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258" r:id="rId3"/>
    <p:sldId id="25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57" r:id="rId16"/>
    <p:sldId id="311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298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7A658-2258-484A-A89B-F1EBF0161B28}" type="datetimeFigureOut">
              <a:rPr lang="pt-BR" smtClean="0"/>
              <a:t>28/03/2017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5558-8B91-40AA-AFA0-108B56391B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76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95558-8B91-40AA-AFA0-108B56391B4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9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D46-4C33-4380-8B9B-05A1F7C6C3C1}" type="datetime1">
              <a:rPr lang="pt-BR" smtClean="0"/>
              <a:t>28/03/2017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0DF-CA84-44C6-93EB-343BE10D85F4}" type="datetime1">
              <a:rPr lang="pt-BR" smtClean="0"/>
              <a:t>28/03/2017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44D-54FA-405C-AE83-D6A748E2CC7E}" type="datetime1">
              <a:rPr lang="pt-BR" smtClean="0"/>
              <a:t>28/03/2017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1AA6-42E6-4BA5-9F7E-CEA8C247421D}" type="datetime1">
              <a:rPr lang="pt-BR" smtClean="0"/>
              <a:t>28/03/2017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85B1-8A6B-4009-9973-096CECA0B8C4}" type="datetime1">
              <a:rPr lang="pt-BR" smtClean="0"/>
              <a:t>28/03/2017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6DB6-AD4F-4A10-8E01-0D3488A21C7D}" type="datetime1">
              <a:rPr lang="pt-BR" smtClean="0"/>
              <a:t>28/03/2017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FA61-64C5-4F21-8BD8-04F0DBBB60E6}" type="datetime1">
              <a:rPr lang="pt-BR" smtClean="0"/>
              <a:t>28/03/2017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D56-D90A-4AFE-A851-E8EA5FB5D291}" type="datetime1">
              <a:rPr lang="pt-BR" smtClean="0"/>
              <a:t>28/03/2017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32C-E9FF-4784-AC2E-0ABDAC4B929C}" type="datetime1">
              <a:rPr lang="pt-BR" smtClean="0"/>
              <a:t>28/03/2017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DC3F-EE31-4A87-A098-2472FA322D89}" type="datetime1">
              <a:rPr lang="pt-BR" smtClean="0"/>
              <a:t>28/03/2017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0662-26D6-476F-8F6C-5EB7B08B659C}" type="datetime1">
              <a:rPr lang="pt-BR" smtClean="0"/>
              <a:t>28/03/2017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78E253-25F9-4D91-B8C3-E3CF28743BC7}" type="datetime1">
              <a:rPr lang="pt-BR" smtClean="0"/>
              <a:t>28/03/2017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Probabilidade e Estatística Aplicadas à Contabilidade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Prof. Dr. Marcelo Botelho da Costa Moraes</a:t>
            </a:r>
          </a:p>
          <a:p>
            <a:r>
              <a:rPr lang="pt-BR" sz="2400" dirty="0">
                <a:solidFill>
                  <a:schemeClr val="tx1"/>
                </a:solidFill>
                <a:hlinkClick r:id="rId2"/>
              </a:rPr>
              <a:t>mbotelho@usp.br</a:t>
            </a: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  <a:hlinkClick r:id="rId3"/>
              </a:rPr>
              <a:t>www.marcelobotelho.com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Hipóteses Nula e Alternativa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dirty="0" smtClean="0"/>
              <a:t>Exemplo: Metro EMS</a:t>
            </a:r>
          </a:p>
          <a:p>
            <a:r>
              <a:rPr lang="pt-BR" sz="2400" dirty="0"/>
              <a:t>O diretor de serviços médicos quer </a:t>
            </a:r>
            <a:r>
              <a:rPr lang="pt-BR" sz="2400" dirty="0" smtClean="0"/>
              <a:t>formular </a:t>
            </a:r>
            <a:r>
              <a:rPr lang="pt-BR" sz="2400" dirty="0"/>
              <a:t>um teste de hipótese </a:t>
            </a:r>
            <a:r>
              <a:rPr lang="pt-BR" sz="2400" dirty="0" smtClean="0"/>
              <a:t>que </a:t>
            </a:r>
            <a:r>
              <a:rPr lang="pt-BR" sz="2400" dirty="0"/>
              <a:t>poderia usar uma amostra de tempos de resposta de emergência para determinar se </a:t>
            </a:r>
            <a:r>
              <a:rPr lang="pt-BR" sz="2400" dirty="0" smtClean="0"/>
              <a:t>a </a:t>
            </a:r>
            <a:r>
              <a:rPr lang="pt-BR" sz="2400" dirty="0"/>
              <a:t>meta de serviço de 12 minutos ou menos está sendo </a:t>
            </a:r>
            <a:r>
              <a:rPr lang="pt-BR" sz="2400" dirty="0" smtClean="0"/>
              <a:t>alcançado ou não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10</a:t>
            </a:fld>
            <a:endParaRPr lang="pt-BR"/>
          </a:p>
        </p:txBody>
      </p:sp>
      <p:grpSp>
        <p:nvGrpSpPr>
          <p:cNvPr id="5" name="Group 171"/>
          <p:cNvGrpSpPr>
            <a:grpSpLocks/>
          </p:cNvGrpSpPr>
          <p:nvPr/>
        </p:nvGrpSpPr>
        <p:grpSpPr bwMode="auto">
          <a:xfrm>
            <a:off x="5508104" y="3927425"/>
            <a:ext cx="2963573" cy="3101975"/>
            <a:chOff x="2988" y="546"/>
            <a:chExt cx="2464" cy="2451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316" y="565"/>
              <a:ext cx="2133" cy="2291"/>
            </a:xfrm>
            <a:custGeom>
              <a:avLst/>
              <a:gdLst>
                <a:gd name="T0" fmla="*/ 2935 w 2935"/>
                <a:gd name="T1" fmla="*/ 213 h 2420"/>
                <a:gd name="T2" fmla="*/ 2844 w 2935"/>
                <a:gd name="T3" fmla="*/ 195 h 2420"/>
                <a:gd name="T4" fmla="*/ 2604 w 2935"/>
                <a:gd name="T5" fmla="*/ 152 h 2420"/>
                <a:gd name="T6" fmla="*/ 2254 w 2935"/>
                <a:gd name="T7" fmla="*/ 96 h 2420"/>
                <a:gd name="T8" fmla="*/ 1840 w 2935"/>
                <a:gd name="T9" fmla="*/ 45 h 2420"/>
                <a:gd name="T10" fmla="*/ 1400 w 2935"/>
                <a:gd name="T11" fmla="*/ 8 h 2420"/>
                <a:gd name="T12" fmla="*/ 978 w 2935"/>
                <a:gd name="T13" fmla="*/ 5 h 2420"/>
                <a:gd name="T14" fmla="*/ 615 w 2935"/>
                <a:gd name="T15" fmla="*/ 45 h 2420"/>
                <a:gd name="T16" fmla="*/ 356 w 2935"/>
                <a:gd name="T17" fmla="*/ 147 h 2420"/>
                <a:gd name="T18" fmla="*/ 214 w 2935"/>
                <a:gd name="T19" fmla="*/ 270 h 2420"/>
                <a:gd name="T20" fmla="*/ 169 w 2935"/>
                <a:gd name="T21" fmla="*/ 371 h 2420"/>
                <a:gd name="T22" fmla="*/ 201 w 2935"/>
                <a:gd name="T23" fmla="*/ 454 h 2420"/>
                <a:gd name="T24" fmla="*/ 286 w 2935"/>
                <a:gd name="T25" fmla="*/ 523 h 2420"/>
                <a:gd name="T26" fmla="*/ 404 w 2935"/>
                <a:gd name="T27" fmla="*/ 582 h 2420"/>
                <a:gd name="T28" fmla="*/ 537 w 2935"/>
                <a:gd name="T29" fmla="*/ 632 h 2420"/>
                <a:gd name="T30" fmla="*/ 663 w 2935"/>
                <a:gd name="T31" fmla="*/ 675 h 2420"/>
                <a:gd name="T32" fmla="*/ 764 w 2935"/>
                <a:gd name="T33" fmla="*/ 718 h 2420"/>
                <a:gd name="T34" fmla="*/ 793 w 2935"/>
                <a:gd name="T35" fmla="*/ 758 h 2420"/>
                <a:gd name="T36" fmla="*/ 740 w 2935"/>
                <a:gd name="T37" fmla="*/ 798 h 2420"/>
                <a:gd name="T38" fmla="*/ 625 w 2935"/>
                <a:gd name="T39" fmla="*/ 840 h 2420"/>
                <a:gd name="T40" fmla="*/ 478 w 2935"/>
                <a:gd name="T41" fmla="*/ 888 h 2420"/>
                <a:gd name="T42" fmla="*/ 318 w 2935"/>
                <a:gd name="T43" fmla="*/ 944 h 2420"/>
                <a:gd name="T44" fmla="*/ 174 w 2935"/>
                <a:gd name="T45" fmla="*/ 1014 h 2420"/>
                <a:gd name="T46" fmla="*/ 62 w 2935"/>
                <a:gd name="T47" fmla="*/ 1099 h 2420"/>
                <a:gd name="T48" fmla="*/ 14 w 2935"/>
                <a:gd name="T49" fmla="*/ 1206 h 2420"/>
                <a:gd name="T50" fmla="*/ 0 w 2935"/>
                <a:gd name="T51" fmla="*/ 1318 h 2420"/>
                <a:gd name="T52" fmla="*/ 3 w 2935"/>
                <a:gd name="T53" fmla="*/ 1425 h 2420"/>
                <a:gd name="T54" fmla="*/ 32 w 2935"/>
                <a:gd name="T55" fmla="*/ 1529 h 2420"/>
                <a:gd name="T56" fmla="*/ 102 w 2935"/>
                <a:gd name="T57" fmla="*/ 1635 h 2420"/>
                <a:gd name="T58" fmla="*/ 227 w 2935"/>
                <a:gd name="T59" fmla="*/ 1750 h 2420"/>
                <a:gd name="T60" fmla="*/ 420 w 2935"/>
                <a:gd name="T61" fmla="*/ 1878 h 2420"/>
                <a:gd name="T62" fmla="*/ 697 w 2935"/>
                <a:gd name="T63" fmla="*/ 2022 h 2420"/>
                <a:gd name="T64" fmla="*/ 1074 w 2935"/>
                <a:gd name="T65" fmla="*/ 2188 h 2420"/>
                <a:gd name="T66" fmla="*/ 1480 w 2935"/>
                <a:gd name="T67" fmla="*/ 2326 h 2420"/>
                <a:gd name="T68" fmla="*/ 1840 w 2935"/>
                <a:gd name="T69" fmla="*/ 2401 h 2420"/>
                <a:gd name="T70" fmla="*/ 2153 w 2935"/>
                <a:gd name="T71" fmla="*/ 2420 h 2420"/>
                <a:gd name="T72" fmla="*/ 2417 w 2935"/>
                <a:gd name="T73" fmla="*/ 2406 h 2420"/>
                <a:gd name="T74" fmla="*/ 2625 w 2935"/>
                <a:gd name="T75" fmla="*/ 2366 h 2420"/>
                <a:gd name="T76" fmla="*/ 2777 w 2935"/>
                <a:gd name="T77" fmla="*/ 2321 h 2420"/>
                <a:gd name="T78" fmla="*/ 2868 w 2935"/>
                <a:gd name="T79" fmla="*/ 2284 h 2420"/>
                <a:gd name="T80" fmla="*/ 2903 w 2935"/>
                <a:gd name="T81" fmla="*/ 2268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35" h="2420">
                  <a:moveTo>
                    <a:pt x="2903" y="2268"/>
                  </a:moveTo>
                  <a:lnTo>
                    <a:pt x="2935" y="213"/>
                  </a:lnTo>
                  <a:lnTo>
                    <a:pt x="2911" y="208"/>
                  </a:lnTo>
                  <a:lnTo>
                    <a:pt x="2844" y="195"/>
                  </a:lnTo>
                  <a:lnTo>
                    <a:pt x="2740" y="173"/>
                  </a:lnTo>
                  <a:lnTo>
                    <a:pt x="2604" y="152"/>
                  </a:lnTo>
                  <a:lnTo>
                    <a:pt x="2438" y="123"/>
                  </a:lnTo>
                  <a:lnTo>
                    <a:pt x="2254" y="96"/>
                  </a:lnTo>
                  <a:lnTo>
                    <a:pt x="2054" y="67"/>
                  </a:lnTo>
                  <a:lnTo>
                    <a:pt x="1840" y="45"/>
                  </a:lnTo>
                  <a:lnTo>
                    <a:pt x="1619" y="24"/>
                  </a:lnTo>
                  <a:lnTo>
                    <a:pt x="1400" y="8"/>
                  </a:lnTo>
                  <a:lnTo>
                    <a:pt x="1183" y="0"/>
                  </a:lnTo>
                  <a:lnTo>
                    <a:pt x="978" y="5"/>
                  </a:lnTo>
                  <a:lnTo>
                    <a:pt x="785" y="19"/>
                  </a:lnTo>
                  <a:lnTo>
                    <a:pt x="615" y="45"/>
                  </a:lnTo>
                  <a:lnTo>
                    <a:pt x="470" y="88"/>
                  </a:lnTo>
                  <a:lnTo>
                    <a:pt x="356" y="147"/>
                  </a:lnTo>
                  <a:lnTo>
                    <a:pt x="270" y="211"/>
                  </a:lnTo>
                  <a:lnTo>
                    <a:pt x="214" y="270"/>
                  </a:lnTo>
                  <a:lnTo>
                    <a:pt x="179" y="320"/>
                  </a:lnTo>
                  <a:lnTo>
                    <a:pt x="169" y="371"/>
                  </a:lnTo>
                  <a:lnTo>
                    <a:pt x="177" y="414"/>
                  </a:lnTo>
                  <a:lnTo>
                    <a:pt x="201" y="454"/>
                  </a:lnTo>
                  <a:lnTo>
                    <a:pt x="235" y="491"/>
                  </a:lnTo>
                  <a:lnTo>
                    <a:pt x="286" y="523"/>
                  </a:lnTo>
                  <a:lnTo>
                    <a:pt x="340" y="552"/>
                  </a:lnTo>
                  <a:lnTo>
                    <a:pt x="404" y="582"/>
                  </a:lnTo>
                  <a:lnTo>
                    <a:pt x="468" y="606"/>
                  </a:lnTo>
                  <a:lnTo>
                    <a:pt x="537" y="632"/>
                  </a:lnTo>
                  <a:lnTo>
                    <a:pt x="601" y="651"/>
                  </a:lnTo>
                  <a:lnTo>
                    <a:pt x="663" y="675"/>
                  </a:lnTo>
                  <a:lnTo>
                    <a:pt x="719" y="696"/>
                  </a:lnTo>
                  <a:lnTo>
                    <a:pt x="764" y="718"/>
                  </a:lnTo>
                  <a:lnTo>
                    <a:pt x="791" y="736"/>
                  </a:lnTo>
                  <a:lnTo>
                    <a:pt x="793" y="758"/>
                  </a:lnTo>
                  <a:lnTo>
                    <a:pt x="775" y="779"/>
                  </a:lnTo>
                  <a:lnTo>
                    <a:pt x="740" y="798"/>
                  </a:lnTo>
                  <a:lnTo>
                    <a:pt x="689" y="816"/>
                  </a:lnTo>
                  <a:lnTo>
                    <a:pt x="625" y="840"/>
                  </a:lnTo>
                  <a:lnTo>
                    <a:pt x="556" y="862"/>
                  </a:lnTo>
                  <a:lnTo>
                    <a:pt x="478" y="888"/>
                  </a:lnTo>
                  <a:lnTo>
                    <a:pt x="398" y="915"/>
                  </a:lnTo>
                  <a:lnTo>
                    <a:pt x="318" y="944"/>
                  </a:lnTo>
                  <a:lnTo>
                    <a:pt x="243" y="976"/>
                  </a:lnTo>
                  <a:lnTo>
                    <a:pt x="174" y="1014"/>
                  </a:lnTo>
                  <a:lnTo>
                    <a:pt x="113" y="1054"/>
                  </a:lnTo>
                  <a:lnTo>
                    <a:pt x="62" y="1099"/>
                  </a:lnTo>
                  <a:lnTo>
                    <a:pt x="27" y="1150"/>
                  </a:lnTo>
                  <a:lnTo>
                    <a:pt x="14" y="1206"/>
                  </a:lnTo>
                  <a:lnTo>
                    <a:pt x="6" y="1265"/>
                  </a:lnTo>
                  <a:lnTo>
                    <a:pt x="0" y="1318"/>
                  </a:lnTo>
                  <a:lnTo>
                    <a:pt x="0" y="1371"/>
                  </a:lnTo>
                  <a:lnTo>
                    <a:pt x="3" y="1425"/>
                  </a:lnTo>
                  <a:lnTo>
                    <a:pt x="14" y="1475"/>
                  </a:lnTo>
                  <a:lnTo>
                    <a:pt x="32" y="1529"/>
                  </a:lnTo>
                  <a:lnTo>
                    <a:pt x="62" y="1579"/>
                  </a:lnTo>
                  <a:lnTo>
                    <a:pt x="102" y="1635"/>
                  </a:lnTo>
                  <a:lnTo>
                    <a:pt x="155" y="1691"/>
                  </a:lnTo>
                  <a:lnTo>
                    <a:pt x="227" y="1750"/>
                  </a:lnTo>
                  <a:lnTo>
                    <a:pt x="313" y="1811"/>
                  </a:lnTo>
                  <a:lnTo>
                    <a:pt x="420" y="1878"/>
                  </a:lnTo>
                  <a:lnTo>
                    <a:pt x="548" y="1947"/>
                  </a:lnTo>
                  <a:lnTo>
                    <a:pt x="697" y="2022"/>
                  </a:lnTo>
                  <a:lnTo>
                    <a:pt x="871" y="2102"/>
                  </a:lnTo>
                  <a:lnTo>
                    <a:pt x="1074" y="2188"/>
                  </a:lnTo>
                  <a:lnTo>
                    <a:pt x="1279" y="2265"/>
                  </a:lnTo>
                  <a:lnTo>
                    <a:pt x="1480" y="2326"/>
                  </a:lnTo>
                  <a:lnTo>
                    <a:pt x="1664" y="2369"/>
                  </a:lnTo>
                  <a:lnTo>
                    <a:pt x="1840" y="2401"/>
                  </a:lnTo>
                  <a:lnTo>
                    <a:pt x="2003" y="2414"/>
                  </a:lnTo>
                  <a:lnTo>
                    <a:pt x="2153" y="2420"/>
                  </a:lnTo>
                  <a:lnTo>
                    <a:pt x="2291" y="2417"/>
                  </a:lnTo>
                  <a:lnTo>
                    <a:pt x="2417" y="2406"/>
                  </a:lnTo>
                  <a:lnTo>
                    <a:pt x="2526" y="2388"/>
                  </a:lnTo>
                  <a:lnTo>
                    <a:pt x="2625" y="2366"/>
                  </a:lnTo>
                  <a:lnTo>
                    <a:pt x="2705" y="2345"/>
                  </a:lnTo>
                  <a:lnTo>
                    <a:pt x="2777" y="2321"/>
                  </a:lnTo>
                  <a:lnTo>
                    <a:pt x="2831" y="2300"/>
                  </a:lnTo>
                  <a:lnTo>
                    <a:pt x="2868" y="2284"/>
                  </a:lnTo>
                  <a:lnTo>
                    <a:pt x="2895" y="2273"/>
                  </a:lnTo>
                  <a:lnTo>
                    <a:pt x="2903" y="2268"/>
                  </a:lnTo>
                  <a:lnTo>
                    <a:pt x="2903" y="2268"/>
                  </a:lnTo>
                  <a:close/>
                </a:path>
              </a:pathLst>
            </a:custGeom>
            <a:gradFill rotWithShape="0">
              <a:gsLst>
                <a:gs pos="0">
                  <a:srgbClr val="33CCFF">
                    <a:gamma/>
                    <a:shade val="46275"/>
                    <a:invGamma/>
                  </a:srgbClr>
                </a:gs>
                <a:gs pos="5000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179" y="553"/>
              <a:ext cx="1135" cy="1065"/>
            </a:xfrm>
            <a:custGeom>
              <a:avLst/>
              <a:gdLst>
                <a:gd name="T0" fmla="*/ 11 w 1263"/>
                <a:gd name="T1" fmla="*/ 721 h 1206"/>
                <a:gd name="T2" fmla="*/ 30 w 1263"/>
                <a:gd name="T3" fmla="*/ 750 h 1206"/>
                <a:gd name="T4" fmla="*/ 43 w 1263"/>
                <a:gd name="T5" fmla="*/ 803 h 1206"/>
                <a:gd name="T6" fmla="*/ 46 w 1263"/>
                <a:gd name="T7" fmla="*/ 867 h 1206"/>
                <a:gd name="T8" fmla="*/ 46 w 1263"/>
                <a:gd name="T9" fmla="*/ 926 h 1206"/>
                <a:gd name="T10" fmla="*/ 43 w 1263"/>
                <a:gd name="T11" fmla="*/ 955 h 1206"/>
                <a:gd name="T12" fmla="*/ 62 w 1263"/>
                <a:gd name="T13" fmla="*/ 995 h 1206"/>
                <a:gd name="T14" fmla="*/ 129 w 1263"/>
                <a:gd name="T15" fmla="*/ 1099 h 1206"/>
                <a:gd name="T16" fmla="*/ 233 w 1263"/>
                <a:gd name="T17" fmla="*/ 1193 h 1206"/>
                <a:gd name="T18" fmla="*/ 422 w 1263"/>
                <a:gd name="T19" fmla="*/ 1201 h 1206"/>
                <a:gd name="T20" fmla="*/ 801 w 1263"/>
                <a:gd name="T21" fmla="*/ 1153 h 1206"/>
                <a:gd name="T22" fmla="*/ 1138 w 1263"/>
                <a:gd name="T23" fmla="*/ 1099 h 1206"/>
                <a:gd name="T24" fmla="*/ 1215 w 1263"/>
                <a:gd name="T25" fmla="*/ 1083 h 1206"/>
                <a:gd name="T26" fmla="*/ 1231 w 1263"/>
                <a:gd name="T27" fmla="*/ 1011 h 1206"/>
                <a:gd name="T28" fmla="*/ 1255 w 1263"/>
                <a:gd name="T29" fmla="*/ 881 h 1206"/>
                <a:gd name="T30" fmla="*/ 1261 w 1263"/>
                <a:gd name="T31" fmla="*/ 718 h 1206"/>
                <a:gd name="T32" fmla="*/ 1255 w 1263"/>
                <a:gd name="T33" fmla="*/ 590 h 1206"/>
                <a:gd name="T34" fmla="*/ 1247 w 1263"/>
                <a:gd name="T35" fmla="*/ 523 h 1206"/>
                <a:gd name="T36" fmla="*/ 1242 w 1263"/>
                <a:gd name="T37" fmla="*/ 505 h 1206"/>
                <a:gd name="T38" fmla="*/ 1175 w 1263"/>
                <a:gd name="T39" fmla="*/ 494 h 1206"/>
                <a:gd name="T40" fmla="*/ 1060 w 1263"/>
                <a:gd name="T41" fmla="*/ 481 h 1206"/>
                <a:gd name="T42" fmla="*/ 964 w 1263"/>
                <a:gd name="T43" fmla="*/ 486 h 1206"/>
                <a:gd name="T44" fmla="*/ 967 w 1263"/>
                <a:gd name="T45" fmla="*/ 451 h 1206"/>
                <a:gd name="T46" fmla="*/ 972 w 1263"/>
                <a:gd name="T47" fmla="*/ 368 h 1206"/>
                <a:gd name="T48" fmla="*/ 972 w 1263"/>
                <a:gd name="T49" fmla="*/ 256 h 1206"/>
                <a:gd name="T50" fmla="*/ 967 w 1263"/>
                <a:gd name="T51" fmla="*/ 142 h 1206"/>
                <a:gd name="T52" fmla="*/ 962 w 1263"/>
                <a:gd name="T53" fmla="*/ 56 h 1206"/>
                <a:gd name="T54" fmla="*/ 956 w 1263"/>
                <a:gd name="T55" fmla="*/ 11 h 1206"/>
                <a:gd name="T56" fmla="*/ 932 w 1263"/>
                <a:gd name="T57" fmla="*/ 3 h 1206"/>
                <a:gd name="T58" fmla="*/ 895 w 1263"/>
                <a:gd name="T59" fmla="*/ 0 h 1206"/>
                <a:gd name="T60" fmla="*/ 871 w 1263"/>
                <a:gd name="T61" fmla="*/ 8 h 1206"/>
                <a:gd name="T62" fmla="*/ 863 w 1263"/>
                <a:gd name="T63" fmla="*/ 35 h 1206"/>
                <a:gd name="T64" fmla="*/ 863 w 1263"/>
                <a:gd name="T65" fmla="*/ 70 h 1206"/>
                <a:gd name="T66" fmla="*/ 866 w 1263"/>
                <a:gd name="T67" fmla="*/ 94 h 1206"/>
                <a:gd name="T68" fmla="*/ 825 w 1263"/>
                <a:gd name="T69" fmla="*/ 94 h 1206"/>
                <a:gd name="T70" fmla="*/ 751 w 1263"/>
                <a:gd name="T71" fmla="*/ 94 h 1206"/>
                <a:gd name="T72" fmla="*/ 671 w 1263"/>
                <a:gd name="T73" fmla="*/ 107 h 1206"/>
                <a:gd name="T74" fmla="*/ 596 w 1263"/>
                <a:gd name="T75" fmla="*/ 120 h 1206"/>
                <a:gd name="T76" fmla="*/ 534 w 1263"/>
                <a:gd name="T77" fmla="*/ 136 h 1206"/>
                <a:gd name="T78" fmla="*/ 508 w 1263"/>
                <a:gd name="T79" fmla="*/ 158 h 1206"/>
                <a:gd name="T80" fmla="*/ 510 w 1263"/>
                <a:gd name="T81" fmla="*/ 216 h 1206"/>
                <a:gd name="T82" fmla="*/ 524 w 1263"/>
                <a:gd name="T83" fmla="*/ 323 h 1206"/>
                <a:gd name="T84" fmla="*/ 534 w 1263"/>
                <a:gd name="T85" fmla="*/ 406 h 1206"/>
                <a:gd name="T86" fmla="*/ 521 w 1263"/>
                <a:gd name="T87" fmla="*/ 416 h 1206"/>
                <a:gd name="T88" fmla="*/ 446 w 1263"/>
                <a:gd name="T89" fmla="*/ 414 h 1206"/>
                <a:gd name="T90" fmla="*/ 345 w 1263"/>
                <a:gd name="T91" fmla="*/ 419 h 1206"/>
                <a:gd name="T92" fmla="*/ 259 w 1263"/>
                <a:gd name="T93" fmla="*/ 435 h 1206"/>
                <a:gd name="T94" fmla="*/ 201 w 1263"/>
                <a:gd name="T95" fmla="*/ 451 h 1206"/>
                <a:gd name="T96" fmla="*/ 169 w 1263"/>
                <a:gd name="T97" fmla="*/ 459 h 1206"/>
                <a:gd name="T98" fmla="*/ 195 w 1263"/>
                <a:gd name="T99" fmla="*/ 670 h 1206"/>
                <a:gd name="T100" fmla="*/ 161 w 1263"/>
                <a:gd name="T101" fmla="*/ 662 h 1206"/>
                <a:gd name="T102" fmla="*/ 113 w 1263"/>
                <a:gd name="T103" fmla="*/ 662 h 1206"/>
                <a:gd name="T104" fmla="*/ 59 w 1263"/>
                <a:gd name="T105" fmla="*/ 678 h 1206"/>
                <a:gd name="T106" fmla="*/ 24 w 1263"/>
                <a:gd name="T107" fmla="*/ 697 h 1206"/>
                <a:gd name="T108" fmla="*/ 0 w 1263"/>
                <a:gd name="T109" fmla="*/ 71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3" h="1206">
                  <a:moveTo>
                    <a:pt x="0" y="710"/>
                  </a:moveTo>
                  <a:lnTo>
                    <a:pt x="3" y="710"/>
                  </a:lnTo>
                  <a:lnTo>
                    <a:pt x="6" y="713"/>
                  </a:lnTo>
                  <a:lnTo>
                    <a:pt x="8" y="715"/>
                  </a:lnTo>
                  <a:lnTo>
                    <a:pt x="11" y="721"/>
                  </a:lnTo>
                  <a:lnTo>
                    <a:pt x="16" y="726"/>
                  </a:lnTo>
                  <a:lnTo>
                    <a:pt x="19" y="731"/>
                  </a:lnTo>
                  <a:lnTo>
                    <a:pt x="22" y="737"/>
                  </a:lnTo>
                  <a:lnTo>
                    <a:pt x="27" y="745"/>
                  </a:lnTo>
                  <a:lnTo>
                    <a:pt x="30" y="750"/>
                  </a:lnTo>
                  <a:lnTo>
                    <a:pt x="32" y="761"/>
                  </a:lnTo>
                  <a:lnTo>
                    <a:pt x="35" y="771"/>
                  </a:lnTo>
                  <a:lnTo>
                    <a:pt x="38" y="782"/>
                  </a:lnTo>
                  <a:lnTo>
                    <a:pt x="40" y="790"/>
                  </a:lnTo>
                  <a:lnTo>
                    <a:pt x="43" y="803"/>
                  </a:lnTo>
                  <a:lnTo>
                    <a:pt x="43" y="817"/>
                  </a:lnTo>
                  <a:lnTo>
                    <a:pt x="46" y="827"/>
                  </a:lnTo>
                  <a:lnTo>
                    <a:pt x="46" y="841"/>
                  </a:lnTo>
                  <a:lnTo>
                    <a:pt x="46" y="857"/>
                  </a:lnTo>
                  <a:lnTo>
                    <a:pt x="46" y="867"/>
                  </a:lnTo>
                  <a:lnTo>
                    <a:pt x="46" y="881"/>
                  </a:lnTo>
                  <a:lnTo>
                    <a:pt x="46" y="894"/>
                  </a:lnTo>
                  <a:lnTo>
                    <a:pt x="46" y="907"/>
                  </a:lnTo>
                  <a:lnTo>
                    <a:pt x="46" y="915"/>
                  </a:lnTo>
                  <a:lnTo>
                    <a:pt x="46" y="926"/>
                  </a:lnTo>
                  <a:lnTo>
                    <a:pt x="43" y="934"/>
                  </a:lnTo>
                  <a:lnTo>
                    <a:pt x="43" y="945"/>
                  </a:lnTo>
                  <a:lnTo>
                    <a:pt x="43" y="950"/>
                  </a:lnTo>
                  <a:lnTo>
                    <a:pt x="43" y="955"/>
                  </a:lnTo>
                  <a:lnTo>
                    <a:pt x="43" y="955"/>
                  </a:lnTo>
                  <a:lnTo>
                    <a:pt x="43" y="958"/>
                  </a:lnTo>
                  <a:lnTo>
                    <a:pt x="43" y="961"/>
                  </a:lnTo>
                  <a:lnTo>
                    <a:pt x="48" y="969"/>
                  </a:lnTo>
                  <a:lnTo>
                    <a:pt x="54" y="979"/>
                  </a:lnTo>
                  <a:lnTo>
                    <a:pt x="62" y="995"/>
                  </a:lnTo>
                  <a:lnTo>
                    <a:pt x="70" y="1011"/>
                  </a:lnTo>
                  <a:lnTo>
                    <a:pt x="83" y="1033"/>
                  </a:lnTo>
                  <a:lnTo>
                    <a:pt x="97" y="1054"/>
                  </a:lnTo>
                  <a:lnTo>
                    <a:pt x="113" y="1078"/>
                  </a:lnTo>
                  <a:lnTo>
                    <a:pt x="129" y="1099"/>
                  </a:lnTo>
                  <a:lnTo>
                    <a:pt x="147" y="1121"/>
                  </a:lnTo>
                  <a:lnTo>
                    <a:pt x="166" y="1142"/>
                  </a:lnTo>
                  <a:lnTo>
                    <a:pt x="187" y="1163"/>
                  </a:lnTo>
                  <a:lnTo>
                    <a:pt x="209" y="1179"/>
                  </a:lnTo>
                  <a:lnTo>
                    <a:pt x="233" y="1193"/>
                  </a:lnTo>
                  <a:lnTo>
                    <a:pt x="259" y="1201"/>
                  </a:lnTo>
                  <a:lnTo>
                    <a:pt x="286" y="1206"/>
                  </a:lnTo>
                  <a:lnTo>
                    <a:pt x="318" y="1206"/>
                  </a:lnTo>
                  <a:lnTo>
                    <a:pt x="364" y="1206"/>
                  </a:lnTo>
                  <a:lnTo>
                    <a:pt x="422" y="1201"/>
                  </a:lnTo>
                  <a:lnTo>
                    <a:pt x="489" y="1193"/>
                  </a:lnTo>
                  <a:lnTo>
                    <a:pt x="561" y="1185"/>
                  </a:lnTo>
                  <a:lnTo>
                    <a:pt x="639" y="1174"/>
                  </a:lnTo>
                  <a:lnTo>
                    <a:pt x="719" y="1163"/>
                  </a:lnTo>
                  <a:lnTo>
                    <a:pt x="801" y="1153"/>
                  </a:lnTo>
                  <a:lnTo>
                    <a:pt x="879" y="1139"/>
                  </a:lnTo>
                  <a:lnTo>
                    <a:pt x="954" y="1129"/>
                  </a:lnTo>
                  <a:lnTo>
                    <a:pt x="1023" y="1118"/>
                  </a:lnTo>
                  <a:lnTo>
                    <a:pt x="1087" y="1110"/>
                  </a:lnTo>
                  <a:lnTo>
                    <a:pt x="1138" y="1099"/>
                  </a:lnTo>
                  <a:lnTo>
                    <a:pt x="1178" y="1094"/>
                  </a:lnTo>
                  <a:lnTo>
                    <a:pt x="1202" y="1089"/>
                  </a:lnTo>
                  <a:lnTo>
                    <a:pt x="1213" y="1089"/>
                  </a:lnTo>
                  <a:lnTo>
                    <a:pt x="1213" y="1089"/>
                  </a:lnTo>
                  <a:lnTo>
                    <a:pt x="1215" y="1083"/>
                  </a:lnTo>
                  <a:lnTo>
                    <a:pt x="1215" y="1073"/>
                  </a:lnTo>
                  <a:lnTo>
                    <a:pt x="1221" y="1062"/>
                  </a:lnTo>
                  <a:lnTo>
                    <a:pt x="1223" y="1046"/>
                  </a:lnTo>
                  <a:lnTo>
                    <a:pt x="1229" y="1030"/>
                  </a:lnTo>
                  <a:lnTo>
                    <a:pt x="1231" y="1011"/>
                  </a:lnTo>
                  <a:lnTo>
                    <a:pt x="1239" y="990"/>
                  </a:lnTo>
                  <a:lnTo>
                    <a:pt x="1242" y="966"/>
                  </a:lnTo>
                  <a:lnTo>
                    <a:pt x="1247" y="939"/>
                  </a:lnTo>
                  <a:lnTo>
                    <a:pt x="1253" y="910"/>
                  </a:lnTo>
                  <a:lnTo>
                    <a:pt x="1255" y="881"/>
                  </a:lnTo>
                  <a:lnTo>
                    <a:pt x="1258" y="849"/>
                  </a:lnTo>
                  <a:lnTo>
                    <a:pt x="1261" y="819"/>
                  </a:lnTo>
                  <a:lnTo>
                    <a:pt x="1261" y="785"/>
                  </a:lnTo>
                  <a:lnTo>
                    <a:pt x="1263" y="753"/>
                  </a:lnTo>
                  <a:lnTo>
                    <a:pt x="1261" y="718"/>
                  </a:lnTo>
                  <a:lnTo>
                    <a:pt x="1261" y="686"/>
                  </a:lnTo>
                  <a:lnTo>
                    <a:pt x="1258" y="659"/>
                  </a:lnTo>
                  <a:lnTo>
                    <a:pt x="1258" y="633"/>
                  </a:lnTo>
                  <a:lnTo>
                    <a:pt x="1255" y="611"/>
                  </a:lnTo>
                  <a:lnTo>
                    <a:pt x="1255" y="590"/>
                  </a:lnTo>
                  <a:lnTo>
                    <a:pt x="1253" y="574"/>
                  </a:lnTo>
                  <a:lnTo>
                    <a:pt x="1253" y="558"/>
                  </a:lnTo>
                  <a:lnTo>
                    <a:pt x="1250" y="545"/>
                  </a:lnTo>
                  <a:lnTo>
                    <a:pt x="1250" y="534"/>
                  </a:lnTo>
                  <a:lnTo>
                    <a:pt x="1247" y="523"/>
                  </a:lnTo>
                  <a:lnTo>
                    <a:pt x="1247" y="518"/>
                  </a:lnTo>
                  <a:lnTo>
                    <a:pt x="1245" y="513"/>
                  </a:lnTo>
                  <a:lnTo>
                    <a:pt x="1245" y="507"/>
                  </a:lnTo>
                  <a:lnTo>
                    <a:pt x="1245" y="507"/>
                  </a:lnTo>
                  <a:lnTo>
                    <a:pt x="1242" y="505"/>
                  </a:lnTo>
                  <a:lnTo>
                    <a:pt x="1237" y="505"/>
                  </a:lnTo>
                  <a:lnTo>
                    <a:pt x="1226" y="502"/>
                  </a:lnTo>
                  <a:lnTo>
                    <a:pt x="1213" y="499"/>
                  </a:lnTo>
                  <a:lnTo>
                    <a:pt x="1194" y="497"/>
                  </a:lnTo>
                  <a:lnTo>
                    <a:pt x="1175" y="494"/>
                  </a:lnTo>
                  <a:lnTo>
                    <a:pt x="1154" y="491"/>
                  </a:lnTo>
                  <a:lnTo>
                    <a:pt x="1133" y="489"/>
                  </a:lnTo>
                  <a:lnTo>
                    <a:pt x="1109" y="486"/>
                  </a:lnTo>
                  <a:lnTo>
                    <a:pt x="1084" y="481"/>
                  </a:lnTo>
                  <a:lnTo>
                    <a:pt x="1060" y="481"/>
                  </a:lnTo>
                  <a:lnTo>
                    <a:pt x="1039" y="481"/>
                  </a:lnTo>
                  <a:lnTo>
                    <a:pt x="1018" y="478"/>
                  </a:lnTo>
                  <a:lnTo>
                    <a:pt x="996" y="481"/>
                  </a:lnTo>
                  <a:lnTo>
                    <a:pt x="980" y="481"/>
                  </a:lnTo>
                  <a:lnTo>
                    <a:pt x="964" y="486"/>
                  </a:lnTo>
                  <a:lnTo>
                    <a:pt x="964" y="483"/>
                  </a:lnTo>
                  <a:lnTo>
                    <a:pt x="964" y="481"/>
                  </a:lnTo>
                  <a:lnTo>
                    <a:pt x="964" y="473"/>
                  </a:lnTo>
                  <a:lnTo>
                    <a:pt x="967" y="465"/>
                  </a:lnTo>
                  <a:lnTo>
                    <a:pt x="967" y="451"/>
                  </a:lnTo>
                  <a:lnTo>
                    <a:pt x="967" y="441"/>
                  </a:lnTo>
                  <a:lnTo>
                    <a:pt x="970" y="425"/>
                  </a:lnTo>
                  <a:lnTo>
                    <a:pt x="970" y="408"/>
                  </a:lnTo>
                  <a:lnTo>
                    <a:pt x="970" y="390"/>
                  </a:lnTo>
                  <a:lnTo>
                    <a:pt x="972" y="368"/>
                  </a:lnTo>
                  <a:lnTo>
                    <a:pt x="972" y="347"/>
                  </a:lnTo>
                  <a:lnTo>
                    <a:pt x="972" y="328"/>
                  </a:lnTo>
                  <a:lnTo>
                    <a:pt x="972" y="304"/>
                  </a:lnTo>
                  <a:lnTo>
                    <a:pt x="972" y="280"/>
                  </a:lnTo>
                  <a:lnTo>
                    <a:pt x="972" y="256"/>
                  </a:lnTo>
                  <a:lnTo>
                    <a:pt x="972" y="232"/>
                  </a:lnTo>
                  <a:lnTo>
                    <a:pt x="970" y="208"/>
                  </a:lnTo>
                  <a:lnTo>
                    <a:pt x="970" y="184"/>
                  </a:lnTo>
                  <a:lnTo>
                    <a:pt x="970" y="160"/>
                  </a:lnTo>
                  <a:lnTo>
                    <a:pt x="967" y="142"/>
                  </a:lnTo>
                  <a:lnTo>
                    <a:pt x="964" y="120"/>
                  </a:lnTo>
                  <a:lnTo>
                    <a:pt x="964" y="104"/>
                  </a:lnTo>
                  <a:lnTo>
                    <a:pt x="964" y="86"/>
                  </a:lnTo>
                  <a:lnTo>
                    <a:pt x="964" y="72"/>
                  </a:lnTo>
                  <a:lnTo>
                    <a:pt x="962" y="56"/>
                  </a:lnTo>
                  <a:lnTo>
                    <a:pt x="959" y="43"/>
                  </a:lnTo>
                  <a:lnTo>
                    <a:pt x="959" y="32"/>
                  </a:lnTo>
                  <a:lnTo>
                    <a:pt x="959" y="24"/>
                  </a:lnTo>
                  <a:lnTo>
                    <a:pt x="956" y="16"/>
                  </a:lnTo>
                  <a:lnTo>
                    <a:pt x="956" y="11"/>
                  </a:lnTo>
                  <a:lnTo>
                    <a:pt x="956" y="8"/>
                  </a:lnTo>
                  <a:lnTo>
                    <a:pt x="954" y="8"/>
                  </a:lnTo>
                  <a:lnTo>
                    <a:pt x="943" y="6"/>
                  </a:lnTo>
                  <a:lnTo>
                    <a:pt x="938" y="3"/>
                  </a:lnTo>
                  <a:lnTo>
                    <a:pt x="932" y="3"/>
                  </a:lnTo>
                  <a:lnTo>
                    <a:pt x="924" y="3"/>
                  </a:lnTo>
                  <a:lnTo>
                    <a:pt x="916" y="3"/>
                  </a:lnTo>
                  <a:lnTo>
                    <a:pt x="908" y="0"/>
                  </a:lnTo>
                  <a:lnTo>
                    <a:pt x="903" y="0"/>
                  </a:lnTo>
                  <a:lnTo>
                    <a:pt x="895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6" y="3"/>
                  </a:lnTo>
                  <a:lnTo>
                    <a:pt x="871" y="6"/>
                  </a:lnTo>
                  <a:lnTo>
                    <a:pt x="871" y="8"/>
                  </a:lnTo>
                  <a:lnTo>
                    <a:pt x="866" y="11"/>
                  </a:lnTo>
                  <a:lnTo>
                    <a:pt x="866" y="16"/>
                  </a:lnTo>
                  <a:lnTo>
                    <a:pt x="863" y="22"/>
                  </a:lnTo>
                  <a:lnTo>
                    <a:pt x="863" y="27"/>
                  </a:lnTo>
                  <a:lnTo>
                    <a:pt x="863" y="35"/>
                  </a:lnTo>
                  <a:lnTo>
                    <a:pt x="863" y="43"/>
                  </a:lnTo>
                  <a:lnTo>
                    <a:pt x="863" y="48"/>
                  </a:lnTo>
                  <a:lnTo>
                    <a:pt x="863" y="56"/>
                  </a:lnTo>
                  <a:lnTo>
                    <a:pt x="863" y="64"/>
                  </a:lnTo>
                  <a:lnTo>
                    <a:pt x="863" y="70"/>
                  </a:lnTo>
                  <a:lnTo>
                    <a:pt x="863" y="75"/>
                  </a:lnTo>
                  <a:lnTo>
                    <a:pt x="866" y="83"/>
                  </a:lnTo>
                  <a:lnTo>
                    <a:pt x="866" y="91"/>
                  </a:lnTo>
                  <a:lnTo>
                    <a:pt x="866" y="94"/>
                  </a:lnTo>
                  <a:lnTo>
                    <a:pt x="866" y="94"/>
                  </a:lnTo>
                  <a:lnTo>
                    <a:pt x="860" y="94"/>
                  </a:lnTo>
                  <a:lnTo>
                    <a:pt x="855" y="94"/>
                  </a:lnTo>
                  <a:lnTo>
                    <a:pt x="847" y="94"/>
                  </a:lnTo>
                  <a:lnTo>
                    <a:pt x="836" y="94"/>
                  </a:lnTo>
                  <a:lnTo>
                    <a:pt x="825" y="94"/>
                  </a:lnTo>
                  <a:lnTo>
                    <a:pt x="812" y="94"/>
                  </a:lnTo>
                  <a:lnTo>
                    <a:pt x="799" y="94"/>
                  </a:lnTo>
                  <a:lnTo>
                    <a:pt x="783" y="94"/>
                  </a:lnTo>
                  <a:lnTo>
                    <a:pt x="767" y="94"/>
                  </a:lnTo>
                  <a:lnTo>
                    <a:pt x="751" y="94"/>
                  </a:lnTo>
                  <a:lnTo>
                    <a:pt x="735" y="96"/>
                  </a:lnTo>
                  <a:lnTo>
                    <a:pt x="719" y="99"/>
                  </a:lnTo>
                  <a:lnTo>
                    <a:pt x="703" y="99"/>
                  </a:lnTo>
                  <a:lnTo>
                    <a:pt x="687" y="104"/>
                  </a:lnTo>
                  <a:lnTo>
                    <a:pt x="671" y="107"/>
                  </a:lnTo>
                  <a:lnTo>
                    <a:pt x="655" y="110"/>
                  </a:lnTo>
                  <a:lnTo>
                    <a:pt x="639" y="112"/>
                  </a:lnTo>
                  <a:lnTo>
                    <a:pt x="625" y="112"/>
                  </a:lnTo>
                  <a:lnTo>
                    <a:pt x="609" y="118"/>
                  </a:lnTo>
                  <a:lnTo>
                    <a:pt x="596" y="120"/>
                  </a:lnTo>
                  <a:lnTo>
                    <a:pt x="583" y="123"/>
                  </a:lnTo>
                  <a:lnTo>
                    <a:pt x="569" y="126"/>
                  </a:lnTo>
                  <a:lnTo>
                    <a:pt x="558" y="131"/>
                  </a:lnTo>
                  <a:lnTo>
                    <a:pt x="545" y="134"/>
                  </a:lnTo>
                  <a:lnTo>
                    <a:pt x="534" y="136"/>
                  </a:lnTo>
                  <a:lnTo>
                    <a:pt x="526" y="139"/>
                  </a:lnTo>
                  <a:lnTo>
                    <a:pt x="521" y="144"/>
                  </a:lnTo>
                  <a:lnTo>
                    <a:pt x="513" y="147"/>
                  </a:lnTo>
                  <a:lnTo>
                    <a:pt x="510" y="152"/>
                  </a:lnTo>
                  <a:lnTo>
                    <a:pt x="508" y="158"/>
                  </a:lnTo>
                  <a:lnTo>
                    <a:pt x="508" y="166"/>
                  </a:lnTo>
                  <a:lnTo>
                    <a:pt x="508" y="171"/>
                  </a:lnTo>
                  <a:lnTo>
                    <a:pt x="508" y="184"/>
                  </a:lnTo>
                  <a:lnTo>
                    <a:pt x="510" y="198"/>
                  </a:lnTo>
                  <a:lnTo>
                    <a:pt x="510" y="216"/>
                  </a:lnTo>
                  <a:lnTo>
                    <a:pt x="513" y="235"/>
                  </a:lnTo>
                  <a:lnTo>
                    <a:pt x="516" y="256"/>
                  </a:lnTo>
                  <a:lnTo>
                    <a:pt x="518" y="278"/>
                  </a:lnTo>
                  <a:lnTo>
                    <a:pt x="521" y="302"/>
                  </a:lnTo>
                  <a:lnTo>
                    <a:pt x="524" y="323"/>
                  </a:lnTo>
                  <a:lnTo>
                    <a:pt x="526" y="344"/>
                  </a:lnTo>
                  <a:lnTo>
                    <a:pt x="529" y="363"/>
                  </a:lnTo>
                  <a:lnTo>
                    <a:pt x="532" y="382"/>
                  </a:lnTo>
                  <a:lnTo>
                    <a:pt x="532" y="395"/>
                  </a:lnTo>
                  <a:lnTo>
                    <a:pt x="534" y="406"/>
                  </a:lnTo>
                  <a:lnTo>
                    <a:pt x="534" y="414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29" y="416"/>
                  </a:lnTo>
                  <a:lnTo>
                    <a:pt x="521" y="416"/>
                  </a:lnTo>
                  <a:lnTo>
                    <a:pt x="510" y="416"/>
                  </a:lnTo>
                  <a:lnTo>
                    <a:pt x="497" y="414"/>
                  </a:lnTo>
                  <a:lnTo>
                    <a:pt x="481" y="414"/>
                  </a:lnTo>
                  <a:lnTo>
                    <a:pt x="465" y="414"/>
                  </a:lnTo>
                  <a:lnTo>
                    <a:pt x="446" y="414"/>
                  </a:lnTo>
                  <a:lnTo>
                    <a:pt x="428" y="414"/>
                  </a:lnTo>
                  <a:lnTo>
                    <a:pt x="406" y="414"/>
                  </a:lnTo>
                  <a:lnTo>
                    <a:pt x="388" y="414"/>
                  </a:lnTo>
                  <a:lnTo>
                    <a:pt x="366" y="416"/>
                  </a:lnTo>
                  <a:lnTo>
                    <a:pt x="345" y="419"/>
                  </a:lnTo>
                  <a:lnTo>
                    <a:pt x="326" y="422"/>
                  </a:lnTo>
                  <a:lnTo>
                    <a:pt x="307" y="425"/>
                  </a:lnTo>
                  <a:lnTo>
                    <a:pt x="291" y="430"/>
                  </a:lnTo>
                  <a:lnTo>
                    <a:pt x="273" y="433"/>
                  </a:lnTo>
                  <a:lnTo>
                    <a:pt x="259" y="435"/>
                  </a:lnTo>
                  <a:lnTo>
                    <a:pt x="243" y="441"/>
                  </a:lnTo>
                  <a:lnTo>
                    <a:pt x="233" y="443"/>
                  </a:lnTo>
                  <a:lnTo>
                    <a:pt x="219" y="443"/>
                  </a:lnTo>
                  <a:lnTo>
                    <a:pt x="209" y="449"/>
                  </a:lnTo>
                  <a:lnTo>
                    <a:pt x="201" y="451"/>
                  </a:lnTo>
                  <a:lnTo>
                    <a:pt x="193" y="454"/>
                  </a:lnTo>
                  <a:lnTo>
                    <a:pt x="185" y="454"/>
                  </a:lnTo>
                  <a:lnTo>
                    <a:pt x="177" y="457"/>
                  </a:lnTo>
                  <a:lnTo>
                    <a:pt x="171" y="457"/>
                  </a:lnTo>
                  <a:lnTo>
                    <a:pt x="169" y="459"/>
                  </a:lnTo>
                  <a:lnTo>
                    <a:pt x="163" y="462"/>
                  </a:lnTo>
                  <a:lnTo>
                    <a:pt x="161" y="462"/>
                  </a:lnTo>
                  <a:lnTo>
                    <a:pt x="206" y="673"/>
                  </a:lnTo>
                  <a:lnTo>
                    <a:pt x="203" y="670"/>
                  </a:lnTo>
                  <a:lnTo>
                    <a:pt x="195" y="670"/>
                  </a:lnTo>
                  <a:lnTo>
                    <a:pt x="190" y="667"/>
                  </a:lnTo>
                  <a:lnTo>
                    <a:pt x="185" y="667"/>
                  </a:lnTo>
                  <a:lnTo>
                    <a:pt x="177" y="665"/>
                  </a:lnTo>
                  <a:lnTo>
                    <a:pt x="169" y="665"/>
                  </a:lnTo>
                  <a:lnTo>
                    <a:pt x="161" y="662"/>
                  </a:lnTo>
                  <a:lnTo>
                    <a:pt x="153" y="662"/>
                  </a:lnTo>
                  <a:lnTo>
                    <a:pt x="142" y="662"/>
                  </a:lnTo>
                  <a:lnTo>
                    <a:pt x="131" y="662"/>
                  </a:lnTo>
                  <a:lnTo>
                    <a:pt x="123" y="662"/>
                  </a:lnTo>
                  <a:lnTo>
                    <a:pt x="113" y="662"/>
                  </a:lnTo>
                  <a:lnTo>
                    <a:pt x="102" y="665"/>
                  </a:lnTo>
                  <a:lnTo>
                    <a:pt x="91" y="667"/>
                  </a:lnTo>
                  <a:lnTo>
                    <a:pt x="78" y="673"/>
                  </a:lnTo>
                  <a:lnTo>
                    <a:pt x="67" y="675"/>
                  </a:lnTo>
                  <a:lnTo>
                    <a:pt x="59" y="678"/>
                  </a:lnTo>
                  <a:lnTo>
                    <a:pt x="51" y="681"/>
                  </a:lnTo>
                  <a:lnTo>
                    <a:pt x="43" y="686"/>
                  </a:lnTo>
                  <a:lnTo>
                    <a:pt x="35" y="689"/>
                  </a:lnTo>
                  <a:lnTo>
                    <a:pt x="30" y="691"/>
                  </a:lnTo>
                  <a:lnTo>
                    <a:pt x="24" y="697"/>
                  </a:lnTo>
                  <a:lnTo>
                    <a:pt x="14" y="699"/>
                  </a:lnTo>
                  <a:lnTo>
                    <a:pt x="6" y="705"/>
                  </a:lnTo>
                  <a:lnTo>
                    <a:pt x="3" y="707"/>
                  </a:lnTo>
                  <a:lnTo>
                    <a:pt x="0" y="71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993" y="987"/>
              <a:ext cx="281" cy="268"/>
            </a:xfrm>
            <a:custGeom>
              <a:avLst/>
              <a:gdLst>
                <a:gd name="T0" fmla="*/ 2 w 312"/>
                <a:gd name="T1" fmla="*/ 83 h 304"/>
                <a:gd name="T2" fmla="*/ 8 w 312"/>
                <a:gd name="T3" fmla="*/ 112 h 304"/>
                <a:gd name="T4" fmla="*/ 13 w 312"/>
                <a:gd name="T5" fmla="*/ 155 h 304"/>
                <a:gd name="T6" fmla="*/ 18 w 312"/>
                <a:gd name="T7" fmla="*/ 214 h 304"/>
                <a:gd name="T8" fmla="*/ 18 w 312"/>
                <a:gd name="T9" fmla="*/ 280 h 304"/>
                <a:gd name="T10" fmla="*/ 18 w 312"/>
                <a:gd name="T11" fmla="*/ 294 h 304"/>
                <a:gd name="T12" fmla="*/ 34 w 312"/>
                <a:gd name="T13" fmla="*/ 259 h 304"/>
                <a:gd name="T14" fmla="*/ 58 w 312"/>
                <a:gd name="T15" fmla="*/ 208 h 304"/>
                <a:gd name="T16" fmla="*/ 80 w 312"/>
                <a:gd name="T17" fmla="*/ 150 h 304"/>
                <a:gd name="T18" fmla="*/ 98 w 312"/>
                <a:gd name="T19" fmla="*/ 96 h 304"/>
                <a:gd name="T20" fmla="*/ 109 w 312"/>
                <a:gd name="T21" fmla="*/ 62 h 304"/>
                <a:gd name="T22" fmla="*/ 114 w 312"/>
                <a:gd name="T23" fmla="*/ 75 h 304"/>
                <a:gd name="T24" fmla="*/ 117 w 312"/>
                <a:gd name="T25" fmla="*/ 120 h 304"/>
                <a:gd name="T26" fmla="*/ 117 w 312"/>
                <a:gd name="T27" fmla="*/ 182 h 304"/>
                <a:gd name="T28" fmla="*/ 120 w 312"/>
                <a:gd name="T29" fmla="*/ 235 h 304"/>
                <a:gd name="T30" fmla="*/ 120 w 312"/>
                <a:gd name="T31" fmla="*/ 259 h 304"/>
                <a:gd name="T32" fmla="*/ 125 w 312"/>
                <a:gd name="T33" fmla="*/ 243 h 304"/>
                <a:gd name="T34" fmla="*/ 138 w 312"/>
                <a:gd name="T35" fmla="*/ 208 h 304"/>
                <a:gd name="T36" fmla="*/ 157 w 312"/>
                <a:gd name="T37" fmla="*/ 160 h 304"/>
                <a:gd name="T38" fmla="*/ 176 w 312"/>
                <a:gd name="T39" fmla="*/ 115 h 304"/>
                <a:gd name="T40" fmla="*/ 187 w 312"/>
                <a:gd name="T41" fmla="*/ 75 h 304"/>
                <a:gd name="T42" fmla="*/ 189 w 312"/>
                <a:gd name="T43" fmla="*/ 62 h 304"/>
                <a:gd name="T44" fmla="*/ 187 w 312"/>
                <a:gd name="T45" fmla="*/ 94 h 304"/>
                <a:gd name="T46" fmla="*/ 187 w 312"/>
                <a:gd name="T47" fmla="*/ 152 h 304"/>
                <a:gd name="T48" fmla="*/ 181 w 312"/>
                <a:gd name="T49" fmla="*/ 216 h 304"/>
                <a:gd name="T50" fmla="*/ 181 w 312"/>
                <a:gd name="T51" fmla="*/ 262 h 304"/>
                <a:gd name="T52" fmla="*/ 181 w 312"/>
                <a:gd name="T53" fmla="*/ 272 h 304"/>
                <a:gd name="T54" fmla="*/ 189 w 312"/>
                <a:gd name="T55" fmla="*/ 248 h 304"/>
                <a:gd name="T56" fmla="*/ 208 w 312"/>
                <a:gd name="T57" fmla="*/ 206 h 304"/>
                <a:gd name="T58" fmla="*/ 224 w 312"/>
                <a:gd name="T59" fmla="*/ 155 h 304"/>
                <a:gd name="T60" fmla="*/ 243 w 312"/>
                <a:gd name="T61" fmla="*/ 107 h 304"/>
                <a:gd name="T62" fmla="*/ 253 w 312"/>
                <a:gd name="T63" fmla="*/ 72 h 304"/>
                <a:gd name="T64" fmla="*/ 256 w 312"/>
                <a:gd name="T65" fmla="*/ 72 h 304"/>
                <a:gd name="T66" fmla="*/ 261 w 312"/>
                <a:gd name="T67" fmla="*/ 115 h 304"/>
                <a:gd name="T68" fmla="*/ 264 w 312"/>
                <a:gd name="T69" fmla="*/ 179 h 304"/>
                <a:gd name="T70" fmla="*/ 267 w 312"/>
                <a:gd name="T71" fmla="*/ 243 h 304"/>
                <a:gd name="T72" fmla="*/ 269 w 312"/>
                <a:gd name="T73" fmla="*/ 280 h 304"/>
                <a:gd name="T74" fmla="*/ 272 w 312"/>
                <a:gd name="T75" fmla="*/ 278 h 304"/>
                <a:gd name="T76" fmla="*/ 280 w 312"/>
                <a:gd name="T77" fmla="*/ 256 h 304"/>
                <a:gd name="T78" fmla="*/ 293 w 312"/>
                <a:gd name="T79" fmla="*/ 222 h 304"/>
                <a:gd name="T80" fmla="*/ 304 w 312"/>
                <a:gd name="T81" fmla="*/ 176 h 304"/>
                <a:gd name="T82" fmla="*/ 312 w 312"/>
                <a:gd name="T83" fmla="*/ 126 h 304"/>
                <a:gd name="T84" fmla="*/ 309 w 312"/>
                <a:gd name="T85" fmla="*/ 78 h 304"/>
                <a:gd name="T86" fmla="*/ 304 w 312"/>
                <a:gd name="T87" fmla="*/ 43 h 304"/>
                <a:gd name="T88" fmla="*/ 296 w 312"/>
                <a:gd name="T89" fmla="*/ 19 h 304"/>
                <a:gd name="T90" fmla="*/ 285 w 312"/>
                <a:gd name="T91" fmla="*/ 3 h 304"/>
                <a:gd name="T92" fmla="*/ 267 w 312"/>
                <a:gd name="T93" fmla="*/ 0 h 304"/>
                <a:gd name="T94" fmla="*/ 213 w 312"/>
                <a:gd name="T95" fmla="*/ 6 h 304"/>
                <a:gd name="T96" fmla="*/ 133 w 312"/>
                <a:gd name="T97" fmla="*/ 16 h 304"/>
                <a:gd name="T98" fmla="*/ 56 w 312"/>
                <a:gd name="T99" fmla="*/ 30 h 304"/>
                <a:gd name="T100" fmla="*/ 8 w 312"/>
                <a:gd name="T101" fmla="*/ 54 h 304"/>
                <a:gd name="T102" fmla="*/ 0 w 312"/>
                <a:gd name="T103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2" h="304">
                  <a:moveTo>
                    <a:pt x="0" y="75"/>
                  </a:moveTo>
                  <a:lnTo>
                    <a:pt x="0" y="78"/>
                  </a:lnTo>
                  <a:lnTo>
                    <a:pt x="2" y="83"/>
                  </a:lnTo>
                  <a:lnTo>
                    <a:pt x="5" y="91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0" y="123"/>
                  </a:lnTo>
                  <a:lnTo>
                    <a:pt x="13" y="139"/>
                  </a:lnTo>
                  <a:lnTo>
                    <a:pt x="13" y="155"/>
                  </a:lnTo>
                  <a:lnTo>
                    <a:pt x="16" y="174"/>
                  </a:lnTo>
                  <a:lnTo>
                    <a:pt x="16" y="192"/>
                  </a:lnTo>
                  <a:lnTo>
                    <a:pt x="18" y="214"/>
                  </a:lnTo>
                  <a:lnTo>
                    <a:pt x="18" y="232"/>
                  </a:lnTo>
                  <a:lnTo>
                    <a:pt x="18" y="256"/>
                  </a:lnTo>
                  <a:lnTo>
                    <a:pt x="18" y="280"/>
                  </a:lnTo>
                  <a:lnTo>
                    <a:pt x="18" y="304"/>
                  </a:lnTo>
                  <a:lnTo>
                    <a:pt x="18" y="299"/>
                  </a:lnTo>
                  <a:lnTo>
                    <a:pt x="18" y="294"/>
                  </a:lnTo>
                  <a:lnTo>
                    <a:pt x="21" y="286"/>
                  </a:lnTo>
                  <a:lnTo>
                    <a:pt x="29" y="275"/>
                  </a:lnTo>
                  <a:lnTo>
                    <a:pt x="34" y="259"/>
                  </a:lnTo>
                  <a:lnTo>
                    <a:pt x="42" y="246"/>
                  </a:lnTo>
                  <a:lnTo>
                    <a:pt x="48" y="227"/>
                  </a:lnTo>
                  <a:lnTo>
                    <a:pt x="58" y="208"/>
                  </a:lnTo>
                  <a:lnTo>
                    <a:pt x="64" y="190"/>
                  </a:lnTo>
                  <a:lnTo>
                    <a:pt x="72" y="171"/>
                  </a:lnTo>
                  <a:lnTo>
                    <a:pt x="80" y="150"/>
                  </a:lnTo>
                  <a:lnTo>
                    <a:pt x="88" y="131"/>
                  </a:lnTo>
                  <a:lnTo>
                    <a:pt x="93" y="112"/>
                  </a:lnTo>
                  <a:lnTo>
                    <a:pt x="98" y="96"/>
                  </a:lnTo>
                  <a:lnTo>
                    <a:pt x="104" y="83"/>
                  </a:lnTo>
                  <a:lnTo>
                    <a:pt x="106" y="72"/>
                  </a:lnTo>
                  <a:lnTo>
                    <a:pt x="109" y="62"/>
                  </a:lnTo>
                  <a:lnTo>
                    <a:pt x="112" y="62"/>
                  </a:lnTo>
                  <a:lnTo>
                    <a:pt x="112" y="64"/>
                  </a:lnTo>
                  <a:lnTo>
                    <a:pt x="114" y="75"/>
                  </a:lnTo>
                  <a:lnTo>
                    <a:pt x="114" y="86"/>
                  </a:lnTo>
                  <a:lnTo>
                    <a:pt x="117" y="102"/>
                  </a:lnTo>
                  <a:lnTo>
                    <a:pt x="117" y="120"/>
                  </a:lnTo>
                  <a:lnTo>
                    <a:pt x="117" y="142"/>
                  </a:lnTo>
                  <a:lnTo>
                    <a:pt x="117" y="160"/>
                  </a:lnTo>
                  <a:lnTo>
                    <a:pt x="117" y="182"/>
                  </a:lnTo>
                  <a:lnTo>
                    <a:pt x="117" y="200"/>
                  </a:lnTo>
                  <a:lnTo>
                    <a:pt x="120" y="219"/>
                  </a:lnTo>
                  <a:lnTo>
                    <a:pt x="120" y="235"/>
                  </a:lnTo>
                  <a:lnTo>
                    <a:pt x="120" y="246"/>
                  </a:lnTo>
                  <a:lnTo>
                    <a:pt x="120" y="256"/>
                  </a:lnTo>
                  <a:lnTo>
                    <a:pt x="120" y="259"/>
                  </a:lnTo>
                  <a:lnTo>
                    <a:pt x="120" y="256"/>
                  </a:lnTo>
                  <a:lnTo>
                    <a:pt x="122" y="251"/>
                  </a:lnTo>
                  <a:lnTo>
                    <a:pt x="125" y="243"/>
                  </a:lnTo>
                  <a:lnTo>
                    <a:pt x="130" y="235"/>
                  </a:lnTo>
                  <a:lnTo>
                    <a:pt x="133" y="222"/>
                  </a:lnTo>
                  <a:lnTo>
                    <a:pt x="138" y="208"/>
                  </a:lnTo>
                  <a:lnTo>
                    <a:pt x="146" y="195"/>
                  </a:lnTo>
                  <a:lnTo>
                    <a:pt x="152" y="179"/>
                  </a:lnTo>
                  <a:lnTo>
                    <a:pt x="157" y="160"/>
                  </a:lnTo>
                  <a:lnTo>
                    <a:pt x="165" y="147"/>
                  </a:lnTo>
                  <a:lnTo>
                    <a:pt x="170" y="131"/>
                  </a:lnTo>
                  <a:lnTo>
                    <a:pt x="176" y="115"/>
                  </a:lnTo>
                  <a:lnTo>
                    <a:pt x="178" y="99"/>
                  </a:lnTo>
                  <a:lnTo>
                    <a:pt x="184" y="86"/>
                  </a:lnTo>
                  <a:lnTo>
                    <a:pt x="187" y="75"/>
                  </a:lnTo>
                  <a:lnTo>
                    <a:pt x="189" y="67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9" y="80"/>
                  </a:lnTo>
                  <a:lnTo>
                    <a:pt x="187" y="94"/>
                  </a:lnTo>
                  <a:lnTo>
                    <a:pt x="187" y="112"/>
                  </a:lnTo>
                  <a:lnTo>
                    <a:pt x="187" y="131"/>
                  </a:lnTo>
                  <a:lnTo>
                    <a:pt x="187" y="152"/>
                  </a:lnTo>
                  <a:lnTo>
                    <a:pt x="184" y="174"/>
                  </a:lnTo>
                  <a:lnTo>
                    <a:pt x="184" y="195"/>
                  </a:lnTo>
                  <a:lnTo>
                    <a:pt x="181" y="216"/>
                  </a:lnTo>
                  <a:lnTo>
                    <a:pt x="181" y="235"/>
                  </a:lnTo>
                  <a:lnTo>
                    <a:pt x="181" y="251"/>
                  </a:lnTo>
                  <a:lnTo>
                    <a:pt x="181" y="262"/>
                  </a:lnTo>
                  <a:lnTo>
                    <a:pt x="181" y="272"/>
                  </a:lnTo>
                  <a:lnTo>
                    <a:pt x="181" y="275"/>
                  </a:lnTo>
                  <a:lnTo>
                    <a:pt x="181" y="272"/>
                  </a:lnTo>
                  <a:lnTo>
                    <a:pt x="181" y="267"/>
                  </a:lnTo>
                  <a:lnTo>
                    <a:pt x="184" y="259"/>
                  </a:lnTo>
                  <a:lnTo>
                    <a:pt x="189" y="248"/>
                  </a:lnTo>
                  <a:lnTo>
                    <a:pt x="195" y="235"/>
                  </a:lnTo>
                  <a:lnTo>
                    <a:pt x="200" y="222"/>
                  </a:lnTo>
                  <a:lnTo>
                    <a:pt x="208" y="206"/>
                  </a:lnTo>
                  <a:lnTo>
                    <a:pt x="213" y="190"/>
                  </a:lnTo>
                  <a:lnTo>
                    <a:pt x="219" y="171"/>
                  </a:lnTo>
                  <a:lnTo>
                    <a:pt x="224" y="155"/>
                  </a:lnTo>
                  <a:lnTo>
                    <a:pt x="232" y="139"/>
                  </a:lnTo>
                  <a:lnTo>
                    <a:pt x="237" y="123"/>
                  </a:lnTo>
                  <a:lnTo>
                    <a:pt x="243" y="107"/>
                  </a:lnTo>
                  <a:lnTo>
                    <a:pt x="248" y="94"/>
                  </a:lnTo>
                  <a:lnTo>
                    <a:pt x="251" y="80"/>
                  </a:lnTo>
                  <a:lnTo>
                    <a:pt x="253" y="72"/>
                  </a:lnTo>
                  <a:lnTo>
                    <a:pt x="253" y="64"/>
                  </a:lnTo>
                  <a:lnTo>
                    <a:pt x="256" y="64"/>
                  </a:lnTo>
                  <a:lnTo>
                    <a:pt x="256" y="72"/>
                  </a:lnTo>
                  <a:lnTo>
                    <a:pt x="259" y="83"/>
                  </a:lnTo>
                  <a:lnTo>
                    <a:pt x="259" y="96"/>
                  </a:lnTo>
                  <a:lnTo>
                    <a:pt x="261" y="115"/>
                  </a:lnTo>
                  <a:lnTo>
                    <a:pt x="261" y="136"/>
                  </a:lnTo>
                  <a:lnTo>
                    <a:pt x="264" y="158"/>
                  </a:lnTo>
                  <a:lnTo>
                    <a:pt x="264" y="179"/>
                  </a:lnTo>
                  <a:lnTo>
                    <a:pt x="267" y="203"/>
                  </a:lnTo>
                  <a:lnTo>
                    <a:pt x="267" y="222"/>
                  </a:lnTo>
                  <a:lnTo>
                    <a:pt x="267" y="243"/>
                  </a:lnTo>
                  <a:lnTo>
                    <a:pt x="267" y="259"/>
                  </a:lnTo>
                  <a:lnTo>
                    <a:pt x="269" y="272"/>
                  </a:lnTo>
                  <a:lnTo>
                    <a:pt x="269" y="280"/>
                  </a:lnTo>
                  <a:lnTo>
                    <a:pt x="269" y="283"/>
                  </a:lnTo>
                  <a:lnTo>
                    <a:pt x="269" y="280"/>
                  </a:lnTo>
                  <a:lnTo>
                    <a:pt x="272" y="278"/>
                  </a:lnTo>
                  <a:lnTo>
                    <a:pt x="272" y="272"/>
                  </a:lnTo>
                  <a:lnTo>
                    <a:pt x="277" y="264"/>
                  </a:lnTo>
                  <a:lnTo>
                    <a:pt x="280" y="256"/>
                  </a:lnTo>
                  <a:lnTo>
                    <a:pt x="283" y="246"/>
                  </a:lnTo>
                  <a:lnTo>
                    <a:pt x="288" y="232"/>
                  </a:lnTo>
                  <a:lnTo>
                    <a:pt x="293" y="222"/>
                  </a:lnTo>
                  <a:lnTo>
                    <a:pt x="296" y="206"/>
                  </a:lnTo>
                  <a:lnTo>
                    <a:pt x="299" y="192"/>
                  </a:lnTo>
                  <a:lnTo>
                    <a:pt x="304" y="176"/>
                  </a:lnTo>
                  <a:lnTo>
                    <a:pt x="307" y="160"/>
                  </a:lnTo>
                  <a:lnTo>
                    <a:pt x="309" y="144"/>
                  </a:lnTo>
                  <a:lnTo>
                    <a:pt x="312" y="126"/>
                  </a:lnTo>
                  <a:lnTo>
                    <a:pt x="312" y="110"/>
                  </a:lnTo>
                  <a:lnTo>
                    <a:pt x="312" y="94"/>
                  </a:lnTo>
                  <a:lnTo>
                    <a:pt x="309" y="78"/>
                  </a:lnTo>
                  <a:lnTo>
                    <a:pt x="309" y="64"/>
                  </a:lnTo>
                  <a:lnTo>
                    <a:pt x="307" y="54"/>
                  </a:lnTo>
                  <a:lnTo>
                    <a:pt x="304" y="43"/>
                  </a:lnTo>
                  <a:lnTo>
                    <a:pt x="301" y="35"/>
                  </a:lnTo>
                  <a:lnTo>
                    <a:pt x="299" y="27"/>
                  </a:lnTo>
                  <a:lnTo>
                    <a:pt x="296" y="19"/>
                  </a:lnTo>
                  <a:lnTo>
                    <a:pt x="293" y="16"/>
                  </a:lnTo>
                  <a:lnTo>
                    <a:pt x="288" y="8"/>
                  </a:lnTo>
                  <a:lnTo>
                    <a:pt x="285" y="3"/>
                  </a:lnTo>
                  <a:lnTo>
                    <a:pt x="283" y="0"/>
                  </a:lnTo>
                  <a:lnTo>
                    <a:pt x="277" y="0"/>
                  </a:lnTo>
                  <a:lnTo>
                    <a:pt x="267" y="0"/>
                  </a:lnTo>
                  <a:lnTo>
                    <a:pt x="253" y="0"/>
                  </a:lnTo>
                  <a:lnTo>
                    <a:pt x="235" y="3"/>
                  </a:lnTo>
                  <a:lnTo>
                    <a:pt x="213" y="6"/>
                  </a:lnTo>
                  <a:lnTo>
                    <a:pt x="187" y="8"/>
                  </a:lnTo>
                  <a:lnTo>
                    <a:pt x="160" y="11"/>
                  </a:lnTo>
                  <a:lnTo>
                    <a:pt x="133" y="16"/>
                  </a:lnTo>
                  <a:lnTo>
                    <a:pt x="106" y="19"/>
                  </a:lnTo>
                  <a:lnTo>
                    <a:pt x="82" y="24"/>
                  </a:lnTo>
                  <a:lnTo>
                    <a:pt x="56" y="30"/>
                  </a:lnTo>
                  <a:lnTo>
                    <a:pt x="37" y="38"/>
                  </a:lnTo>
                  <a:lnTo>
                    <a:pt x="18" y="43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364" y="947"/>
              <a:ext cx="192" cy="315"/>
            </a:xfrm>
            <a:custGeom>
              <a:avLst/>
              <a:gdLst>
                <a:gd name="T0" fmla="*/ 0 w 214"/>
                <a:gd name="T1" fmla="*/ 40 h 357"/>
                <a:gd name="T2" fmla="*/ 5 w 214"/>
                <a:gd name="T3" fmla="*/ 53 h 357"/>
                <a:gd name="T4" fmla="*/ 11 w 214"/>
                <a:gd name="T5" fmla="*/ 80 h 357"/>
                <a:gd name="T6" fmla="*/ 19 w 214"/>
                <a:gd name="T7" fmla="*/ 117 h 357"/>
                <a:gd name="T8" fmla="*/ 27 w 214"/>
                <a:gd name="T9" fmla="*/ 160 h 357"/>
                <a:gd name="T10" fmla="*/ 35 w 214"/>
                <a:gd name="T11" fmla="*/ 213 h 357"/>
                <a:gd name="T12" fmla="*/ 40 w 214"/>
                <a:gd name="T13" fmla="*/ 269 h 357"/>
                <a:gd name="T14" fmla="*/ 40 w 214"/>
                <a:gd name="T15" fmla="*/ 328 h 357"/>
                <a:gd name="T16" fmla="*/ 40 w 214"/>
                <a:gd name="T17" fmla="*/ 355 h 357"/>
                <a:gd name="T18" fmla="*/ 45 w 214"/>
                <a:gd name="T19" fmla="*/ 339 h 357"/>
                <a:gd name="T20" fmla="*/ 56 w 214"/>
                <a:gd name="T21" fmla="*/ 307 h 357"/>
                <a:gd name="T22" fmla="*/ 69 w 214"/>
                <a:gd name="T23" fmla="*/ 269 h 357"/>
                <a:gd name="T24" fmla="*/ 85 w 214"/>
                <a:gd name="T25" fmla="*/ 227 h 357"/>
                <a:gd name="T26" fmla="*/ 99 w 214"/>
                <a:gd name="T27" fmla="*/ 179 h 357"/>
                <a:gd name="T28" fmla="*/ 112 w 214"/>
                <a:gd name="T29" fmla="*/ 136 h 357"/>
                <a:gd name="T30" fmla="*/ 120 w 214"/>
                <a:gd name="T31" fmla="*/ 96 h 357"/>
                <a:gd name="T32" fmla="*/ 128 w 214"/>
                <a:gd name="T33" fmla="*/ 67 h 357"/>
                <a:gd name="T34" fmla="*/ 136 w 214"/>
                <a:gd name="T35" fmla="*/ 56 h 357"/>
                <a:gd name="T36" fmla="*/ 147 w 214"/>
                <a:gd name="T37" fmla="*/ 67 h 357"/>
                <a:gd name="T38" fmla="*/ 160 w 214"/>
                <a:gd name="T39" fmla="*/ 91 h 357"/>
                <a:gd name="T40" fmla="*/ 174 w 214"/>
                <a:gd name="T41" fmla="*/ 125 h 357"/>
                <a:gd name="T42" fmla="*/ 187 w 214"/>
                <a:gd name="T43" fmla="*/ 165 h 357"/>
                <a:gd name="T44" fmla="*/ 195 w 214"/>
                <a:gd name="T45" fmla="*/ 211 h 357"/>
                <a:gd name="T46" fmla="*/ 200 w 214"/>
                <a:gd name="T47" fmla="*/ 251 h 357"/>
                <a:gd name="T48" fmla="*/ 200 w 214"/>
                <a:gd name="T49" fmla="*/ 269 h 357"/>
                <a:gd name="T50" fmla="*/ 203 w 214"/>
                <a:gd name="T51" fmla="*/ 253 h 357"/>
                <a:gd name="T52" fmla="*/ 206 w 214"/>
                <a:gd name="T53" fmla="*/ 227 h 357"/>
                <a:gd name="T54" fmla="*/ 208 w 214"/>
                <a:gd name="T55" fmla="*/ 195 h 357"/>
                <a:gd name="T56" fmla="*/ 214 w 214"/>
                <a:gd name="T57" fmla="*/ 155 h 357"/>
                <a:gd name="T58" fmla="*/ 214 w 214"/>
                <a:gd name="T59" fmla="*/ 117 h 357"/>
                <a:gd name="T60" fmla="*/ 214 w 214"/>
                <a:gd name="T61" fmla="*/ 77 h 357"/>
                <a:gd name="T62" fmla="*/ 211 w 214"/>
                <a:gd name="T63" fmla="*/ 43 h 357"/>
                <a:gd name="T64" fmla="*/ 203 w 214"/>
                <a:gd name="T65" fmla="*/ 19 h 357"/>
                <a:gd name="T66" fmla="*/ 182 w 214"/>
                <a:gd name="T67" fmla="*/ 5 h 357"/>
                <a:gd name="T68" fmla="*/ 150 w 214"/>
                <a:gd name="T69" fmla="*/ 0 h 357"/>
                <a:gd name="T70" fmla="*/ 115 w 214"/>
                <a:gd name="T71" fmla="*/ 5 h 357"/>
                <a:gd name="T72" fmla="*/ 77 w 214"/>
                <a:gd name="T73" fmla="*/ 11 h 357"/>
                <a:gd name="T74" fmla="*/ 43 w 214"/>
                <a:gd name="T75" fmla="*/ 21 h 357"/>
                <a:gd name="T76" fmla="*/ 16 w 214"/>
                <a:gd name="T77" fmla="*/ 32 h 357"/>
                <a:gd name="T78" fmla="*/ 0 w 214"/>
                <a:gd name="T79" fmla="*/ 37 h 357"/>
                <a:gd name="T80" fmla="*/ 0 w 214"/>
                <a:gd name="T81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357">
                  <a:moveTo>
                    <a:pt x="0" y="40"/>
                  </a:moveTo>
                  <a:lnTo>
                    <a:pt x="0" y="40"/>
                  </a:lnTo>
                  <a:lnTo>
                    <a:pt x="3" y="45"/>
                  </a:lnTo>
                  <a:lnTo>
                    <a:pt x="5" y="53"/>
                  </a:lnTo>
                  <a:lnTo>
                    <a:pt x="8" y="67"/>
                  </a:lnTo>
                  <a:lnTo>
                    <a:pt x="11" y="80"/>
                  </a:lnTo>
                  <a:lnTo>
                    <a:pt x="16" y="96"/>
                  </a:lnTo>
                  <a:lnTo>
                    <a:pt x="19" y="117"/>
                  </a:lnTo>
                  <a:lnTo>
                    <a:pt x="24" y="139"/>
                  </a:lnTo>
                  <a:lnTo>
                    <a:pt x="27" y="160"/>
                  </a:lnTo>
                  <a:lnTo>
                    <a:pt x="32" y="187"/>
                  </a:lnTo>
                  <a:lnTo>
                    <a:pt x="35" y="213"/>
                  </a:lnTo>
                  <a:lnTo>
                    <a:pt x="37" y="240"/>
                  </a:lnTo>
                  <a:lnTo>
                    <a:pt x="40" y="269"/>
                  </a:lnTo>
                  <a:lnTo>
                    <a:pt x="40" y="299"/>
                  </a:lnTo>
                  <a:lnTo>
                    <a:pt x="40" y="328"/>
                  </a:lnTo>
                  <a:lnTo>
                    <a:pt x="40" y="357"/>
                  </a:lnTo>
                  <a:lnTo>
                    <a:pt x="40" y="355"/>
                  </a:lnTo>
                  <a:lnTo>
                    <a:pt x="43" y="347"/>
                  </a:lnTo>
                  <a:lnTo>
                    <a:pt x="45" y="339"/>
                  </a:lnTo>
                  <a:lnTo>
                    <a:pt x="51" y="325"/>
                  </a:lnTo>
                  <a:lnTo>
                    <a:pt x="56" y="307"/>
                  </a:lnTo>
                  <a:lnTo>
                    <a:pt x="64" y="291"/>
                  </a:lnTo>
                  <a:lnTo>
                    <a:pt x="69" y="269"/>
                  </a:lnTo>
                  <a:lnTo>
                    <a:pt x="77" y="251"/>
                  </a:lnTo>
                  <a:lnTo>
                    <a:pt x="85" y="227"/>
                  </a:lnTo>
                  <a:lnTo>
                    <a:pt x="91" y="203"/>
                  </a:lnTo>
                  <a:lnTo>
                    <a:pt x="99" y="179"/>
                  </a:lnTo>
                  <a:lnTo>
                    <a:pt x="107" y="157"/>
                  </a:lnTo>
                  <a:lnTo>
                    <a:pt x="112" y="136"/>
                  </a:lnTo>
                  <a:lnTo>
                    <a:pt x="117" y="115"/>
                  </a:lnTo>
                  <a:lnTo>
                    <a:pt x="120" y="96"/>
                  </a:lnTo>
                  <a:lnTo>
                    <a:pt x="126" y="80"/>
                  </a:lnTo>
                  <a:lnTo>
                    <a:pt x="128" y="67"/>
                  </a:lnTo>
                  <a:lnTo>
                    <a:pt x="131" y="59"/>
                  </a:lnTo>
                  <a:lnTo>
                    <a:pt x="136" y="56"/>
                  </a:lnTo>
                  <a:lnTo>
                    <a:pt x="142" y="59"/>
                  </a:lnTo>
                  <a:lnTo>
                    <a:pt x="147" y="67"/>
                  </a:lnTo>
                  <a:lnTo>
                    <a:pt x="155" y="77"/>
                  </a:lnTo>
                  <a:lnTo>
                    <a:pt x="160" y="91"/>
                  </a:lnTo>
                  <a:lnTo>
                    <a:pt x="168" y="107"/>
                  </a:lnTo>
                  <a:lnTo>
                    <a:pt x="174" y="125"/>
                  </a:lnTo>
                  <a:lnTo>
                    <a:pt x="182" y="147"/>
                  </a:lnTo>
                  <a:lnTo>
                    <a:pt x="187" y="165"/>
                  </a:lnTo>
                  <a:lnTo>
                    <a:pt x="192" y="189"/>
                  </a:lnTo>
                  <a:lnTo>
                    <a:pt x="195" y="211"/>
                  </a:lnTo>
                  <a:lnTo>
                    <a:pt x="198" y="232"/>
                  </a:lnTo>
                  <a:lnTo>
                    <a:pt x="200" y="251"/>
                  </a:lnTo>
                  <a:lnTo>
                    <a:pt x="200" y="272"/>
                  </a:lnTo>
                  <a:lnTo>
                    <a:pt x="200" y="269"/>
                  </a:lnTo>
                  <a:lnTo>
                    <a:pt x="200" y="264"/>
                  </a:lnTo>
                  <a:lnTo>
                    <a:pt x="203" y="253"/>
                  </a:lnTo>
                  <a:lnTo>
                    <a:pt x="203" y="243"/>
                  </a:lnTo>
                  <a:lnTo>
                    <a:pt x="206" y="227"/>
                  </a:lnTo>
                  <a:lnTo>
                    <a:pt x="208" y="213"/>
                  </a:lnTo>
                  <a:lnTo>
                    <a:pt x="208" y="195"/>
                  </a:lnTo>
                  <a:lnTo>
                    <a:pt x="211" y="176"/>
                  </a:lnTo>
                  <a:lnTo>
                    <a:pt x="214" y="155"/>
                  </a:lnTo>
                  <a:lnTo>
                    <a:pt x="214" y="136"/>
                  </a:lnTo>
                  <a:lnTo>
                    <a:pt x="214" y="117"/>
                  </a:lnTo>
                  <a:lnTo>
                    <a:pt x="214" y="96"/>
                  </a:lnTo>
                  <a:lnTo>
                    <a:pt x="214" y="77"/>
                  </a:lnTo>
                  <a:lnTo>
                    <a:pt x="214" y="61"/>
                  </a:lnTo>
                  <a:lnTo>
                    <a:pt x="211" y="43"/>
                  </a:lnTo>
                  <a:lnTo>
                    <a:pt x="208" y="32"/>
                  </a:lnTo>
                  <a:lnTo>
                    <a:pt x="203" y="19"/>
                  </a:lnTo>
                  <a:lnTo>
                    <a:pt x="192" y="8"/>
                  </a:lnTo>
                  <a:lnTo>
                    <a:pt x="182" y="5"/>
                  </a:lnTo>
                  <a:lnTo>
                    <a:pt x="166" y="3"/>
                  </a:lnTo>
                  <a:lnTo>
                    <a:pt x="150" y="0"/>
                  </a:lnTo>
                  <a:lnTo>
                    <a:pt x="134" y="3"/>
                  </a:lnTo>
                  <a:lnTo>
                    <a:pt x="115" y="5"/>
                  </a:lnTo>
                  <a:lnTo>
                    <a:pt x="96" y="8"/>
                  </a:lnTo>
                  <a:lnTo>
                    <a:pt x="77" y="11"/>
                  </a:lnTo>
                  <a:lnTo>
                    <a:pt x="59" y="16"/>
                  </a:lnTo>
                  <a:lnTo>
                    <a:pt x="43" y="21"/>
                  </a:lnTo>
                  <a:lnTo>
                    <a:pt x="29" y="27"/>
                  </a:lnTo>
                  <a:lnTo>
                    <a:pt x="16" y="32"/>
                  </a:lnTo>
                  <a:lnTo>
                    <a:pt x="8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988" y="1840"/>
              <a:ext cx="2454" cy="1010"/>
            </a:xfrm>
            <a:custGeom>
              <a:avLst/>
              <a:gdLst>
                <a:gd name="T0" fmla="*/ 16 w 2729"/>
                <a:gd name="T1" fmla="*/ 677 h 1144"/>
                <a:gd name="T2" fmla="*/ 37 w 2729"/>
                <a:gd name="T3" fmla="*/ 651 h 1144"/>
                <a:gd name="T4" fmla="*/ 85 w 2729"/>
                <a:gd name="T5" fmla="*/ 605 h 1144"/>
                <a:gd name="T6" fmla="*/ 163 w 2729"/>
                <a:gd name="T7" fmla="*/ 544 h 1144"/>
                <a:gd name="T8" fmla="*/ 278 w 2729"/>
                <a:gd name="T9" fmla="*/ 469 h 1144"/>
                <a:gd name="T10" fmla="*/ 427 w 2729"/>
                <a:gd name="T11" fmla="*/ 387 h 1144"/>
                <a:gd name="T12" fmla="*/ 622 w 2729"/>
                <a:gd name="T13" fmla="*/ 301 h 1144"/>
                <a:gd name="T14" fmla="*/ 868 w 2729"/>
                <a:gd name="T15" fmla="*/ 213 h 1144"/>
                <a:gd name="T16" fmla="*/ 1151 w 2729"/>
                <a:gd name="T17" fmla="*/ 133 h 1144"/>
                <a:gd name="T18" fmla="*/ 1426 w 2729"/>
                <a:gd name="T19" fmla="*/ 75 h 1144"/>
                <a:gd name="T20" fmla="*/ 1682 w 2729"/>
                <a:gd name="T21" fmla="*/ 32 h 1144"/>
                <a:gd name="T22" fmla="*/ 1912 w 2729"/>
                <a:gd name="T23" fmla="*/ 11 h 1144"/>
                <a:gd name="T24" fmla="*/ 2117 w 2729"/>
                <a:gd name="T25" fmla="*/ 0 h 1144"/>
                <a:gd name="T26" fmla="*/ 2291 w 2729"/>
                <a:gd name="T27" fmla="*/ 0 h 1144"/>
                <a:gd name="T28" fmla="*/ 2433 w 2729"/>
                <a:gd name="T29" fmla="*/ 5 h 1144"/>
                <a:gd name="T30" fmla="*/ 2537 w 2729"/>
                <a:gd name="T31" fmla="*/ 19 h 1144"/>
                <a:gd name="T32" fmla="*/ 2603 w 2729"/>
                <a:gd name="T33" fmla="*/ 32 h 1144"/>
                <a:gd name="T34" fmla="*/ 2659 w 2729"/>
                <a:gd name="T35" fmla="*/ 51 h 1144"/>
                <a:gd name="T36" fmla="*/ 2700 w 2729"/>
                <a:gd name="T37" fmla="*/ 75 h 1144"/>
                <a:gd name="T38" fmla="*/ 2724 w 2729"/>
                <a:gd name="T39" fmla="*/ 107 h 1144"/>
                <a:gd name="T40" fmla="*/ 2729 w 2729"/>
                <a:gd name="T41" fmla="*/ 139 h 1144"/>
                <a:gd name="T42" fmla="*/ 2708 w 2729"/>
                <a:gd name="T43" fmla="*/ 171 h 1144"/>
                <a:gd name="T44" fmla="*/ 2659 w 2729"/>
                <a:gd name="T45" fmla="*/ 205 h 1144"/>
                <a:gd name="T46" fmla="*/ 2582 w 2729"/>
                <a:gd name="T47" fmla="*/ 240 h 1144"/>
                <a:gd name="T48" fmla="*/ 2465 w 2729"/>
                <a:gd name="T49" fmla="*/ 277 h 1144"/>
                <a:gd name="T50" fmla="*/ 2275 w 2729"/>
                <a:gd name="T51" fmla="*/ 363 h 1144"/>
                <a:gd name="T52" fmla="*/ 2029 w 2729"/>
                <a:gd name="T53" fmla="*/ 491 h 1144"/>
                <a:gd name="T54" fmla="*/ 1760 w 2729"/>
                <a:gd name="T55" fmla="*/ 640 h 1144"/>
                <a:gd name="T56" fmla="*/ 1485 w 2729"/>
                <a:gd name="T57" fmla="*/ 797 h 1144"/>
                <a:gd name="T58" fmla="*/ 1234 w 2729"/>
                <a:gd name="T59" fmla="*/ 942 h 1144"/>
                <a:gd name="T60" fmla="*/ 1033 w 2729"/>
                <a:gd name="T61" fmla="*/ 1059 h 1144"/>
                <a:gd name="T62" fmla="*/ 905 w 2729"/>
                <a:gd name="T63" fmla="*/ 1131 h 1144"/>
                <a:gd name="T64" fmla="*/ 852 w 2729"/>
                <a:gd name="T65" fmla="*/ 1142 h 1144"/>
                <a:gd name="T66" fmla="*/ 756 w 2729"/>
                <a:gd name="T67" fmla="*/ 1120 h 1144"/>
                <a:gd name="T68" fmla="*/ 614 w 2729"/>
                <a:gd name="T69" fmla="*/ 1075 h 1144"/>
                <a:gd name="T70" fmla="*/ 451 w 2729"/>
                <a:gd name="T71" fmla="*/ 1011 h 1144"/>
                <a:gd name="T72" fmla="*/ 286 w 2729"/>
                <a:gd name="T73" fmla="*/ 936 h 1144"/>
                <a:gd name="T74" fmla="*/ 142 w 2729"/>
                <a:gd name="T75" fmla="*/ 856 h 1144"/>
                <a:gd name="T76" fmla="*/ 40 w 2729"/>
                <a:gd name="T77" fmla="*/ 779 h 1144"/>
                <a:gd name="T78" fmla="*/ 0 w 2729"/>
                <a:gd name="T79" fmla="*/ 709 h 1144"/>
                <a:gd name="T80" fmla="*/ 13 w 2729"/>
                <a:gd name="T81" fmla="*/ 68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9" h="1144">
                  <a:moveTo>
                    <a:pt x="13" y="680"/>
                  </a:moveTo>
                  <a:lnTo>
                    <a:pt x="16" y="677"/>
                  </a:lnTo>
                  <a:lnTo>
                    <a:pt x="24" y="667"/>
                  </a:lnTo>
                  <a:lnTo>
                    <a:pt x="37" y="651"/>
                  </a:lnTo>
                  <a:lnTo>
                    <a:pt x="59" y="632"/>
                  </a:lnTo>
                  <a:lnTo>
                    <a:pt x="85" y="605"/>
                  </a:lnTo>
                  <a:lnTo>
                    <a:pt x="120" y="576"/>
                  </a:lnTo>
                  <a:lnTo>
                    <a:pt x="163" y="544"/>
                  </a:lnTo>
                  <a:lnTo>
                    <a:pt x="216" y="509"/>
                  </a:lnTo>
                  <a:lnTo>
                    <a:pt x="278" y="469"/>
                  </a:lnTo>
                  <a:lnTo>
                    <a:pt x="347" y="429"/>
                  </a:lnTo>
                  <a:lnTo>
                    <a:pt x="427" y="387"/>
                  </a:lnTo>
                  <a:lnTo>
                    <a:pt x="521" y="347"/>
                  </a:lnTo>
                  <a:lnTo>
                    <a:pt x="622" y="301"/>
                  </a:lnTo>
                  <a:lnTo>
                    <a:pt x="740" y="259"/>
                  </a:lnTo>
                  <a:lnTo>
                    <a:pt x="868" y="213"/>
                  </a:lnTo>
                  <a:lnTo>
                    <a:pt x="1007" y="173"/>
                  </a:lnTo>
                  <a:lnTo>
                    <a:pt x="1151" y="133"/>
                  </a:lnTo>
                  <a:lnTo>
                    <a:pt x="1292" y="101"/>
                  </a:lnTo>
                  <a:lnTo>
                    <a:pt x="1426" y="75"/>
                  </a:lnTo>
                  <a:lnTo>
                    <a:pt x="1557" y="53"/>
                  </a:lnTo>
                  <a:lnTo>
                    <a:pt x="1682" y="32"/>
                  </a:lnTo>
                  <a:lnTo>
                    <a:pt x="1802" y="21"/>
                  </a:lnTo>
                  <a:lnTo>
                    <a:pt x="1912" y="11"/>
                  </a:lnTo>
                  <a:lnTo>
                    <a:pt x="2019" y="5"/>
                  </a:lnTo>
                  <a:lnTo>
                    <a:pt x="2117" y="0"/>
                  </a:lnTo>
                  <a:lnTo>
                    <a:pt x="2208" y="0"/>
                  </a:lnTo>
                  <a:lnTo>
                    <a:pt x="2291" y="0"/>
                  </a:lnTo>
                  <a:lnTo>
                    <a:pt x="2366" y="3"/>
                  </a:lnTo>
                  <a:lnTo>
                    <a:pt x="2433" y="5"/>
                  </a:lnTo>
                  <a:lnTo>
                    <a:pt x="2489" y="13"/>
                  </a:lnTo>
                  <a:lnTo>
                    <a:pt x="2537" y="19"/>
                  </a:lnTo>
                  <a:lnTo>
                    <a:pt x="2574" y="27"/>
                  </a:lnTo>
                  <a:lnTo>
                    <a:pt x="2603" y="32"/>
                  </a:lnTo>
                  <a:lnTo>
                    <a:pt x="2633" y="40"/>
                  </a:lnTo>
                  <a:lnTo>
                    <a:pt x="2659" y="51"/>
                  </a:lnTo>
                  <a:lnTo>
                    <a:pt x="2681" y="64"/>
                  </a:lnTo>
                  <a:lnTo>
                    <a:pt x="2700" y="75"/>
                  </a:lnTo>
                  <a:lnTo>
                    <a:pt x="2713" y="91"/>
                  </a:lnTo>
                  <a:lnTo>
                    <a:pt x="2724" y="107"/>
                  </a:lnTo>
                  <a:lnTo>
                    <a:pt x="2729" y="123"/>
                  </a:lnTo>
                  <a:lnTo>
                    <a:pt x="2729" y="139"/>
                  </a:lnTo>
                  <a:lnTo>
                    <a:pt x="2721" y="155"/>
                  </a:lnTo>
                  <a:lnTo>
                    <a:pt x="2708" y="171"/>
                  </a:lnTo>
                  <a:lnTo>
                    <a:pt x="2689" y="189"/>
                  </a:lnTo>
                  <a:lnTo>
                    <a:pt x="2659" y="205"/>
                  </a:lnTo>
                  <a:lnTo>
                    <a:pt x="2625" y="224"/>
                  </a:lnTo>
                  <a:lnTo>
                    <a:pt x="2582" y="240"/>
                  </a:lnTo>
                  <a:lnTo>
                    <a:pt x="2531" y="256"/>
                  </a:lnTo>
                  <a:lnTo>
                    <a:pt x="2465" y="277"/>
                  </a:lnTo>
                  <a:lnTo>
                    <a:pt x="2376" y="315"/>
                  </a:lnTo>
                  <a:lnTo>
                    <a:pt x="2275" y="363"/>
                  </a:lnTo>
                  <a:lnTo>
                    <a:pt x="2157" y="424"/>
                  </a:lnTo>
                  <a:lnTo>
                    <a:pt x="2029" y="491"/>
                  </a:lnTo>
                  <a:lnTo>
                    <a:pt x="1896" y="565"/>
                  </a:lnTo>
                  <a:lnTo>
                    <a:pt x="1760" y="640"/>
                  </a:lnTo>
                  <a:lnTo>
                    <a:pt x="1621" y="720"/>
                  </a:lnTo>
                  <a:lnTo>
                    <a:pt x="1485" y="797"/>
                  </a:lnTo>
                  <a:lnTo>
                    <a:pt x="1356" y="872"/>
                  </a:lnTo>
                  <a:lnTo>
                    <a:pt x="1234" y="942"/>
                  </a:lnTo>
                  <a:lnTo>
                    <a:pt x="1127" y="1006"/>
                  </a:lnTo>
                  <a:lnTo>
                    <a:pt x="1033" y="1059"/>
                  </a:lnTo>
                  <a:lnTo>
                    <a:pt x="959" y="1102"/>
                  </a:lnTo>
                  <a:lnTo>
                    <a:pt x="905" y="1131"/>
                  </a:lnTo>
                  <a:lnTo>
                    <a:pt x="878" y="1144"/>
                  </a:lnTo>
                  <a:lnTo>
                    <a:pt x="852" y="1142"/>
                  </a:lnTo>
                  <a:lnTo>
                    <a:pt x="809" y="1136"/>
                  </a:lnTo>
                  <a:lnTo>
                    <a:pt x="756" y="1120"/>
                  </a:lnTo>
                  <a:lnTo>
                    <a:pt x="689" y="1102"/>
                  </a:lnTo>
                  <a:lnTo>
                    <a:pt x="614" y="1075"/>
                  </a:lnTo>
                  <a:lnTo>
                    <a:pt x="534" y="1046"/>
                  </a:lnTo>
                  <a:lnTo>
                    <a:pt x="451" y="1011"/>
                  </a:lnTo>
                  <a:lnTo>
                    <a:pt x="368" y="976"/>
                  </a:lnTo>
                  <a:lnTo>
                    <a:pt x="286" y="936"/>
                  </a:lnTo>
                  <a:lnTo>
                    <a:pt x="211" y="896"/>
                  </a:lnTo>
                  <a:lnTo>
                    <a:pt x="142" y="856"/>
                  </a:lnTo>
                  <a:lnTo>
                    <a:pt x="85" y="819"/>
                  </a:lnTo>
                  <a:lnTo>
                    <a:pt x="40" y="779"/>
                  </a:lnTo>
                  <a:lnTo>
                    <a:pt x="11" y="741"/>
                  </a:lnTo>
                  <a:lnTo>
                    <a:pt x="0" y="709"/>
                  </a:lnTo>
                  <a:lnTo>
                    <a:pt x="13" y="680"/>
                  </a:lnTo>
                  <a:lnTo>
                    <a:pt x="13" y="68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673" y="671"/>
              <a:ext cx="296" cy="771"/>
            </a:xfrm>
            <a:custGeom>
              <a:avLst/>
              <a:gdLst>
                <a:gd name="T0" fmla="*/ 297 w 329"/>
                <a:gd name="T1" fmla="*/ 0 h 872"/>
                <a:gd name="T2" fmla="*/ 278 w 329"/>
                <a:gd name="T3" fmla="*/ 0 h 872"/>
                <a:gd name="T4" fmla="*/ 249 w 329"/>
                <a:gd name="T5" fmla="*/ 2 h 872"/>
                <a:gd name="T6" fmla="*/ 209 w 329"/>
                <a:gd name="T7" fmla="*/ 8 h 872"/>
                <a:gd name="T8" fmla="*/ 161 w 329"/>
                <a:gd name="T9" fmla="*/ 13 h 872"/>
                <a:gd name="T10" fmla="*/ 113 w 329"/>
                <a:gd name="T11" fmla="*/ 21 h 872"/>
                <a:gd name="T12" fmla="*/ 65 w 329"/>
                <a:gd name="T13" fmla="*/ 34 h 872"/>
                <a:gd name="T14" fmla="*/ 19 w 329"/>
                <a:gd name="T15" fmla="*/ 48 h 872"/>
                <a:gd name="T16" fmla="*/ 0 w 329"/>
                <a:gd name="T17" fmla="*/ 61 h 872"/>
                <a:gd name="T18" fmla="*/ 6 w 329"/>
                <a:gd name="T19" fmla="*/ 85 h 872"/>
                <a:gd name="T20" fmla="*/ 14 w 329"/>
                <a:gd name="T21" fmla="*/ 136 h 872"/>
                <a:gd name="T22" fmla="*/ 22 w 329"/>
                <a:gd name="T23" fmla="*/ 200 h 872"/>
                <a:gd name="T24" fmla="*/ 33 w 329"/>
                <a:gd name="T25" fmla="*/ 280 h 872"/>
                <a:gd name="T26" fmla="*/ 43 w 329"/>
                <a:gd name="T27" fmla="*/ 365 h 872"/>
                <a:gd name="T28" fmla="*/ 49 w 329"/>
                <a:gd name="T29" fmla="*/ 453 h 872"/>
                <a:gd name="T30" fmla="*/ 54 w 329"/>
                <a:gd name="T31" fmla="*/ 541 h 872"/>
                <a:gd name="T32" fmla="*/ 54 w 329"/>
                <a:gd name="T33" fmla="*/ 621 h 872"/>
                <a:gd name="T34" fmla="*/ 54 w 329"/>
                <a:gd name="T35" fmla="*/ 688 h 872"/>
                <a:gd name="T36" fmla="*/ 54 w 329"/>
                <a:gd name="T37" fmla="*/ 741 h 872"/>
                <a:gd name="T38" fmla="*/ 54 w 329"/>
                <a:gd name="T39" fmla="*/ 787 h 872"/>
                <a:gd name="T40" fmla="*/ 54 w 329"/>
                <a:gd name="T41" fmla="*/ 821 h 872"/>
                <a:gd name="T42" fmla="*/ 54 w 329"/>
                <a:gd name="T43" fmla="*/ 848 h 872"/>
                <a:gd name="T44" fmla="*/ 54 w 329"/>
                <a:gd name="T45" fmla="*/ 864 h 872"/>
                <a:gd name="T46" fmla="*/ 54 w 329"/>
                <a:gd name="T47" fmla="*/ 869 h 872"/>
                <a:gd name="T48" fmla="*/ 54 w 329"/>
                <a:gd name="T49" fmla="*/ 867 h 872"/>
                <a:gd name="T50" fmla="*/ 62 w 329"/>
                <a:gd name="T51" fmla="*/ 827 h 872"/>
                <a:gd name="T52" fmla="*/ 73 w 329"/>
                <a:gd name="T53" fmla="*/ 752 h 872"/>
                <a:gd name="T54" fmla="*/ 86 w 329"/>
                <a:gd name="T55" fmla="*/ 656 h 872"/>
                <a:gd name="T56" fmla="*/ 97 w 329"/>
                <a:gd name="T57" fmla="*/ 544 h 872"/>
                <a:gd name="T58" fmla="*/ 107 w 329"/>
                <a:gd name="T59" fmla="*/ 427 h 872"/>
                <a:gd name="T60" fmla="*/ 113 w 329"/>
                <a:gd name="T61" fmla="*/ 309 h 872"/>
                <a:gd name="T62" fmla="*/ 107 w 329"/>
                <a:gd name="T63" fmla="*/ 200 h 872"/>
                <a:gd name="T64" fmla="*/ 102 w 329"/>
                <a:gd name="T65" fmla="*/ 152 h 872"/>
                <a:gd name="T66" fmla="*/ 113 w 329"/>
                <a:gd name="T67" fmla="*/ 149 h 872"/>
                <a:gd name="T68" fmla="*/ 129 w 329"/>
                <a:gd name="T69" fmla="*/ 141 h 872"/>
                <a:gd name="T70" fmla="*/ 150 w 329"/>
                <a:gd name="T71" fmla="*/ 136 h 872"/>
                <a:gd name="T72" fmla="*/ 179 w 329"/>
                <a:gd name="T73" fmla="*/ 125 h 872"/>
                <a:gd name="T74" fmla="*/ 214 w 329"/>
                <a:gd name="T75" fmla="*/ 117 h 872"/>
                <a:gd name="T76" fmla="*/ 257 w 329"/>
                <a:gd name="T77" fmla="*/ 112 h 872"/>
                <a:gd name="T78" fmla="*/ 302 w 329"/>
                <a:gd name="T79" fmla="*/ 106 h 872"/>
                <a:gd name="T80" fmla="*/ 326 w 329"/>
                <a:gd name="T81" fmla="*/ 104 h 872"/>
                <a:gd name="T82" fmla="*/ 316 w 329"/>
                <a:gd name="T83" fmla="*/ 101 h 872"/>
                <a:gd name="T84" fmla="*/ 300 w 329"/>
                <a:gd name="T85" fmla="*/ 96 h 872"/>
                <a:gd name="T86" fmla="*/ 273 w 329"/>
                <a:gd name="T87" fmla="*/ 90 h 872"/>
                <a:gd name="T88" fmla="*/ 241 w 329"/>
                <a:gd name="T89" fmla="*/ 85 h 872"/>
                <a:gd name="T90" fmla="*/ 203 w 329"/>
                <a:gd name="T91" fmla="*/ 82 h 872"/>
                <a:gd name="T92" fmla="*/ 166 w 329"/>
                <a:gd name="T93" fmla="*/ 80 h 872"/>
                <a:gd name="T94" fmla="*/ 123 w 329"/>
                <a:gd name="T95" fmla="*/ 82 h 872"/>
                <a:gd name="T96" fmla="*/ 83 w 329"/>
                <a:gd name="T97" fmla="*/ 88 h 872"/>
                <a:gd name="T98" fmla="*/ 65 w 329"/>
                <a:gd name="T99" fmla="*/ 88 h 872"/>
                <a:gd name="T100" fmla="*/ 70 w 329"/>
                <a:gd name="T101" fmla="*/ 82 h 872"/>
                <a:gd name="T102" fmla="*/ 86 w 329"/>
                <a:gd name="T103" fmla="*/ 77 h 872"/>
                <a:gd name="T104" fmla="*/ 115 w 329"/>
                <a:gd name="T105" fmla="*/ 66 h 872"/>
                <a:gd name="T106" fmla="*/ 150 w 329"/>
                <a:gd name="T107" fmla="*/ 58 h 872"/>
                <a:gd name="T108" fmla="*/ 182 w 329"/>
                <a:gd name="T109" fmla="*/ 50 h 872"/>
                <a:gd name="T110" fmla="*/ 214 w 329"/>
                <a:gd name="T111" fmla="*/ 42 h 872"/>
                <a:gd name="T112" fmla="*/ 235 w 329"/>
                <a:gd name="T113" fmla="*/ 37 h 872"/>
                <a:gd name="T114" fmla="*/ 254 w 329"/>
                <a:gd name="T115" fmla="*/ 34 h 872"/>
                <a:gd name="T116" fmla="*/ 273 w 329"/>
                <a:gd name="T117" fmla="*/ 34 h 872"/>
                <a:gd name="T118" fmla="*/ 286 w 329"/>
                <a:gd name="T119" fmla="*/ 34 h 872"/>
                <a:gd name="T120" fmla="*/ 302 w 329"/>
                <a:gd name="T121" fmla="*/ 37 h 872"/>
                <a:gd name="T122" fmla="*/ 318 w 329"/>
                <a:gd name="T123" fmla="*/ 40 h 872"/>
                <a:gd name="T124" fmla="*/ 300 w 329"/>
                <a:gd name="T125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9" h="872">
                  <a:moveTo>
                    <a:pt x="300" y="0"/>
                  </a:moveTo>
                  <a:lnTo>
                    <a:pt x="297" y="0"/>
                  </a:lnTo>
                  <a:lnTo>
                    <a:pt x="289" y="0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49" y="2"/>
                  </a:lnTo>
                  <a:lnTo>
                    <a:pt x="230" y="5"/>
                  </a:lnTo>
                  <a:lnTo>
                    <a:pt x="209" y="8"/>
                  </a:lnTo>
                  <a:lnTo>
                    <a:pt x="187" y="10"/>
                  </a:lnTo>
                  <a:lnTo>
                    <a:pt x="161" y="13"/>
                  </a:lnTo>
                  <a:lnTo>
                    <a:pt x="137" y="16"/>
                  </a:lnTo>
                  <a:lnTo>
                    <a:pt x="113" y="21"/>
                  </a:lnTo>
                  <a:lnTo>
                    <a:pt x="89" y="26"/>
                  </a:lnTo>
                  <a:lnTo>
                    <a:pt x="65" y="34"/>
                  </a:lnTo>
                  <a:lnTo>
                    <a:pt x="41" y="40"/>
                  </a:lnTo>
                  <a:lnTo>
                    <a:pt x="19" y="48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9"/>
                  </a:lnTo>
                  <a:lnTo>
                    <a:pt x="6" y="85"/>
                  </a:lnTo>
                  <a:lnTo>
                    <a:pt x="11" y="109"/>
                  </a:lnTo>
                  <a:lnTo>
                    <a:pt x="14" y="136"/>
                  </a:lnTo>
                  <a:lnTo>
                    <a:pt x="19" y="165"/>
                  </a:lnTo>
                  <a:lnTo>
                    <a:pt x="22" y="200"/>
                  </a:lnTo>
                  <a:lnTo>
                    <a:pt x="30" y="240"/>
                  </a:lnTo>
                  <a:lnTo>
                    <a:pt x="33" y="280"/>
                  </a:lnTo>
                  <a:lnTo>
                    <a:pt x="38" y="323"/>
                  </a:lnTo>
                  <a:lnTo>
                    <a:pt x="43" y="365"/>
                  </a:lnTo>
                  <a:lnTo>
                    <a:pt x="49" y="411"/>
                  </a:lnTo>
                  <a:lnTo>
                    <a:pt x="49" y="453"/>
                  </a:lnTo>
                  <a:lnTo>
                    <a:pt x="54" y="499"/>
                  </a:lnTo>
                  <a:lnTo>
                    <a:pt x="54" y="541"/>
                  </a:lnTo>
                  <a:lnTo>
                    <a:pt x="54" y="584"/>
                  </a:lnTo>
                  <a:lnTo>
                    <a:pt x="54" y="621"/>
                  </a:lnTo>
                  <a:lnTo>
                    <a:pt x="54" y="656"/>
                  </a:lnTo>
                  <a:lnTo>
                    <a:pt x="54" y="688"/>
                  </a:lnTo>
                  <a:lnTo>
                    <a:pt x="54" y="717"/>
                  </a:lnTo>
                  <a:lnTo>
                    <a:pt x="54" y="741"/>
                  </a:lnTo>
                  <a:lnTo>
                    <a:pt x="54" y="765"/>
                  </a:lnTo>
                  <a:lnTo>
                    <a:pt x="54" y="787"/>
                  </a:lnTo>
                  <a:lnTo>
                    <a:pt x="54" y="808"/>
                  </a:lnTo>
                  <a:lnTo>
                    <a:pt x="54" y="821"/>
                  </a:lnTo>
                  <a:lnTo>
                    <a:pt x="54" y="835"/>
                  </a:lnTo>
                  <a:lnTo>
                    <a:pt x="54" y="848"/>
                  </a:lnTo>
                  <a:lnTo>
                    <a:pt x="54" y="856"/>
                  </a:lnTo>
                  <a:lnTo>
                    <a:pt x="54" y="864"/>
                  </a:lnTo>
                  <a:lnTo>
                    <a:pt x="54" y="869"/>
                  </a:lnTo>
                  <a:lnTo>
                    <a:pt x="54" y="869"/>
                  </a:lnTo>
                  <a:lnTo>
                    <a:pt x="54" y="872"/>
                  </a:lnTo>
                  <a:lnTo>
                    <a:pt x="54" y="867"/>
                  </a:lnTo>
                  <a:lnTo>
                    <a:pt x="59" y="851"/>
                  </a:lnTo>
                  <a:lnTo>
                    <a:pt x="62" y="827"/>
                  </a:lnTo>
                  <a:lnTo>
                    <a:pt x="67" y="795"/>
                  </a:lnTo>
                  <a:lnTo>
                    <a:pt x="73" y="752"/>
                  </a:lnTo>
                  <a:lnTo>
                    <a:pt x="81" y="707"/>
                  </a:lnTo>
                  <a:lnTo>
                    <a:pt x="86" y="656"/>
                  </a:lnTo>
                  <a:lnTo>
                    <a:pt x="94" y="603"/>
                  </a:lnTo>
                  <a:lnTo>
                    <a:pt x="97" y="544"/>
                  </a:lnTo>
                  <a:lnTo>
                    <a:pt x="102" y="488"/>
                  </a:lnTo>
                  <a:lnTo>
                    <a:pt x="107" y="427"/>
                  </a:lnTo>
                  <a:lnTo>
                    <a:pt x="110" y="368"/>
                  </a:lnTo>
                  <a:lnTo>
                    <a:pt x="113" y="309"/>
                  </a:lnTo>
                  <a:lnTo>
                    <a:pt x="113" y="253"/>
                  </a:lnTo>
                  <a:lnTo>
                    <a:pt x="107" y="200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7" y="152"/>
                  </a:lnTo>
                  <a:lnTo>
                    <a:pt x="113" y="149"/>
                  </a:lnTo>
                  <a:lnTo>
                    <a:pt x="118" y="146"/>
                  </a:lnTo>
                  <a:lnTo>
                    <a:pt x="129" y="141"/>
                  </a:lnTo>
                  <a:lnTo>
                    <a:pt x="139" y="138"/>
                  </a:lnTo>
                  <a:lnTo>
                    <a:pt x="150" y="136"/>
                  </a:lnTo>
                  <a:lnTo>
                    <a:pt x="166" y="130"/>
                  </a:lnTo>
                  <a:lnTo>
                    <a:pt x="179" y="125"/>
                  </a:lnTo>
                  <a:lnTo>
                    <a:pt x="198" y="122"/>
                  </a:lnTo>
                  <a:lnTo>
                    <a:pt x="214" y="117"/>
                  </a:lnTo>
                  <a:lnTo>
                    <a:pt x="235" y="114"/>
                  </a:lnTo>
                  <a:lnTo>
                    <a:pt x="257" y="112"/>
                  </a:lnTo>
                  <a:lnTo>
                    <a:pt x="278" y="109"/>
                  </a:lnTo>
                  <a:lnTo>
                    <a:pt x="302" y="106"/>
                  </a:lnTo>
                  <a:lnTo>
                    <a:pt x="329" y="106"/>
                  </a:lnTo>
                  <a:lnTo>
                    <a:pt x="326" y="104"/>
                  </a:lnTo>
                  <a:lnTo>
                    <a:pt x="324" y="104"/>
                  </a:lnTo>
                  <a:lnTo>
                    <a:pt x="316" y="101"/>
                  </a:lnTo>
                  <a:lnTo>
                    <a:pt x="310" y="98"/>
                  </a:lnTo>
                  <a:lnTo>
                    <a:pt x="300" y="96"/>
                  </a:lnTo>
                  <a:lnTo>
                    <a:pt x="286" y="93"/>
                  </a:lnTo>
                  <a:lnTo>
                    <a:pt x="273" y="90"/>
                  </a:lnTo>
                  <a:lnTo>
                    <a:pt x="259" y="88"/>
                  </a:lnTo>
                  <a:lnTo>
                    <a:pt x="241" y="85"/>
                  </a:lnTo>
                  <a:lnTo>
                    <a:pt x="225" y="82"/>
                  </a:lnTo>
                  <a:lnTo>
                    <a:pt x="203" y="82"/>
                  </a:lnTo>
                  <a:lnTo>
                    <a:pt x="187" y="82"/>
                  </a:lnTo>
                  <a:lnTo>
                    <a:pt x="166" y="80"/>
                  </a:lnTo>
                  <a:lnTo>
                    <a:pt x="145" y="82"/>
                  </a:lnTo>
                  <a:lnTo>
                    <a:pt x="123" y="82"/>
                  </a:lnTo>
                  <a:lnTo>
                    <a:pt x="102" y="85"/>
                  </a:lnTo>
                  <a:lnTo>
                    <a:pt x="83" y="88"/>
                  </a:lnTo>
                  <a:lnTo>
                    <a:pt x="73" y="88"/>
                  </a:lnTo>
                  <a:lnTo>
                    <a:pt x="65" y="88"/>
                  </a:lnTo>
                  <a:lnTo>
                    <a:pt x="65" y="85"/>
                  </a:lnTo>
                  <a:lnTo>
                    <a:pt x="70" y="82"/>
                  </a:lnTo>
                  <a:lnTo>
                    <a:pt x="75" y="80"/>
                  </a:lnTo>
                  <a:lnTo>
                    <a:pt x="86" y="77"/>
                  </a:lnTo>
                  <a:lnTo>
                    <a:pt x="102" y="72"/>
                  </a:lnTo>
                  <a:lnTo>
                    <a:pt x="115" y="66"/>
                  </a:lnTo>
                  <a:lnTo>
                    <a:pt x="131" y="64"/>
                  </a:lnTo>
                  <a:lnTo>
                    <a:pt x="150" y="58"/>
                  </a:lnTo>
                  <a:lnTo>
                    <a:pt x="166" y="53"/>
                  </a:lnTo>
                  <a:lnTo>
                    <a:pt x="182" y="50"/>
                  </a:lnTo>
                  <a:lnTo>
                    <a:pt x="201" y="45"/>
                  </a:lnTo>
                  <a:lnTo>
                    <a:pt x="214" y="42"/>
                  </a:lnTo>
                  <a:lnTo>
                    <a:pt x="227" y="40"/>
                  </a:lnTo>
                  <a:lnTo>
                    <a:pt x="235" y="37"/>
                  </a:lnTo>
                  <a:lnTo>
                    <a:pt x="246" y="37"/>
                  </a:lnTo>
                  <a:lnTo>
                    <a:pt x="254" y="34"/>
                  </a:lnTo>
                  <a:lnTo>
                    <a:pt x="265" y="34"/>
                  </a:lnTo>
                  <a:lnTo>
                    <a:pt x="273" y="34"/>
                  </a:lnTo>
                  <a:lnTo>
                    <a:pt x="281" y="34"/>
                  </a:lnTo>
                  <a:lnTo>
                    <a:pt x="286" y="34"/>
                  </a:lnTo>
                  <a:lnTo>
                    <a:pt x="294" y="34"/>
                  </a:lnTo>
                  <a:lnTo>
                    <a:pt x="302" y="37"/>
                  </a:lnTo>
                  <a:lnTo>
                    <a:pt x="313" y="40"/>
                  </a:lnTo>
                  <a:lnTo>
                    <a:pt x="318" y="40"/>
                  </a:lnTo>
                  <a:lnTo>
                    <a:pt x="321" y="4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005" y="2108"/>
              <a:ext cx="578" cy="365"/>
            </a:xfrm>
            <a:custGeom>
              <a:avLst/>
              <a:gdLst>
                <a:gd name="T0" fmla="*/ 0 w 643"/>
                <a:gd name="T1" fmla="*/ 413 h 413"/>
                <a:gd name="T2" fmla="*/ 5 w 643"/>
                <a:gd name="T3" fmla="*/ 405 h 413"/>
                <a:gd name="T4" fmla="*/ 26 w 643"/>
                <a:gd name="T5" fmla="*/ 389 h 413"/>
                <a:gd name="T6" fmla="*/ 56 w 643"/>
                <a:gd name="T7" fmla="*/ 363 h 413"/>
                <a:gd name="T8" fmla="*/ 96 w 643"/>
                <a:gd name="T9" fmla="*/ 331 h 413"/>
                <a:gd name="T10" fmla="*/ 139 w 643"/>
                <a:gd name="T11" fmla="*/ 296 h 413"/>
                <a:gd name="T12" fmla="*/ 187 w 643"/>
                <a:gd name="T13" fmla="*/ 261 h 413"/>
                <a:gd name="T14" fmla="*/ 237 w 643"/>
                <a:gd name="T15" fmla="*/ 227 h 413"/>
                <a:gd name="T16" fmla="*/ 288 w 643"/>
                <a:gd name="T17" fmla="*/ 200 h 413"/>
                <a:gd name="T18" fmla="*/ 339 w 643"/>
                <a:gd name="T19" fmla="*/ 173 h 413"/>
                <a:gd name="T20" fmla="*/ 395 w 643"/>
                <a:gd name="T21" fmla="*/ 149 h 413"/>
                <a:gd name="T22" fmla="*/ 454 w 643"/>
                <a:gd name="T23" fmla="*/ 125 h 413"/>
                <a:gd name="T24" fmla="*/ 512 w 643"/>
                <a:gd name="T25" fmla="*/ 104 h 413"/>
                <a:gd name="T26" fmla="*/ 563 w 643"/>
                <a:gd name="T27" fmla="*/ 85 h 413"/>
                <a:gd name="T28" fmla="*/ 603 w 643"/>
                <a:gd name="T29" fmla="*/ 72 h 413"/>
                <a:gd name="T30" fmla="*/ 633 w 643"/>
                <a:gd name="T31" fmla="*/ 64 h 413"/>
                <a:gd name="T32" fmla="*/ 643 w 643"/>
                <a:gd name="T33" fmla="*/ 61 h 413"/>
                <a:gd name="T34" fmla="*/ 496 w 643"/>
                <a:gd name="T35" fmla="*/ 0 h 413"/>
                <a:gd name="T36" fmla="*/ 486 w 643"/>
                <a:gd name="T37" fmla="*/ 0 h 413"/>
                <a:gd name="T38" fmla="*/ 464 w 643"/>
                <a:gd name="T39" fmla="*/ 0 h 413"/>
                <a:gd name="T40" fmla="*/ 435 w 643"/>
                <a:gd name="T41" fmla="*/ 3 h 413"/>
                <a:gd name="T42" fmla="*/ 403 w 643"/>
                <a:gd name="T43" fmla="*/ 8 h 413"/>
                <a:gd name="T44" fmla="*/ 360 w 643"/>
                <a:gd name="T45" fmla="*/ 16 h 413"/>
                <a:gd name="T46" fmla="*/ 317 w 643"/>
                <a:gd name="T47" fmla="*/ 29 h 413"/>
                <a:gd name="T48" fmla="*/ 269 w 643"/>
                <a:gd name="T49" fmla="*/ 48 h 413"/>
                <a:gd name="T50" fmla="*/ 219 w 643"/>
                <a:gd name="T51" fmla="*/ 72 h 413"/>
                <a:gd name="T52" fmla="*/ 173 w 643"/>
                <a:gd name="T53" fmla="*/ 96 h 413"/>
                <a:gd name="T54" fmla="*/ 128 w 643"/>
                <a:gd name="T55" fmla="*/ 120 h 413"/>
                <a:gd name="T56" fmla="*/ 90 w 643"/>
                <a:gd name="T57" fmla="*/ 139 h 413"/>
                <a:gd name="T58" fmla="*/ 58 w 643"/>
                <a:gd name="T59" fmla="*/ 157 h 413"/>
                <a:gd name="T60" fmla="*/ 32 w 643"/>
                <a:gd name="T61" fmla="*/ 173 h 413"/>
                <a:gd name="T62" fmla="*/ 10 w 643"/>
                <a:gd name="T63" fmla="*/ 184 h 413"/>
                <a:gd name="T64" fmla="*/ 2 w 643"/>
                <a:gd name="T65" fmla="*/ 192 h 413"/>
                <a:gd name="T66" fmla="*/ 2 w 643"/>
                <a:gd name="T67" fmla="*/ 19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3" h="413">
                  <a:moveTo>
                    <a:pt x="2" y="192"/>
                  </a:moveTo>
                  <a:lnTo>
                    <a:pt x="0" y="413"/>
                  </a:lnTo>
                  <a:lnTo>
                    <a:pt x="0" y="411"/>
                  </a:lnTo>
                  <a:lnTo>
                    <a:pt x="5" y="405"/>
                  </a:lnTo>
                  <a:lnTo>
                    <a:pt x="13" y="397"/>
                  </a:lnTo>
                  <a:lnTo>
                    <a:pt x="26" y="389"/>
                  </a:lnTo>
                  <a:lnTo>
                    <a:pt x="37" y="376"/>
                  </a:lnTo>
                  <a:lnTo>
                    <a:pt x="56" y="363"/>
                  </a:lnTo>
                  <a:lnTo>
                    <a:pt x="74" y="347"/>
                  </a:lnTo>
                  <a:lnTo>
                    <a:pt x="96" y="331"/>
                  </a:lnTo>
                  <a:lnTo>
                    <a:pt x="117" y="315"/>
                  </a:lnTo>
                  <a:lnTo>
                    <a:pt x="139" y="296"/>
                  </a:lnTo>
                  <a:lnTo>
                    <a:pt x="163" y="277"/>
                  </a:lnTo>
                  <a:lnTo>
                    <a:pt x="187" y="261"/>
                  </a:lnTo>
                  <a:lnTo>
                    <a:pt x="213" y="243"/>
                  </a:lnTo>
                  <a:lnTo>
                    <a:pt x="237" y="227"/>
                  </a:lnTo>
                  <a:lnTo>
                    <a:pt x="261" y="213"/>
                  </a:lnTo>
                  <a:lnTo>
                    <a:pt x="288" y="200"/>
                  </a:lnTo>
                  <a:lnTo>
                    <a:pt x="312" y="187"/>
                  </a:lnTo>
                  <a:lnTo>
                    <a:pt x="339" y="173"/>
                  </a:lnTo>
                  <a:lnTo>
                    <a:pt x="366" y="160"/>
                  </a:lnTo>
                  <a:lnTo>
                    <a:pt x="395" y="149"/>
                  </a:lnTo>
                  <a:lnTo>
                    <a:pt x="424" y="136"/>
                  </a:lnTo>
                  <a:lnTo>
                    <a:pt x="454" y="125"/>
                  </a:lnTo>
                  <a:lnTo>
                    <a:pt x="483" y="115"/>
                  </a:lnTo>
                  <a:lnTo>
                    <a:pt x="512" y="104"/>
                  </a:lnTo>
                  <a:lnTo>
                    <a:pt x="536" y="93"/>
                  </a:lnTo>
                  <a:lnTo>
                    <a:pt x="563" y="85"/>
                  </a:lnTo>
                  <a:lnTo>
                    <a:pt x="584" y="77"/>
                  </a:lnTo>
                  <a:lnTo>
                    <a:pt x="603" y="72"/>
                  </a:lnTo>
                  <a:lnTo>
                    <a:pt x="619" y="67"/>
                  </a:lnTo>
                  <a:lnTo>
                    <a:pt x="633" y="64"/>
                  </a:lnTo>
                  <a:lnTo>
                    <a:pt x="638" y="61"/>
                  </a:lnTo>
                  <a:lnTo>
                    <a:pt x="643" y="61"/>
                  </a:lnTo>
                  <a:lnTo>
                    <a:pt x="499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6" y="0"/>
                  </a:lnTo>
                  <a:lnTo>
                    <a:pt x="478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5" y="3"/>
                  </a:lnTo>
                  <a:lnTo>
                    <a:pt x="422" y="5"/>
                  </a:lnTo>
                  <a:lnTo>
                    <a:pt x="403" y="8"/>
                  </a:lnTo>
                  <a:lnTo>
                    <a:pt x="382" y="11"/>
                  </a:lnTo>
                  <a:lnTo>
                    <a:pt x="360" y="16"/>
                  </a:lnTo>
                  <a:lnTo>
                    <a:pt x="341" y="24"/>
                  </a:lnTo>
                  <a:lnTo>
                    <a:pt x="317" y="29"/>
                  </a:lnTo>
                  <a:lnTo>
                    <a:pt x="293" y="37"/>
                  </a:lnTo>
                  <a:lnTo>
                    <a:pt x="269" y="48"/>
                  </a:lnTo>
                  <a:lnTo>
                    <a:pt x="245" y="61"/>
                  </a:lnTo>
                  <a:lnTo>
                    <a:pt x="219" y="72"/>
                  </a:lnTo>
                  <a:lnTo>
                    <a:pt x="197" y="85"/>
                  </a:lnTo>
                  <a:lnTo>
                    <a:pt x="173" y="96"/>
                  </a:lnTo>
                  <a:lnTo>
                    <a:pt x="152" y="109"/>
                  </a:lnTo>
                  <a:lnTo>
                    <a:pt x="128" y="120"/>
                  </a:lnTo>
                  <a:lnTo>
                    <a:pt x="109" y="131"/>
                  </a:lnTo>
                  <a:lnTo>
                    <a:pt x="90" y="139"/>
                  </a:lnTo>
                  <a:lnTo>
                    <a:pt x="74" y="149"/>
                  </a:lnTo>
                  <a:lnTo>
                    <a:pt x="58" y="157"/>
                  </a:lnTo>
                  <a:lnTo>
                    <a:pt x="42" y="165"/>
                  </a:lnTo>
                  <a:lnTo>
                    <a:pt x="32" y="173"/>
                  </a:lnTo>
                  <a:lnTo>
                    <a:pt x="21" y="181"/>
                  </a:lnTo>
                  <a:lnTo>
                    <a:pt x="10" y="184"/>
                  </a:lnTo>
                  <a:lnTo>
                    <a:pt x="5" y="189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2" y="192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05" y="2137"/>
              <a:ext cx="430" cy="183"/>
            </a:xfrm>
            <a:custGeom>
              <a:avLst/>
              <a:gdLst>
                <a:gd name="T0" fmla="*/ 2 w 478"/>
                <a:gd name="T1" fmla="*/ 208 h 208"/>
                <a:gd name="T2" fmla="*/ 2 w 478"/>
                <a:gd name="T3" fmla="*/ 205 h 208"/>
                <a:gd name="T4" fmla="*/ 10 w 478"/>
                <a:gd name="T5" fmla="*/ 200 h 208"/>
                <a:gd name="T6" fmla="*/ 21 w 478"/>
                <a:gd name="T7" fmla="*/ 189 h 208"/>
                <a:gd name="T8" fmla="*/ 37 w 478"/>
                <a:gd name="T9" fmla="*/ 181 h 208"/>
                <a:gd name="T10" fmla="*/ 56 w 478"/>
                <a:gd name="T11" fmla="*/ 168 h 208"/>
                <a:gd name="T12" fmla="*/ 77 w 478"/>
                <a:gd name="T13" fmla="*/ 155 h 208"/>
                <a:gd name="T14" fmla="*/ 104 w 478"/>
                <a:gd name="T15" fmla="*/ 139 h 208"/>
                <a:gd name="T16" fmla="*/ 133 w 478"/>
                <a:gd name="T17" fmla="*/ 123 h 208"/>
                <a:gd name="T18" fmla="*/ 165 w 478"/>
                <a:gd name="T19" fmla="*/ 104 h 208"/>
                <a:gd name="T20" fmla="*/ 203 w 478"/>
                <a:gd name="T21" fmla="*/ 88 h 208"/>
                <a:gd name="T22" fmla="*/ 243 w 478"/>
                <a:gd name="T23" fmla="*/ 72 h 208"/>
                <a:gd name="T24" fmla="*/ 285 w 478"/>
                <a:gd name="T25" fmla="*/ 56 h 208"/>
                <a:gd name="T26" fmla="*/ 328 w 478"/>
                <a:gd name="T27" fmla="*/ 40 h 208"/>
                <a:gd name="T28" fmla="*/ 376 w 478"/>
                <a:gd name="T29" fmla="*/ 29 h 208"/>
                <a:gd name="T30" fmla="*/ 424 w 478"/>
                <a:gd name="T31" fmla="*/ 16 h 208"/>
                <a:gd name="T32" fmla="*/ 478 w 478"/>
                <a:gd name="T33" fmla="*/ 11 h 208"/>
                <a:gd name="T34" fmla="*/ 475 w 478"/>
                <a:gd name="T35" fmla="*/ 8 h 208"/>
                <a:gd name="T36" fmla="*/ 472 w 478"/>
                <a:gd name="T37" fmla="*/ 8 h 208"/>
                <a:gd name="T38" fmla="*/ 467 w 478"/>
                <a:gd name="T39" fmla="*/ 5 h 208"/>
                <a:gd name="T40" fmla="*/ 462 w 478"/>
                <a:gd name="T41" fmla="*/ 5 h 208"/>
                <a:gd name="T42" fmla="*/ 454 w 478"/>
                <a:gd name="T43" fmla="*/ 3 h 208"/>
                <a:gd name="T44" fmla="*/ 446 w 478"/>
                <a:gd name="T45" fmla="*/ 3 h 208"/>
                <a:gd name="T46" fmla="*/ 435 w 478"/>
                <a:gd name="T47" fmla="*/ 3 h 208"/>
                <a:gd name="T48" fmla="*/ 422 w 478"/>
                <a:gd name="T49" fmla="*/ 3 h 208"/>
                <a:gd name="T50" fmla="*/ 408 w 478"/>
                <a:gd name="T51" fmla="*/ 0 h 208"/>
                <a:gd name="T52" fmla="*/ 392 w 478"/>
                <a:gd name="T53" fmla="*/ 0 h 208"/>
                <a:gd name="T54" fmla="*/ 376 w 478"/>
                <a:gd name="T55" fmla="*/ 3 h 208"/>
                <a:gd name="T56" fmla="*/ 357 w 478"/>
                <a:gd name="T57" fmla="*/ 5 h 208"/>
                <a:gd name="T58" fmla="*/ 336 w 478"/>
                <a:gd name="T59" fmla="*/ 5 h 208"/>
                <a:gd name="T60" fmla="*/ 317 w 478"/>
                <a:gd name="T61" fmla="*/ 11 h 208"/>
                <a:gd name="T62" fmla="*/ 293 w 478"/>
                <a:gd name="T63" fmla="*/ 16 h 208"/>
                <a:gd name="T64" fmla="*/ 272 w 478"/>
                <a:gd name="T65" fmla="*/ 21 h 208"/>
                <a:gd name="T66" fmla="*/ 245 w 478"/>
                <a:gd name="T67" fmla="*/ 29 h 208"/>
                <a:gd name="T68" fmla="*/ 221 w 478"/>
                <a:gd name="T69" fmla="*/ 37 h 208"/>
                <a:gd name="T70" fmla="*/ 197 w 478"/>
                <a:gd name="T71" fmla="*/ 48 h 208"/>
                <a:gd name="T72" fmla="*/ 173 w 478"/>
                <a:gd name="T73" fmla="*/ 59 h 208"/>
                <a:gd name="T74" fmla="*/ 149 w 478"/>
                <a:gd name="T75" fmla="*/ 69 h 208"/>
                <a:gd name="T76" fmla="*/ 125 w 478"/>
                <a:gd name="T77" fmla="*/ 80 h 208"/>
                <a:gd name="T78" fmla="*/ 104 w 478"/>
                <a:gd name="T79" fmla="*/ 93 h 208"/>
                <a:gd name="T80" fmla="*/ 85 w 478"/>
                <a:gd name="T81" fmla="*/ 104 h 208"/>
                <a:gd name="T82" fmla="*/ 66 w 478"/>
                <a:gd name="T83" fmla="*/ 115 h 208"/>
                <a:gd name="T84" fmla="*/ 48 w 478"/>
                <a:gd name="T85" fmla="*/ 125 h 208"/>
                <a:gd name="T86" fmla="*/ 34 w 478"/>
                <a:gd name="T87" fmla="*/ 133 h 208"/>
                <a:gd name="T88" fmla="*/ 21 w 478"/>
                <a:gd name="T89" fmla="*/ 141 h 208"/>
                <a:gd name="T90" fmla="*/ 10 w 478"/>
                <a:gd name="T91" fmla="*/ 147 h 208"/>
                <a:gd name="T92" fmla="*/ 5 w 478"/>
                <a:gd name="T93" fmla="*/ 152 h 208"/>
                <a:gd name="T94" fmla="*/ 0 w 478"/>
                <a:gd name="T95" fmla="*/ 155 h 208"/>
                <a:gd name="T96" fmla="*/ 0 w 478"/>
                <a:gd name="T97" fmla="*/ 157 h 208"/>
                <a:gd name="T98" fmla="*/ 2 w 478"/>
                <a:gd name="T99" fmla="*/ 208 h 208"/>
                <a:gd name="T100" fmla="*/ 2 w 478"/>
                <a:gd name="T10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8" h="208">
                  <a:moveTo>
                    <a:pt x="2" y="208"/>
                  </a:moveTo>
                  <a:lnTo>
                    <a:pt x="2" y="205"/>
                  </a:lnTo>
                  <a:lnTo>
                    <a:pt x="10" y="200"/>
                  </a:lnTo>
                  <a:lnTo>
                    <a:pt x="21" y="189"/>
                  </a:lnTo>
                  <a:lnTo>
                    <a:pt x="37" y="181"/>
                  </a:lnTo>
                  <a:lnTo>
                    <a:pt x="56" y="168"/>
                  </a:lnTo>
                  <a:lnTo>
                    <a:pt x="77" y="155"/>
                  </a:lnTo>
                  <a:lnTo>
                    <a:pt x="104" y="139"/>
                  </a:lnTo>
                  <a:lnTo>
                    <a:pt x="133" y="123"/>
                  </a:lnTo>
                  <a:lnTo>
                    <a:pt x="165" y="104"/>
                  </a:lnTo>
                  <a:lnTo>
                    <a:pt x="203" y="88"/>
                  </a:lnTo>
                  <a:lnTo>
                    <a:pt x="243" y="72"/>
                  </a:lnTo>
                  <a:lnTo>
                    <a:pt x="285" y="56"/>
                  </a:lnTo>
                  <a:lnTo>
                    <a:pt x="328" y="40"/>
                  </a:lnTo>
                  <a:lnTo>
                    <a:pt x="376" y="29"/>
                  </a:lnTo>
                  <a:lnTo>
                    <a:pt x="424" y="16"/>
                  </a:lnTo>
                  <a:lnTo>
                    <a:pt x="478" y="11"/>
                  </a:lnTo>
                  <a:lnTo>
                    <a:pt x="475" y="8"/>
                  </a:lnTo>
                  <a:lnTo>
                    <a:pt x="472" y="8"/>
                  </a:lnTo>
                  <a:lnTo>
                    <a:pt x="467" y="5"/>
                  </a:lnTo>
                  <a:lnTo>
                    <a:pt x="462" y="5"/>
                  </a:lnTo>
                  <a:lnTo>
                    <a:pt x="454" y="3"/>
                  </a:lnTo>
                  <a:lnTo>
                    <a:pt x="446" y="3"/>
                  </a:lnTo>
                  <a:lnTo>
                    <a:pt x="435" y="3"/>
                  </a:lnTo>
                  <a:lnTo>
                    <a:pt x="422" y="3"/>
                  </a:lnTo>
                  <a:lnTo>
                    <a:pt x="408" y="0"/>
                  </a:lnTo>
                  <a:lnTo>
                    <a:pt x="392" y="0"/>
                  </a:lnTo>
                  <a:lnTo>
                    <a:pt x="376" y="3"/>
                  </a:lnTo>
                  <a:lnTo>
                    <a:pt x="357" y="5"/>
                  </a:lnTo>
                  <a:lnTo>
                    <a:pt x="336" y="5"/>
                  </a:lnTo>
                  <a:lnTo>
                    <a:pt x="317" y="11"/>
                  </a:lnTo>
                  <a:lnTo>
                    <a:pt x="293" y="16"/>
                  </a:lnTo>
                  <a:lnTo>
                    <a:pt x="272" y="21"/>
                  </a:lnTo>
                  <a:lnTo>
                    <a:pt x="245" y="29"/>
                  </a:lnTo>
                  <a:lnTo>
                    <a:pt x="221" y="37"/>
                  </a:lnTo>
                  <a:lnTo>
                    <a:pt x="197" y="48"/>
                  </a:lnTo>
                  <a:lnTo>
                    <a:pt x="173" y="59"/>
                  </a:lnTo>
                  <a:lnTo>
                    <a:pt x="149" y="69"/>
                  </a:lnTo>
                  <a:lnTo>
                    <a:pt x="125" y="80"/>
                  </a:lnTo>
                  <a:lnTo>
                    <a:pt x="104" y="93"/>
                  </a:lnTo>
                  <a:lnTo>
                    <a:pt x="85" y="104"/>
                  </a:lnTo>
                  <a:lnTo>
                    <a:pt x="66" y="115"/>
                  </a:lnTo>
                  <a:lnTo>
                    <a:pt x="48" y="125"/>
                  </a:lnTo>
                  <a:lnTo>
                    <a:pt x="34" y="133"/>
                  </a:lnTo>
                  <a:lnTo>
                    <a:pt x="21" y="141"/>
                  </a:lnTo>
                  <a:lnTo>
                    <a:pt x="10" y="147"/>
                  </a:lnTo>
                  <a:lnTo>
                    <a:pt x="5" y="152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2" y="208"/>
                  </a:lnTo>
                  <a:lnTo>
                    <a:pt x="2" y="208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00" y="2151"/>
              <a:ext cx="528" cy="325"/>
            </a:xfrm>
            <a:custGeom>
              <a:avLst/>
              <a:gdLst>
                <a:gd name="T0" fmla="*/ 8 w 588"/>
                <a:gd name="T1" fmla="*/ 213 h 368"/>
                <a:gd name="T2" fmla="*/ 19 w 588"/>
                <a:gd name="T3" fmla="*/ 205 h 368"/>
                <a:gd name="T4" fmla="*/ 40 w 588"/>
                <a:gd name="T5" fmla="*/ 189 h 368"/>
                <a:gd name="T6" fmla="*/ 70 w 588"/>
                <a:gd name="T7" fmla="*/ 171 h 368"/>
                <a:gd name="T8" fmla="*/ 104 w 588"/>
                <a:gd name="T9" fmla="*/ 147 h 368"/>
                <a:gd name="T10" fmla="*/ 145 w 588"/>
                <a:gd name="T11" fmla="*/ 120 h 368"/>
                <a:gd name="T12" fmla="*/ 193 w 588"/>
                <a:gd name="T13" fmla="*/ 96 h 368"/>
                <a:gd name="T14" fmla="*/ 238 w 588"/>
                <a:gd name="T15" fmla="*/ 72 h 368"/>
                <a:gd name="T16" fmla="*/ 286 w 588"/>
                <a:gd name="T17" fmla="*/ 53 h 368"/>
                <a:gd name="T18" fmla="*/ 337 w 588"/>
                <a:gd name="T19" fmla="*/ 35 h 368"/>
                <a:gd name="T20" fmla="*/ 385 w 588"/>
                <a:gd name="T21" fmla="*/ 21 h 368"/>
                <a:gd name="T22" fmla="*/ 430 w 588"/>
                <a:gd name="T23" fmla="*/ 13 h 368"/>
                <a:gd name="T24" fmla="*/ 470 w 588"/>
                <a:gd name="T25" fmla="*/ 8 h 368"/>
                <a:gd name="T26" fmla="*/ 505 w 588"/>
                <a:gd name="T27" fmla="*/ 3 h 368"/>
                <a:gd name="T28" fmla="*/ 529 w 588"/>
                <a:gd name="T29" fmla="*/ 0 h 368"/>
                <a:gd name="T30" fmla="*/ 542 w 588"/>
                <a:gd name="T31" fmla="*/ 0 h 368"/>
                <a:gd name="T32" fmla="*/ 588 w 588"/>
                <a:gd name="T33" fmla="*/ 35 h 368"/>
                <a:gd name="T34" fmla="*/ 577 w 588"/>
                <a:gd name="T35" fmla="*/ 37 h 368"/>
                <a:gd name="T36" fmla="*/ 550 w 588"/>
                <a:gd name="T37" fmla="*/ 45 h 368"/>
                <a:gd name="T38" fmla="*/ 510 w 588"/>
                <a:gd name="T39" fmla="*/ 56 h 368"/>
                <a:gd name="T40" fmla="*/ 462 w 588"/>
                <a:gd name="T41" fmla="*/ 75 h 368"/>
                <a:gd name="T42" fmla="*/ 404 w 588"/>
                <a:gd name="T43" fmla="*/ 96 h 368"/>
                <a:gd name="T44" fmla="*/ 347 w 588"/>
                <a:gd name="T45" fmla="*/ 123 h 368"/>
                <a:gd name="T46" fmla="*/ 289 w 588"/>
                <a:gd name="T47" fmla="*/ 155 h 368"/>
                <a:gd name="T48" fmla="*/ 235 w 588"/>
                <a:gd name="T49" fmla="*/ 189 h 368"/>
                <a:gd name="T50" fmla="*/ 187 w 588"/>
                <a:gd name="T51" fmla="*/ 221 h 368"/>
                <a:gd name="T52" fmla="*/ 142 w 588"/>
                <a:gd name="T53" fmla="*/ 256 h 368"/>
                <a:gd name="T54" fmla="*/ 102 w 588"/>
                <a:gd name="T55" fmla="*/ 285 h 368"/>
                <a:gd name="T56" fmla="*/ 67 w 588"/>
                <a:gd name="T57" fmla="*/ 315 h 368"/>
                <a:gd name="T58" fmla="*/ 38 w 588"/>
                <a:gd name="T59" fmla="*/ 336 h 368"/>
                <a:gd name="T60" fmla="*/ 16 w 588"/>
                <a:gd name="T61" fmla="*/ 352 h 368"/>
                <a:gd name="T62" fmla="*/ 8 w 588"/>
                <a:gd name="T63" fmla="*/ 21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368">
                  <a:moveTo>
                    <a:pt x="8" y="216"/>
                  </a:moveTo>
                  <a:lnTo>
                    <a:pt x="8" y="213"/>
                  </a:lnTo>
                  <a:lnTo>
                    <a:pt x="14" y="211"/>
                  </a:lnTo>
                  <a:lnTo>
                    <a:pt x="19" y="205"/>
                  </a:lnTo>
                  <a:lnTo>
                    <a:pt x="30" y="200"/>
                  </a:lnTo>
                  <a:lnTo>
                    <a:pt x="40" y="189"/>
                  </a:lnTo>
                  <a:lnTo>
                    <a:pt x="54" y="181"/>
                  </a:lnTo>
                  <a:lnTo>
                    <a:pt x="70" y="171"/>
                  </a:lnTo>
                  <a:lnTo>
                    <a:pt x="86" y="160"/>
                  </a:lnTo>
                  <a:lnTo>
                    <a:pt x="104" y="147"/>
                  </a:lnTo>
                  <a:lnTo>
                    <a:pt x="123" y="133"/>
                  </a:lnTo>
                  <a:lnTo>
                    <a:pt x="145" y="120"/>
                  </a:lnTo>
                  <a:lnTo>
                    <a:pt x="169" y="107"/>
                  </a:lnTo>
                  <a:lnTo>
                    <a:pt x="193" y="96"/>
                  </a:lnTo>
                  <a:lnTo>
                    <a:pt x="214" y="83"/>
                  </a:lnTo>
                  <a:lnTo>
                    <a:pt x="238" y="72"/>
                  </a:lnTo>
                  <a:lnTo>
                    <a:pt x="265" y="64"/>
                  </a:lnTo>
                  <a:lnTo>
                    <a:pt x="286" y="53"/>
                  </a:lnTo>
                  <a:lnTo>
                    <a:pt x="313" y="43"/>
                  </a:lnTo>
                  <a:lnTo>
                    <a:pt x="337" y="35"/>
                  </a:lnTo>
                  <a:lnTo>
                    <a:pt x="361" y="29"/>
                  </a:lnTo>
                  <a:lnTo>
                    <a:pt x="385" y="21"/>
                  </a:lnTo>
                  <a:lnTo>
                    <a:pt x="409" y="19"/>
                  </a:lnTo>
                  <a:lnTo>
                    <a:pt x="430" y="13"/>
                  </a:lnTo>
                  <a:lnTo>
                    <a:pt x="452" y="11"/>
                  </a:lnTo>
                  <a:lnTo>
                    <a:pt x="470" y="8"/>
                  </a:lnTo>
                  <a:lnTo>
                    <a:pt x="489" y="5"/>
                  </a:lnTo>
                  <a:lnTo>
                    <a:pt x="505" y="3"/>
                  </a:lnTo>
                  <a:lnTo>
                    <a:pt x="518" y="3"/>
                  </a:lnTo>
                  <a:lnTo>
                    <a:pt x="529" y="0"/>
                  </a:lnTo>
                  <a:lnTo>
                    <a:pt x="537" y="0"/>
                  </a:lnTo>
                  <a:lnTo>
                    <a:pt x="542" y="0"/>
                  </a:lnTo>
                  <a:lnTo>
                    <a:pt x="545" y="0"/>
                  </a:lnTo>
                  <a:lnTo>
                    <a:pt x="588" y="35"/>
                  </a:lnTo>
                  <a:lnTo>
                    <a:pt x="585" y="35"/>
                  </a:lnTo>
                  <a:lnTo>
                    <a:pt x="577" y="37"/>
                  </a:lnTo>
                  <a:lnTo>
                    <a:pt x="564" y="40"/>
                  </a:lnTo>
                  <a:lnTo>
                    <a:pt x="550" y="45"/>
                  </a:lnTo>
                  <a:lnTo>
                    <a:pt x="532" y="51"/>
                  </a:lnTo>
                  <a:lnTo>
                    <a:pt x="510" y="56"/>
                  </a:lnTo>
                  <a:lnTo>
                    <a:pt x="486" y="64"/>
                  </a:lnTo>
                  <a:lnTo>
                    <a:pt x="462" y="75"/>
                  </a:lnTo>
                  <a:lnTo>
                    <a:pt x="433" y="85"/>
                  </a:lnTo>
                  <a:lnTo>
                    <a:pt x="404" y="96"/>
                  </a:lnTo>
                  <a:lnTo>
                    <a:pt x="374" y="109"/>
                  </a:lnTo>
                  <a:lnTo>
                    <a:pt x="347" y="123"/>
                  </a:lnTo>
                  <a:lnTo>
                    <a:pt x="315" y="139"/>
                  </a:lnTo>
                  <a:lnTo>
                    <a:pt x="289" y="155"/>
                  </a:lnTo>
                  <a:lnTo>
                    <a:pt x="259" y="171"/>
                  </a:lnTo>
                  <a:lnTo>
                    <a:pt x="235" y="189"/>
                  </a:lnTo>
                  <a:lnTo>
                    <a:pt x="209" y="205"/>
                  </a:lnTo>
                  <a:lnTo>
                    <a:pt x="187" y="221"/>
                  </a:lnTo>
                  <a:lnTo>
                    <a:pt x="163" y="237"/>
                  </a:lnTo>
                  <a:lnTo>
                    <a:pt x="142" y="256"/>
                  </a:lnTo>
                  <a:lnTo>
                    <a:pt x="121" y="269"/>
                  </a:lnTo>
                  <a:lnTo>
                    <a:pt x="102" y="285"/>
                  </a:lnTo>
                  <a:lnTo>
                    <a:pt x="83" y="299"/>
                  </a:lnTo>
                  <a:lnTo>
                    <a:pt x="67" y="315"/>
                  </a:lnTo>
                  <a:lnTo>
                    <a:pt x="51" y="325"/>
                  </a:lnTo>
                  <a:lnTo>
                    <a:pt x="38" y="336"/>
                  </a:lnTo>
                  <a:lnTo>
                    <a:pt x="27" y="344"/>
                  </a:lnTo>
                  <a:lnTo>
                    <a:pt x="16" y="352"/>
                  </a:lnTo>
                  <a:lnTo>
                    <a:pt x="0" y="368"/>
                  </a:lnTo>
                  <a:lnTo>
                    <a:pt x="8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800" y="1986"/>
              <a:ext cx="1652" cy="954"/>
            </a:xfrm>
            <a:custGeom>
              <a:avLst/>
              <a:gdLst>
                <a:gd name="T0" fmla="*/ 48 w 1837"/>
                <a:gd name="T1" fmla="*/ 950 h 1153"/>
                <a:gd name="T2" fmla="*/ 243 w 1837"/>
                <a:gd name="T3" fmla="*/ 787 h 1153"/>
                <a:gd name="T4" fmla="*/ 523 w 1837"/>
                <a:gd name="T5" fmla="*/ 571 h 1153"/>
                <a:gd name="T6" fmla="*/ 830 w 1837"/>
                <a:gd name="T7" fmla="*/ 379 h 1153"/>
                <a:gd name="T8" fmla="*/ 1124 w 1837"/>
                <a:gd name="T9" fmla="*/ 243 h 1153"/>
                <a:gd name="T10" fmla="*/ 1407 w 1837"/>
                <a:gd name="T11" fmla="*/ 128 h 1153"/>
                <a:gd name="T12" fmla="*/ 1639 w 1837"/>
                <a:gd name="T13" fmla="*/ 43 h 1153"/>
                <a:gd name="T14" fmla="*/ 1778 w 1837"/>
                <a:gd name="T15" fmla="*/ 0 h 1153"/>
                <a:gd name="T16" fmla="*/ 1805 w 1837"/>
                <a:gd name="T17" fmla="*/ 8 h 1153"/>
                <a:gd name="T18" fmla="*/ 1783 w 1837"/>
                <a:gd name="T19" fmla="*/ 40 h 1153"/>
                <a:gd name="T20" fmla="*/ 1740 w 1837"/>
                <a:gd name="T21" fmla="*/ 75 h 1153"/>
                <a:gd name="T22" fmla="*/ 1730 w 1837"/>
                <a:gd name="T23" fmla="*/ 91 h 1153"/>
                <a:gd name="T24" fmla="*/ 1770 w 1837"/>
                <a:gd name="T25" fmla="*/ 80 h 1153"/>
                <a:gd name="T26" fmla="*/ 1810 w 1837"/>
                <a:gd name="T27" fmla="*/ 75 h 1153"/>
                <a:gd name="T28" fmla="*/ 1837 w 1837"/>
                <a:gd name="T29" fmla="*/ 91 h 1153"/>
                <a:gd name="T30" fmla="*/ 1826 w 1837"/>
                <a:gd name="T31" fmla="*/ 134 h 1153"/>
                <a:gd name="T32" fmla="*/ 1797 w 1837"/>
                <a:gd name="T33" fmla="*/ 182 h 1153"/>
                <a:gd name="T34" fmla="*/ 1773 w 1837"/>
                <a:gd name="T35" fmla="*/ 216 h 1153"/>
                <a:gd name="T36" fmla="*/ 1762 w 1837"/>
                <a:gd name="T37" fmla="*/ 222 h 1153"/>
                <a:gd name="T38" fmla="*/ 1716 w 1837"/>
                <a:gd name="T39" fmla="*/ 230 h 1153"/>
                <a:gd name="T40" fmla="*/ 1652 w 1837"/>
                <a:gd name="T41" fmla="*/ 251 h 1153"/>
                <a:gd name="T42" fmla="*/ 1583 w 1837"/>
                <a:gd name="T43" fmla="*/ 286 h 1153"/>
                <a:gd name="T44" fmla="*/ 1532 w 1837"/>
                <a:gd name="T45" fmla="*/ 342 h 1153"/>
                <a:gd name="T46" fmla="*/ 1489 w 1837"/>
                <a:gd name="T47" fmla="*/ 432 h 1153"/>
                <a:gd name="T48" fmla="*/ 1460 w 1837"/>
                <a:gd name="T49" fmla="*/ 552 h 1153"/>
                <a:gd name="T50" fmla="*/ 1447 w 1837"/>
                <a:gd name="T51" fmla="*/ 675 h 1153"/>
                <a:gd name="T52" fmla="*/ 1449 w 1837"/>
                <a:gd name="T53" fmla="*/ 793 h 1153"/>
                <a:gd name="T54" fmla="*/ 1449 w 1837"/>
                <a:gd name="T55" fmla="*/ 915 h 1153"/>
                <a:gd name="T56" fmla="*/ 1449 w 1837"/>
                <a:gd name="T57" fmla="*/ 1027 h 1153"/>
                <a:gd name="T58" fmla="*/ 1449 w 1837"/>
                <a:gd name="T59" fmla="*/ 1097 h 1153"/>
                <a:gd name="T60" fmla="*/ 1038 w 1837"/>
                <a:gd name="T61" fmla="*/ 1137 h 1153"/>
                <a:gd name="T62" fmla="*/ 1046 w 1837"/>
                <a:gd name="T63" fmla="*/ 1118 h 1153"/>
                <a:gd name="T64" fmla="*/ 1062 w 1837"/>
                <a:gd name="T65" fmla="*/ 1067 h 1153"/>
                <a:gd name="T66" fmla="*/ 1070 w 1837"/>
                <a:gd name="T67" fmla="*/ 990 h 1153"/>
                <a:gd name="T68" fmla="*/ 1054 w 1837"/>
                <a:gd name="T69" fmla="*/ 886 h 1153"/>
                <a:gd name="T70" fmla="*/ 1020 w 1837"/>
                <a:gd name="T71" fmla="*/ 787 h 1153"/>
                <a:gd name="T72" fmla="*/ 990 w 1837"/>
                <a:gd name="T73" fmla="*/ 720 h 1153"/>
                <a:gd name="T74" fmla="*/ 955 w 1837"/>
                <a:gd name="T75" fmla="*/ 680 h 1153"/>
                <a:gd name="T76" fmla="*/ 915 w 1837"/>
                <a:gd name="T77" fmla="*/ 664 h 1153"/>
                <a:gd name="T78" fmla="*/ 822 w 1837"/>
                <a:gd name="T79" fmla="*/ 696 h 1153"/>
                <a:gd name="T80" fmla="*/ 670 w 1837"/>
                <a:gd name="T81" fmla="*/ 779 h 1153"/>
                <a:gd name="T82" fmla="*/ 515 w 1837"/>
                <a:gd name="T83" fmla="*/ 878 h 1153"/>
                <a:gd name="T84" fmla="*/ 419 w 1837"/>
                <a:gd name="T85" fmla="*/ 958 h 1153"/>
                <a:gd name="T86" fmla="*/ 363 w 1837"/>
                <a:gd name="T87" fmla="*/ 1009 h 1153"/>
                <a:gd name="T88" fmla="*/ 299 w 1837"/>
                <a:gd name="T89" fmla="*/ 1043 h 1153"/>
                <a:gd name="T90" fmla="*/ 232 w 1837"/>
                <a:gd name="T91" fmla="*/ 1065 h 1153"/>
                <a:gd name="T92" fmla="*/ 170 w 1837"/>
                <a:gd name="T93" fmla="*/ 1078 h 1153"/>
                <a:gd name="T94" fmla="*/ 109 w 1837"/>
                <a:gd name="T95" fmla="*/ 1067 h 1153"/>
                <a:gd name="T96" fmla="*/ 56 w 1837"/>
                <a:gd name="T97" fmla="*/ 1041 h 1153"/>
                <a:gd name="T98" fmla="*/ 13 w 1837"/>
                <a:gd name="T99" fmla="*/ 1009 h 1153"/>
                <a:gd name="T100" fmla="*/ 0 w 1837"/>
                <a:gd name="T101" fmla="*/ 995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7" h="1153">
                  <a:moveTo>
                    <a:pt x="0" y="995"/>
                  </a:moveTo>
                  <a:lnTo>
                    <a:pt x="5" y="990"/>
                  </a:lnTo>
                  <a:lnTo>
                    <a:pt x="21" y="974"/>
                  </a:lnTo>
                  <a:lnTo>
                    <a:pt x="48" y="950"/>
                  </a:lnTo>
                  <a:lnTo>
                    <a:pt x="85" y="918"/>
                  </a:lnTo>
                  <a:lnTo>
                    <a:pt x="130" y="881"/>
                  </a:lnTo>
                  <a:lnTo>
                    <a:pt x="184" y="835"/>
                  </a:lnTo>
                  <a:lnTo>
                    <a:pt x="243" y="787"/>
                  </a:lnTo>
                  <a:lnTo>
                    <a:pt x="307" y="737"/>
                  </a:lnTo>
                  <a:lnTo>
                    <a:pt x="376" y="683"/>
                  </a:lnTo>
                  <a:lnTo>
                    <a:pt x="448" y="627"/>
                  </a:lnTo>
                  <a:lnTo>
                    <a:pt x="523" y="571"/>
                  </a:lnTo>
                  <a:lnTo>
                    <a:pt x="600" y="520"/>
                  </a:lnTo>
                  <a:lnTo>
                    <a:pt x="678" y="470"/>
                  </a:lnTo>
                  <a:lnTo>
                    <a:pt x="755" y="422"/>
                  </a:lnTo>
                  <a:lnTo>
                    <a:pt x="830" y="379"/>
                  </a:lnTo>
                  <a:lnTo>
                    <a:pt x="905" y="342"/>
                  </a:lnTo>
                  <a:lnTo>
                    <a:pt x="977" y="307"/>
                  </a:lnTo>
                  <a:lnTo>
                    <a:pt x="1049" y="275"/>
                  </a:lnTo>
                  <a:lnTo>
                    <a:pt x="1124" y="243"/>
                  </a:lnTo>
                  <a:lnTo>
                    <a:pt x="1196" y="214"/>
                  </a:lnTo>
                  <a:lnTo>
                    <a:pt x="1268" y="182"/>
                  </a:lnTo>
                  <a:lnTo>
                    <a:pt x="1337" y="155"/>
                  </a:lnTo>
                  <a:lnTo>
                    <a:pt x="1407" y="128"/>
                  </a:lnTo>
                  <a:lnTo>
                    <a:pt x="1471" y="104"/>
                  </a:lnTo>
                  <a:lnTo>
                    <a:pt x="1532" y="80"/>
                  </a:lnTo>
                  <a:lnTo>
                    <a:pt x="1588" y="59"/>
                  </a:lnTo>
                  <a:lnTo>
                    <a:pt x="1639" y="43"/>
                  </a:lnTo>
                  <a:lnTo>
                    <a:pt x="1684" y="27"/>
                  </a:lnTo>
                  <a:lnTo>
                    <a:pt x="1722" y="16"/>
                  </a:lnTo>
                  <a:lnTo>
                    <a:pt x="1754" y="6"/>
                  </a:lnTo>
                  <a:lnTo>
                    <a:pt x="1778" y="0"/>
                  </a:lnTo>
                  <a:lnTo>
                    <a:pt x="1794" y="0"/>
                  </a:lnTo>
                  <a:lnTo>
                    <a:pt x="1799" y="0"/>
                  </a:lnTo>
                  <a:lnTo>
                    <a:pt x="1805" y="3"/>
                  </a:lnTo>
                  <a:lnTo>
                    <a:pt x="1805" y="8"/>
                  </a:lnTo>
                  <a:lnTo>
                    <a:pt x="1805" y="16"/>
                  </a:lnTo>
                  <a:lnTo>
                    <a:pt x="1797" y="22"/>
                  </a:lnTo>
                  <a:lnTo>
                    <a:pt x="1791" y="30"/>
                  </a:lnTo>
                  <a:lnTo>
                    <a:pt x="1783" y="40"/>
                  </a:lnTo>
                  <a:lnTo>
                    <a:pt x="1773" y="48"/>
                  </a:lnTo>
                  <a:lnTo>
                    <a:pt x="1762" y="59"/>
                  </a:lnTo>
                  <a:lnTo>
                    <a:pt x="1751" y="67"/>
                  </a:lnTo>
                  <a:lnTo>
                    <a:pt x="1740" y="75"/>
                  </a:lnTo>
                  <a:lnTo>
                    <a:pt x="1700" y="104"/>
                  </a:lnTo>
                  <a:lnTo>
                    <a:pt x="1714" y="99"/>
                  </a:lnTo>
                  <a:lnTo>
                    <a:pt x="1719" y="96"/>
                  </a:lnTo>
                  <a:lnTo>
                    <a:pt x="1730" y="91"/>
                  </a:lnTo>
                  <a:lnTo>
                    <a:pt x="1738" y="88"/>
                  </a:lnTo>
                  <a:lnTo>
                    <a:pt x="1748" y="86"/>
                  </a:lnTo>
                  <a:lnTo>
                    <a:pt x="1759" y="83"/>
                  </a:lnTo>
                  <a:lnTo>
                    <a:pt x="1770" y="80"/>
                  </a:lnTo>
                  <a:lnTo>
                    <a:pt x="1778" y="75"/>
                  </a:lnTo>
                  <a:lnTo>
                    <a:pt x="1791" y="75"/>
                  </a:lnTo>
                  <a:lnTo>
                    <a:pt x="1799" y="75"/>
                  </a:lnTo>
                  <a:lnTo>
                    <a:pt x="1810" y="75"/>
                  </a:lnTo>
                  <a:lnTo>
                    <a:pt x="1821" y="78"/>
                  </a:lnTo>
                  <a:lnTo>
                    <a:pt x="1829" y="80"/>
                  </a:lnTo>
                  <a:lnTo>
                    <a:pt x="1834" y="86"/>
                  </a:lnTo>
                  <a:lnTo>
                    <a:pt x="1837" y="91"/>
                  </a:lnTo>
                  <a:lnTo>
                    <a:pt x="1837" y="102"/>
                  </a:lnTo>
                  <a:lnTo>
                    <a:pt x="1837" y="112"/>
                  </a:lnTo>
                  <a:lnTo>
                    <a:pt x="1831" y="120"/>
                  </a:lnTo>
                  <a:lnTo>
                    <a:pt x="1826" y="134"/>
                  </a:lnTo>
                  <a:lnTo>
                    <a:pt x="1821" y="144"/>
                  </a:lnTo>
                  <a:lnTo>
                    <a:pt x="1813" y="158"/>
                  </a:lnTo>
                  <a:lnTo>
                    <a:pt x="1805" y="171"/>
                  </a:lnTo>
                  <a:lnTo>
                    <a:pt x="1797" y="182"/>
                  </a:lnTo>
                  <a:lnTo>
                    <a:pt x="1789" y="192"/>
                  </a:lnTo>
                  <a:lnTo>
                    <a:pt x="1783" y="203"/>
                  </a:lnTo>
                  <a:lnTo>
                    <a:pt x="1775" y="208"/>
                  </a:lnTo>
                  <a:lnTo>
                    <a:pt x="1773" y="216"/>
                  </a:lnTo>
                  <a:lnTo>
                    <a:pt x="1767" y="219"/>
                  </a:lnTo>
                  <a:lnTo>
                    <a:pt x="1767" y="222"/>
                  </a:lnTo>
                  <a:lnTo>
                    <a:pt x="1767" y="222"/>
                  </a:lnTo>
                  <a:lnTo>
                    <a:pt x="1762" y="222"/>
                  </a:lnTo>
                  <a:lnTo>
                    <a:pt x="1754" y="222"/>
                  </a:lnTo>
                  <a:lnTo>
                    <a:pt x="1743" y="224"/>
                  </a:lnTo>
                  <a:lnTo>
                    <a:pt x="1730" y="227"/>
                  </a:lnTo>
                  <a:lnTo>
                    <a:pt x="1716" y="230"/>
                  </a:lnTo>
                  <a:lnTo>
                    <a:pt x="1700" y="235"/>
                  </a:lnTo>
                  <a:lnTo>
                    <a:pt x="1687" y="240"/>
                  </a:lnTo>
                  <a:lnTo>
                    <a:pt x="1668" y="246"/>
                  </a:lnTo>
                  <a:lnTo>
                    <a:pt x="1652" y="251"/>
                  </a:lnTo>
                  <a:lnTo>
                    <a:pt x="1634" y="259"/>
                  </a:lnTo>
                  <a:lnTo>
                    <a:pt x="1615" y="267"/>
                  </a:lnTo>
                  <a:lnTo>
                    <a:pt x="1599" y="275"/>
                  </a:lnTo>
                  <a:lnTo>
                    <a:pt x="1583" y="286"/>
                  </a:lnTo>
                  <a:lnTo>
                    <a:pt x="1567" y="299"/>
                  </a:lnTo>
                  <a:lnTo>
                    <a:pt x="1556" y="310"/>
                  </a:lnTo>
                  <a:lnTo>
                    <a:pt x="1543" y="323"/>
                  </a:lnTo>
                  <a:lnTo>
                    <a:pt x="1532" y="342"/>
                  </a:lnTo>
                  <a:lnTo>
                    <a:pt x="1519" y="360"/>
                  </a:lnTo>
                  <a:lnTo>
                    <a:pt x="1511" y="384"/>
                  </a:lnTo>
                  <a:lnTo>
                    <a:pt x="1500" y="406"/>
                  </a:lnTo>
                  <a:lnTo>
                    <a:pt x="1489" y="432"/>
                  </a:lnTo>
                  <a:lnTo>
                    <a:pt x="1481" y="462"/>
                  </a:lnTo>
                  <a:lnTo>
                    <a:pt x="1473" y="491"/>
                  </a:lnTo>
                  <a:lnTo>
                    <a:pt x="1465" y="520"/>
                  </a:lnTo>
                  <a:lnTo>
                    <a:pt x="1460" y="552"/>
                  </a:lnTo>
                  <a:lnTo>
                    <a:pt x="1455" y="582"/>
                  </a:lnTo>
                  <a:lnTo>
                    <a:pt x="1449" y="614"/>
                  </a:lnTo>
                  <a:lnTo>
                    <a:pt x="1447" y="646"/>
                  </a:lnTo>
                  <a:lnTo>
                    <a:pt x="1447" y="675"/>
                  </a:lnTo>
                  <a:lnTo>
                    <a:pt x="1444" y="704"/>
                  </a:lnTo>
                  <a:lnTo>
                    <a:pt x="1447" y="734"/>
                  </a:lnTo>
                  <a:lnTo>
                    <a:pt x="1447" y="763"/>
                  </a:lnTo>
                  <a:lnTo>
                    <a:pt x="1449" y="793"/>
                  </a:lnTo>
                  <a:lnTo>
                    <a:pt x="1449" y="822"/>
                  </a:lnTo>
                  <a:lnTo>
                    <a:pt x="1449" y="854"/>
                  </a:lnTo>
                  <a:lnTo>
                    <a:pt x="1449" y="886"/>
                  </a:lnTo>
                  <a:lnTo>
                    <a:pt x="1449" y="915"/>
                  </a:lnTo>
                  <a:lnTo>
                    <a:pt x="1449" y="945"/>
                  </a:lnTo>
                  <a:lnTo>
                    <a:pt x="1452" y="977"/>
                  </a:lnTo>
                  <a:lnTo>
                    <a:pt x="1449" y="1001"/>
                  </a:lnTo>
                  <a:lnTo>
                    <a:pt x="1449" y="1027"/>
                  </a:lnTo>
                  <a:lnTo>
                    <a:pt x="1449" y="1049"/>
                  </a:lnTo>
                  <a:lnTo>
                    <a:pt x="1449" y="1067"/>
                  </a:lnTo>
                  <a:lnTo>
                    <a:pt x="1449" y="1083"/>
                  </a:lnTo>
                  <a:lnTo>
                    <a:pt x="1449" y="1097"/>
                  </a:lnTo>
                  <a:lnTo>
                    <a:pt x="1449" y="1105"/>
                  </a:lnTo>
                  <a:lnTo>
                    <a:pt x="1449" y="1107"/>
                  </a:lnTo>
                  <a:lnTo>
                    <a:pt x="1161" y="1153"/>
                  </a:lnTo>
                  <a:lnTo>
                    <a:pt x="1038" y="1137"/>
                  </a:lnTo>
                  <a:lnTo>
                    <a:pt x="1038" y="1134"/>
                  </a:lnTo>
                  <a:lnTo>
                    <a:pt x="1041" y="1131"/>
                  </a:lnTo>
                  <a:lnTo>
                    <a:pt x="1041" y="1123"/>
                  </a:lnTo>
                  <a:lnTo>
                    <a:pt x="1046" y="1118"/>
                  </a:lnTo>
                  <a:lnTo>
                    <a:pt x="1049" y="1107"/>
                  </a:lnTo>
                  <a:lnTo>
                    <a:pt x="1054" y="1097"/>
                  </a:lnTo>
                  <a:lnTo>
                    <a:pt x="1057" y="1083"/>
                  </a:lnTo>
                  <a:lnTo>
                    <a:pt x="1062" y="1067"/>
                  </a:lnTo>
                  <a:lnTo>
                    <a:pt x="1065" y="1051"/>
                  </a:lnTo>
                  <a:lnTo>
                    <a:pt x="1068" y="1030"/>
                  </a:lnTo>
                  <a:lnTo>
                    <a:pt x="1070" y="1011"/>
                  </a:lnTo>
                  <a:lnTo>
                    <a:pt x="1070" y="990"/>
                  </a:lnTo>
                  <a:lnTo>
                    <a:pt x="1068" y="966"/>
                  </a:lnTo>
                  <a:lnTo>
                    <a:pt x="1065" y="939"/>
                  </a:lnTo>
                  <a:lnTo>
                    <a:pt x="1060" y="913"/>
                  </a:lnTo>
                  <a:lnTo>
                    <a:pt x="1054" y="886"/>
                  </a:lnTo>
                  <a:lnTo>
                    <a:pt x="1044" y="857"/>
                  </a:lnTo>
                  <a:lnTo>
                    <a:pt x="1036" y="833"/>
                  </a:lnTo>
                  <a:lnTo>
                    <a:pt x="1028" y="806"/>
                  </a:lnTo>
                  <a:lnTo>
                    <a:pt x="1020" y="787"/>
                  </a:lnTo>
                  <a:lnTo>
                    <a:pt x="1012" y="766"/>
                  </a:lnTo>
                  <a:lnTo>
                    <a:pt x="1004" y="747"/>
                  </a:lnTo>
                  <a:lnTo>
                    <a:pt x="995" y="731"/>
                  </a:lnTo>
                  <a:lnTo>
                    <a:pt x="990" y="720"/>
                  </a:lnTo>
                  <a:lnTo>
                    <a:pt x="979" y="707"/>
                  </a:lnTo>
                  <a:lnTo>
                    <a:pt x="971" y="696"/>
                  </a:lnTo>
                  <a:lnTo>
                    <a:pt x="963" y="688"/>
                  </a:lnTo>
                  <a:lnTo>
                    <a:pt x="955" y="680"/>
                  </a:lnTo>
                  <a:lnTo>
                    <a:pt x="945" y="672"/>
                  </a:lnTo>
                  <a:lnTo>
                    <a:pt x="934" y="670"/>
                  </a:lnTo>
                  <a:lnTo>
                    <a:pt x="926" y="667"/>
                  </a:lnTo>
                  <a:lnTo>
                    <a:pt x="915" y="664"/>
                  </a:lnTo>
                  <a:lnTo>
                    <a:pt x="902" y="664"/>
                  </a:lnTo>
                  <a:lnTo>
                    <a:pt x="881" y="672"/>
                  </a:lnTo>
                  <a:lnTo>
                    <a:pt x="854" y="680"/>
                  </a:lnTo>
                  <a:lnTo>
                    <a:pt x="822" y="696"/>
                  </a:lnTo>
                  <a:lnTo>
                    <a:pt x="787" y="712"/>
                  </a:lnTo>
                  <a:lnTo>
                    <a:pt x="750" y="734"/>
                  </a:lnTo>
                  <a:lnTo>
                    <a:pt x="707" y="755"/>
                  </a:lnTo>
                  <a:lnTo>
                    <a:pt x="670" y="779"/>
                  </a:lnTo>
                  <a:lnTo>
                    <a:pt x="627" y="803"/>
                  </a:lnTo>
                  <a:lnTo>
                    <a:pt x="587" y="827"/>
                  </a:lnTo>
                  <a:lnTo>
                    <a:pt x="550" y="854"/>
                  </a:lnTo>
                  <a:lnTo>
                    <a:pt x="515" y="878"/>
                  </a:lnTo>
                  <a:lnTo>
                    <a:pt x="480" y="902"/>
                  </a:lnTo>
                  <a:lnTo>
                    <a:pt x="453" y="923"/>
                  </a:lnTo>
                  <a:lnTo>
                    <a:pt x="432" y="942"/>
                  </a:lnTo>
                  <a:lnTo>
                    <a:pt x="419" y="958"/>
                  </a:lnTo>
                  <a:lnTo>
                    <a:pt x="405" y="971"/>
                  </a:lnTo>
                  <a:lnTo>
                    <a:pt x="392" y="985"/>
                  </a:lnTo>
                  <a:lnTo>
                    <a:pt x="379" y="995"/>
                  </a:lnTo>
                  <a:lnTo>
                    <a:pt x="363" y="1009"/>
                  </a:lnTo>
                  <a:lnTo>
                    <a:pt x="347" y="1017"/>
                  </a:lnTo>
                  <a:lnTo>
                    <a:pt x="331" y="1027"/>
                  </a:lnTo>
                  <a:lnTo>
                    <a:pt x="315" y="1035"/>
                  </a:lnTo>
                  <a:lnTo>
                    <a:pt x="299" y="1043"/>
                  </a:lnTo>
                  <a:lnTo>
                    <a:pt x="283" y="1049"/>
                  </a:lnTo>
                  <a:lnTo>
                    <a:pt x="267" y="1057"/>
                  </a:lnTo>
                  <a:lnTo>
                    <a:pt x="248" y="1059"/>
                  </a:lnTo>
                  <a:lnTo>
                    <a:pt x="232" y="1065"/>
                  </a:lnTo>
                  <a:lnTo>
                    <a:pt x="216" y="1067"/>
                  </a:lnTo>
                  <a:lnTo>
                    <a:pt x="200" y="1073"/>
                  </a:lnTo>
                  <a:lnTo>
                    <a:pt x="184" y="1075"/>
                  </a:lnTo>
                  <a:lnTo>
                    <a:pt x="170" y="1078"/>
                  </a:lnTo>
                  <a:lnTo>
                    <a:pt x="154" y="1078"/>
                  </a:lnTo>
                  <a:lnTo>
                    <a:pt x="138" y="1075"/>
                  </a:lnTo>
                  <a:lnTo>
                    <a:pt x="125" y="1073"/>
                  </a:lnTo>
                  <a:lnTo>
                    <a:pt x="109" y="1067"/>
                  </a:lnTo>
                  <a:lnTo>
                    <a:pt x="93" y="1062"/>
                  </a:lnTo>
                  <a:lnTo>
                    <a:pt x="80" y="1054"/>
                  </a:lnTo>
                  <a:lnTo>
                    <a:pt x="66" y="1046"/>
                  </a:lnTo>
                  <a:lnTo>
                    <a:pt x="56" y="1041"/>
                  </a:lnTo>
                  <a:lnTo>
                    <a:pt x="42" y="1030"/>
                  </a:lnTo>
                  <a:lnTo>
                    <a:pt x="32" y="1022"/>
                  </a:lnTo>
                  <a:lnTo>
                    <a:pt x="21" y="1014"/>
                  </a:lnTo>
                  <a:lnTo>
                    <a:pt x="13" y="1009"/>
                  </a:lnTo>
                  <a:lnTo>
                    <a:pt x="8" y="1003"/>
                  </a:lnTo>
                  <a:lnTo>
                    <a:pt x="2" y="998"/>
                  </a:lnTo>
                  <a:lnTo>
                    <a:pt x="0" y="995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992" y="2062"/>
              <a:ext cx="1395" cy="852"/>
            </a:xfrm>
            <a:custGeom>
              <a:avLst/>
              <a:gdLst>
                <a:gd name="T0" fmla="*/ 21 w 1552"/>
                <a:gd name="T1" fmla="*/ 960 h 1061"/>
                <a:gd name="T2" fmla="*/ 112 w 1552"/>
                <a:gd name="T3" fmla="*/ 875 h 1061"/>
                <a:gd name="T4" fmla="*/ 267 w 1552"/>
                <a:gd name="T5" fmla="*/ 739 h 1061"/>
                <a:gd name="T6" fmla="*/ 457 w 1552"/>
                <a:gd name="T7" fmla="*/ 578 h 1061"/>
                <a:gd name="T8" fmla="*/ 670 w 1552"/>
                <a:gd name="T9" fmla="*/ 421 h 1061"/>
                <a:gd name="T10" fmla="*/ 887 w 1552"/>
                <a:gd name="T11" fmla="*/ 288 h 1061"/>
                <a:gd name="T12" fmla="*/ 1092 w 1552"/>
                <a:gd name="T13" fmla="*/ 184 h 1061"/>
                <a:gd name="T14" fmla="*/ 1274 w 1552"/>
                <a:gd name="T15" fmla="*/ 101 h 1061"/>
                <a:gd name="T16" fmla="*/ 1421 w 1552"/>
                <a:gd name="T17" fmla="*/ 42 h 1061"/>
                <a:gd name="T18" fmla="*/ 1517 w 1552"/>
                <a:gd name="T19" fmla="*/ 10 h 1061"/>
                <a:gd name="T20" fmla="*/ 1552 w 1552"/>
                <a:gd name="T21" fmla="*/ 0 h 1061"/>
                <a:gd name="T22" fmla="*/ 1509 w 1552"/>
                <a:gd name="T23" fmla="*/ 21 h 1061"/>
                <a:gd name="T24" fmla="*/ 1402 w 1552"/>
                <a:gd name="T25" fmla="*/ 80 h 1061"/>
                <a:gd name="T26" fmla="*/ 1258 w 1552"/>
                <a:gd name="T27" fmla="*/ 165 h 1061"/>
                <a:gd name="T28" fmla="*/ 1103 w 1552"/>
                <a:gd name="T29" fmla="*/ 274 h 1061"/>
                <a:gd name="T30" fmla="*/ 961 w 1552"/>
                <a:gd name="T31" fmla="*/ 397 h 1061"/>
                <a:gd name="T32" fmla="*/ 935 w 1552"/>
                <a:gd name="T33" fmla="*/ 434 h 1061"/>
                <a:gd name="T34" fmla="*/ 991 w 1552"/>
                <a:gd name="T35" fmla="*/ 402 h 1061"/>
                <a:gd name="T36" fmla="*/ 1079 w 1552"/>
                <a:gd name="T37" fmla="*/ 357 h 1061"/>
                <a:gd name="T38" fmla="*/ 1178 w 1552"/>
                <a:gd name="T39" fmla="*/ 306 h 1061"/>
                <a:gd name="T40" fmla="*/ 1276 w 1552"/>
                <a:gd name="T41" fmla="*/ 264 h 1061"/>
                <a:gd name="T42" fmla="*/ 1322 w 1552"/>
                <a:gd name="T43" fmla="*/ 256 h 1061"/>
                <a:gd name="T44" fmla="*/ 1298 w 1552"/>
                <a:gd name="T45" fmla="*/ 282 h 1061"/>
                <a:gd name="T46" fmla="*/ 1271 w 1552"/>
                <a:gd name="T47" fmla="*/ 338 h 1061"/>
                <a:gd name="T48" fmla="*/ 1247 w 1552"/>
                <a:gd name="T49" fmla="*/ 424 h 1061"/>
                <a:gd name="T50" fmla="*/ 1231 w 1552"/>
                <a:gd name="T51" fmla="*/ 552 h 1061"/>
                <a:gd name="T52" fmla="*/ 1228 w 1552"/>
                <a:gd name="T53" fmla="*/ 581 h 1061"/>
                <a:gd name="T54" fmla="*/ 1228 w 1552"/>
                <a:gd name="T55" fmla="*/ 610 h 1061"/>
                <a:gd name="T56" fmla="*/ 1226 w 1552"/>
                <a:gd name="T57" fmla="*/ 640 h 1061"/>
                <a:gd name="T58" fmla="*/ 1226 w 1552"/>
                <a:gd name="T59" fmla="*/ 672 h 1061"/>
                <a:gd name="T60" fmla="*/ 1226 w 1552"/>
                <a:gd name="T61" fmla="*/ 704 h 1061"/>
                <a:gd name="T62" fmla="*/ 961 w 1552"/>
                <a:gd name="T63" fmla="*/ 1061 h 1061"/>
                <a:gd name="T64" fmla="*/ 961 w 1552"/>
                <a:gd name="T65" fmla="*/ 1045 h 1061"/>
                <a:gd name="T66" fmla="*/ 969 w 1552"/>
                <a:gd name="T67" fmla="*/ 1011 h 1061"/>
                <a:gd name="T68" fmla="*/ 977 w 1552"/>
                <a:gd name="T69" fmla="*/ 957 h 1061"/>
                <a:gd name="T70" fmla="*/ 980 w 1552"/>
                <a:gd name="T71" fmla="*/ 899 h 1061"/>
                <a:gd name="T72" fmla="*/ 975 w 1552"/>
                <a:gd name="T73" fmla="*/ 837 h 1061"/>
                <a:gd name="T74" fmla="*/ 956 w 1552"/>
                <a:gd name="T75" fmla="*/ 784 h 1061"/>
                <a:gd name="T76" fmla="*/ 919 w 1552"/>
                <a:gd name="T77" fmla="*/ 744 h 1061"/>
                <a:gd name="T78" fmla="*/ 876 w 1552"/>
                <a:gd name="T79" fmla="*/ 717 h 1061"/>
                <a:gd name="T80" fmla="*/ 831 w 1552"/>
                <a:gd name="T81" fmla="*/ 696 h 1061"/>
                <a:gd name="T82" fmla="*/ 801 w 1552"/>
                <a:gd name="T83" fmla="*/ 688 h 1061"/>
                <a:gd name="T84" fmla="*/ 796 w 1552"/>
                <a:gd name="T85" fmla="*/ 685 h 1061"/>
                <a:gd name="T86" fmla="*/ 791 w 1552"/>
                <a:gd name="T87" fmla="*/ 672 h 1061"/>
                <a:gd name="T88" fmla="*/ 780 w 1552"/>
                <a:gd name="T89" fmla="*/ 645 h 1061"/>
                <a:gd name="T90" fmla="*/ 766 w 1552"/>
                <a:gd name="T91" fmla="*/ 618 h 1061"/>
                <a:gd name="T92" fmla="*/ 742 w 1552"/>
                <a:gd name="T93" fmla="*/ 594 h 1061"/>
                <a:gd name="T94" fmla="*/ 713 w 1552"/>
                <a:gd name="T95" fmla="*/ 584 h 1061"/>
                <a:gd name="T96" fmla="*/ 641 w 1552"/>
                <a:gd name="T97" fmla="*/ 602 h 1061"/>
                <a:gd name="T98" fmla="*/ 521 w 1552"/>
                <a:gd name="T99" fmla="*/ 667 h 1061"/>
                <a:gd name="T100" fmla="*/ 379 w 1552"/>
                <a:gd name="T101" fmla="*/ 755 h 1061"/>
                <a:gd name="T102" fmla="*/ 246 w 1552"/>
                <a:gd name="T103" fmla="*/ 851 h 1061"/>
                <a:gd name="T104" fmla="*/ 142 w 1552"/>
                <a:gd name="T105" fmla="*/ 939 h 1061"/>
                <a:gd name="T106" fmla="*/ 112 w 1552"/>
                <a:gd name="T107" fmla="*/ 963 h 1061"/>
                <a:gd name="T108" fmla="*/ 88 w 1552"/>
                <a:gd name="T109" fmla="*/ 965 h 1061"/>
                <a:gd name="T110" fmla="*/ 59 w 1552"/>
                <a:gd name="T111" fmla="*/ 973 h 1061"/>
                <a:gd name="T112" fmla="*/ 27 w 1552"/>
                <a:gd name="T113" fmla="*/ 976 h 1061"/>
                <a:gd name="T114" fmla="*/ 5 w 1552"/>
                <a:gd name="T115" fmla="*/ 981 h 1061"/>
                <a:gd name="T116" fmla="*/ 3 w 1552"/>
                <a:gd name="T117" fmla="*/ 981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2" h="1061">
                  <a:moveTo>
                    <a:pt x="3" y="981"/>
                  </a:moveTo>
                  <a:lnTo>
                    <a:pt x="5" y="976"/>
                  </a:lnTo>
                  <a:lnTo>
                    <a:pt x="21" y="960"/>
                  </a:lnTo>
                  <a:lnTo>
                    <a:pt x="43" y="939"/>
                  </a:lnTo>
                  <a:lnTo>
                    <a:pt x="75" y="909"/>
                  </a:lnTo>
                  <a:lnTo>
                    <a:pt x="112" y="875"/>
                  </a:lnTo>
                  <a:lnTo>
                    <a:pt x="158" y="832"/>
                  </a:lnTo>
                  <a:lnTo>
                    <a:pt x="208" y="787"/>
                  </a:lnTo>
                  <a:lnTo>
                    <a:pt x="267" y="739"/>
                  </a:lnTo>
                  <a:lnTo>
                    <a:pt x="326" y="688"/>
                  </a:lnTo>
                  <a:lnTo>
                    <a:pt x="390" y="634"/>
                  </a:lnTo>
                  <a:lnTo>
                    <a:pt x="457" y="578"/>
                  </a:lnTo>
                  <a:lnTo>
                    <a:pt x="526" y="525"/>
                  </a:lnTo>
                  <a:lnTo>
                    <a:pt x="598" y="472"/>
                  </a:lnTo>
                  <a:lnTo>
                    <a:pt x="670" y="421"/>
                  </a:lnTo>
                  <a:lnTo>
                    <a:pt x="742" y="373"/>
                  </a:lnTo>
                  <a:lnTo>
                    <a:pt x="817" y="330"/>
                  </a:lnTo>
                  <a:lnTo>
                    <a:pt x="887" y="288"/>
                  </a:lnTo>
                  <a:lnTo>
                    <a:pt x="956" y="250"/>
                  </a:lnTo>
                  <a:lnTo>
                    <a:pt x="1025" y="216"/>
                  </a:lnTo>
                  <a:lnTo>
                    <a:pt x="1092" y="184"/>
                  </a:lnTo>
                  <a:lnTo>
                    <a:pt x="1156" y="152"/>
                  </a:lnTo>
                  <a:lnTo>
                    <a:pt x="1218" y="125"/>
                  </a:lnTo>
                  <a:lnTo>
                    <a:pt x="1274" y="101"/>
                  </a:lnTo>
                  <a:lnTo>
                    <a:pt x="1327" y="80"/>
                  </a:lnTo>
                  <a:lnTo>
                    <a:pt x="1375" y="58"/>
                  </a:lnTo>
                  <a:lnTo>
                    <a:pt x="1421" y="42"/>
                  </a:lnTo>
                  <a:lnTo>
                    <a:pt x="1458" y="29"/>
                  </a:lnTo>
                  <a:lnTo>
                    <a:pt x="1490" y="18"/>
                  </a:lnTo>
                  <a:lnTo>
                    <a:pt x="1517" y="10"/>
                  </a:lnTo>
                  <a:lnTo>
                    <a:pt x="1535" y="5"/>
                  </a:lnTo>
                  <a:lnTo>
                    <a:pt x="1546" y="0"/>
                  </a:lnTo>
                  <a:lnTo>
                    <a:pt x="1552" y="0"/>
                  </a:lnTo>
                  <a:lnTo>
                    <a:pt x="1546" y="2"/>
                  </a:lnTo>
                  <a:lnTo>
                    <a:pt x="1533" y="8"/>
                  </a:lnTo>
                  <a:lnTo>
                    <a:pt x="1509" y="21"/>
                  </a:lnTo>
                  <a:lnTo>
                    <a:pt x="1479" y="37"/>
                  </a:lnTo>
                  <a:lnTo>
                    <a:pt x="1445" y="56"/>
                  </a:lnTo>
                  <a:lnTo>
                    <a:pt x="1402" y="80"/>
                  </a:lnTo>
                  <a:lnTo>
                    <a:pt x="1359" y="104"/>
                  </a:lnTo>
                  <a:lnTo>
                    <a:pt x="1311" y="133"/>
                  </a:lnTo>
                  <a:lnTo>
                    <a:pt x="1258" y="165"/>
                  </a:lnTo>
                  <a:lnTo>
                    <a:pt x="1207" y="200"/>
                  </a:lnTo>
                  <a:lnTo>
                    <a:pt x="1154" y="234"/>
                  </a:lnTo>
                  <a:lnTo>
                    <a:pt x="1103" y="274"/>
                  </a:lnTo>
                  <a:lnTo>
                    <a:pt x="1052" y="314"/>
                  </a:lnTo>
                  <a:lnTo>
                    <a:pt x="1007" y="357"/>
                  </a:lnTo>
                  <a:lnTo>
                    <a:pt x="961" y="397"/>
                  </a:lnTo>
                  <a:lnTo>
                    <a:pt x="924" y="442"/>
                  </a:lnTo>
                  <a:lnTo>
                    <a:pt x="927" y="440"/>
                  </a:lnTo>
                  <a:lnTo>
                    <a:pt x="935" y="434"/>
                  </a:lnTo>
                  <a:lnTo>
                    <a:pt x="951" y="426"/>
                  </a:lnTo>
                  <a:lnTo>
                    <a:pt x="969" y="416"/>
                  </a:lnTo>
                  <a:lnTo>
                    <a:pt x="991" y="402"/>
                  </a:lnTo>
                  <a:lnTo>
                    <a:pt x="1017" y="389"/>
                  </a:lnTo>
                  <a:lnTo>
                    <a:pt x="1047" y="373"/>
                  </a:lnTo>
                  <a:lnTo>
                    <a:pt x="1079" y="357"/>
                  </a:lnTo>
                  <a:lnTo>
                    <a:pt x="1111" y="341"/>
                  </a:lnTo>
                  <a:lnTo>
                    <a:pt x="1146" y="325"/>
                  </a:lnTo>
                  <a:lnTo>
                    <a:pt x="1178" y="306"/>
                  </a:lnTo>
                  <a:lnTo>
                    <a:pt x="1212" y="293"/>
                  </a:lnTo>
                  <a:lnTo>
                    <a:pt x="1244" y="277"/>
                  </a:lnTo>
                  <a:lnTo>
                    <a:pt x="1276" y="264"/>
                  </a:lnTo>
                  <a:lnTo>
                    <a:pt x="1306" y="253"/>
                  </a:lnTo>
                  <a:lnTo>
                    <a:pt x="1333" y="245"/>
                  </a:lnTo>
                  <a:lnTo>
                    <a:pt x="1322" y="256"/>
                  </a:lnTo>
                  <a:lnTo>
                    <a:pt x="1314" y="261"/>
                  </a:lnTo>
                  <a:lnTo>
                    <a:pt x="1306" y="272"/>
                  </a:lnTo>
                  <a:lnTo>
                    <a:pt x="1298" y="282"/>
                  </a:lnTo>
                  <a:lnTo>
                    <a:pt x="1290" y="298"/>
                  </a:lnTo>
                  <a:lnTo>
                    <a:pt x="1279" y="317"/>
                  </a:lnTo>
                  <a:lnTo>
                    <a:pt x="1271" y="338"/>
                  </a:lnTo>
                  <a:lnTo>
                    <a:pt x="1263" y="362"/>
                  </a:lnTo>
                  <a:lnTo>
                    <a:pt x="1255" y="392"/>
                  </a:lnTo>
                  <a:lnTo>
                    <a:pt x="1247" y="424"/>
                  </a:lnTo>
                  <a:lnTo>
                    <a:pt x="1239" y="461"/>
                  </a:lnTo>
                  <a:lnTo>
                    <a:pt x="1234" y="504"/>
                  </a:lnTo>
                  <a:lnTo>
                    <a:pt x="1231" y="552"/>
                  </a:lnTo>
                  <a:lnTo>
                    <a:pt x="1228" y="560"/>
                  </a:lnTo>
                  <a:lnTo>
                    <a:pt x="1228" y="570"/>
                  </a:lnTo>
                  <a:lnTo>
                    <a:pt x="1228" y="581"/>
                  </a:lnTo>
                  <a:lnTo>
                    <a:pt x="1228" y="592"/>
                  </a:lnTo>
                  <a:lnTo>
                    <a:pt x="1228" y="600"/>
                  </a:lnTo>
                  <a:lnTo>
                    <a:pt x="1228" y="610"/>
                  </a:lnTo>
                  <a:lnTo>
                    <a:pt x="1228" y="621"/>
                  </a:lnTo>
                  <a:lnTo>
                    <a:pt x="1228" y="632"/>
                  </a:lnTo>
                  <a:lnTo>
                    <a:pt x="1226" y="640"/>
                  </a:lnTo>
                  <a:lnTo>
                    <a:pt x="1226" y="651"/>
                  </a:lnTo>
                  <a:lnTo>
                    <a:pt x="1226" y="661"/>
                  </a:lnTo>
                  <a:lnTo>
                    <a:pt x="1226" y="672"/>
                  </a:lnTo>
                  <a:lnTo>
                    <a:pt x="1226" y="683"/>
                  </a:lnTo>
                  <a:lnTo>
                    <a:pt x="1226" y="693"/>
                  </a:lnTo>
                  <a:lnTo>
                    <a:pt x="1226" y="704"/>
                  </a:lnTo>
                  <a:lnTo>
                    <a:pt x="1226" y="715"/>
                  </a:lnTo>
                  <a:lnTo>
                    <a:pt x="1234" y="1032"/>
                  </a:lnTo>
                  <a:lnTo>
                    <a:pt x="961" y="1061"/>
                  </a:lnTo>
                  <a:lnTo>
                    <a:pt x="961" y="1059"/>
                  </a:lnTo>
                  <a:lnTo>
                    <a:pt x="961" y="1053"/>
                  </a:lnTo>
                  <a:lnTo>
                    <a:pt x="961" y="1045"/>
                  </a:lnTo>
                  <a:lnTo>
                    <a:pt x="964" y="1037"/>
                  </a:lnTo>
                  <a:lnTo>
                    <a:pt x="967" y="1024"/>
                  </a:lnTo>
                  <a:lnTo>
                    <a:pt x="969" y="1011"/>
                  </a:lnTo>
                  <a:lnTo>
                    <a:pt x="972" y="992"/>
                  </a:lnTo>
                  <a:lnTo>
                    <a:pt x="975" y="976"/>
                  </a:lnTo>
                  <a:lnTo>
                    <a:pt x="977" y="957"/>
                  </a:lnTo>
                  <a:lnTo>
                    <a:pt x="977" y="939"/>
                  </a:lnTo>
                  <a:lnTo>
                    <a:pt x="980" y="917"/>
                  </a:lnTo>
                  <a:lnTo>
                    <a:pt x="980" y="899"/>
                  </a:lnTo>
                  <a:lnTo>
                    <a:pt x="980" y="877"/>
                  </a:lnTo>
                  <a:lnTo>
                    <a:pt x="977" y="859"/>
                  </a:lnTo>
                  <a:lnTo>
                    <a:pt x="975" y="837"/>
                  </a:lnTo>
                  <a:lnTo>
                    <a:pt x="972" y="821"/>
                  </a:lnTo>
                  <a:lnTo>
                    <a:pt x="967" y="800"/>
                  </a:lnTo>
                  <a:lnTo>
                    <a:pt x="956" y="784"/>
                  </a:lnTo>
                  <a:lnTo>
                    <a:pt x="945" y="771"/>
                  </a:lnTo>
                  <a:lnTo>
                    <a:pt x="935" y="757"/>
                  </a:lnTo>
                  <a:lnTo>
                    <a:pt x="919" y="744"/>
                  </a:lnTo>
                  <a:lnTo>
                    <a:pt x="905" y="733"/>
                  </a:lnTo>
                  <a:lnTo>
                    <a:pt x="889" y="725"/>
                  </a:lnTo>
                  <a:lnTo>
                    <a:pt x="876" y="717"/>
                  </a:lnTo>
                  <a:lnTo>
                    <a:pt x="860" y="709"/>
                  </a:lnTo>
                  <a:lnTo>
                    <a:pt x="844" y="704"/>
                  </a:lnTo>
                  <a:lnTo>
                    <a:pt x="831" y="696"/>
                  </a:lnTo>
                  <a:lnTo>
                    <a:pt x="820" y="693"/>
                  </a:lnTo>
                  <a:lnTo>
                    <a:pt x="809" y="691"/>
                  </a:lnTo>
                  <a:lnTo>
                    <a:pt x="801" y="688"/>
                  </a:lnTo>
                  <a:lnTo>
                    <a:pt x="796" y="688"/>
                  </a:lnTo>
                  <a:lnTo>
                    <a:pt x="796" y="688"/>
                  </a:lnTo>
                  <a:lnTo>
                    <a:pt x="796" y="685"/>
                  </a:lnTo>
                  <a:lnTo>
                    <a:pt x="793" y="683"/>
                  </a:lnTo>
                  <a:lnTo>
                    <a:pt x="793" y="677"/>
                  </a:lnTo>
                  <a:lnTo>
                    <a:pt x="791" y="672"/>
                  </a:lnTo>
                  <a:lnTo>
                    <a:pt x="788" y="664"/>
                  </a:lnTo>
                  <a:lnTo>
                    <a:pt x="785" y="656"/>
                  </a:lnTo>
                  <a:lnTo>
                    <a:pt x="780" y="645"/>
                  </a:lnTo>
                  <a:lnTo>
                    <a:pt x="777" y="637"/>
                  </a:lnTo>
                  <a:lnTo>
                    <a:pt x="772" y="629"/>
                  </a:lnTo>
                  <a:lnTo>
                    <a:pt x="766" y="618"/>
                  </a:lnTo>
                  <a:lnTo>
                    <a:pt x="758" y="608"/>
                  </a:lnTo>
                  <a:lnTo>
                    <a:pt x="750" y="602"/>
                  </a:lnTo>
                  <a:lnTo>
                    <a:pt x="742" y="594"/>
                  </a:lnTo>
                  <a:lnTo>
                    <a:pt x="732" y="589"/>
                  </a:lnTo>
                  <a:lnTo>
                    <a:pt x="721" y="586"/>
                  </a:lnTo>
                  <a:lnTo>
                    <a:pt x="713" y="584"/>
                  </a:lnTo>
                  <a:lnTo>
                    <a:pt x="694" y="584"/>
                  </a:lnTo>
                  <a:lnTo>
                    <a:pt x="670" y="592"/>
                  </a:lnTo>
                  <a:lnTo>
                    <a:pt x="641" y="602"/>
                  </a:lnTo>
                  <a:lnTo>
                    <a:pt x="606" y="621"/>
                  </a:lnTo>
                  <a:lnTo>
                    <a:pt x="564" y="643"/>
                  </a:lnTo>
                  <a:lnTo>
                    <a:pt x="521" y="667"/>
                  </a:lnTo>
                  <a:lnTo>
                    <a:pt x="475" y="693"/>
                  </a:lnTo>
                  <a:lnTo>
                    <a:pt x="430" y="725"/>
                  </a:lnTo>
                  <a:lnTo>
                    <a:pt x="379" y="755"/>
                  </a:lnTo>
                  <a:lnTo>
                    <a:pt x="334" y="787"/>
                  </a:lnTo>
                  <a:lnTo>
                    <a:pt x="289" y="819"/>
                  </a:lnTo>
                  <a:lnTo>
                    <a:pt x="246" y="851"/>
                  </a:lnTo>
                  <a:lnTo>
                    <a:pt x="206" y="883"/>
                  </a:lnTo>
                  <a:lnTo>
                    <a:pt x="171" y="912"/>
                  </a:lnTo>
                  <a:lnTo>
                    <a:pt x="142" y="939"/>
                  </a:lnTo>
                  <a:lnTo>
                    <a:pt x="120" y="963"/>
                  </a:lnTo>
                  <a:lnTo>
                    <a:pt x="118" y="963"/>
                  </a:lnTo>
                  <a:lnTo>
                    <a:pt x="112" y="963"/>
                  </a:lnTo>
                  <a:lnTo>
                    <a:pt x="107" y="963"/>
                  </a:lnTo>
                  <a:lnTo>
                    <a:pt x="99" y="965"/>
                  </a:lnTo>
                  <a:lnTo>
                    <a:pt x="88" y="965"/>
                  </a:lnTo>
                  <a:lnTo>
                    <a:pt x="80" y="968"/>
                  </a:lnTo>
                  <a:lnTo>
                    <a:pt x="70" y="971"/>
                  </a:lnTo>
                  <a:lnTo>
                    <a:pt x="59" y="973"/>
                  </a:lnTo>
                  <a:lnTo>
                    <a:pt x="46" y="973"/>
                  </a:lnTo>
                  <a:lnTo>
                    <a:pt x="35" y="976"/>
                  </a:lnTo>
                  <a:lnTo>
                    <a:pt x="27" y="976"/>
                  </a:lnTo>
                  <a:lnTo>
                    <a:pt x="19" y="979"/>
                  </a:lnTo>
                  <a:lnTo>
                    <a:pt x="11" y="979"/>
                  </a:lnTo>
                  <a:lnTo>
                    <a:pt x="5" y="981"/>
                  </a:lnTo>
                  <a:lnTo>
                    <a:pt x="0" y="981"/>
                  </a:lnTo>
                  <a:lnTo>
                    <a:pt x="3" y="981"/>
                  </a:lnTo>
                  <a:lnTo>
                    <a:pt x="3" y="981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714" y="1579"/>
              <a:ext cx="550" cy="277"/>
            </a:xfrm>
            <a:custGeom>
              <a:avLst/>
              <a:gdLst>
                <a:gd name="T0" fmla="*/ 0 w 414"/>
                <a:gd name="T1" fmla="*/ 42 h 320"/>
                <a:gd name="T2" fmla="*/ 0 w 414"/>
                <a:gd name="T3" fmla="*/ 40 h 320"/>
                <a:gd name="T4" fmla="*/ 6 w 414"/>
                <a:gd name="T5" fmla="*/ 40 h 320"/>
                <a:gd name="T6" fmla="*/ 11 w 414"/>
                <a:gd name="T7" fmla="*/ 34 h 320"/>
                <a:gd name="T8" fmla="*/ 19 w 414"/>
                <a:gd name="T9" fmla="*/ 34 h 320"/>
                <a:gd name="T10" fmla="*/ 30 w 414"/>
                <a:gd name="T11" fmla="*/ 29 h 320"/>
                <a:gd name="T12" fmla="*/ 43 w 414"/>
                <a:gd name="T13" fmla="*/ 26 h 320"/>
                <a:gd name="T14" fmla="*/ 59 w 414"/>
                <a:gd name="T15" fmla="*/ 21 h 320"/>
                <a:gd name="T16" fmla="*/ 75 w 414"/>
                <a:gd name="T17" fmla="*/ 18 h 320"/>
                <a:gd name="T18" fmla="*/ 91 w 414"/>
                <a:gd name="T19" fmla="*/ 13 h 320"/>
                <a:gd name="T20" fmla="*/ 110 w 414"/>
                <a:gd name="T21" fmla="*/ 10 h 320"/>
                <a:gd name="T22" fmla="*/ 131 w 414"/>
                <a:gd name="T23" fmla="*/ 8 h 320"/>
                <a:gd name="T24" fmla="*/ 153 w 414"/>
                <a:gd name="T25" fmla="*/ 5 h 320"/>
                <a:gd name="T26" fmla="*/ 171 w 414"/>
                <a:gd name="T27" fmla="*/ 2 h 320"/>
                <a:gd name="T28" fmla="*/ 195 w 414"/>
                <a:gd name="T29" fmla="*/ 2 h 320"/>
                <a:gd name="T30" fmla="*/ 217 w 414"/>
                <a:gd name="T31" fmla="*/ 0 h 320"/>
                <a:gd name="T32" fmla="*/ 241 w 414"/>
                <a:gd name="T33" fmla="*/ 2 h 320"/>
                <a:gd name="T34" fmla="*/ 262 w 414"/>
                <a:gd name="T35" fmla="*/ 2 h 320"/>
                <a:gd name="T36" fmla="*/ 281 w 414"/>
                <a:gd name="T37" fmla="*/ 5 h 320"/>
                <a:gd name="T38" fmla="*/ 300 w 414"/>
                <a:gd name="T39" fmla="*/ 5 h 320"/>
                <a:gd name="T40" fmla="*/ 316 w 414"/>
                <a:gd name="T41" fmla="*/ 8 h 320"/>
                <a:gd name="T42" fmla="*/ 332 w 414"/>
                <a:gd name="T43" fmla="*/ 8 h 320"/>
                <a:gd name="T44" fmla="*/ 345 w 414"/>
                <a:gd name="T45" fmla="*/ 10 h 320"/>
                <a:gd name="T46" fmla="*/ 358 w 414"/>
                <a:gd name="T47" fmla="*/ 13 h 320"/>
                <a:gd name="T48" fmla="*/ 372 w 414"/>
                <a:gd name="T49" fmla="*/ 13 h 320"/>
                <a:gd name="T50" fmla="*/ 380 w 414"/>
                <a:gd name="T51" fmla="*/ 16 h 320"/>
                <a:gd name="T52" fmla="*/ 390 w 414"/>
                <a:gd name="T53" fmla="*/ 16 h 320"/>
                <a:gd name="T54" fmla="*/ 396 w 414"/>
                <a:gd name="T55" fmla="*/ 18 h 320"/>
                <a:gd name="T56" fmla="*/ 404 w 414"/>
                <a:gd name="T57" fmla="*/ 18 h 320"/>
                <a:gd name="T58" fmla="*/ 412 w 414"/>
                <a:gd name="T59" fmla="*/ 21 h 320"/>
                <a:gd name="T60" fmla="*/ 414 w 414"/>
                <a:gd name="T61" fmla="*/ 21 h 320"/>
                <a:gd name="T62" fmla="*/ 366 w 414"/>
                <a:gd name="T63" fmla="*/ 291 h 320"/>
                <a:gd name="T64" fmla="*/ 121 w 414"/>
                <a:gd name="T65" fmla="*/ 320 h 320"/>
                <a:gd name="T66" fmla="*/ 0 w 414"/>
                <a:gd name="T67" fmla="*/ 42 h 320"/>
                <a:gd name="T68" fmla="*/ 0 w 414"/>
                <a:gd name="T69" fmla="*/ 4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20">
                  <a:moveTo>
                    <a:pt x="0" y="42"/>
                  </a:moveTo>
                  <a:lnTo>
                    <a:pt x="0" y="40"/>
                  </a:lnTo>
                  <a:lnTo>
                    <a:pt x="6" y="40"/>
                  </a:lnTo>
                  <a:lnTo>
                    <a:pt x="11" y="34"/>
                  </a:lnTo>
                  <a:lnTo>
                    <a:pt x="19" y="34"/>
                  </a:lnTo>
                  <a:lnTo>
                    <a:pt x="30" y="29"/>
                  </a:lnTo>
                  <a:lnTo>
                    <a:pt x="43" y="26"/>
                  </a:lnTo>
                  <a:lnTo>
                    <a:pt x="59" y="21"/>
                  </a:lnTo>
                  <a:lnTo>
                    <a:pt x="75" y="18"/>
                  </a:lnTo>
                  <a:lnTo>
                    <a:pt x="91" y="13"/>
                  </a:lnTo>
                  <a:lnTo>
                    <a:pt x="110" y="10"/>
                  </a:lnTo>
                  <a:lnTo>
                    <a:pt x="131" y="8"/>
                  </a:lnTo>
                  <a:lnTo>
                    <a:pt x="153" y="5"/>
                  </a:lnTo>
                  <a:lnTo>
                    <a:pt x="171" y="2"/>
                  </a:lnTo>
                  <a:lnTo>
                    <a:pt x="195" y="2"/>
                  </a:lnTo>
                  <a:lnTo>
                    <a:pt x="217" y="0"/>
                  </a:lnTo>
                  <a:lnTo>
                    <a:pt x="241" y="2"/>
                  </a:lnTo>
                  <a:lnTo>
                    <a:pt x="262" y="2"/>
                  </a:lnTo>
                  <a:lnTo>
                    <a:pt x="281" y="5"/>
                  </a:lnTo>
                  <a:lnTo>
                    <a:pt x="300" y="5"/>
                  </a:lnTo>
                  <a:lnTo>
                    <a:pt x="316" y="8"/>
                  </a:lnTo>
                  <a:lnTo>
                    <a:pt x="332" y="8"/>
                  </a:lnTo>
                  <a:lnTo>
                    <a:pt x="345" y="10"/>
                  </a:lnTo>
                  <a:lnTo>
                    <a:pt x="358" y="13"/>
                  </a:lnTo>
                  <a:lnTo>
                    <a:pt x="372" y="13"/>
                  </a:lnTo>
                  <a:lnTo>
                    <a:pt x="380" y="16"/>
                  </a:lnTo>
                  <a:lnTo>
                    <a:pt x="390" y="16"/>
                  </a:lnTo>
                  <a:lnTo>
                    <a:pt x="396" y="18"/>
                  </a:lnTo>
                  <a:lnTo>
                    <a:pt x="404" y="18"/>
                  </a:lnTo>
                  <a:lnTo>
                    <a:pt x="412" y="21"/>
                  </a:lnTo>
                  <a:lnTo>
                    <a:pt x="414" y="21"/>
                  </a:lnTo>
                  <a:lnTo>
                    <a:pt x="366" y="291"/>
                  </a:lnTo>
                  <a:lnTo>
                    <a:pt x="121" y="32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220" y="556"/>
              <a:ext cx="1085" cy="996"/>
            </a:xfrm>
            <a:custGeom>
              <a:avLst/>
              <a:gdLst>
                <a:gd name="T0" fmla="*/ 1188 w 1207"/>
                <a:gd name="T1" fmla="*/ 1043 h 1128"/>
                <a:gd name="T2" fmla="*/ 1204 w 1207"/>
                <a:gd name="T3" fmla="*/ 715 h 1128"/>
                <a:gd name="T4" fmla="*/ 1199 w 1207"/>
                <a:gd name="T5" fmla="*/ 566 h 1128"/>
                <a:gd name="T6" fmla="*/ 1148 w 1207"/>
                <a:gd name="T7" fmla="*/ 816 h 1128"/>
                <a:gd name="T8" fmla="*/ 1097 w 1207"/>
                <a:gd name="T9" fmla="*/ 942 h 1128"/>
                <a:gd name="T10" fmla="*/ 1097 w 1207"/>
                <a:gd name="T11" fmla="*/ 768 h 1128"/>
                <a:gd name="T12" fmla="*/ 1079 w 1207"/>
                <a:gd name="T13" fmla="*/ 670 h 1128"/>
                <a:gd name="T14" fmla="*/ 1041 w 1207"/>
                <a:gd name="T15" fmla="*/ 883 h 1128"/>
                <a:gd name="T16" fmla="*/ 1009 w 1207"/>
                <a:gd name="T17" fmla="*/ 976 h 1128"/>
                <a:gd name="T18" fmla="*/ 1017 w 1207"/>
                <a:gd name="T19" fmla="*/ 776 h 1128"/>
                <a:gd name="T20" fmla="*/ 1009 w 1207"/>
                <a:gd name="T21" fmla="*/ 670 h 1128"/>
                <a:gd name="T22" fmla="*/ 972 w 1207"/>
                <a:gd name="T23" fmla="*/ 870 h 1128"/>
                <a:gd name="T24" fmla="*/ 945 w 1207"/>
                <a:gd name="T25" fmla="*/ 960 h 1128"/>
                <a:gd name="T26" fmla="*/ 948 w 1207"/>
                <a:gd name="T27" fmla="*/ 782 h 1128"/>
                <a:gd name="T28" fmla="*/ 934 w 1207"/>
                <a:gd name="T29" fmla="*/ 672 h 1128"/>
                <a:gd name="T30" fmla="*/ 894 w 1207"/>
                <a:gd name="T31" fmla="*/ 827 h 1128"/>
                <a:gd name="T32" fmla="*/ 852 w 1207"/>
                <a:gd name="T33" fmla="*/ 910 h 1128"/>
                <a:gd name="T34" fmla="*/ 828 w 1207"/>
                <a:gd name="T35" fmla="*/ 646 h 1128"/>
                <a:gd name="T36" fmla="*/ 910 w 1207"/>
                <a:gd name="T37" fmla="*/ 496 h 1128"/>
                <a:gd name="T38" fmla="*/ 921 w 1207"/>
                <a:gd name="T39" fmla="*/ 413 h 1128"/>
                <a:gd name="T40" fmla="*/ 926 w 1207"/>
                <a:gd name="T41" fmla="*/ 203 h 1128"/>
                <a:gd name="T42" fmla="*/ 916 w 1207"/>
                <a:gd name="T43" fmla="*/ 43 h 1128"/>
                <a:gd name="T44" fmla="*/ 841 w 1207"/>
                <a:gd name="T45" fmla="*/ 312 h 1128"/>
                <a:gd name="T46" fmla="*/ 715 w 1207"/>
                <a:gd name="T47" fmla="*/ 317 h 1128"/>
                <a:gd name="T48" fmla="*/ 577 w 1207"/>
                <a:gd name="T49" fmla="*/ 352 h 1128"/>
                <a:gd name="T50" fmla="*/ 718 w 1207"/>
                <a:gd name="T51" fmla="*/ 363 h 1128"/>
                <a:gd name="T52" fmla="*/ 787 w 1207"/>
                <a:gd name="T53" fmla="*/ 392 h 1128"/>
                <a:gd name="T54" fmla="*/ 638 w 1207"/>
                <a:gd name="T55" fmla="*/ 405 h 1128"/>
                <a:gd name="T56" fmla="*/ 606 w 1207"/>
                <a:gd name="T57" fmla="*/ 531 h 1128"/>
                <a:gd name="T58" fmla="*/ 721 w 1207"/>
                <a:gd name="T59" fmla="*/ 534 h 1128"/>
                <a:gd name="T60" fmla="*/ 753 w 1207"/>
                <a:gd name="T61" fmla="*/ 552 h 1128"/>
                <a:gd name="T62" fmla="*/ 643 w 1207"/>
                <a:gd name="T63" fmla="*/ 590 h 1128"/>
                <a:gd name="T64" fmla="*/ 625 w 1207"/>
                <a:gd name="T65" fmla="*/ 619 h 1128"/>
                <a:gd name="T66" fmla="*/ 755 w 1207"/>
                <a:gd name="T67" fmla="*/ 646 h 1128"/>
                <a:gd name="T68" fmla="*/ 779 w 1207"/>
                <a:gd name="T69" fmla="*/ 664 h 1128"/>
                <a:gd name="T70" fmla="*/ 670 w 1207"/>
                <a:gd name="T71" fmla="*/ 694 h 1128"/>
                <a:gd name="T72" fmla="*/ 619 w 1207"/>
                <a:gd name="T73" fmla="*/ 744 h 1128"/>
                <a:gd name="T74" fmla="*/ 622 w 1207"/>
                <a:gd name="T75" fmla="*/ 862 h 1128"/>
                <a:gd name="T76" fmla="*/ 609 w 1207"/>
                <a:gd name="T77" fmla="*/ 1011 h 1128"/>
                <a:gd name="T78" fmla="*/ 593 w 1207"/>
                <a:gd name="T79" fmla="*/ 1096 h 1128"/>
                <a:gd name="T80" fmla="*/ 507 w 1207"/>
                <a:gd name="T81" fmla="*/ 1040 h 1128"/>
                <a:gd name="T82" fmla="*/ 512 w 1207"/>
                <a:gd name="T83" fmla="*/ 758 h 1128"/>
                <a:gd name="T84" fmla="*/ 502 w 1207"/>
                <a:gd name="T85" fmla="*/ 526 h 1128"/>
                <a:gd name="T86" fmla="*/ 494 w 1207"/>
                <a:gd name="T87" fmla="*/ 430 h 1128"/>
                <a:gd name="T88" fmla="*/ 403 w 1207"/>
                <a:gd name="T89" fmla="*/ 483 h 1128"/>
                <a:gd name="T90" fmla="*/ 379 w 1207"/>
                <a:gd name="T91" fmla="*/ 782 h 1128"/>
                <a:gd name="T92" fmla="*/ 326 w 1207"/>
                <a:gd name="T93" fmla="*/ 878 h 1128"/>
                <a:gd name="T94" fmla="*/ 323 w 1207"/>
                <a:gd name="T95" fmla="*/ 627 h 1128"/>
                <a:gd name="T96" fmla="*/ 296 w 1207"/>
                <a:gd name="T97" fmla="*/ 614 h 1128"/>
                <a:gd name="T98" fmla="*/ 216 w 1207"/>
                <a:gd name="T99" fmla="*/ 867 h 1128"/>
                <a:gd name="T100" fmla="*/ 165 w 1207"/>
                <a:gd name="T101" fmla="*/ 920 h 1128"/>
                <a:gd name="T102" fmla="*/ 171 w 1207"/>
                <a:gd name="T103" fmla="*/ 750 h 1128"/>
                <a:gd name="T104" fmla="*/ 77 w 1207"/>
                <a:gd name="T105" fmla="*/ 704 h 1128"/>
                <a:gd name="T106" fmla="*/ 101 w 1207"/>
                <a:gd name="T107" fmla="*/ 846 h 1128"/>
                <a:gd name="T108" fmla="*/ 64 w 1207"/>
                <a:gd name="T109" fmla="*/ 915 h 1128"/>
                <a:gd name="T110" fmla="*/ 13 w 1207"/>
                <a:gd name="T111" fmla="*/ 84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7" h="1128">
                  <a:moveTo>
                    <a:pt x="2" y="827"/>
                  </a:moveTo>
                  <a:lnTo>
                    <a:pt x="0" y="968"/>
                  </a:lnTo>
                  <a:lnTo>
                    <a:pt x="157" y="1086"/>
                  </a:lnTo>
                  <a:lnTo>
                    <a:pt x="675" y="1128"/>
                  </a:lnTo>
                  <a:lnTo>
                    <a:pt x="1188" y="1086"/>
                  </a:lnTo>
                  <a:lnTo>
                    <a:pt x="1188" y="1080"/>
                  </a:lnTo>
                  <a:lnTo>
                    <a:pt x="1188" y="1064"/>
                  </a:lnTo>
                  <a:lnTo>
                    <a:pt x="1188" y="1043"/>
                  </a:lnTo>
                  <a:lnTo>
                    <a:pt x="1191" y="1016"/>
                  </a:lnTo>
                  <a:lnTo>
                    <a:pt x="1193" y="979"/>
                  </a:lnTo>
                  <a:lnTo>
                    <a:pt x="1196" y="942"/>
                  </a:lnTo>
                  <a:lnTo>
                    <a:pt x="1199" y="899"/>
                  </a:lnTo>
                  <a:lnTo>
                    <a:pt x="1201" y="856"/>
                  </a:lnTo>
                  <a:lnTo>
                    <a:pt x="1201" y="808"/>
                  </a:lnTo>
                  <a:lnTo>
                    <a:pt x="1204" y="763"/>
                  </a:lnTo>
                  <a:lnTo>
                    <a:pt x="1204" y="715"/>
                  </a:lnTo>
                  <a:lnTo>
                    <a:pt x="1207" y="672"/>
                  </a:lnTo>
                  <a:lnTo>
                    <a:pt x="1207" y="632"/>
                  </a:lnTo>
                  <a:lnTo>
                    <a:pt x="1207" y="595"/>
                  </a:lnTo>
                  <a:lnTo>
                    <a:pt x="1207" y="563"/>
                  </a:lnTo>
                  <a:lnTo>
                    <a:pt x="1204" y="539"/>
                  </a:lnTo>
                  <a:lnTo>
                    <a:pt x="1204" y="542"/>
                  </a:lnTo>
                  <a:lnTo>
                    <a:pt x="1201" y="552"/>
                  </a:lnTo>
                  <a:lnTo>
                    <a:pt x="1199" y="566"/>
                  </a:lnTo>
                  <a:lnTo>
                    <a:pt x="1196" y="590"/>
                  </a:lnTo>
                  <a:lnTo>
                    <a:pt x="1191" y="614"/>
                  </a:lnTo>
                  <a:lnTo>
                    <a:pt x="1185" y="643"/>
                  </a:lnTo>
                  <a:lnTo>
                    <a:pt x="1180" y="675"/>
                  </a:lnTo>
                  <a:lnTo>
                    <a:pt x="1175" y="710"/>
                  </a:lnTo>
                  <a:lnTo>
                    <a:pt x="1164" y="744"/>
                  </a:lnTo>
                  <a:lnTo>
                    <a:pt x="1159" y="782"/>
                  </a:lnTo>
                  <a:lnTo>
                    <a:pt x="1148" y="816"/>
                  </a:lnTo>
                  <a:lnTo>
                    <a:pt x="1140" y="851"/>
                  </a:lnTo>
                  <a:lnTo>
                    <a:pt x="1129" y="883"/>
                  </a:lnTo>
                  <a:lnTo>
                    <a:pt x="1119" y="912"/>
                  </a:lnTo>
                  <a:lnTo>
                    <a:pt x="1108" y="939"/>
                  </a:lnTo>
                  <a:lnTo>
                    <a:pt x="1097" y="960"/>
                  </a:lnTo>
                  <a:lnTo>
                    <a:pt x="1097" y="958"/>
                  </a:lnTo>
                  <a:lnTo>
                    <a:pt x="1097" y="952"/>
                  </a:lnTo>
                  <a:lnTo>
                    <a:pt x="1097" y="942"/>
                  </a:lnTo>
                  <a:lnTo>
                    <a:pt x="1100" y="928"/>
                  </a:lnTo>
                  <a:lnTo>
                    <a:pt x="1100" y="910"/>
                  </a:lnTo>
                  <a:lnTo>
                    <a:pt x="1100" y="891"/>
                  </a:lnTo>
                  <a:lnTo>
                    <a:pt x="1100" y="870"/>
                  </a:lnTo>
                  <a:lnTo>
                    <a:pt x="1100" y="846"/>
                  </a:lnTo>
                  <a:lnTo>
                    <a:pt x="1100" y="819"/>
                  </a:lnTo>
                  <a:lnTo>
                    <a:pt x="1100" y="795"/>
                  </a:lnTo>
                  <a:lnTo>
                    <a:pt x="1097" y="768"/>
                  </a:lnTo>
                  <a:lnTo>
                    <a:pt x="1097" y="742"/>
                  </a:lnTo>
                  <a:lnTo>
                    <a:pt x="1095" y="715"/>
                  </a:lnTo>
                  <a:lnTo>
                    <a:pt x="1092" y="691"/>
                  </a:lnTo>
                  <a:lnTo>
                    <a:pt x="1089" y="664"/>
                  </a:lnTo>
                  <a:lnTo>
                    <a:pt x="1084" y="643"/>
                  </a:lnTo>
                  <a:lnTo>
                    <a:pt x="1084" y="646"/>
                  </a:lnTo>
                  <a:lnTo>
                    <a:pt x="1084" y="656"/>
                  </a:lnTo>
                  <a:lnTo>
                    <a:pt x="1079" y="670"/>
                  </a:lnTo>
                  <a:lnTo>
                    <a:pt x="1079" y="688"/>
                  </a:lnTo>
                  <a:lnTo>
                    <a:pt x="1073" y="710"/>
                  </a:lnTo>
                  <a:lnTo>
                    <a:pt x="1068" y="734"/>
                  </a:lnTo>
                  <a:lnTo>
                    <a:pt x="1063" y="763"/>
                  </a:lnTo>
                  <a:lnTo>
                    <a:pt x="1060" y="792"/>
                  </a:lnTo>
                  <a:lnTo>
                    <a:pt x="1052" y="822"/>
                  </a:lnTo>
                  <a:lnTo>
                    <a:pt x="1047" y="854"/>
                  </a:lnTo>
                  <a:lnTo>
                    <a:pt x="1041" y="883"/>
                  </a:lnTo>
                  <a:lnTo>
                    <a:pt x="1036" y="912"/>
                  </a:lnTo>
                  <a:lnTo>
                    <a:pt x="1028" y="939"/>
                  </a:lnTo>
                  <a:lnTo>
                    <a:pt x="1020" y="963"/>
                  </a:lnTo>
                  <a:lnTo>
                    <a:pt x="1014" y="984"/>
                  </a:lnTo>
                  <a:lnTo>
                    <a:pt x="1009" y="1000"/>
                  </a:lnTo>
                  <a:lnTo>
                    <a:pt x="1009" y="998"/>
                  </a:lnTo>
                  <a:lnTo>
                    <a:pt x="1009" y="990"/>
                  </a:lnTo>
                  <a:lnTo>
                    <a:pt x="1009" y="976"/>
                  </a:lnTo>
                  <a:lnTo>
                    <a:pt x="1009" y="960"/>
                  </a:lnTo>
                  <a:lnTo>
                    <a:pt x="1009" y="939"/>
                  </a:lnTo>
                  <a:lnTo>
                    <a:pt x="1012" y="915"/>
                  </a:lnTo>
                  <a:lnTo>
                    <a:pt x="1014" y="891"/>
                  </a:lnTo>
                  <a:lnTo>
                    <a:pt x="1014" y="864"/>
                  </a:lnTo>
                  <a:lnTo>
                    <a:pt x="1014" y="835"/>
                  </a:lnTo>
                  <a:lnTo>
                    <a:pt x="1017" y="806"/>
                  </a:lnTo>
                  <a:lnTo>
                    <a:pt x="1017" y="776"/>
                  </a:lnTo>
                  <a:lnTo>
                    <a:pt x="1017" y="747"/>
                  </a:lnTo>
                  <a:lnTo>
                    <a:pt x="1017" y="720"/>
                  </a:lnTo>
                  <a:lnTo>
                    <a:pt x="1014" y="694"/>
                  </a:lnTo>
                  <a:lnTo>
                    <a:pt x="1014" y="667"/>
                  </a:lnTo>
                  <a:lnTo>
                    <a:pt x="1012" y="648"/>
                  </a:lnTo>
                  <a:lnTo>
                    <a:pt x="1012" y="648"/>
                  </a:lnTo>
                  <a:lnTo>
                    <a:pt x="1009" y="659"/>
                  </a:lnTo>
                  <a:lnTo>
                    <a:pt x="1009" y="670"/>
                  </a:lnTo>
                  <a:lnTo>
                    <a:pt x="1006" y="688"/>
                  </a:lnTo>
                  <a:lnTo>
                    <a:pt x="1001" y="710"/>
                  </a:lnTo>
                  <a:lnTo>
                    <a:pt x="998" y="734"/>
                  </a:lnTo>
                  <a:lnTo>
                    <a:pt x="993" y="758"/>
                  </a:lnTo>
                  <a:lnTo>
                    <a:pt x="990" y="787"/>
                  </a:lnTo>
                  <a:lnTo>
                    <a:pt x="982" y="814"/>
                  </a:lnTo>
                  <a:lnTo>
                    <a:pt x="977" y="843"/>
                  </a:lnTo>
                  <a:lnTo>
                    <a:pt x="972" y="870"/>
                  </a:lnTo>
                  <a:lnTo>
                    <a:pt x="966" y="896"/>
                  </a:lnTo>
                  <a:lnTo>
                    <a:pt x="961" y="920"/>
                  </a:lnTo>
                  <a:lnTo>
                    <a:pt x="956" y="944"/>
                  </a:lnTo>
                  <a:lnTo>
                    <a:pt x="948" y="963"/>
                  </a:lnTo>
                  <a:lnTo>
                    <a:pt x="942" y="979"/>
                  </a:lnTo>
                  <a:lnTo>
                    <a:pt x="942" y="976"/>
                  </a:lnTo>
                  <a:lnTo>
                    <a:pt x="942" y="971"/>
                  </a:lnTo>
                  <a:lnTo>
                    <a:pt x="945" y="960"/>
                  </a:lnTo>
                  <a:lnTo>
                    <a:pt x="945" y="947"/>
                  </a:lnTo>
                  <a:lnTo>
                    <a:pt x="945" y="928"/>
                  </a:lnTo>
                  <a:lnTo>
                    <a:pt x="945" y="910"/>
                  </a:lnTo>
                  <a:lnTo>
                    <a:pt x="948" y="886"/>
                  </a:lnTo>
                  <a:lnTo>
                    <a:pt x="948" y="864"/>
                  </a:lnTo>
                  <a:lnTo>
                    <a:pt x="948" y="835"/>
                  </a:lnTo>
                  <a:lnTo>
                    <a:pt x="948" y="811"/>
                  </a:lnTo>
                  <a:lnTo>
                    <a:pt x="948" y="782"/>
                  </a:lnTo>
                  <a:lnTo>
                    <a:pt x="948" y="755"/>
                  </a:lnTo>
                  <a:lnTo>
                    <a:pt x="945" y="731"/>
                  </a:lnTo>
                  <a:lnTo>
                    <a:pt x="945" y="704"/>
                  </a:lnTo>
                  <a:lnTo>
                    <a:pt x="942" y="678"/>
                  </a:lnTo>
                  <a:lnTo>
                    <a:pt x="940" y="656"/>
                  </a:lnTo>
                  <a:lnTo>
                    <a:pt x="940" y="656"/>
                  </a:lnTo>
                  <a:lnTo>
                    <a:pt x="937" y="664"/>
                  </a:lnTo>
                  <a:lnTo>
                    <a:pt x="934" y="672"/>
                  </a:lnTo>
                  <a:lnTo>
                    <a:pt x="932" y="686"/>
                  </a:lnTo>
                  <a:lnTo>
                    <a:pt x="929" y="699"/>
                  </a:lnTo>
                  <a:lnTo>
                    <a:pt x="924" y="718"/>
                  </a:lnTo>
                  <a:lnTo>
                    <a:pt x="918" y="734"/>
                  </a:lnTo>
                  <a:lnTo>
                    <a:pt x="916" y="758"/>
                  </a:lnTo>
                  <a:lnTo>
                    <a:pt x="908" y="779"/>
                  </a:lnTo>
                  <a:lnTo>
                    <a:pt x="902" y="803"/>
                  </a:lnTo>
                  <a:lnTo>
                    <a:pt x="894" y="827"/>
                  </a:lnTo>
                  <a:lnTo>
                    <a:pt x="886" y="851"/>
                  </a:lnTo>
                  <a:lnTo>
                    <a:pt x="878" y="875"/>
                  </a:lnTo>
                  <a:lnTo>
                    <a:pt x="870" y="899"/>
                  </a:lnTo>
                  <a:lnTo>
                    <a:pt x="860" y="920"/>
                  </a:lnTo>
                  <a:lnTo>
                    <a:pt x="852" y="944"/>
                  </a:lnTo>
                  <a:lnTo>
                    <a:pt x="852" y="939"/>
                  </a:lnTo>
                  <a:lnTo>
                    <a:pt x="852" y="928"/>
                  </a:lnTo>
                  <a:lnTo>
                    <a:pt x="852" y="910"/>
                  </a:lnTo>
                  <a:lnTo>
                    <a:pt x="849" y="888"/>
                  </a:lnTo>
                  <a:lnTo>
                    <a:pt x="846" y="859"/>
                  </a:lnTo>
                  <a:lnTo>
                    <a:pt x="844" y="827"/>
                  </a:lnTo>
                  <a:lnTo>
                    <a:pt x="841" y="792"/>
                  </a:lnTo>
                  <a:lnTo>
                    <a:pt x="841" y="758"/>
                  </a:lnTo>
                  <a:lnTo>
                    <a:pt x="836" y="720"/>
                  </a:lnTo>
                  <a:lnTo>
                    <a:pt x="833" y="683"/>
                  </a:lnTo>
                  <a:lnTo>
                    <a:pt x="828" y="646"/>
                  </a:lnTo>
                  <a:lnTo>
                    <a:pt x="825" y="614"/>
                  </a:lnTo>
                  <a:lnTo>
                    <a:pt x="820" y="582"/>
                  </a:lnTo>
                  <a:lnTo>
                    <a:pt x="814" y="552"/>
                  </a:lnTo>
                  <a:lnTo>
                    <a:pt x="809" y="531"/>
                  </a:lnTo>
                  <a:lnTo>
                    <a:pt x="804" y="515"/>
                  </a:lnTo>
                  <a:lnTo>
                    <a:pt x="910" y="499"/>
                  </a:lnTo>
                  <a:lnTo>
                    <a:pt x="910" y="496"/>
                  </a:lnTo>
                  <a:lnTo>
                    <a:pt x="910" y="496"/>
                  </a:lnTo>
                  <a:lnTo>
                    <a:pt x="910" y="491"/>
                  </a:lnTo>
                  <a:lnTo>
                    <a:pt x="913" y="486"/>
                  </a:lnTo>
                  <a:lnTo>
                    <a:pt x="913" y="478"/>
                  </a:lnTo>
                  <a:lnTo>
                    <a:pt x="916" y="470"/>
                  </a:lnTo>
                  <a:lnTo>
                    <a:pt x="916" y="459"/>
                  </a:lnTo>
                  <a:lnTo>
                    <a:pt x="918" y="448"/>
                  </a:lnTo>
                  <a:lnTo>
                    <a:pt x="918" y="430"/>
                  </a:lnTo>
                  <a:lnTo>
                    <a:pt x="921" y="413"/>
                  </a:lnTo>
                  <a:lnTo>
                    <a:pt x="921" y="395"/>
                  </a:lnTo>
                  <a:lnTo>
                    <a:pt x="924" y="373"/>
                  </a:lnTo>
                  <a:lnTo>
                    <a:pt x="924" y="349"/>
                  </a:lnTo>
                  <a:lnTo>
                    <a:pt x="926" y="325"/>
                  </a:lnTo>
                  <a:lnTo>
                    <a:pt x="926" y="296"/>
                  </a:lnTo>
                  <a:lnTo>
                    <a:pt x="926" y="264"/>
                  </a:lnTo>
                  <a:lnTo>
                    <a:pt x="926" y="232"/>
                  </a:lnTo>
                  <a:lnTo>
                    <a:pt x="926" y="203"/>
                  </a:lnTo>
                  <a:lnTo>
                    <a:pt x="924" y="173"/>
                  </a:lnTo>
                  <a:lnTo>
                    <a:pt x="924" y="149"/>
                  </a:lnTo>
                  <a:lnTo>
                    <a:pt x="921" y="125"/>
                  </a:lnTo>
                  <a:lnTo>
                    <a:pt x="921" y="104"/>
                  </a:lnTo>
                  <a:lnTo>
                    <a:pt x="918" y="85"/>
                  </a:lnTo>
                  <a:lnTo>
                    <a:pt x="918" y="69"/>
                  </a:lnTo>
                  <a:lnTo>
                    <a:pt x="916" y="53"/>
                  </a:lnTo>
                  <a:lnTo>
                    <a:pt x="916" y="43"/>
                  </a:lnTo>
                  <a:lnTo>
                    <a:pt x="913" y="32"/>
                  </a:lnTo>
                  <a:lnTo>
                    <a:pt x="913" y="21"/>
                  </a:lnTo>
                  <a:lnTo>
                    <a:pt x="910" y="16"/>
                  </a:lnTo>
                  <a:lnTo>
                    <a:pt x="910" y="11"/>
                  </a:lnTo>
                  <a:lnTo>
                    <a:pt x="910" y="8"/>
                  </a:lnTo>
                  <a:lnTo>
                    <a:pt x="868" y="0"/>
                  </a:lnTo>
                  <a:lnTo>
                    <a:pt x="844" y="315"/>
                  </a:lnTo>
                  <a:lnTo>
                    <a:pt x="841" y="312"/>
                  </a:lnTo>
                  <a:lnTo>
                    <a:pt x="836" y="312"/>
                  </a:lnTo>
                  <a:lnTo>
                    <a:pt x="825" y="312"/>
                  </a:lnTo>
                  <a:lnTo>
                    <a:pt x="814" y="315"/>
                  </a:lnTo>
                  <a:lnTo>
                    <a:pt x="798" y="315"/>
                  </a:lnTo>
                  <a:lnTo>
                    <a:pt x="779" y="315"/>
                  </a:lnTo>
                  <a:lnTo>
                    <a:pt x="761" y="315"/>
                  </a:lnTo>
                  <a:lnTo>
                    <a:pt x="739" y="317"/>
                  </a:lnTo>
                  <a:lnTo>
                    <a:pt x="715" y="317"/>
                  </a:lnTo>
                  <a:lnTo>
                    <a:pt x="694" y="320"/>
                  </a:lnTo>
                  <a:lnTo>
                    <a:pt x="670" y="323"/>
                  </a:lnTo>
                  <a:lnTo>
                    <a:pt x="649" y="328"/>
                  </a:lnTo>
                  <a:lnTo>
                    <a:pt x="625" y="331"/>
                  </a:lnTo>
                  <a:lnTo>
                    <a:pt x="601" y="339"/>
                  </a:lnTo>
                  <a:lnTo>
                    <a:pt x="579" y="344"/>
                  </a:lnTo>
                  <a:lnTo>
                    <a:pt x="563" y="352"/>
                  </a:lnTo>
                  <a:lnTo>
                    <a:pt x="577" y="352"/>
                  </a:lnTo>
                  <a:lnTo>
                    <a:pt x="587" y="352"/>
                  </a:lnTo>
                  <a:lnTo>
                    <a:pt x="601" y="352"/>
                  </a:lnTo>
                  <a:lnTo>
                    <a:pt x="617" y="352"/>
                  </a:lnTo>
                  <a:lnTo>
                    <a:pt x="635" y="352"/>
                  </a:lnTo>
                  <a:lnTo>
                    <a:pt x="654" y="355"/>
                  </a:lnTo>
                  <a:lnTo>
                    <a:pt x="675" y="355"/>
                  </a:lnTo>
                  <a:lnTo>
                    <a:pt x="697" y="360"/>
                  </a:lnTo>
                  <a:lnTo>
                    <a:pt x="718" y="363"/>
                  </a:lnTo>
                  <a:lnTo>
                    <a:pt x="742" y="365"/>
                  </a:lnTo>
                  <a:lnTo>
                    <a:pt x="763" y="371"/>
                  </a:lnTo>
                  <a:lnTo>
                    <a:pt x="785" y="379"/>
                  </a:lnTo>
                  <a:lnTo>
                    <a:pt x="806" y="384"/>
                  </a:lnTo>
                  <a:lnTo>
                    <a:pt x="825" y="392"/>
                  </a:lnTo>
                  <a:lnTo>
                    <a:pt x="812" y="392"/>
                  </a:lnTo>
                  <a:lnTo>
                    <a:pt x="801" y="392"/>
                  </a:lnTo>
                  <a:lnTo>
                    <a:pt x="787" y="392"/>
                  </a:lnTo>
                  <a:lnTo>
                    <a:pt x="771" y="392"/>
                  </a:lnTo>
                  <a:lnTo>
                    <a:pt x="755" y="392"/>
                  </a:lnTo>
                  <a:lnTo>
                    <a:pt x="737" y="392"/>
                  </a:lnTo>
                  <a:lnTo>
                    <a:pt x="718" y="392"/>
                  </a:lnTo>
                  <a:lnTo>
                    <a:pt x="697" y="397"/>
                  </a:lnTo>
                  <a:lnTo>
                    <a:pt x="675" y="400"/>
                  </a:lnTo>
                  <a:lnTo>
                    <a:pt x="657" y="403"/>
                  </a:lnTo>
                  <a:lnTo>
                    <a:pt x="638" y="405"/>
                  </a:lnTo>
                  <a:lnTo>
                    <a:pt x="617" y="413"/>
                  </a:lnTo>
                  <a:lnTo>
                    <a:pt x="598" y="419"/>
                  </a:lnTo>
                  <a:lnTo>
                    <a:pt x="582" y="430"/>
                  </a:lnTo>
                  <a:lnTo>
                    <a:pt x="587" y="534"/>
                  </a:lnTo>
                  <a:lnTo>
                    <a:pt x="587" y="534"/>
                  </a:lnTo>
                  <a:lnTo>
                    <a:pt x="593" y="534"/>
                  </a:lnTo>
                  <a:lnTo>
                    <a:pt x="598" y="534"/>
                  </a:lnTo>
                  <a:lnTo>
                    <a:pt x="606" y="531"/>
                  </a:lnTo>
                  <a:lnTo>
                    <a:pt x="617" y="531"/>
                  </a:lnTo>
                  <a:lnTo>
                    <a:pt x="630" y="528"/>
                  </a:lnTo>
                  <a:lnTo>
                    <a:pt x="643" y="528"/>
                  </a:lnTo>
                  <a:lnTo>
                    <a:pt x="659" y="528"/>
                  </a:lnTo>
                  <a:lnTo>
                    <a:pt x="673" y="528"/>
                  </a:lnTo>
                  <a:lnTo>
                    <a:pt x="689" y="528"/>
                  </a:lnTo>
                  <a:lnTo>
                    <a:pt x="705" y="528"/>
                  </a:lnTo>
                  <a:lnTo>
                    <a:pt x="721" y="534"/>
                  </a:lnTo>
                  <a:lnTo>
                    <a:pt x="734" y="534"/>
                  </a:lnTo>
                  <a:lnTo>
                    <a:pt x="750" y="536"/>
                  </a:lnTo>
                  <a:lnTo>
                    <a:pt x="761" y="539"/>
                  </a:lnTo>
                  <a:lnTo>
                    <a:pt x="777" y="547"/>
                  </a:lnTo>
                  <a:lnTo>
                    <a:pt x="774" y="547"/>
                  </a:lnTo>
                  <a:lnTo>
                    <a:pt x="769" y="547"/>
                  </a:lnTo>
                  <a:lnTo>
                    <a:pt x="761" y="550"/>
                  </a:lnTo>
                  <a:lnTo>
                    <a:pt x="753" y="552"/>
                  </a:lnTo>
                  <a:lnTo>
                    <a:pt x="742" y="552"/>
                  </a:lnTo>
                  <a:lnTo>
                    <a:pt x="729" y="558"/>
                  </a:lnTo>
                  <a:lnTo>
                    <a:pt x="715" y="560"/>
                  </a:lnTo>
                  <a:lnTo>
                    <a:pt x="702" y="566"/>
                  </a:lnTo>
                  <a:lnTo>
                    <a:pt x="686" y="571"/>
                  </a:lnTo>
                  <a:lnTo>
                    <a:pt x="673" y="576"/>
                  </a:lnTo>
                  <a:lnTo>
                    <a:pt x="657" y="582"/>
                  </a:lnTo>
                  <a:lnTo>
                    <a:pt x="643" y="590"/>
                  </a:lnTo>
                  <a:lnTo>
                    <a:pt x="627" y="595"/>
                  </a:lnTo>
                  <a:lnTo>
                    <a:pt x="617" y="600"/>
                  </a:lnTo>
                  <a:lnTo>
                    <a:pt x="606" y="608"/>
                  </a:lnTo>
                  <a:lnTo>
                    <a:pt x="598" y="616"/>
                  </a:lnTo>
                  <a:lnTo>
                    <a:pt x="598" y="616"/>
                  </a:lnTo>
                  <a:lnTo>
                    <a:pt x="603" y="616"/>
                  </a:lnTo>
                  <a:lnTo>
                    <a:pt x="611" y="616"/>
                  </a:lnTo>
                  <a:lnTo>
                    <a:pt x="625" y="619"/>
                  </a:lnTo>
                  <a:lnTo>
                    <a:pt x="635" y="622"/>
                  </a:lnTo>
                  <a:lnTo>
                    <a:pt x="651" y="624"/>
                  </a:lnTo>
                  <a:lnTo>
                    <a:pt x="667" y="627"/>
                  </a:lnTo>
                  <a:lnTo>
                    <a:pt x="686" y="632"/>
                  </a:lnTo>
                  <a:lnTo>
                    <a:pt x="702" y="635"/>
                  </a:lnTo>
                  <a:lnTo>
                    <a:pt x="721" y="638"/>
                  </a:lnTo>
                  <a:lnTo>
                    <a:pt x="737" y="643"/>
                  </a:lnTo>
                  <a:lnTo>
                    <a:pt x="755" y="646"/>
                  </a:lnTo>
                  <a:lnTo>
                    <a:pt x="769" y="648"/>
                  </a:lnTo>
                  <a:lnTo>
                    <a:pt x="782" y="656"/>
                  </a:lnTo>
                  <a:lnTo>
                    <a:pt x="793" y="659"/>
                  </a:lnTo>
                  <a:lnTo>
                    <a:pt x="801" y="664"/>
                  </a:lnTo>
                  <a:lnTo>
                    <a:pt x="798" y="664"/>
                  </a:lnTo>
                  <a:lnTo>
                    <a:pt x="793" y="664"/>
                  </a:lnTo>
                  <a:lnTo>
                    <a:pt x="787" y="664"/>
                  </a:lnTo>
                  <a:lnTo>
                    <a:pt x="779" y="664"/>
                  </a:lnTo>
                  <a:lnTo>
                    <a:pt x="769" y="667"/>
                  </a:lnTo>
                  <a:lnTo>
                    <a:pt x="755" y="670"/>
                  </a:lnTo>
                  <a:lnTo>
                    <a:pt x="742" y="672"/>
                  </a:lnTo>
                  <a:lnTo>
                    <a:pt x="729" y="675"/>
                  </a:lnTo>
                  <a:lnTo>
                    <a:pt x="713" y="678"/>
                  </a:lnTo>
                  <a:lnTo>
                    <a:pt x="699" y="683"/>
                  </a:lnTo>
                  <a:lnTo>
                    <a:pt x="683" y="686"/>
                  </a:lnTo>
                  <a:lnTo>
                    <a:pt x="670" y="694"/>
                  </a:lnTo>
                  <a:lnTo>
                    <a:pt x="654" y="699"/>
                  </a:lnTo>
                  <a:lnTo>
                    <a:pt x="641" y="704"/>
                  </a:lnTo>
                  <a:lnTo>
                    <a:pt x="627" y="712"/>
                  </a:lnTo>
                  <a:lnTo>
                    <a:pt x="617" y="723"/>
                  </a:lnTo>
                  <a:lnTo>
                    <a:pt x="617" y="726"/>
                  </a:lnTo>
                  <a:lnTo>
                    <a:pt x="617" y="731"/>
                  </a:lnTo>
                  <a:lnTo>
                    <a:pt x="619" y="736"/>
                  </a:lnTo>
                  <a:lnTo>
                    <a:pt x="619" y="744"/>
                  </a:lnTo>
                  <a:lnTo>
                    <a:pt x="619" y="755"/>
                  </a:lnTo>
                  <a:lnTo>
                    <a:pt x="622" y="766"/>
                  </a:lnTo>
                  <a:lnTo>
                    <a:pt x="622" y="779"/>
                  </a:lnTo>
                  <a:lnTo>
                    <a:pt x="622" y="792"/>
                  </a:lnTo>
                  <a:lnTo>
                    <a:pt x="622" y="808"/>
                  </a:lnTo>
                  <a:lnTo>
                    <a:pt x="622" y="824"/>
                  </a:lnTo>
                  <a:lnTo>
                    <a:pt x="622" y="843"/>
                  </a:lnTo>
                  <a:lnTo>
                    <a:pt x="622" y="862"/>
                  </a:lnTo>
                  <a:lnTo>
                    <a:pt x="622" y="880"/>
                  </a:lnTo>
                  <a:lnTo>
                    <a:pt x="622" y="899"/>
                  </a:lnTo>
                  <a:lnTo>
                    <a:pt x="622" y="920"/>
                  </a:lnTo>
                  <a:lnTo>
                    <a:pt x="619" y="939"/>
                  </a:lnTo>
                  <a:lnTo>
                    <a:pt x="617" y="958"/>
                  </a:lnTo>
                  <a:lnTo>
                    <a:pt x="614" y="976"/>
                  </a:lnTo>
                  <a:lnTo>
                    <a:pt x="611" y="995"/>
                  </a:lnTo>
                  <a:lnTo>
                    <a:pt x="609" y="1011"/>
                  </a:lnTo>
                  <a:lnTo>
                    <a:pt x="606" y="1027"/>
                  </a:lnTo>
                  <a:lnTo>
                    <a:pt x="606" y="1040"/>
                  </a:lnTo>
                  <a:lnTo>
                    <a:pt x="603" y="1054"/>
                  </a:lnTo>
                  <a:lnTo>
                    <a:pt x="601" y="1064"/>
                  </a:lnTo>
                  <a:lnTo>
                    <a:pt x="598" y="1075"/>
                  </a:lnTo>
                  <a:lnTo>
                    <a:pt x="595" y="1083"/>
                  </a:lnTo>
                  <a:lnTo>
                    <a:pt x="595" y="1091"/>
                  </a:lnTo>
                  <a:lnTo>
                    <a:pt x="593" y="1096"/>
                  </a:lnTo>
                  <a:lnTo>
                    <a:pt x="590" y="1102"/>
                  </a:lnTo>
                  <a:lnTo>
                    <a:pt x="590" y="1102"/>
                  </a:lnTo>
                  <a:lnTo>
                    <a:pt x="590" y="1104"/>
                  </a:lnTo>
                  <a:lnTo>
                    <a:pt x="504" y="1094"/>
                  </a:lnTo>
                  <a:lnTo>
                    <a:pt x="504" y="1088"/>
                  </a:lnTo>
                  <a:lnTo>
                    <a:pt x="504" y="1078"/>
                  </a:lnTo>
                  <a:lnTo>
                    <a:pt x="504" y="1062"/>
                  </a:lnTo>
                  <a:lnTo>
                    <a:pt x="507" y="1040"/>
                  </a:lnTo>
                  <a:lnTo>
                    <a:pt x="507" y="1011"/>
                  </a:lnTo>
                  <a:lnTo>
                    <a:pt x="510" y="982"/>
                  </a:lnTo>
                  <a:lnTo>
                    <a:pt x="510" y="947"/>
                  </a:lnTo>
                  <a:lnTo>
                    <a:pt x="512" y="912"/>
                  </a:lnTo>
                  <a:lnTo>
                    <a:pt x="512" y="872"/>
                  </a:lnTo>
                  <a:lnTo>
                    <a:pt x="512" y="835"/>
                  </a:lnTo>
                  <a:lnTo>
                    <a:pt x="512" y="795"/>
                  </a:lnTo>
                  <a:lnTo>
                    <a:pt x="512" y="758"/>
                  </a:lnTo>
                  <a:lnTo>
                    <a:pt x="512" y="720"/>
                  </a:lnTo>
                  <a:lnTo>
                    <a:pt x="512" y="683"/>
                  </a:lnTo>
                  <a:lnTo>
                    <a:pt x="512" y="648"/>
                  </a:lnTo>
                  <a:lnTo>
                    <a:pt x="510" y="619"/>
                  </a:lnTo>
                  <a:lnTo>
                    <a:pt x="507" y="592"/>
                  </a:lnTo>
                  <a:lnTo>
                    <a:pt x="504" y="568"/>
                  </a:lnTo>
                  <a:lnTo>
                    <a:pt x="502" y="544"/>
                  </a:lnTo>
                  <a:lnTo>
                    <a:pt x="502" y="526"/>
                  </a:lnTo>
                  <a:lnTo>
                    <a:pt x="499" y="504"/>
                  </a:lnTo>
                  <a:lnTo>
                    <a:pt x="499" y="488"/>
                  </a:lnTo>
                  <a:lnTo>
                    <a:pt x="496" y="475"/>
                  </a:lnTo>
                  <a:lnTo>
                    <a:pt x="496" y="464"/>
                  </a:lnTo>
                  <a:lnTo>
                    <a:pt x="496" y="451"/>
                  </a:lnTo>
                  <a:lnTo>
                    <a:pt x="496" y="443"/>
                  </a:lnTo>
                  <a:lnTo>
                    <a:pt x="494" y="438"/>
                  </a:lnTo>
                  <a:lnTo>
                    <a:pt x="494" y="430"/>
                  </a:lnTo>
                  <a:lnTo>
                    <a:pt x="494" y="422"/>
                  </a:lnTo>
                  <a:lnTo>
                    <a:pt x="494" y="422"/>
                  </a:lnTo>
                  <a:lnTo>
                    <a:pt x="392" y="424"/>
                  </a:lnTo>
                  <a:lnTo>
                    <a:pt x="392" y="427"/>
                  </a:lnTo>
                  <a:lnTo>
                    <a:pt x="395" y="432"/>
                  </a:lnTo>
                  <a:lnTo>
                    <a:pt x="398" y="446"/>
                  </a:lnTo>
                  <a:lnTo>
                    <a:pt x="400" y="462"/>
                  </a:lnTo>
                  <a:lnTo>
                    <a:pt x="403" y="483"/>
                  </a:lnTo>
                  <a:lnTo>
                    <a:pt x="406" y="507"/>
                  </a:lnTo>
                  <a:lnTo>
                    <a:pt x="406" y="536"/>
                  </a:lnTo>
                  <a:lnTo>
                    <a:pt x="408" y="571"/>
                  </a:lnTo>
                  <a:lnTo>
                    <a:pt x="406" y="606"/>
                  </a:lnTo>
                  <a:lnTo>
                    <a:pt x="403" y="646"/>
                  </a:lnTo>
                  <a:lnTo>
                    <a:pt x="398" y="688"/>
                  </a:lnTo>
                  <a:lnTo>
                    <a:pt x="390" y="734"/>
                  </a:lnTo>
                  <a:lnTo>
                    <a:pt x="379" y="782"/>
                  </a:lnTo>
                  <a:lnTo>
                    <a:pt x="363" y="835"/>
                  </a:lnTo>
                  <a:lnTo>
                    <a:pt x="344" y="888"/>
                  </a:lnTo>
                  <a:lnTo>
                    <a:pt x="323" y="944"/>
                  </a:lnTo>
                  <a:lnTo>
                    <a:pt x="323" y="942"/>
                  </a:lnTo>
                  <a:lnTo>
                    <a:pt x="323" y="931"/>
                  </a:lnTo>
                  <a:lnTo>
                    <a:pt x="326" y="918"/>
                  </a:lnTo>
                  <a:lnTo>
                    <a:pt x="326" y="902"/>
                  </a:lnTo>
                  <a:lnTo>
                    <a:pt x="326" y="878"/>
                  </a:lnTo>
                  <a:lnTo>
                    <a:pt x="328" y="851"/>
                  </a:lnTo>
                  <a:lnTo>
                    <a:pt x="328" y="822"/>
                  </a:lnTo>
                  <a:lnTo>
                    <a:pt x="331" y="792"/>
                  </a:lnTo>
                  <a:lnTo>
                    <a:pt x="331" y="760"/>
                  </a:lnTo>
                  <a:lnTo>
                    <a:pt x="331" y="726"/>
                  </a:lnTo>
                  <a:lnTo>
                    <a:pt x="328" y="694"/>
                  </a:lnTo>
                  <a:lnTo>
                    <a:pt x="328" y="662"/>
                  </a:lnTo>
                  <a:lnTo>
                    <a:pt x="323" y="627"/>
                  </a:lnTo>
                  <a:lnTo>
                    <a:pt x="320" y="598"/>
                  </a:lnTo>
                  <a:lnTo>
                    <a:pt x="315" y="571"/>
                  </a:lnTo>
                  <a:lnTo>
                    <a:pt x="310" y="547"/>
                  </a:lnTo>
                  <a:lnTo>
                    <a:pt x="310" y="550"/>
                  </a:lnTo>
                  <a:lnTo>
                    <a:pt x="307" y="558"/>
                  </a:lnTo>
                  <a:lnTo>
                    <a:pt x="304" y="571"/>
                  </a:lnTo>
                  <a:lnTo>
                    <a:pt x="302" y="590"/>
                  </a:lnTo>
                  <a:lnTo>
                    <a:pt x="296" y="614"/>
                  </a:lnTo>
                  <a:lnTo>
                    <a:pt x="291" y="640"/>
                  </a:lnTo>
                  <a:lnTo>
                    <a:pt x="283" y="670"/>
                  </a:lnTo>
                  <a:lnTo>
                    <a:pt x="277" y="702"/>
                  </a:lnTo>
                  <a:lnTo>
                    <a:pt x="267" y="734"/>
                  </a:lnTo>
                  <a:lnTo>
                    <a:pt x="256" y="768"/>
                  </a:lnTo>
                  <a:lnTo>
                    <a:pt x="245" y="800"/>
                  </a:lnTo>
                  <a:lnTo>
                    <a:pt x="232" y="835"/>
                  </a:lnTo>
                  <a:lnTo>
                    <a:pt x="216" y="867"/>
                  </a:lnTo>
                  <a:lnTo>
                    <a:pt x="200" y="902"/>
                  </a:lnTo>
                  <a:lnTo>
                    <a:pt x="181" y="931"/>
                  </a:lnTo>
                  <a:lnTo>
                    <a:pt x="163" y="958"/>
                  </a:lnTo>
                  <a:lnTo>
                    <a:pt x="163" y="955"/>
                  </a:lnTo>
                  <a:lnTo>
                    <a:pt x="163" y="950"/>
                  </a:lnTo>
                  <a:lnTo>
                    <a:pt x="165" y="942"/>
                  </a:lnTo>
                  <a:lnTo>
                    <a:pt x="165" y="931"/>
                  </a:lnTo>
                  <a:lnTo>
                    <a:pt x="165" y="920"/>
                  </a:lnTo>
                  <a:lnTo>
                    <a:pt x="168" y="904"/>
                  </a:lnTo>
                  <a:lnTo>
                    <a:pt x="171" y="886"/>
                  </a:lnTo>
                  <a:lnTo>
                    <a:pt x="171" y="867"/>
                  </a:lnTo>
                  <a:lnTo>
                    <a:pt x="171" y="846"/>
                  </a:lnTo>
                  <a:lnTo>
                    <a:pt x="171" y="824"/>
                  </a:lnTo>
                  <a:lnTo>
                    <a:pt x="171" y="800"/>
                  </a:lnTo>
                  <a:lnTo>
                    <a:pt x="171" y="776"/>
                  </a:lnTo>
                  <a:lnTo>
                    <a:pt x="171" y="750"/>
                  </a:lnTo>
                  <a:lnTo>
                    <a:pt x="168" y="723"/>
                  </a:lnTo>
                  <a:lnTo>
                    <a:pt x="163" y="696"/>
                  </a:lnTo>
                  <a:lnTo>
                    <a:pt x="160" y="672"/>
                  </a:lnTo>
                  <a:lnTo>
                    <a:pt x="72" y="675"/>
                  </a:lnTo>
                  <a:lnTo>
                    <a:pt x="72" y="678"/>
                  </a:lnTo>
                  <a:lnTo>
                    <a:pt x="72" y="683"/>
                  </a:lnTo>
                  <a:lnTo>
                    <a:pt x="75" y="691"/>
                  </a:lnTo>
                  <a:lnTo>
                    <a:pt x="77" y="704"/>
                  </a:lnTo>
                  <a:lnTo>
                    <a:pt x="83" y="715"/>
                  </a:lnTo>
                  <a:lnTo>
                    <a:pt x="85" y="734"/>
                  </a:lnTo>
                  <a:lnTo>
                    <a:pt x="88" y="750"/>
                  </a:lnTo>
                  <a:lnTo>
                    <a:pt x="93" y="768"/>
                  </a:lnTo>
                  <a:lnTo>
                    <a:pt x="93" y="787"/>
                  </a:lnTo>
                  <a:lnTo>
                    <a:pt x="96" y="806"/>
                  </a:lnTo>
                  <a:lnTo>
                    <a:pt x="99" y="824"/>
                  </a:lnTo>
                  <a:lnTo>
                    <a:pt x="101" y="846"/>
                  </a:lnTo>
                  <a:lnTo>
                    <a:pt x="99" y="862"/>
                  </a:lnTo>
                  <a:lnTo>
                    <a:pt x="99" y="878"/>
                  </a:lnTo>
                  <a:lnTo>
                    <a:pt x="96" y="891"/>
                  </a:lnTo>
                  <a:lnTo>
                    <a:pt x="91" y="904"/>
                  </a:lnTo>
                  <a:lnTo>
                    <a:pt x="83" y="912"/>
                  </a:lnTo>
                  <a:lnTo>
                    <a:pt x="77" y="915"/>
                  </a:lnTo>
                  <a:lnTo>
                    <a:pt x="69" y="918"/>
                  </a:lnTo>
                  <a:lnTo>
                    <a:pt x="64" y="915"/>
                  </a:lnTo>
                  <a:lnTo>
                    <a:pt x="56" y="910"/>
                  </a:lnTo>
                  <a:lnTo>
                    <a:pt x="48" y="904"/>
                  </a:lnTo>
                  <a:lnTo>
                    <a:pt x="40" y="894"/>
                  </a:lnTo>
                  <a:lnTo>
                    <a:pt x="35" y="886"/>
                  </a:lnTo>
                  <a:lnTo>
                    <a:pt x="29" y="875"/>
                  </a:lnTo>
                  <a:lnTo>
                    <a:pt x="21" y="867"/>
                  </a:lnTo>
                  <a:lnTo>
                    <a:pt x="16" y="856"/>
                  </a:lnTo>
                  <a:lnTo>
                    <a:pt x="13" y="846"/>
                  </a:lnTo>
                  <a:lnTo>
                    <a:pt x="8" y="838"/>
                  </a:lnTo>
                  <a:lnTo>
                    <a:pt x="5" y="832"/>
                  </a:lnTo>
                  <a:lnTo>
                    <a:pt x="2" y="827"/>
                  </a:lnTo>
                  <a:lnTo>
                    <a:pt x="2" y="827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26" y="1495"/>
              <a:ext cx="692" cy="356"/>
            </a:xfrm>
            <a:custGeom>
              <a:avLst/>
              <a:gdLst>
                <a:gd name="T0" fmla="*/ 0 w 769"/>
                <a:gd name="T1" fmla="*/ 54 h 403"/>
                <a:gd name="T2" fmla="*/ 14 w 769"/>
                <a:gd name="T3" fmla="*/ 48 h 403"/>
                <a:gd name="T4" fmla="*/ 40 w 769"/>
                <a:gd name="T5" fmla="*/ 43 h 403"/>
                <a:gd name="T6" fmla="*/ 78 w 769"/>
                <a:gd name="T7" fmla="*/ 38 h 403"/>
                <a:gd name="T8" fmla="*/ 123 w 769"/>
                <a:gd name="T9" fmla="*/ 30 h 403"/>
                <a:gd name="T10" fmla="*/ 176 w 769"/>
                <a:gd name="T11" fmla="*/ 22 h 403"/>
                <a:gd name="T12" fmla="*/ 235 w 769"/>
                <a:gd name="T13" fmla="*/ 16 h 403"/>
                <a:gd name="T14" fmla="*/ 297 w 769"/>
                <a:gd name="T15" fmla="*/ 8 h 403"/>
                <a:gd name="T16" fmla="*/ 358 w 769"/>
                <a:gd name="T17" fmla="*/ 3 h 403"/>
                <a:gd name="T18" fmla="*/ 425 w 769"/>
                <a:gd name="T19" fmla="*/ 0 h 403"/>
                <a:gd name="T20" fmla="*/ 489 w 769"/>
                <a:gd name="T21" fmla="*/ 0 h 403"/>
                <a:gd name="T22" fmla="*/ 553 w 769"/>
                <a:gd name="T23" fmla="*/ 0 h 403"/>
                <a:gd name="T24" fmla="*/ 612 w 769"/>
                <a:gd name="T25" fmla="*/ 6 h 403"/>
                <a:gd name="T26" fmla="*/ 665 w 769"/>
                <a:gd name="T27" fmla="*/ 11 h 403"/>
                <a:gd name="T28" fmla="*/ 708 w 769"/>
                <a:gd name="T29" fmla="*/ 19 h 403"/>
                <a:gd name="T30" fmla="*/ 743 w 769"/>
                <a:gd name="T31" fmla="*/ 30 h 403"/>
                <a:gd name="T32" fmla="*/ 764 w 769"/>
                <a:gd name="T33" fmla="*/ 40 h 403"/>
                <a:gd name="T34" fmla="*/ 769 w 769"/>
                <a:gd name="T35" fmla="*/ 48 h 403"/>
                <a:gd name="T36" fmla="*/ 764 w 769"/>
                <a:gd name="T37" fmla="*/ 54 h 403"/>
                <a:gd name="T38" fmla="*/ 753 w 769"/>
                <a:gd name="T39" fmla="*/ 54 h 403"/>
                <a:gd name="T40" fmla="*/ 740 w 769"/>
                <a:gd name="T41" fmla="*/ 56 h 403"/>
                <a:gd name="T42" fmla="*/ 721 w 769"/>
                <a:gd name="T43" fmla="*/ 59 h 403"/>
                <a:gd name="T44" fmla="*/ 708 w 769"/>
                <a:gd name="T45" fmla="*/ 62 h 403"/>
                <a:gd name="T46" fmla="*/ 694 w 769"/>
                <a:gd name="T47" fmla="*/ 70 h 403"/>
                <a:gd name="T48" fmla="*/ 689 w 769"/>
                <a:gd name="T49" fmla="*/ 83 h 403"/>
                <a:gd name="T50" fmla="*/ 700 w 769"/>
                <a:gd name="T51" fmla="*/ 104 h 403"/>
                <a:gd name="T52" fmla="*/ 718 w 769"/>
                <a:gd name="T53" fmla="*/ 123 h 403"/>
                <a:gd name="T54" fmla="*/ 735 w 769"/>
                <a:gd name="T55" fmla="*/ 139 h 403"/>
                <a:gd name="T56" fmla="*/ 657 w 769"/>
                <a:gd name="T57" fmla="*/ 123 h 403"/>
                <a:gd name="T58" fmla="*/ 569 w 769"/>
                <a:gd name="T59" fmla="*/ 403 h 403"/>
                <a:gd name="T60" fmla="*/ 534 w 769"/>
                <a:gd name="T61" fmla="*/ 401 h 403"/>
                <a:gd name="T62" fmla="*/ 534 w 769"/>
                <a:gd name="T63" fmla="*/ 390 h 403"/>
                <a:gd name="T64" fmla="*/ 537 w 769"/>
                <a:gd name="T65" fmla="*/ 369 h 403"/>
                <a:gd name="T66" fmla="*/ 537 w 769"/>
                <a:gd name="T67" fmla="*/ 342 h 403"/>
                <a:gd name="T68" fmla="*/ 534 w 769"/>
                <a:gd name="T69" fmla="*/ 315 h 403"/>
                <a:gd name="T70" fmla="*/ 532 w 769"/>
                <a:gd name="T71" fmla="*/ 283 h 403"/>
                <a:gd name="T72" fmla="*/ 521 w 769"/>
                <a:gd name="T73" fmla="*/ 254 h 403"/>
                <a:gd name="T74" fmla="*/ 508 w 769"/>
                <a:gd name="T75" fmla="*/ 227 h 403"/>
                <a:gd name="T76" fmla="*/ 489 w 769"/>
                <a:gd name="T77" fmla="*/ 203 h 403"/>
                <a:gd name="T78" fmla="*/ 465 w 769"/>
                <a:gd name="T79" fmla="*/ 182 h 403"/>
                <a:gd name="T80" fmla="*/ 441 w 769"/>
                <a:gd name="T81" fmla="*/ 163 h 403"/>
                <a:gd name="T82" fmla="*/ 417 w 769"/>
                <a:gd name="T83" fmla="*/ 144 h 403"/>
                <a:gd name="T84" fmla="*/ 393 w 769"/>
                <a:gd name="T85" fmla="*/ 128 h 403"/>
                <a:gd name="T86" fmla="*/ 374 w 769"/>
                <a:gd name="T87" fmla="*/ 118 h 403"/>
                <a:gd name="T88" fmla="*/ 361 w 769"/>
                <a:gd name="T89" fmla="*/ 110 h 403"/>
                <a:gd name="T90" fmla="*/ 353 w 769"/>
                <a:gd name="T91" fmla="*/ 107 h 403"/>
                <a:gd name="T92" fmla="*/ 0 w 769"/>
                <a:gd name="T93" fmla="*/ 5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9" h="403">
                  <a:moveTo>
                    <a:pt x="0" y="54"/>
                  </a:moveTo>
                  <a:lnTo>
                    <a:pt x="0" y="54"/>
                  </a:lnTo>
                  <a:lnTo>
                    <a:pt x="6" y="51"/>
                  </a:lnTo>
                  <a:lnTo>
                    <a:pt x="14" y="48"/>
                  </a:lnTo>
                  <a:lnTo>
                    <a:pt x="27" y="48"/>
                  </a:lnTo>
                  <a:lnTo>
                    <a:pt x="40" y="43"/>
                  </a:lnTo>
                  <a:lnTo>
                    <a:pt x="59" y="40"/>
                  </a:lnTo>
                  <a:lnTo>
                    <a:pt x="78" y="38"/>
                  </a:lnTo>
                  <a:lnTo>
                    <a:pt x="99" y="35"/>
                  </a:lnTo>
                  <a:lnTo>
                    <a:pt x="123" y="30"/>
                  </a:lnTo>
                  <a:lnTo>
                    <a:pt x="150" y="27"/>
                  </a:lnTo>
                  <a:lnTo>
                    <a:pt x="176" y="22"/>
                  </a:lnTo>
                  <a:lnTo>
                    <a:pt x="206" y="19"/>
                  </a:lnTo>
                  <a:lnTo>
                    <a:pt x="235" y="16"/>
                  </a:lnTo>
                  <a:lnTo>
                    <a:pt x="265" y="11"/>
                  </a:lnTo>
                  <a:lnTo>
                    <a:pt x="297" y="8"/>
                  </a:lnTo>
                  <a:lnTo>
                    <a:pt x="329" y="6"/>
                  </a:lnTo>
                  <a:lnTo>
                    <a:pt x="358" y="3"/>
                  </a:lnTo>
                  <a:lnTo>
                    <a:pt x="390" y="0"/>
                  </a:lnTo>
                  <a:lnTo>
                    <a:pt x="425" y="0"/>
                  </a:lnTo>
                  <a:lnTo>
                    <a:pt x="457" y="0"/>
                  </a:lnTo>
                  <a:lnTo>
                    <a:pt x="489" y="0"/>
                  </a:lnTo>
                  <a:lnTo>
                    <a:pt x="521" y="0"/>
                  </a:lnTo>
                  <a:lnTo>
                    <a:pt x="553" y="0"/>
                  </a:lnTo>
                  <a:lnTo>
                    <a:pt x="585" y="6"/>
                  </a:lnTo>
                  <a:lnTo>
                    <a:pt x="612" y="6"/>
                  </a:lnTo>
                  <a:lnTo>
                    <a:pt x="638" y="8"/>
                  </a:lnTo>
                  <a:lnTo>
                    <a:pt x="665" y="11"/>
                  </a:lnTo>
                  <a:lnTo>
                    <a:pt x="689" y="16"/>
                  </a:lnTo>
                  <a:lnTo>
                    <a:pt x="708" y="19"/>
                  </a:lnTo>
                  <a:lnTo>
                    <a:pt x="726" y="24"/>
                  </a:lnTo>
                  <a:lnTo>
                    <a:pt x="743" y="30"/>
                  </a:lnTo>
                  <a:lnTo>
                    <a:pt x="756" y="38"/>
                  </a:lnTo>
                  <a:lnTo>
                    <a:pt x="764" y="40"/>
                  </a:lnTo>
                  <a:lnTo>
                    <a:pt x="767" y="46"/>
                  </a:lnTo>
                  <a:lnTo>
                    <a:pt x="769" y="48"/>
                  </a:lnTo>
                  <a:lnTo>
                    <a:pt x="769" y="51"/>
                  </a:lnTo>
                  <a:lnTo>
                    <a:pt x="764" y="54"/>
                  </a:lnTo>
                  <a:lnTo>
                    <a:pt x="761" y="54"/>
                  </a:lnTo>
                  <a:lnTo>
                    <a:pt x="753" y="54"/>
                  </a:lnTo>
                  <a:lnTo>
                    <a:pt x="748" y="56"/>
                  </a:lnTo>
                  <a:lnTo>
                    <a:pt x="740" y="56"/>
                  </a:lnTo>
                  <a:lnTo>
                    <a:pt x="732" y="59"/>
                  </a:lnTo>
                  <a:lnTo>
                    <a:pt x="721" y="59"/>
                  </a:lnTo>
                  <a:lnTo>
                    <a:pt x="716" y="62"/>
                  </a:lnTo>
                  <a:lnTo>
                    <a:pt x="708" y="62"/>
                  </a:lnTo>
                  <a:lnTo>
                    <a:pt x="700" y="64"/>
                  </a:lnTo>
                  <a:lnTo>
                    <a:pt x="694" y="70"/>
                  </a:lnTo>
                  <a:lnTo>
                    <a:pt x="692" y="75"/>
                  </a:lnTo>
                  <a:lnTo>
                    <a:pt x="689" y="83"/>
                  </a:lnTo>
                  <a:lnTo>
                    <a:pt x="692" y="94"/>
                  </a:lnTo>
                  <a:lnTo>
                    <a:pt x="700" y="104"/>
                  </a:lnTo>
                  <a:lnTo>
                    <a:pt x="710" y="115"/>
                  </a:lnTo>
                  <a:lnTo>
                    <a:pt x="718" y="123"/>
                  </a:lnTo>
                  <a:lnTo>
                    <a:pt x="729" y="134"/>
                  </a:lnTo>
                  <a:lnTo>
                    <a:pt x="735" y="139"/>
                  </a:lnTo>
                  <a:lnTo>
                    <a:pt x="737" y="139"/>
                  </a:lnTo>
                  <a:lnTo>
                    <a:pt x="657" y="123"/>
                  </a:lnTo>
                  <a:lnTo>
                    <a:pt x="574" y="254"/>
                  </a:lnTo>
                  <a:lnTo>
                    <a:pt x="569" y="403"/>
                  </a:lnTo>
                  <a:lnTo>
                    <a:pt x="534" y="401"/>
                  </a:lnTo>
                  <a:lnTo>
                    <a:pt x="534" y="401"/>
                  </a:lnTo>
                  <a:lnTo>
                    <a:pt x="534" y="395"/>
                  </a:lnTo>
                  <a:lnTo>
                    <a:pt x="534" y="390"/>
                  </a:lnTo>
                  <a:lnTo>
                    <a:pt x="537" y="379"/>
                  </a:lnTo>
                  <a:lnTo>
                    <a:pt x="537" y="369"/>
                  </a:lnTo>
                  <a:lnTo>
                    <a:pt x="537" y="358"/>
                  </a:lnTo>
                  <a:lnTo>
                    <a:pt x="537" y="342"/>
                  </a:lnTo>
                  <a:lnTo>
                    <a:pt x="537" y="331"/>
                  </a:lnTo>
                  <a:lnTo>
                    <a:pt x="534" y="315"/>
                  </a:lnTo>
                  <a:lnTo>
                    <a:pt x="534" y="299"/>
                  </a:lnTo>
                  <a:lnTo>
                    <a:pt x="532" y="283"/>
                  </a:lnTo>
                  <a:lnTo>
                    <a:pt x="526" y="270"/>
                  </a:lnTo>
                  <a:lnTo>
                    <a:pt x="521" y="254"/>
                  </a:lnTo>
                  <a:lnTo>
                    <a:pt x="516" y="240"/>
                  </a:lnTo>
                  <a:lnTo>
                    <a:pt x="508" y="227"/>
                  </a:lnTo>
                  <a:lnTo>
                    <a:pt x="500" y="216"/>
                  </a:lnTo>
                  <a:lnTo>
                    <a:pt x="489" y="203"/>
                  </a:lnTo>
                  <a:lnTo>
                    <a:pt x="478" y="192"/>
                  </a:lnTo>
                  <a:lnTo>
                    <a:pt x="465" y="182"/>
                  </a:lnTo>
                  <a:lnTo>
                    <a:pt x="454" y="171"/>
                  </a:lnTo>
                  <a:lnTo>
                    <a:pt x="441" y="163"/>
                  </a:lnTo>
                  <a:lnTo>
                    <a:pt x="430" y="152"/>
                  </a:lnTo>
                  <a:lnTo>
                    <a:pt x="417" y="144"/>
                  </a:lnTo>
                  <a:lnTo>
                    <a:pt x="406" y="139"/>
                  </a:lnTo>
                  <a:lnTo>
                    <a:pt x="393" y="128"/>
                  </a:lnTo>
                  <a:lnTo>
                    <a:pt x="385" y="123"/>
                  </a:lnTo>
                  <a:lnTo>
                    <a:pt x="374" y="118"/>
                  </a:lnTo>
                  <a:lnTo>
                    <a:pt x="366" y="112"/>
                  </a:lnTo>
                  <a:lnTo>
                    <a:pt x="361" y="110"/>
                  </a:lnTo>
                  <a:lnTo>
                    <a:pt x="355" y="107"/>
                  </a:lnTo>
                  <a:lnTo>
                    <a:pt x="353" y="107"/>
                  </a:lnTo>
                  <a:lnTo>
                    <a:pt x="171" y="139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238" y="1597"/>
              <a:ext cx="84" cy="80"/>
            </a:xfrm>
            <a:custGeom>
              <a:avLst/>
              <a:gdLst>
                <a:gd name="T0" fmla="*/ 16 w 93"/>
                <a:gd name="T1" fmla="*/ 0 h 91"/>
                <a:gd name="T2" fmla="*/ 0 w 93"/>
                <a:gd name="T3" fmla="*/ 91 h 91"/>
                <a:gd name="T4" fmla="*/ 3 w 93"/>
                <a:gd name="T5" fmla="*/ 85 h 91"/>
                <a:gd name="T6" fmla="*/ 8 w 93"/>
                <a:gd name="T7" fmla="*/ 77 h 91"/>
                <a:gd name="T8" fmla="*/ 13 w 93"/>
                <a:gd name="T9" fmla="*/ 72 h 91"/>
                <a:gd name="T10" fmla="*/ 19 w 93"/>
                <a:gd name="T11" fmla="*/ 67 h 91"/>
                <a:gd name="T12" fmla="*/ 27 w 93"/>
                <a:gd name="T13" fmla="*/ 61 h 91"/>
                <a:gd name="T14" fmla="*/ 32 w 93"/>
                <a:gd name="T15" fmla="*/ 53 h 91"/>
                <a:gd name="T16" fmla="*/ 40 w 93"/>
                <a:gd name="T17" fmla="*/ 45 h 91"/>
                <a:gd name="T18" fmla="*/ 48 w 93"/>
                <a:gd name="T19" fmla="*/ 40 h 91"/>
                <a:gd name="T20" fmla="*/ 53 w 93"/>
                <a:gd name="T21" fmla="*/ 32 h 91"/>
                <a:gd name="T22" fmla="*/ 61 w 93"/>
                <a:gd name="T23" fmla="*/ 27 h 91"/>
                <a:gd name="T24" fmla="*/ 67 w 93"/>
                <a:gd name="T25" fmla="*/ 19 h 91"/>
                <a:gd name="T26" fmla="*/ 75 w 93"/>
                <a:gd name="T27" fmla="*/ 16 h 91"/>
                <a:gd name="T28" fmla="*/ 83 w 93"/>
                <a:gd name="T29" fmla="*/ 13 h 91"/>
                <a:gd name="T30" fmla="*/ 88 w 93"/>
                <a:gd name="T31" fmla="*/ 11 h 91"/>
                <a:gd name="T32" fmla="*/ 93 w 93"/>
                <a:gd name="T33" fmla="*/ 8 h 91"/>
                <a:gd name="T34" fmla="*/ 91 w 93"/>
                <a:gd name="T35" fmla="*/ 5 h 91"/>
                <a:gd name="T36" fmla="*/ 83 w 93"/>
                <a:gd name="T37" fmla="*/ 3 h 91"/>
                <a:gd name="T38" fmla="*/ 77 w 93"/>
                <a:gd name="T39" fmla="*/ 3 h 91"/>
                <a:gd name="T40" fmla="*/ 69 w 93"/>
                <a:gd name="T41" fmla="*/ 3 h 91"/>
                <a:gd name="T42" fmla="*/ 64 w 93"/>
                <a:gd name="T43" fmla="*/ 3 h 91"/>
                <a:gd name="T44" fmla="*/ 53 w 93"/>
                <a:gd name="T45" fmla="*/ 3 h 91"/>
                <a:gd name="T46" fmla="*/ 45 w 93"/>
                <a:gd name="T47" fmla="*/ 0 h 91"/>
                <a:gd name="T48" fmla="*/ 37 w 93"/>
                <a:gd name="T49" fmla="*/ 0 h 91"/>
                <a:gd name="T50" fmla="*/ 32 w 93"/>
                <a:gd name="T51" fmla="*/ 0 h 91"/>
                <a:gd name="T52" fmla="*/ 24 w 93"/>
                <a:gd name="T53" fmla="*/ 0 h 91"/>
                <a:gd name="T54" fmla="*/ 21 w 93"/>
                <a:gd name="T55" fmla="*/ 0 h 91"/>
                <a:gd name="T56" fmla="*/ 16 w 93"/>
                <a:gd name="T57" fmla="*/ 0 h 91"/>
                <a:gd name="T58" fmla="*/ 16 w 93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91">
                  <a:moveTo>
                    <a:pt x="16" y="0"/>
                  </a:moveTo>
                  <a:lnTo>
                    <a:pt x="0" y="91"/>
                  </a:lnTo>
                  <a:lnTo>
                    <a:pt x="3" y="85"/>
                  </a:lnTo>
                  <a:lnTo>
                    <a:pt x="8" y="77"/>
                  </a:lnTo>
                  <a:lnTo>
                    <a:pt x="13" y="72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2" y="53"/>
                  </a:lnTo>
                  <a:lnTo>
                    <a:pt x="40" y="45"/>
                  </a:lnTo>
                  <a:lnTo>
                    <a:pt x="48" y="40"/>
                  </a:lnTo>
                  <a:lnTo>
                    <a:pt x="53" y="32"/>
                  </a:lnTo>
                  <a:lnTo>
                    <a:pt x="61" y="27"/>
                  </a:lnTo>
                  <a:lnTo>
                    <a:pt x="67" y="19"/>
                  </a:lnTo>
                  <a:lnTo>
                    <a:pt x="75" y="16"/>
                  </a:lnTo>
                  <a:lnTo>
                    <a:pt x="83" y="13"/>
                  </a:lnTo>
                  <a:lnTo>
                    <a:pt x="88" y="11"/>
                  </a:lnTo>
                  <a:lnTo>
                    <a:pt x="93" y="8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77" y="3"/>
                  </a:lnTo>
                  <a:lnTo>
                    <a:pt x="69" y="3"/>
                  </a:lnTo>
                  <a:lnTo>
                    <a:pt x="64" y="3"/>
                  </a:lnTo>
                  <a:lnTo>
                    <a:pt x="53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851" y="1562"/>
              <a:ext cx="459" cy="288"/>
            </a:xfrm>
            <a:custGeom>
              <a:avLst/>
              <a:gdLst>
                <a:gd name="T0" fmla="*/ 0 w 510"/>
                <a:gd name="T1" fmla="*/ 35 h 326"/>
                <a:gd name="T2" fmla="*/ 11 w 510"/>
                <a:gd name="T3" fmla="*/ 29 h 326"/>
                <a:gd name="T4" fmla="*/ 37 w 510"/>
                <a:gd name="T5" fmla="*/ 24 h 326"/>
                <a:gd name="T6" fmla="*/ 69 w 510"/>
                <a:gd name="T7" fmla="*/ 19 h 326"/>
                <a:gd name="T8" fmla="*/ 112 w 510"/>
                <a:gd name="T9" fmla="*/ 11 h 326"/>
                <a:gd name="T10" fmla="*/ 158 w 510"/>
                <a:gd name="T11" fmla="*/ 5 h 326"/>
                <a:gd name="T12" fmla="*/ 208 w 510"/>
                <a:gd name="T13" fmla="*/ 0 h 326"/>
                <a:gd name="T14" fmla="*/ 264 w 510"/>
                <a:gd name="T15" fmla="*/ 0 h 326"/>
                <a:gd name="T16" fmla="*/ 318 w 510"/>
                <a:gd name="T17" fmla="*/ 0 h 326"/>
                <a:gd name="T18" fmla="*/ 363 w 510"/>
                <a:gd name="T19" fmla="*/ 5 h 326"/>
                <a:gd name="T20" fmla="*/ 403 w 510"/>
                <a:gd name="T21" fmla="*/ 11 h 326"/>
                <a:gd name="T22" fmla="*/ 438 w 510"/>
                <a:gd name="T23" fmla="*/ 19 h 326"/>
                <a:gd name="T24" fmla="*/ 467 w 510"/>
                <a:gd name="T25" fmla="*/ 27 h 326"/>
                <a:gd name="T26" fmla="*/ 486 w 510"/>
                <a:gd name="T27" fmla="*/ 32 h 326"/>
                <a:gd name="T28" fmla="*/ 499 w 510"/>
                <a:gd name="T29" fmla="*/ 37 h 326"/>
                <a:gd name="T30" fmla="*/ 507 w 510"/>
                <a:gd name="T31" fmla="*/ 43 h 326"/>
                <a:gd name="T32" fmla="*/ 443 w 510"/>
                <a:gd name="T33" fmla="*/ 40 h 326"/>
                <a:gd name="T34" fmla="*/ 441 w 510"/>
                <a:gd name="T35" fmla="*/ 43 h 326"/>
                <a:gd name="T36" fmla="*/ 441 w 510"/>
                <a:gd name="T37" fmla="*/ 56 h 326"/>
                <a:gd name="T38" fmla="*/ 435 w 510"/>
                <a:gd name="T39" fmla="*/ 72 h 326"/>
                <a:gd name="T40" fmla="*/ 433 w 510"/>
                <a:gd name="T41" fmla="*/ 96 h 326"/>
                <a:gd name="T42" fmla="*/ 427 w 510"/>
                <a:gd name="T43" fmla="*/ 120 h 326"/>
                <a:gd name="T44" fmla="*/ 425 w 510"/>
                <a:gd name="T45" fmla="*/ 147 h 326"/>
                <a:gd name="T46" fmla="*/ 425 w 510"/>
                <a:gd name="T47" fmla="*/ 171 h 326"/>
                <a:gd name="T48" fmla="*/ 425 w 510"/>
                <a:gd name="T49" fmla="*/ 195 h 326"/>
                <a:gd name="T50" fmla="*/ 427 w 510"/>
                <a:gd name="T51" fmla="*/ 216 h 326"/>
                <a:gd name="T52" fmla="*/ 430 w 510"/>
                <a:gd name="T53" fmla="*/ 237 h 326"/>
                <a:gd name="T54" fmla="*/ 430 w 510"/>
                <a:gd name="T55" fmla="*/ 259 h 326"/>
                <a:gd name="T56" fmla="*/ 430 w 510"/>
                <a:gd name="T57" fmla="*/ 280 h 326"/>
                <a:gd name="T58" fmla="*/ 430 w 510"/>
                <a:gd name="T59" fmla="*/ 299 h 326"/>
                <a:gd name="T60" fmla="*/ 430 w 510"/>
                <a:gd name="T61" fmla="*/ 312 h 326"/>
                <a:gd name="T62" fmla="*/ 433 w 510"/>
                <a:gd name="T63" fmla="*/ 326 h 326"/>
                <a:gd name="T64" fmla="*/ 395 w 510"/>
                <a:gd name="T65" fmla="*/ 315 h 326"/>
                <a:gd name="T66" fmla="*/ 395 w 510"/>
                <a:gd name="T67" fmla="*/ 299 h 326"/>
                <a:gd name="T68" fmla="*/ 398 w 510"/>
                <a:gd name="T69" fmla="*/ 278 h 326"/>
                <a:gd name="T70" fmla="*/ 398 w 510"/>
                <a:gd name="T71" fmla="*/ 246 h 326"/>
                <a:gd name="T72" fmla="*/ 401 w 510"/>
                <a:gd name="T73" fmla="*/ 208 h 326"/>
                <a:gd name="T74" fmla="*/ 401 w 510"/>
                <a:gd name="T75" fmla="*/ 171 h 326"/>
                <a:gd name="T76" fmla="*/ 401 w 510"/>
                <a:gd name="T77" fmla="*/ 139 h 326"/>
                <a:gd name="T78" fmla="*/ 398 w 510"/>
                <a:gd name="T79" fmla="*/ 109 h 326"/>
                <a:gd name="T80" fmla="*/ 393 w 510"/>
                <a:gd name="T81" fmla="*/ 88 h 326"/>
                <a:gd name="T82" fmla="*/ 385 w 510"/>
                <a:gd name="T83" fmla="*/ 69 h 326"/>
                <a:gd name="T84" fmla="*/ 374 w 510"/>
                <a:gd name="T85" fmla="*/ 56 h 326"/>
                <a:gd name="T86" fmla="*/ 366 w 510"/>
                <a:gd name="T87" fmla="*/ 45 h 326"/>
                <a:gd name="T88" fmla="*/ 350 w 510"/>
                <a:gd name="T89" fmla="*/ 32 h 326"/>
                <a:gd name="T90" fmla="*/ 339 w 510"/>
                <a:gd name="T91" fmla="*/ 27 h 326"/>
                <a:gd name="T92" fmla="*/ 27 w 510"/>
                <a:gd name="T93" fmla="*/ 59 h 326"/>
                <a:gd name="T94" fmla="*/ 0 w 510"/>
                <a:gd name="T95" fmla="*/ 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0" h="326">
                  <a:moveTo>
                    <a:pt x="0" y="35"/>
                  </a:moveTo>
                  <a:lnTo>
                    <a:pt x="0" y="35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24" y="27"/>
                  </a:lnTo>
                  <a:lnTo>
                    <a:pt x="37" y="24"/>
                  </a:lnTo>
                  <a:lnTo>
                    <a:pt x="53" y="21"/>
                  </a:lnTo>
                  <a:lnTo>
                    <a:pt x="69" y="19"/>
                  </a:lnTo>
                  <a:lnTo>
                    <a:pt x="91" y="16"/>
                  </a:lnTo>
                  <a:lnTo>
                    <a:pt x="112" y="11"/>
                  </a:lnTo>
                  <a:lnTo>
                    <a:pt x="134" y="8"/>
                  </a:lnTo>
                  <a:lnTo>
                    <a:pt x="158" y="5"/>
                  </a:lnTo>
                  <a:lnTo>
                    <a:pt x="184" y="3"/>
                  </a:lnTo>
                  <a:lnTo>
                    <a:pt x="208" y="0"/>
                  </a:lnTo>
                  <a:lnTo>
                    <a:pt x="238" y="0"/>
                  </a:lnTo>
                  <a:lnTo>
                    <a:pt x="264" y="0"/>
                  </a:lnTo>
                  <a:lnTo>
                    <a:pt x="291" y="0"/>
                  </a:lnTo>
                  <a:lnTo>
                    <a:pt x="318" y="0"/>
                  </a:lnTo>
                  <a:lnTo>
                    <a:pt x="342" y="3"/>
                  </a:lnTo>
                  <a:lnTo>
                    <a:pt x="363" y="5"/>
                  </a:lnTo>
                  <a:lnTo>
                    <a:pt x="387" y="8"/>
                  </a:lnTo>
                  <a:lnTo>
                    <a:pt x="403" y="11"/>
                  </a:lnTo>
                  <a:lnTo>
                    <a:pt x="425" y="16"/>
                  </a:lnTo>
                  <a:lnTo>
                    <a:pt x="438" y="19"/>
                  </a:lnTo>
                  <a:lnTo>
                    <a:pt x="454" y="24"/>
                  </a:lnTo>
                  <a:lnTo>
                    <a:pt x="467" y="27"/>
                  </a:lnTo>
                  <a:lnTo>
                    <a:pt x="478" y="29"/>
                  </a:lnTo>
                  <a:lnTo>
                    <a:pt x="486" y="32"/>
                  </a:lnTo>
                  <a:lnTo>
                    <a:pt x="494" y="37"/>
                  </a:lnTo>
                  <a:lnTo>
                    <a:pt x="499" y="37"/>
                  </a:lnTo>
                  <a:lnTo>
                    <a:pt x="505" y="40"/>
                  </a:lnTo>
                  <a:lnTo>
                    <a:pt x="507" y="43"/>
                  </a:lnTo>
                  <a:lnTo>
                    <a:pt x="510" y="43"/>
                  </a:lnTo>
                  <a:lnTo>
                    <a:pt x="443" y="40"/>
                  </a:lnTo>
                  <a:lnTo>
                    <a:pt x="443" y="40"/>
                  </a:lnTo>
                  <a:lnTo>
                    <a:pt x="441" y="43"/>
                  </a:lnTo>
                  <a:lnTo>
                    <a:pt x="441" y="48"/>
                  </a:lnTo>
                  <a:lnTo>
                    <a:pt x="441" y="56"/>
                  </a:lnTo>
                  <a:lnTo>
                    <a:pt x="438" y="64"/>
                  </a:lnTo>
                  <a:lnTo>
                    <a:pt x="435" y="72"/>
                  </a:lnTo>
                  <a:lnTo>
                    <a:pt x="433" y="83"/>
                  </a:lnTo>
                  <a:lnTo>
                    <a:pt x="433" y="96"/>
                  </a:lnTo>
                  <a:lnTo>
                    <a:pt x="430" y="107"/>
                  </a:lnTo>
                  <a:lnTo>
                    <a:pt x="427" y="120"/>
                  </a:lnTo>
                  <a:lnTo>
                    <a:pt x="425" y="133"/>
                  </a:lnTo>
                  <a:lnTo>
                    <a:pt x="425" y="147"/>
                  </a:lnTo>
                  <a:lnTo>
                    <a:pt x="425" y="157"/>
                  </a:lnTo>
                  <a:lnTo>
                    <a:pt x="425" y="171"/>
                  </a:lnTo>
                  <a:lnTo>
                    <a:pt x="425" y="181"/>
                  </a:lnTo>
                  <a:lnTo>
                    <a:pt x="425" y="195"/>
                  </a:lnTo>
                  <a:lnTo>
                    <a:pt x="425" y="205"/>
                  </a:lnTo>
                  <a:lnTo>
                    <a:pt x="427" y="216"/>
                  </a:lnTo>
                  <a:lnTo>
                    <a:pt x="427" y="227"/>
                  </a:lnTo>
                  <a:lnTo>
                    <a:pt x="430" y="237"/>
                  </a:lnTo>
                  <a:lnTo>
                    <a:pt x="430" y="248"/>
                  </a:lnTo>
                  <a:lnTo>
                    <a:pt x="430" y="259"/>
                  </a:lnTo>
                  <a:lnTo>
                    <a:pt x="430" y="270"/>
                  </a:lnTo>
                  <a:lnTo>
                    <a:pt x="430" y="280"/>
                  </a:lnTo>
                  <a:lnTo>
                    <a:pt x="430" y="288"/>
                  </a:lnTo>
                  <a:lnTo>
                    <a:pt x="430" y="299"/>
                  </a:lnTo>
                  <a:lnTo>
                    <a:pt x="430" y="304"/>
                  </a:lnTo>
                  <a:lnTo>
                    <a:pt x="430" y="312"/>
                  </a:lnTo>
                  <a:lnTo>
                    <a:pt x="430" y="320"/>
                  </a:lnTo>
                  <a:lnTo>
                    <a:pt x="433" y="326"/>
                  </a:lnTo>
                  <a:lnTo>
                    <a:pt x="395" y="318"/>
                  </a:lnTo>
                  <a:lnTo>
                    <a:pt x="395" y="315"/>
                  </a:lnTo>
                  <a:lnTo>
                    <a:pt x="395" y="310"/>
                  </a:lnTo>
                  <a:lnTo>
                    <a:pt x="395" y="299"/>
                  </a:lnTo>
                  <a:lnTo>
                    <a:pt x="398" y="291"/>
                  </a:lnTo>
                  <a:lnTo>
                    <a:pt x="398" y="278"/>
                  </a:lnTo>
                  <a:lnTo>
                    <a:pt x="398" y="262"/>
                  </a:lnTo>
                  <a:lnTo>
                    <a:pt x="398" y="246"/>
                  </a:lnTo>
                  <a:lnTo>
                    <a:pt x="401" y="229"/>
                  </a:lnTo>
                  <a:lnTo>
                    <a:pt x="401" y="208"/>
                  </a:lnTo>
                  <a:lnTo>
                    <a:pt x="401" y="192"/>
                  </a:lnTo>
                  <a:lnTo>
                    <a:pt x="401" y="171"/>
                  </a:lnTo>
                  <a:lnTo>
                    <a:pt x="401" y="155"/>
                  </a:lnTo>
                  <a:lnTo>
                    <a:pt x="401" y="139"/>
                  </a:lnTo>
                  <a:lnTo>
                    <a:pt x="398" y="123"/>
                  </a:lnTo>
                  <a:lnTo>
                    <a:pt x="398" y="109"/>
                  </a:lnTo>
                  <a:lnTo>
                    <a:pt x="395" y="99"/>
                  </a:lnTo>
                  <a:lnTo>
                    <a:pt x="393" y="88"/>
                  </a:lnTo>
                  <a:lnTo>
                    <a:pt x="387" y="80"/>
                  </a:lnTo>
                  <a:lnTo>
                    <a:pt x="385" y="69"/>
                  </a:lnTo>
                  <a:lnTo>
                    <a:pt x="379" y="64"/>
                  </a:lnTo>
                  <a:lnTo>
                    <a:pt x="374" y="56"/>
                  </a:lnTo>
                  <a:lnTo>
                    <a:pt x="371" y="51"/>
                  </a:lnTo>
                  <a:lnTo>
                    <a:pt x="366" y="45"/>
                  </a:lnTo>
                  <a:lnTo>
                    <a:pt x="361" y="43"/>
                  </a:lnTo>
                  <a:lnTo>
                    <a:pt x="350" y="32"/>
                  </a:lnTo>
                  <a:lnTo>
                    <a:pt x="345" y="29"/>
                  </a:lnTo>
                  <a:lnTo>
                    <a:pt x="339" y="27"/>
                  </a:lnTo>
                  <a:lnTo>
                    <a:pt x="339" y="27"/>
                  </a:lnTo>
                  <a:lnTo>
                    <a:pt x="27" y="5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058" y="1583"/>
              <a:ext cx="127" cy="116"/>
            </a:xfrm>
            <a:custGeom>
              <a:avLst/>
              <a:gdLst>
                <a:gd name="T0" fmla="*/ 0 w 141"/>
                <a:gd name="T1" fmla="*/ 8 h 131"/>
                <a:gd name="T2" fmla="*/ 2 w 141"/>
                <a:gd name="T3" fmla="*/ 13 h 131"/>
                <a:gd name="T4" fmla="*/ 10 w 141"/>
                <a:gd name="T5" fmla="*/ 16 h 131"/>
                <a:gd name="T6" fmla="*/ 18 w 141"/>
                <a:gd name="T7" fmla="*/ 21 h 131"/>
                <a:gd name="T8" fmla="*/ 29 w 141"/>
                <a:gd name="T9" fmla="*/ 27 h 131"/>
                <a:gd name="T10" fmla="*/ 40 w 141"/>
                <a:gd name="T11" fmla="*/ 35 h 131"/>
                <a:gd name="T12" fmla="*/ 50 w 141"/>
                <a:gd name="T13" fmla="*/ 45 h 131"/>
                <a:gd name="T14" fmla="*/ 64 w 141"/>
                <a:gd name="T15" fmla="*/ 53 h 131"/>
                <a:gd name="T16" fmla="*/ 77 w 141"/>
                <a:gd name="T17" fmla="*/ 61 h 131"/>
                <a:gd name="T18" fmla="*/ 88 w 141"/>
                <a:gd name="T19" fmla="*/ 72 h 131"/>
                <a:gd name="T20" fmla="*/ 101 w 141"/>
                <a:gd name="T21" fmla="*/ 83 h 131"/>
                <a:gd name="T22" fmla="*/ 112 w 141"/>
                <a:gd name="T23" fmla="*/ 93 h 131"/>
                <a:gd name="T24" fmla="*/ 120 w 141"/>
                <a:gd name="T25" fmla="*/ 104 h 131"/>
                <a:gd name="T26" fmla="*/ 131 w 141"/>
                <a:gd name="T27" fmla="*/ 112 h 131"/>
                <a:gd name="T28" fmla="*/ 136 w 141"/>
                <a:gd name="T29" fmla="*/ 120 h 131"/>
                <a:gd name="T30" fmla="*/ 141 w 141"/>
                <a:gd name="T31" fmla="*/ 131 h 131"/>
                <a:gd name="T32" fmla="*/ 109 w 141"/>
                <a:gd name="T33" fmla="*/ 0 h 131"/>
                <a:gd name="T34" fmla="*/ 0 w 141"/>
                <a:gd name="T35" fmla="*/ 8 h 131"/>
                <a:gd name="T36" fmla="*/ 0 w 141"/>
                <a:gd name="T37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31">
                  <a:moveTo>
                    <a:pt x="0" y="8"/>
                  </a:moveTo>
                  <a:lnTo>
                    <a:pt x="2" y="13"/>
                  </a:lnTo>
                  <a:lnTo>
                    <a:pt x="10" y="16"/>
                  </a:lnTo>
                  <a:lnTo>
                    <a:pt x="18" y="21"/>
                  </a:lnTo>
                  <a:lnTo>
                    <a:pt x="29" y="27"/>
                  </a:lnTo>
                  <a:lnTo>
                    <a:pt x="40" y="35"/>
                  </a:lnTo>
                  <a:lnTo>
                    <a:pt x="50" y="45"/>
                  </a:lnTo>
                  <a:lnTo>
                    <a:pt x="64" y="53"/>
                  </a:lnTo>
                  <a:lnTo>
                    <a:pt x="77" y="61"/>
                  </a:lnTo>
                  <a:lnTo>
                    <a:pt x="88" y="72"/>
                  </a:lnTo>
                  <a:lnTo>
                    <a:pt x="101" y="83"/>
                  </a:lnTo>
                  <a:lnTo>
                    <a:pt x="112" y="93"/>
                  </a:lnTo>
                  <a:lnTo>
                    <a:pt x="120" y="104"/>
                  </a:lnTo>
                  <a:lnTo>
                    <a:pt x="131" y="112"/>
                  </a:lnTo>
                  <a:lnTo>
                    <a:pt x="136" y="120"/>
                  </a:lnTo>
                  <a:lnTo>
                    <a:pt x="141" y="131"/>
                  </a:lnTo>
                  <a:lnTo>
                    <a:pt x="10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772" y="1515"/>
              <a:ext cx="574" cy="65"/>
            </a:xfrm>
            <a:custGeom>
              <a:avLst/>
              <a:gdLst>
                <a:gd name="T0" fmla="*/ 3 w 638"/>
                <a:gd name="T1" fmla="*/ 50 h 74"/>
                <a:gd name="T2" fmla="*/ 24 w 638"/>
                <a:gd name="T3" fmla="*/ 42 h 74"/>
                <a:gd name="T4" fmla="*/ 64 w 638"/>
                <a:gd name="T5" fmla="*/ 34 h 74"/>
                <a:gd name="T6" fmla="*/ 120 w 638"/>
                <a:gd name="T7" fmla="*/ 24 h 74"/>
                <a:gd name="T8" fmla="*/ 187 w 638"/>
                <a:gd name="T9" fmla="*/ 10 h 74"/>
                <a:gd name="T10" fmla="*/ 264 w 638"/>
                <a:gd name="T11" fmla="*/ 2 h 74"/>
                <a:gd name="T12" fmla="*/ 342 w 638"/>
                <a:gd name="T13" fmla="*/ 0 h 74"/>
                <a:gd name="T14" fmla="*/ 422 w 638"/>
                <a:gd name="T15" fmla="*/ 0 h 74"/>
                <a:gd name="T16" fmla="*/ 499 w 638"/>
                <a:gd name="T17" fmla="*/ 10 h 74"/>
                <a:gd name="T18" fmla="*/ 555 w 638"/>
                <a:gd name="T19" fmla="*/ 21 h 74"/>
                <a:gd name="T20" fmla="*/ 593 w 638"/>
                <a:gd name="T21" fmla="*/ 29 h 74"/>
                <a:gd name="T22" fmla="*/ 619 w 638"/>
                <a:gd name="T23" fmla="*/ 34 h 74"/>
                <a:gd name="T24" fmla="*/ 630 w 638"/>
                <a:gd name="T25" fmla="*/ 40 h 74"/>
                <a:gd name="T26" fmla="*/ 638 w 638"/>
                <a:gd name="T27" fmla="*/ 42 h 74"/>
                <a:gd name="T28" fmla="*/ 638 w 638"/>
                <a:gd name="T29" fmla="*/ 48 h 74"/>
                <a:gd name="T30" fmla="*/ 635 w 638"/>
                <a:gd name="T31" fmla="*/ 48 h 74"/>
                <a:gd name="T32" fmla="*/ 611 w 638"/>
                <a:gd name="T33" fmla="*/ 42 h 74"/>
                <a:gd name="T34" fmla="*/ 577 w 638"/>
                <a:gd name="T35" fmla="*/ 37 h 74"/>
                <a:gd name="T36" fmla="*/ 529 w 638"/>
                <a:gd name="T37" fmla="*/ 32 h 74"/>
                <a:gd name="T38" fmla="*/ 473 w 638"/>
                <a:gd name="T39" fmla="*/ 26 h 74"/>
                <a:gd name="T40" fmla="*/ 416 w 638"/>
                <a:gd name="T41" fmla="*/ 21 h 74"/>
                <a:gd name="T42" fmla="*/ 358 w 638"/>
                <a:gd name="T43" fmla="*/ 21 h 74"/>
                <a:gd name="T44" fmla="*/ 307 w 638"/>
                <a:gd name="T45" fmla="*/ 21 h 74"/>
                <a:gd name="T46" fmla="*/ 264 w 638"/>
                <a:gd name="T47" fmla="*/ 26 h 74"/>
                <a:gd name="T48" fmla="*/ 219 w 638"/>
                <a:gd name="T49" fmla="*/ 34 h 74"/>
                <a:gd name="T50" fmla="*/ 179 w 638"/>
                <a:gd name="T51" fmla="*/ 42 h 74"/>
                <a:gd name="T52" fmla="*/ 139 w 638"/>
                <a:gd name="T53" fmla="*/ 50 h 74"/>
                <a:gd name="T54" fmla="*/ 107 w 638"/>
                <a:gd name="T55" fmla="*/ 58 h 74"/>
                <a:gd name="T56" fmla="*/ 77 w 638"/>
                <a:gd name="T57" fmla="*/ 64 h 74"/>
                <a:gd name="T58" fmla="*/ 59 w 638"/>
                <a:gd name="T59" fmla="*/ 69 h 74"/>
                <a:gd name="T60" fmla="*/ 48 w 638"/>
                <a:gd name="T61" fmla="*/ 74 h 74"/>
                <a:gd name="T62" fmla="*/ 0 w 638"/>
                <a:gd name="T6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74">
                  <a:moveTo>
                    <a:pt x="0" y="53"/>
                  </a:moveTo>
                  <a:lnTo>
                    <a:pt x="3" y="50"/>
                  </a:lnTo>
                  <a:lnTo>
                    <a:pt x="11" y="48"/>
                  </a:lnTo>
                  <a:lnTo>
                    <a:pt x="24" y="42"/>
                  </a:lnTo>
                  <a:lnTo>
                    <a:pt x="43" y="40"/>
                  </a:lnTo>
                  <a:lnTo>
                    <a:pt x="64" y="34"/>
                  </a:lnTo>
                  <a:lnTo>
                    <a:pt x="91" y="29"/>
                  </a:lnTo>
                  <a:lnTo>
                    <a:pt x="120" y="24"/>
                  </a:lnTo>
                  <a:lnTo>
                    <a:pt x="152" y="18"/>
                  </a:lnTo>
                  <a:lnTo>
                    <a:pt x="187" y="10"/>
                  </a:lnTo>
                  <a:lnTo>
                    <a:pt x="224" y="8"/>
                  </a:lnTo>
                  <a:lnTo>
                    <a:pt x="264" y="2"/>
                  </a:lnTo>
                  <a:lnTo>
                    <a:pt x="304" y="0"/>
                  </a:lnTo>
                  <a:lnTo>
                    <a:pt x="342" y="0"/>
                  </a:lnTo>
                  <a:lnTo>
                    <a:pt x="384" y="0"/>
                  </a:lnTo>
                  <a:lnTo>
                    <a:pt x="422" y="0"/>
                  </a:lnTo>
                  <a:lnTo>
                    <a:pt x="465" y="8"/>
                  </a:lnTo>
                  <a:lnTo>
                    <a:pt x="499" y="10"/>
                  </a:lnTo>
                  <a:lnTo>
                    <a:pt x="529" y="16"/>
                  </a:lnTo>
                  <a:lnTo>
                    <a:pt x="555" y="21"/>
                  </a:lnTo>
                  <a:lnTo>
                    <a:pt x="577" y="26"/>
                  </a:lnTo>
                  <a:lnTo>
                    <a:pt x="593" y="29"/>
                  </a:lnTo>
                  <a:lnTo>
                    <a:pt x="609" y="32"/>
                  </a:lnTo>
                  <a:lnTo>
                    <a:pt x="619" y="34"/>
                  </a:lnTo>
                  <a:lnTo>
                    <a:pt x="627" y="37"/>
                  </a:lnTo>
                  <a:lnTo>
                    <a:pt x="630" y="40"/>
                  </a:lnTo>
                  <a:lnTo>
                    <a:pt x="635" y="42"/>
                  </a:lnTo>
                  <a:lnTo>
                    <a:pt x="638" y="42"/>
                  </a:lnTo>
                  <a:lnTo>
                    <a:pt x="638" y="45"/>
                  </a:lnTo>
                  <a:lnTo>
                    <a:pt x="638" y="48"/>
                  </a:lnTo>
                  <a:lnTo>
                    <a:pt x="638" y="48"/>
                  </a:lnTo>
                  <a:lnTo>
                    <a:pt x="635" y="48"/>
                  </a:lnTo>
                  <a:lnTo>
                    <a:pt x="625" y="45"/>
                  </a:lnTo>
                  <a:lnTo>
                    <a:pt x="611" y="42"/>
                  </a:lnTo>
                  <a:lnTo>
                    <a:pt x="598" y="42"/>
                  </a:lnTo>
                  <a:lnTo>
                    <a:pt x="577" y="37"/>
                  </a:lnTo>
                  <a:lnTo>
                    <a:pt x="555" y="37"/>
                  </a:lnTo>
                  <a:lnTo>
                    <a:pt x="529" y="32"/>
                  </a:lnTo>
                  <a:lnTo>
                    <a:pt x="502" y="32"/>
                  </a:lnTo>
                  <a:lnTo>
                    <a:pt x="473" y="26"/>
                  </a:lnTo>
                  <a:lnTo>
                    <a:pt x="443" y="24"/>
                  </a:lnTo>
                  <a:lnTo>
                    <a:pt x="416" y="21"/>
                  </a:lnTo>
                  <a:lnTo>
                    <a:pt x="387" y="21"/>
                  </a:lnTo>
                  <a:lnTo>
                    <a:pt x="358" y="21"/>
                  </a:lnTo>
                  <a:lnTo>
                    <a:pt x="331" y="21"/>
                  </a:lnTo>
                  <a:lnTo>
                    <a:pt x="307" y="21"/>
                  </a:lnTo>
                  <a:lnTo>
                    <a:pt x="286" y="26"/>
                  </a:lnTo>
                  <a:lnTo>
                    <a:pt x="264" y="26"/>
                  </a:lnTo>
                  <a:lnTo>
                    <a:pt x="243" y="32"/>
                  </a:lnTo>
                  <a:lnTo>
                    <a:pt x="219" y="34"/>
                  </a:lnTo>
                  <a:lnTo>
                    <a:pt x="200" y="37"/>
                  </a:lnTo>
                  <a:lnTo>
                    <a:pt x="179" y="42"/>
                  </a:lnTo>
                  <a:lnTo>
                    <a:pt x="157" y="45"/>
                  </a:lnTo>
                  <a:lnTo>
                    <a:pt x="139" y="50"/>
                  </a:lnTo>
                  <a:lnTo>
                    <a:pt x="123" y="53"/>
                  </a:lnTo>
                  <a:lnTo>
                    <a:pt x="107" y="58"/>
                  </a:lnTo>
                  <a:lnTo>
                    <a:pt x="93" y="61"/>
                  </a:lnTo>
                  <a:lnTo>
                    <a:pt x="77" y="64"/>
                  </a:lnTo>
                  <a:lnTo>
                    <a:pt x="67" y="69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179" y="1180"/>
              <a:ext cx="57" cy="208"/>
            </a:xfrm>
            <a:custGeom>
              <a:avLst/>
              <a:gdLst>
                <a:gd name="T0" fmla="*/ 0 w 64"/>
                <a:gd name="T1" fmla="*/ 0 h 235"/>
                <a:gd name="T2" fmla="*/ 0 w 64"/>
                <a:gd name="T3" fmla="*/ 3 h 235"/>
                <a:gd name="T4" fmla="*/ 3 w 64"/>
                <a:gd name="T5" fmla="*/ 8 h 235"/>
                <a:gd name="T6" fmla="*/ 6 w 64"/>
                <a:gd name="T7" fmla="*/ 13 h 235"/>
                <a:gd name="T8" fmla="*/ 6 w 64"/>
                <a:gd name="T9" fmla="*/ 19 h 235"/>
                <a:gd name="T10" fmla="*/ 8 w 64"/>
                <a:gd name="T11" fmla="*/ 24 h 235"/>
                <a:gd name="T12" fmla="*/ 11 w 64"/>
                <a:gd name="T13" fmla="*/ 32 h 235"/>
                <a:gd name="T14" fmla="*/ 14 w 64"/>
                <a:gd name="T15" fmla="*/ 37 h 235"/>
                <a:gd name="T16" fmla="*/ 16 w 64"/>
                <a:gd name="T17" fmla="*/ 45 h 235"/>
                <a:gd name="T18" fmla="*/ 19 w 64"/>
                <a:gd name="T19" fmla="*/ 56 h 235"/>
                <a:gd name="T20" fmla="*/ 22 w 64"/>
                <a:gd name="T21" fmla="*/ 64 h 235"/>
                <a:gd name="T22" fmla="*/ 24 w 64"/>
                <a:gd name="T23" fmla="*/ 75 h 235"/>
                <a:gd name="T24" fmla="*/ 27 w 64"/>
                <a:gd name="T25" fmla="*/ 85 h 235"/>
                <a:gd name="T26" fmla="*/ 30 w 64"/>
                <a:gd name="T27" fmla="*/ 99 h 235"/>
                <a:gd name="T28" fmla="*/ 32 w 64"/>
                <a:gd name="T29" fmla="*/ 112 h 235"/>
                <a:gd name="T30" fmla="*/ 35 w 64"/>
                <a:gd name="T31" fmla="*/ 123 h 235"/>
                <a:gd name="T32" fmla="*/ 38 w 64"/>
                <a:gd name="T33" fmla="*/ 133 h 235"/>
                <a:gd name="T34" fmla="*/ 38 w 64"/>
                <a:gd name="T35" fmla="*/ 147 h 235"/>
                <a:gd name="T36" fmla="*/ 40 w 64"/>
                <a:gd name="T37" fmla="*/ 157 h 235"/>
                <a:gd name="T38" fmla="*/ 40 w 64"/>
                <a:gd name="T39" fmla="*/ 165 h 235"/>
                <a:gd name="T40" fmla="*/ 43 w 64"/>
                <a:gd name="T41" fmla="*/ 176 h 235"/>
                <a:gd name="T42" fmla="*/ 43 w 64"/>
                <a:gd name="T43" fmla="*/ 187 h 235"/>
                <a:gd name="T44" fmla="*/ 46 w 64"/>
                <a:gd name="T45" fmla="*/ 197 h 235"/>
                <a:gd name="T46" fmla="*/ 46 w 64"/>
                <a:gd name="T47" fmla="*/ 203 h 235"/>
                <a:gd name="T48" fmla="*/ 46 w 64"/>
                <a:gd name="T49" fmla="*/ 211 h 235"/>
                <a:gd name="T50" fmla="*/ 46 w 64"/>
                <a:gd name="T51" fmla="*/ 216 h 235"/>
                <a:gd name="T52" fmla="*/ 48 w 64"/>
                <a:gd name="T53" fmla="*/ 224 h 235"/>
                <a:gd name="T54" fmla="*/ 48 w 64"/>
                <a:gd name="T55" fmla="*/ 232 h 235"/>
                <a:gd name="T56" fmla="*/ 48 w 64"/>
                <a:gd name="T57" fmla="*/ 235 h 235"/>
                <a:gd name="T58" fmla="*/ 48 w 64"/>
                <a:gd name="T59" fmla="*/ 232 h 235"/>
                <a:gd name="T60" fmla="*/ 51 w 64"/>
                <a:gd name="T61" fmla="*/ 227 h 235"/>
                <a:gd name="T62" fmla="*/ 54 w 64"/>
                <a:gd name="T63" fmla="*/ 224 h 235"/>
                <a:gd name="T64" fmla="*/ 54 w 64"/>
                <a:gd name="T65" fmla="*/ 219 h 235"/>
                <a:gd name="T66" fmla="*/ 56 w 64"/>
                <a:gd name="T67" fmla="*/ 213 h 235"/>
                <a:gd name="T68" fmla="*/ 59 w 64"/>
                <a:gd name="T69" fmla="*/ 208 h 235"/>
                <a:gd name="T70" fmla="*/ 59 w 64"/>
                <a:gd name="T71" fmla="*/ 200 h 235"/>
                <a:gd name="T72" fmla="*/ 62 w 64"/>
                <a:gd name="T73" fmla="*/ 192 h 235"/>
                <a:gd name="T74" fmla="*/ 62 w 64"/>
                <a:gd name="T75" fmla="*/ 181 h 235"/>
                <a:gd name="T76" fmla="*/ 64 w 64"/>
                <a:gd name="T77" fmla="*/ 168 h 235"/>
                <a:gd name="T78" fmla="*/ 62 w 64"/>
                <a:gd name="T79" fmla="*/ 155 h 235"/>
                <a:gd name="T80" fmla="*/ 62 w 64"/>
                <a:gd name="T81" fmla="*/ 139 h 235"/>
                <a:gd name="T82" fmla="*/ 62 w 64"/>
                <a:gd name="T83" fmla="*/ 123 h 235"/>
                <a:gd name="T84" fmla="*/ 59 w 64"/>
                <a:gd name="T85" fmla="*/ 107 h 235"/>
                <a:gd name="T86" fmla="*/ 56 w 64"/>
                <a:gd name="T87" fmla="*/ 88 h 235"/>
                <a:gd name="T88" fmla="*/ 54 w 64"/>
                <a:gd name="T89" fmla="*/ 72 h 235"/>
                <a:gd name="T90" fmla="*/ 48 w 64"/>
                <a:gd name="T91" fmla="*/ 59 h 235"/>
                <a:gd name="T92" fmla="*/ 43 w 64"/>
                <a:gd name="T93" fmla="*/ 45 h 235"/>
                <a:gd name="T94" fmla="*/ 38 w 64"/>
                <a:gd name="T95" fmla="*/ 35 h 235"/>
                <a:gd name="T96" fmla="*/ 35 w 64"/>
                <a:gd name="T97" fmla="*/ 27 h 235"/>
                <a:gd name="T98" fmla="*/ 30 w 64"/>
                <a:gd name="T99" fmla="*/ 21 h 235"/>
                <a:gd name="T100" fmla="*/ 24 w 64"/>
                <a:gd name="T101" fmla="*/ 16 h 235"/>
                <a:gd name="T102" fmla="*/ 16 w 64"/>
                <a:gd name="T103" fmla="*/ 5 h 235"/>
                <a:gd name="T104" fmla="*/ 8 w 64"/>
                <a:gd name="T105" fmla="*/ 3 h 235"/>
                <a:gd name="T106" fmla="*/ 3 w 64"/>
                <a:gd name="T107" fmla="*/ 0 h 235"/>
                <a:gd name="T108" fmla="*/ 0 w 64"/>
                <a:gd name="T109" fmla="*/ 0 h 235"/>
                <a:gd name="T110" fmla="*/ 0 w 64"/>
                <a:gd name="T1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235">
                  <a:moveTo>
                    <a:pt x="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1" y="32"/>
                  </a:lnTo>
                  <a:lnTo>
                    <a:pt x="14" y="37"/>
                  </a:lnTo>
                  <a:lnTo>
                    <a:pt x="16" y="45"/>
                  </a:lnTo>
                  <a:lnTo>
                    <a:pt x="19" y="56"/>
                  </a:lnTo>
                  <a:lnTo>
                    <a:pt x="22" y="64"/>
                  </a:lnTo>
                  <a:lnTo>
                    <a:pt x="24" y="75"/>
                  </a:lnTo>
                  <a:lnTo>
                    <a:pt x="27" y="85"/>
                  </a:lnTo>
                  <a:lnTo>
                    <a:pt x="30" y="99"/>
                  </a:lnTo>
                  <a:lnTo>
                    <a:pt x="32" y="112"/>
                  </a:lnTo>
                  <a:lnTo>
                    <a:pt x="35" y="123"/>
                  </a:lnTo>
                  <a:lnTo>
                    <a:pt x="38" y="133"/>
                  </a:lnTo>
                  <a:lnTo>
                    <a:pt x="38" y="147"/>
                  </a:lnTo>
                  <a:lnTo>
                    <a:pt x="40" y="157"/>
                  </a:lnTo>
                  <a:lnTo>
                    <a:pt x="40" y="165"/>
                  </a:lnTo>
                  <a:lnTo>
                    <a:pt x="43" y="176"/>
                  </a:lnTo>
                  <a:lnTo>
                    <a:pt x="43" y="187"/>
                  </a:lnTo>
                  <a:lnTo>
                    <a:pt x="46" y="197"/>
                  </a:lnTo>
                  <a:lnTo>
                    <a:pt x="46" y="203"/>
                  </a:lnTo>
                  <a:lnTo>
                    <a:pt x="46" y="211"/>
                  </a:lnTo>
                  <a:lnTo>
                    <a:pt x="46" y="216"/>
                  </a:lnTo>
                  <a:lnTo>
                    <a:pt x="48" y="224"/>
                  </a:lnTo>
                  <a:lnTo>
                    <a:pt x="48" y="232"/>
                  </a:lnTo>
                  <a:lnTo>
                    <a:pt x="48" y="235"/>
                  </a:lnTo>
                  <a:lnTo>
                    <a:pt x="48" y="232"/>
                  </a:lnTo>
                  <a:lnTo>
                    <a:pt x="51" y="227"/>
                  </a:lnTo>
                  <a:lnTo>
                    <a:pt x="54" y="224"/>
                  </a:lnTo>
                  <a:lnTo>
                    <a:pt x="54" y="219"/>
                  </a:lnTo>
                  <a:lnTo>
                    <a:pt x="56" y="213"/>
                  </a:lnTo>
                  <a:lnTo>
                    <a:pt x="59" y="208"/>
                  </a:lnTo>
                  <a:lnTo>
                    <a:pt x="59" y="200"/>
                  </a:lnTo>
                  <a:lnTo>
                    <a:pt x="62" y="192"/>
                  </a:lnTo>
                  <a:lnTo>
                    <a:pt x="62" y="181"/>
                  </a:lnTo>
                  <a:lnTo>
                    <a:pt x="64" y="168"/>
                  </a:lnTo>
                  <a:lnTo>
                    <a:pt x="62" y="155"/>
                  </a:lnTo>
                  <a:lnTo>
                    <a:pt x="62" y="139"/>
                  </a:lnTo>
                  <a:lnTo>
                    <a:pt x="62" y="123"/>
                  </a:lnTo>
                  <a:lnTo>
                    <a:pt x="59" y="107"/>
                  </a:lnTo>
                  <a:lnTo>
                    <a:pt x="56" y="88"/>
                  </a:lnTo>
                  <a:lnTo>
                    <a:pt x="54" y="72"/>
                  </a:lnTo>
                  <a:lnTo>
                    <a:pt x="48" y="59"/>
                  </a:lnTo>
                  <a:lnTo>
                    <a:pt x="43" y="45"/>
                  </a:lnTo>
                  <a:lnTo>
                    <a:pt x="38" y="35"/>
                  </a:lnTo>
                  <a:lnTo>
                    <a:pt x="35" y="27"/>
                  </a:lnTo>
                  <a:lnTo>
                    <a:pt x="30" y="21"/>
                  </a:lnTo>
                  <a:lnTo>
                    <a:pt x="24" y="16"/>
                  </a:lnTo>
                  <a:lnTo>
                    <a:pt x="16" y="5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179" y="1133"/>
              <a:ext cx="166" cy="47"/>
            </a:xfrm>
            <a:custGeom>
              <a:avLst/>
              <a:gdLst>
                <a:gd name="T0" fmla="*/ 0 w 185"/>
                <a:gd name="T1" fmla="*/ 53 h 53"/>
                <a:gd name="T2" fmla="*/ 0 w 185"/>
                <a:gd name="T3" fmla="*/ 53 h 53"/>
                <a:gd name="T4" fmla="*/ 6 w 185"/>
                <a:gd name="T5" fmla="*/ 53 h 53"/>
                <a:gd name="T6" fmla="*/ 8 w 185"/>
                <a:gd name="T7" fmla="*/ 50 h 53"/>
                <a:gd name="T8" fmla="*/ 16 w 185"/>
                <a:gd name="T9" fmla="*/ 50 h 53"/>
                <a:gd name="T10" fmla="*/ 24 w 185"/>
                <a:gd name="T11" fmla="*/ 45 h 53"/>
                <a:gd name="T12" fmla="*/ 32 w 185"/>
                <a:gd name="T13" fmla="*/ 42 h 53"/>
                <a:gd name="T14" fmla="*/ 46 w 185"/>
                <a:gd name="T15" fmla="*/ 42 h 53"/>
                <a:gd name="T16" fmla="*/ 59 w 185"/>
                <a:gd name="T17" fmla="*/ 40 h 53"/>
                <a:gd name="T18" fmla="*/ 70 w 185"/>
                <a:gd name="T19" fmla="*/ 37 h 53"/>
                <a:gd name="T20" fmla="*/ 86 w 185"/>
                <a:gd name="T21" fmla="*/ 34 h 53"/>
                <a:gd name="T22" fmla="*/ 99 w 185"/>
                <a:gd name="T23" fmla="*/ 32 h 53"/>
                <a:gd name="T24" fmla="*/ 115 w 185"/>
                <a:gd name="T25" fmla="*/ 29 h 53"/>
                <a:gd name="T26" fmla="*/ 131 w 185"/>
                <a:gd name="T27" fmla="*/ 26 h 53"/>
                <a:gd name="T28" fmla="*/ 150 w 185"/>
                <a:gd name="T29" fmla="*/ 24 h 53"/>
                <a:gd name="T30" fmla="*/ 166 w 185"/>
                <a:gd name="T31" fmla="*/ 21 h 53"/>
                <a:gd name="T32" fmla="*/ 185 w 185"/>
                <a:gd name="T33" fmla="*/ 21 h 53"/>
                <a:gd name="T34" fmla="*/ 182 w 185"/>
                <a:gd name="T35" fmla="*/ 21 h 53"/>
                <a:gd name="T36" fmla="*/ 179 w 185"/>
                <a:gd name="T37" fmla="*/ 16 h 53"/>
                <a:gd name="T38" fmla="*/ 171 w 185"/>
                <a:gd name="T39" fmla="*/ 10 h 53"/>
                <a:gd name="T40" fmla="*/ 161 w 185"/>
                <a:gd name="T41" fmla="*/ 5 h 53"/>
                <a:gd name="T42" fmla="*/ 153 w 185"/>
                <a:gd name="T43" fmla="*/ 2 h 53"/>
                <a:gd name="T44" fmla="*/ 147 w 185"/>
                <a:gd name="T45" fmla="*/ 2 h 53"/>
                <a:gd name="T46" fmla="*/ 137 w 185"/>
                <a:gd name="T47" fmla="*/ 0 h 53"/>
                <a:gd name="T48" fmla="*/ 129 w 185"/>
                <a:gd name="T49" fmla="*/ 0 h 53"/>
                <a:gd name="T50" fmla="*/ 118 w 185"/>
                <a:gd name="T51" fmla="*/ 0 h 53"/>
                <a:gd name="T52" fmla="*/ 105 w 185"/>
                <a:gd name="T53" fmla="*/ 2 h 53"/>
                <a:gd name="T54" fmla="*/ 91 w 185"/>
                <a:gd name="T55" fmla="*/ 5 h 53"/>
                <a:gd name="T56" fmla="*/ 75 w 185"/>
                <a:gd name="T57" fmla="*/ 10 h 53"/>
                <a:gd name="T58" fmla="*/ 59 w 185"/>
                <a:gd name="T59" fmla="*/ 13 h 53"/>
                <a:gd name="T60" fmla="*/ 48 w 185"/>
                <a:gd name="T61" fmla="*/ 18 h 53"/>
                <a:gd name="T62" fmla="*/ 35 w 185"/>
                <a:gd name="T63" fmla="*/ 21 h 53"/>
                <a:gd name="T64" fmla="*/ 27 w 185"/>
                <a:gd name="T65" fmla="*/ 26 h 53"/>
                <a:gd name="T66" fmla="*/ 19 w 185"/>
                <a:gd name="T67" fmla="*/ 29 h 53"/>
                <a:gd name="T68" fmla="*/ 14 w 185"/>
                <a:gd name="T69" fmla="*/ 34 h 53"/>
                <a:gd name="T70" fmla="*/ 8 w 185"/>
                <a:gd name="T71" fmla="*/ 37 h 53"/>
                <a:gd name="T72" fmla="*/ 6 w 185"/>
                <a:gd name="T73" fmla="*/ 42 h 53"/>
                <a:gd name="T74" fmla="*/ 0 w 185"/>
                <a:gd name="T75" fmla="*/ 50 h 53"/>
                <a:gd name="T76" fmla="*/ 0 w 185"/>
                <a:gd name="T77" fmla="*/ 53 h 53"/>
                <a:gd name="T78" fmla="*/ 0 w 185"/>
                <a:gd name="T7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53">
                  <a:moveTo>
                    <a:pt x="0" y="53"/>
                  </a:moveTo>
                  <a:lnTo>
                    <a:pt x="0" y="53"/>
                  </a:lnTo>
                  <a:lnTo>
                    <a:pt x="6" y="53"/>
                  </a:lnTo>
                  <a:lnTo>
                    <a:pt x="8" y="50"/>
                  </a:lnTo>
                  <a:lnTo>
                    <a:pt x="16" y="50"/>
                  </a:lnTo>
                  <a:lnTo>
                    <a:pt x="24" y="45"/>
                  </a:lnTo>
                  <a:lnTo>
                    <a:pt x="32" y="42"/>
                  </a:lnTo>
                  <a:lnTo>
                    <a:pt x="46" y="42"/>
                  </a:lnTo>
                  <a:lnTo>
                    <a:pt x="59" y="40"/>
                  </a:lnTo>
                  <a:lnTo>
                    <a:pt x="70" y="37"/>
                  </a:lnTo>
                  <a:lnTo>
                    <a:pt x="86" y="34"/>
                  </a:lnTo>
                  <a:lnTo>
                    <a:pt x="99" y="32"/>
                  </a:lnTo>
                  <a:lnTo>
                    <a:pt x="115" y="29"/>
                  </a:lnTo>
                  <a:lnTo>
                    <a:pt x="131" y="26"/>
                  </a:lnTo>
                  <a:lnTo>
                    <a:pt x="150" y="24"/>
                  </a:lnTo>
                  <a:lnTo>
                    <a:pt x="166" y="21"/>
                  </a:lnTo>
                  <a:lnTo>
                    <a:pt x="185" y="21"/>
                  </a:lnTo>
                  <a:lnTo>
                    <a:pt x="182" y="21"/>
                  </a:lnTo>
                  <a:lnTo>
                    <a:pt x="179" y="16"/>
                  </a:lnTo>
                  <a:lnTo>
                    <a:pt x="171" y="10"/>
                  </a:lnTo>
                  <a:lnTo>
                    <a:pt x="161" y="5"/>
                  </a:lnTo>
                  <a:lnTo>
                    <a:pt x="153" y="2"/>
                  </a:lnTo>
                  <a:lnTo>
                    <a:pt x="147" y="2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5" y="10"/>
                  </a:lnTo>
                  <a:lnTo>
                    <a:pt x="59" y="13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7" y="26"/>
                  </a:lnTo>
                  <a:lnTo>
                    <a:pt x="19" y="29"/>
                  </a:lnTo>
                  <a:lnTo>
                    <a:pt x="14" y="34"/>
                  </a:lnTo>
                  <a:lnTo>
                    <a:pt x="8" y="37"/>
                  </a:lnTo>
                  <a:lnTo>
                    <a:pt x="6" y="42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321" y="958"/>
              <a:ext cx="60" cy="446"/>
            </a:xfrm>
            <a:custGeom>
              <a:avLst/>
              <a:gdLst>
                <a:gd name="T0" fmla="*/ 0 w 67"/>
                <a:gd name="T1" fmla="*/ 0 h 504"/>
                <a:gd name="T2" fmla="*/ 0 w 67"/>
                <a:gd name="T3" fmla="*/ 3 h 504"/>
                <a:gd name="T4" fmla="*/ 0 w 67"/>
                <a:gd name="T5" fmla="*/ 8 h 504"/>
                <a:gd name="T6" fmla="*/ 3 w 67"/>
                <a:gd name="T7" fmla="*/ 19 h 504"/>
                <a:gd name="T8" fmla="*/ 5 w 67"/>
                <a:gd name="T9" fmla="*/ 35 h 504"/>
                <a:gd name="T10" fmla="*/ 8 w 67"/>
                <a:gd name="T11" fmla="*/ 54 h 504"/>
                <a:gd name="T12" fmla="*/ 11 w 67"/>
                <a:gd name="T13" fmla="*/ 78 h 504"/>
                <a:gd name="T14" fmla="*/ 16 w 67"/>
                <a:gd name="T15" fmla="*/ 99 h 504"/>
                <a:gd name="T16" fmla="*/ 21 w 67"/>
                <a:gd name="T17" fmla="*/ 126 h 504"/>
                <a:gd name="T18" fmla="*/ 24 w 67"/>
                <a:gd name="T19" fmla="*/ 152 h 504"/>
                <a:gd name="T20" fmla="*/ 27 w 67"/>
                <a:gd name="T21" fmla="*/ 182 h 504"/>
                <a:gd name="T22" fmla="*/ 32 w 67"/>
                <a:gd name="T23" fmla="*/ 208 h 504"/>
                <a:gd name="T24" fmla="*/ 35 w 67"/>
                <a:gd name="T25" fmla="*/ 238 h 504"/>
                <a:gd name="T26" fmla="*/ 37 w 67"/>
                <a:gd name="T27" fmla="*/ 264 h 504"/>
                <a:gd name="T28" fmla="*/ 40 w 67"/>
                <a:gd name="T29" fmla="*/ 294 h 504"/>
                <a:gd name="T30" fmla="*/ 43 w 67"/>
                <a:gd name="T31" fmla="*/ 318 h 504"/>
                <a:gd name="T32" fmla="*/ 45 w 67"/>
                <a:gd name="T33" fmla="*/ 342 h 504"/>
                <a:gd name="T34" fmla="*/ 45 w 67"/>
                <a:gd name="T35" fmla="*/ 363 h 504"/>
                <a:gd name="T36" fmla="*/ 45 w 67"/>
                <a:gd name="T37" fmla="*/ 382 h 504"/>
                <a:gd name="T38" fmla="*/ 45 w 67"/>
                <a:gd name="T39" fmla="*/ 400 h 504"/>
                <a:gd name="T40" fmla="*/ 45 w 67"/>
                <a:gd name="T41" fmla="*/ 416 h 504"/>
                <a:gd name="T42" fmla="*/ 45 w 67"/>
                <a:gd name="T43" fmla="*/ 430 h 504"/>
                <a:gd name="T44" fmla="*/ 45 w 67"/>
                <a:gd name="T45" fmla="*/ 446 h 504"/>
                <a:gd name="T46" fmla="*/ 45 w 67"/>
                <a:gd name="T47" fmla="*/ 456 h 504"/>
                <a:gd name="T48" fmla="*/ 45 w 67"/>
                <a:gd name="T49" fmla="*/ 467 h 504"/>
                <a:gd name="T50" fmla="*/ 45 w 67"/>
                <a:gd name="T51" fmla="*/ 475 h 504"/>
                <a:gd name="T52" fmla="*/ 45 w 67"/>
                <a:gd name="T53" fmla="*/ 483 h 504"/>
                <a:gd name="T54" fmla="*/ 45 w 67"/>
                <a:gd name="T55" fmla="*/ 488 h 504"/>
                <a:gd name="T56" fmla="*/ 45 w 67"/>
                <a:gd name="T57" fmla="*/ 496 h 504"/>
                <a:gd name="T58" fmla="*/ 45 w 67"/>
                <a:gd name="T59" fmla="*/ 502 h 504"/>
                <a:gd name="T60" fmla="*/ 45 w 67"/>
                <a:gd name="T61" fmla="*/ 504 h 504"/>
                <a:gd name="T62" fmla="*/ 45 w 67"/>
                <a:gd name="T63" fmla="*/ 504 h 504"/>
                <a:gd name="T64" fmla="*/ 48 w 67"/>
                <a:gd name="T65" fmla="*/ 502 h 504"/>
                <a:gd name="T66" fmla="*/ 48 w 67"/>
                <a:gd name="T67" fmla="*/ 496 h 504"/>
                <a:gd name="T68" fmla="*/ 53 w 67"/>
                <a:gd name="T69" fmla="*/ 494 h 504"/>
                <a:gd name="T70" fmla="*/ 53 w 67"/>
                <a:gd name="T71" fmla="*/ 486 h 504"/>
                <a:gd name="T72" fmla="*/ 59 w 67"/>
                <a:gd name="T73" fmla="*/ 478 h 504"/>
                <a:gd name="T74" fmla="*/ 59 w 67"/>
                <a:gd name="T75" fmla="*/ 464 h 504"/>
                <a:gd name="T76" fmla="*/ 61 w 67"/>
                <a:gd name="T77" fmla="*/ 451 h 504"/>
                <a:gd name="T78" fmla="*/ 64 w 67"/>
                <a:gd name="T79" fmla="*/ 432 h 504"/>
                <a:gd name="T80" fmla="*/ 67 w 67"/>
                <a:gd name="T81" fmla="*/ 411 h 504"/>
                <a:gd name="T82" fmla="*/ 67 w 67"/>
                <a:gd name="T83" fmla="*/ 384 h 504"/>
                <a:gd name="T84" fmla="*/ 67 w 67"/>
                <a:gd name="T85" fmla="*/ 355 h 504"/>
                <a:gd name="T86" fmla="*/ 67 w 67"/>
                <a:gd name="T87" fmla="*/ 320 h 504"/>
                <a:gd name="T88" fmla="*/ 67 w 67"/>
                <a:gd name="T89" fmla="*/ 280 h 504"/>
                <a:gd name="T90" fmla="*/ 64 w 67"/>
                <a:gd name="T91" fmla="*/ 240 h 504"/>
                <a:gd name="T92" fmla="*/ 59 w 67"/>
                <a:gd name="T93" fmla="*/ 203 h 504"/>
                <a:gd name="T94" fmla="*/ 53 w 67"/>
                <a:gd name="T95" fmla="*/ 168 h 504"/>
                <a:gd name="T96" fmla="*/ 51 w 67"/>
                <a:gd name="T97" fmla="*/ 139 h 504"/>
                <a:gd name="T98" fmla="*/ 45 w 67"/>
                <a:gd name="T99" fmla="*/ 112 h 504"/>
                <a:gd name="T100" fmla="*/ 37 w 67"/>
                <a:gd name="T101" fmla="*/ 91 h 504"/>
                <a:gd name="T102" fmla="*/ 32 w 67"/>
                <a:gd name="T103" fmla="*/ 70 h 504"/>
                <a:gd name="T104" fmla="*/ 27 w 67"/>
                <a:gd name="T105" fmla="*/ 54 h 504"/>
                <a:gd name="T106" fmla="*/ 21 w 67"/>
                <a:gd name="T107" fmla="*/ 40 h 504"/>
                <a:gd name="T108" fmla="*/ 16 w 67"/>
                <a:gd name="T109" fmla="*/ 27 h 504"/>
                <a:gd name="T110" fmla="*/ 11 w 67"/>
                <a:gd name="T111" fmla="*/ 16 h 504"/>
                <a:gd name="T112" fmla="*/ 8 w 67"/>
                <a:gd name="T113" fmla="*/ 11 h 504"/>
                <a:gd name="T114" fmla="*/ 0 w 67"/>
                <a:gd name="T115" fmla="*/ 3 h 504"/>
                <a:gd name="T116" fmla="*/ 0 w 67"/>
                <a:gd name="T117" fmla="*/ 0 h 504"/>
                <a:gd name="T118" fmla="*/ 0 w 67"/>
                <a:gd name="T11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504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3" y="19"/>
                  </a:lnTo>
                  <a:lnTo>
                    <a:pt x="5" y="35"/>
                  </a:lnTo>
                  <a:lnTo>
                    <a:pt x="8" y="54"/>
                  </a:lnTo>
                  <a:lnTo>
                    <a:pt x="11" y="78"/>
                  </a:lnTo>
                  <a:lnTo>
                    <a:pt x="16" y="99"/>
                  </a:lnTo>
                  <a:lnTo>
                    <a:pt x="21" y="126"/>
                  </a:lnTo>
                  <a:lnTo>
                    <a:pt x="24" y="152"/>
                  </a:lnTo>
                  <a:lnTo>
                    <a:pt x="27" y="182"/>
                  </a:lnTo>
                  <a:lnTo>
                    <a:pt x="32" y="208"/>
                  </a:lnTo>
                  <a:lnTo>
                    <a:pt x="35" y="238"/>
                  </a:lnTo>
                  <a:lnTo>
                    <a:pt x="37" y="264"/>
                  </a:lnTo>
                  <a:lnTo>
                    <a:pt x="40" y="294"/>
                  </a:lnTo>
                  <a:lnTo>
                    <a:pt x="43" y="318"/>
                  </a:lnTo>
                  <a:lnTo>
                    <a:pt x="45" y="342"/>
                  </a:lnTo>
                  <a:lnTo>
                    <a:pt x="45" y="363"/>
                  </a:lnTo>
                  <a:lnTo>
                    <a:pt x="45" y="382"/>
                  </a:lnTo>
                  <a:lnTo>
                    <a:pt x="45" y="400"/>
                  </a:lnTo>
                  <a:lnTo>
                    <a:pt x="45" y="416"/>
                  </a:lnTo>
                  <a:lnTo>
                    <a:pt x="45" y="430"/>
                  </a:lnTo>
                  <a:lnTo>
                    <a:pt x="45" y="446"/>
                  </a:lnTo>
                  <a:lnTo>
                    <a:pt x="45" y="456"/>
                  </a:lnTo>
                  <a:lnTo>
                    <a:pt x="45" y="467"/>
                  </a:lnTo>
                  <a:lnTo>
                    <a:pt x="45" y="475"/>
                  </a:lnTo>
                  <a:lnTo>
                    <a:pt x="45" y="483"/>
                  </a:lnTo>
                  <a:lnTo>
                    <a:pt x="45" y="488"/>
                  </a:lnTo>
                  <a:lnTo>
                    <a:pt x="45" y="496"/>
                  </a:lnTo>
                  <a:lnTo>
                    <a:pt x="45" y="502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8" y="502"/>
                  </a:lnTo>
                  <a:lnTo>
                    <a:pt x="48" y="496"/>
                  </a:lnTo>
                  <a:lnTo>
                    <a:pt x="53" y="494"/>
                  </a:lnTo>
                  <a:lnTo>
                    <a:pt x="53" y="486"/>
                  </a:lnTo>
                  <a:lnTo>
                    <a:pt x="59" y="478"/>
                  </a:lnTo>
                  <a:lnTo>
                    <a:pt x="59" y="464"/>
                  </a:lnTo>
                  <a:lnTo>
                    <a:pt x="61" y="451"/>
                  </a:lnTo>
                  <a:lnTo>
                    <a:pt x="64" y="432"/>
                  </a:lnTo>
                  <a:lnTo>
                    <a:pt x="67" y="411"/>
                  </a:lnTo>
                  <a:lnTo>
                    <a:pt x="67" y="384"/>
                  </a:lnTo>
                  <a:lnTo>
                    <a:pt x="67" y="355"/>
                  </a:lnTo>
                  <a:lnTo>
                    <a:pt x="67" y="320"/>
                  </a:lnTo>
                  <a:lnTo>
                    <a:pt x="67" y="280"/>
                  </a:lnTo>
                  <a:lnTo>
                    <a:pt x="64" y="240"/>
                  </a:lnTo>
                  <a:lnTo>
                    <a:pt x="59" y="203"/>
                  </a:lnTo>
                  <a:lnTo>
                    <a:pt x="53" y="168"/>
                  </a:lnTo>
                  <a:lnTo>
                    <a:pt x="51" y="139"/>
                  </a:lnTo>
                  <a:lnTo>
                    <a:pt x="45" y="112"/>
                  </a:lnTo>
                  <a:lnTo>
                    <a:pt x="37" y="91"/>
                  </a:lnTo>
                  <a:lnTo>
                    <a:pt x="32" y="70"/>
                  </a:lnTo>
                  <a:lnTo>
                    <a:pt x="27" y="54"/>
                  </a:lnTo>
                  <a:lnTo>
                    <a:pt x="21" y="40"/>
                  </a:lnTo>
                  <a:lnTo>
                    <a:pt x="16" y="27"/>
                  </a:lnTo>
                  <a:lnTo>
                    <a:pt x="11" y="16"/>
                  </a:lnTo>
                  <a:lnTo>
                    <a:pt x="8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316" y="905"/>
              <a:ext cx="327" cy="59"/>
            </a:xfrm>
            <a:custGeom>
              <a:avLst/>
              <a:gdLst>
                <a:gd name="T0" fmla="*/ 0 w 363"/>
                <a:gd name="T1" fmla="*/ 67 h 67"/>
                <a:gd name="T2" fmla="*/ 2 w 363"/>
                <a:gd name="T3" fmla="*/ 64 h 67"/>
                <a:gd name="T4" fmla="*/ 10 w 363"/>
                <a:gd name="T5" fmla="*/ 64 h 67"/>
                <a:gd name="T6" fmla="*/ 18 w 363"/>
                <a:gd name="T7" fmla="*/ 61 h 67"/>
                <a:gd name="T8" fmla="*/ 32 w 363"/>
                <a:gd name="T9" fmla="*/ 59 h 67"/>
                <a:gd name="T10" fmla="*/ 48 w 363"/>
                <a:gd name="T11" fmla="*/ 53 h 67"/>
                <a:gd name="T12" fmla="*/ 66 w 363"/>
                <a:gd name="T13" fmla="*/ 51 h 67"/>
                <a:gd name="T14" fmla="*/ 88 w 363"/>
                <a:gd name="T15" fmla="*/ 48 h 67"/>
                <a:gd name="T16" fmla="*/ 112 w 363"/>
                <a:gd name="T17" fmla="*/ 45 h 67"/>
                <a:gd name="T18" fmla="*/ 136 w 363"/>
                <a:gd name="T19" fmla="*/ 43 h 67"/>
                <a:gd name="T20" fmla="*/ 165 w 363"/>
                <a:gd name="T21" fmla="*/ 37 h 67"/>
                <a:gd name="T22" fmla="*/ 192 w 363"/>
                <a:gd name="T23" fmla="*/ 35 h 67"/>
                <a:gd name="T24" fmla="*/ 224 w 363"/>
                <a:gd name="T25" fmla="*/ 35 h 67"/>
                <a:gd name="T26" fmla="*/ 256 w 363"/>
                <a:gd name="T27" fmla="*/ 32 h 67"/>
                <a:gd name="T28" fmla="*/ 288 w 363"/>
                <a:gd name="T29" fmla="*/ 32 h 67"/>
                <a:gd name="T30" fmla="*/ 323 w 363"/>
                <a:gd name="T31" fmla="*/ 32 h 67"/>
                <a:gd name="T32" fmla="*/ 357 w 363"/>
                <a:gd name="T33" fmla="*/ 35 h 67"/>
                <a:gd name="T34" fmla="*/ 363 w 363"/>
                <a:gd name="T35" fmla="*/ 2 h 67"/>
                <a:gd name="T36" fmla="*/ 360 w 363"/>
                <a:gd name="T37" fmla="*/ 0 h 67"/>
                <a:gd name="T38" fmla="*/ 357 w 363"/>
                <a:gd name="T39" fmla="*/ 0 h 67"/>
                <a:gd name="T40" fmla="*/ 349 w 363"/>
                <a:gd name="T41" fmla="*/ 0 h 67"/>
                <a:gd name="T42" fmla="*/ 341 w 363"/>
                <a:gd name="T43" fmla="*/ 0 h 67"/>
                <a:gd name="T44" fmla="*/ 328 w 363"/>
                <a:gd name="T45" fmla="*/ 0 h 67"/>
                <a:gd name="T46" fmla="*/ 317 w 363"/>
                <a:gd name="T47" fmla="*/ 0 h 67"/>
                <a:gd name="T48" fmla="*/ 301 w 363"/>
                <a:gd name="T49" fmla="*/ 0 h 67"/>
                <a:gd name="T50" fmla="*/ 288 w 363"/>
                <a:gd name="T51" fmla="*/ 2 h 67"/>
                <a:gd name="T52" fmla="*/ 269 w 363"/>
                <a:gd name="T53" fmla="*/ 2 h 67"/>
                <a:gd name="T54" fmla="*/ 251 w 363"/>
                <a:gd name="T55" fmla="*/ 2 h 67"/>
                <a:gd name="T56" fmla="*/ 232 w 363"/>
                <a:gd name="T57" fmla="*/ 2 h 67"/>
                <a:gd name="T58" fmla="*/ 213 w 363"/>
                <a:gd name="T59" fmla="*/ 5 h 67"/>
                <a:gd name="T60" fmla="*/ 195 w 363"/>
                <a:gd name="T61" fmla="*/ 5 h 67"/>
                <a:gd name="T62" fmla="*/ 176 w 363"/>
                <a:gd name="T63" fmla="*/ 8 h 67"/>
                <a:gd name="T64" fmla="*/ 157 w 363"/>
                <a:gd name="T65" fmla="*/ 10 h 67"/>
                <a:gd name="T66" fmla="*/ 138 w 363"/>
                <a:gd name="T67" fmla="*/ 16 h 67"/>
                <a:gd name="T68" fmla="*/ 120 w 363"/>
                <a:gd name="T69" fmla="*/ 18 h 67"/>
                <a:gd name="T70" fmla="*/ 104 w 363"/>
                <a:gd name="T71" fmla="*/ 21 h 67"/>
                <a:gd name="T72" fmla="*/ 88 w 363"/>
                <a:gd name="T73" fmla="*/ 27 h 67"/>
                <a:gd name="T74" fmla="*/ 74 w 363"/>
                <a:gd name="T75" fmla="*/ 32 h 67"/>
                <a:gd name="T76" fmla="*/ 64 w 363"/>
                <a:gd name="T77" fmla="*/ 35 h 67"/>
                <a:gd name="T78" fmla="*/ 50 w 363"/>
                <a:gd name="T79" fmla="*/ 40 h 67"/>
                <a:gd name="T80" fmla="*/ 42 w 363"/>
                <a:gd name="T81" fmla="*/ 43 h 67"/>
                <a:gd name="T82" fmla="*/ 32 w 363"/>
                <a:gd name="T83" fmla="*/ 48 h 67"/>
                <a:gd name="T84" fmla="*/ 24 w 363"/>
                <a:gd name="T85" fmla="*/ 51 h 67"/>
                <a:gd name="T86" fmla="*/ 16 w 363"/>
                <a:gd name="T87" fmla="*/ 53 h 67"/>
                <a:gd name="T88" fmla="*/ 10 w 363"/>
                <a:gd name="T89" fmla="*/ 56 h 67"/>
                <a:gd name="T90" fmla="*/ 8 w 363"/>
                <a:gd name="T91" fmla="*/ 61 h 67"/>
                <a:gd name="T92" fmla="*/ 0 w 363"/>
                <a:gd name="T93" fmla="*/ 64 h 67"/>
                <a:gd name="T94" fmla="*/ 0 w 363"/>
                <a:gd name="T95" fmla="*/ 67 h 67"/>
                <a:gd name="T96" fmla="*/ 0 w 363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3" h="67">
                  <a:moveTo>
                    <a:pt x="0" y="67"/>
                  </a:moveTo>
                  <a:lnTo>
                    <a:pt x="2" y="64"/>
                  </a:lnTo>
                  <a:lnTo>
                    <a:pt x="10" y="64"/>
                  </a:lnTo>
                  <a:lnTo>
                    <a:pt x="18" y="61"/>
                  </a:lnTo>
                  <a:lnTo>
                    <a:pt x="32" y="59"/>
                  </a:lnTo>
                  <a:lnTo>
                    <a:pt x="48" y="53"/>
                  </a:lnTo>
                  <a:lnTo>
                    <a:pt x="66" y="51"/>
                  </a:lnTo>
                  <a:lnTo>
                    <a:pt x="88" y="48"/>
                  </a:lnTo>
                  <a:lnTo>
                    <a:pt x="112" y="45"/>
                  </a:lnTo>
                  <a:lnTo>
                    <a:pt x="136" y="43"/>
                  </a:lnTo>
                  <a:lnTo>
                    <a:pt x="165" y="37"/>
                  </a:lnTo>
                  <a:lnTo>
                    <a:pt x="192" y="35"/>
                  </a:lnTo>
                  <a:lnTo>
                    <a:pt x="224" y="35"/>
                  </a:lnTo>
                  <a:lnTo>
                    <a:pt x="256" y="32"/>
                  </a:lnTo>
                  <a:lnTo>
                    <a:pt x="288" y="32"/>
                  </a:lnTo>
                  <a:lnTo>
                    <a:pt x="323" y="32"/>
                  </a:lnTo>
                  <a:lnTo>
                    <a:pt x="357" y="35"/>
                  </a:lnTo>
                  <a:lnTo>
                    <a:pt x="363" y="2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349" y="0"/>
                  </a:lnTo>
                  <a:lnTo>
                    <a:pt x="341" y="0"/>
                  </a:lnTo>
                  <a:lnTo>
                    <a:pt x="328" y="0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8" y="2"/>
                  </a:lnTo>
                  <a:lnTo>
                    <a:pt x="269" y="2"/>
                  </a:lnTo>
                  <a:lnTo>
                    <a:pt x="251" y="2"/>
                  </a:lnTo>
                  <a:lnTo>
                    <a:pt x="232" y="2"/>
                  </a:lnTo>
                  <a:lnTo>
                    <a:pt x="213" y="5"/>
                  </a:lnTo>
                  <a:lnTo>
                    <a:pt x="195" y="5"/>
                  </a:lnTo>
                  <a:lnTo>
                    <a:pt x="176" y="8"/>
                  </a:lnTo>
                  <a:lnTo>
                    <a:pt x="157" y="10"/>
                  </a:lnTo>
                  <a:lnTo>
                    <a:pt x="138" y="16"/>
                  </a:lnTo>
                  <a:lnTo>
                    <a:pt x="120" y="18"/>
                  </a:lnTo>
                  <a:lnTo>
                    <a:pt x="104" y="21"/>
                  </a:lnTo>
                  <a:lnTo>
                    <a:pt x="88" y="27"/>
                  </a:lnTo>
                  <a:lnTo>
                    <a:pt x="74" y="32"/>
                  </a:lnTo>
                  <a:lnTo>
                    <a:pt x="64" y="35"/>
                  </a:lnTo>
                  <a:lnTo>
                    <a:pt x="50" y="40"/>
                  </a:lnTo>
                  <a:lnTo>
                    <a:pt x="42" y="43"/>
                  </a:lnTo>
                  <a:lnTo>
                    <a:pt x="32" y="48"/>
                  </a:lnTo>
                  <a:lnTo>
                    <a:pt x="24" y="51"/>
                  </a:lnTo>
                  <a:lnTo>
                    <a:pt x="16" y="53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633" y="631"/>
              <a:ext cx="339" cy="66"/>
            </a:xfrm>
            <a:custGeom>
              <a:avLst/>
              <a:gdLst>
                <a:gd name="T0" fmla="*/ 0 w 377"/>
                <a:gd name="T1" fmla="*/ 75 h 75"/>
                <a:gd name="T2" fmla="*/ 0 w 377"/>
                <a:gd name="T3" fmla="*/ 72 h 75"/>
                <a:gd name="T4" fmla="*/ 5 w 377"/>
                <a:gd name="T5" fmla="*/ 72 h 75"/>
                <a:gd name="T6" fmla="*/ 8 w 377"/>
                <a:gd name="T7" fmla="*/ 70 h 75"/>
                <a:gd name="T8" fmla="*/ 16 w 377"/>
                <a:gd name="T9" fmla="*/ 70 h 75"/>
                <a:gd name="T10" fmla="*/ 27 w 377"/>
                <a:gd name="T11" fmla="*/ 64 h 75"/>
                <a:gd name="T12" fmla="*/ 35 w 377"/>
                <a:gd name="T13" fmla="*/ 62 h 75"/>
                <a:gd name="T14" fmla="*/ 45 w 377"/>
                <a:gd name="T15" fmla="*/ 59 h 75"/>
                <a:gd name="T16" fmla="*/ 61 w 377"/>
                <a:gd name="T17" fmla="*/ 56 h 75"/>
                <a:gd name="T18" fmla="*/ 72 w 377"/>
                <a:gd name="T19" fmla="*/ 51 h 75"/>
                <a:gd name="T20" fmla="*/ 91 w 377"/>
                <a:gd name="T21" fmla="*/ 48 h 75"/>
                <a:gd name="T22" fmla="*/ 104 w 377"/>
                <a:gd name="T23" fmla="*/ 43 h 75"/>
                <a:gd name="T24" fmla="*/ 120 w 377"/>
                <a:gd name="T25" fmla="*/ 40 h 75"/>
                <a:gd name="T26" fmla="*/ 139 w 377"/>
                <a:gd name="T27" fmla="*/ 35 h 75"/>
                <a:gd name="T28" fmla="*/ 158 w 377"/>
                <a:gd name="T29" fmla="*/ 32 h 75"/>
                <a:gd name="T30" fmla="*/ 174 w 377"/>
                <a:gd name="T31" fmla="*/ 30 h 75"/>
                <a:gd name="T32" fmla="*/ 192 w 377"/>
                <a:gd name="T33" fmla="*/ 27 h 75"/>
                <a:gd name="T34" fmla="*/ 211 w 377"/>
                <a:gd name="T35" fmla="*/ 24 h 75"/>
                <a:gd name="T36" fmla="*/ 227 w 377"/>
                <a:gd name="T37" fmla="*/ 24 h 75"/>
                <a:gd name="T38" fmla="*/ 243 w 377"/>
                <a:gd name="T39" fmla="*/ 22 h 75"/>
                <a:gd name="T40" fmla="*/ 262 w 377"/>
                <a:gd name="T41" fmla="*/ 22 h 75"/>
                <a:gd name="T42" fmla="*/ 275 w 377"/>
                <a:gd name="T43" fmla="*/ 19 h 75"/>
                <a:gd name="T44" fmla="*/ 291 w 377"/>
                <a:gd name="T45" fmla="*/ 19 h 75"/>
                <a:gd name="T46" fmla="*/ 307 w 377"/>
                <a:gd name="T47" fmla="*/ 19 h 75"/>
                <a:gd name="T48" fmla="*/ 320 w 377"/>
                <a:gd name="T49" fmla="*/ 19 h 75"/>
                <a:gd name="T50" fmla="*/ 334 w 377"/>
                <a:gd name="T51" fmla="*/ 19 h 75"/>
                <a:gd name="T52" fmla="*/ 345 w 377"/>
                <a:gd name="T53" fmla="*/ 19 h 75"/>
                <a:gd name="T54" fmla="*/ 353 w 377"/>
                <a:gd name="T55" fmla="*/ 19 h 75"/>
                <a:gd name="T56" fmla="*/ 361 w 377"/>
                <a:gd name="T57" fmla="*/ 19 h 75"/>
                <a:gd name="T58" fmla="*/ 366 w 377"/>
                <a:gd name="T59" fmla="*/ 19 h 75"/>
                <a:gd name="T60" fmla="*/ 371 w 377"/>
                <a:gd name="T61" fmla="*/ 19 h 75"/>
                <a:gd name="T62" fmla="*/ 374 w 377"/>
                <a:gd name="T63" fmla="*/ 19 h 75"/>
                <a:gd name="T64" fmla="*/ 377 w 377"/>
                <a:gd name="T65" fmla="*/ 19 h 75"/>
                <a:gd name="T66" fmla="*/ 377 w 377"/>
                <a:gd name="T67" fmla="*/ 16 h 75"/>
                <a:gd name="T68" fmla="*/ 377 w 377"/>
                <a:gd name="T69" fmla="*/ 14 h 75"/>
                <a:gd name="T70" fmla="*/ 377 w 377"/>
                <a:gd name="T71" fmla="*/ 11 h 75"/>
                <a:gd name="T72" fmla="*/ 374 w 377"/>
                <a:gd name="T73" fmla="*/ 8 h 75"/>
                <a:gd name="T74" fmla="*/ 371 w 377"/>
                <a:gd name="T75" fmla="*/ 6 h 75"/>
                <a:gd name="T76" fmla="*/ 366 w 377"/>
                <a:gd name="T77" fmla="*/ 6 h 75"/>
                <a:gd name="T78" fmla="*/ 355 w 377"/>
                <a:gd name="T79" fmla="*/ 0 h 75"/>
                <a:gd name="T80" fmla="*/ 345 w 377"/>
                <a:gd name="T81" fmla="*/ 0 h 75"/>
                <a:gd name="T82" fmla="*/ 328 w 377"/>
                <a:gd name="T83" fmla="*/ 0 h 75"/>
                <a:gd name="T84" fmla="*/ 312 w 377"/>
                <a:gd name="T85" fmla="*/ 0 h 75"/>
                <a:gd name="T86" fmla="*/ 291 w 377"/>
                <a:gd name="T87" fmla="*/ 0 h 75"/>
                <a:gd name="T88" fmla="*/ 264 w 377"/>
                <a:gd name="T89" fmla="*/ 0 h 75"/>
                <a:gd name="T90" fmla="*/ 232 w 377"/>
                <a:gd name="T91" fmla="*/ 3 h 75"/>
                <a:gd name="T92" fmla="*/ 200 w 377"/>
                <a:gd name="T93" fmla="*/ 8 h 75"/>
                <a:gd name="T94" fmla="*/ 163 w 377"/>
                <a:gd name="T95" fmla="*/ 11 h 75"/>
                <a:gd name="T96" fmla="*/ 131 w 377"/>
                <a:gd name="T97" fmla="*/ 16 h 75"/>
                <a:gd name="T98" fmla="*/ 104 w 377"/>
                <a:gd name="T99" fmla="*/ 19 h 75"/>
                <a:gd name="T100" fmla="*/ 80 w 377"/>
                <a:gd name="T101" fmla="*/ 24 h 75"/>
                <a:gd name="T102" fmla="*/ 61 w 377"/>
                <a:gd name="T103" fmla="*/ 32 h 75"/>
                <a:gd name="T104" fmla="*/ 45 w 377"/>
                <a:gd name="T105" fmla="*/ 38 h 75"/>
                <a:gd name="T106" fmla="*/ 32 w 377"/>
                <a:gd name="T107" fmla="*/ 43 h 75"/>
                <a:gd name="T108" fmla="*/ 24 w 377"/>
                <a:gd name="T109" fmla="*/ 48 h 75"/>
                <a:gd name="T110" fmla="*/ 13 w 377"/>
                <a:gd name="T111" fmla="*/ 54 h 75"/>
                <a:gd name="T112" fmla="*/ 8 w 377"/>
                <a:gd name="T113" fmla="*/ 59 h 75"/>
                <a:gd name="T114" fmla="*/ 5 w 377"/>
                <a:gd name="T115" fmla="*/ 62 h 75"/>
                <a:gd name="T116" fmla="*/ 3 w 377"/>
                <a:gd name="T117" fmla="*/ 67 h 75"/>
                <a:gd name="T118" fmla="*/ 0 w 377"/>
                <a:gd name="T119" fmla="*/ 72 h 75"/>
                <a:gd name="T120" fmla="*/ 0 w 377"/>
                <a:gd name="T121" fmla="*/ 75 h 75"/>
                <a:gd name="T122" fmla="*/ 0 w 377"/>
                <a:gd name="T1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7" h="75">
                  <a:moveTo>
                    <a:pt x="0" y="75"/>
                  </a:moveTo>
                  <a:lnTo>
                    <a:pt x="0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6" y="70"/>
                  </a:lnTo>
                  <a:lnTo>
                    <a:pt x="27" y="64"/>
                  </a:lnTo>
                  <a:lnTo>
                    <a:pt x="35" y="62"/>
                  </a:lnTo>
                  <a:lnTo>
                    <a:pt x="45" y="59"/>
                  </a:lnTo>
                  <a:lnTo>
                    <a:pt x="61" y="56"/>
                  </a:lnTo>
                  <a:lnTo>
                    <a:pt x="72" y="51"/>
                  </a:lnTo>
                  <a:lnTo>
                    <a:pt x="91" y="48"/>
                  </a:lnTo>
                  <a:lnTo>
                    <a:pt x="104" y="43"/>
                  </a:lnTo>
                  <a:lnTo>
                    <a:pt x="120" y="40"/>
                  </a:lnTo>
                  <a:lnTo>
                    <a:pt x="139" y="35"/>
                  </a:lnTo>
                  <a:lnTo>
                    <a:pt x="158" y="32"/>
                  </a:lnTo>
                  <a:lnTo>
                    <a:pt x="174" y="30"/>
                  </a:lnTo>
                  <a:lnTo>
                    <a:pt x="192" y="27"/>
                  </a:lnTo>
                  <a:lnTo>
                    <a:pt x="211" y="24"/>
                  </a:lnTo>
                  <a:lnTo>
                    <a:pt x="227" y="24"/>
                  </a:lnTo>
                  <a:lnTo>
                    <a:pt x="243" y="22"/>
                  </a:lnTo>
                  <a:lnTo>
                    <a:pt x="262" y="22"/>
                  </a:lnTo>
                  <a:lnTo>
                    <a:pt x="275" y="19"/>
                  </a:lnTo>
                  <a:lnTo>
                    <a:pt x="291" y="19"/>
                  </a:lnTo>
                  <a:lnTo>
                    <a:pt x="307" y="19"/>
                  </a:lnTo>
                  <a:lnTo>
                    <a:pt x="320" y="19"/>
                  </a:lnTo>
                  <a:lnTo>
                    <a:pt x="334" y="19"/>
                  </a:lnTo>
                  <a:lnTo>
                    <a:pt x="345" y="19"/>
                  </a:lnTo>
                  <a:lnTo>
                    <a:pt x="353" y="19"/>
                  </a:lnTo>
                  <a:lnTo>
                    <a:pt x="361" y="19"/>
                  </a:lnTo>
                  <a:lnTo>
                    <a:pt x="366" y="19"/>
                  </a:lnTo>
                  <a:lnTo>
                    <a:pt x="371" y="19"/>
                  </a:lnTo>
                  <a:lnTo>
                    <a:pt x="374" y="19"/>
                  </a:lnTo>
                  <a:lnTo>
                    <a:pt x="377" y="19"/>
                  </a:lnTo>
                  <a:lnTo>
                    <a:pt x="377" y="16"/>
                  </a:lnTo>
                  <a:lnTo>
                    <a:pt x="377" y="14"/>
                  </a:lnTo>
                  <a:lnTo>
                    <a:pt x="377" y="11"/>
                  </a:lnTo>
                  <a:lnTo>
                    <a:pt x="374" y="8"/>
                  </a:lnTo>
                  <a:lnTo>
                    <a:pt x="371" y="6"/>
                  </a:lnTo>
                  <a:lnTo>
                    <a:pt x="366" y="6"/>
                  </a:lnTo>
                  <a:lnTo>
                    <a:pt x="355" y="0"/>
                  </a:lnTo>
                  <a:lnTo>
                    <a:pt x="345" y="0"/>
                  </a:lnTo>
                  <a:lnTo>
                    <a:pt x="328" y="0"/>
                  </a:lnTo>
                  <a:lnTo>
                    <a:pt x="312" y="0"/>
                  </a:lnTo>
                  <a:lnTo>
                    <a:pt x="291" y="0"/>
                  </a:lnTo>
                  <a:lnTo>
                    <a:pt x="264" y="0"/>
                  </a:lnTo>
                  <a:lnTo>
                    <a:pt x="232" y="3"/>
                  </a:lnTo>
                  <a:lnTo>
                    <a:pt x="200" y="8"/>
                  </a:lnTo>
                  <a:lnTo>
                    <a:pt x="163" y="11"/>
                  </a:lnTo>
                  <a:lnTo>
                    <a:pt x="131" y="16"/>
                  </a:lnTo>
                  <a:lnTo>
                    <a:pt x="104" y="19"/>
                  </a:lnTo>
                  <a:lnTo>
                    <a:pt x="80" y="24"/>
                  </a:lnTo>
                  <a:lnTo>
                    <a:pt x="61" y="32"/>
                  </a:lnTo>
                  <a:lnTo>
                    <a:pt x="45" y="38"/>
                  </a:lnTo>
                  <a:lnTo>
                    <a:pt x="32" y="43"/>
                  </a:lnTo>
                  <a:lnTo>
                    <a:pt x="24" y="48"/>
                  </a:lnTo>
                  <a:lnTo>
                    <a:pt x="13" y="54"/>
                  </a:lnTo>
                  <a:lnTo>
                    <a:pt x="8" y="59"/>
                  </a:ln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031" y="553"/>
              <a:ext cx="34" cy="448"/>
            </a:xfrm>
            <a:custGeom>
              <a:avLst/>
              <a:gdLst>
                <a:gd name="T0" fmla="*/ 0 w 38"/>
                <a:gd name="T1" fmla="*/ 3 h 507"/>
                <a:gd name="T2" fmla="*/ 0 w 38"/>
                <a:gd name="T3" fmla="*/ 6 h 507"/>
                <a:gd name="T4" fmla="*/ 0 w 38"/>
                <a:gd name="T5" fmla="*/ 14 h 507"/>
                <a:gd name="T6" fmla="*/ 0 w 38"/>
                <a:gd name="T7" fmla="*/ 30 h 507"/>
                <a:gd name="T8" fmla="*/ 3 w 38"/>
                <a:gd name="T9" fmla="*/ 51 h 507"/>
                <a:gd name="T10" fmla="*/ 3 w 38"/>
                <a:gd name="T11" fmla="*/ 75 h 507"/>
                <a:gd name="T12" fmla="*/ 3 w 38"/>
                <a:gd name="T13" fmla="*/ 104 h 507"/>
                <a:gd name="T14" fmla="*/ 6 w 38"/>
                <a:gd name="T15" fmla="*/ 136 h 507"/>
                <a:gd name="T16" fmla="*/ 6 w 38"/>
                <a:gd name="T17" fmla="*/ 174 h 507"/>
                <a:gd name="T18" fmla="*/ 6 w 38"/>
                <a:gd name="T19" fmla="*/ 211 h 507"/>
                <a:gd name="T20" fmla="*/ 8 w 38"/>
                <a:gd name="T21" fmla="*/ 251 h 507"/>
                <a:gd name="T22" fmla="*/ 8 w 38"/>
                <a:gd name="T23" fmla="*/ 294 h 507"/>
                <a:gd name="T24" fmla="*/ 11 w 38"/>
                <a:gd name="T25" fmla="*/ 336 h 507"/>
                <a:gd name="T26" fmla="*/ 11 w 38"/>
                <a:gd name="T27" fmla="*/ 379 h 507"/>
                <a:gd name="T28" fmla="*/ 11 w 38"/>
                <a:gd name="T29" fmla="*/ 422 h 507"/>
                <a:gd name="T30" fmla="*/ 11 w 38"/>
                <a:gd name="T31" fmla="*/ 465 h 507"/>
                <a:gd name="T32" fmla="*/ 11 w 38"/>
                <a:gd name="T33" fmla="*/ 507 h 507"/>
                <a:gd name="T34" fmla="*/ 11 w 38"/>
                <a:gd name="T35" fmla="*/ 505 h 507"/>
                <a:gd name="T36" fmla="*/ 11 w 38"/>
                <a:gd name="T37" fmla="*/ 499 h 507"/>
                <a:gd name="T38" fmla="*/ 11 w 38"/>
                <a:gd name="T39" fmla="*/ 491 h 507"/>
                <a:gd name="T40" fmla="*/ 14 w 38"/>
                <a:gd name="T41" fmla="*/ 483 h 507"/>
                <a:gd name="T42" fmla="*/ 16 w 38"/>
                <a:gd name="T43" fmla="*/ 470 h 507"/>
                <a:gd name="T44" fmla="*/ 19 w 38"/>
                <a:gd name="T45" fmla="*/ 459 h 507"/>
                <a:gd name="T46" fmla="*/ 22 w 38"/>
                <a:gd name="T47" fmla="*/ 443 h 507"/>
                <a:gd name="T48" fmla="*/ 24 w 38"/>
                <a:gd name="T49" fmla="*/ 427 h 507"/>
                <a:gd name="T50" fmla="*/ 27 w 38"/>
                <a:gd name="T51" fmla="*/ 406 h 507"/>
                <a:gd name="T52" fmla="*/ 27 w 38"/>
                <a:gd name="T53" fmla="*/ 387 h 507"/>
                <a:gd name="T54" fmla="*/ 30 w 38"/>
                <a:gd name="T55" fmla="*/ 366 h 507"/>
                <a:gd name="T56" fmla="*/ 32 w 38"/>
                <a:gd name="T57" fmla="*/ 344 h 507"/>
                <a:gd name="T58" fmla="*/ 32 w 38"/>
                <a:gd name="T59" fmla="*/ 318 h 507"/>
                <a:gd name="T60" fmla="*/ 35 w 38"/>
                <a:gd name="T61" fmla="*/ 296 h 507"/>
                <a:gd name="T62" fmla="*/ 38 w 38"/>
                <a:gd name="T63" fmla="*/ 270 h 507"/>
                <a:gd name="T64" fmla="*/ 38 w 38"/>
                <a:gd name="T65" fmla="*/ 246 h 507"/>
                <a:gd name="T66" fmla="*/ 38 w 38"/>
                <a:gd name="T67" fmla="*/ 222 h 507"/>
                <a:gd name="T68" fmla="*/ 35 w 38"/>
                <a:gd name="T69" fmla="*/ 195 h 507"/>
                <a:gd name="T70" fmla="*/ 35 w 38"/>
                <a:gd name="T71" fmla="*/ 174 h 507"/>
                <a:gd name="T72" fmla="*/ 32 w 38"/>
                <a:gd name="T73" fmla="*/ 150 h 507"/>
                <a:gd name="T74" fmla="*/ 32 w 38"/>
                <a:gd name="T75" fmla="*/ 128 h 507"/>
                <a:gd name="T76" fmla="*/ 30 w 38"/>
                <a:gd name="T77" fmla="*/ 110 h 507"/>
                <a:gd name="T78" fmla="*/ 27 w 38"/>
                <a:gd name="T79" fmla="*/ 88 h 507"/>
                <a:gd name="T80" fmla="*/ 27 w 38"/>
                <a:gd name="T81" fmla="*/ 72 h 507"/>
                <a:gd name="T82" fmla="*/ 24 w 38"/>
                <a:gd name="T83" fmla="*/ 56 h 507"/>
                <a:gd name="T84" fmla="*/ 22 w 38"/>
                <a:gd name="T85" fmla="*/ 40 h 507"/>
                <a:gd name="T86" fmla="*/ 22 w 38"/>
                <a:gd name="T87" fmla="*/ 27 h 507"/>
                <a:gd name="T88" fmla="*/ 19 w 38"/>
                <a:gd name="T89" fmla="*/ 19 h 507"/>
                <a:gd name="T90" fmla="*/ 19 w 38"/>
                <a:gd name="T91" fmla="*/ 11 h 507"/>
                <a:gd name="T92" fmla="*/ 16 w 38"/>
                <a:gd name="T93" fmla="*/ 6 h 507"/>
                <a:gd name="T94" fmla="*/ 16 w 38"/>
                <a:gd name="T95" fmla="*/ 0 h 507"/>
                <a:gd name="T96" fmla="*/ 0 w 38"/>
                <a:gd name="T97" fmla="*/ 3 h 507"/>
                <a:gd name="T98" fmla="*/ 0 w 38"/>
                <a:gd name="T99" fmla="*/ 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507">
                  <a:moveTo>
                    <a:pt x="0" y="3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0" y="30"/>
                  </a:lnTo>
                  <a:lnTo>
                    <a:pt x="3" y="51"/>
                  </a:lnTo>
                  <a:lnTo>
                    <a:pt x="3" y="75"/>
                  </a:lnTo>
                  <a:lnTo>
                    <a:pt x="3" y="104"/>
                  </a:lnTo>
                  <a:lnTo>
                    <a:pt x="6" y="136"/>
                  </a:lnTo>
                  <a:lnTo>
                    <a:pt x="6" y="174"/>
                  </a:lnTo>
                  <a:lnTo>
                    <a:pt x="6" y="211"/>
                  </a:lnTo>
                  <a:lnTo>
                    <a:pt x="8" y="251"/>
                  </a:lnTo>
                  <a:lnTo>
                    <a:pt x="8" y="294"/>
                  </a:lnTo>
                  <a:lnTo>
                    <a:pt x="11" y="336"/>
                  </a:lnTo>
                  <a:lnTo>
                    <a:pt x="11" y="379"/>
                  </a:lnTo>
                  <a:lnTo>
                    <a:pt x="11" y="422"/>
                  </a:lnTo>
                  <a:lnTo>
                    <a:pt x="11" y="465"/>
                  </a:lnTo>
                  <a:lnTo>
                    <a:pt x="11" y="507"/>
                  </a:lnTo>
                  <a:lnTo>
                    <a:pt x="11" y="505"/>
                  </a:lnTo>
                  <a:lnTo>
                    <a:pt x="11" y="499"/>
                  </a:lnTo>
                  <a:lnTo>
                    <a:pt x="11" y="491"/>
                  </a:lnTo>
                  <a:lnTo>
                    <a:pt x="14" y="483"/>
                  </a:lnTo>
                  <a:lnTo>
                    <a:pt x="16" y="470"/>
                  </a:lnTo>
                  <a:lnTo>
                    <a:pt x="19" y="459"/>
                  </a:lnTo>
                  <a:lnTo>
                    <a:pt x="22" y="443"/>
                  </a:lnTo>
                  <a:lnTo>
                    <a:pt x="24" y="427"/>
                  </a:lnTo>
                  <a:lnTo>
                    <a:pt x="27" y="406"/>
                  </a:lnTo>
                  <a:lnTo>
                    <a:pt x="27" y="387"/>
                  </a:lnTo>
                  <a:lnTo>
                    <a:pt x="30" y="366"/>
                  </a:lnTo>
                  <a:lnTo>
                    <a:pt x="32" y="344"/>
                  </a:lnTo>
                  <a:lnTo>
                    <a:pt x="32" y="318"/>
                  </a:lnTo>
                  <a:lnTo>
                    <a:pt x="35" y="296"/>
                  </a:lnTo>
                  <a:lnTo>
                    <a:pt x="38" y="270"/>
                  </a:lnTo>
                  <a:lnTo>
                    <a:pt x="38" y="246"/>
                  </a:lnTo>
                  <a:lnTo>
                    <a:pt x="38" y="222"/>
                  </a:lnTo>
                  <a:lnTo>
                    <a:pt x="35" y="195"/>
                  </a:lnTo>
                  <a:lnTo>
                    <a:pt x="35" y="174"/>
                  </a:lnTo>
                  <a:lnTo>
                    <a:pt x="32" y="150"/>
                  </a:lnTo>
                  <a:lnTo>
                    <a:pt x="32" y="128"/>
                  </a:lnTo>
                  <a:lnTo>
                    <a:pt x="30" y="110"/>
                  </a:lnTo>
                  <a:lnTo>
                    <a:pt x="27" y="88"/>
                  </a:lnTo>
                  <a:lnTo>
                    <a:pt x="27" y="72"/>
                  </a:lnTo>
                  <a:lnTo>
                    <a:pt x="24" y="56"/>
                  </a:lnTo>
                  <a:lnTo>
                    <a:pt x="22" y="40"/>
                  </a:lnTo>
                  <a:lnTo>
                    <a:pt x="22" y="27"/>
                  </a:lnTo>
                  <a:lnTo>
                    <a:pt x="19" y="19"/>
                  </a:lnTo>
                  <a:lnTo>
                    <a:pt x="19" y="11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633" y="707"/>
              <a:ext cx="60" cy="819"/>
            </a:xfrm>
            <a:custGeom>
              <a:avLst/>
              <a:gdLst>
                <a:gd name="T0" fmla="*/ 0 w 67"/>
                <a:gd name="T1" fmla="*/ 0 h 928"/>
                <a:gd name="T2" fmla="*/ 3 w 67"/>
                <a:gd name="T3" fmla="*/ 24 h 928"/>
                <a:gd name="T4" fmla="*/ 5 w 67"/>
                <a:gd name="T5" fmla="*/ 69 h 928"/>
                <a:gd name="T6" fmla="*/ 13 w 67"/>
                <a:gd name="T7" fmla="*/ 130 h 928"/>
                <a:gd name="T8" fmla="*/ 19 w 67"/>
                <a:gd name="T9" fmla="*/ 200 h 928"/>
                <a:gd name="T10" fmla="*/ 27 w 67"/>
                <a:gd name="T11" fmla="*/ 280 h 928"/>
                <a:gd name="T12" fmla="*/ 29 w 67"/>
                <a:gd name="T13" fmla="*/ 360 h 928"/>
                <a:gd name="T14" fmla="*/ 37 w 67"/>
                <a:gd name="T15" fmla="*/ 440 h 928"/>
                <a:gd name="T16" fmla="*/ 40 w 67"/>
                <a:gd name="T17" fmla="*/ 515 h 928"/>
                <a:gd name="T18" fmla="*/ 40 w 67"/>
                <a:gd name="T19" fmla="*/ 589 h 928"/>
                <a:gd name="T20" fmla="*/ 40 w 67"/>
                <a:gd name="T21" fmla="*/ 667 h 928"/>
                <a:gd name="T22" fmla="*/ 40 w 67"/>
                <a:gd name="T23" fmla="*/ 739 h 928"/>
                <a:gd name="T24" fmla="*/ 37 w 67"/>
                <a:gd name="T25" fmla="*/ 803 h 928"/>
                <a:gd name="T26" fmla="*/ 37 w 67"/>
                <a:gd name="T27" fmla="*/ 856 h 928"/>
                <a:gd name="T28" fmla="*/ 35 w 67"/>
                <a:gd name="T29" fmla="*/ 896 h 928"/>
                <a:gd name="T30" fmla="*/ 35 w 67"/>
                <a:gd name="T31" fmla="*/ 920 h 928"/>
                <a:gd name="T32" fmla="*/ 64 w 67"/>
                <a:gd name="T33" fmla="*/ 928 h 928"/>
                <a:gd name="T34" fmla="*/ 64 w 67"/>
                <a:gd name="T35" fmla="*/ 912 h 928"/>
                <a:gd name="T36" fmla="*/ 67 w 67"/>
                <a:gd name="T37" fmla="*/ 867 h 928"/>
                <a:gd name="T38" fmla="*/ 67 w 67"/>
                <a:gd name="T39" fmla="*/ 800 h 928"/>
                <a:gd name="T40" fmla="*/ 67 w 67"/>
                <a:gd name="T41" fmla="*/ 717 h 928"/>
                <a:gd name="T42" fmla="*/ 67 w 67"/>
                <a:gd name="T43" fmla="*/ 621 h 928"/>
                <a:gd name="T44" fmla="*/ 64 w 67"/>
                <a:gd name="T45" fmla="*/ 523 h 928"/>
                <a:gd name="T46" fmla="*/ 61 w 67"/>
                <a:gd name="T47" fmla="*/ 421 h 928"/>
                <a:gd name="T48" fmla="*/ 56 w 67"/>
                <a:gd name="T49" fmla="*/ 328 h 928"/>
                <a:gd name="T50" fmla="*/ 45 w 67"/>
                <a:gd name="T51" fmla="*/ 242 h 928"/>
                <a:gd name="T52" fmla="*/ 37 w 67"/>
                <a:gd name="T53" fmla="*/ 173 h 928"/>
                <a:gd name="T54" fmla="*/ 27 w 67"/>
                <a:gd name="T55" fmla="*/ 117 h 928"/>
                <a:gd name="T56" fmla="*/ 19 w 67"/>
                <a:gd name="T57" fmla="*/ 72 h 928"/>
                <a:gd name="T58" fmla="*/ 11 w 67"/>
                <a:gd name="T59" fmla="*/ 37 h 928"/>
                <a:gd name="T60" fmla="*/ 5 w 67"/>
                <a:gd name="T61" fmla="*/ 16 h 928"/>
                <a:gd name="T62" fmla="*/ 3 w 67"/>
                <a:gd name="T63" fmla="*/ 2 h 928"/>
                <a:gd name="T64" fmla="*/ 0 w 67"/>
                <a:gd name="T65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928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4"/>
                  </a:lnTo>
                  <a:lnTo>
                    <a:pt x="5" y="45"/>
                  </a:lnTo>
                  <a:lnTo>
                    <a:pt x="5" y="69"/>
                  </a:lnTo>
                  <a:lnTo>
                    <a:pt x="8" y="98"/>
                  </a:lnTo>
                  <a:lnTo>
                    <a:pt x="13" y="130"/>
                  </a:lnTo>
                  <a:lnTo>
                    <a:pt x="16" y="165"/>
                  </a:lnTo>
                  <a:lnTo>
                    <a:pt x="19" y="200"/>
                  </a:lnTo>
                  <a:lnTo>
                    <a:pt x="21" y="240"/>
                  </a:lnTo>
                  <a:lnTo>
                    <a:pt x="27" y="280"/>
                  </a:lnTo>
                  <a:lnTo>
                    <a:pt x="29" y="320"/>
                  </a:lnTo>
                  <a:lnTo>
                    <a:pt x="29" y="360"/>
                  </a:lnTo>
                  <a:lnTo>
                    <a:pt x="35" y="400"/>
                  </a:lnTo>
                  <a:lnTo>
                    <a:pt x="37" y="440"/>
                  </a:lnTo>
                  <a:lnTo>
                    <a:pt x="40" y="477"/>
                  </a:lnTo>
                  <a:lnTo>
                    <a:pt x="40" y="515"/>
                  </a:lnTo>
                  <a:lnTo>
                    <a:pt x="40" y="552"/>
                  </a:lnTo>
                  <a:lnTo>
                    <a:pt x="40" y="589"/>
                  </a:lnTo>
                  <a:lnTo>
                    <a:pt x="40" y="629"/>
                  </a:lnTo>
                  <a:lnTo>
                    <a:pt x="40" y="667"/>
                  </a:lnTo>
                  <a:lnTo>
                    <a:pt x="40" y="704"/>
                  </a:lnTo>
                  <a:lnTo>
                    <a:pt x="40" y="739"/>
                  </a:lnTo>
                  <a:lnTo>
                    <a:pt x="40" y="773"/>
                  </a:lnTo>
                  <a:lnTo>
                    <a:pt x="37" y="803"/>
                  </a:lnTo>
                  <a:lnTo>
                    <a:pt x="37" y="832"/>
                  </a:lnTo>
                  <a:lnTo>
                    <a:pt x="37" y="856"/>
                  </a:lnTo>
                  <a:lnTo>
                    <a:pt x="37" y="880"/>
                  </a:lnTo>
                  <a:lnTo>
                    <a:pt x="35" y="896"/>
                  </a:lnTo>
                  <a:lnTo>
                    <a:pt x="35" y="909"/>
                  </a:lnTo>
                  <a:lnTo>
                    <a:pt x="35" y="920"/>
                  </a:lnTo>
                  <a:lnTo>
                    <a:pt x="35" y="923"/>
                  </a:lnTo>
                  <a:lnTo>
                    <a:pt x="64" y="928"/>
                  </a:lnTo>
                  <a:lnTo>
                    <a:pt x="64" y="923"/>
                  </a:lnTo>
                  <a:lnTo>
                    <a:pt x="64" y="912"/>
                  </a:lnTo>
                  <a:lnTo>
                    <a:pt x="64" y="893"/>
                  </a:lnTo>
                  <a:lnTo>
                    <a:pt x="67" y="867"/>
                  </a:lnTo>
                  <a:lnTo>
                    <a:pt x="67" y="835"/>
                  </a:lnTo>
                  <a:lnTo>
                    <a:pt x="67" y="800"/>
                  </a:lnTo>
                  <a:lnTo>
                    <a:pt x="67" y="760"/>
                  </a:lnTo>
                  <a:lnTo>
                    <a:pt x="67" y="717"/>
                  </a:lnTo>
                  <a:lnTo>
                    <a:pt x="67" y="669"/>
                  </a:lnTo>
                  <a:lnTo>
                    <a:pt x="67" y="621"/>
                  </a:lnTo>
                  <a:lnTo>
                    <a:pt x="64" y="573"/>
                  </a:lnTo>
                  <a:lnTo>
                    <a:pt x="64" y="523"/>
                  </a:lnTo>
                  <a:lnTo>
                    <a:pt x="61" y="472"/>
                  </a:lnTo>
                  <a:lnTo>
                    <a:pt x="61" y="421"/>
                  </a:lnTo>
                  <a:lnTo>
                    <a:pt x="56" y="373"/>
                  </a:lnTo>
                  <a:lnTo>
                    <a:pt x="56" y="328"/>
                  </a:lnTo>
                  <a:lnTo>
                    <a:pt x="51" y="283"/>
                  </a:lnTo>
                  <a:lnTo>
                    <a:pt x="45" y="242"/>
                  </a:lnTo>
                  <a:lnTo>
                    <a:pt x="40" y="208"/>
                  </a:lnTo>
                  <a:lnTo>
                    <a:pt x="37" y="173"/>
                  </a:lnTo>
                  <a:lnTo>
                    <a:pt x="32" y="144"/>
                  </a:lnTo>
                  <a:lnTo>
                    <a:pt x="27" y="117"/>
                  </a:lnTo>
                  <a:lnTo>
                    <a:pt x="24" y="93"/>
                  </a:lnTo>
                  <a:lnTo>
                    <a:pt x="19" y="72"/>
                  </a:lnTo>
                  <a:lnTo>
                    <a:pt x="16" y="53"/>
                  </a:lnTo>
                  <a:lnTo>
                    <a:pt x="11" y="37"/>
                  </a:lnTo>
                  <a:lnTo>
                    <a:pt x="8" y="24"/>
                  </a:lnTo>
                  <a:lnTo>
                    <a:pt x="5" y="16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683" y="735"/>
              <a:ext cx="319" cy="64"/>
            </a:xfrm>
            <a:custGeom>
              <a:avLst/>
              <a:gdLst>
                <a:gd name="T0" fmla="*/ 0 w 355"/>
                <a:gd name="T1" fmla="*/ 72 h 72"/>
                <a:gd name="T2" fmla="*/ 19 w 355"/>
                <a:gd name="T3" fmla="*/ 66 h 72"/>
                <a:gd name="T4" fmla="*/ 27 w 355"/>
                <a:gd name="T5" fmla="*/ 64 h 72"/>
                <a:gd name="T6" fmla="*/ 38 w 355"/>
                <a:gd name="T7" fmla="*/ 58 h 72"/>
                <a:gd name="T8" fmla="*/ 48 w 355"/>
                <a:gd name="T9" fmla="*/ 56 h 72"/>
                <a:gd name="T10" fmla="*/ 62 w 355"/>
                <a:gd name="T11" fmla="*/ 53 h 72"/>
                <a:gd name="T12" fmla="*/ 72 w 355"/>
                <a:gd name="T13" fmla="*/ 48 h 72"/>
                <a:gd name="T14" fmla="*/ 86 w 355"/>
                <a:gd name="T15" fmla="*/ 45 h 72"/>
                <a:gd name="T16" fmla="*/ 102 w 355"/>
                <a:gd name="T17" fmla="*/ 40 h 72"/>
                <a:gd name="T18" fmla="*/ 118 w 355"/>
                <a:gd name="T19" fmla="*/ 37 h 72"/>
                <a:gd name="T20" fmla="*/ 131 w 355"/>
                <a:gd name="T21" fmla="*/ 34 h 72"/>
                <a:gd name="T22" fmla="*/ 147 w 355"/>
                <a:gd name="T23" fmla="*/ 32 h 72"/>
                <a:gd name="T24" fmla="*/ 163 w 355"/>
                <a:gd name="T25" fmla="*/ 29 h 72"/>
                <a:gd name="T26" fmla="*/ 179 w 355"/>
                <a:gd name="T27" fmla="*/ 26 h 72"/>
                <a:gd name="T28" fmla="*/ 195 w 355"/>
                <a:gd name="T29" fmla="*/ 24 h 72"/>
                <a:gd name="T30" fmla="*/ 211 w 355"/>
                <a:gd name="T31" fmla="*/ 24 h 72"/>
                <a:gd name="T32" fmla="*/ 227 w 355"/>
                <a:gd name="T33" fmla="*/ 24 h 72"/>
                <a:gd name="T34" fmla="*/ 243 w 355"/>
                <a:gd name="T35" fmla="*/ 24 h 72"/>
                <a:gd name="T36" fmla="*/ 256 w 355"/>
                <a:gd name="T37" fmla="*/ 24 h 72"/>
                <a:gd name="T38" fmla="*/ 272 w 355"/>
                <a:gd name="T39" fmla="*/ 24 h 72"/>
                <a:gd name="T40" fmla="*/ 286 w 355"/>
                <a:gd name="T41" fmla="*/ 24 h 72"/>
                <a:gd name="T42" fmla="*/ 299 w 355"/>
                <a:gd name="T43" fmla="*/ 24 h 72"/>
                <a:gd name="T44" fmla="*/ 310 w 355"/>
                <a:gd name="T45" fmla="*/ 24 h 72"/>
                <a:gd name="T46" fmla="*/ 321 w 355"/>
                <a:gd name="T47" fmla="*/ 26 h 72"/>
                <a:gd name="T48" fmla="*/ 329 w 355"/>
                <a:gd name="T49" fmla="*/ 26 h 72"/>
                <a:gd name="T50" fmla="*/ 339 w 355"/>
                <a:gd name="T51" fmla="*/ 26 h 72"/>
                <a:gd name="T52" fmla="*/ 345 w 355"/>
                <a:gd name="T53" fmla="*/ 26 h 72"/>
                <a:gd name="T54" fmla="*/ 350 w 355"/>
                <a:gd name="T55" fmla="*/ 29 h 72"/>
                <a:gd name="T56" fmla="*/ 353 w 355"/>
                <a:gd name="T57" fmla="*/ 29 h 72"/>
                <a:gd name="T58" fmla="*/ 355 w 355"/>
                <a:gd name="T59" fmla="*/ 29 h 72"/>
                <a:gd name="T60" fmla="*/ 353 w 355"/>
                <a:gd name="T61" fmla="*/ 29 h 72"/>
                <a:gd name="T62" fmla="*/ 353 w 355"/>
                <a:gd name="T63" fmla="*/ 26 h 72"/>
                <a:gd name="T64" fmla="*/ 345 w 355"/>
                <a:gd name="T65" fmla="*/ 26 h 72"/>
                <a:gd name="T66" fmla="*/ 342 w 355"/>
                <a:gd name="T67" fmla="*/ 24 h 72"/>
                <a:gd name="T68" fmla="*/ 331 w 355"/>
                <a:gd name="T69" fmla="*/ 21 h 72"/>
                <a:gd name="T70" fmla="*/ 323 w 355"/>
                <a:gd name="T71" fmla="*/ 16 h 72"/>
                <a:gd name="T72" fmla="*/ 313 w 355"/>
                <a:gd name="T73" fmla="*/ 13 h 72"/>
                <a:gd name="T74" fmla="*/ 299 w 355"/>
                <a:gd name="T75" fmla="*/ 10 h 72"/>
                <a:gd name="T76" fmla="*/ 286 w 355"/>
                <a:gd name="T77" fmla="*/ 8 h 72"/>
                <a:gd name="T78" fmla="*/ 272 w 355"/>
                <a:gd name="T79" fmla="*/ 5 h 72"/>
                <a:gd name="T80" fmla="*/ 256 w 355"/>
                <a:gd name="T81" fmla="*/ 2 h 72"/>
                <a:gd name="T82" fmla="*/ 240 w 355"/>
                <a:gd name="T83" fmla="*/ 2 h 72"/>
                <a:gd name="T84" fmla="*/ 222 w 355"/>
                <a:gd name="T85" fmla="*/ 0 h 72"/>
                <a:gd name="T86" fmla="*/ 203 w 355"/>
                <a:gd name="T87" fmla="*/ 0 h 72"/>
                <a:gd name="T88" fmla="*/ 184 w 355"/>
                <a:gd name="T89" fmla="*/ 2 h 72"/>
                <a:gd name="T90" fmla="*/ 166 w 355"/>
                <a:gd name="T91" fmla="*/ 5 h 72"/>
                <a:gd name="T92" fmla="*/ 144 w 355"/>
                <a:gd name="T93" fmla="*/ 8 h 72"/>
                <a:gd name="T94" fmla="*/ 126 w 355"/>
                <a:gd name="T95" fmla="*/ 10 h 72"/>
                <a:gd name="T96" fmla="*/ 110 w 355"/>
                <a:gd name="T97" fmla="*/ 16 h 72"/>
                <a:gd name="T98" fmla="*/ 94 w 355"/>
                <a:gd name="T99" fmla="*/ 21 h 72"/>
                <a:gd name="T100" fmla="*/ 78 w 355"/>
                <a:gd name="T101" fmla="*/ 26 h 72"/>
                <a:gd name="T102" fmla="*/ 64 w 355"/>
                <a:gd name="T103" fmla="*/ 32 h 72"/>
                <a:gd name="T104" fmla="*/ 54 w 355"/>
                <a:gd name="T105" fmla="*/ 37 h 72"/>
                <a:gd name="T106" fmla="*/ 43 w 355"/>
                <a:gd name="T107" fmla="*/ 42 h 72"/>
                <a:gd name="T108" fmla="*/ 32 w 355"/>
                <a:gd name="T109" fmla="*/ 48 h 72"/>
                <a:gd name="T110" fmla="*/ 24 w 355"/>
                <a:gd name="T111" fmla="*/ 53 h 72"/>
                <a:gd name="T112" fmla="*/ 16 w 355"/>
                <a:gd name="T113" fmla="*/ 58 h 72"/>
                <a:gd name="T114" fmla="*/ 11 w 355"/>
                <a:gd name="T115" fmla="*/ 64 h 72"/>
                <a:gd name="T116" fmla="*/ 0 w 355"/>
                <a:gd name="T117" fmla="*/ 72 h 72"/>
                <a:gd name="T118" fmla="*/ 0 w 355"/>
                <a:gd name="T1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" h="72">
                  <a:moveTo>
                    <a:pt x="0" y="72"/>
                  </a:moveTo>
                  <a:lnTo>
                    <a:pt x="19" y="66"/>
                  </a:lnTo>
                  <a:lnTo>
                    <a:pt x="27" y="64"/>
                  </a:lnTo>
                  <a:lnTo>
                    <a:pt x="38" y="58"/>
                  </a:lnTo>
                  <a:lnTo>
                    <a:pt x="48" y="56"/>
                  </a:lnTo>
                  <a:lnTo>
                    <a:pt x="62" y="53"/>
                  </a:lnTo>
                  <a:lnTo>
                    <a:pt x="72" y="48"/>
                  </a:lnTo>
                  <a:lnTo>
                    <a:pt x="86" y="45"/>
                  </a:lnTo>
                  <a:lnTo>
                    <a:pt x="102" y="40"/>
                  </a:lnTo>
                  <a:lnTo>
                    <a:pt x="118" y="37"/>
                  </a:lnTo>
                  <a:lnTo>
                    <a:pt x="131" y="34"/>
                  </a:lnTo>
                  <a:lnTo>
                    <a:pt x="147" y="32"/>
                  </a:lnTo>
                  <a:lnTo>
                    <a:pt x="163" y="29"/>
                  </a:lnTo>
                  <a:lnTo>
                    <a:pt x="179" y="26"/>
                  </a:lnTo>
                  <a:lnTo>
                    <a:pt x="195" y="24"/>
                  </a:lnTo>
                  <a:lnTo>
                    <a:pt x="211" y="24"/>
                  </a:lnTo>
                  <a:lnTo>
                    <a:pt x="227" y="24"/>
                  </a:lnTo>
                  <a:lnTo>
                    <a:pt x="243" y="24"/>
                  </a:lnTo>
                  <a:lnTo>
                    <a:pt x="256" y="24"/>
                  </a:lnTo>
                  <a:lnTo>
                    <a:pt x="272" y="24"/>
                  </a:lnTo>
                  <a:lnTo>
                    <a:pt x="286" y="24"/>
                  </a:lnTo>
                  <a:lnTo>
                    <a:pt x="299" y="24"/>
                  </a:lnTo>
                  <a:lnTo>
                    <a:pt x="310" y="24"/>
                  </a:lnTo>
                  <a:lnTo>
                    <a:pt x="321" y="26"/>
                  </a:lnTo>
                  <a:lnTo>
                    <a:pt x="329" y="26"/>
                  </a:lnTo>
                  <a:lnTo>
                    <a:pt x="339" y="26"/>
                  </a:lnTo>
                  <a:lnTo>
                    <a:pt x="345" y="26"/>
                  </a:lnTo>
                  <a:lnTo>
                    <a:pt x="350" y="29"/>
                  </a:lnTo>
                  <a:lnTo>
                    <a:pt x="353" y="29"/>
                  </a:lnTo>
                  <a:lnTo>
                    <a:pt x="355" y="29"/>
                  </a:lnTo>
                  <a:lnTo>
                    <a:pt x="353" y="29"/>
                  </a:lnTo>
                  <a:lnTo>
                    <a:pt x="353" y="26"/>
                  </a:lnTo>
                  <a:lnTo>
                    <a:pt x="345" y="26"/>
                  </a:lnTo>
                  <a:lnTo>
                    <a:pt x="342" y="24"/>
                  </a:lnTo>
                  <a:lnTo>
                    <a:pt x="331" y="21"/>
                  </a:lnTo>
                  <a:lnTo>
                    <a:pt x="323" y="16"/>
                  </a:lnTo>
                  <a:lnTo>
                    <a:pt x="313" y="13"/>
                  </a:lnTo>
                  <a:lnTo>
                    <a:pt x="299" y="10"/>
                  </a:lnTo>
                  <a:lnTo>
                    <a:pt x="286" y="8"/>
                  </a:lnTo>
                  <a:lnTo>
                    <a:pt x="272" y="5"/>
                  </a:lnTo>
                  <a:lnTo>
                    <a:pt x="256" y="2"/>
                  </a:lnTo>
                  <a:lnTo>
                    <a:pt x="240" y="2"/>
                  </a:lnTo>
                  <a:lnTo>
                    <a:pt x="222" y="0"/>
                  </a:lnTo>
                  <a:lnTo>
                    <a:pt x="203" y="0"/>
                  </a:lnTo>
                  <a:lnTo>
                    <a:pt x="184" y="2"/>
                  </a:lnTo>
                  <a:lnTo>
                    <a:pt x="166" y="5"/>
                  </a:lnTo>
                  <a:lnTo>
                    <a:pt x="144" y="8"/>
                  </a:lnTo>
                  <a:lnTo>
                    <a:pt x="126" y="10"/>
                  </a:lnTo>
                  <a:lnTo>
                    <a:pt x="110" y="16"/>
                  </a:lnTo>
                  <a:lnTo>
                    <a:pt x="94" y="21"/>
                  </a:lnTo>
                  <a:lnTo>
                    <a:pt x="78" y="26"/>
                  </a:lnTo>
                  <a:lnTo>
                    <a:pt x="64" y="32"/>
                  </a:lnTo>
                  <a:lnTo>
                    <a:pt x="54" y="37"/>
                  </a:lnTo>
                  <a:lnTo>
                    <a:pt x="43" y="42"/>
                  </a:lnTo>
                  <a:lnTo>
                    <a:pt x="32" y="48"/>
                  </a:lnTo>
                  <a:lnTo>
                    <a:pt x="24" y="53"/>
                  </a:lnTo>
                  <a:lnTo>
                    <a:pt x="16" y="58"/>
                  </a:lnTo>
                  <a:lnTo>
                    <a:pt x="11" y="6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707" y="824"/>
              <a:ext cx="305" cy="52"/>
            </a:xfrm>
            <a:custGeom>
              <a:avLst/>
              <a:gdLst>
                <a:gd name="T0" fmla="*/ 0 w 339"/>
                <a:gd name="T1" fmla="*/ 59 h 59"/>
                <a:gd name="T2" fmla="*/ 3 w 339"/>
                <a:gd name="T3" fmla="*/ 56 h 59"/>
                <a:gd name="T4" fmla="*/ 11 w 339"/>
                <a:gd name="T5" fmla="*/ 53 h 59"/>
                <a:gd name="T6" fmla="*/ 19 w 339"/>
                <a:gd name="T7" fmla="*/ 51 h 59"/>
                <a:gd name="T8" fmla="*/ 27 w 339"/>
                <a:gd name="T9" fmla="*/ 48 h 59"/>
                <a:gd name="T10" fmla="*/ 35 w 339"/>
                <a:gd name="T11" fmla="*/ 45 h 59"/>
                <a:gd name="T12" fmla="*/ 48 w 339"/>
                <a:gd name="T13" fmla="*/ 43 h 59"/>
                <a:gd name="T14" fmla="*/ 59 w 339"/>
                <a:gd name="T15" fmla="*/ 40 h 59"/>
                <a:gd name="T16" fmla="*/ 69 w 339"/>
                <a:gd name="T17" fmla="*/ 37 h 59"/>
                <a:gd name="T18" fmla="*/ 83 w 339"/>
                <a:gd name="T19" fmla="*/ 32 h 59"/>
                <a:gd name="T20" fmla="*/ 99 w 339"/>
                <a:gd name="T21" fmla="*/ 32 h 59"/>
                <a:gd name="T22" fmla="*/ 115 w 339"/>
                <a:gd name="T23" fmla="*/ 27 h 59"/>
                <a:gd name="T24" fmla="*/ 131 w 339"/>
                <a:gd name="T25" fmla="*/ 24 h 59"/>
                <a:gd name="T26" fmla="*/ 147 w 339"/>
                <a:gd name="T27" fmla="*/ 24 h 59"/>
                <a:gd name="T28" fmla="*/ 165 w 339"/>
                <a:gd name="T29" fmla="*/ 24 h 59"/>
                <a:gd name="T30" fmla="*/ 184 w 339"/>
                <a:gd name="T31" fmla="*/ 21 h 59"/>
                <a:gd name="T32" fmla="*/ 200 w 339"/>
                <a:gd name="T33" fmla="*/ 21 h 59"/>
                <a:gd name="T34" fmla="*/ 216 w 339"/>
                <a:gd name="T35" fmla="*/ 21 h 59"/>
                <a:gd name="T36" fmla="*/ 232 w 339"/>
                <a:gd name="T37" fmla="*/ 21 h 59"/>
                <a:gd name="T38" fmla="*/ 248 w 339"/>
                <a:gd name="T39" fmla="*/ 21 h 59"/>
                <a:gd name="T40" fmla="*/ 262 w 339"/>
                <a:gd name="T41" fmla="*/ 21 h 59"/>
                <a:gd name="T42" fmla="*/ 275 w 339"/>
                <a:gd name="T43" fmla="*/ 21 h 59"/>
                <a:gd name="T44" fmla="*/ 288 w 339"/>
                <a:gd name="T45" fmla="*/ 21 h 59"/>
                <a:gd name="T46" fmla="*/ 299 w 339"/>
                <a:gd name="T47" fmla="*/ 21 h 59"/>
                <a:gd name="T48" fmla="*/ 310 w 339"/>
                <a:gd name="T49" fmla="*/ 21 h 59"/>
                <a:gd name="T50" fmla="*/ 318 w 339"/>
                <a:gd name="T51" fmla="*/ 21 h 59"/>
                <a:gd name="T52" fmla="*/ 326 w 339"/>
                <a:gd name="T53" fmla="*/ 21 h 59"/>
                <a:gd name="T54" fmla="*/ 331 w 339"/>
                <a:gd name="T55" fmla="*/ 21 h 59"/>
                <a:gd name="T56" fmla="*/ 336 w 339"/>
                <a:gd name="T57" fmla="*/ 21 h 59"/>
                <a:gd name="T58" fmla="*/ 339 w 339"/>
                <a:gd name="T59" fmla="*/ 21 h 59"/>
                <a:gd name="T60" fmla="*/ 339 w 339"/>
                <a:gd name="T61" fmla="*/ 21 h 59"/>
                <a:gd name="T62" fmla="*/ 339 w 339"/>
                <a:gd name="T63" fmla="*/ 21 h 59"/>
                <a:gd name="T64" fmla="*/ 336 w 339"/>
                <a:gd name="T65" fmla="*/ 19 h 59"/>
                <a:gd name="T66" fmla="*/ 328 w 339"/>
                <a:gd name="T67" fmla="*/ 16 h 59"/>
                <a:gd name="T68" fmla="*/ 320 w 339"/>
                <a:gd name="T69" fmla="*/ 16 h 59"/>
                <a:gd name="T70" fmla="*/ 310 w 339"/>
                <a:gd name="T71" fmla="*/ 13 h 59"/>
                <a:gd name="T72" fmla="*/ 299 w 339"/>
                <a:gd name="T73" fmla="*/ 11 h 59"/>
                <a:gd name="T74" fmla="*/ 286 w 339"/>
                <a:gd name="T75" fmla="*/ 8 h 59"/>
                <a:gd name="T76" fmla="*/ 272 w 339"/>
                <a:gd name="T77" fmla="*/ 5 h 59"/>
                <a:gd name="T78" fmla="*/ 256 w 339"/>
                <a:gd name="T79" fmla="*/ 3 h 59"/>
                <a:gd name="T80" fmla="*/ 240 w 339"/>
                <a:gd name="T81" fmla="*/ 3 h 59"/>
                <a:gd name="T82" fmla="*/ 221 w 339"/>
                <a:gd name="T83" fmla="*/ 0 h 59"/>
                <a:gd name="T84" fmla="*/ 205 w 339"/>
                <a:gd name="T85" fmla="*/ 0 h 59"/>
                <a:gd name="T86" fmla="*/ 187 w 339"/>
                <a:gd name="T87" fmla="*/ 0 h 59"/>
                <a:gd name="T88" fmla="*/ 168 w 339"/>
                <a:gd name="T89" fmla="*/ 0 h 59"/>
                <a:gd name="T90" fmla="*/ 149 w 339"/>
                <a:gd name="T91" fmla="*/ 3 h 59"/>
                <a:gd name="T92" fmla="*/ 133 w 339"/>
                <a:gd name="T93" fmla="*/ 5 h 59"/>
                <a:gd name="T94" fmla="*/ 112 w 339"/>
                <a:gd name="T95" fmla="*/ 8 h 59"/>
                <a:gd name="T96" fmla="*/ 96 w 339"/>
                <a:gd name="T97" fmla="*/ 11 h 59"/>
                <a:gd name="T98" fmla="*/ 83 w 339"/>
                <a:gd name="T99" fmla="*/ 13 h 59"/>
                <a:gd name="T100" fmla="*/ 69 w 339"/>
                <a:gd name="T101" fmla="*/ 19 h 59"/>
                <a:gd name="T102" fmla="*/ 56 w 339"/>
                <a:gd name="T103" fmla="*/ 24 h 59"/>
                <a:gd name="T104" fmla="*/ 45 w 339"/>
                <a:gd name="T105" fmla="*/ 27 h 59"/>
                <a:gd name="T106" fmla="*/ 37 w 339"/>
                <a:gd name="T107" fmla="*/ 32 h 59"/>
                <a:gd name="T108" fmla="*/ 29 w 339"/>
                <a:gd name="T109" fmla="*/ 37 h 59"/>
                <a:gd name="T110" fmla="*/ 21 w 339"/>
                <a:gd name="T111" fmla="*/ 40 h 59"/>
                <a:gd name="T112" fmla="*/ 16 w 339"/>
                <a:gd name="T113" fmla="*/ 45 h 59"/>
                <a:gd name="T114" fmla="*/ 11 w 339"/>
                <a:gd name="T115" fmla="*/ 48 h 59"/>
                <a:gd name="T116" fmla="*/ 8 w 339"/>
                <a:gd name="T117" fmla="*/ 51 h 59"/>
                <a:gd name="T118" fmla="*/ 0 w 339"/>
                <a:gd name="T119" fmla="*/ 56 h 59"/>
                <a:gd name="T120" fmla="*/ 0 w 339"/>
                <a:gd name="T121" fmla="*/ 59 h 59"/>
                <a:gd name="T122" fmla="*/ 0 w 339"/>
                <a:gd name="T12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9" h="59">
                  <a:moveTo>
                    <a:pt x="0" y="59"/>
                  </a:moveTo>
                  <a:lnTo>
                    <a:pt x="3" y="56"/>
                  </a:lnTo>
                  <a:lnTo>
                    <a:pt x="11" y="53"/>
                  </a:lnTo>
                  <a:lnTo>
                    <a:pt x="19" y="51"/>
                  </a:lnTo>
                  <a:lnTo>
                    <a:pt x="27" y="48"/>
                  </a:lnTo>
                  <a:lnTo>
                    <a:pt x="35" y="45"/>
                  </a:lnTo>
                  <a:lnTo>
                    <a:pt x="48" y="43"/>
                  </a:lnTo>
                  <a:lnTo>
                    <a:pt x="59" y="40"/>
                  </a:lnTo>
                  <a:lnTo>
                    <a:pt x="69" y="37"/>
                  </a:lnTo>
                  <a:lnTo>
                    <a:pt x="83" y="32"/>
                  </a:lnTo>
                  <a:lnTo>
                    <a:pt x="99" y="32"/>
                  </a:lnTo>
                  <a:lnTo>
                    <a:pt x="115" y="27"/>
                  </a:lnTo>
                  <a:lnTo>
                    <a:pt x="131" y="24"/>
                  </a:lnTo>
                  <a:lnTo>
                    <a:pt x="147" y="24"/>
                  </a:lnTo>
                  <a:lnTo>
                    <a:pt x="165" y="24"/>
                  </a:lnTo>
                  <a:lnTo>
                    <a:pt x="184" y="21"/>
                  </a:lnTo>
                  <a:lnTo>
                    <a:pt x="200" y="21"/>
                  </a:lnTo>
                  <a:lnTo>
                    <a:pt x="216" y="21"/>
                  </a:lnTo>
                  <a:lnTo>
                    <a:pt x="232" y="21"/>
                  </a:lnTo>
                  <a:lnTo>
                    <a:pt x="248" y="21"/>
                  </a:lnTo>
                  <a:lnTo>
                    <a:pt x="262" y="21"/>
                  </a:lnTo>
                  <a:lnTo>
                    <a:pt x="275" y="21"/>
                  </a:lnTo>
                  <a:lnTo>
                    <a:pt x="288" y="21"/>
                  </a:lnTo>
                  <a:lnTo>
                    <a:pt x="299" y="21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6" y="21"/>
                  </a:lnTo>
                  <a:lnTo>
                    <a:pt x="331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36" y="19"/>
                  </a:lnTo>
                  <a:lnTo>
                    <a:pt x="328" y="16"/>
                  </a:lnTo>
                  <a:lnTo>
                    <a:pt x="320" y="16"/>
                  </a:lnTo>
                  <a:lnTo>
                    <a:pt x="310" y="13"/>
                  </a:lnTo>
                  <a:lnTo>
                    <a:pt x="299" y="11"/>
                  </a:lnTo>
                  <a:lnTo>
                    <a:pt x="286" y="8"/>
                  </a:lnTo>
                  <a:lnTo>
                    <a:pt x="272" y="5"/>
                  </a:lnTo>
                  <a:lnTo>
                    <a:pt x="256" y="3"/>
                  </a:lnTo>
                  <a:lnTo>
                    <a:pt x="240" y="3"/>
                  </a:lnTo>
                  <a:lnTo>
                    <a:pt x="221" y="0"/>
                  </a:lnTo>
                  <a:lnTo>
                    <a:pt x="205" y="0"/>
                  </a:lnTo>
                  <a:lnTo>
                    <a:pt x="187" y="0"/>
                  </a:lnTo>
                  <a:lnTo>
                    <a:pt x="168" y="0"/>
                  </a:lnTo>
                  <a:lnTo>
                    <a:pt x="149" y="3"/>
                  </a:lnTo>
                  <a:lnTo>
                    <a:pt x="133" y="5"/>
                  </a:lnTo>
                  <a:lnTo>
                    <a:pt x="112" y="8"/>
                  </a:lnTo>
                  <a:lnTo>
                    <a:pt x="96" y="11"/>
                  </a:lnTo>
                  <a:lnTo>
                    <a:pt x="83" y="13"/>
                  </a:lnTo>
                  <a:lnTo>
                    <a:pt x="69" y="19"/>
                  </a:lnTo>
                  <a:lnTo>
                    <a:pt x="56" y="24"/>
                  </a:lnTo>
                  <a:lnTo>
                    <a:pt x="45" y="27"/>
                  </a:lnTo>
                  <a:lnTo>
                    <a:pt x="37" y="32"/>
                  </a:lnTo>
                  <a:lnTo>
                    <a:pt x="29" y="37"/>
                  </a:lnTo>
                  <a:lnTo>
                    <a:pt x="21" y="40"/>
                  </a:lnTo>
                  <a:lnTo>
                    <a:pt x="16" y="45"/>
                  </a:lnTo>
                  <a:lnTo>
                    <a:pt x="11" y="48"/>
                  </a:lnTo>
                  <a:lnTo>
                    <a:pt x="8" y="51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743" y="933"/>
              <a:ext cx="250" cy="38"/>
            </a:xfrm>
            <a:custGeom>
              <a:avLst/>
              <a:gdLst>
                <a:gd name="T0" fmla="*/ 0 w 278"/>
                <a:gd name="T1" fmla="*/ 43 h 43"/>
                <a:gd name="T2" fmla="*/ 0 w 278"/>
                <a:gd name="T3" fmla="*/ 40 h 43"/>
                <a:gd name="T4" fmla="*/ 3 w 278"/>
                <a:gd name="T5" fmla="*/ 40 h 43"/>
                <a:gd name="T6" fmla="*/ 8 w 278"/>
                <a:gd name="T7" fmla="*/ 40 h 43"/>
                <a:gd name="T8" fmla="*/ 13 w 278"/>
                <a:gd name="T9" fmla="*/ 37 h 43"/>
                <a:gd name="T10" fmla="*/ 21 w 278"/>
                <a:gd name="T11" fmla="*/ 37 h 43"/>
                <a:gd name="T12" fmla="*/ 32 w 278"/>
                <a:gd name="T13" fmla="*/ 35 h 43"/>
                <a:gd name="T14" fmla="*/ 40 w 278"/>
                <a:gd name="T15" fmla="*/ 32 h 43"/>
                <a:gd name="T16" fmla="*/ 53 w 278"/>
                <a:gd name="T17" fmla="*/ 32 h 43"/>
                <a:gd name="T18" fmla="*/ 64 w 278"/>
                <a:gd name="T19" fmla="*/ 29 h 43"/>
                <a:gd name="T20" fmla="*/ 75 w 278"/>
                <a:gd name="T21" fmla="*/ 27 h 43"/>
                <a:gd name="T22" fmla="*/ 88 w 278"/>
                <a:gd name="T23" fmla="*/ 24 h 43"/>
                <a:gd name="T24" fmla="*/ 99 w 278"/>
                <a:gd name="T25" fmla="*/ 24 h 43"/>
                <a:gd name="T26" fmla="*/ 109 w 278"/>
                <a:gd name="T27" fmla="*/ 24 h 43"/>
                <a:gd name="T28" fmla="*/ 120 w 278"/>
                <a:gd name="T29" fmla="*/ 21 h 43"/>
                <a:gd name="T30" fmla="*/ 131 w 278"/>
                <a:gd name="T31" fmla="*/ 21 h 43"/>
                <a:gd name="T32" fmla="*/ 141 w 278"/>
                <a:gd name="T33" fmla="*/ 21 h 43"/>
                <a:gd name="T34" fmla="*/ 152 w 278"/>
                <a:gd name="T35" fmla="*/ 21 h 43"/>
                <a:gd name="T36" fmla="*/ 163 w 278"/>
                <a:gd name="T37" fmla="*/ 21 h 43"/>
                <a:gd name="T38" fmla="*/ 171 w 278"/>
                <a:gd name="T39" fmla="*/ 21 h 43"/>
                <a:gd name="T40" fmla="*/ 184 w 278"/>
                <a:gd name="T41" fmla="*/ 21 h 43"/>
                <a:gd name="T42" fmla="*/ 195 w 278"/>
                <a:gd name="T43" fmla="*/ 21 h 43"/>
                <a:gd name="T44" fmla="*/ 205 w 278"/>
                <a:gd name="T45" fmla="*/ 24 h 43"/>
                <a:gd name="T46" fmla="*/ 216 w 278"/>
                <a:gd name="T47" fmla="*/ 24 h 43"/>
                <a:gd name="T48" fmla="*/ 227 w 278"/>
                <a:gd name="T49" fmla="*/ 24 h 43"/>
                <a:gd name="T50" fmla="*/ 238 w 278"/>
                <a:gd name="T51" fmla="*/ 24 h 43"/>
                <a:gd name="T52" fmla="*/ 246 w 278"/>
                <a:gd name="T53" fmla="*/ 24 h 43"/>
                <a:gd name="T54" fmla="*/ 254 w 278"/>
                <a:gd name="T55" fmla="*/ 24 h 43"/>
                <a:gd name="T56" fmla="*/ 262 w 278"/>
                <a:gd name="T57" fmla="*/ 27 h 43"/>
                <a:gd name="T58" fmla="*/ 267 w 278"/>
                <a:gd name="T59" fmla="*/ 27 h 43"/>
                <a:gd name="T60" fmla="*/ 272 w 278"/>
                <a:gd name="T61" fmla="*/ 27 h 43"/>
                <a:gd name="T62" fmla="*/ 275 w 278"/>
                <a:gd name="T63" fmla="*/ 27 h 43"/>
                <a:gd name="T64" fmla="*/ 278 w 278"/>
                <a:gd name="T65" fmla="*/ 29 h 43"/>
                <a:gd name="T66" fmla="*/ 275 w 278"/>
                <a:gd name="T67" fmla="*/ 27 h 43"/>
                <a:gd name="T68" fmla="*/ 264 w 278"/>
                <a:gd name="T69" fmla="*/ 21 h 43"/>
                <a:gd name="T70" fmla="*/ 259 w 278"/>
                <a:gd name="T71" fmla="*/ 19 h 43"/>
                <a:gd name="T72" fmla="*/ 251 w 278"/>
                <a:gd name="T73" fmla="*/ 16 h 43"/>
                <a:gd name="T74" fmla="*/ 243 w 278"/>
                <a:gd name="T75" fmla="*/ 13 h 43"/>
                <a:gd name="T76" fmla="*/ 235 w 278"/>
                <a:gd name="T77" fmla="*/ 11 h 43"/>
                <a:gd name="T78" fmla="*/ 222 w 278"/>
                <a:gd name="T79" fmla="*/ 8 h 43"/>
                <a:gd name="T80" fmla="*/ 211 w 278"/>
                <a:gd name="T81" fmla="*/ 3 h 43"/>
                <a:gd name="T82" fmla="*/ 197 w 278"/>
                <a:gd name="T83" fmla="*/ 0 h 43"/>
                <a:gd name="T84" fmla="*/ 184 w 278"/>
                <a:gd name="T85" fmla="*/ 0 h 43"/>
                <a:gd name="T86" fmla="*/ 165 w 278"/>
                <a:gd name="T87" fmla="*/ 0 h 43"/>
                <a:gd name="T88" fmla="*/ 149 w 278"/>
                <a:gd name="T89" fmla="*/ 0 h 43"/>
                <a:gd name="T90" fmla="*/ 131 w 278"/>
                <a:gd name="T91" fmla="*/ 0 h 43"/>
                <a:gd name="T92" fmla="*/ 112 w 278"/>
                <a:gd name="T93" fmla="*/ 3 h 43"/>
                <a:gd name="T94" fmla="*/ 93 w 278"/>
                <a:gd name="T95" fmla="*/ 3 h 43"/>
                <a:gd name="T96" fmla="*/ 75 w 278"/>
                <a:gd name="T97" fmla="*/ 5 h 43"/>
                <a:gd name="T98" fmla="*/ 61 w 278"/>
                <a:gd name="T99" fmla="*/ 11 h 43"/>
                <a:gd name="T100" fmla="*/ 48 w 278"/>
                <a:gd name="T101" fmla="*/ 13 h 43"/>
                <a:gd name="T102" fmla="*/ 37 w 278"/>
                <a:gd name="T103" fmla="*/ 16 h 43"/>
                <a:gd name="T104" fmla="*/ 29 w 278"/>
                <a:gd name="T105" fmla="*/ 19 h 43"/>
                <a:gd name="T106" fmla="*/ 21 w 278"/>
                <a:gd name="T107" fmla="*/ 21 h 43"/>
                <a:gd name="T108" fmla="*/ 16 w 278"/>
                <a:gd name="T109" fmla="*/ 27 h 43"/>
                <a:gd name="T110" fmla="*/ 5 w 278"/>
                <a:gd name="T111" fmla="*/ 32 h 43"/>
                <a:gd name="T112" fmla="*/ 3 w 278"/>
                <a:gd name="T113" fmla="*/ 37 h 43"/>
                <a:gd name="T114" fmla="*/ 0 w 278"/>
                <a:gd name="T115" fmla="*/ 40 h 43"/>
                <a:gd name="T116" fmla="*/ 0 w 278"/>
                <a:gd name="T117" fmla="*/ 43 h 43"/>
                <a:gd name="T118" fmla="*/ 0 w 278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" h="43">
                  <a:moveTo>
                    <a:pt x="0" y="43"/>
                  </a:moveTo>
                  <a:lnTo>
                    <a:pt x="0" y="40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2" y="35"/>
                  </a:lnTo>
                  <a:lnTo>
                    <a:pt x="40" y="32"/>
                  </a:lnTo>
                  <a:lnTo>
                    <a:pt x="53" y="32"/>
                  </a:lnTo>
                  <a:lnTo>
                    <a:pt x="64" y="29"/>
                  </a:lnTo>
                  <a:lnTo>
                    <a:pt x="75" y="27"/>
                  </a:lnTo>
                  <a:lnTo>
                    <a:pt x="88" y="24"/>
                  </a:lnTo>
                  <a:lnTo>
                    <a:pt x="99" y="24"/>
                  </a:lnTo>
                  <a:lnTo>
                    <a:pt x="109" y="24"/>
                  </a:lnTo>
                  <a:lnTo>
                    <a:pt x="120" y="21"/>
                  </a:lnTo>
                  <a:lnTo>
                    <a:pt x="131" y="21"/>
                  </a:lnTo>
                  <a:lnTo>
                    <a:pt x="141" y="21"/>
                  </a:lnTo>
                  <a:lnTo>
                    <a:pt x="152" y="21"/>
                  </a:lnTo>
                  <a:lnTo>
                    <a:pt x="163" y="21"/>
                  </a:lnTo>
                  <a:lnTo>
                    <a:pt x="171" y="21"/>
                  </a:lnTo>
                  <a:lnTo>
                    <a:pt x="184" y="21"/>
                  </a:lnTo>
                  <a:lnTo>
                    <a:pt x="195" y="21"/>
                  </a:lnTo>
                  <a:lnTo>
                    <a:pt x="205" y="24"/>
                  </a:lnTo>
                  <a:lnTo>
                    <a:pt x="216" y="24"/>
                  </a:lnTo>
                  <a:lnTo>
                    <a:pt x="227" y="24"/>
                  </a:lnTo>
                  <a:lnTo>
                    <a:pt x="238" y="24"/>
                  </a:lnTo>
                  <a:lnTo>
                    <a:pt x="246" y="24"/>
                  </a:lnTo>
                  <a:lnTo>
                    <a:pt x="254" y="24"/>
                  </a:lnTo>
                  <a:lnTo>
                    <a:pt x="262" y="27"/>
                  </a:lnTo>
                  <a:lnTo>
                    <a:pt x="267" y="27"/>
                  </a:lnTo>
                  <a:lnTo>
                    <a:pt x="272" y="27"/>
                  </a:lnTo>
                  <a:lnTo>
                    <a:pt x="275" y="27"/>
                  </a:lnTo>
                  <a:lnTo>
                    <a:pt x="278" y="29"/>
                  </a:lnTo>
                  <a:lnTo>
                    <a:pt x="275" y="27"/>
                  </a:lnTo>
                  <a:lnTo>
                    <a:pt x="264" y="21"/>
                  </a:lnTo>
                  <a:lnTo>
                    <a:pt x="259" y="19"/>
                  </a:lnTo>
                  <a:lnTo>
                    <a:pt x="251" y="16"/>
                  </a:lnTo>
                  <a:lnTo>
                    <a:pt x="243" y="13"/>
                  </a:lnTo>
                  <a:lnTo>
                    <a:pt x="235" y="11"/>
                  </a:lnTo>
                  <a:lnTo>
                    <a:pt x="222" y="8"/>
                  </a:lnTo>
                  <a:lnTo>
                    <a:pt x="211" y="3"/>
                  </a:lnTo>
                  <a:lnTo>
                    <a:pt x="197" y="0"/>
                  </a:lnTo>
                  <a:lnTo>
                    <a:pt x="184" y="0"/>
                  </a:lnTo>
                  <a:lnTo>
                    <a:pt x="165" y="0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3"/>
                  </a:lnTo>
                  <a:lnTo>
                    <a:pt x="93" y="3"/>
                  </a:lnTo>
                  <a:lnTo>
                    <a:pt x="75" y="5"/>
                  </a:lnTo>
                  <a:lnTo>
                    <a:pt x="61" y="11"/>
                  </a:lnTo>
                  <a:lnTo>
                    <a:pt x="48" y="13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21" y="21"/>
                  </a:lnTo>
                  <a:lnTo>
                    <a:pt x="16" y="27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751" y="1063"/>
              <a:ext cx="168" cy="39"/>
            </a:xfrm>
            <a:custGeom>
              <a:avLst/>
              <a:gdLst>
                <a:gd name="T0" fmla="*/ 0 w 187"/>
                <a:gd name="T1" fmla="*/ 45 h 45"/>
                <a:gd name="T2" fmla="*/ 0 w 187"/>
                <a:gd name="T3" fmla="*/ 42 h 45"/>
                <a:gd name="T4" fmla="*/ 5 w 187"/>
                <a:gd name="T5" fmla="*/ 42 h 45"/>
                <a:gd name="T6" fmla="*/ 11 w 187"/>
                <a:gd name="T7" fmla="*/ 40 h 45"/>
                <a:gd name="T8" fmla="*/ 19 w 187"/>
                <a:gd name="T9" fmla="*/ 37 h 45"/>
                <a:gd name="T10" fmla="*/ 29 w 187"/>
                <a:gd name="T11" fmla="*/ 34 h 45"/>
                <a:gd name="T12" fmla="*/ 43 w 187"/>
                <a:gd name="T13" fmla="*/ 34 h 45"/>
                <a:gd name="T14" fmla="*/ 53 w 187"/>
                <a:gd name="T15" fmla="*/ 32 h 45"/>
                <a:gd name="T16" fmla="*/ 69 w 187"/>
                <a:gd name="T17" fmla="*/ 29 h 45"/>
                <a:gd name="T18" fmla="*/ 85 w 187"/>
                <a:gd name="T19" fmla="*/ 26 h 45"/>
                <a:gd name="T20" fmla="*/ 101 w 187"/>
                <a:gd name="T21" fmla="*/ 24 h 45"/>
                <a:gd name="T22" fmla="*/ 117 w 187"/>
                <a:gd name="T23" fmla="*/ 21 h 45"/>
                <a:gd name="T24" fmla="*/ 133 w 187"/>
                <a:gd name="T25" fmla="*/ 18 h 45"/>
                <a:gd name="T26" fmla="*/ 147 w 187"/>
                <a:gd name="T27" fmla="*/ 18 h 45"/>
                <a:gd name="T28" fmla="*/ 160 w 187"/>
                <a:gd name="T29" fmla="*/ 16 h 45"/>
                <a:gd name="T30" fmla="*/ 173 w 187"/>
                <a:gd name="T31" fmla="*/ 16 h 45"/>
                <a:gd name="T32" fmla="*/ 187 w 187"/>
                <a:gd name="T33" fmla="*/ 18 h 45"/>
                <a:gd name="T34" fmla="*/ 187 w 187"/>
                <a:gd name="T35" fmla="*/ 16 h 45"/>
                <a:gd name="T36" fmla="*/ 181 w 187"/>
                <a:gd name="T37" fmla="*/ 13 h 45"/>
                <a:gd name="T38" fmla="*/ 176 w 187"/>
                <a:gd name="T39" fmla="*/ 10 h 45"/>
                <a:gd name="T40" fmla="*/ 165 w 187"/>
                <a:gd name="T41" fmla="*/ 8 h 45"/>
                <a:gd name="T42" fmla="*/ 160 w 187"/>
                <a:gd name="T43" fmla="*/ 2 h 45"/>
                <a:gd name="T44" fmla="*/ 152 w 187"/>
                <a:gd name="T45" fmla="*/ 0 h 45"/>
                <a:gd name="T46" fmla="*/ 144 w 187"/>
                <a:gd name="T47" fmla="*/ 0 h 45"/>
                <a:gd name="T48" fmla="*/ 133 w 187"/>
                <a:gd name="T49" fmla="*/ 0 h 45"/>
                <a:gd name="T50" fmla="*/ 123 w 187"/>
                <a:gd name="T51" fmla="*/ 0 h 45"/>
                <a:gd name="T52" fmla="*/ 112 w 187"/>
                <a:gd name="T53" fmla="*/ 0 h 45"/>
                <a:gd name="T54" fmla="*/ 99 w 187"/>
                <a:gd name="T55" fmla="*/ 0 h 45"/>
                <a:gd name="T56" fmla="*/ 85 w 187"/>
                <a:gd name="T57" fmla="*/ 2 h 45"/>
                <a:gd name="T58" fmla="*/ 69 w 187"/>
                <a:gd name="T59" fmla="*/ 5 h 45"/>
                <a:gd name="T60" fmla="*/ 56 w 187"/>
                <a:gd name="T61" fmla="*/ 8 h 45"/>
                <a:gd name="T62" fmla="*/ 43 w 187"/>
                <a:gd name="T63" fmla="*/ 10 h 45"/>
                <a:gd name="T64" fmla="*/ 35 w 187"/>
                <a:gd name="T65" fmla="*/ 13 h 45"/>
                <a:gd name="T66" fmla="*/ 27 w 187"/>
                <a:gd name="T67" fmla="*/ 16 h 45"/>
                <a:gd name="T68" fmla="*/ 19 w 187"/>
                <a:gd name="T69" fmla="*/ 21 h 45"/>
                <a:gd name="T70" fmla="*/ 13 w 187"/>
                <a:gd name="T71" fmla="*/ 24 h 45"/>
                <a:gd name="T72" fmla="*/ 11 w 187"/>
                <a:gd name="T73" fmla="*/ 26 h 45"/>
                <a:gd name="T74" fmla="*/ 3 w 187"/>
                <a:gd name="T75" fmla="*/ 34 h 45"/>
                <a:gd name="T76" fmla="*/ 0 w 187"/>
                <a:gd name="T77" fmla="*/ 37 h 45"/>
                <a:gd name="T78" fmla="*/ 0 w 187"/>
                <a:gd name="T79" fmla="*/ 42 h 45"/>
                <a:gd name="T80" fmla="*/ 0 w 187"/>
                <a:gd name="T81" fmla="*/ 45 h 45"/>
                <a:gd name="T82" fmla="*/ 0 w 187"/>
                <a:gd name="T8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45">
                  <a:moveTo>
                    <a:pt x="0" y="45"/>
                  </a:moveTo>
                  <a:lnTo>
                    <a:pt x="0" y="42"/>
                  </a:lnTo>
                  <a:lnTo>
                    <a:pt x="5" y="42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9" y="34"/>
                  </a:lnTo>
                  <a:lnTo>
                    <a:pt x="43" y="34"/>
                  </a:lnTo>
                  <a:lnTo>
                    <a:pt x="53" y="32"/>
                  </a:lnTo>
                  <a:lnTo>
                    <a:pt x="69" y="29"/>
                  </a:lnTo>
                  <a:lnTo>
                    <a:pt x="85" y="26"/>
                  </a:lnTo>
                  <a:lnTo>
                    <a:pt x="101" y="24"/>
                  </a:lnTo>
                  <a:lnTo>
                    <a:pt x="117" y="21"/>
                  </a:lnTo>
                  <a:lnTo>
                    <a:pt x="133" y="18"/>
                  </a:lnTo>
                  <a:lnTo>
                    <a:pt x="147" y="18"/>
                  </a:lnTo>
                  <a:lnTo>
                    <a:pt x="160" y="16"/>
                  </a:lnTo>
                  <a:lnTo>
                    <a:pt x="173" y="16"/>
                  </a:lnTo>
                  <a:lnTo>
                    <a:pt x="187" y="18"/>
                  </a:lnTo>
                  <a:lnTo>
                    <a:pt x="187" y="16"/>
                  </a:lnTo>
                  <a:lnTo>
                    <a:pt x="181" y="13"/>
                  </a:lnTo>
                  <a:lnTo>
                    <a:pt x="176" y="10"/>
                  </a:lnTo>
                  <a:lnTo>
                    <a:pt x="165" y="8"/>
                  </a:lnTo>
                  <a:lnTo>
                    <a:pt x="160" y="2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3" y="0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2"/>
                  </a:lnTo>
                  <a:lnTo>
                    <a:pt x="69" y="5"/>
                  </a:lnTo>
                  <a:lnTo>
                    <a:pt x="56" y="8"/>
                  </a:lnTo>
                  <a:lnTo>
                    <a:pt x="43" y="10"/>
                  </a:lnTo>
                  <a:lnTo>
                    <a:pt x="35" y="13"/>
                  </a:lnTo>
                  <a:lnTo>
                    <a:pt x="27" y="16"/>
                  </a:lnTo>
                  <a:lnTo>
                    <a:pt x="19" y="21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4746" y="1389"/>
              <a:ext cx="163" cy="31"/>
            </a:xfrm>
            <a:custGeom>
              <a:avLst/>
              <a:gdLst>
                <a:gd name="T0" fmla="*/ 8 w 181"/>
                <a:gd name="T1" fmla="*/ 35 h 35"/>
                <a:gd name="T2" fmla="*/ 8 w 181"/>
                <a:gd name="T3" fmla="*/ 35 h 35"/>
                <a:gd name="T4" fmla="*/ 10 w 181"/>
                <a:gd name="T5" fmla="*/ 35 h 35"/>
                <a:gd name="T6" fmla="*/ 16 w 181"/>
                <a:gd name="T7" fmla="*/ 32 h 35"/>
                <a:gd name="T8" fmla="*/ 24 w 181"/>
                <a:gd name="T9" fmla="*/ 32 h 35"/>
                <a:gd name="T10" fmla="*/ 32 w 181"/>
                <a:gd name="T11" fmla="*/ 30 h 35"/>
                <a:gd name="T12" fmla="*/ 42 w 181"/>
                <a:gd name="T13" fmla="*/ 27 h 35"/>
                <a:gd name="T14" fmla="*/ 53 w 181"/>
                <a:gd name="T15" fmla="*/ 24 h 35"/>
                <a:gd name="T16" fmla="*/ 69 w 181"/>
                <a:gd name="T17" fmla="*/ 24 h 35"/>
                <a:gd name="T18" fmla="*/ 80 w 181"/>
                <a:gd name="T19" fmla="*/ 22 h 35"/>
                <a:gd name="T20" fmla="*/ 96 w 181"/>
                <a:gd name="T21" fmla="*/ 19 h 35"/>
                <a:gd name="T22" fmla="*/ 109 w 181"/>
                <a:gd name="T23" fmla="*/ 19 h 35"/>
                <a:gd name="T24" fmla="*/ 122 w 181"/>
                <a:gd name="T25" fmla="*/ 19 h 35"/>
                <a:gd name="T26" fmla="*/ 138 w 181"/>
                <a:gd name="T27" fmla="*/ 16 h 35"/>
                <a:gd name="T28" fmla="*/ 154 w 181"/>
                <a:gd name="T29" fmla="*/ 16 h 35"/>
                <a:gd name="T30" fmla="*/ 168 w 181"/>
                <a:gd name="T31" fmla="*/ 16 h 35"/>
                <a:gd name="T32" fmla="*/ 181 w 181"/>
                <a:gd name="T33" fmla="*/ 19 h 35"/>
                <a:gd name="T34" fmla="*/ 181 w 181"/>
                <a:gd name="T35" fmla="*/ 16 h 35"/>
                <a:gd name="T36" fmla="*/ 176 w 181"/>
                <a:gd name="T37" fmla="*/ 14 h 35"/>
                <a:gd name="T38" fmla="*/ 170 w 181"/>
                <a:gd name="T39" fmla="*/ 11 h 35"/>
                <a:gd name="T40" fmla="*/ 160 w 181"/>
                <a:gd name="T41" fmla="*/ 8 h 35"/>
                <a:gd name="T42" fmla="*/ 154 w 181"/>
                <a:gd name="T43" fmla="*/ 6 h 35"/>
                <a:gd name="T44" fmla="*/ 149 w 181"/>
                <a:gd name="T45" fmla="*/ 6 h 35"/>
                <a:gd name="T46" fmla="*/ 138 w 181"/>
                <a:gd name="T47" fmla="*/ 3 h 35"/>
                <a:gd name="T48" fmla="*/ 133 w 181"/>
                <a:gd name="T49" fmla="*/ 3 h 35"/>
                <a:gd name="T50" fmla="*/ 122 w 181"/>
                <a:gd name="T51" fmla="*/ 0 h 35"/>
                <a:gd name="T52" fmla="*/ 112 w 181"/>
                <a:gd name="T53" fmla="*/ 0 h 35"/>
                <a:gd name="T54" fmla="*/ 101 w 181"/>
                <a:gd name="T55" fmla="*/ 0 h 35"/>
                <a:gd name="T56" fmla="*/ 90 w 181"/>
                <a:gd name="T57" fmla="*/ 0 h 35"/>
                <a:gd name="T58" fmla="*/ 74 w 181"/>
                <a:gd name="T59" fmla="*/ 0 h 35"/>
                <a:gd name="T60" fmla="*/ 64 w 181"/>
                <a:gd name="T61" fmla="*/ 0 h 35"/>
                <a:gd name="T62" fmla="*/ 53 w 181"/>
                <a:gd name="T63" fmla="*/ 3 h 35"/>
                <a:gd name="T64" fmla="*/ 45 w 181"/>
                <a:gd name="T65" fmla="*/ 3 h 35"/>
                <a:gd name="T66" fmla="*/ 37 w 181"/>
                <a:gd name="T67" fmla="*/ 3 h 35"/>
                <a:gd name="T68" fmla="*/ 29 w 181"/>
                <a:gd name="T69" fmla="*/ 6 h 35"/>
                <a:gd name="T70" fmla="*/ 21 w 181"/>
                <a:gd name="T71" fmla="*/ 6 h 35"/>
                <a:gd name="T72" fmla="*/ 18 w 181"/>
                <a:gd name="T73" fmla="*/ 8 h 35"/>
                <a:gd name="T74" fmla="*/ 8 w 181"/>
                <a:gd name="T75" fmla="*/ 11 h 35"/>
                <a:gd name="T76" fmla="*/ 2 w 181"/>
                <a:gd name="T77" fmla="*/ 14 h 35"/>
                <a:gd name="T78" fmla="*/ 0 w 181"/>
                <a:gd name="T79" fmla="*/ 14 h 35"/>
                <a:gd name="T80" fmla="*/ 0 w 181"/>
                <a:gd name="T81" fmla="*/ 16 h 35"/>
                <a:gd name="T82" fmla="*/ 8 w 181"/>
                <a:gd name="T83" fmla="*/ 35 h 35"/>
                <a:gd name="T84" fmla="*/ 8 w 181"/>
                <a:gd name="T8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35">
                  <a:moveTo>
                    <a:pt x="8" y="35"/>
                  </a:moveTo>
                  <a:lnTo>
                    <a:pt x="8" y="35"/>
                  </a:lnTo>
                  <a:lnTo>
                    <a:pt x="10" y="35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42" y="27"/>
                  </a:lnTo>
                  <a:lnTo>
                    <a:pt x="53" y="24"/>
                  </a:lnTo>
                  <a:lnTo>
                    <a:pt x="69" y="24"/>
                  </a:lnTo>
                  <a:lnTo>
                    <a:pt x="80" y="22"/>
                  </a:lnTo>
                  <a:lnTo>
                    <a:pt x="96" y="19"/>
                  </a:lnTo>
                  <a:lnTo>
                    <a:pt x="109" y="19"/>
                  </a:lnTo>
                  <a:lnTo>
                    <a:pt x="122" y="19"/>
                  </a:lnTo>
                  <a:lnTo>
                    <a:pt x="138" y="16"/>
                  </a:lnTo>
                  <a:lnTo>
                    <a:pt x="154" y="16"/>
                  </a:lnTo>
                  <a:lnTo>
                    <a:pt x="168" y="16"/>
                  </a:lnTo>
                  <a:lnTo>
                    <a:pt x="181" y="19"/>
                  </a:lnTo>
                  <a:lnTo>
                    <a:pt x="181" y="16"/>
                  </a:lnTo>
                  <a:lnTo>
                    <a:pt x="176" y="14"/>
                  </a:lnTo>
                  <a:lnTo>
                    <a:pt x="170" y="11"/>
                  </a:lnTo>
                  <a:lnTo>
                    <a:pt x="160" y="8"/>
                  </a:lnTo>
                  <a:lnTo>
                    <a:pt x="154" y="6"/>
                  </a:lnTo>
                  <a:lnTo>
                    <a:pt x="149" y="6"/>
                  </a:lnTo>
                  <a:lnTo>
                    <a:pt x="138" y="3"/>
                  </a:lnTo>
                  <a:lnTo>
                    <a:pt x="133" y="3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3" y="3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8" y="8"/>
                  </a:lnTo>
                  <a:lnTo>
                    <a:pt x="8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8" y="35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4419" y="1011"/>
              <a:ext cx="46" cy="424"/>
            </a:xfrm>
            <a:custGeom>
              <a:avLst/>
              <a:gdLst>
                <a:gd name="T0" fmla="*/ 0 w 51"/>
                <a:gd name="T1" fmla="*/ 11 h 480"/>
                <a:gd name="T2" fmla="*/ 0 w 51"/>
                <a:gd name="T3" fmla="*/ 19 h 480"/>
                <a:gd name="T4" fmla="*/ 6 w 51"/>
                <a:gd name="T5" fmla="*/ 40 h 480"/>
                <a:gd name="T6" fmla="*/ 11 w 51"/>
                <a:gd name="T7" fmla="*/ 67 h 480"/>
                <a:gd name="T8" fmla="*/ 16 w 51"/>
                <a:gd name="T9" fmla="*/ 101 h 480"/>
                <a:gd name="T10" fmla="*/ 22 w 51"/>
                <a:gd name="T11" fmla="*/ 139 h 480"/>
                <a:gd name="T12" fmla="*/ 27 w 51"/>
                <a:gd name="T13" fmla="*/ 181 h 480"/>
                <a:gd name="T14" fmla="*/ 30 w 51"/>
                <a:gd name="T15" fmla="*/ 224 h 480"/>
                <a:gd name="T16" fmla="*/ 32 w 51"/>
                <a:gd name="T17" fmla="*/ 267 h 480"/>
                <a:gd name="T18" fmla="*/ 32 w 51"/>
                <a:gd name="T19" fmla="*/ 307 h 480"/>
                <a:gd name="T20" fmla="*/ 32 w 51"/>
                <a:gd name="T21" fmla="*/ 349 h 480"/>
                <a:gd name="T22" fmla="*/ 32 w 51"/>
                <a:gd name="T23" fmla="*/ 387 h 480"/>
                <a:gd name="T24" fmla="*/ 32 w 51"/>
                <a:gd name="T25" fmla="*/ 419 h 480"/>
                <a:gd name="T26" fmla="*/ 32 w 51"/>
                <a:gd name="T27" fmla="*/ 445 h 480"/>
                <a:gd name="T28" fmla="*/ 32 w 51"/>
                <a:gd name="T29" fmla="*/ 467 h 480"/>
                <a:gd name="T30" fmla="*/ 32 w 51"/>
                <a:gd name="T31" fmla="*/ 477 h 480"/>
                <a:gd name="T32" fmla="*/ 32 w 51"/>
                <a:gd name="T33" fmla="*/ 477 h 480"/>
                <a:gd name="T34" fmla="*/ 32 w 51"/>
                <a:gd name="T35" fmla="*/ 467 h 480"/>
                <a:gd name="T36" fmla="*/ 38 w 51"/>
                <a:gd name="T37" fmla="*/ 448 h 480"/>
                <a:gd name="T38" fmla="*/ 40 w 51"/>
                <a:gd name="T39" fmla="*/ 421 h 480"/>
                <a:gd name="T40" fmla="*/ 46 w 51"/>
                <a:gd name="T41" fmla="*/ 384 h 480"/>
                <a:gd name="T42" fmla="*/ 48 w 51"/>
                <a:gd name="T43" fmla="*/ 341 h 480"/>
                <a:gd name="T44" fmla="*/ 51 w 51"/>
                <a:gd name="T45" fmla="*/ 291 h 480"/>
                <a:gd name="T46" fmla="*/ 48 w 51"/>
                <a:gd name="T47" fmla="*/ 235 h 480"/>
                <a:gd name="T48" fmla="*/ 46 w 51"/>
                <a:gd name="T49" fmla="*/ 176 h 480"/>
                <a:gd name="T50" fmla="*/ 40 w 51"/>
                <a:gd name="T51" fmla="*/ 125 h 480"/>
                <a:gd name="T52" fmla="*/ 35 w 51"/>
                <a:gd name="T53" fmla="*/ 85 h 480"/>
                <a:gd name="T54" fmla="*/ 30 w 51"/>
                <a:gd name="T55" fmla="*/ 53 h 480"/>
                <a:gd name="T56" fmla="*/ 27 w 51"/>
                <a:gd name="T57" fmla="*/ 29 h 480"/>
                <a:gd name="T58" fmla="*/ 24 w 51"/>
                <a:gd name="T59" fmla="*/ 13 h 480"/>
                <a:gd name="T60" fmla="*/ 22 w 51"/>
                <a:gd name="T61" fmla="*/ 3 h 480"/>
                <a:gd name="T62" fmla="*/ 0 w 51"/>
                <a:gd name="T63" fmla="*/ 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480">
                  <a:moveTo>
                    <a:pt x="0" y="8"/>
                  </a:move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9"/>
                  </a:lnTo>
                  <a:lnTo>
                    <a:pt x="6" y="40"/>
                  </a:lnTo>
                  <a:lnTo>
                    <a:pt x="8" y="53"/>
                  </a:lnTo>
                  <a:lnTo>
                    <a:pt x="11" y="67"/>
                  </a:lnTo>
                  <a:lnTo>
                    <a:pt x="14" y="85"/>
                  </a:lnTo>
                  <a:lnTo>
                    <a:pt x="16" y="101"/>
                  </a:lnTo>
                  <a:lnTo>
                    <a:pt x="19" y="120"/>
                  </a:lnTo>
                  <a:lnTo>
                    <a:pt x="22" y="139"/>
                  </a:lnTo>
                  <a:lnTo>
                    <a:pt x="24" y="160"/>
                  </a:lnTo>
                  <a:lnTo>
                    <a:pt x="27" y="181"/>
                  </a:lnTo>
                  <a:lnTo>
                    <a:pt x="30" y="203"/>
                  </a:lnTo>
                  <a:lnTo>
                    <a:pt x="30" y="224"/>
                  </a:lnTo>
                  <a:lnTo>
                    <a:pt x="32" y="245"/>
                  </a:lnTo>
                  <a:lnTo>
                    <a:pt x="32" y="267"/>
                  </a:lnTo>
                  <a:lnTo>
                    <a:pt x="32" y="288"/>
                  </a:lnTo>
                  <a:lnTo>
                    <a:pt x="32" y="307"/>
                  </a:lnTo>
                  <a:lnTo>
                    <a:pt x="32" y="328"/>
                  </a:lnTo>
                  <a:lnTo>
                    <a:pt x="32" y="349"/>
                  </a:lnTo>
                  <a:lnTo>
                    <a:pt x="32" y="368"/>
                  </a:lnTo>
                  <a:lnTo>
                    <a:pt x="32" y="387"/>
                  </a:lnTo>
                  <a:lnTo>
                    <a:pt x="32" y="405"/>
                  </a:lnTo>
                  <a:lnTo>
                    <a:pt x="32" y="419"/>
                  </a:lnTo>
                  <a:lnTo>
                    <a:pt x="32" y="435"/>
                  </a:lnTo>
                  <a:lnTo>
                    <a:pt x="32" y="445"/>
                  </a:lnTo>
                  <a:lnTo>
                    <a:pt x="32" y="459"/>
                  </a:lnTo>
                  <a:lnTo>
                    <a:pt x="32" y="467"/>
                  </a:lnTo>
                  <a:lnTo>
                    <a:pt x="32" y="472"/>
                  </a:lnTo>
                  <a:lnTo>
                    <a:pt x="32" y="477"/>
                  </a:lnTo>
                  <a:lnTo>
                    <a:pt x="32" y="480"/>
                  </a:lnTo>
                  <a:lnTo>
                    <a:pt x="32" y="477"/>
                  </a:lnTo>
                  <a:lnTo>
                    <a:pt x="32" y="475"/>
                  </a:lnTo>
                  <a:lnTo>
                    <a:pt x="32" y="467"/>
                  </a:lnTo>
                  <a:lnTo>
                    <a:pt x="35" y="459"/>
                  </a:lnTo>
                  <a:lnTo>
                    <a:pt x="38" y="448"/>
                  </a:lnTo>
                  <a:lnTo>
                    <a:pt x="40" y="435"/>
                  </a:lnTo>
                  <a:lnTo>
                    <a:pt x="40" y="421"/>
                  </a:lnTo>
                  <a:lnTo>
                    <a:pt x="46" y="405"/>
                  </a:lnTo>
                  <a:lnTo>
                    <a:pt x="46" y="384"/>
                  </a:lnTo>
                  <a:lnTo>
                    <a:pt x="46" y="363"/>
                  </a:lnTo>
                  <a:lnTo>
                    <a:pt x="48" y="341"/>
                  </a:lnTo>
                  <a:lnTo>
                    <a:pt x="51" y="317"/>
                  </a:lnTo>
                  <a:lnTo>
                    <a:pt x="51" y="291"/>
                  </a:lnTo>
                  <a:lnTo>
                    <a:pt x="51" y="264"/>
                  </a:lnTo>
                  <a:lnTo>
                    <a:pt x="48" y="235"/>
                  </a:lnTo>
                  <a:lnTo>
                    <a:pt x="48" y="208"/>
                  </a:lnTo>
                  <a:lnTo>
                    <a:pt x="46" y="176"/>
                  </a:lnTo>
                  <a:lnTo>
                    <a:pt x="40" y="149"/>
                  </a:lnTo>
                  <a:lnTo>
                    <a:pt x="40" y="125"/>
                  </a:lnTo>
                  <a:lnTo>
                    <a:pt x="38" y="104"/>
                  </a:lnTo>
                  <a:lnTo>
                    <a:pt x="35" y="85"/>
                  </a:lnTo>
                  <a:lnTo>
                    <a:pt x="32" y="69"/>
                  </a:lnTo>
                  <a:lnTo>
                    <a:pt x="30" y="53"/>
                  </a:lnTo>
                  <a:lnTo>
                    <a:pt x="30" y="43"/>
                  </a:lnTo>
                  <a:lnTo>
                    <a:pt x="27" y="29"/>
                  </a:lnTo>
                  <a:lnTo>
                    <a:pt x="24" y="21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496" y="1006"/>
              <a:ext cx="36" cy="431"/>
            </a:xfrm>
            <a:custGeom>
              <a:avLst/>
              <a:gdLst>
                <a:gd name="T0" fmla="*/ 0 w 40"/>
                <a:gd name="T1" fmla="*/ 2 h 488"/>
                <a:gd name="T2" fmla="*/ 0 w 40"/>
                <a:gd name="T3" fmla="*/ 13 h 488"/>
                <a:gd name="T4" fmla="*/ 3 w 40"/>
                <a:gd name="T5" fmla="*/ 32 h 488"/>
                <a:gd name="T6" fmla="*/ 5 w 40"/>
                <a:gd name="T7" fmla="*/ 61 h 488"/>
                <a:gd name="T8" fmla="*/ 8 w 40"/>
                <a:gd name="T9" fmla="*/ 96 h 488"/>
                <a:gd name="T10" fmla="*/ 11 w 40"/>
                <a:gd name="T11" fmla="*/ 136 h 488"/>
                <a:gd name="T12" fmla="*/ 13 w 40"/>
                <a:gd name="T13" fmla="*/ 178 h 488"/>
                <a:gd name="T14" fmla="*/ 16 w 40"/>
                <a:gd name="T15" fmla="*/ 224 h 488"/>
                <a:gd name="T16" fmla="*/ 19 w 40"/>
                <a:gd name="T17" fmla="*/ 269 h 488"/>
                <a:gd name="T18" fmla="*/ 19 w 40"/>
                <a:gd name="T19" fmla="*/ 314 h 488"/>
                <a:gd name="T20" fmla="*/ 19 w 40"/>
                <a:gd name="T21" fmla="*/ 354 h 488"/>
                <a:gd name="T22" fmla="*/ 19 w 40"/>
                <a:gd name="T23" fmla="*/ 394 h 488"/>
                <a:gd name="T24" fmla="*/ 19 w 40"/>
                <a:gd name="T25" fmla="*/ 429 h 488"/>
                <a:gd name="T26" fmla="*/ 16 w 40"/>
                <a:gd name="T27" fmla="*/ 456 h 488"/>
                <a:gd name="T28" fmla="*/ 16 w 40"/>
                <a:gd name="T29" fmla="*/ 477 h 488"/>
                <a:gd name="T30" fmla="*/ 16 w 40"/>
                <a:gd name="T31" fmla="*/ 485 h 488"/>
                <a:gd name="T32" fmla="*/ 16 w 40"/>
                <a:gd name="T33" fmla="*/ 485 h 488"/>
                <a:gd name="T34" fmla="*/ 19 w 40"/>
                <a:gd name="T35" fmla="*/ 477 h 488"/>
                <a:gd name="T36" fmla="*/ 21 w 40"/>
                <a:gd name="T37" fmla="*/ 461 h 488"/>
                <a:gd name="T38" fmla="*/ 27 w 40"/>
                <a:gd name="T39" fmla="*/ 434 h 488"/>
                <a:gd name="T40" fmla="*/ 32 w 40"/>
                <a:gd name="T41" fmla="*/ 400 h 488"/>
                <a:gd name="T42" fmla="*/ 35 w 40"/>
                <a:gd name="T43" fmla="*/ 360 h 488"/>
                <a:gd name="T44" fmla="*/ 37 w 40"/>
                <a:gd name="T45" fmla="*/ 312 h 488"/>
                <a:gd name="T46" fmla="*/ 37 w 40"/>
                <a:gd name="T47" fmla="*/ 256 h 488"/>
                <a:gd name="T48" fmla="*/ 35 w 40"/>
                <a:gd name="T49" fmla="*/ 194 h 488"/>
                <a:gd name="T50" fmla="*/ 27 w 40"/>
                <a:gd name="T51" fmla="*/ 138 h 488"/>
                <a:gd name="T52" fmla="*/ 21 w 40"/>
                <a:gd name="T53" fmla="*/ 93 h 488"/>
                <a:gd name="T54" fmla="*/ 16 w 40"/>
                <a:gd name="T55" fmla="*/ 61 h 488"/>
                <a:gd name="T56" fmla="*/ 11 w 40"/>
                <a:gd name="T57" fmla="*/ 34 h 488"/>
                <a:gd name="T58" fmla="*/ 5 w 40"/>
                <a:gd name="T59" fmla="*/ 16 h 488"/>
                <a:gd name="T60" fmla="*/ 0 w 40"/>
                <a:gd name="T61" fmla="*/ 2 h 488"/>
                <a:gd name="T62" fmla="*/ 0 w 40"/>
                <a:gd name="T63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8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1"/>
                  </a:lnTo>
                  <a:lnTo>
                    <a:pt x="3" y="32"/>
                  </a:lnTo>
                  <a:lnTo>
                    <a:pt x="5" y="45"/>
                  </a:lnTo>
                  <a:lnTo>
                    <a:pt x="5" y="61"/>
                  </a:lnTo>
                  <a:lnTo>
                    <a:pt x="8" y="77"/>
                  </a:lnTo>
                  <a:lnTo>
                    <a:pt x="8" y="96"/>
                  </a:lnTo>
                  <a:lnTo>
                    <a:pt x="11" y="114"/>
                  </a:lnTo>
                  <a:lnTo>
                    <a:pt x="11" y="136"/>
                  </a:lnTo>
                  <a:lnTo>
                    <a:pt x="13" y="157"/>
                  </a:lnTo>
                  <a:lnTo>
                    <a:pt x="13" y="178"/>
                  </a:lnTo>
                  <a:lnTo>
                    <a:pt x="16" y="200"/>
                  </a:lnTo>
                  <a:lnTo>
                    <a:pt x="16" y="224"/>
                  </a:lnTo>
                  <a:lnTo>
                    <a:pt x="19" y="248"/>
                  </a:lnTo>
                  <a:lnTo>
                    <a:pt x="19" y="269"/>
                  </a:lnTo>
                  <a:lnTo>
                    <a:pt x="19" y="290"/>
                  </a:lnTo>
                  <a:lnTo>
                    <a:pt x="19" y="314"/>
                  </a:lnTo>
                  <a:lnTo>
                    <a:pt x="19" y="336"/>
                  </a:lnTo>
                  <a:lnTo>
                    <a:pt x="19" y="354"/>
                  </a:lnTo>
                  <a:lnTo>
                    <a:pt x="19" y="376"/>
                  </a:lnTo>
                  <a:lnTo>
                    <a:pt x="19" y="394"/>
                  </a:lnTo>
                  <a:lnTo>
                    <a:pt x="19" y="413"/>
                  </a:lnTo>
                  <a:lnTo>
                    <a:pt x="19" y="429"/>
                  </a:lnTo>
                  <a:lnTo>
                    <a:pt x="16" y="442"/>
                  </a:lnTo>
                  <a:lnTo>
                    <a:pt x="16" y="456"/>
                  </a:lnTo>
                  <a:lnTo>
                    <a:pt x="16" y="466"/>
                  </a:lnTo>
                  <a:lnTo>
                    <a:pt x="16" y="477"/>
                  </a:lnTo>
                  <a:lnTo>
                    <a:pt x="16" y="482"/>
                  </a:lnTo>
                  <a:lnTo>
                    <a:pt x="16" y="485"/>
                  </a:lnTo>
                  <a:lnTo>
                    <a:pt x="16" y="488"/>
                  </a:lnTo>
                  <a:lnTo>
                    <a:pt x="16" y="485"/>
                  </a:lnTo>
                  <a:lnTo>
                    <a:pt x="16" y="482"/>
                  </a:lnTo>
                  <a:lnTo>
                    <a:pt x="19" y="477"/>
                  </a:lnTo>
                  <a:lnTo>
                    <a:pt x="19" y="469"/>
                  </a:lnTo>
                  <a:lnTo>
                    <a:pt x="21" y="461"/>
                  </a:lnTo>
                  <a:lnTo>
                    <a:pt x="24" y="448"/>
                  </a:lnTo>
                  <a:lnTo>
                    <a:pt x="27" y="434"/>
                  </a:lnTo>
                  <a:lnTo>
                    <a:pt x="29" y="421"/>
                  </a:lnTo>
                  <a:lnTo>
                    <a:pt x="32" y="400"/>
                  </a:lnTo>
                  <a:lnTo>
                    <a:pt x="35" y="381"/>
                  </a:lnTo>
                  <a:lnTo>
                    <a:pt x="35" y="360"/>
                  </a:lnTo>
                  <a:lnTo>
                    <a:pt x="37" y="338"/>
                  </a:lnTo>
                  <a:lnTo>
                    <a:pt x="37" y="312"/>
                  </a:lnTo>
                  <a:lnTo>
                    <a:pt x="40" y="285"/>
                  </a:lnTo>
                  <a:lnTo>
                    <a:pt x="37" y="256"/>
                  </a:lnTo>
                  <a:lnTo>
                    <a:pt x="37" y="224"/>
                  </a:lnTo>
                  <a:lnTo>
                    <a:pt x="35" y="194"/>
                  </a:lnTo>
                  <a:lnTo>
                    <a:pt x="29" y="165"/>
                  </a:lnTo>
                  <a:lnTo>
                    <a:pt x="27" y="138"/>
                  </a:lnTo>
                  <a:lnTo>
                    <a:pt x="24" y="114"/>
                  </a:lnTo>
                  <a:lnTo>
                    <a:pt x="21" y="93"/>
                  </a:lnTo>
                  <a:lnTo>
                    <a:pt x="19" y="74"/>
                  </a:lnTo>
                  <a:lnTo>
                    <a:pt x="16" y="61"/>
                  </a:lnTo>
                  <a:lnTo>
                    <a:pt x="13" y="48"/>
                  </a:lnTo>
                  <a:lnTo>
                    <a:pt x="11" y="34"/>
                  </a:lnTo>
                  <a:lnTo>
                    <a:pt x="8" y="24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4568" y="1056"/>
              <a:ext cx="24" cy="388"/>
            </a:xfrm>
            <a:custGeom>
              <a:avLst/>
              <a:gdLst>
                <a:gd name="T0" fmla="*/ 0 w 27"/>
                <a:gd name="T1" fmla="*/ 0 h 440"/>
                <a:gd name="T2" fmla="*/ 0 w 27"/>
                <a:gd name="T3" fmla="*/ 5 h 440"/>
                <a:gd name="T4" fmla="*/ 0 w 27"/>
                <a:gd name="T5" fmla="*/ 8 h 440"/>
                <a:gd name="T6" fmla="*/ 0 w 27"/>
                <a:gd name="T7" fmla="*/ 16 h 440"/>
                <a:gd name="T8" fmla="*/ 0 w 27"/>
                <a:gd name="T9" fmla="*/ 24 h 440"/>
                <a:gd name="T10" fmla="*/ 0 w 27"/>
                <a:gd name="T11" fmla="*/ 34 h 440"/>
                <a:gd name="T12" fmla="*/ 3 w 27"/>
                <a:gd name="T13" fmla="*/ 48 h 440"/>
                <a:gd name="T14" fmla="*/ 3 w 27"/>
                <a:gd name="T15" fmla="*/ 61 h 440"/>
                <a:gd name="T16" fmla="*/ 3 w 27"/>
                <a:gd name="T17" fmla="*/ 74 h 440"/>
                <a:gd name="T18" fmla="*/ 3 w 27"/>
                <a:gd name="T19" fmla="*/ 93 h 440"/>
                <a:gd name="T20" fmla="*/ 5 w 27"/>
                <a:gd name="T21" fmla="*/ 109 h 440"/>
                <a:gd name="T22" fmla="*/ 5 w 27"/>
                <a:gd name="T23" fmla="*/ 128 h 440"/>
                <a:gd name="T24" fmla="*/ 5 w 27"/>
                <a:gd name="T25" fmla="*/ 146 h 440"/>
                <a:gd name="T26" fmla="*/ 8 w 27"/>
                <a:gd name="T27" fmla="*/ 168 h 440"/>
                <a:gd name="T28" fmla="*/ 8 w 27"/>
                <a:gd name="T29" fmla="*/ 186 h 440"/>
                <a:gd name="T30" fmla="*/ 11 w 27"/>
                <a:gd name="T31" fmla="*/ 210 h 440"/>
                <a:gd name="T32" fmla="*/ 11 w 27"/>
                <a:gd name="T33" fmla="*/ 232 h 440"/>
                <a:gd name="T34" fmla="*/ 11 w 27"/>
                <a:gd name="T35" fmla="*/ 253 h 440"/>
                <a:gd name="T36" fmla="*/ 11 w 27"/>
                <a:gd name="T37" fmla="*/ 272 h 440"/>
                <a:gd name="T38" fmla="*/ 11 w 27"/>
                <a:gd name="T39" fmla="*/ 293 h 440"/>
                <a:gd name="T40" fmla="*/ 11 w 27"/>
                <a:gd name="T41" fmla="*/ 312 h 440"/>
                <a:gd name="T42" fmla="*/ 11 w 27"/>
                <a:gd name="T43" fmla="*/ 333 h 440"/>
                <a:gd name="T44" fmla="*/ 11 w 27"/>
                <a:gd name="T45" fmla="*/ 349 h 440"/>
                <a:gd name="T46" fmla="*/ 11 w 27"/>
                <a:gd name="T47" fmla="*/ 368 h 440"/>
                <a:gd name="T48" fmla="*/ 8 w 27"/>
                <a:gd name="T49" fmla="*/ 381 h 440"/>
                <a:gd name="T50" fmla="*/ 8 w 27"/>
                <a:gd name="T51" fmla="*/ 397 h 440"/>
                <a:gd name="T52" fmla="*/ 8 w 27"/>
                <a:gd name="T53" fmla="*/ 408 h 440"/>
                <a:gd name="T54" fmla="*/ 8 w 27"/>
                <a:gd name="T55" fmla="*/ 421 h 440"/>
                <a:gd name="T56" fmla="*/ 8 w 27"/>
                <a:gd name="T57" fmla="*/ 426 h 440"/>
                <a:gd name="T58" fmla="*/ 8 w 27"/>
                <a:gd name="T59" fmla="*/ 434 h 440"/>
                <a:gd name="T60" fmla="*/ 8 w 27"/>
                <a:gd name="T61" fmla="*/ 437 h 440"/>
                <a:gd name="T62" fmla="*/ 8 w 27"/>
                <a:gd name="T63" fmla="*/ 440 h 440"/>
                <a:gd name="T64" fmla="*/ 8 w 27"/>
                <a:gd name="T65" fmla="*/ 437 h 440"/>
                <a:gd name="T66" fmla="*/ 8 w 27"/>
                <a:gd name="T67" fmla="*/ 434 h 440"/>
                <a:gd name="T68" fmla="*/ 8 w 27"/>
                <a:gd name="T69" fmla="*/ 429 h 440"/>
                <a:gd name="T70" fmla="*/ 11 w 27"/>
                <a:gd name="T71" fmla="*/ 424 h 440"/>
                <a:gd name="T72" fmla="*/ 13 w 27"/>
                <a:gd name="T73" fmla="*/ 413 h 440"/>
                <a:gd name="T74" fmla="*/ 13 w 27"/>
                <a:gd name="T75" fmla="*/ 402 h 440"/>
                <a:gd name="T76" fmla="*/ 16 w 27"/>
                <a:gd name="T77" fmla="*/ 389 h 440"/>
                <a:gd name="T78" fmla="*/ 19 w 27"/>
                <a:gd name="T79" fmla="*/ 376 h 440"/>
                <a:gd name="T80" fmla="*/ 21 w 27"/>
                <a:gd name="T81" fmla="*/ 357 h 440"/>
                <a:gd name="T82" fmla="*/ 24 w 27"/>
                <a:gd name="T83" fmla="*/ 338 h 440"/>
                <a:gd name="T84" fmla="*/ 24 w 27"/>
                <a:gd name="T85" fmla="*/ 320 h 440"/>
                <a:gd name="T86" fmla="*/ 27 w 27"/>
                <a:gd name="T87" fmla="*/ 298 h 440"/>
                <a:gd name="T88" fmla="*/ 27 w 27"/>
                <a:gd name="T89" fmla="*/ 274 h 440"/>
                <a:gd name="T90" fmla="*/ 27 w 27"/>
                <a:gd name="T91" fmla="*/ 250 h 440"/>
                <a:gd name="T92" fmla="*/ 27 w 27"/>
                <a:gd name="T93" fmla="*/ 224 h 440"/>
                <a:gd name="T94" fmla="*/ 27 w 27"/>
                <a:gd name="T95" fmla="*/ 194 h 440"/>
                <a:gd name="T96" fmla="*/ 27 w 27"/>
                <a:gd name="T97" fmla="*/ 168 h 440"/>
                <a:gd name="T98" fmla="*/ 24 w 27"/>
                <a:gd name="T99" fmla="*/ 141 h 440"/>
                <a:gd name="T100" fmla="*/ 21 w 27"/>
                <a:gd name="T101" fmla="*/ 117 h 440"/>
                <a:gd name="T102" fmla="*/ 21 w 27"/>
                <a:gd name="T103" fmla="*/ 98 h 440"/>
                <a:gd name="T104" fmla="*/ 19 w 27"/>
                <a:gd name="T105" fmla="*/ 80 h 440"/>
                <a:gd name="T106" fmla="*/ 16 w 27"/>
                <a:gd name="T107" fmla="*/ 64 h 440"/>
                <a:gd name="T108" fmla="*/ 13 w 27"/>
                <a:gd name="T109" fmla="*/ 50 h 440"/>
                <a:gd name="T110" fmla="*/ 11 w 27"/>
                <a:gd name="T111" fmla="*/ 40 h 440"/>
                <a:gd name="T112" fmla="*/ 8 w 27"/>
                <a:gd name="T113" fmla="*/ 29 h 440"/>
                <a:gd name="T114" fmla="*/ 5 w 27"/>
                <a:gd name="T115" fmla="*/ 18 h 440"/>
                <a:gd name="T116" fmla="*/ 3 w 27"/>
                <a:gd name="T117" fmla="*/ 13 h 440"/>
                <a:gd name="T118" fmla="*/ 3 w 27"/>
                <a:gd name="T119" fmla="*/ 8 h 440"/>
                <a:gd name="T120" fmla="*/ 0 w 27"/>
                <a:gd name="T121" fmla="*/ 2 h 440"/>
                <a:gd name="T122" fmla="*/ 0 w 27"/>
                <a:gd name="T123" fmla="*/ 0 h 440"/>
                <a:gd name="T124" fmla="*/ 0 w 27"/>
                <a:gd name="T1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40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3" y="61"/>
                  </a:lnTo>
                  <a:lnTo>
                    <a:pt x="3" y="74"/>
                  </a:lnTo>
                  <a:lnTo>
                    <a:pt x="3" y="93"/>
                  </a:lnTo>
                  <a:lnTo>
                    <a:pt x="5" y="109"/>
                  </a:lnTo>
                  <a:lnTo>
                    <a:pt x="5" y="128"/>
                  </a:lnTo>
                  <a:lnTo>
                    <a:pt x="5" y="146"/>
                  </a:lnTo>
                  <a:lnTo>
                    <a:pt x="8" y="168"/>
                  </a:lnTo>
                  <a:lnTo>
                    <a:pt x="8" y="186"/>
                  </a:lnTo>
                  <a:lnTo>
                    <a:pt x="11" y="210"/>
                  </a:lnTo>
                  <a:lnTo>
                    <a:pt x="11" y="232"/>
                  </a:lnTo>
                  <a:lnTo>
                    <a:pt x="11" y="253"/>
                  </a:lnTo>
                  <a:lnTo>
                    <a:pt x="11" y="272"/>
                  </a:lnTo>
                  <a:lnTo>
                    <a:pt x="11" y="293"/>
                  </a:lnTo>
                  <a:lnTo>
                    <a:pt x="11" y="312"/>
                  </a:lnTo>
                  <a:lnTo>
                    <a:pt x="11" y="333"/>
                  </a:lnTo>
                  <a:lnTo>
                    <a:pt x="11" y="349"/>
                  </a:lnTo>
                  <a:lnTo>
                    <a:pt x="11" y="368"/>
                  </a:lnTo>
                  <a:lnTo>
                    <a:pt x="8" y="381"/>
                  </a:lnTo>
                  <a:lnTo>
                    <a:pt x="8" y="397"/>
                  </a:lnTo>
                  <a:lnTo>
                    <a:pt x="8" y="408"/>
                  </a:lnTo>
                  <a:lnTo>
                    <a:pt x="8" y="421"/>
                  </a:lnTo>
                  <a:lnTo>
                    <a:pt x="8" y="426"/>
                  </a:lnTo>
                  <a:lnTo>
                    <a:pt x="8" y="434"/>
                  </a:lnTo>
                  <a:lnTo>
                    <a:pt x="8" y="437"/>
                  </a:lnTo>
                  <a:lnTo>
                    <a:pt x="8" y="440"/>
                  </a:lnTo>
                  <a:lnTo>
                    <a:pt x="8" y="437"/>
                  </a:lnTo>
                  <a:lnTo>
                    <a:pt x="8" y="434"/>
                  </a:lnTo>
                  <a:lnTo>
                    <a:pt x="8" y="429"/>
                  </a:lnTo>
                  <a:lnTo>
                    <a:pt x="11" y="424"/>
                  </a:lnTo>
                  <a:lnTo>
                    <a:pt x="13" y="413"/>
                  </a:lnTo>
                  <a:lnTo>
                    <a:pt x="13" y="402"/>
                  </a:lnTo>
                  <a:lnTo>
                    <a:pt x="16" y="389"/>
                  </a:lnTo>
                  <a:lnTo>
                    <a:pt x="19" y="376"/>
                  </a:lnTo>
                  <a:lnTo>
                    <a:pt x="21" y="357"/>
                  </a:lnTo>
                  <a:lnTo>
                    <a:pt x="24" y="338"/>
                  </a:lnTo>
                  <a:lnTo>
                    <a:pt x="24" y="320"/>
                  </a:lnTo>
                  <a:lnTo>
                    <a:pt x="27" y="298"/>
                  </a:lnTo>
                  <a:lnTo>
                    <a:pt x="27" y="274"/>
                  </a:lnTo>
                  <a:lnTo>
                    <a:pt x="27" y="250"/>
                  </a:lnTo>
                  <a:lnTo>
                    <a:pt x="27" y="224"/>
                  </a:lnTo>
                  <a:lnTo>
                    <a:pt x="27" y="194"/>
                  </a:lnTo>
                  <a:lnTo>
                    <a:pt x="27" y="168"/>
                  </a:lnTo>
                  <a:lnTo>
                    <a:pt x="24" y="141"/>
                  </a:lnTo>
                  <a:lnTo>
                    <a:pt x="21" y="117"/>
                  </a:lnTo>
                  <a:lnTo>
                    <a:pt x="21" y="98"/>
                  </a:lnTo>
                  <a:lnTo>
                    <a:pt x="19" y="80"/>
                  </a:lnTo>
                  <a:lnTo>
                    <a:pt x="16" y="64"/>
                  </a:lnTo>
                  <a:lnTo>
                    <a:pt x="13" y="50"/>
                  </a:lnTo>
                  <a:lnTo>
                    <a:pt x="11" y="40"/>
                  </a:lnTo>
                  <a:lnTo>
                    <a:pt x="8" y="29"/>
                  </a:lnTo>
                  <a:lnTo>
                    <a:pt x="5" y="18"/>
                  </a:lnTo>
                  <a:lnTo>
                    <a:pt x="3" y="13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938" y="968"/>
              <a:ext cx="398" cy="57"/>
            </a:xfrm>
            <a:custGeom>
              <a:avLst/>
              <a:gdLst>
                <a:gd name="T0" fmla="*/ 0 w 443"/>
                <a:gd name="T1" fmla="*/ 61 h 64"/>
                <a:gd name="T2" fmla="*/ 11 w 443"/>
                <a:gd name="T3" fmla="*/ 59 h 64"/>
                <a:gd name="T4" fmla="*/ 32 w 443"/>
                <a:gd name="T5" fmla="*/ 53 h 64"/>
                <a:gd name="T6" fmla="*/ 62 w 443"/>
                <a:gd name="T7" fmla="*/ 48 h 64"/>
                <a:gd name="T8" fmla="*/ 99 w 443"/>
                <a:gd name="T9" fmla="*/ 43 h 64"/>
                <a:gd name="T10" fmla="*/ 136 w 443"/>
                <a:gd name="T11" fmla="*/ 35 h 64"/>
                <a:gd name="T12" fmla="*/ 182 w 443"/>
                <a:gd name="T13" fmla="*/ 29 h 64"/>
                <a:gd name="T14" fmla="*/ 227 w 443"/>
                <a:gd name="T15" fmla="*/ 29 h 64"/>
                <a:gd name="T16" fmla="*/ 270 w 443"/>
                <a:gd name="T17" fmla="*/ 29 h 64"/>
                <a:gd name="T18" fmla="*/ 307 w 443"/>
                <a:gd name="T19" fmla="*/ 29 h 64"/>
                <a:gd name="T20" fmla="*/ 345 w 443"/>
                <a:gd name="T21" fmla="*/ 32 h 64"/>
                <a:gd name="T22" fmla="*/ 377 w 443"/>
                <a:gd name="T23" fmla="*/ 35 h 64"/>
                <a:gd name="T24" fmla="*/ 401 w 443"/>
                <a:gd name="T25" fmla="*/ 37 h 64"/>
                <a:gd name="T26" fmla="*/ 419 w 443"/>
                <a:gd name="T27" fmla="*/ 37 h 64"/>
                <a:gd name="T28" fmla="*/ 435 w 443"/>
                <a:gd name="T29" fmla="*/ 40 h 64"/>
                <a:gd name="T30" fmla="*/ 441 w 443"/>
                <a:gd name="T31" fmla="*/ 43 h 64"/>
                <a:gd name="T32" fmla="*/ 441 w 443"/>
                <a:gd name="T33" fmla="*/ 43 h 64"/>
                <a:gd name="T34" fmla="*/ 435 w 443"/>
                <a:gd name="T35" fmla="*/ 37 h 64"/>
                <a:gd name="T36" fmla="*/ 422 w 443"/>
                <a:gd name="T37" fmla="*/ 29 h 64"/>
                <a:gd name="T38" fmla="*/ 403 w 443"/>
                <a:gd name="T39" fmla="*/ 21 h 64"/>
                <a:gd name="T40" fmla="*/ 377 w 443"/>
                <a:gd name="T41" fmla="*/ 13 h 64"/>
                <a:gd name="T42" fmla="*/ 342 w 443"/>
                <a:gd name="T43" fmla="*/ 8 h 64"/>
                <a:gd name="T44" fmla="*/ 302 w 443"/>
                <a:gd name="T45" fmla="*/ 0 h 64"/>
                <a:gd name="T46" fmla="*/ 249 w 443"/>
                <a:gd name="T47" fmla="*/ 0 h 64"/>
                <a:gd name="T48" fmla="*/ 192 w 443"/>
                <a:gd name="T49" fmla="*/ 0 h 64"/>
                <a:gd name="T50" fmla="*/ 139 w 443"/>
                <a:gd name="T51" fmla="*/ 5 h 64"/>
                <a:gd name="T52" fmla="*/ 99 w 443"/>
                <a:gd name="T53" fmla="*/ 11 h 64"/>
                <a:gd name="T54" fmla="*/ 64 w 443"/>
                <a:gd name="T55" fmla="*/ 19 h 64"/>
                <a:gd name="T56" fmla="*/ 38 w 443"/>
                <a:gd name="T57" fmla="*/ 24 h 64"/>
                <a:gd name="T58" fmla="*/ 19 w 443"/>
                <a:gd name="T59" fmla="*/ 32 h 64"/>
                <a:gd name="T60" fmla="*/ 6 w 443"/>
                <a:gd name="T61" fmla="*/ 37 h 64"/>
                <a:gd name="T62" fmla="*/ 0 w 443"/>
                <a:gd name="T6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64">
                  <a:moveTo>
                    <a:pt x="0" y="64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11" y="59"/>
                  </a:lnTo>
                  <a:lnTo>
                    <a:pt x="22" y="56"/>
                  </a:lnTo>
                  <a:lnTo>
                    <a:pt x="32" y="53"/>
                  </a:lnTo>
                  <a:lnTo>
                    <a:pt x="46" y="51"/>
                  </a:lnTo>
                  <a:lnTo>
                    <a:pt x="62" y="48"/>
                  </a:lnTo>
                  <a:lnTo>
                    <a:pt x="80" y="45"/>
                  </a:lnTo>
                  <a:lnTo>
                    <a:pt x="99" y="43"/>
                  </a:lnTo>
                  <a:lnTo>
                    <a:pt x="118" y="37"/>
                  </a:lnTo>
                  <a:lnTo>
                    <a:pt x="136" y="35"/>
                  </a:lnTo>
                  <a:lnTo>
                    <a:pt x="160" y="32"/>
                  </a:lnTo>
                  <a:lnTo>
                    <a:pt x="182" y="29"/>
                  </a:lnTo>
                  <a:lnTo>
                    <a:pt x="203" y="29"/>
                  </a:lnTo>
                  <a:lnTo>
                    <a:pt x="227" y="29"/>
                  </a:lnTo>
                  <a:lnTo>
                    <a:pt x="249" y="29"/>
                  </a:lnTo>
                  <a:lnTo>
                    <a:pt x="270" y="29"/>
                  </a:lnTo>
                  <a:lnTo>
                    <a:pt x="289" y="29"/>
                  </a:lnTo>
                  <a:lnTo>
                    <a:pt x="307" y="29"/>
                  </a:lnTo>
                  <a:lnTo>
                    <a:pt x="329" y="32"/>
                  </a:lnTo>
                  <a:lnTo>
                    <a:pt x="345" y="32"/>
                  </a:lnTo>
                  <a:lnTo>
                    <a:pt x="361" y="32"/>
                  </a:lnTo>
                  <a:lnTo>
                    <a:pt x="377" y="35"/>
                  </a:lnTo>
                  <a:lnTo>
                    <a:pt x="390" y="37"/>
                  </a:lnTo>
                  <a:lnTo>
                    <a:pt x="401" y="37"/>
                  </a:lnTo>
                  <a:lnTo>
                    <a:pt x="411" y="37"/>
                  </a:lnTo>
                  <a:lnTo>
                    <a:pt x="419" y="37"/>
                  </a:lnTo>
                  <a:lnTo>
                    <a:pt x="427" y="40"/>
                  </a:lnTo>
                  <a:lnTo>
                    <a:pt x="435" y="40"/>
                  </a:lnTo>
                  <a:lnTo>
                    <a:pt x="438" y="43"/>
                  </a:lnTo>
                  <a:lnTo>
                    <a:pt x="441" y="43"/>
                  </a:lnTo>
                  <a:lnTo>
                    <a:pt x="443" y="43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5" y="37"/>
                  </a:lnTo>
                  <a:lnTo>
                    <a:pt x="430" y="35"/>
                  </a:lnTo>
                  <a:lnTo>
                    <a:pt x="422" y="29"/>
                  </a:lnTo>
                  <a:lnTo>
                    <a:pt x="414" y="27"/>
                  </a:lnTo>
                  <a:lnTo>
                    <a:pt x="403" y="21"/>
                  </a:lnTo>
                  <a:lnTo>
                    <a:pt x="390" y="19"/>
                  </a:lnTo>
                  <a:lnTo>
                    <a:pt x="377" y="13"/>
                  </a:lnTo>
                  <a:lnTo>
                    <a:pt x="361" y="11"/>
                  </a:lnTo>
                  <a:lnTo>
                    <a:pt x="342" y="8"/>
                  </a:lnTo>
                  <a:lnTo>
                    <a:pt x="323" y="3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2" y="0"/>
                  </a:lnTo>
                  <a:lnTo>
                    <a:pt x="166" y="3"/>
                  </a:lnTo>
                  <a:lnTo>
                    <a:pt x="139" y="5"/>
                  </a:lnTo>
                  <a:lnTo>
                    <a:pt x="118" y="8"/>
                  </a:lnTo>
                  <a:lnTo>
                    <a:pt x="99" y="11"/>
                  </a:lnTo>
                  <a:lnTo>
                    <a:pt x="80" y="16"/>
                  </a:lnTo>
                  <a:lnTo>
                    <a:pt x="64" y="19"/>
                  </a:lnTo>
                  <a:lnTo>
                    <a:pt x="51" y="21"/>
                  </a:lnTo>
                  <a:lnTo>
                    <a:pt x="38" y="24"/>
                  </a:lnTo>
                  <a:lnTo>
                    <a:pt x="27" y="29"/>
                  </a:lnTo>
                  <a:lnTo>
                    <a:pt x="19" y="32"/>
                  </a:lnTo>
                  <a:lnTo>
                    <a:pt x="14" y="35"/>
                  </a:lnTo>
                  <a:lnTo>
                    <a:pt x="6" y="37"/>
                  </a:lnTo>
                  <a:lnTo>
                    <a:pt x="3" y="4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936" y="1015"/>
              <a:ext cx="59" cy="479"/>
            </a:xfrm>
            <a:custGeom>
              <a:avLst/>
              <a:gdLst>
                <a:gd name="T0" fmla="*/ 0 w 66"/>
                <a:gd name="T1" fmla="*/ 6 h 542"/>
                <a:gd name="T2" fmla="*/ 5 w 66"/>
                <a:gd name="T3" fmla="*/ 22 h 542"/>
                <a:gd name="T4" fmla="*/ 8 w 66"/>
                <a:gd name="T5" fmla="*/ 43 h 542"/>
                <a:gd name="T6" fmla="*/ 16 w 66"/>
                <a:gd name="T7" fmla="*/ 78 h 542"/>
                <a:gd name="T8" fmla="*/ 21 w 66"/>
                <a:gd name="T9" fmla="*/ 115 h 542"/>
                <a:gd name="T10" fmla="*/ 29 w 66"/>
                <a:gd name="T11" fmla="*/ 163 h 542"/>
                <a:gd name="T12" fmla="*/ 34 w 66"/>
                <a:gd name="T13" fmla="*/ 214 h 542"/>
                <a:gd name="T14" fmla="*/ 40 w 66"/>
                <a:gd name="T15" fmla="*/ 272 h 542"/>
                <a:gd name="T16" fmla="*/ 42 w 66"/>
                <a:gd name="T17" fmla="*/ 328 h 542"/>
                <a:gd name="T18" fmla="*/ 45 w 66"/>
                <a:gd name="T19" fmla="*/ 382 h 542"/>
                <a:gd name="T20" fmla="*/ 45 w 66"/>
                <a:gd name="T21" fmla="*/ 427 h 542"/>
                <a:gd name="T22" fmla="*/ 45 w 66"/>
                <a:gd name="T23" fmla="*/ 467 h 542"/>
                <a:gd name="T24" fmla="*/ 42 w 66"/>
                <a:gd name="T25" fmla="*/ 499 h 542"/>
                <a:gd name="T26" fmla="*/ 40 w 66"/>
                <a:gd name="T27" fmla="*/ 523 h 542"/>
                <a:gd name="T28" fmla="*/ 37 w 66"/>
                <a:gd name="T29" fmla="*/ 536 h 542"/>
                <a:gd name="T30" fmla="*/ 37 w 66"/>
                <a:gd name="T31" fmla="*/ 542 h 542"/>
                <a:gd name="T32" fmla="*/ 40 w 66"/>
                <a:gd name="T33" fmla="*/ 536 h 542"/>
                <a:gd name="T34" fmla="*/ 45 w 66"/>
                <a:gd name="T35" fmla="*/ 523 h 542"/>
                <a:gd name="T36" fmla="*/ 48 w 66"/>
                <a:gd name="T37" fmla="*/ 504 h 542"/>
                <a:gd name="T38" fmla="*/ 56 w 66"/>
                <a:gd name="T39" fmla="*/ 475 h 542"/>
                <a:gd name="T40" fmla="*/ 61 w 66"/>
                <a:gd name="T41" fmla="*/ 435 h 542"/>
                <a:gd name="T42" fmla="*/ 64 w 66"/>
                <a:gd name="T43" fmla="*/ 390 h 542"/>
                <a:gd name="T44" fmla="*/ 66 w 66"/>
                <a:gd name="T45" fmla="*/ 336 h 542"/>
                <a:gd name="T46" fmla="*/ 66 w 66"/>
                <a:gd name="T47" fmla="*/ 278 h 542"/>
                <a:gd name="T48" fmla="*/ 61 w 66"/>
                <a:gd name="T49" fmla="*/ 216 h 542"/>
                <a:gd name="T50" fmla="*/ 56 w 66"/>
                <a:gd name="T51" fmla="*/ 163 h 542"/>
                <a:gd name="T52" fmla="*/ 45 w 66"/>
                <a:gd name="T53" fmla="*/ 115 h 542"/>
                <a:gd name="T54" fmla="*/ 40 w 66"/>
                <a:gd name="T55" fmla="*/ 75 h 542"/>
                <a:gd name="T56" fmla="*/ 32 w 66"/>
                <a:gd name="T57" fmla="*/ 40 h 542"/>
                <a:gd name="T58" fmla="*/ 26 w 66"/>
                <a:gd name="T59" fmla="*/ 19 h 542"/>
                <a:gd name="T60" fmla="*/ 21 w 66"/>
                <a:gd name="T61" fmla="*/ 6 h 542"/>
                <a:gd name="T62" fmla="*/ 0 w 66"/>
                <a:gd name="T63" fmla="*/ 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542">
                  <a:moveTo>
                    <a:pt x="0" y="3"/>
                  </a:move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5" y="32"/>
                  </a:lnTo>
                  <a:lnTo>
                    <a:pt x="8" y="43"/>
                  </a:lnTo>
                  <a:lnTo>
                    <a:pt x="10" y="59"/>
                  </a:lnTo>
                  <a:lnTo>
                    <a:pt x="16" y="78"/>
                  </a:lnTo>
                  <a:lnTo>
                    <a:pt x="18" y="94"/>
                  </a:lnTo>
                  <a:lnTo>
                    <a:pt x="21" y="115"/>
                  </a:lnTo>
                  <a:lnTo>
                    <a:pt x="24" y="136"/>
                  </a:lnTo>
                  <a:lnTo>
                    <a:pt x="29" y="163"/>
                  </a:lnTo>
                  <a:lnTo>
                    <a:pt x="32" y="187"/>
                  </a:lnTo>
                  <a:lnTo>
                    <a:pt x="34" y="214"/>
                  </a:lnTo>
                  <a:lnTo>
                    <a:pt x="37" y="240"/>
                  </a:lnTo>
                  <a:lnTo>
                    <a:pt x="40" y="272"/>
                  </a:lnTo>
                  <a:lnTo>
                    <a:pt x="42" y="299"/>
                  </a:lnTo>
                  <a:lnTo>
                    <a:pt x="42" y="328"/>
                  </a:lnTo>
                  <a:lnTo>
                    <a:pt x="45" y="355"/>
                  </a:lnTo>
                  <a:lnTo>
                    <a:pt x="45" y="382"/>
                  </a:lnTo>
                  <a:lnTo>
                    <a:pt x="45" y="406"/>
                  </a:lnTo>
                  <a:lnTo>
                    <a:pt x="45" y="427"/>
                  </a:lnTo>
                  <a:lnTo>
                    <a:pt x="45" y="448"/>
                  </a:lnTo>
                  <a:lnTo>
                    <a:pt x="45" y="467"/>
                  </a:lnTo>
                  <a:lnTo>
                    <a:pt x="42" y="483"/>
                  </a:lnTo>
                  <a:lnTo>
                    <a:pt x="42" y="499"/>
                  </a:lnTo>
                  <a:lnTo>
                    <a:pt x="40" y="510"/>
                  </a:lnTo>
                  <a:lnTo>
                    <a:pt x="40" y="523"/>
                  </a:lnTo>
                  <a:lnTo>
                    <a:pt x="37" y="528"/>
                  </a:lnTo>
                  <a:lnTo>
                    <a:pt x="37" y="536"/>
                  </a:lnTo>
                  <a:lnTo>
                    <a:pt x="37" y="542"/>
                  </a:lnTo>
                  <a:lnTo>
                    <a:pt x="37" y="542"/>
                  </a:lnTo>
                  <a:lnTo>
                    <a:pt x="37" y="542"/>
                  </a:lnTo>
                  <a:lnTo>
                    <a:pt x="40" y="536"/>
                  </a:lnTo>
                  <a:lnTo>
                    <a:pt x="40" y="531"/>
                  </a:lnTo>
                  <a:lnTo>
                    <a:pt x="45" y="523"/>
                  </a:lnTo>
                  <a:lnTo>
                    <a:pt x="45" y="515"/>
                  </a:lnTo>
                  <a:lnTo>
                    <a:pt x="48" y="504"/>
                  </a:lnTo>
                  <a:lnTo>
                    <a:pt x="53" y="488"/>
                  </a:lnTo>
                  <a:lnTo>
                    <a:pt x="56" y="475"/>
                  </a:lnTo>
                  <a:lnTo>
                    <a:pt x="58" y="456"/>
                  </a:lnTo>
                  <a:lnTo>
                    <a:pt x="61" y="435"/>
                  </a:lnTo>
                  <a:lnTo>
                    <a:pt x="64" y="414"/>
                  </a:lnTo>
                  <a:lnTo>
                    <a:pt x="64" y="390"/>
                  </a:lnTo>
                  <a:lnTo>
                    <a:pt x="66" y="363"/>
                  </a:lnTo>
                  <a:lnTo>
                    <a:pt x="66" y="336"/>
                  </a:lnTo>
                  <a:lnTo>
                    <a:pt x="66" y="307"/>
                  </a:lnTo>
                  <a:lnTo>
                    <a:pt x="66" y="278"/>
                  </a:lnTo>
                  <a:lnTo>
                    <a:pt x="64" y="246"/>
                  </a:lnTo>
                  <a:lnTo>
                    <a:pt x="61" y="216"/>
                  </a:lnTo>
                  <a:lnTo>
                    <a:pt x="56" y="187"/>
                  </a:lnTo>
                  <a:lnTo>
                    <a:pt x="56" y="163"/>
                  </a:lnTo>
                  <a:lnTo>
                    <a:pt x="50" y="136"/>
                  </a:lnTo>
                  <a:lnTo>
                    <a:pt x="45" y="115"/>
                  </a:lnTo>
                  <a:lnTo>
                    <a:pt x="42" y="91"/>
                  </a:lnTo>
                  <a:lnTo>
                    <a:pt x="40" y="75"/>
                  </a:lnTo>
                  <a:lnTo>
                    <a:pt x="34" y="56"/>
                  </a:lnTo>
                  <a:lnTo>
                    <a:pt x="32" y="40"/>
                  </a:lnTo>
                  <a:lnTo>
                    <a:pt x="29" y="30"/>
                  </a:lnTo>
                  <a:lnTo>
                    <a:pt x="26" y="19"/>
                  </a:lnTo>
                  <a:lnTo>
                    <a:pt x="24" y="11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281" y="999"/>
              <a:ext cx="39" cy="511"/>
            </a:xfrm>
            <a:custGeom>
              <a:avLst/>
              <a:gdLst>
                <a:gd name="T0" fmla="*/ 13 w 43"/>
                <a:gd name="T1" fmla="*/ 2 h 578"/>
                <a:gd name="T2" fmla="*/ 13 w 43"/>
                <a:gd name="T3" fmla="*/ 21 h 578"/>
                <a:gd name="T4" fmla="*/ 13 w 43"/>
                <a:gd name="T5" fmla="*/ 58 h 578"/>
                <a:gd name="T6" fmla="*/ 16 w 43"/>
                <a:gd name="T7" fmla="*/ 104 h 578"/>
                <a:gd name="T8" fmla="*/ 16 w 43"/>
                <a:gd name="T9" fmla="*/ 157 h 578"/>
                <a:gd name="T10" fmla="*/ 19 w 43"/>
                <a:gd name="T11" fmla="*/ 210 h 578"/>
                <a:gd name="T12" fmla="*/ 19 w 43"/>
                <a:gd name="T13" fmla="*/ 264 h 578"/>
                <a:gd name="T14" fmla="*/ 19 w 43"/>
                <a:gd name="T15" fmla="*/ 312 h 578"/>
                <a:gd name="T16" fmla="*/ 16 w 43"/>
                <a:gd name="T17" fmla="*/ 352 h 578"/>
                <a:gd name="T18" fmla="*/ 13 w 43"/>
                <a:gd name="T19" fmla="*/ 389 h 578"/>
                <a:gd name="T20" fmla="*/ 11 w 43"/>
                <a:gd name="T21" fmla="*/ 432 h 578"/>
                <a:gd name="T22" fmla="*/ 8 w 43"/>
                <a:gd name="T23" fmla="*/ 472 h 578"/>
                <a:gd name="T24" fmla="*/ 5 w 43"/>
                <a:gd name="T25" fmla="*/ 509 h 578"/>
                <a:gd name="T26" fmla="*/ 0 w 43"/>
                <a:gd name="T27" fmla="*/ 541 h 578"/>
                <a:gd name="T28" fmla="*/ 0 w 43"/>
                <a:gd name="T29" fmla="*/ 562 h 578"/>
                <a:gd name="T30" fmla="*/ 0 w 43"/>
                <a:gd name="T31" fmla="*/ 576 h 578"/>
                <a:gd name="T32" fmla="*/ 0 w 43"/>
                <a:gd name="T33" fmla="*/ 576 h 578"/>
                <a:gd name="T34" fmla="*/ 0 w 43"/>
                <a:gd name="T35" fmla="*/ 565 h 578"/>
                <a:gd name="T36" fmla="*/ 5 w 43"/>
                <a:gd name="T37" fmla="*/ 546 h 578"/>
                <a:gd name="T38" fmla="*/ 11 w 43"/>
                <a:gd name="T39" fmla="*/ 520 h 578"/>
                <a:gd name="T40" fmla="*/ 19 w 43"/>
                <a:gd name="T41" fmla="*/ 482 h 578"/>
                <a:gd name="T42" fmla="*/ 24 w 43"/>
                <a:gd name="T43" fmla="*/ 437 h 578"/>
                <a:gd name="T44" fmla="*/ 29 w 43"/>
                <a:gd name="T45" fmla="*/ 381 h 578"/>
                <a:gd name="T46" fmla="*/ 35 w 43"/>
                <a:gd name="T47" fmla="*/ 320 h 578"/>
                <a:gd name="T48" fmla="*/ 40 w 43"/>
                <a:gd name="T49" fmla="*/ 253 h 578"/>
                <a:gd name="T50" fmla="*/ 40 w 43"/>
                <a:gd name="T51" fmla="*/ 192 h 578"/>
                <a:gd name="T52" fmla="*/ 40 w 43"/>
                <a:gd name="T53" fmla="*/ 136 h 578"/>
                <a:gd name="T54" fmla="*/ 40 w 43"/>
                <a:gd name="T55" fmla="*/ 90 h 578"/>
                <a:gd name="T56" fmla="*/ 37 w 43"/>
                <a:gd name="T57" fmla="*/ 56 h 578"/>
                <a:gd name="T58" fmla="*/ 35 w 43"/>
                <a:gd name="T59" fmla="*/ 29 h 578"/>
                <a:gd name="T60" fmla="*/ 32 w 43"/>
                <a:gd name="T61" fmla="*/ 10 h 578"/>
                <a:gd name="T62" fmla="*/ 32 w 43"/>
                <a:gd name="T63" fmla="*/ 0 h 578"/>
                <a:gd name="T64" fmla="*/ 13 w 43"/>
                <a:gd name="T6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78">
                  <a:moveTo>
                    <a:pt x="13" y="0"/>
                  </a:moveTo>
                  <a:lnTo>
                    <a:pt x="13" y="2"/>
                  </a:lnTo>
                  <a:lnTo>
                    <a:pt x="13" y="10"/>
                  </a:lnTo>
                  <a:lnTo>
                    <a:pt x="13" y="21"/>
                  </a:lnTo>
                  <a:lnTo>
                    <a:pt x="13" y="37"/>
                  </a:lnTo>
                  <a:lnTo>
                    <a:pt x="13" y="58"/>
                  </a:lnTo>
                  <a:lnTo>
                    <a:pt x="16" y="80"/>
                  </a:lnTo>
                  <a:lnTo>
                    <a:pt x="16" y="104"/>
                  </a:lnTo>
                  <a:lnTo>
                    <a:pt x="16" y="130"/>
                  </a:lnTo>
                  <a:lnTo>
                    <a:pt x="16" y="157"/>
                  </a:lnTo>
                  <a:lnTo>
                    <a:pt x="19" y="184"/>
                  </a:lnTo>
                  <a:lnTo>
                    <a:pt x="19" y="210"/>
                  </a:lnTo>
                  <a:lnTo>
                    <a:pt x="19" y="240"/>
                  </a:lnTo>
                  <a:lnTo>
                    <a:pt x="19" y="264"/>
                  </a:lnTo>
                  <a:lnTo>
                    <a:pt x="19" y="290"/>
                  </a:lnTo>
                  <a:lnTo>
                    <a:pt x="19" y="312"/>
                  </a:lnTo>
                  <a:lnTo>
                    <a:pt x="19" y="333"/>
                  </a:lnTo>
                  <a:lnTo>
                    <a:pt x="16" y="352"/>
                  </a:lnTo>
                  <a:lnTo>
                    <a:pt x="16" y="370"/>
                  </a:lnTo>
                  <a:lnTo>
                    <a:pt x="13" y="389"/>
                  </a:lnTo>
                  <a:lnTo>
                    <a:pt x="13" y="410"/>
                  </a:lnTo>
                  <a:lnTo>
                    <a:pt x="11" y="432"/>
                  </a:lnTo>
                  <a:lnTo>
                    <a:pt x="8" y="450"/>
                  </a:lnTo>
                  <a:lnTo>
                    <a:pt x="8" y="472"/>
                  </a:lnTo>
                  <a:lnTo>
                    <a:pt x="5" y="490"/>
                  </a:lnTo>
                  <a:lnTo>
                    <a:pt x="5" y="509"/>
                  </a:lnTo>
                  <a:lnTo>
                    <a:pt x="3" y="525"/>
                  </a:lnTo>
                  <a:lnTo>
                    <a:pt x="0" y="541"/>
                  </a:lnTo>
                  <a:lnTo>
                    <a:pt x="0" y="552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76"/>
                  </a:lnTo>
                  <a:lnTo>
                    <a:pt x="0" y="578"/>
                  </a:lnTo>
                  <a:lnTo>
                    <a:pt x="0" y="576"/>
                  </a:lnTo>
                  <a:lnTo>
                    <a:pt x="0" y="573"/>
                  </a:lnTo>
                  <a:lnTo>
                    <a:pt x="0" y="565"/>
                  </a:lnTo>
                  <a:lnTo>
                    <a:pt x="3" y="560"/>
                  </a:lnTo>
                  <a:lnTo>
                    <a:pt x="5" y="546"/>
                  </a:lnTo>
                  <a:lnTo>
                    <a:pt x="8" y="536"/>
                  </a:lnTo>
                  <a:lnTo>
                    <a:pt x="11" y="520"/>
                  </a:lnTo>
                  <a:lnTo>
                    <a:pt x="16" y="504"/>
                  </a:lnTo>
                  <a:lnTo>
                    <a:pt x="19" y="482"/>
                  </a:lnTo>
                  <a:lnTo>
                    <a:pt x="21" y="461"/>
                  </a:lnTo>
                  <a:lnTo>
                    <a:pt x="24" y="437"/>
                  </a:lnTo>
                  <a:lnTo>
                    <a:pt x="27" y="410"/>
                  </a:lnTo>
                  <a:lnTo>
                    <a:pt x="29" y="381"/>
                  </a:lnTo>
                  <a:lnTo>
                    <a:pt x="32" y="352"/>
                  </a:lnTo>
                  <a:lnTo>
                    <a:pt x="35" y="320"/>
                  </a:lnTo>
                  <a:lnTo>
                    <a:pt x="40" y="288"/>
                  </a:lnTo>
                  <a:lnTo>
                    <a:pt x="40" y="253"/>
                  </a:lnTo>
                  <a:lnTo>
                    <a:pt x="40" y="221"/>
                  </a:lnTo>
                  <a:lnTo>
                    <a:pt x="40" y="192"/>
                  </a:lnTo>
                  <a:lnTo>
                    <a:pt x="43" y="162"/>
                  </a:lnTo>
                  <a:lnTo>
                    <a:pt x="40" y="136"/>
                  </a:lnTo>
                  <a:lnTo>
                    <a:pt x="40" y="114"/>
                  </a:lnTo>
                  <a:lnTo>
                    <a:pt x="40" y="90"/>
                  </a:lnTo>
                  <a:lnTo>
                    <a:pt x="40" y="72"/>
                  </a:lnTo>
                  <a:lnTo>
                    <a:pt x="37" y="56"/>
                  </a:lnTo>
                  <a:lnTo>
                    <a:pt x="35" y="42"/>
                  </a:lnTo>
                  <a:lnTo>
                    <a:pt x="35" y="29"/>
                  </a:lnTo>
                  <a:lnTo>
                    <a:pt x="35" y="18"/>
                  </a:lnTo>
                  <a:lnTo>
                    <a:pt x="32" y="10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5051" y="1050"/>
              <a:ext cx="33" cy="427"/>
            </a:xfrm>
            <a:custGeom>
              <a:avLst/>
              <a:gdLst>
                <a:gd name="T0" fmla="*/ 0 w 37"/>
                <a:gd name="T1" fmla="*/ 0 h 483"/>
                <a:gd name="T2" fmla="*/ 0 w 37"/>
                <a:gd name="T3" fmla="*/ 11 h 483"/>
                <a:gd name="T4" fmla="*/ 0 w 37"/>
                <a:gd name="T5" fmla="*/ 30 h 483"/>
                <a:gd name="T6" fmla="*/ 5 w 37"/>
                <a:gd name="T7" fmla="*/ 59 h 483"/>
                <a:gd name="T8" fmla="*/ 8 w 37"/>
                <a:gd name="T9" fmla="*/ 91 h 483"/>
                <a:gd name="T10" fmla="*/ 10 w 37"/>
                <a:gd name="T11" fmla="*/ 131 h 483"/>
                <a:gd name="T12" fmla="*/ 13 w 37"/>
                <a:gd name="T13" fmla="*/ 174 h 483"/>
                <a:gd name="T14" fmla="*/ 16 w 37"/>
                <a:gd name="T15" fmla="*/ 219 h 483"/>
                <a:gd name="T16" fmla="*/ 18 w 37"/>
                <a:gd name="T17" fmla="*/ 264 h 483"/>
                <a:gd name="T18" fmla="*/ 18 w 37"/>
                <a:gd name="T19" fmla="*/ 310 h 483"/>
                <a:gd name="T20" fmla="*/ 18 w 37"/>
                <a:gd name="T21" fmla="*/ 352 h 483"/>
                <a:gd name="T22" fmla="*/ 18 w 37"/>
                <a:gd name="T23" fmla="*/ 392 h 483"/>
                <a:gd name="T24" fmla="*/ 16 w 37"/>
                <a:gd name="T25" fmla="*/ 424 h 483"/>
                <a:gd name="T26" fmla="*/ 13 w 37"/>
                <a:gd name="T27" fmla="*/ 451 h 483"/>
                <a:gd name="T28" fmla="*/ 13 w 37"/>
                <a:gd name="T29" fmla="*/ 472 h 483"/>
                <a:gd name="T30" fmla="*/ 13 w 37"/>
                <a:gd name="T31" fmla="*/ 483 h 483"/>
                <a:gd name="T32" fmla="*/ 13 w 37"/>
                <a:gd name="T33" fmla="*/ 483 h 483"/>
                <a:gd name="T34" fmla="*/ 16 w 37"/>
                <a:gd name="T35" fmla="*/ 472 h 483"/>
                <a:gd name="T36" fmla="*/ 21 w 37"/>
                <a:gd name="T37" fmla="*/ 456 h 483"/>
                <a:gd name="T38" fmla="*/ 26 w 37"/>
                <a:gd name="T39" fmla="*/ 432 h 483"/>
                <a:gd name="T40" fmla="*/ 32 w 37"/>
                <a:gd name="T41" fmla="*/ 398 h 483"/>
                <a:gd name="T42" fmla="*/ 34 w 37"/>
                <a:gd name="T43" fmla="*/ 358 h 483"/>
                <a:gd name="T44" fmla="*/ 37 w 37"/>
                <a:gd name="T45" fmla="*/ 310 h 483"/>
                <a:gd name="T46" fmla="*/ 37 w 37"/>
                <a:gd name="T47" fmla="*/ 254 h 483"/>
                <a:gd name="T48" fmla="*/ 32 w 37"/>
                <a:gd name="T49" fmla="*/ 190 h 483"/>
                <a:gd name="T50" fmla="*/ 26 w 37"/>
                <a:gd name="T51" fmla="*/ 136 h 483"/>
                <a:gd name="T52" fmla="*/ 21 w 37"/>
                <a:gd name="T53" fmla="*/ 91 h 483"/>
                <a:gd name="T54" fmla="*/ 16 w 37"/>
                <a:gd name="T55" fmla="*/ 59 h 483"/>
                <a:gd name="T56" fmla="*/ 10 w 37"/>
                <a:gd name="T57" fmla="*/ 32 h 483"/>
                <a:gd name="T58" fmla="*/ 2 w 37"/>
                <a:gd name="T59" fmla="*/ 14 h 483"/>
                <a:gd name="T60" fmla="*/ 0 w 37"/>
                <a:gd name="T61" fmla="*/ 0 h 483"/>
                <a:gd name="T62" fmla="*/ 0 w 37"/>
                <a:gd name="T6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48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2" y="43"/>
                  </a:lnTo>
                  <a:lnTo>
                    <a:pt x="5" y="59"/>
                  </a:lnTo>
                  <a:lnTo>
                    <a:pt x="5" y="75"/>
                  </a:lnTo>
                  <a:lnTo>
                    <a:pt x="8" y="91"/>
                  </a:lnTo>
                  <a:lnTo>
                    <a:pt x="8" y="110"/>
                  </a:lnTo>
                  <a:lnTo>
                    <a:pt x="10" y="131"/>
                  </a:lnTo>
                  <a:lnTo>
                    <a:pt x="10" y="152"/>
                  </a:lnTo>
                  <a:lnTo>
                    <a:pt x="13" y="174"/>
                  </a:lnTo>
                  <a:lnTo>
                    <a:pt x="13" y="195"/>
                  </a:lnTo>
                  <a:lnTo>
                    <a:pt x="16" y="219"/>
                  </a:lnTo>
                  <a:lnTo>
                    <a:pt x="18" y="243"/>
                  </a:lnTo>
                  <a:lnTo>
                    <a:pt x="18" y="264"/>
                  </a:lnTo>
                  <a:lnTo>
                    <a:pt x="18" y="288"/>
                  </a:lnTo>
                  <a:lnTo>
                    <a:pt x="18" y="310"/>
                  </a:lnTo>
                  <a:lnTo>
                    <a:pt x="18" y="334"/>
                  </a:lnTo>
                  <a:lnTo>
                    <a:pt x="18" y="352"/>
                  </a:lnTo>
                  <a:lnTo>
                    <a:pt x="18" y="371"/>
                  </a:lnTo>
                  <a:lnTo>
                    <a:pt x="18" y="392"/>
                  </a:lnTo>
                  <a:lnTo>
                    <a:pt x="18" y="408"/>
                  </a:lnTo>
                  <a:lnTo>
                    <a:pt x="16" y="424"/>
                  </a:lnTo>
                  <a:lnTo>
                    <a:pt x="16" y="440"/>
                  </a:lnTo>
                  <a:lnTo>
                    <a:pt x="13" y="451"/>
                  </a:lnTo>
                  <a:lnTo>
                    <a:pt x="13" y="464"/>
                  </a:lnTo>
                  <a:lnTo>
                    <a:pt x="13" y="472"/>
                  </a:lnTo>
                  <a:lnTo>
                    <a:pt x="13" y="478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6" y="478"/>
                  </a:lnTo>
                  <a:lnTo>
                    <a:pt x="16" y="472"/>
                  </a:lnTo>
                  <a:lnTo>
                    <a:pt x="18" y="467"/>
                  </a:lnTo>
                  <a:lnTo>
                    <a:pt x="21" y="456"/>
                  </a:lnTo>
                  <a:lnTo>
                    <a:pt x="24" y="446"/>
                  </a:lnTo>
                  <a:lnTo>
                    <a:pt x="26" y="432"/>
                  </a:lnTo>
                  <a:lnTo>
                    <a:pt x="29" y="419"/>
                  </a:lnTo>
                  <a:lnTo>
                    <a:pt x="32" y="398"/>
                  </a:lnTo>
                  <a:lnTo>
                    <a:pt x="32" y="379"/>
                  </a:lnTo>
                  <a:lnTo>
                    <a:pt x="34" y="358"/>
                  </a:lnTo>
                  <a:lnTo>
                    <a:pt x="37" y="336"/>
                  </a:lnTo>
                  <a:lnTo>
                    <a:pt x="37" y="310"/>
                  </a:lnTo>
                  <a:lnTo>
                    <a:pt x="37" y="280"/>
                  </a:lnTo>
                  <a:lnTo>
                    <a:pt x="37" y="254"/>
                  </a:lnTo>
                  <a:lnTo>
                    <a:pt x="37" y="222"/>
                  </a:lnTo>
                  <a:lnTo>
                    <a:pt x="32" y="190"/>
                  </a:lnTo>
                  <a:lnTo>
                    <a:pt x="29" y="163"/>
                  </a:lnTo>
                  <a:lnTo>
                    <a:pt x="26" y="136"/>
                  </a:lnTo>
                  <a:lnTo>
                    <a:pt x="24" y="112"/>
                  </a:lnTo>
                  <a:lnTo>
                    <a:pt x="21" y="91"/>
                  </a:lnTo>
                  <a:lnTo>
                    <a:pt x="18" y="75"/>
                  </a:lnTo>
                  <a:lnTo>
                    <a:pt x="16" y="59"/>
                  </a:lnTo>
                  <a:lnTo>
                    <a:pt x="13" y="46"/>
                  </a:lnTo>
                  <a:lnTo>
                    <a:pt x="10" y="32"/>
                  </a:lnTo>
                  <a:lnTo>
                    <a:pt x="5" y="22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5117" y="1072"/>
              <a:ext cx="25" cy="386"/>
            </a:xfrm>
            <a:custGeom>
              <a:avLst/>
              <a:gdLst>
                <a:gd name="T0" fmla="*/ 0 w 27"/>
                <a:gd name="T1" fmla="*/ 0 h 438"/>
                <a:gd name="T2" fmla="*/ 0 w 27"/>
                <a:gd name="T3" fmla="*/ 3 h 438"/>
                <a:gd name="T4" fmla="*/ 0 w 27"/>
                <a:gd name="T5" fmla="*/ 8 h 438"/>
                <a:gd name="T6" fmla="*/ 0 w 27"/>
                <a:gd name="T7" fmla="*/ 16 h 438"/>
                <a:gd name="T8" fmla="*/ 0 w 27"/>
                <a:gd name="T9" fmla="*/ 24 h 438"/>
                <a:gd name="T10" fmla="*/ 0 w 27"/>
                <a:gd name="T11" fmla="*/ 35 h 438"/>
                <a:gd name="T12" fmla="*/ 3 w 27"/>
                <a:gd name="T13" fmla="*/ 46 h 438"/>
                <a:gd name="T14" fmla="*/ 3 w 27"/>
                <a:gd name="T15" fmla="*/ 62 h 438"/>
                <a:gd name="T16" fmla="*/ 3 w 27"/>
                <a:gd name="T17" fmla="*/ 75 h 438"/>
                <a:gd name="T18" fmla="*/ 3 w 27"/>
                <a:gd name="T19" fmla="*/ 91 h 438"/>
                <a:gd name="T20" fmla="*/ 6 w 27"/>
                <a:gd name="T21" fmla="*/ 107 h 438"/>
                <a:gd name="T22" fmla="*/ 6 w 27"/>
                <a:gd name="T23" fmla="*/ 126 h 438"/>
                <a:gd name="T24" fmla="*/ 6 w 27"/>
                <a:gd name="T25" fmla="*/ 144 h 438"/>
                <a:gd name="T26" fmla="*/ 8 w 27"/>
                <a:gd name="T27" fmla="*/ 166 h 438"/>
                <a:gd name="T28" fmla="*/ 8 w 27"/>
                <a:gd name="T29" fmla="*/ 184 h 438"/>
                <a:gd name="T30" fmla="*/ 11 w 27"/>
                <a:gd name="T31" fmla="*/ 208 h 438"/>
                <a:gd name="T32" fmla="*/ 11 w 27"/>
                <a:gd name="T33" fmla="*/ 230 h 438"/>
                <a:gd name="T34" fmla="*/ 11 w 27"/>
                <a:gd name="T35" fmla="*/ 251 h 438"/>
                <a:gd name="T36" fmla="*/ 11 w 27"/>
                <a:gd name="T37" fmla="*/ 272 h 438"/>
                <a:gd name="T38" fmla="*/ 11 w 27"/>
                <a:gd name="T39" fmla="*/ 294 h 438"/>
                <a:gd name="T40" fmla="*/ 11 w 27"/>
                <a:gd name="T41" fmla="*/ 312 h 438"/>
                <a:gd name="T42" fmla="*/ 11 w 27"/>
                <a:gd name="T43" fmla="*/ 331 h 438"/>
                <a:gd name="T44" fmla="*/ 11 w 27"/>
                <a:gd name="T45" fmla="*/ 350 h 438"/>
                <a:gd name="T46" fmla="*/ 11 w 27"/>
                <a:gd name="T47" fmla="*/ 366 h 438"/>
                <a:gd name="T48" fmla="*/ 8 w 27"/>
                <a:gd name="T49" fmla="*/ 382 h 438"/>
                <a:gd name="T50" fmla="*/ 8 w 27"/>
                <a:gd name="T51" fmla="*/ 395 h 438"/>
                <a:gd name="T52" fmla="*/ 8 w 27"/>
                <a:gd name="T53" fmla="*/ 406 h 438"/>
                <a:gd name="T54" fmla="*/ 8 w 27"/>
                <a:gd name="T55" fmla="*/ 416 h 438"/>
                <a:gd name="T56" fmla="*/ 8 w 27"/>
                <a:gd name="T57" fmla="*/ 424 h 438"/>
                <a:gd name="T58" fmla="*/ 8 w 27"/>
                <a:gd name="T59" fmla="*/ 432 h 438"/>
                <a:gd name="T60" fmla="*/ 8 w 27"/>
                <a:gd name="T61" fmla="*/ 435 h 438"/>
                <a:gd name="T62" fmla="*/ 8 w 27"/>
                <a:gd name="T63" fmla="*/ 438 h 438"/>
                <a:gd name="T64" fmla="*/ 8 w 27"/>
                <a:gd name="T65" fmla="*/ 435 h 438"/>
                <a:gd name="T66" fmla="*/ 8 w 27"/>
                <a:gd name="T67" fmla="*/ 432 h 438"/>
                <a:gd name="T68" fmla="*/ 8 w 27"/>
                <a:gd name="T69" fmla="*/ 427 h 438"/>
                <a:gd name="T70" fmla="*/ 11 w 27"/>
                <a:gd name="T71" fmla="*/ 422 h 438"/>
                <a:gd name="T72" fmla="*/ 11 w 27"/>
                <a:gd name="T73" fmla="*/ 411 h 438"/>
                <a:gd name="T74" fmla="*/ 14 w 27"/>
                <a:gd name="T75" fmla="*/ 400 h 438"/>
                <a:gd name="T76" fmla="*/ 16 w 27"/>
                <a:gd name="T77" fmla="*/ 387 h 438"/>
                <a:gd name="T78" fmla="*/ 19 w 27"/>
                <a:gd name="T79" fmla="*/ 374 h 438"/>
                <a:gd name="T80" fmla="*/ 22 w 27"/>
                <a:gd name="T81" fmla="*/ 358 h 438"/>
                <a:gd name="T82" fmla="*/ 22 w 27"/>
                <a:gd name="T83" fmla="*/ 339 h 438"/>
                <a:gd name="T84" fmla="*/ 24 w 27"/>
                <a:gd name="T85" fmla="*/ 318 h 438"/>
                <a:gd name="T86" fmla="*/ 27 w 27"/>
                <a:gd name="T87" fmla="*/ 296 h 438"/>
                <a:gd name="T88" fmla="*/ 27 w 27"/>
                <a:gd name="T89" fmla="*/ 272 h 438"/>
                <a:gd name="T90" fmla="*/ 27 w 27"/>
                <a:gd name="T91" fmla="*/ 248 h 438"/>
                <a:gd name="T92" fmla="*/ 27 w 27"/>
                <a:gd name="T93" fmla="*/ 222 h 438"/>
                <a:gd name="T94" fmla="*/ 27 w 27"/>
                <a:gd name="T95" fmla="*/ 195 h 438"/>
                <a:gd name="T96" fmla="*/ 27 w 27"/>
                <a:gd name="T97" fmla="*/ 166 h 438"/>
                <a:gd name="T98" fmla="*/ 24 w 27"/>
                <a:gd name="T99" fmla="*/ 139 h 438"/>
                <a:gd name="T100" fmla="*/ 22 w 27"/>
                <a:gd name="T101" fmla="*/ 118 h 438"/>
                <a:gd name="T102" fmla="*/ 22 w 27"/>
                <a:gd name="T103" fmla="*/ 99 h 438"/>
                <a:gd name="T104" fmla="*/ 16 w 27"/>
                <a:gd name="T105" fmla="*/ 78 h 438"/>
                <a:gd name="T106" fmla="*/ 16 w 27"/>
                <a:gd name="T107" fmla="*/ 64 h 438"/>
                <a:gd name="T108" fmla="*/ 14 w 27"/>
                <a:gd name="T109" fmla="*/ 51 h 438"/>
                <a:gd name="T110" fmla="*/ 11 w 27"/>
                <a:gd name="T111" fmla="*/ 38 h 438"/>
                <a:gd name="T112" fmla="*/ 8 w 27"/>
                <a:gd name="T113" fmla="*/ 27 h 438"/>
                <a:gd name="T114" fmla="*/ 6 w 27"/>
                <a:gd name="T115" fmla="*/ 19 h 438"/>
                <a:gd name="T116" fmla="*/ 6 w 27"/>
                <a:gd name="T117" fmla="*/ 14 h 438"/>
                <a:gd name="T118" fmla="*/ 3 w 27"/>
                <a:gd name="T119" fmla="*/ 8 h 438"/>
                <a:gd name="T120" fmla="*/ 0 w 27"/>
                <a:gd name="T121" fmla="*/ 0 h 438"/>
                <a:gd name="T122" fmla="*/ 0 w 27"/>
                <a:gd name="T123" fmla="*/ 0 h 438"/>
                <a:gd name="T124" fmla="*/ 0 w 27"/>
                <a:gd name="T12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38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3" y="46"/>
                  </a:lnTo>
                  <a:lnTo>
                    <a:pt x="3" y="62"/>
                  </a:lnTo>
                  <a:lnTo>
                    <a:pt x="3" y="75"/>
                  </a:lnTo>
                  <a:lnTo>
                    <a:pt x="3" y="91"/>
                  </a:lnTo>
                  <a:lnTo>
                    <a:pt x="6" y="107"/>
                  </a:lnTo>
                  <a:lnTo>
                    <a:pt x="6" y="126"/>
                  </a:lnTo>
                  <a:lnTo>
                    <a:pt x="6" y="144"/>
                  </a:lnTo>
                  <a:lnTo>
                    <a:pt x="8" y="166"/>
                  </a:lnTo>
                  <a:lnTo>
                    <a:pt x="8" y="184"/>
                  </a:lnTo>
                  <a:lnTo>
                    <a:pt x="11" y="208"/>
                  </a:lnTo>
                  <a:lnTo>
                    <a:pt x="11" y="230"/>
                  </a:lnTo>
                  <a:lnTo>
                    <a:pt x="11" y="251"/>
                  </a:lnTo>
                  <a:lnTo>
                    <a:pt x="11" y="272"/>
                  </a:lnTo>
                  <a:lnTo>
                    <a:pt x="11" y="294"/>
                  </a:lnTo>
                  <a:lnTo>
                    <a:pt x="11" y="312"/>
                  </a:lnTo>
                  <a:lnTo>
                    <a:pt x="11" y="331"/>
                  </a:lnTo>
                  <a:lnTo>
                    <a:pt x="11" y="350"/>
                  </a:lnTo>
                  <a:lnTo>
                    <a:pt x="11" y="366"/>
                  </a:lnTo>
                  <a:lnTo>
                    <a:pt x="8" y="382"/>
                  </a:lnTo>
                  <a:lnTo>
                    <a:pt x="8" y="395"/>
                  </a:lnTo>
                  <a:lnTo>
                    <a:pt x="8" y="40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8" y="435"/>
                  </a:lnTo>
                  <a:lnTo>
                    <a:pt x="8" y="438"/>
                  </a:lnTo>
                  <a:lnTo>
                    <a:pt x="8" y="435"/>
                  </a:lnTo>
                  <a:lnTo>
                    <a:pt x="8" y="432"/>
                  </a:lnTo>
                  <a:lnTo>
                    <a:pt x="8" y="427"/>
                  </a:lnTo>
                  <a:lnTo>
                    <a:pt x="11" y="422"/>
                  </a:lnTo>
                  <a:lnTo>
                    <a:pt x="11" y="411"/>
                  </a:lnTo>
                  <a:lnTo>
                    <a:pt x="14" y="400"/>
                  </a:lnTo>
                  <a:lnTo>
                    <a:pt x="16" y="387"/>
                  </a:lnTo>
                  <a:lnTo>
                    <a:pt x="19" y="374"/>
                  </a:lnTo>
                  <a:lnTo>
                    <a:pt x="22" y="358"/>
                  </a:lnTo>
                  <a:lnTo>
                    <a:pt x="22" y="339"/>
                  </a:lnTo>
                  <a:lnTo>
                    <a:pt x="24" y="318"/>
                  </a:lnTo>
                  <a:lnTo>
                    <a:pt x="27" y="296"/>
                  </a:lnTo>
                  <a:lnTo>
                    <a:pt x="27" y="272"/>
                  </a:lnTo>
                  <a:lnTo>
                    <a:pt x="27" y="248"/>
                  </a:lnTo>
                  <a:lnTo>
                    <a:pt x="27" y="222"/>
                  </a:lnTo>
                  <a:lnTo>
                    <a:pt x="27" y="195"/>
                  </a:lnTo>
                  <a:lnTo>
                    <a:pt x="27" y="166"/>
                  </a:lnTo>
                  <a:lnTo>
                    <a:pt x="24" y="139"/>
                  </a:lnTo>
                  <a:lnTo>
                    <a:pt x="22" y="118"/>
                  </a:lnTo>
                  <a:lnTo>
                    <a:pt x="22" y="99"/>
                  </a:lnTo>
                  <a:lnTo>
                    <a:pt x="16" y="78"/>
                  </a:lnTo>
                  <a:lnTo>
                    <a:pt x="16" y="64"/>
                  </a:lnTo>
                  <a:lnTo>
                    <a:pt x="14" y="51"/>
                  </a:lnTo>
                  <a:lnTo>
                    <a:pt x="11" y="38"/>
                  </a:lnTo>
                  <a:lnTo>
                    <a:pt x="8" y="27"/>
                  </a:lnTo>
                  <a:lnTo>
                    <a:pt x="6" y="19"/>
                  </a:lnTo>
                  <a:lnTo>
                    <a:pt x="6" y="14"/>
                  </a:lnTo>
                  <a:lnTo>
                    <a:pt x="3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5195" y="1064"/>
              <a:ext cx="24" cy="387"/>
            </a:xfrm>
            <a:custGeom>
              <a:avLst/>
              <a:gdLst>
                <a:gd name="T0" fmla="*/ 0 w 27"/>
                <a:gd name="T1" fmla="*/ 0 h 438"/>
                <a:gd name="T2" fmla="*/ 0 w 27"/>
                <a:gd name="T3" fmla="*/ 6 h 438"/>
                <a:gd name="T4" fmla="*/ 0 w 27"/>
                <a:gd name="T5" fmla="*/ 8 h 438"/>
                <a:gd name="T6" fmla="*/ 0 w 27"/>
                <a:gd name="T7" fmla="*/ 16 h 438"/>
                <a:gd name="T8" fmla="*/ 0 w 27"/>
                <a:gd name="T9" fmla="*/ 24 h 438"/>
                <a:gd name="T10" fmla="*/ 0 w 27"/>
                <a:gd name="T11" fmla="*/ 35 h 438"/>
                <a:gd name="T12" fmla="*/ 0 w 27"/>
                <a:gd name="T13" fmla="*/ 46 h 438"/>
                <a:gd name="T14" fmla="*/ 3 w 27"/>
                <a:gd name="T15" fmla="*/ 62 h 438"/>
                <a:gd name="T16" fmla="*/ 3 w 27"/>
                <a:gd name="T17" fmla="*/ 72 h 438"/>
                <a:gd name="T18" fmla="*/ 3 w 27"/>
                <a:gd name="T19" fmla="*/ 88 h 438"/>
                <a:gd name="T20" fmla="*/ 5 w 27"/>
                <a:gd name="T21" fmla="*/ 107 h 438"/>
                <a:gd name="T22" fmla="*/ 5 w 27"/>
                <a:gd name="T23" fmla="*/ 126 h 438"/>
                <a:gd name="T24" fmla="*/ 5 w 27"/>
                <a:gd name="T25" fmla="*/ 144 h 438"/>
                <a:gd name="T26" fmla="*/ 8 w 27"/>
                <a:gd name="T27" fmla="*/ 166 h 438"/>
                <a:gd name="T28" fmla="*/ 8 w 27"/>
                <a:gd name="T29" fmla="*/ 184 h 438"/>
                <a:gd name="T30" fmla="*/ 11 w 27"/>
                <a:gd name="T31" fmla="*/ 206 h 438"/>
                <a:gd name="T32" fmla="*/ 11 w 27"/>
                <a:gd name="T33" fmla="*/ 230 h 438"/>
                <a:gd name="T34" fmla="*/ 11 w 27"/>
                <a:gd name="T35" fmla="*/ 248 h 438"/>
                <a:gd name="T36" fmla="*/ 11 w 27"/>
                <a:gd name="T37" fmla="*/ 270 h 438"/>
                <a:gd name="T38" fmla="*/ 11 w 27"/>
                <a:gd name="T39" fmla="*/ 291 h 438"/>
                <a:gd name="T40" fmla="*/ 11 w 27"/>
                <a:gd name="T41" fmla="*/ 312 h 438"/>
                <a:gd name="T42" fmla="*/ 11 w 27"/>
                <a:gd name="T43" fmla="*/ 331 h 438"/>
                <a:gd name="T44" fmla="*/ 8 w 27"/>
                <a:gd name="T45" fmla="*/ 350 h 438"/>
                <a:gd name="T46" fmla="*/ 8 w 27"/>
                <a:gd name="T47" fmla="*/ 366 h 438"/>
                <a:gd name="T48" fmla="*/ 8 w 27"/>
                <a:gd name="T49" fmla="*/ 382 h 438"/>
                <a:gd name="T50" fmla="*/ 5 w 27"/>
                <a:gd name="T51" fmla="*/ 395 h 438"/>
                <a:gd name="T52" fmla="*/ 5 w 27"/>
                <a:gd name="T53" fmla="*/ 408 h 438"/>
                <a:gd name="T54" fmla="*/ 5 w 27"/>
                <a:gd name="T55" fmla="*/ 419 h 438"/>
                <a:gd name="T56" fmla="*/ 5 w 27"/>
                <a:gd name="T57" fmla="*/ 424 h 438"/>
                <a:gd name="T58" fmla="*/ 5 w 27"/>
                <a:gd name="T59" fmla="*/ 432 h 438"/>
                <a:gd name="T60" fmla="*/ 5 w 27"/>
                <a:gd name="T61" fmla="*/ 435 h 438"/>
                <a:gd name="T62" fmla="*/ 5 w 27"/>
                <a:gd name="T63" fmla="*/ 438 h 438"/>
                <a:gd name="T64" fmla="*/ 5 w 27"/>
                <a:gd name="T65" fmla="*/ 435 h 438"/>
                <a:gd name="T66" fmla="*/ 5 w 27"/>
                <a:gd name="T67" fmla="*/ 432 h 438"/>
                <a:gd name="T68" fmla="*/ 5 w 27"/>
                <a:gd name="T69" fmla="*/ 427 h 438"/>
                <a:gd name="T70" fmla="*/ 8 w 27"/>
                <a:gd name="T71" fmla="*/ 422 h 438"/>
                <a:gd name="T72" fmla="*/ 11 w 27"/>
                <a:gd name="T73" fmla="*/ 411 h 438"/>
                <a:gd name="T74" fmla="*/ 13 w 27"/>
                <a:gd name="T75" fmla="*/ 400 h 438"/>
                <a:gd name="T76" fmla="*/ 16 w 27"/>
                <a:gd name="T77" fmla="*/ 387 h 438"/>
                <a:gd name="T78" fmla="*/ 19 w 27"/>
                <a:gd name="T79" fmla="*/ 374 h 438"/>
                <a:gd name="T80" fmla="*/ 21 w 27"/>
                <a:gd name="T81" fmla="*/ 355 h 438"/>
                <a:gd name="T82" fmla="*/ 21 w 27"/>
                <a:gd name="T83" fmla="*/ 339 h 438"/>
                <a:gd name="T84" fmla="*/ 24 w 27"/>
                <a:gd name="T85" fmla="*/ 318 h 438"/>
                <a:gd name="T86" fmla="*/ 27 w 27"/>
                <a:gd name="T87" fmla="*/ 296 h 438"/>
                <a:gd name="T88" fmla="*/ 27 w 27"/>
                <a:gd name="T89" fmla="*/ 272 h 438"/>
                <a:gd name="T90" fmla="*/ 27 w 27"/>
                <a:gd name="T91" fmla="*/ 248 h 438"/>
                <a:gd name="T92" fmla="*/ 27 w 27"/>
                <a:gd name="T93" fmla="*/ 222 h 438"/>
                <a:gd name="T94" fmla="*/ 27 w 27"/>
                <a:gd name="T95" fmla="*/ 192 h 438"/>
                <a:gd name="T96" fmla="*/ 27 w 27"/>
                <a:gd name="T97" fmla="*/ 166 h 438"/>
                <a:gd name="T98" fmla="*/ 24 w 27"/>
                <a:gd name="T99" fmla="*/ 139 h 438"/>
                <a:gd name="T100" fmla="*/ 21 w 27"/>
                <a:gd name="T101" fmla="*/ 118 h 438"/>
                <a:gd name="T102" fmla="*/ 21 w 27"/>
                <a:gd name="T103" fmla="*/ 99 h 438"/>
                <a:gd name="T104" fmla="*/ 16 w 27"/>
                <a:gd name="T105" fmla="*/ 80 h 438"/>
                <a:gd name="T106" fmla="*/ 16 w 27"/>
                <a:gd name="T107" fmla="*/ 64 h 438"/>
                <a:gd name="T108" fmla="*/ 13 w 27"/>
                <a:gd name="T109" fmla="*/ 51 h 438"/>
                <a:gd name="T110" fmla="*/ 11 w 27"/>
                <a:gd name="T111" fmla="*/ 40 h 438"/>
                <a:gd name="T112" fmla="*/ 8 w 27"/>
                <a:gd name="T113" fmla="*/ 30 h 438"/>
                <a:gd name="T114" fmla="*/ 5 w 27"/>
                <a:gd name="T115" fmla="*/ 22 h 438"/>
                <a:gd name="T116" fmla="*/ 3 w 27"/>
                <a:gd name="T117" fmla="*/ 14 h 438"/>
                <a:gd name="T118" fmla="*/ 3 w 27"/>
                <a:gd name="T119" fmla="*/ 8 h 438"/>
                <a:gd name="T120" fmla="*/ 0 w 27"/>
                <a:gd name="T121" fmla="*/ 3 h 438"/>
                <a:gd name="T122" fmla="*/ 0 w 27"/>
                <a:gd name="T123" fmla="*/ 0 h 438"/>
                <a:gd name="T124" fmla="*/ 0 w 27"/>
                <a:gd name="T12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3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3" y="62"/>
                  </a:lnTo>
                  <a:lnTo>
                    <a:pt x="3" y="72"/>
                  </a:lnTo>
                  <a:lnTo>
                    <a:pt x="3" y="88"/>
                  </a:lnTo>
                  <a:lnTo>
                    <a:pt x="5" y="107"/>
                  </a:lnTo>
                  <a:lnTo>
                    <a:pt x="5" y="126"/>
                  </a:lnTo>
                  <a:lnTo>
                    <a:pt x="5" y="144"/>
                  </a:lnTo>
                  <a:lnTo>
                    <a:pt x="8" y="166"/>
                  </a:lnTo>
                  <a:lnTo>
                    <a:pt x="8" y="184"/>
                  </a:lnTo>
                  <a:lnTo>
                    <a:pt x="11" y="206"/>
                  </a:lnTo>
                  <a:lnTo>
                    <a:pt x="11" y="230"/>
                  </a:lnTo>
                  <a:lnTo>
                    <a:pt x="11" y="248"/>
                  </a:lnTo>
                  <a:lnTo>
                    <a:pt x="11" y="270"/>
                  </a:lnTo>
                  <a:lnTo>
                    <a:pt x="11" y="291"/>
                  </a:lnTo>
                  <a:lnTo>
                    <a:pt x="11" y="312"/>
                  </a:lnTo>
                  <a:lnTo>
                    <a:pt x="11" y="331"/>
                  </a:lnTo>
                  <a:lnTo>
                    <a:pt x="8" y="350"/>
                  </a:lnTo>
                  <a:lnTo>
                    <a:pt x="8" y="366"/>
                  </a:lnTo>
                  <a:lnTo>
                    <a:pt x="8" y="382"/>
                  </a:lnTo>
                  <a:lnTo>
                    <a:pt x="5" y="395"/>
                  </a:lnTo>
                  <a:lnTo>
                    <a:pt x="5" y="408"/>
                  </a:lnTo>
                  <a:lnTo>
                    <a:pt x="5" y="419"/>
                  </a:lnTo>
                  <a:lnTo>
                    <a:pt x="5" y="424"/>
                  </a:lnTo>
                  <a:lnTo>
                    <a:pt x="5" y="432"/>
                  </a:lnTo>
                  <a:lnTo>
                    <a:pt x="5" y="435"/>
                  </a:lnTo>
                  <a:lnTo>
                    <a:pt x="5" y="438"/>
                  </a:lnTo>
                  <a:lnTo>
                    <a:pt x="5" y="435"/>
                  </a:lnTo>
                  <a:lnTo>
                    <a:pt x="5" y="432"/>
                  </a:lnTo>
                  <a:lnTo>
                    <a:pt x="5" y="427"/>
                  </a:lnTo>
                  <a:lnTo>
                    <a:pt x="8" y="422"/>
                  </a:lnTo>
                  <a:lnTo>
                    <a:pt x="11" y="411"/>
                  </a:lnTo>
                  <a:lnTo>
                    <a:pt x="13" y="400"/>
                  </a:lnTo>
                  <a:lnTo>
                    <a:pt x="16" y="387"/>
                  </a:lnTo>
                  <a:lnTo>
                    <a:pt x="19" y="374"/>
                  </a:lnTo>
                  <a:lnTo>
                    <a:pt x="21" y="355"/>
                  </a:lnTo>
                  <a:lnTo>
                    <a:pt x="21" y="339"/>
                  </a:lnTo>
                  <a:lnTo>
                    <a:pt x="24" y="318"/>
                  </a:lnTo>
                  <a:lnTo>
                    <a:pt x="27" y="296"/>
                  </a:lnTo>
                  <a:lnTo>
                    <a:pt x="27" y="272"/>
                  </a:lnTo>
                  <a:lnTo>
                    <a:pt x="27" y="248"/>
                  </a:lnTo>
                  <a:lnTo>
                    <a:pt x="27" y="222"/>
                  </a:lnTo>
                  <a:lnTo>
                    <a:pt x="27" y="192"/>
                  </a:lnTo>
                  <a:lnTo>
                    <a:pt x="27" y="166"/>
                  </a:lnTo>
                  <a:lnTo>
                    <a:pt x="24" y="139"/>
                  </a:lnTo>
                  <a:lnTo>
                    <a:pt x="21" y="118"/>
                  </a:lnTo>
                  <a:lnTo>
                    <a:pt x="21" y="99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13" y="51"/>
                  </a:lnTo>
                  <a:lnTo>
                    <a:pt x="11" y="40"/>
                  </a:lnTo>
                  <a:lnTo>
                    <a:pt x="8" y="30"/>
                  </a:lnTo>
                  <a:lnTo>
                    <a:pt x="5" y="22"/>
                  </a:lnTo>
                  <a:lnTo>
                    <a:pt x="3" y="14"/>
                  </a:lnTo>
                  <a:lnTo>
                    <a:pt x="3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4945" y="553"/>
              <a:ext cx="24" cy="95"/>
            </a:xfrm>
            <a:custGeom>
              <a:avLst/>
              <a:gdLst>
                <a:gd name="T0" fmla="*/ 0 w 27"/>
                <a:gd name="T1" fmla="*/ 3 h 107"/>
                <a:gd name="T2" fmla="*/ 0 w 27"/>
                <a:gd name="T3" fmla="*/ 3 h 107"/>
                <a:gd name="T4" fmla="*/ 0 w 27"/>
                <a:gd name="T5" fmla="*/ 8 h 107"/>
                <a:gd name="T6" fmla="*/ 0 w 27"/>
                <a:gd name="T7" fmla="*/ 16 h 107"/>
                <a:gd name="T8" fmla="*/ 3 w 27"/>
                <a:gd name="T9" fmla="*/ 27 h 107"/>
                <a:gd name="T10" fmla="*/ 6 w 27"/>
                <a:gd name="T11" fmla="*/ 35 h 107"/>
                <a:gd name="T12" fmla="*/ 8 w 27"/>
                <a:gd name="T13" fmla="*/ 48 h 107"/>
                <a:gd name="T14" fmla="*/ 8 w 27"/>
                <a:gd name="T15" fmla="*/ 56 h 107"/>
                <a:gd name="T16" fmla="*/ 11 w 27"/>
                <a:gd name="T17" fmla="*/ 67 h 107"/>
                <a:gd name="T18" fmla="*/ 11 w 27"/>
                <a:gd name="T19" fmla="*/ 75 h 107"/>
                <a:gd name="T20" fmla="*/ 11 w 27"/>
                <a:gd name="T21" fmla="*/ 83 h 107"/>
                <a:gd name="T22" fmla="*/ 11 w 27"/>
                <a:gd name="T23" fmla="*/ 88 h 107"/>
                <a:gd name="T24" fmla="*/ 11 w 27"/>
                <a:gd name="T25" fmla="*/ 94 h 107"/>
                <a:gd name="T26" fmla="*/ 11 w 27"/>
                <a:gd name="T27" fmla="*/ 104 h 107"/>
                <a:gd name="T28" fmla="*/ 14 w 27"/>
                <a:gd name="T29" fmla="*/ 107 h 107"/>
                <a:gd name="T30" fmla="*/ 14 w 27"/>
                <a:gd name="T31" fmla="*/ 104 h 107"/>
                <a:gd name="T32" fmla="*/ 14 w 27"/>
                <a:gd name="T33" fmla="*/ 102 h 107"/>
                <a:gd name="T34" fmla="*/ 16 w 27"/>
                <a:gd name="T35" fmla="*/ 99 h 107"/>
                <a:gd name="T36" fmla="*/ 19 w 27"/>
                <a:gd name="T37" fmla="*/ 94 h 107"/>
                <a:gd name="T38" fmla="*/ 22 w 27"/>
                <a:gd name="T39" fmla="*/ 83 h 107"/>
                <a:gd name="T40" fmla="*/ 24 w 27"/>
                <a:gd name="T41" fmla="*/ 75 h 107"/>
                <a:gd name="T42" fmla="*/ 27 w 27"/>
                <a:gd name="T43" fmla="*/ 67 h 107"/>
                <a:gd name="T44" fmla="*/ 27 w 27"/>
                <a:gd name="T45" fmla="*/ 62 h 107"/>
                <a:gd name="T46" fmla="*/ 27 w 27"/>
                <a:gd name="T47" fmla="*/ 56 h 107"/>
                <a:gd name="T48" fmla="*/ 27 w 27"/>
                <a:gd name="T49" fmla="*/ 48 h 107"/>
                <a:gd name="T50" fmla="*/ 27 w 27"/>
                <a:gd name="T51" fmla="*/ 40 h 107"/>
                <a:gd name="T52" fmla="*/ 27 w 27"/>
                <a:gd name="T53" fmla="*/ 35 h 107"/>
                <a:gd name="T54" fmla="*/ 27 w 27"/>
                <a:gd name="T55" fmla="*/ 27 h 107"/>
                <a:gd name="T56" fmla="*/ 27 w 27"/>
                <a:gd name="T57" fmla="*/ 24 h 107"/>
                <a:gd name="T58" fmla="*/ 27 w 27"/>
                <a:gd name="T59" fmla="*/ 16 h 107"/>
                <a:gd name="T60" fmla="*/ 27 w 27"/>
                <a:gd name="T61" fmla="*/ 11 h 107"/>
                <a:gd name="T62" fmla="*/ 27 w 27"/>
                <a:gd name="T63" fmla="*/ 3 h 107"/>
                <a:gd name="T64" fmla="*/ 27 w 27"/>
                <a:gd name="T65" fmla="*/ 0 h 107"/>
                <a:gd name="T66" fmla="*/ 0 w 27"/>
                <a:gd name="T67" fmla="*/ 3 h 107"/>
                <a:gd name="T68" fmla="*/ 0 w 27"/>
                <a:gd name="T6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07">
                  <a:moveTo>
                    <a:pt x="0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6"/>
                  </a:lnTo>
                  <a:lnTo>
                    <a:pt x="3" y="27"/>
                  </a:lnTo>
                  <a:lnTo>
                    <a:pt x="6" y="35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11" y="67"/>
                  </a:lnTo>
                  <a:lnTo>
                    <a:pt x="11" y="75"/>
                  </a:lnTo>
                  <a:lnTo>
                    <a:pt x="11" y="83"/>
                  </a:lnTo>
                  <a:lnTo>
                    <a:pt x="11" y="88"/>
                  </a:lnTo>
                  <a:lnTo>
                    <a:pt x="11" y="94"/>
                  </a:lnTo>
                  <a:lnTo>
                    <a:pt x="11" y="104"/>
                  </a:lnTo>
                  <a:lnTo>
                    <a:pt x="14" y="107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6" y="99"/>
                  </a:lnTo>
                  <a:lnTo>
                    <a:pt x="19" y="94"/>
                  </a:lnTo>
                  <a:lnTo>
                    <a:pt x="22" y="83"/>
                  </a:lnTo>
                  <a:lnTo>
                    <a:pt x="24" y="75"/>
                  </a:lnTo>
                  <a:lnTo>
                    <a:pt x="27" y="67"/>
                  </a:lnTo>
                  <a:lnTo>
                    <a:pt x="27" y="62"/>
                  </a:lnTo>
                  <a:lnTo>
                    <a:pt x="27" y="56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5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4948" y="546"/>
              <a:ext cx="100" cy="26"/>
            </a:xfrm>
            <a:custGeom>
              <a:avLst/>
              <a:gdLst>
                <a:gd name="T0" fmla="*/ 0 w 112"/>
                <a:gd name="T1" fmla="*/ 6 h 30"/>
                <a:gd name="T2" fmla="*/ 3 w 112"/>
                <a:gd name="T3" fmla="*/ 3 h 30"/>
                <a:gd name="T4" fmla="*/ 11 w 112"/>
                <a:gd name="T5" fmla="*/ 3 h 30"/>
                <a:gd name="T6" fmla="*/ 13 w 112"/>
                <a:gd name="T7" fmla="*/ 0 h 30"/>
                <a:gd name="T8" fmla="*/ 19 w 112"/>
                <a:gd name="T9" fmla="*/ 0 h 30"/>
                <a:gd name="T10" fmla="*/ 24 w 112"/>
                <a:gd name="T11" fmla="*/ 0 h 30"/>
                <a:gd name="T12" fmla="*/ 35 w 112"/>
                <a:gd name="T13" fmla="*/ 0 h 30"/>
                <a:gd name="T14" fmla="*/ 40 w 112"/>
                <a:gd name="T15" fmla="*/ 0 h 30"/>
                <a:gd name="T16" fmla="*/ 51 w 112"/>
                <a:gd name="T17" fmla="*/ 0 h 30"/>
                <a:gd name="T18" fmla="*/ 59 w 112"/>
                <a:gd name="T19" fmla="*/ 0 h 30"/>
                <a:gd name="T20" fmla="*/ 69 w 112"/>
                <a:gd name="T21" fmla="*/ 0 h 30"/>
                <a:gd name="T22" fmla="*/ 77 w 112"/>
                <a:gd name="T23" fmla="*/ 3 h 30"/>
                <a:gd name="T24" fmla="*/ 88 w 112"/>
                <a:gd name="T25" fmla="*/ 6 h 30"/>
                <a:gd name="T26" fmla="*/ 99 w 112"/>
                <a:gd name="T27" fmla="*/ 6 h 30"/>
                <a:gd name="T28" fmla="*/ 112 w 112"/>
                <a:gd name="T29" fmla="*/ 11 h 30"/>
                <a:gd name="T30" fmla="*/ 109 w 112"/>
                <a:gd name="T31" fmla="*/ 11 h 30"/>
                <a:gd name="T32" fmla="*/ 107 w 112"/>
                <a:gd name="T33" fmla="*/ 11 h 30"/>
                <a:gd name="T34" fmla="*/ 101 w 112"/>
                <a:gd name="T35" fmla="*/ 11 h 30"/>
                <a:gd name="T36" fmla="*/ 96 w 112"/>
                <a:gd name="T37" fmla="*/ 11 h 30"/>
                <a:gd name="T38" fmla="*/ 88 w 112"/>
                <a:gd name="T39" fmla="*/ 11 h 30"/>
                <a:gd name="T40" fmla="*/ 83 w 112"/>
                <a:gd name="T41" fmla="*/ 14 h 30"/>
                <a:gd name="T42" fmla="*/ 72 w 112"/>
                <a:gd name="T43" fmla="*/ 14 h 30"/>
                <a:gd name="T44" fmla="*/ 64 w 112"/>
                <a:gd name="T45" fmla="*/ 16 h 30"/>
                <a:gd name="T46" fmla="*/ 56 w 112"/>
                <a:gd name="T47" fmla="*/ 16 h 30"/>
                <a:gd name="T48" fmla="*/ 45 w 112"/>
                <a:gd name="T49" fmla="*/ 19 h 30"/>
                <a:gd name="T50" fmla="*/ 35 w 112"/>
                <a:gd name="T51" fmla="*/ 19 h 30"/>
                <a:gd name="T52" fmla="*/ 29 w 112"/>
                <a:gd name="T53" fmla="*/ 22 h 30"/>
                <a:gd name="T54" fmla="*/ 21 w 112"/>
                <a:gd name="T55" fmla="*/ 22 h 30"/>
                <a:gd name="T56" fmla="*/ 16 w 112"/>
                <a:gd name="T57" fmla="*/ 24 h 30"/>
                <a:gd name="T58" fmla="*/ 11 w 112"/>
                <a:gd name="T59" fmla="*/ 27 h 30"/>
                <a:gd name="T60" fmla="*/ 11 w 112"/>
                <a:gd name="T61" fmla="*/ 30 h 30"/>
                <a:gd name="T62" fmla="*/ 0 w 112"/>
                <a:gd name="T63" fmla="*/ 6 h 30"/>
                <a:gd name="T64" fmla="*/ 0 w 112"/>
                <a:gd name="T6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30">
                  <a:moveTo>
                    <a:pt x="0" y="6"/>
                  </a:moveTo>
                  <a:lnTo>
                    <a:pt x="3" y="3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7" y="3"/>
                  </a:lnTo>
                  <a:lnTo>
                    <a:pt x="88" y="6"/>
                  </a:lnTo>
                  <a:lnTo>
                    <a:pt x="99" y="6"/>
                  </a:lnTo>
                  <a:lnTo>
                    <a:pt x="112" y="1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1" y="11"/>
                  </a:lnTo>
                  <a:lnTo>
                    <a:pt x="96" y="11"/>
                  </a:lnTo>
                  <a:lnTo>
                    <a:pt x="88" y="11"/>
                  </a:lnTo>
                  <a:lnTo>
                    <a:pt x="83" y="14"/>
                  </a:lnTo>
                  <a:lnTo>
                    <a:pt x="72" y="14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5" y="19"/>
                  </a:lnTo>
                  <a:lnTo>
                    <a:pt x="35" y="19"/>
                  </a:lnTo>
                  <a:lnTo>
                    <a:pt x="29" y="22"/>
                  </a:lnTo>
                  <a:lnTo>
                    <a:pt x="21" y="22"/>
                  </a:lnTo>
                  <a:lnTo>
                    <a:pt x="16" y="24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717" y="1487"/>
              <a:ext cx="679" cy="58"/>
            </a:xfrm>
            <a:custGeom>
              <a:avLst/>
              <a:gdLst>
                <a:gd name="T0" fmla="*/ 24 w 755"/>
                <a:gd name="T1" fmla="*/ 64 h 66"/>
                <a:gd name="T2" fmla="*/ 40 w 755"/>
                <a:gd name="T3" fmla="*/ 61 h 66"/>
                <a:gd name="T4" fmla="*/ 69 w 755"/>
                <a:gd name="T5" fmla="*/ 56 h 66"/>
                <a:gd name="T6" fmla="*/ 112 w 755"/>
                <a:gd name="T7" fmla="*/ 50 h 66"/>
                <a:gd name="T8" fmla="*/ 165 w 755"/>
                <a:gd name="T9" fmla="*/ 42 h 66"/>
                <a:gd name="T10" fmla="*/ 224 w 755"/>
                <a:gd name="T11" fmla="*/ 37 h 66"/>
                <a:gd name="T12" fmla="*/ 285 w 755"/>
                <a:gd name="T13" fmla="*/ 32 h 66"/>
                <a:gd name="T14" fmla="*/ 349 w 755"/>
                <a:gd name="T15" fmla="*/ 26 h 66"/>
                <a:gd name="T16" fmla="*/ 413 w 755"/>
                <a:gd name="T17" fmla="*/ 24 h 66"/>
                <a:gd name="T18" fmla="*/ 477 w 755"/>
                <a:gd name="T19" fmla="*/ 21 h 66"/>
                <a:gd name="T20" fmla="*/ 542 w 755"/>
                <a:gd name="T21" fmla="*/ 24 h 66"/>
                <a:gd name="T22" fmla="*/ 603 w 755"/>
                <a:gd name="T23" fmla="*/ 26 h 66"/>
                <a:gd name="T24" fmla="*/ 656 w 755"/>
                <a:gd name="T25" fmla="*/ 32 h 66"/>
                <a:gd name="T26" fmla="*/ 702 w 755"/>
                <a:gd name="T27" fmla="*/ 34 h 66"/>
                <a:gd name="T28" fmla="*/ 734 w 755"/>
                <a:gd name="T29" fmla="*/ 37 h 66"/>
                <a:gd name="T30" fmla="*/ 753 w 755"/>
                <a:gd name="T31" fmla="*/ 40 h 66"/>
                <a:gd name="T32" fmla="*/ 753 w 755"/>
                <a:gd name="T33" fmla="*/ 40 h 66"/>
                <a:gd name="T34" fmla="*/ 739 w 755"/>
                <a:gd name="T35" fmla="*/ 34 h 66"/>
                <a:gd name="T36" fmla="*/ 712 w 755"/>
                <a:gd name="T37" fmla="*/ 29 h 66"/>
                <a:gd name="T38" fmla="*/ 672 w 755"/>
                <a:gd name="T39" fmla="*/ 21 h 66"/>
                <a:gd name="T40" fmla="*/ 622 w 755"/>
                <a:gd name="T41" fmla="*/ 13 h 66"/>
                <a:gd name="T42" fmla="*/ 558 w 755"/>
                <a:gd name="T43" fmla="*/ 5 h 66"/>
                <a:gd name="T44" fmla="*/ 483 w 755"/>
                <a:gd name="T45" fmla="*/ 0 h 66"/>
                <a:gd name="T46" fmla="*/ 395 w 755"/>
                <a:gd name="T47" fmla="*/ 2 h 66"/>
                <a:gd name="T48" fmla="*/ 299 w 755"/>
                <a:gd name="T49" fmla="*/ 8 h 66"/>
                <a:gd name="T50" fmla="*/ 213 w 755"/>
                <a:gd name="T51" fmla="*/ 13 h 66"/>
                <a:gd name="T52" fmla="*/ 146 w 755"/>
                <a:gd name="T53" fmla="*/ 21 h 66"/>
                <a:gd name="T54" fmla="*/ 93 w 755"/>
                <a:gd name="T55" fmla="*/ 32 h 66"/>
                <a:gd name="T56" fmla="*/ 53 w 755"/>
                <a:gd name="T57" fmla="*/ 40 h 66"/>
                <a:gd name="T58" fmla="*/ 26 w 755"/>
                <a:gd name="T59" fmla="*/ 48 h 66"/>
                <a:gd name="T60" fmla="*/ 8 w 755"/>
                <a:gd name="T61" fmla="*/ 53 h 66"/>
                <a:gd name="T62" fmla="*/ 0 w 755"/>
                <a:gd name="T63" fmla="*/ 58 h 66"/>
                <a:gd name="T64" fmla="*/ 21 w 755"/>
                <a:gd name="T6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5" h="66">
                  <a:moveTo>
                    <a:pt x="21" y="66"/>
                  </a:moveTo>
                  <a:lnTo>
                    <a:pt x="24" y="64"/>
                  </a:lnTo>
                  <a:lnTo>
                    <a:pt x="29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69" y="56"/>
                  </a:lnTo>
                  <a:lnTo>
                    <a:pt x="90" y="53"/>
                  </a:lnTo>
                  <a:lnTo>
                    <a:pt x="112" y="50"/>
                  </a:lnTo>
                  <a:lnTo>
                    <a:pt x="138" y="48"/>
                  </a:lnTo>
                  <a:lnTo>
                    <a:pt x="165" y="42"/>
                  </a:lnTo>
                  <a:lnTo>
                    <a:pt x="192" y="40"/>
                  </a:lnTo>
                  <a:lnTo>
                    <a:pt x="224" y="37"/>
                  </a:lnTo>
                  <a:lnTo>
                    <a:pt x="253" y="34"/>
                  </a:lnTo>
                  <a:lnTo>
                    <a:pt x="285" y="32"/>
                  </a:lnTo>
                  <a:lnTo>
                    <a:pt x="317" y="26"/>
                  </a:lnTo>
                  <a:lnTo>
                    <a:pt x="349" y="26"/>
                  </a:lnTo>
                  <a:lnTo>
                    <a:pt x="381" y="26"/>
                  </a:lnTo>
                  <a:lnTo>
                    <a:pt x="413" y="24"/>
                  </a:lnTo>
                  <a:lnTo>
                    <a:pt x="445" y="21"/>
                  </a:lnTo>
                  <a:lnTo>
                    <a:pt x="477" y="21"/>
                  </a:lnTo>
                  <a:lnTo>
                    <a:pt x="512" y="24"/>
                  </a:lnTo>
                  <a:lnTo>
                    <a:pt x="542" y="24"/>
                  </a:lnTo>
                  <a:lnTo>
                    <a:pt x="574" y="26"/>
                  </a:lnTo>
                  <a:lnTo>
                    <a:pt x="603" y="26"/>
                  </a:lnTo>
                  <a:lnTo>
                    <a:pt x="632" y="29"/>
                  </a:lnTo>
                  <a:lnTo>
                    <a:pt x="656" y="32"/>
                  </a:lnTo>
                  <a:lnTo>
                    <a:pt x="680" y="32"/>
                  </a:lnTo>
                  <a:lnTo>
                    <a:pt x="702" y="34"/>
                  </a:lnTo>
                  <a:lnTo>
                    <a:pt x="720" y="37"/>
                  </a:lnTo>
                  <a:lnTo>
                    <a:pt x="734" y="37"/>
                  </a:lnTo>
                  <a:lnTo>
                    <a:pt x="745" y="40"/>
                  </a:lnTo>
                  <a:lnTo>
                    <a:pt x="753" y="40"/>
                  </a:lnTo>
                  <a:lnTo>
                    <a:pt x="755" y="42"/>
                  </a:lnTo>
                  <a:lnTo>
                    <a:pt x="753" y="40"/>
                  </a:lnTo>
                  <a:lnTo>
                    <a:pt x="747" y="37"/>
                  </a:lnTo>
                  <a:lnTo>
                    <a:pt x="739" y="34"/>
                  </a:lnTo>
                  <a:lnTo>
                    <a:pt x="728" y="32"/>
                  </a:lnTo>
                  <a:lnTo>
                    <a:pt x="712" y="29"/>
                  </a:lnTo>
                  <a:lnTo>
                    <a:pt x="696" y="24"/>
                  </a:lnTo>
                  <a:lnTo>
                    <a:pt x="672" y="21"/>
                  </a:lnTo>
                  <a:lnTo>
                    <a:pt x="651" y="16"/>
                  </a:lnTo>
                  <a:lnTo>
                    <a:pt x="622" y="13"/>
                  </a:lnTo>
                  <a:lnTo>
                    <a:pt x="592" y="8"/>
                  </a:lnTo>
                  <a:lnTo>
                    <a:pt x="558" y="5"/>
                  </a:lnTo>
                  <a:lnTo>
                    <a:pt x="523" y="5"/>
                  </a:lnTo>
                  <a:lnTo>
                    <a:pt x="483" y="0"/>
                  </a:lnTo>
                  <a:lnTo>
                    <a:pt x="440" y="0"/>
                  </a:lnTo>
                  <a:lnTo>
                    <a:pt x="395" y="2"/>
                  </a:lnTo>
                  <a:lnTo>
                    <a:pt x="347" y="5"/>
                  </a:lnTo>
                  <a:lnTo>
                    <a:pt x="299" y="8"/>
                  </a:lnTo>
                  <a:lnTo>
                    <a:pt x="253" y="10"/>
                  </a:lnTo>
                  <a:lnTo>
                    <a:pt x="213" y="13"/>
                  </a:lnTo>
                  <a:lnTo>
                    <a:pt x="178" y="18"/>
                  </a:lnTo>
                  <a:lnTo>
                    <a:pt x="146" y="21"/>
                  </a:lnTo>
                  <a:lnTo>
                    <a:pt x="117" y="26"/>
                  </a:lnTo>
                  <a:lnTo>
                    <a:pt x="93" y="32"/>
                  </a:lnTo>
                  <a:lnTo>
                    <a:pt x="72" y="37"/>
                  </a:lnTo>
                  <a:lnTo>
                    <a:pt x="53" y="40"/>
                  </a:lnTo>
                  <a:lnTo>
                    <a:pt x="37" y="45"/>
                  </a:lnTo>
                  <a:lnTo>
                    <a:pt x="26" y="48"/>
                  </a:lnTo>
                  <a:lnTo>
                    <a:pt x="16" y="53"/>
                  </a:lnTo>
                  <a:lnTo>
                    <a:pt x="8" y="53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1" y="66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4823" y="1524"/>
              <a:ext cx="544" cy="55"/>
            </a:xfrm>
            <a:custGeom>
              <a:avLst/>
              <a:gdLst>
                <a:gd name="T0" fmla="*/ 3 w 606"/>
                <a:gd name="T1" fmla="*/ 62 h 62"/>
                <a:gd name="T2" fmla="*/ 19 w 606"/>
                <a:gd name="T3" fmla="*/ 56 h 62"/>
                <a:gd name="T4" fmla="*/ 53 w 606"/>
                <a:gd name="T5" fmla="*/ 51 h 62"/>
                <a:gd name="T6" fmla="*/ 99 w 606"/>
                <a:gd name="T7" fmla="*/ 43 h 62"/>
                <a:gd name="T8" fmla="*/ 152 w 606"/>
                <a:gd name="T9" fmla="*/ 38 h 62"/>
                <a:gd name="T10" fmla="*/ 211 w 606"/>
                <a:gd name="T11" fmla="*/ 30 h 62"/>
                <a:gd name="T12" fmla="*/ 267 w 606"/>
                <a:gd name="T13" fmla="*/ 27 h 62"/>
                <a:gd name="T14" fmla="*/ 323 w 606"/>
                <a:gd name="T15" fmla="*/ 24 h 62"/>
                <a:gd name="T16" fmla="*/ 374 w 606"/>
                <a:gd name="T17" fmla="*/ 27 h 62"/>
                <a:gd name="T18" fmla="*/ 419 w 606"/>
                <a:gd name="T19" fmla="*/ 32 h 62"/>
                <a:gd name="T20" fmla="*/ 465 w 606"/>
                <a:gd name="T21" fmla="*/ 35 h 62"/>
                <a:gd name="T22" fmla="*/ 505 w 606"/>
                <a:gd name="T23" fmla="*/ 38 h 62"/>
                <a:gd name="T24" fmla="*/ 542 w 606"/>
                <a:gd name="T25" fmla="*/ 43 h 62"/>
                <a:gd name="T26" fmla="*/ 571 w 606"/>
                <a:gd name="T27" fmla="*/ 43 h 62"/>
                <a:gd name="T28" fmla="*/ 593 w 606"/>
                <a:gd name="T29" fmla="*/ 48 h 62"/>
                <a:gd name="T30" fmla="*/ 603 w 606"/>
                <a:gd name="T31" fmla="*/ 48 h 62"/>
                <a:gd name="T32" fmla="*/ 603 w 606"/>
                <a:gd name="T33" fmla="*/ 48 h 62"/>
                <a:gd name="T34" fmla="*/ 590 w 606"/>
                <a:gd name="T35" fmla="*/ 43 h 62"/>
                <a:gd name="T36" fmla="*/ 563 w 606"/>
                <a:gd name="T37" fmla="*/ 35 h 62"/>
                <a:gd name="T38" fmla="*/ 526 w 606"/>
                <a:gd name="T39" fmla="*/ 24 h 62"/>
                <a:gd name="T40" fmla="*/ 481 w 606"/>
                <a:gd name="T41" fmla="*/ 16 h 62"/>
                <a:gd name="T42" fmla="*/ 422 w 606"/>
                <a:gd name="T43" fmla="*/ 6 h 62"/>
                <a:gd name="T44" fmla="*/ 355 w 606"/>
                <a:gd name="T45" fmla="*/ 0 h 62"/>
                <a:gd name="T46" fmla="*/ 283 w 606"/>
                <a:gd name="T47" fmla="*/ 3 h 62"/>
                <a:gd name="T48" fmla="*/ 208 w 606"/>
                <a:gd name="T49" fmla="*/ 11 h 62"/>
                <a:gd name="T50" fmla="*/ 142 w 606"/>
                <a:gd name="T51" fmla="*/ 16 h 62"/>
                <a:gd name="T52" fmla="*/ 93 w 606"/>
                <a:gd name="T53" fmla="*/ 27 h 62"/>
                <a:gd name="T54" fmla="*/ 56 w 606"/>
                <a:gd name="T55" fmla="*/ 35 h 62"/>
                <a:gd name="T56" fmla="*/ 29 w 606"/>
                <a:gd name="T57" fmla="*/ 43 h 62"/>
                <a:gd name="T58" fmla="*/ 13 w 606"/>
                <a:gd name="T59" fmla="*/ 51 h 62"/>
                <a:gd name="T60" fmla="*/ 0 w 606"/>
                <a:gd name="T61" fmla="*/ 59 h 62"/>
                <a:gd name="T62" fmla="*/ 0 w 606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6" h="62">
                  <a:moveTo>
                    <a:pt x="0" y="62"/>
                  </a:moveTo>
                  <a:lnTo>
                    <a:pt x="3" y="62"/>
                  </a:lnTo>
                  <a:lnTo>
                    <a:pt x="8" y="59"/>
                  </a:lnTo>
                  <a:lnTo>
                    <a:pt x="19" y="56"/>
                  </a:lnTo>
                  <a:lnTo>
                    <a:pt x="35" y="54"/>
                  </a:lnTo>
                  <a:lnTo>
                    <a:pt x="53" y="51"/>
                  </a:lnTo>
                  <a:lnTo>
                    <a:pt x="75" y="48"/>
                  </a:lnTo>
                  <a:lnTo>
                    <a:pt x="99" y="43"/>
                  </a:lnTo>
                  <a:lnTo>
                    <a:pt x="126" y="40"/>
                  </a:lnTo>
                  <a:lnTo>
                    <a:pt x="152" y="38"/>
                  </a:lnTo>
                  <a:lnTo>
                    <a:pt x="182" y="32"/>
                  </a:lnTo>
                  <a:lnTo>
                    <a:pt x="211" y="30"/>
                  </a:lnTo>
                  <a:lnTo>
                    <a:pt x="240" y="27"/>
                  </a:lnTo>
                  <a:lnTo>
                    <a:pt x="267" y="27"/>
                  </a:lnTo>
                  <a:lnTo>
                    <a:pt x="296" y="27"/>
                  </a:lnTo>
                  <a:lnTo>
                    <a:pt x="323" y="24"/>
                  </a:lnTo>
                  <a:lnTo>
                    <a:pt x="350" y="27"/>
                  </a:lnTo>
                  <a:lnTo>
                    <a:pt x="374" y="27"/>
                  </a:lnTo>
                  <a:lnTo>
                    <a:pt x="398" y="30"/>
                  </a:lnTo>
                  <a:lnTo>
                    <a:pt x="419" y="32"/>
                  </a:lnTo>
                  <a:lnTo>
                    <a:pt x="443" y="32"/>
                  </a:lnTo>
                  <a:lnTo>
                    <a:pt x="465" y="35"/>
                  </a:lnTo>
                  <a:lnTo>
                    <a:pt x="486" y="38"/>
                  </a:lnTo>
                  <a:lnTo>
                    <a:pt x="505" y="38"/>
                  </a:lnTo>
                  <a:lnTo>
                    <a:pt x="526" y="40"/>
                  </a:lnTo>
                  <a:lnTo>
                    <a:pt x="542" y="43"/>
                  </a:lnTo>
                  <a:lnTo>
                    <a:pt x="558" y="43"/>
                  </a:lnTo>
                  <a:lnTo>
                    <a:pt x="571" y="43"/>
                  </a:lnTo>
                  <a:lnTo>
                    <a:pt x="582" y="46"/>
                  </a:lnTo>
                  <a:lnTo>
                    <a:pt x="593" y="48"/>
                  </a:lnTo>
                  <a:lnTo>
                    <a:pt x="601" y="48"/>
                  </a:lnTo>
                  <a:lnTo>
                    <a:pt x="603" y="48"/>
                  </a:lnTo>
                  <a:lnTo>
                    <a:pt x="606" y="51"/>
                  </a:lnTo>
                  <a:lnTo>
                    <a:pt x="603" y="48"/>
                  </a:lnTo>
                  <a:lnTo>
                    <a:pt x="598" y="46"/>
                  </a:lnTo>
                  <a:lnTo>
                    <a:pt x="590" y="43"/>
                  </a:lnTo>
                  <a:lnTo>
                    <a:pt x="579" y="40"/>
                  </a:lnTo>
                  <a:lnTo>
                    <a:pt x="563" y="35"/>
                  </a:lnTo>
                  <a:lnTo>
                    <a:pt x="547" y="30"/>
                  </a:lnTo>
                  <a:lnTo>
                    <a:pt x="526" y="24"/>
                  </a:lnTo>
                  <a:lnTo>
                    <a:pt x="505" y="22"/>
                  </a:lnTo>
                  <a:lnTo>
                    <a:pt x="481" y="16"/>
                  </a:lnTo>
                  <a:lnTo>
                    <a:pt x="451" y="11"/>
                  </a:lnTo>
                  <a:lnTo>
                    <a:pt x="422" y="6"/>
                  </a:lnTo>
                  <a:lnTo>
                    <a:pt x="393" y="6"/>
                  </a:lnTo>
                  <a:lnTo>
                    <a:pt x="355" y="0"/>
                  </a:lnTo>
                  <a:lnTo>
                    <a:pt x="320" y="3"/>
                  </a:lnTo>
                  <a:lnTo>
                    <a:pt x="283" y="3"/>
                  </a:lnTo>
                  <a:lnTo>
                    <a:pt x="246" y="6"/>
                  </a:lnTo>
                  <a:lnTo>
                    <a:pt x="208" y="11"/>
                  </a:lnTo>
                  <a:lnTo>
                    <a:pt x="174" y="14"/>
                  </a:lnTo>
                  <a:lnTo>
                    <a:pt x="142" y="16"/>
                  </a:lnTo>
                  <a:lnTo>
                    <a:pt x="117" y="22"/>
                  </a:lnTo>
                  <a:lnTo>
                    <a:pt x="93" y="27"/>
                  </a:lnTo>
                  <a:lnTo>
                    <a:pt x="72" y="32"/>
                  </a:lnTo>
                  <a:lnTo>
                    <a:pt x="56" y="35"/>
                  </a:lnTo>
                  <a:lnTo>
                    <a:pt x="43" y="40"/>
                  </a:lnTo>
                  <a:lnTo>
                    <a:pt x="29" y="43"/>
                  </a:lnTo>
                  <a:lnTo>
                    <a:pt x="21" y="48"/>
                  </a:lnTo>
                  <a:lnTo>
                    <a:pt x="13" y="51"/>
                  </a:lnTo>
                  <a:lnTo>
                    <a:pt x="8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880" y="1576"/>
              <a:ext cx="466" cy="38"/>
            </a:xfrm>
            <a:custGeom>
              <a:avLst/>
              <a:gdLst>
                <a:gd name="T0" fmla="*/ 24 w 518"/>
                <a:gd name="T1" fmla="*/ 43 h 43"/>
                <a:gd name="T2" fmla="*/ 40 w 518"/>
                <a:gd name="T3" fmla="*/ 40 h 43"/>
                <a:gd name="T4" fmla="*/ 64 w 518"/>
                <a:gd name="T5" fmla="*/ 35 h 43"/>
                <a:gd name="T6" fmla="*/ 102 w 518"/>
                <a:gd name="T7" fmla="*/ 32 h 43"/>
                <a:gd name="T8" fmla="*/ 144 w 518"/>
                <a:gd name="T9" fmla="*/ 27 h 43"/>
                <a:gd name="T10" fmla="*/ 190 w 518"/>
                <a:gd name="T11" fmla="*/ 21 h 43"/>
                <a:gd name="T12" fmla="*/ 238 w 518"/>
                <a:gd name="T13" fmla="*/ 19 h 43"/>
                <a:gd name="T14" fmla="*/ 286 w 518"/>
                <a:gd name="T15" fmla="*/ 16 h 43"/>
                <a:gd name="T16" fmla="*/ 329 w 518"/>
                <a:gd name="T17" fmla="*/ 19 h 43"/>
                <a:gd name="T18" fmla="*/ 369 w 518"/>
                <a:gd name="T19" fmla="*/ 21 h 43"/>
                <a:gd name="T20" fmla="*/ 406 w 518"/>
                <a:gd name="T21" fmla="*/ 24 h 43"/>
                <a:gd name="T22" fmla="*/ 441 w 518"/>
                <a:gd name="T23" fmla="*/ 29 h 43"/>
                <a:gd name="T24" fmla="*/ 467 w 518"/>
                <a:gd name="T25" fmla="*/ 32 h 43"/>
                <a:gd name="T26" fmla="*/ 491 w 518"/>
                <a:gd name="T27" fmla="*/ 35 h 43"/>
                <a:gd name="T28" fmla="*/ 507 w 518"/>
                <a:gd name="T29" fmla="*/ 37 h 43"/>
                <a:gd name="T30" fmla="*/ 518 w 518"/>
                <a:gd name="T31" fmla="*/ 37 h 43"/>
                <a:gd name="T32" fmla="*/ 518 w 518"/>
                <a:gd name="T33" fmla="*/ 37 h 43"/>
                <a:gd name="T34" fmla="*/ 507 w 518"/>
                <a:gd name="T35" fmla="*/ 35 h 43"/>
                <a:gd name="T36" fmla="*/ 491 w 518"/>
                <a:gd name="T37" fmla="*/ 27 h 43"/>
                <a:gd name="T38" fmla="*/ 465 w 518"/>
                <a:gd name="T39" fmla="*/ 21 h 43"/>
                <a:gd name="T40" fmla="*/ 427 w 518"/>
                <a:gd name="T41" fmla="*/ 13 h 43"/>
                <a:gd name="T42" fmla="*/ 382 w 518"/>
                <a:gd name="T43" fmla="*/ 5 h 43"/>
                <a:gd name="T44" fmla="*/ 329 w 518"/>
                <a:gd name="T45" fmla="*/ 0 h 43"/>
                <a:gd name="T46" fmla="*/ 264 w 518"/>
                <a:gd name="T47" fmla="*/ 0 h 43"/>
                <a:gd name="T48" fmla="*/ 192 w 518"/>
                <a:gd name="T49" fmla="*/ 0 h 43"/>
                <a:gd name="T50" fmla="*/ 134 w 518"/>
                <a:gd name="T51" fmla="*/ 5 h 43"/>
                <a:gd name="T52" fmla="*/ 86 w 518"/>
                <a:gd name="T53" fmla="*/ 11 h 43"/>
                <a:gd name="T54" fmla="*/ 53 w 518"/>
                <a:gd name="T55" fmla="*/ 16 h 43"/>
                <a:gd name="T56" fmla="*/ 27 w 518"/>
                <a:gd name="T57" fmla="*/ 21 h 43"/>
                <a:gd name="T58" fmla="*/ 11 w 518"/>
                <a:gd name="T59" fmla="*/ 27 h 43"/>
                <a:gd name="T60" fmla="*/ 0 w 518"/>
                <a:gd name="T61" fmla="*/ 32 h 43"/>
                <a:gd name="T62" fmla="*/ 24 w 518"/>
                <a:gd name="T6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43">
                  <a:moveTo>
                    <a:pt x="24" y="43"/>
                  </a:moveTo>
                  <a:lnTo>
                    <a:pt x="24" y="43"/>
                  </a:lnTo>
                  <a:lnTo>
                    <a:pt x="32" y="43"/>
                  </a:lnTo>
                  <a:lnTo>
                    <a:pt x="40" y="40"/>
                  </a:lnTo>
                  <a:lnTo>
                    <a:pt x="51" y="37"/>
                  </a:lnTo>
                  <a:lnTo>
                    <a:pt x="64" y="35"/>
                  </a:lnTo>
                  <a:lnTo>
                    <a:pt x="83" y="32"/>
                  </a:lnTo>
                  <a:lnTo>
                    <a:pt x="102" y="32"/>
                  </a:lnTo>
                  <a:lnTo>
                    <a:pt x="123" y="29"/>
                  </a:lnTo>
                  <a:lnTo>
                    <a:pt x="144" y="27"/>
                  </a:lnTo>
                  <a:lnTo>
                    <a:pt x="168" y="21"/>
                  </a:lnTo>
                  <a:lnTo>
                    <a:pt x="190" y="21"/>
                  </a:lnTo>
                  <a:lnTo>
                    <a:pt x="216" y="19"/>
                  </a:lnTo>
                  <a:lnTo>
                    <a:pt x="238" y="19"/>
                  </a:lnTo>
                  <a:lnTo>
                    <a:pt x="262" y="16"/>
                  </a:lnTo>
                  <a:lnTo>
                    <a:pt x="286" y="16"/>
                  </a:lnTo>
                  <a:lnTo>
                    <a:pt x="307" y="19"/>
                  </a:lnTo>
                  <a:lnTo>
                    <a:pt x="329" y="19"/>
                  </a:lnTo>
                  <a:lnTo>
                    <a:pt x="350" y="21"/>
                  </a:lnTo>
                  <a:lnTo>
                    <a:pt x="369" y="21"/>
                  </a:lnTo>
                  <a:lnTo>
                    <a:pt x="387" y="24"/>
                  </a:lnTo>
                  <a:lnTo>
                    <a:pt x="406" y="24"/>
                  </a:lnTo>
                  <a:lnTo>
                    <a:pt x="425" y="27"/>
                  </a:lnTo>
                  <a:lnTo>
                    <a:pt x="441" y="29"/>
                  </a:lnTo>
                  <a:lnTo>
                    <a:pt x="454" y="32"/>
                  </a:lnTo>
                  <a:lnTo>
                    <a:pt x="467" y="32"/>
                  </a:lnTo>
                  <a:lnTo>
                    <a:pt x="481" y="32"/>
                  </a:lnTo>
                  <a:lnTo>
                    <a:pt x="491" y="35"/>
                  </a:lnTo>
                  <a:lnTo>
                    <a:pt x="502" y="37"/>
                  </a:lnTo>
                  <a:lnTo>
                    <a:pt x="507" y="37"/>
                  </a:lnTo>
                  <a:lnTo>
                    <a:pt x="515" y="37"/>
                  </a:lnTo>
                  <a:lnTo>
                    <a:pt x="518" y="37"/>
                  </a:lnTo>
                  <a:lnTo>
                    <a:pt x="518" y="40"/>
                  </a:lnTo>
                  <a:lnTo>
                    <a:pt x="518" y="37"/>
                  </a:lnTo>
                  <a:lnTo>
                    <a:pt x="515" y="37"/>
                  </a:lnTo>
                  <a:lnTo>
                    <a:pt x="507" y="35"/>
                  </a:lnTo>
                  <a:lnTo>
                    <a:pt x="502" y="32"/>
                  </a:lnTo>
                  <a:lnTo>
                    <a:pt x="491" y="27"/>
                  </a:lnTo>
                  <a:lnTo>
                    <a:pt x="478" y="24"/>
                  </a:lnTo>
                  <a:lnTo>
                    <a:pt x="465" y="21"/>
                  </a:lnTo>
                  <a:lnTo>
                    <a:pt x="449" y="16"/>
                  </a:lnTo>
                  <a:lnTo>
                    <a:pt x="427" y="13"/>
                  </a:lnTo>
                  <a:lnTo>
                    <a:pt x="406" y="8"/>
                  </a:lnTo>
                  <a:lnTo>
                    <a:pt x="382" y="5"/>
                  </a:lnTo>
                  <a:lnTo>
                    <a:pt x="358" y="3"/>
                  </a:lnTo>
                  <a:lnTo>
                    <a:pt x="329" y="0"/>
                  </a:lnTo>
                  <a:lnTo>
                    <a:pt x="296" y="0"/>
                  </a:lnTo>
                  <a:lnTo>
                    <a:pt x="264" y="0"/>
                  </a:lnTo>
                  <a:lnTo>
                    <a:pt x="230" y="0"/>
                  </a:lnTo>
                  <a:lnTo>
                    <a:pt x="192" y="0"/>
                  </a:lnTo>
                  <a:lnTo>
                    <a:pt x="160" y="3"/>
                  </a:lnTo>
                  <a:lnTo>
                    <a:pt x="134" y="5"/>
                  </a:lnTo>
                  <a:lnTo>
                    <a:pt x="110" y="8"/>
                  </a:lnTo>
                  <a:lnTo>
                    <a:pt x="86" y="11"/>
                  </a:lnTo>
                  <a:lnTo>
                    <a:pt x="70" y="13"/>
                  </a:lnTo>
                  <a:lnTo>
                    <a:pt x="53" y="16"/>
                  </a:lnTo>
                  <a:lnTo>
                    <a:pt x="40" y="19"/>
                  </a:lnTo>
                  <a:lnTo>
                    <a:pt x="27" y="21"/>
                  </a:lnTo>
                  <a:lnTo>
                    <a:pt x="19" y="24"/>
                  </a:lnTo>
                  <a:lnTo>
                    <a:pt x="11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4" y="43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5152" y="1586"/>
              <a:ext cx="62" cy="275"/>
            </a:xfrm>
            <a:custGeom>
              <a:avLst/>
              <a:gdLst>
                <a:gd name="T0" fmla="*/ 0 w 69"/>
                <a:gd name="T1" fmla="*/ 2 h 312"/>
                <a:gd name="T2" fmla="*/ 0 w 69"/>
                <a:gd name="T3" fmla="*/ 2 h 312"/>
                <a:gd name="T4" fmla="*/ 2 w 69"/>
                <a:gd name="T5" fmla="*/ 8 h 312"/>
                <a:gd name="T6" fmla="*/ 5 w 69"/>
                <a:gd name="T7" fmla="*/ 13 h 312"/>
                <a:gd name="T8" fmla="*/ 8 w 69"/>
                <a:gd name="T9" fmla="*/ 21 h 312"/>
                <a:gd name="T10" fmla="*/ 11 w 69"/>
                <a:gd name="T11" fmla="*/ 32 h 312"/>
                <a:gd name="T12" fmla="*/ 13 w 69"/>
                <a:gd name="T13" fmla="*/ 48 h 312"/>
                <a:gd name="T14" fmla="*/ 19 w 69"/>
                <a:gd name="T15" fmla="*/ 61 h 312"/>
                <a:gd name="T16" fmla="*/ 21 w 69"/>
                <a:gd name="T17" fmla="*/ 77 h 312"/>
                <a:gd name="T18" fmla="*/ 27 w 69"/>
                <a:gd name="T19" fmla="*/ 93 h 312"/>
                <a:gd name="T20" fmla="*/ 29 w 69"/>
                <a:gd name="T21" fmla="*/ 112 h 312"/>
                <a:gd name="T22" fmla="*/ 32 w 69"/>
                <a:gd name="T23" fmla="*/ 133 h 312"/>
                <a:gd name="T24" fmla="*/ 37 w 69"/>
                <a:gd name="T25" fmla="*/ 154 h 312"/>
                <a:gd name="T26" fmla="*/ 40 w 69"/>
                <a:gd name="T27" fmla="*/ 173 h 312"/>
                <a:gd name="T28" fmla="*/ 43 w 69"/>
                <a:gd name="T29" fmla="*/ 194 h 312"/>
                <a:gd name="T30" fmla="*/ 45 w 69"/>
                <a:gd name="T31" fmla="*/ 216 h 312"/>
                <a:gd name="T32" fmla="*/ 48 w 69"/>
                <a:gd name="T33" fmla="*/ 240 h 312"/>
                <a:gd name="T34" fmla="*/ 48 w 69"/>
                <a:gd name="T35" fmla="*/ 256 h 312"/>
                <a:gd name="T36" fmla="*/ 48 w 69"/>
                <a:gd name="T37" fmla="*/ 272 h 312"/>
                <a:gd name="T38" fmla="*/ 48 w 69"/>
                <a:gd name="T39" fmla="*/ 285 h 312"/>
                <a:gd name="T40" fmla="*/ 48 w 69"/>
                <a:gd name="T41" fmla="*/ 296 h 312"/>
                <a:gd name="T42" fmla="*/ 48 w 69"/>
                <a:gd name="T43" fmla="*/ 301 h 312"/>
                <a:gd name="T44" fmla="*/ 51 w 69"/>
                <a:gd name="T45" fmla="*/ 307 h 312"/>
                <a:gd name="T46" fmla="*/ 51 w 69"/>
                <a:gd name="T47" fmla="*/ 309 h 312"/>
                <a:gd name="T48" fmla="*/ 53 w 69"/>
                <a:gd name="T49" fmla="*/ 312 h 312"/>
                <a:gd name="T50" fmla="*/ 53 w 69"/>
                <a:gd name="T51" fmla="*/ 309 h 312"/>
                <a:gd name="T52" fmla="*/ 53 w 69"/>
                <a:gd name="T53" fmla="*/ 304 h 312"/>
                <a:gd name="T54" fmla="*/ 53 w 69"/>
                <a:gd name="T55" fmla="*/ 299 h 312"/>
                <a:gd name="T56" fmla="*/ 56 w 69"/>
                <a:gd name="T57" fmla="*/ 299 h 312"/>
                <a:gd name="T58" fmla="*/ 56 w 69"/>
                <a:gd name="T59" fmla="*/ 299 h 312"/>
                <a:gd name="T60" fmla="*/ 59 w 69"/>
                <a:gd name="T61" fmla="*/ 301 h 312"/>
                <a:gd name="T62" fmla="*/ 61 w 69"/>
                <a:gd name="T63" fmla="*/ 301 h 312"/>
                <a:gd name="T64" fmla="*/ 67 w 69"/>
                <a:gd name="T65" fmla="*/ 299 h 312"/>
                <a:gd name="T66" fmla="*/ 67 w 69"/>
                <a:gd name="T67" fmla="*/ 293 h 312"/>
                <a:gd name="T68" fmla="*/ 69 w 69"/>
                <a:gd name="T69" fmla="*/ 288 h 312"/>
                <a:gd name="T70" fmla="*/ 69 w 69"/>
                <a:gd name="T71" fmla="*/ 277 h 312"/>
                <a:gd name="T72" fmla="*/ 69 w 69"/>
                <a:gd name="T73" fmla="*/ 267 h 312"/>
                <a:gd name="T74" fmla="*/ 67 w 69"/>
                <a:gd name="T75" fmla="*/ 251 h 312"/>
                <a:gd name="T76" fmla="*/ 67 w 69"/>
                <a:gd name="T77" fmla="*/ 235 h 312"/>
                <a:gd name="T78" fmla="*/ 64 w 69"/>
                <a:gd name="T79" fmla="*/ 210 h 312"/>
                <a:gd name="T80" fmla="*/ 61 w 69"/>
                <a:gd name="T81" fmla="*/ 186 h 312"/>
                <a:gd name="T82" fmla="*/ 59 w 69"/>
                <a:gd name="T83" fmla="*/ 160 h 312"/>
                <a:gd name="T84" fmla="*/ 53 w 69"/>
                <a:gd name="T85" fmla="*/ 133 h 312"/>
                <a:gd name="T86" fmla="*/ 48 w 69"/>
                <a:gd name="T87" fmla="*/ 112 h 312"/>
                <a:gd name="T88" fmla="*/ 45 w 69"/>
                <a:gd name="T89" fmla="*/ 93 h 312"/>
                <a:gd name="T90" fmla="*/ 43 w 69"/>
                <a:gd name="T91" fmla="*/ 74 h 312"/>
                <a:gd name="T92" fmla="*/ 37 w 69"/>
                <a:gd name="T93" fmla="*/ 58 h 312"/>
                <a:gd name="T94" fmla="*/ 35 w 69"/>
                <a:gd name="T95" fmla="*/ 48 h 312"/>
                <a:gd name="T96" fmla="*/ 32 w 69"/>
                <a:gd name="T97" fmla="*/ 37 h 312"/>
                <a:gd name="T98" fmla="*/ 29 w 69"/>
                <a:gd name="T99" fmla="*/ 26 h 312"/>
                <a:gd name="T100" fmla="*/ 27 w 69"/>
                <a:gd name="T101" fmla="*/ 18 h 312"/>
                <a:gd name="T102" fmla="*/ 24 w 69"/>
                <a:gd name="T103" fmla="*/ 10 h 312"/>
                <a:gd name="T104" fmla="*/ 21 w 69"/>
                <a:gd name="T105" fmla="*/ 8 h 312"/>
                <a:gd name="T106" fmla="*/ 19 w 69"/>
                <a:gd name="T107" fmla="*/ 0 h 312"/>
                <a:gd name="T108" fmla="*/ 19 w 69"/>
                <a:gd name="T109" fmla="*/ 0 h 312"/>
                <a:gd name="T110" fmla="*/ 0 w 69"/>
                <a:gd name="T111" fmla="*/ 2 h 312"/>
                <a:gd name="T112" fmla="*/ 0 w 69"/>
                <a:gd name="T113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" h="312">
                  <a:moveTo>
                    <a:pt x="0" y="2"/>
                  </a:moveTo>
                  <a:lnTo>
                    <a:pt x="0" y="2"/>
                  </a:lnTo>
                  <a:lnTo>
                    <a:pt x="2" y="8"/>
                  </a:lnTo>
                  <a:lnTo>
                    <a:pt x="5" y="13"/>
                  </a:lnTo>
                  <a:lnTo>
                    <a:pt x="8" y="21"/>
                  </a:lnTo>
                  <a:lnTo>
                    <a:pt x="11" y="32"/>
                  </a:lnTo>
                  <a:lnTo>
                    <a:pt x="13" y="48"/>
                  </a:lnTo>
                  <a:lnTo>
                    <a:pt x="19" y="61"/>
                  </a:lnTo>
                  <a:lnTo>
                    <a:pt x="21" y="77"/>
                  </a:lnTo>
                  <a:lnTo>
                    <a:pt x="27" y="93"/>
                  </a:lnTo>
                  <a:lnTo>
                    <a:pt x="29" y="112"/>
                  </a:lnTo>
                  <a:lnTo>
                    <a:pt x="32" y="133"/>
                  </a:lnTo>
                  <a:lnTo>
                    <a:pt x="37" y="154"/>
                  </a:lnTo>
                  <a:lnTo>
                    <a:pt x="40" y="173"/>
                  </a:lnTo>
                  <a:lnTo>
                    <a:pt x="43" y="194"/>
                  </a:lnTo>
                  <a:lnTo>
                    <a:pt x="45" y="216"/>
                  </a:lnTo>
                  <a:lnTo>
                    <a:pt x="48" y="240"/>
                  </a:lnTo>
                  <a:lnTo>
                    <a:pt x="48" y="256"/>
                  </a:lnTo>
                  <a:lnTo>
                    <a:pt x="48" y="272"/>
                  </a:lnTo>
                  <a:lnTo>
                    <a:pt x="48" y="285"/>
                  </a:lnTo>
                  <a:lnTo>
                    <a:pt x="48" y="296"/>
                  </a:lnTo>
                  <a:lnTo>
                    <a:pt x="48" y="301"/>
                  </a:lnTo>
                  <a:lnTo>
                    <a:pt x="51" y="307"/>
                  </a:lnTo>
                  <a:lnTo>
                    <a:pt x="51" y="309"/>
                  </a:lnTo>
                  <a:lnTo>
                    <a:pt x="53" y="312"/>
                  </a:lnTo>
                  <a:lnTo>
                    <a:pt x="53" y="309"/>
                  </a:lnTo>
                  <a:lnTo>
                    <a:pt x="53" y="304"/>
                  </a:lnTo>
                  <a:lnTo>
                    <a:pt x="53" y="299"/>
                  </a:lnTo>
                  <a:lnTo>
                    <a:pt x="56" y="299"/>
                  </a:lnTo>
                  <a:lnTo>
                    <a:pt x="56" y="299"/>
                  </a:lnTo>
                  <a:lnTo>
                    <a:pt x="59" y="301"/>
                  </a:lnTo>
                  <a:lnTo>
                    <a:pt x="61" y="301"/>
                  </a:lnTo>
                  <a:lnTo>
                    <a:pt x="67" y="299"/>
                  </a:lnTo>
                  <a:lnTo>
                    <a:pt x="67" y="293"/>
                  </a:lnTo>
                  <a:lnTo>
                    <a:pt x="69" y="288"/>
                  </a:lnTo>
                  <a:lnTo>
                    <a:pt x="69" y="277"/>
                  </a:lnTo>
                  <a:lnTo>
                    <a:pt x="69" y="267"/>
                  </a:lnTo>
                  <a:lnTo>
                    <a:pt x="67" y="251"/>
                  </a:lnTo>
                  <a:lnTo>
                    <a:pt x="67" y="235"/>
                  </a:lnTo>
                  <a:lnTo>
                    <a:pt x="64" y="210"/>
                  </a:lnTo>
                  <a:lnTo>
                    <a:pt x="61" y="186"/>
                  </a:lnTo>
                  <a:lnTo>
                    <a:pt x="59" y="160"/>
                  </a:lnTo>
                  <a:lnTo>
                    <a:pt x="53" y="133"/>
                  </a:lnTo>
                  <a:lnTo>
                    <a:pt x="48" y="112"/>
                  </a:lnTo>
                  <a:lnTo>
                    <a:pt x="45" y="93"/>
                  </a:lnTo>
                  <a:lnTo>
                    <a:pt x="43" y="74"/>
                  </a:lnTo>
                  <a:lnTo>
                    <a:pt x="37" y="58"/>
                  </a:lnTo>
                  <a:lnTo>
                    <a:pt x="35" y="48"/>
                  </a:lnTo>
                  <a:lnTo>
                    <a:pt x="32" y="37"/>
                  </a:lnTo>
                  <a:lnTo>
                    <a:pt x="29" y="26"/>
                  </a:lnTo>
                  <a:lnTo>
                    <a:pt x="27" y="18"/>
                  </a:lnTo>
                  <a:lnTo>
                    <a:pt x="24" y="10"/>
                  </a:lnTo>
                  <a:lnTo>
                    <a:pt x="2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5228" y="1594"/>
              <a:ext cx="27" cy="257"/>
            </a:xfrm>
            <a:custGeom>
              <a:avLst/>
              <a:gdLst>
                <a:gd name="T0" fmla="*/ 30 w 30"/>
                <a:gd name="T1" fmla="*/ 0 h 291"/>
                <a:gd name="T2" fmla="*/ 27 w 30"/>
                <a:gd name="T3" fmla="*/ 0 h 291"/>
                <a:gd name="T4" fmla="*/ 27 w 30"/>
                <a:gd name="T5" fmla="*/ 6 h 291"/>
                <a:gd name="T6" fmla="*/ 27 w 30"/>
                <a:gd name="T7" fmla="*/ 16 h 291"/>
                <a:gd name="T8" fmla="*/ 27 w 30"/>
                <a:gd name="T9" fmla="*/ 27 h 291"/>
                <a:gd name="T10" fmla="*/ 24 w 30"/>
                <a:gd name="T11" fmla="*/ 40 h 291"/>
                <a:gd name="T12" fmla="*/ 24 w 30"/>
                <a:gd name="T13" fmla="*/ 56 h 291"/>
                <a:gd name="T14" fmla="*/ 22 w 30"/>
                <a:gd name="T15" fmla="*/ 75 h 291"/>
                <a:gd name="T16" fmla="*/ 22 w 30"/>
                <a:gd name="T17" fmla="*/ 94 h 291"/>
                <a:gd name="T18" fmla="*/ 22 w 30"/>
                <a:gd name="T19" fmla="*/ 112 h 291"/>
                <a:gd name="T20" fmla="*/ 22 w 30"/>
                <a:gd name="T21" fmla="*/ 131 h 291"/>
                <a:gd name="T22" fmla="*/ 19 w 30"/>
                <a:gd name="T23" fmla="*/ 150 h 291"/>
                <a:gd name="T24" fmla="*/ 19 w 30"/>
                <a:gd name="T25" fmla="*/ 171 h 291"/>
                <a:gd name="T26" fmla="*/ 19 w 30"/>
                <a:gd name="T27" fmla="*/ 190 h 291"/>
                <a:gd name="T28" fmla="*/ 19 w 30"/>
                <a:gd name="T29" fmla="*/ 209 h 291"/>
                <a:gd name="T30" fmla="*/ 19 w 30"/>
                <a:gd name="T31" fmla="*/ 222 h 291"/>
                <a:gd name="T32" fmla="*/ 19 w 30"/>
                <a:gd name="T33" fmla="*/ 238 h 291"/>
                <a:gd name="T34" fmla="*/ 19 w 30"/>
                <a:gd name="T35" fmla="*/ 249 h 291"/>
                <a:gd name="T36" fmla="*/ 19 w 30"/>
                <a:gd name="T37" fmla="*/ 257 h 291"/>
                <a:gd name="T38" fmla="*/ 19 w 30"/>
                <a:gd name="T39" fmla="*/ 265 h 291"/>
                <a:gd name="T40" fmla="*/ 19 w 30"/>
                <a:gd name="T41" fmla="*/ 273 h 291"/>
                <a:gd name="T42" fmla="*/ 16 w 30"/>
                <a:gd name="T43" fmla="*/ 278 h 291"/>
                <a:gd name="T44" fmla="*/ 16 w 30"/>
                <a:gd name="T45" fmla="*/ 283 h 291"/>
                <a:gd name="T46" fmla="*/ 16 w 30"/>
                <a:gd name="T47" fmla="*/ 283 h 291"/>
                <a:gd name="T48" fmla="*/ 16 w 30"/>
                <a:gd name="T49" fmla="*/ 289 h 291"/>
                <a:gd name="T50" fmla="*/ 14 w 30"/>
                <a:gd name="T51" fmla="*/ 289 h 291"/>
                <a:gd name="T52" fmla="*/ 11 w 30"/>
                <a:gd name="T53" fmla="*/ 291 h 291"/>
                <a:gd name="T54" fmla="*/ 6 w 30"/>
                <a:gd name="T55" fmla="*/ 289 h 291"/>
                <a:gd name="T56" fmla="*/ 3 w 30"/>
                <a:gd name="T57" fmla="*/ 283 h 291"/>
                <a:gd name="T58" fmla="*/ 3 w 30"/>
                <a:gd name="T59" fmla="*/ 278 h 291"/>
                <a:gd name="T60" fmla="*/ 0 w 30"/>
                <a:gd name="T61" fmla="*/ 270 h 291"/>
                <a:gd name="T62" fmla="*/ 0 w 30"/>
                <a:gd name="T63" fmla="*/ 262 h 291"/>
                <a:gd name="T64" fmla="*/ 0 w 30"/>
                <a:gd name="T65" fmla="*/ 249 h 291"/>
                <a:gd name="T66" fmla="*/ 0 w 30"/>
                <a:gd name="T67" fmla="*/ 235 h 291"/>
                <a:gd name="T68" fmla="*/ 0 w 30"/>
                <a:gd name="T69" fmla="*/ 219 h 291"/>
                <a:gd name="T70" fmla="*/ 0 w 30"/>
                <a:gd name="T71" fmla="*/ 200 h 291"/>
                <a:gd name="T72" fmla="*/ 0 w 30"/>
                <a:gd name="T73" fmla="*/ 179 h 291"/>
                <a:gd name="T74" fmla="*/ 0 w 30"/>
                <a:gd name="T75" fmla="*/ 160 h 291"/>
                <a:gd name="T76" fmla="*/ 0 w 30"/>
                <a:gd name="T77" fmla="*/ 139 h 291"/>
                <a:gd name="T78" fmla="*/ 3 w 30"/>
                <a:gd name="T79" fmla="*/ 120 h 291"/>
                <a:gd name="T80" fmla="*/ 6 w 30"/>
                <a:gd name="T81" fmla="*/ 102 h 291"/>
                <a:gd name="T82" fmla="*/ 8 w 30"/>
                <a:gd name="T83" fmla="*/ 86 h 291"/>
                <a:gd name="T84" fmla="*/ 11 w 30"/>
                <a:gd name="T85" fmla="*/ 70 h 291"/>
                <a:gd name="T86" fmla="*/ 14 w 30"/>
                <a:gd name="T87" fmla="*/ 59 h 291"/>
                <a:gd name="T88" fmla="*/ 16 w 30"/>
                <a:gd name="T89" fmla="*/ 43 h 291"/>
                <a:gd name="T90" fmla="*/ 19 w 30"/>
                <a:gd name="T91" fmla="*/ 32 h 291"/>
                <a:gd name="T92" fmla="*/ 22 w 30"/>
                <a:gd name="T93" fmla="*/ 22 h 291"/>
                <a:gd name="T94" fmla="*/ 24 w 30"/>
                <a:gd name="T95" fmla="*/ 16 h 291"/>
                <a:gd name="T96" fmla="*/ 24 w 30"/>
                <a:gd name="T97" fmla="*/ 8 h 291"/>
                <a:gd name="T98" fmla="*/ 27 w 30"/>
                <a:gd name="T99" fmla="*/ 3 h 291"/>
                <a:gd name="T100" fmla="*/ 27 w 30"/>
                <a:gd name="T101" fmla="*/ 0 h 291"/>
                <a:gd name="T102" fmla="*/ 30 w 30"/>
                <a:gd name="T103" fmla="*/ 0 h 291"/>
                <a:gd name="T104" fmla="*/ 30 w 30"/>
                <a:gd name="T10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" h="291">
                  <a:moveTo>
                    <a:pt x="3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7" y="16"/>
                  </a:lnTo>
                  <a:lnTo>
                    <a:pt x="27" y="27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22" y="75"/>
                  </a:lnTo>
                  <a:lnTo>
                    <a:pt x="22" y="94"/>
                  </a:lnTo>
                  <a:lnTo>
                    <a:pt x="22" y="112"/>
                  </a:lnTo>
                  <a:lnTo>
                    <a:pt x="22" y="131"/>
                  </a:lnTo>
                  <a:lnTo>
                    <a:pt x="19" y="150"/>
                  </a:lnTo>
                  <a:lnTo>
                    <a:pt x="19" y="171"/>
                  </a:lnTo>
                  <a:lnTo>
                    <a:pt x="19" y="190"/>
                  </a:lnTo>
                  <a:lnTo>
                    <a:pt x="19" y="209"/>
                  </a:lnTo>
                  <a:lnTo>
                    <a:pt x="19" y="222"/>
                  </a:lnTo>
                  <a:lnTo>
                    <a:pt x="19" y="238"/>
                  </a:lnTo>
                  <a:lnTo>
                    <a:pt x="19" y="249"/>
                  </a:lnTo>
                  <a:lnTo>
                    <a:pt x="19" y="257"/>
                  </a:lnTo>
                  <a:lnTo>
                    <a:pt x="19" y="265"/>
                  </a:lnTo>
                  <a:lnTo>
                    <a:pt x="19" y="273"/>
                  </a:lnTo>
                  <a:lnTo>
                    <a:pt x="16" y="278"/>
                  </a:lnTo>
                  <a:lnTo>
                    <a:pt x="16" y="283"/>
                  </a:lnTo>
                  <a:lnTo>
                    <a:pt x="16" y="283"/>
                  </a:lnTo>
                  <a:lnTo>
                    <a:pt x="16" y="289"/>
                  </a:lnTo>
                  <a:lnTo>
                    <a:pt x="14" y="289"/>
                  </a:lnTo>
                  <a:lnTo>
                    <a:pt x="11" y="291"/>
                  </a:lnTo>
                  <a:lnTo>
                    <a:pt x="6" y="289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0" y="270"/>
                  </a:lnTo>
                  <a:lnTo>
                    <a:pt x="0" y="262"/>
                  </a:lnTo>
                  <a:lnTo>
                    <a:pt x="0" y="249"/>
                  </a:lnTo>
                  <a:lnTo>
                    <a:pt x="0" y="235"/>
                  </a:lnTo>
                  <a:lnTo>
                    <a:pt x="0" y="219"/>
                  </a:lnTo>
                  <a:lnTo>
                    <a:pt x="0" y="200"/>
                  </a:lnTo>
                  <a:lnTo>
                    <a:pt x="0" y="179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3" y="120"/>
                  </a:lnTo>
                  <a:lnTo>
                    <a:pt x="6" y="102"/>
                  </a:lnTo>
                  <a:lnTo>
                    <a:pt x="8" y="86"/>
                  </a:lnTo>
                  <a:lnTo>
                    <a:pt x="11" y="70"/>
                  </a:lnTo>
                  <a:lnTo>
                    <a:pt x="14" y="59"/>
                  </a:lnTo>
                  <a:lnTo>
                    <a:pt x="16" y="43"/>
                  </a:lnTo>
                  <a:lnTo>
                    <a:pt x="19" y="32"/>
                  </a:lnTo>
                  <a:lnTo>
                    <a:pt x="22" y="22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037" y="1587"/>
              <a:ext cx="158" cy="147"/>
            </a:xfrm>
            <a:custGeom>
              <a:avLst/>
              <a:gdLst>
                <a:gd name="T0" fmla="*/ 0 w 176"/>
                <a:gd name="T1" fmla="*/ 8 h 166"/>
                <a:gd name="T2" fmla="*/ 2 w 176"/>
                <a:gd name="T3" fmla="*/ 8 h 166"/>
                <a:gd name="T4" fmla="*/ 10 w 176"/>
                <a:gd name="T5" fmla="*/ 11 h 166"/>
                <a:gd name="T6" fmla="*/ 16 w 176"/>
                <a:gd name="T7" fmla="*/ 14 h 166"/>
                <a:gd name="T8" fmla="*/ 24 w 176"/>
                <a:gd name="T9" fmla="*/ 16 h 166"/>
                <a:gd name="T10" fmla="*/ 29 w 176"/>
                <a:gd name="T11" fmla="*/ 19 h 166"/>
                <a:gd name="T12" fmla="*/ 40 w 176"/>
                <a:gd name="T13" fmla="*/ 24 h 166"/>
                <a:gd name="T14" fmla="*/ 48 w 176"/>
                <a:gd name="T15" fmla="*/ 27 h 166"/>
                <a:gd name="T16" fmla="*/ 56 w 176"/>
                <a:gd name="T17" fmla="*/ 32 h 166"/>
                <a:gd name="T18" fmla="*/ 64 w 176"/>
                <a:gd name="T19" fmla="*/ 35 h 166"/>
                <a:gd name="T20" fmla="*/ 74 w 176"/>
                <a:gd name="T21" fmla="*/ 40 h 166"/>
                <a:gd name="T22" fmla="*/ 82 w 176"/>
                <a:gd name="T23" fmla="*/ 46 h 166"/>
                <a:gd name="T24" fmla="*/ 90 w 176"/>
                <a:gd name="T25" fmla="*/ 54 h 166"/>
                <a:gd name="T26" fmla="*/ 101 w 176"/>
                <a:gd name="T27" fmla="*/ 59 h 166"/>
                <a:gd name="T28" fmla="*/ 109 w 176"/>
                <a:gd name="T29" fmla="*/ 67 h 166"/>
                <a:gd name="T30" fmla="*/ 114 w 176"/>
                <a:gd name="T31" fmla="*/ 72 h 166"/>
                <a:gd name="T32" fmla="*/ 122 w 176"/>
                <a:gd name="T33" fmla="*/ 80 h 166"/>
                <a:gd name="T34" fmla="*/ 128 w 176"/>
                <a:gd name="T35" fmla="*/ 88 h 166"/>
                <a:gd name="T36" fmla="*/ 136 w 176"/>
                <a:gd name="T37" fmla="*/ 96 h 166"/>
                <a:gd name="T38" fmla="*/ 141 w 176"/>
                <a:gd name="T39" fmla="*/ 104 h 166"/>
                <a:gd name="T40" fmla="*/ 147 w 176"/>
                <a:gd name="T41" fmla="*/ 112 h 166"/>
                <a:gd name="T42" fmla="*/ 152 w 176"/>
                <a:gd name="T43" fmla="*/ 120 h 166"/>
                <a:gd name="T44" fmla="*/ 157 w 176"/>
                <a:gd name="T45" fmla="*/ 128 h 166"/>
                <a:gd name="T46" fmla="*/ 160 w 176"/>
                <a:gd name="T47" fmla="*/ 136 h 166"/>
                <a:gd name="T48" fmla="*/ 163 w 176"/>
                <a:gd name="T49" fmla="*/ 142 h 166"/>
                <a:gd name="T50" fmla="*/ 165 w 176"/>
                <a:gd name="T51" fmla="*/ 147 h 166"/>
                <a:gd name="T52" fmla="*/ 171 w 176"/>
                <a:gd name="T53" fmla="*/ 155 h 166"/>
                <a:gd name="T54" fmla="*/ 173 w 176"/>
                <a:gd name="T55" fmla="*/ 163 h 166"/>
                <a:gd name="T56" fmla="*/ 176 w 176"/>
                <a:gd name="T57" fmla="*/ 166 h 166"/>
                <a:gd name="T58" fmla="*/ 173 w 176"/>
                <a:gd name="T59" fmla="*/ 163 h 166"/>
                <a:gd name="T60" fmla="*/ 173 w 176"/>
                <a:gd name="T61" fmla="*/ 163 h 166"/>
                <a:gd name="T62" fmla="*/ 171 w 176"/>
                <a:gd name="T63" fmla="*/ 158 h 166"/>
                <a:gd name="T64" fmla="*/ 171 w 176"/>
                <a:gd name="T65" fmla="*/ 152 h 166"/>
                <a:gd name="T66" fmla="*/ 168 w 176"/>
                <a:gd name="T67" fmla="*/ 144 h 166"/>
                <a:gd name="T68" fmla="*/ 165 w 176"/>
                <a:gd name="T69" fmla="*/ 136 h 166"/>
                <a:gd name="T70" fmla="*/ 163 w 176"/>
                <a:gd name="T71" fmla="*/ 128 h 166"/>
                <a:gd name="T72" fmla="*/ 160 w 176"/>
                <a:gd name="T73" fmla="*/ 120 h 166"/>
                <a:gd name="T74" fmla="*/ 157 w 176"/>
                <a:gd name="T75" fmla="*/ 110 h 166"/>
                <a:gd name="T76" fmla="*/ 152 w 176"/>
                <a:gd name="T77" fmla="*/ 99 h 166"/>
                <a:gd name="T78" fmla="*/ 149 w 176"/>
                <a:gd name="T79" fmla="*/ 91 h 166"/>
                <a:gd name="T80" fmla="*/ 144 w 176"/>
                <a:gd name="T81" fmla="*/ 80 h 166"/>
                <a:gd name="T82" fmla="*/ 139 w 176"/>
                <a:gd name="T83" fmla="*/ 72 h 166"/>
                <a:gd name="T84" fmla="*/ 130 w 176"/>
                <a:gd name="T85" fmla="*/ 62 h 166"/>
                <a:gd name="T86" fmla="*/ 125 w 176"/>
                <a:gd name="T87" fmla="*/ 56 h 166"/>
                <a:gd name="T88" fmla="*/ 117 w 176"/>
                <a:gd name="T89" fmla="*/ 48 h 166"/>
                <a:gd name="T90" fmla="*/ 109 w 176"/>
                <a:gd name="T91" fmla="*/ 40 h 166"/>
                <a:gd name="T92" fmla="*/ 101 w 176"/>
                <a:gd name="T93" fmla="*/ 35 h 166"/>
                <a:gd name="T94" fmla="*/ 93 w 176"/>
                <a:gd name="T95" fmla="*/ 30 h 166"/>
                <a:gd name="T96" fmla="*/ 85 w 176"/>
                <a:gd name="T97" fmla="*/ 24 h 166"/>
                <a:gd name="T98" fmla="*/ 77 w 176"/>
                <a:gd name="T99" fmla="*/ 19 h 166"/>
                <a:gd name="T100" fmla="*/ 69 w 176"/>
                <a:gd name="T101" fmla="*/ 16 h 166"/>
                <a:gd name="T102" fmla="*/ 61 w 176"/>
                <a:gd name="T103" fmla="*/ 14 h 166"/>
                <a:gd name="T104" fmla="*/ 53 w 176"/>
                <a:gd name="T105" fmla="*/ 11 h 166"/>
                <a:gd name="T106" fmla="*/ 48 w 176"/>
                <a:gd name="T107" fmla="*/ 8 h 166"/>
                <a:gd name="T108" fmla="*/ 40 w 176"/>
                <a:gd name="T109" fmla="*/ 6 h 166"/>
                <a:gd name="T110" fmla="*/ 34 w 176"/>
                <a:gd name="T111" fmla="*/ 3 h 166"/>
                <a:gd name="T112" fmla="*/ 29 w 176"/>
                <a:gd name="T113" fmla="*/ 3 h 166"/>
                <a:gd name="T114" fmla="*/ 24 w 176"/>
                <a:gd name="T115" fmla="*/ 0 h 166"/>
                <a:gd name="T116" fmla="*/ 21 w 176"/>
                <a:gd name="T117" fmla="*/ 0 h 166"/>
                <a:gd name="T118" fmla="*/ 0 w 176"/>
                <a:gd name="T119" fmla="*/ 8 h 166"/>
                <a:gd name="T120" fmla="*/ 0 w 176"/>
                <a:gd name="T121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66">
                  <a:moveTo>
                    <a:pt x="0" y="8"/>
                  </a:moveTo>
                  <a:lnTo>
                    <a:pt x="2" y="8"/>
                  </a:lnTo>
                  <a:lnTo>
                    <a:pt x="10" y="11"/>
                  </a:lnTo>
                  <a:lnTo>
                    <a:pt x="16" y="14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40" y="24"/>
                  </a:lnTo>
                  <a:lnTo>
                    <a:pt x="48" y="27"/>
                  </a:lnTo>
                  <a:lnTo>
                    <a:pt x="56" y="32"/>
                  </a:lnTo>
                  <a:lnTo>
                    <a:pt x="64" y="35"/>
                  </a:lnTo>
                  <a:lnTo>
                    <a:pt x="74" y="40"/>
                  </a:lnTo>
                  <a:lnTo>
                    <a:pt x="82" y="46"/>
                  </a:lnTo>
                  <a:lnTo>
                    <a:pt x="90" y="54"/>
                  </a:lnTo>
                  <a:lnTo>
                    <a:pt x="101" y="59"/>
                  </a:lnTo>
                  <a:lnTo>
                    <a:pt x="109" y="67"/>
                  </a:lnTo>
                  <a:lnTo>
                    <a:pt x="114" y="72"/>
                  </a:lnTo>
                  <a:lnTo>
                    <a:pt x="122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41" y="104"/>
                  </a:lnTo>
                  <a:lnTo>
                    <a:pt x="147" y="112"/>
                  </a:lnTo>
                  <a:lnTo>
                    <a:pt x="152" y="120"/>
                  </a:lnTo>
                  <a:lnTo>
                    <a:pt x="157" y="128"/>
                  </a:lnTo>
                  <a:lnTo>
                    <a:pt x="160" y="136"/>
                  </a:lnTo>
                  <a:lnTo>
                    <a:pt x="163" y="142"/>
                  </a:lnTo>
                  <a:lnTo>
                    <a:pt x="165" y="147"/>
                  </a:lnTo>
                  <a:lnTo>
                    <a:pt x="171" y="155"/>
                  </a:lnTo>
                  <a:lnTo>
                    <a:pt x="173" y="163"/>
                  </a:lnTo>
                  <a:lnTo>
                    <a:pt x="176" y="166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1" y="158"/>
                  </a:lnTo>
                  <a:lnTo>
                    <a:pt x="171" y="152"/>
                  </a:lnTo>
                  <a:lnTo>
                    <a:pt x="168" y="144"/>
                  </a:lnTo>
                  <a:lnTo>
                    <a:pt x="165" y="136"/>
                  </a:lnTo>
                  <a:lnTo>
                    <a:pt x="163" y="128"/>
                  </a:lnTo>
                  <a:lnTo>
                    <a:pt x="160" y="120"/>
                  </a:lnTo>
                  <a:lnTo>
                    <a:pt x="157" y="110"/>
                  </a:lnTo>
                  <a:lnTo>
                    <a:pt x="152" y="99"/>
                  </a:lnTo>
                  <a:lnTo>
                    <a:pt x="149" y="91"/>
                  </a:lnTo>
                  <a:lnTo>
                    <a:pt x="144" y="80"/>
                  </a:lnTo>
                  <a:lnTo>
                    <a:pt x="139" y="72"/>
                  </a:lnTo>
                  <a:lnTo>
                    <a:pt x="130" y="62"/>
                  </a:lnTo>
                  <a:lnTo>
                    <a:pt x="125" y="56"/>
                  </a:lnTo>
                  <a:lnTo>
                    <a:pt x="117" y="48"/>
                  </a:lnTo>
                  <a:lnTo>
                    <a:pt x="109" y="40"/>
                  </a:lnTo>
                  <a:lnTo>
                    <a:pt x="101" y="35"/>
                  </a:lnTo>
                  <a:lnTo>
                    <a:pt x="93" y="30"/>
                  </a:lnTo>
                  <a:lnTo>
                    <a:pt x="85" y="24"/>
                  </a:lnTo>
                  <a:lnTo>
                    <a:pt x="77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3" y="11"/>
                  </a:lnTo>
                  <a:lnTo>
                    <a:pt x="48" y="8"/>
                  </a:lnTo>
                  <a:lnTo>
                    <a:pt x="40" y="6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5242" y="1604"/>
              <a:ext cx="89" cy="118"/>
            </a:xfrm>
            <a:custGeom>
              <a:avLst/>
              <a:gdLst>
                <a:gd name="T0" fmla="*/ 75 w 99"/>
                <a:gd name="T1" fmla="*/ 0 h 133"/>
                <a:gd name="T2" fmla="*/ 70 w 99"/>
                <a:gd name="T3" fmla="*/ 3 h 133"/>
                <a:gd name="T4" fmla="*/ 62 w 99"/>
                <a:gd name="T5" fmla="*/ 11 h 133"/>
                <a:gd name="T6" fmla="*/ 59 w 99"/>
                <a:gd name="T7" fmla="*/ 16 h 133"/>
                <a:gd name="T8" fmla="*/ 51 w 99"/>
                <a:gd name="T9" fmla="*/ 24 h 133"/>
                <a:gd name="T10" fmla="*/ 48 w 99"/>
                <a:gd name="T11" fmla="*/ 32 h 133"/>
                <a:gd name="T12" fmla="*/ 43 w 99"/>
                <a:gd name="T13" fmla="*/ 43 h 133"/>
                <a:gd name="T14" fmla="*/ 35 w 99"/>
                <a:gd name="T15" fmla="*/ 51 h 133"/>
                <a:gd name="T16" fmla="*/ 27 w 99"/>
                <a:gd name="T17" fmla="*/ 61 h 133"/>
                <a:gd name="T18" fmla="*/ 22 w 99"/>
                <a:gd name="T19" fmla="*/ 72 h 133"/>
                <a:gd name="T20" fmla="*/ 16 w 99"/>
                <a:gd name="T21" fmla="*/ 85 h 133"/>
                <a:gd name="T22" fmla="*/ 11 w 99"/>
                <a:gd name="T23" fmla="*/ 96 h 133"/>
                <a:gd name="T24" fmla="*/ 6 w 99"/>
                <a:gd name="T25" fmla="*/ 109 h 133"/>
                <a:gd name="T26" fmla="*/ 3 w 99"/>
                <a:gd name="T27" fmla="*/ 123 h 133"/>
                <a:gd name="T28" fmla="*/ 0 w 99"/>
                <a:gd name="T29" fmla="*/ 133 h 133"/>
                <a:gd name="T30" fmla="*/ 6 w 99"/>
                <a:gd name="T31" fmla="*/ 125 h 133"/>
                <a:gd name="T32" fmla="*/ 11 w 99"/>
                <a:gd name="T33" fmla="*/ 117 h 133"/>
                <a:gd name="T34" fmla="*/ 14 w 99"/>
                <a:gd name="T35" fmla="*/ 109 h 133"/>
                <a:gd name="T36" fmla="*/ 22 w 99"/>
                <a:gd name="T37" fmla="*/ 101 h 133"/>
                <a:gd name="T38" fmla="*/ 27 w 99"/>
                <a:gd name="T39" fmla="*/ 91 h 133"/>
                <a:gd name="T40" fmla="*/ 35 w 99"/>
                <a:gd name="T41" fmla="*/ 80 h 133"/>
                <a:gd name="T42" fmla="*/ 43 w 99"/>
                <a:gd name="T43" fmla="*/ 67 h 133"/>
                <a:gd name="T44" fmla="*/ 51 w 99"/>
                <a:gd name="T45" fmla="*/ 56 h 133"/>
                <a:gd name="T46" fmla="*/ 59 w 99"/>
                <a:gd name="T47" fmla="*/ 45 h 133"/>
                <a:gd name="T48" fmla="*/ 67 w 99"/>
                <a:gd name="T49" fmla="*/ 35 h 133"/>
                <a:gd name="T50" fmla="*/ 75 w 99"/>
                <a:gd name="T51" fmla="*/ 27 h 133"/>
                <a:gd name="T52" fmla="*/ 83 w 99"/>
                <a:gd name="T53" fmla="*/ 19 h 133"/>
                <a:gd name="T54" fmla="*/ 88 w 99"/>
                <a:gd name="T55" fmla="*/ 11 h 133"/>
                <a:gd name="T56" fmla="*/ 99 w 99"/>
                <a:gd name="T57" fmla="*/ 8 h 133"/>
                <a:gd name="T58" fmla="*/ 75 w 99"/>
                <a:gd name="T59" fmla="*/ 0 h 133"/>
                <a:gd name="T60" fmla="*/ 75 w 99"/>
                <a:gd name="T6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133">
                  <a:moveTo>
                    <a:pt x="75" y="0"/>
                  </a:moveTo>
                  <a:lnTo>
                    <a:pt x="70" y="3"/>
                  </a:lnTo>
                  <a:lnTo>
                    <a:pt x="62" y="11"/>
                  </a:lnTo>
                  <a:lnTo>
                    <a:pt x="59" y="16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3" y="43"/>
                  </a:lnTo>
                  <a:lnTo>
                    <a:pt x="35" y="51"/>
                  </a:lnTo>
                  <a:lnTo>
                    <a:pt x="27" y="61"/>
                  </a:lnTo>
                  <a:lnTo>
                    <a:pt x="22" y="72"/>
                  </a:lnTo>
                  <a:lnTo>
                    <a:pt x="16" y="85"/>
                  </a:lnTo>
                  <a:lnTo>
                    <a:pt x="11" y="96"/>
                  </a:lnTo>
                  <a:lnTo>
                    <a:pt x="6" y="109"/>
                  </a:lnTo>
                  <a:lnTo>
                    <a:pt x="3" y="123"/>
                  </a:lnTo>
                  <a:lnTo>
                    <a:pt x="0" y="133"/>
                  </a:lnTo>
                  <a:lnTo>
                    <a:pt x="6" y="125"/>
                  </a:lnTo>
                  <a:lnTo>
                    <a:pt x="11" y="117"/>
                  </a:lnTo>
                  <a:lnTo>
                    <a:pt x="14" y="109"/>
                  </a:lnTo>
                  <a:lnTo>
                    <a:pt x="22" y="101"/>
                  </a:lnTo>
                  <a:lnTo>
                    <a:pt x="27" y="91"/>
                  </a:lnTo>
                  <a:lnTo>
                    <a:pt x="35" y="80"/>
                  </a:lnTo>
                  <a:lnTo>
                    <a:pt x="43" y="67"/>
                  </a:lnTo>
                  <a:lnTo>
                    <a:pt x="51" y="56"/>
                  </a:lnTo>
                  <a:lnTo>
                    <a:pt x="59" y="45"/>
                  </a:lnTo>
                  <a:lnTo>
                    <a:pt x="67" y="35"/>
                  </a:lnTo>
                  <a:lnTo>
                    <a:pt x="75" y="27"/>
                  </a:lnTo>
                  <a:lnTo>
                    <a:pt x="83" y="19"/>
                  </a:lnTo>
                  <a:lnTo>
                    <a:pt x="88" y="11"/>
                  </a:lnTo>
                  <a:lnTo>
                    <a:pt x="99" y="8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795" y="1991"/>
              <a:ext cx="1604" cy="893"/>
            </a:xfrm>
            <a:custGeom>
              <a:avLst/>
              <a:gdLst>
                <a:gd name="T0" fmla="*/ 6 w 1784"/>
                <a:gd name="T1" fmla="*/ 957 h 1011"/>
                <a:gd name="T2" fmla="*/ 48 w 1784"/>
                <a:gd name="T3" fmla="*/ 923 h 1011"/>
                <a:gd name="T4" fmla="*/ 126 w 1784"/>
                <a:gd name="T5" fmla="*/ 859 h 1011"/>
                <a:gd name="T6" fmla="*/ 235 w 1784"/>
                <a:gd name="T7" fmla="*/ 773 h 1011"/>
                <a:gd name="T8" fmla="*/ 369 w 1784"/>
                <a:gd name="T9" fmla="*/ 672 h 1011"/>
                <a:gd name="T10" fmla="*/ 524 w 1784"/>
                <a:gd name="T11" fmla="*/ 562 h 1011"/>
                <a:gd name="T12" fmla="*/ 694 w 1784"/>
                <a:gd name="T13" fmla="*/ 453 h 1011"/>
                <a:gd name="T14" fmla="*/ 873 w 1784"/>
                <a:gd name="T15" fmla="*/ 349 h 1011"/>
                <a:gd name="T16" fmla="*/ 1052 w 1784"/>
                <a:gd name="T17" fmla="*/ 258 h 1011"/>
                <a:gd name="T18" fmla="*/ 1218 w 1784"/>
                <a:gd name="T19" fmla="*/ 184 h 1011"/>
                <a:gd name="T20" fmla="*/ 1367 w 1784"/>
                <a:gd name="T21" fmla="*/ 122 h 1011"/>
                <a:gd name="T22" fmla="*/ 1498 w 1784"/>
                <a:gd name="T23" fmla="*/ 77 h 1011"/>
                <a:gd name="T24" fmla="*/ 1608 w 1784"/>
                <a:gd name="T25" fmla="*/ 42 h 1011"/>
                <a:gd name="T26" fmla="*/ 1690 w 1784"/>
                <a:gd name="T27" fmla="*/ 21 h 1011"/>
                <a:gd name="T28" fmla="*/ 1749 w 1784"/>
                <a:gd name="T29" fmla="*/ 5 h 1011"/>
                <a:gd name="T30" fmla="*/ 1781 w 1784"/>
                <a:gd name="T31" fmla="*/ 0 h 1011"/>
                <a:gd name="T32" fmla="*/ 1776 w 1784"/>
                <a:gd name="T33" fmla="*/ 2 h 1011"/>
                <a:gd name="T34" fmla="*/ 1717 w 1784"/>
                <a:gd name="T35" fmla="*/ 21 h 1011"/>
                <a:gd name="T36" fmla="*/ 1608 w 1784"/>
                <a:gd name="T37" fmla="*/ 58 h 1011"/>
                <a:gd name="T38" fmla="*/ 1461 w 1784"/>
                <a:gd name="T39" fmla="*/ 114 h 1011"/>
                <a:gd name="T40" fmla="*/ 1290 w 1784"/>
                <a:gd name="T41" fmla="*/ 181 h 1011"/>
                <a:gd name="T42" fmla="*/ 1106 w 1784"/>
                <a:gd name="T43" fmla="*/ 261 h 1011"/>
                <a:gd name="T44" fmla="*/ 921 w 1784"/>
                <a:gd name="T45" fmla="*/ 352 h 1011"/>
                <a:gd name="T46" fmla="*/ 745 w 1784"/>
                <a:gd name="T47" fmla="*/ 453 h 1011"/>
                <a:gd name="T48" fmla="*/ 593 w 1784"/>
                <a:gd name="T49" fmla="*/ 560 h 1011"/>
                <a:gd name="T50" fmla="*/ 454 w 1784"/>
                <a:gd name="T51" fmla="*/ 658 h 1011"/>
                <a:gd name="T52" fmla="*/ 331 w 1784"/>
                <a:gd name="T53" fmla="*/ 749 h 1011"/>
                <a:gd name="T54" fmla="*/ 227 w 1784"/>
                <a:gd name="T55" fmla="*/ 829 h 1011"/>
                <a:gd name="T56" fmla="*/ 144 w 1784"/>
                <a:gd name="T57" fmla="*/ 896 h 1011"/>
                <a:gd name="T58" fmla="*/ 78 w 1784"/>
                <a:gd name="T59" fmla="*/ 949 h 1011"/>
                <a:gd name="T60" fmla="*/ 35 w 1784"/>
                <a:gd name="T61" fmla="*/ 987 h 1011"/>
                <a:gd name="T62" fmla="*/ 11 w 1784"/>
                <a:gd name="T63" fmla="*/ 1008 h 1011"/>
                <a:gd name="T64" fmla="*/ 0 w 1784"/>
                <a:gd name="T65" fmla="*/ 96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4" h="1011">
                  <a:moveTo>
                    <a:pt x="0" y="963"/>
                  </a:moveTo>
                  <a:lnTo>
                    <a:pt x="6" y="957"/>
                  </a:lnTo>
                  <a:lnTo>
                    <a:pt x="22" y="944"/>
                  </a:lnTo>
                  <a:lnTo>
                    <a:pt x="48" y="923"/>
                  </a:lnTo>
                  <a:lnTo>
                    <a:pt x="83" y="893"/>
                  </a:lnTo>
                  <a:lnTo>
                    <a:pt x="126" y="859"/>
                  </a:lnTo>
                  <a:lnTo>
                    <a:pt x="176" y="819"/>
                  </a:lnTo>
                  <a:lnTo>
                    <a:pt x="235" y="773"/>
                  </a:lnTo>
                  <a:lnTo>
                    <a:pt x="299" y="725"/>
                  </a:lnTo>
                  <a:lnTo>
                    <a:pt x="369" y="672"/>
                  </a:lnTo>
                  <a:lnTo>
                    <a:pt x="446" y="618"/>
                  </a:lnTo>
                  <a:lnTo>
                    <a:pt x="524" y="562"/>
                  </a:lnTo>
                  <a:lnTo>
                    <a:pt x="609" y="509"/>
                  </a:lnTo>
                  <a:lnTo>
                    <a:pt x="694" y="453"/>
                  </a:lnTo>
                  <a:lnTo>
                    <a:pt x="783" y="400"/>
                  </a:lnTo>
                  <a:lnTo>
                    <a:pt x="873" y="349"/>
                  </a:lnTo>
                  <a:lnTo>
                    <a:pt x="964" y="304"/>
                  </a:lnTo>
                  <a:lnTo>
                    <a:pt x="1052" y="258"/>
                  </a:lnTo>
                  <a:lnTo>
                    <a:pt x="1138" y="218"/>
                  </a:lnTo>
                  <a:lnTo>
                    <a:pt x="1218" y="184"/>
                  </a:lnTo>
                  <a:lnTo>
                    <a:pt x="1298" y="152"/>
                  </a:lnTo>
                  <a:lnTo>
                    <a:pt x="1367" y="122"/>
                  </a:lnTo>
                  <a:lnTo>
                    <a:pt x="1434" y="98"/>
                  </a:lnTo>
                  <a:lnTo>
                    <a:pt x="1498" y="77"/>
                  </a:lnTo>
                  <a:lnTo>
                    <a:pt x="1557" y="58"/>
                  </a:lnTo>
                  <a:lnTo>
                    <a:pt x="1608" y="42"/>
                  </a:lnTo>
                  <a:lnTo>
                    <a:pt x="1653" y="32"/>
                  </a:lnTo>
                  <a:lnTo>
                    <a:pt x="1690" y="21"/>
                  </a:lnTo>
                  <a:lnTo>
                    <a:pt x="1725" y="13"/>
                  </a:lnTo>
                  <a:lnTo>
                    <a:pt x="1749" y="5"/>
                  </a:lnTo>
                  <a:lnTo>
                    <a:pt x="1771" y="2"/>
                  </a:lnTo>
                  <a:lnTo>
                    <a:pt x="1781" y="0"/>
                  </a:lnTo>
                  <a:lnTo>
                    <a:pt x="1784" y="0"/>
                  </a:lnTo>
                  <a:lnTo>
                    <a:pt x="1776" y="2"/>
                  </a:lnTo>
                  <a:lnTo>
                    <a:pt x="1752" y="10"/>
                  </a:lnTo>
                  <a:lnTo>
                    <a:pt x="1717" y="21"/>
                  </a:lnTo>
                  <a:lnTo>
                    <a:pt x="1666" y="40"/>
                  </a:lnTo>
                  <a:lnTo>
                    <a:pt x="1608" y="58"/>
                  </a:lnTo>
                  <a:lnTo>
                    <a:pt x="1538" y="85"/>
                  </a:lnTo>
                  <a:lnTo>
                    <a:pt x="1461" y="114"/>
                  </a:lnTo>
                  <a:lnTo>
                    <a:pt x="1378" y="146"/>
                  </a:lnTo>
                  <a:lnTo>
                    <a:pt x="1290" y="181"/>
                  </a:lnTo>
                  <a:lnTo>
                    <a:pt x="1199" y="221"/>
                  </a:lnTo>
                  <a:lnTo>
                    <a:pt x="1106" y="261"/>
                  </a:lnTo>
                  <a:lnTo>
                    <a:pt x="1012" y="306"/>
                  </a:lnTo>
                  <a:lnTo>
                    <a:pt x="921" y="352"/>
                  </a:lnTo>
                  <a:lnTo>
                    <a:pt x="831" y="402"/>
                  </a:lnTo>
                  <a:lnTo>
                    <a:pt x="745" y="453"/>
                  </a:lnTo>
                  <a:lnTo>
                    <a:pt x="668" y="506"/>
                  </a:lnTo>
                  <a:lnTo>
                    <a:pt x="593" y="560"/>
                  </a:lnTo>
                  <a:lnTo>
                    <a:pt x="521" y="610"/>
                  </a:lnTo>
                  <a:lnTo>
                    <a:pt x="454" y="658"/>
                  </a:lnTo>
                  <a:lnTo>
                    <a:pt x="390" y="704"/>
                  </a:lnTo>
                  <a:lnTo>
                    <a:pt x="331" y="749"/>
                  </a:lnTo>
                  <a:lnTo>
                    <a:pt x="278" y="789"/>
                  </a:lnTo>
                  <a:lnTo>
                    <a:pt x="227" y="829"/>
                  </a:lnTo>
                  <a:lnTo>
                    <a:pt x="184" y="864"/>
                  </a:lnTo>
                  <a:lnTo>
                    <a:pt x="144" y="896"/>
                  </a:lnTo>
                  <a:lnTo>
                    <a:pt x="110" y="925"/>
                  </a:lnTo>
                  <a:lnTo>
                    <a:pt x="78" y="949"/>
                  </a:lnTo>
                  <a:lnTo>
                    <a:pt x="54" y="971"/>
                  </a:lnTo>
                  <a:lnTo>
                    <a:pt x="35" y="987"/>
                  </a:lnTo>
                  <a:lnTo>
                    <a:pt x="19" y="1000"/>
                  </a:lnTo>
                  <a:lnTo>
                    <a:pt x="11" y="1008"/>
                  </a:lnTo>
                  <a:lnTo>
                    <a:pt x="8" y="1011"/>
                  </a:lnTo>
                  <a:lnTo>
                    <a:pt x="0" y="963"/>
                  </a:lnTo>
                  <a:lnTo>
                    <a:pt x="0" y="9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973" y="2042"/>
              <a:ext cx="1450" cy="896"/>
            </a:xfrm>
            <a:custGeom>
              <a:avLst/>
              <a:gdLst>
                <a:gd name="T0" fmla="*/ 2 w 1613"/>
                <a:gd name="T1" fmla="*/ 1009 h 1014"/>
                <a:gd name="T2" fmla="*/ 29 w 1613"/>
                <a:gd name="T3" fmla="*/ 974 h 1014"/>
                <a:gd name="T4" fmla="*/ 85 w 1613"/>
                <a:gd name="T5" fmla="*/ 913 h 1014"/>
                <a:gd name="T6" fmla="*/ 171 w 1613"/>
                <a:gd name="T7" fmla="*/ 830 h 1014"/>
                <a:gd name="T8" fmla="*/ 283 w 1613"/>
                <a:gd name="T9" fmla="*/ 731 h 1014"/>
                <a:gd name="T10" fmla="*/ 422 w 1613"/>
                <a:gd name="T11" fmla="*/ 619 h 1014"/>
                <a:gd name="T12" fmla="*/ 590 w 1613"/>
                <a:gd name="T13" fmla="*/ 499 h 1014"/>
                <a:gd name="T14" fmla="*/ 782 w 1613"/>
                <a:gd name="T15" fmla="*/ 376 h 1014"/>
                <a:gd name="T16" fmla="*/ 993 w 1613"/>
                <a:gd name="T17" fmla="*/ 259 h 1014"/>
                <a:gd name="T18" fmla="*/ 1169 w 1613"/>
                <a:gd name="T19" fmla="*/ 168 h 1014"/>
                <a:gd name="T20" fmla="*/ 1313 w 1613"/>
                <a:gd name="T21" fmla="*/ 102 h 1014"/>
                <a:gd name="T22" fmla="*/ 1423 w 1613"/>
                <a:gd name="T23" fmla="*/ 54 h 1014"/>
                <a:gd name="T24" fmla="*/ 1506 w 1613"/>
                <a:gd name="T25" fmla="*/ 24 h 1014"/>
                <a:gd name="T26" fmla="*/ 1559 w 1613"/>
                <a:gd name="T27" fmla="*/ 8 h 1014"/>
                <a:gd name="T28" fmla="*/ 1594 w 1613"/>
                <a:gd name="T29" fmla="*/ 0 h 1014"/>
                <a:gd name="T30" fmla="*/ 1607 w 1613"/>
                <a:gd name="T31" fmla="*/ 0 h 1014"/>
                <a:gd name="T32" fmla="*/ 1605 w 1613"/>
                <a:gd name="T33" fmla="*/ 0 h 1014"/>
                <a:gd name="T34" fmla="*/ 1551 w 1613"/>
                <a:gd name="T35" fmla="*/ 22 h 1014"/>
                <a:gd name="T36" fmla="*/ 1460 w 1613"/>
                <a:gd name="T37" fmla="*/ 64 h 1014"/>
                <a:gd name="T38" fmla="*/ 1335 w 1613"/>
                <a:gd name="T39" fmla="*/ 123 h 1014"/>
                <a:gd name="T40" fmla="*/ 1188 w 1613"/>
                <a:gd name="T41" fmla="*/ 192 h 1014"/>
                <a:gd name="T42" fmla="*/ 1033 w 1613"/>
                <a:gd name="T43" fmla="*/ 272 h 1014"/>
                <a:gd name="T44" fmla="*/ 873 w 1613"/>
                <a:gd name="T45" fmla="*/ 358 h 1014"/>
                <a:gd name="T46" fmla="*/ 723 w 1613"/>
                <a:gd name="T47" fmla="*/ 448 h 1014"/>
                <a:gd name="T48" fmla="*/ 590 w 1613"/>
                <a:gd name="T49" fmla="*/ 539 h 1014"/>
                <a:gd name="T50" fmla="*/ 462 w 1613"/>
                <a:gd name="T51" fmla="*/ 630 h 1014"/>
                <a:gd name="T52" fmla="*/ 347 w 1613"/>
                <a:gd name="T53" fmla="*/ 721 h 1014"/>
                <a:gd name="T54" fmla="*/ 240 w 1613"/>
                <a:gd name="T55" fmla="*/ 803 h 1014"/>
                <a:gd name="T56" fmla="*/ 149 w 1613"/>
                <a:gd name="T57" fmla="*/ 878 h 1014"/>
                <a:gd name="T58" fmla="*/ 80 w 1613"/>
                <a:gd name="T59" fmla="*/ 939 h 1014"/>
                <a:gd name="T60" fmla="*/ 26 w 1613"/>
                <a:gd name="T61" fmla="*/ 985 h 1014"/>
                <a:gd name="T62" fmla="*/ 2 w 1613"/>
                <a:gd name="T63" fmla="*/ 1009 h 1014"/>
                <a:gd name="T64" fmla="*/ 0 w 1613"/>
                <a:gd name="T65" fmla="*/ 101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3" h="1014">
                  <a:moveTo>
                    <a:pt x="0" y="1014"/>
                  </a:moveTo>
                  <a:lnTo>
                    <a:pt x="2" y="1009"/>
                  </a:lnTo>
                  <a:lnTo>
                    <a:pt x="13" y="995"/>
                  </a:lnTo>
                  <a:lnTo>
                    <a:pt x="29" y="974"/>
                  </a:lnTo>
                  <a:lnTo>
                    <a:pt x="56" y="947"/>
                  </a:lnTo>
                  <a:lnTo>
                    <a:pt x="85" y="913"/>
                  </a:lnTo>
                  <a:lnTo>
                    <a:pt x="125" y="875"/>
                  </a:lnTo>
                  <a:lnTo>
                    <a:pt x="171" y="830"/>
                  </a:lnTo>
                  <a:lnTo>
                    <a:pt x="224" y="785"/>
                  </a:lnTo>
                  <a:lnTo>
                    <a:pt x="283" y="731"/>
                  </a:lnTo>
                  <a:lnTo>
                    <a:pt x="350" y="675"/>
                  </a:lnTo>
                  <a:lnTo>
                    <a:pt x="422" y="619"/>
                  </a:lnTo>
                  <a:lnTo>
                    <a:pt x="502" y="560"/>
                  </a:lnTo>
                  <a:lnTo>
                    <a:pt x="590" y="499"/>
                  </a:lnTo>
                  <a:lnTo>
                    <a:pt x="681" y="438"/>
                  </a:lnTo>
                  <a:lnTo>
                    <a:pt x="782" y="376"/>
                  </a:lnTo>
                  <a:lnTo>
                    <a:pt x="889" y="318"/>
                  </a:lnTo>
                  <a:lnTo>
                    <a:pt x="993" y="259"/>
                  </a:lnTo>
                  <a:lnTo>
                    <a:pt x="1087" y="211"/>
                  </a:lnTo>
                  <a:lnTo>
                    <a:pt x="1169" y="168"/>
                  </a:lnTo>
                  <a:lnTo>
                    <a:pt x="1247" y="134"/>
                  </a:lnTo>
                  <a:lnTo>
                    <a:pt x="1313" y="102"/>
                  </a:lnTo>
                  <a:lnTo>
                    <a:pt x="1372" y="75"/>
                  </a:lnTo>
                  <a:lnTo>
                    <a:pt x="1423" y="54"/>
                  </a:lnTo>
                  <a:lnTo>
                    <a:pt x="1468" y="38"/>
                  </a:lnTo>
                  <a:lnTo>
                    <a:pt x="1506" y="24"/>
                  </a:lnTo>
                  <a:lnTo>
                    <a:pt x="1535" y="16"/>
                  </a:lnTo>
                  <a:lnTo>
                    <a:pt x="1559" y="8"/>
                  </a:lnTo>
                  <a:lnTo>
                    <a:pt x="1581" y="3"/>
                  </a:lnTo>
                  <a:lnTo>
                    <a:pt x="1594" y="0"/>
                  </a:lnTo>
                  <a:lnTo>
                    <a:pt x="1602" y="0"/>
                  </a:lnTo>
                  <a:lnTo>
                    <a:pt x="1607" y="0"/>
                  </a:lnTo>
                  <a:lnTo>
                    <a:pt x="1613" y="0"/>
                  </a:lnTo>
                  <a:lnTo>
                    <a:pt x="1605" y="0"/>
                  </a:lnTo>
                  <a:lnTo>
                    <a:pt x="1583" y="11"/>
                  </a:lnTo>
                  <a:lnTo>
                    <a:pt x="1551" y="22"/>
                  </a:lnTo>
                  <a:lnTo>
                    <a:pt x="1511" y="43"/>
                  </a:lnTo>
                  <a:lnTo>
                    <a:pt x="1460" y="64"/>
                  </a:lnTo>
                  <a:lnTo>
                    <a:pt x="1402" y="91"/>
                  </a:lnTo>
                  <a:lnTo>
                    <a:pt x="1335" y="123"/>
                  </a:lnTo>
                  <a:lnTo>
                    <a:pt x="1265" y="155"/>
                  </a:lnTo>
                  <a:lnTo>
                    <a:pt x="1188" y="192"/>
                  </a:lnTo>
                  <a:lnTo>
                    <a:pt x="1113" y="230"/>
                  </a:lnTo>
                  <a:lnTo>
                    <a:pt x="1033" y="272"/>
                  </a:lnTo>
                  <a:lnTo>
                    <a:pt x="953" y="315"/>
                  </a:lnTo>
                  <a:lnTo>
                    <a:pt x="873" y="358"/>
                  </a:lnTo>
                  <a:lnTo>
                    <a:pt x="798" y="403"/>
                  </a:lnTo>
                  <a:lnTo>
                    <a:pt x="723" y="448"/>
                  </a:lnTo>
                  <a:lnTo>
                    <a:pt x="657" y="494"/>
                  </a:lnTo>
                  <a:lnTo>
                    <a:pt x="590" y="539"/>
                  </a:lnTo>
                  <a:lnTo>
                    <a:pt x="526" y="584"/>
                  </a:lnTo>
                  <a:lnTo>
                    <a:pt x="462" y="630"/>
                  </a:lnTo>
                  <a:lnTo>
                    <a:pt x="406" y="675"/>
                  </a:lnTo>
                  <a:lnTo>
                    <a:pt x="347" y="721"/>
                  </a:lnTo>
                  <a:lnTo>
                    <a:pt x="293" y="763"/>
                  </a:lnTo>
                  <a:lnTo>
                    <a:pt x="240" y="803"/>
                  </a:lnTo>
                  <a:lnTo>
                    <a:pt x="195" y="843"/>
                  </a:lnTo>
                  <a:lnTo>
                    <a:pt x="149" y="878"/>
                  </a:lnTo>
                  <a:lnTo>
                    <a:pt x="112" y="910"/>
                  </a:lnTo>
                  <a:lnTo>
                    <a:pt x="80" y="939"/>
                  </a:lnTo>
                  <a:lnTo>
                    <a:pt x="51" y="966"/>
                  </a:lnTo>
                  <a:lnTo>
                    <a:pt x="26" y="985"/>
                  </a:lnTo>
                  <a:lnTo>
                    <a:pt x="13" y="1001"/>
                  </a:lnTo>
                  <a:lnTo>
                    <a:pt x="2" y="1009"/>
                  </a:lnTo>
                  <a:lnTo>
                    <a:pt x="0" y="1014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5017" y="2184"/>
              <a:ext cx="339" cy="316"/>
            </a:xfrm>
            <a:custGeom>
              <a:avLst/>
              <a:gdLst>
                <a:gd name="T0" fmla="*/ 0 w 377"/>
                <a:gd name="T1" fmla="*/ 358 h 358"/>
                <a:gd name="T2" fmla="*/ 0 w 377"/>
                <a:gd name="T3" fmla="*/ 355 h 358"/>
                <a:gd name="T4" fmla="*/ 6 w 377"/>
                <a:gd name="T5" fmla="*/ 347 h 358"/>
                <a:gd name="T6" fmla="*/ 14 w 377"/>
                <a:gd name="T7" fmla="*/ 331 h 358"/>
                <a:gd name="T8" fmla="*/ 24 w 377"/>
                <a:gd name="T9" fmla="*/ 315 h 358"/>
                <a:gd name="T10" fmla="*/ 38 w 377"/>
                <a:gd name="T11" fmla="*/ 294 h 358"/>
                <a:gd name="T12" fmla="*/ 56 w 377"/>
                <a:gd name="T13" fmla="*/ 272 h 358"/>
                <a:gd name="T14" fmla="*/ 75 w 377"/>
                <a:gd name="T15" fmla="*/ 246 h 358"/>
                <a:gd name="T16" fmla="*/ 96 w 377"/>
                <a:gd name="T17" fmla="*/ 219 h 358"/>
                <a:gd name="T18" fmla="*/ 123 w 377"/>
                <a:gd name="T19" fmla="*/ 187 h 358"/>
                <a:gd name="T20" fmla="*/ 150 w 377"/>
                <a:gd name="T21" fmla="*/ 158 h 358"/>
                <a:gd name="T22" fmla="*/ 182 w 377"/>
                <a:gd name="T23" fmla="*/ 128 h 358"/>
                <a:gd name="T24" fmla="*/ 217 w 377"/>
                <a:gd name="T25" fmla="*/ 99 h 358"/>
                <a:gd name="T26" fmla="*/ 251 w 377"/>
                <a:gd name="T27" fmla="*/ 70 h 358"/>
                <a:gd name="T28" fmla="*/ 291 w 377"/>
                <a:gd name="T29" fmla="*/ 43 h 358"/>
                <a:gd name="T30" fmla="*/ 331 w 377"/>
                <a:gd name="T31" fmla="*/ 19 h 358"/>
                <a:gd name="T32" fmla="*/ 377 w 377"/>
                <a:gd name="T33" fmla="*/ 0 h 358"/>
                <a:gd name="T34" fmla="*/ 374 w 377"/>
                <a:gd name="T35" fmla="*/ 0 h 358"/>
                <a:gd name="T36" fmla="*/ 371 w 377"/>
                <a:gd name="T37" fmla="*/ 0 h 358"/>
                <a:gd name="T38" fmla="*/ 363 w 377"/>
                <a:gd name="T39" fmla="*/ 0 h 358"/>
                <a:gd name="T40" fmla="*/ 358 w 377"/>
                <a:gd name="T41" fmla="*/ 0 h 358"/>
                <a:gd name="T42" fmla="*/ 345 w 377"/>
                <a:gd name="T43" fmla="*/ 3 h 358"/>
                <a:gd name="T44" fmla="*/ 331 w 377"/>
                <a:gd name="T45" fmla="*/ 6 h 358"/>
                <a:gd name="T46" fmla="*/ 318 w 377"/>
                <a:gd name="T47" fmla="*/ 11 h 358"/>
                <a:gd name="T48" fmla="*/ 302 w 377"/>
                <a:gd name="T49" fmla="*/ 16 h 358"/>
                <a:gd name="T50" fmla="*/ 283 w 377"/>
                <a:gd name="T51" fmla="*/ 22 h 358"/>
                <a:gd name="T52" fmla="*/ 262 w 377"/>
                <a:gd name="T53" fmla="*/ 32 h 358"/>
                <a:gd name="T54" fmla="*/ 241 w 377"/>
                <a:gd name="T55" fmla="*/ 43 h 358"/>
                <a:gd name="T56" fmla="*/ 219 w 377"/>
                <a:gd name="T57" fmla="*/ 56 h 358"/>
                <a:gd name="T58" fmla="*/ 198 w 377"/>
                <a:gd name="T59" fmla="*/ 72 h 358"/>
                <a:gd name="T60" fmla="*/ 174 w 377"/>
                <a:gd name="T61" fmla="*/ 91 h 358"/>
                <a:gd name="T62" fmla="*/ 150 w 377"/>
                <a:gd name="T63" fmla="*/ 112 h 358"/>
                <a:gd name="T64" fmla="*/ 123 w 377"/>
                <a:gd name="T65" fmla="*/ 136 h 358"/>
                <a:gd name="T66" fmla="*/ 99 w 377"/>
                <a:gd name="T67" fmla="*/ 160 h 358"/>
                <a:gd name="T68" fmla="*/ 78 w 377"/>
                <a:gd name="T69" fmla="*/ 184 h 358"/>
                <a:gd name="T70" fmla="*/ 59 w 377"/>
                <a:gd name="T71" fmla="*/ 208 h 358"/>
                <a:gd name="T72" fmla="*/ 46 w 377"/>
                <a:gd name="T73" fmla="*/ 230 h 358"/>
                <a:gd name="T74" fmla="*/ 32 w 377"/>
                <a:gd name="T75" fmla="*/ 248 h 358"/>
                <a:gd name="T76" fmla="*/ 22 w 377"/>
                <a:gd name="T77" fmla="*/ 267 h 358"/>
                <a:gd name="T78" fmla="*/ 14 w 377"/>
                <a:gd name="T79" fmla="*/ 283 h 358"/>
                <a:gd name="T80" fmla="*/ 8 w 377"/>
                <a:gd name="T81" fmla="*/ 299 h 358"/>
                <a:gd name="T82" fmla="*/ 6 w 377"/>
                <a:gd name="T83" fmla="*/ 312 h 358"/>
                <a:gd name="T84" fmla="*/ 0 w 377"/>
                <a:gd name="T85" fmla="*/ 323 h 358"/>
                <a:gd name="T86" fmla="*/ 0 w 377"/>
                <a:gd name="T87" fmla="*/ 334 h 358"/>
                <a:gd name="T88" fmla="*/ 0 w 377"/>
                <a:gd name="T89" fmla="*/ 342 h 358"/>
                <a:gd name="T90" fmla="*/ 0 w 377"/>
                <a:gd name="T91" fmla="*/ 347 h 358"/>
                <a:gd name="T92" fmla="*/ 0 w 377"/>
                <a:gd name="T93" fmla="*/ 352 h 358"/>
                <a:gd name="T94" fmla="*/ 0 w 377"/>
                <a:gd name="T95" fmla="*/ 355 h 358"/>
                <a:gd name="T96" fmla="*/ 0 w 377"/>
                <a:gd name="T97" fmla="*/ 358 h 358"/>
                <a:gd name="T98" fmla="*/ 0 w 377"/>
                <a:gd name="T99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7" h="358">
                  <a:moveTo>
                    <a:pt x="0" y="358"/>
                  </a:moveTo>
                  <a:lnTo>
                    <a:pt x="0" y="355"/>
                  </a:lnTo>
                  <a:lnTo>
                    <a:pt x="6" y="347"/>
                  </a:lnTo>
                  <a:lnTo>
                    <a:pt x="14" y="331"/>
                  </a:lnTo>
                  <a:lnTo>
                    <a:pt x="24" y="315"/>
                  </a:lnTo>
                  <a:lnTo>
                    <a:pt x="38" y="294"/>
                  </a:lnTo>
                  <a:lnTo>
                    <a:pt x="56" y="272"/>
                  </a:lnTo>
                  <a:lnTo>
                    <a:pt x="75" y="246"/>
                  </a:lnTo>
                  <a:lnTo>
                    <a:pt x="96" y="219"/>
                  </a:lnTo>
                  <a:lnTo>
                    <a:pt x="123" y="187"/>
                  </a:lnTo>
                  <a:lnTo>
                    <a:pt x="150" y="158"/>
                  </a:lnTo>
                  <a:lnTo>
                    <a:pt x="182" y="128"/>
                  </a:lnTo>
                  <a:lnTo>
                    <a:pt x="217" y="99"/>
                  </a:lnTo>
                  <a:lnTo>
                    <a:pt x="251" y="70"/>
                  </a:lnTo>
                  <a:lnTo>
                    <a:pt x="291" y="43"/>
                  </a:lnTo>
                  <a:lnTo>
                    <a:pt x="331" y="19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3" y="0"/>
                  </a:lnTo>
                  <a:lnTo>
                    <a:pt x="358" y="0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8" y="11"/>
                  </a:lnTo>
                  <a:lnTo>
                    <a:pt x="302" y="16"/>
                  </a:lnTo>
                  <a:lnTo>
                    <a:pt x="283" y="22"/>
                  </a:lnTo>
                  <a:lnTo>
                    <a:pt x="262" y="32"/>
                  </a:lnTo>
                  <a:lnTo>
                    <a:pt x="241" y="43"/>
                  </a:lnTo>
                  <a:lnTo>
                    <a:pt x="219" y="56"/>
                  </a:lnTo>
                  <a:lnTo>
                    <a:pt x="198" y="72"/>
                  </a:lnTo>
                  <a:lnTo>
                    <a:pt x="174" y="91"/>
                  </a:lnTo>
                  <a:lnTo>
                    <a:pt x="150" y="112"/>
                  </a:lnTo>
                  <a:lnTo>
                    <a:pt x="123" y="136"/>
                  </a:lnTo>
                  <a:lnTo>
                    <a:pt x="99" y="160"/>
                  </a:lnTo>
                  <a:lnTo>
                    <a:pt x="78" y="184"/>
                  </a:lnTo>
                  <a:lnTo>
                    <a:pt x="59" y="208"/>
                  </a:lnTo>
                  <a:lnTo>
                    <a:pt x="46" y="230"/>
                  </a:lnTo>
                  <a:lnTo>
                    <a:pt x="32" y="248"/>
                  </a:lnTo>
                  <a:lnTo>
                    <a:pt x="22" y="267"/>
                  </a:lnTo>
                  <a:lnTo>
                    <a:pt x="14" y="283"/>
                  </a:lnTo>
                  <a:lnTo>
                    <a:pt x="8" y="299"/>
                  </a:lnTo>
                  <a:lnTo>
                    <a:pt x="6" y="312"/>
                  </a:lnTo>
                  <a:lnTo>
                    <a:pt x="0" y="323"/>
                  </a:lnTo>
                  <a:lnTo>
                    <a:pt x="0" y="334"/>
                  </a:lnTo>
                  <a:lnTo>
                    <a:pt x="0" y="342"/>
                  </a:lnTo>
                  <a:lnTo>
                    <a:pt x="0" y="347"/>
                  </a:lnTo>
                  <a:lnTo>
                    <a:pt x="0" y="352"/>
                  </a:lnTo>
                  <a:lnTo>
                    <a:pt x="0" y="355"/>
                  </a:lnTo>
                  <a:lnTo>
                    <a:pt x="0" y="358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073" y="2523"/>
              <a:ext cx="889" cy="403"/>
            </a:xfrm>
            <a:custGeom>
              <a:avLst/>
              <a:gdLst>
                <a:gd name="T0" fmla="*/ 40 w 988"/>
                <a:gd name="T1" fmla="*/ 454 h 457"/>
                <a:gd name="T2" fmla="*/ 56 w 988"/>
                <a:gd name="T3" fmla="*/ 438 h 457"/>
                <a:gd name="T4" fmla="*/ 88 w 988"/>
                <a:gd name="T5" fmla="*/ 406 h 457"/>
                <a:gd name="T6" fmla="*/ 133 w 988"/>
                <a:gd name="T7" fmla="*/ 366 h 457"/>
                <a:gd name="T8" fmla="*/ 189 w 988"/>
                <a:gd name="T9" fmla="*/ 318 h 457"/>
                <a:gd name="T10" fmla="*/ 256 w 988"/>
                <a:gd name="T11" fmla="*/ 267 h 457"/>
                <a:gd name="T12" fmla="*/ 331 w 988"/>
                <a:gd name="T13" fmla="*/ 214 h 457"/>
                <a:gd name="T14" fmla="*/ 414 w 988"/>
                <a:gd name="T15" fmla="*/ 161 h 457"/>
                <a:gd name="T16" fmla="*/ 502 w 988"/>
                <a:gd name="T17" fmla="*/ 115 h 457"/>
                <a:gd name="T18" fmla="*/ 595 w 988"/>
                <a:gd name="T19" fmla="*/ 78 h 457"/>
                <a:gd name="T20" fmla="*/ 686 w 988"/>
                <a:gd name="T21" fmla="*/ 51 h 457"/>
                <a:gd name="T22" fmla="*/ 772 w 988"/>
                <a:gd name="T23" fmla="*/ 32 h 457"/>
                <a:gd name="T24" fmla="*/ 849 w 988"/>
                <a:gd name="T25" fmla="*/ 22 h 457"/>
                <a:gd name="T26" fmla="*/ 913 w 988"/>
                <a:gd name="T27" fmla="*/ 16 h 457"/>
                <a:gd name="T28" fmla="*/ 959 w 988"/>
                <a:gd name="T29" fmla="*/ 14 h 457"/>
                <a:gd name="T30" fmla="*/ 985 w 988"/>
                <a:gd name="T31" fmla="*/ 14 h 457"/>
                <a:gd name="T32" fmla="*/ 985 w 988"/>
                <a:gd name="T33" fmla="*/ 14 h 457"/>
                <a:gd name="T34" fmla="*/ 964 w 988"/>
                <a:gd name="T35" fmla="*/ 8 h 457"/>
                <a:gd name="T36" fmla="*/ 924 w 988"/>
                <a:gd name="T37" fmla="*/ 3 h 457"/>
                <a:gd name="T38" fmla="*/ 865 w 988"/>
                <a:gd name="T39" fmla="*/ 0 h 457"/>
                <a:gd name="T40" fmla="*/ 796 w 988"/>
                <a:gd name="T41" fmla="*/ 0 h 457"/>
                <a:gd name="T42" fmla="*/ 716 w 988"/>
                <a:gd name="T43" fmla="*/ 11 h 457"/>
                <a:gd name="T44" fmla="*/ 627 w 988"/>
                <a:gd name="T45" fmla="*/ 30 h 457"/>
                <a:gd name="T46" fmla="*/ 534 w 988"/>
                <a:gd name="T47" fmla="*/ 62 h 457"/>
                <a:gd name="T48" fmla="*/ 438 w 988"/>
                <a:gd name="T49" fmla="*/ 107 h 457"/>
                <a:gd name="T50" fmla="*/ 344 w 988"/>
                <a:gd name="T51" fmla="*/ 163 h 457"/>
                <a:gd name="T52" fmla="*/ 259 w 988"/>
                <a:gd name="T53" fmla="*/ 225 h 457"/>
                <a:gd name="T54" fmla="*/ 181 w 988"/>
                <a:gd name="T55" fmla="*/ 283 h 457"/>
                <a:gd name="T56" fmla="*/ 112 w 988"/>
                <a:gd name="T57" fmla="*/ 339 h 457"/>
                <a:gd name="T58" fmla="*/ 59 w 988"/>
                <a:gd name="T59" fmla="*/ 387 h 457"/>
                <a:gd name="T60" fmla="*/ 21 w 988"/>
                <a:gd name="T61" fmla="*/ 425 h 457"/>
                <a:gd name="T62" fmla="*/ 0 w 988"/>
                <a:gd name="T63" fmla="*/ 446 h 457"/>
                <a:gd name="T64" fmla="*/ 40 w 988"/>
                <a:gd name="T65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8" h="457">
                  <a:moveTo>
                    <a:pt x="40" y="457"/>
                  </a:moveTo>
                  <a:lnTo>
                    <a:pt x="40" y="454"/>
                  </a:lnTo>
                  <a:lnTo>
                    <a:pt x="48" y="446"/>
                  </a:lnTo>
                  <a:lnTo>
                    <a:pt x="56" y="438"/>
                  </a:lnTo>
                  <a:lnTo>
                    <a:pt x="69" y="425"/>
                  </a:lnTo>
                  <a:lnTo>
                    <a:pt x="88" y="406"/>
                  </a:lnTo>
                  <a:lnTo>
                    <a:pt x="109" y="387"/>
                  </a:lnTo>
                  <a:lnTo>
                    <a:pt x="133" y="366"/>
                  </a:lnTo>
                  <a:lnTo>
                    <a:pt x="160" y="345"/>
                  </a:lnTo>
                  <a:lnTo>
                    <a:pt x="189" y="318"/>
                  </a:lnTo>
                  <a:lnTo>
                    <a:pt x="222" y="294"/>
                  </a:lnTo>
                  <a:lnTo>
                    <a:pt x="256" y="267"/>
                  </a:lnTo>
                  <a:lnTo>
                    <a:pt x="294" y="241"/>
                  </a:lnTo>
                  <a:lnTo>
                    <a:pt x="331" y="214"/>
                  </a:lnTo>
                  <a:lnTo>
                    <a:pt x="371" y="187"/>
                  </a:lnTo>
                  <a:lnTo>
                    <a:pt x="414" y="161"/>
                  </a:lnTo>
                  <a:lnTo>
                    <a:pt x="459" y="139"/>
                  </a:lnTo>
                  <a:lnTo>
                    <a:pt x="502" y="115"/>
                  </a:lnTo>
                  <a:lnTo>
                    <a:pt x="547" y="96"/>
                  </a:lnTo>
                  <a:lnTo>
                    <a:pt x="595" y="78"/>
                  </a:lnTo>
                  <a:lnTo>
                    <a:pt x="641" y="64"/>
                  </a:lnTo>
                  <a:lnTo>
                    <a:pt x="686" y="51"/>
                  </a:lnTo>
                  <a:lnTo>
                    <a:pt x="729" y="43"/>
                  </a:lnTo>
                  <a:lnTo>
                    <a:pt x="772" y="32"/>
                  </a:lnTo>
                  <a:lnTo>
                    <a:pt x="812" y="27"/>
                  </a:lnTo>
                  <a:lnTo>
                    <a:pt x="849" y="22"/>
                  </a:lnTo>
                  <a:lnTo>
                    <a:pt x="881" y="19"/>
                  </a:lnTo>
                  <a:lnTo>
                    <a:pt x="913" y="16"/>
                  </a:lnTo>
                  <a:lnTo>
                    <a:pt x="940" y="16"/>
                  </a:lnTo>
                  <a:lnTo>
                    <a:pt x="959" y="14"/>
                  </a:lnTo>
                  <a:lnTo>
                    <a:pt x="975" y="14"/>
                  </a:lnTo>
                  <a:lnTo>
                    <a:pt x="985" y="14"/>
                  </a:lnTo>
                  <a:lnTo>
                    <a:pt x="988" y="14"/>
                  </a:lnTo>
                  <a:lnTo>
                    <a:pt x="985" y="14"/>
                  </a:lnTo>
                  <a:lnTo>
                    <a:pt x="977" y="11"/>
                  </a:lnTo>
                  <a:lnTo>
                    <a:pt x="964" y="8"/>
                  </a:lnTo>
                  <a:lnTo>
                    <a:pt x="945" y="6"/>
                  </a:lnTo>
                  <a:lnTo>
                    <a:pt x="924" y="3"/>
                  </a:lnTo>
                  <a:lnTo>
                    <a:pt x="897" y="3"/>
                  </a:lnTo>
                  <a:lnTo>
                    <a:pt x="865" y="0"/>
                  </a:lnTo>
                  <a:lnTo>
                    <a:pt x="833" y="0"/>
                  </a:lnTo>
                  <a:lnTo>
                    <a:pt x="796" y="0"/>
                  </a:lnTo>
                  <a:lnTo>
                    <a:pt x="758" y="6"/>
                  </a:lnTo>
                  <a:lnTo>
                    <a:pt x="716" y="11"/>
                  </a:lnTo>
                  <a:lnTo>
                    <a:pt x="673" y="19"/>
                  </a:lnTo>
                  <a:lnTo>
                    <a:pt x="627" y="30"/>
                  </a:lnTo>
                  <a:lnTo>
                    <a:pt x="582" y="43"/>
                  </a:lnTo>
                  <a:lnTo>
                    <a:pt x="534" y="62"/>
                  </a:lnTo>
                  <a:lnTo>
                    <a:pt x="486" y="83"/>
                  </a:lnTo>
                  <a:lnTo>
                    <a:pt x="438" y="107"/>
                  </a:lnTo>
                  <a:lnTo>
                    <a:pt x="390" y="134"/>
                  </a:lnTo>
                  <a:lnTo>
                    <a:pt x="344" y="163"/>
                  </a:lnTo>
                  <a:lnTo>
                    <a:pt x="302" y="193"/>
                  </a:lnTo>
                  <a:lnTo>
                    <a:pt x="259" y="225"/>
                  </a:lnTo>
                  <a:lnTo>
                    <a:pt x="219" y="254"/>
                  </a:lnTo>
                  <a:lnTo>
                    <a:pt x="181" y="283"/>
                  </a:lnTo>
                  <a:lnTo>
                    <a:pt x="147" y="313"/>
                  </a:lnTo>
                  <a:lnTo>
                    <a:pt x="112" y="339"/>
                  </a:lnTo>
                  <a:lnTo>
                    <a:pt x="85" y="366"/>
                  </a:lnTo>
                  <a:lnTo>
                    <a:pt x="59" y="387"/>
                  </a:lnTo>
                  <a:lnTo>
                    <a:pt x="37" y="409"/>
                  </a:lnTo>
                  <a:lnTo>
                    <a:pt x="21" y="425"/>
                  </a:lnTo>
                  <a:lnTo>
                    <a:pt x="8" y="438"/>
                  </a:lnTo>
                  <a:lnTo>
                    <a:pt x="0" y="446"/>
                  </a:lnTo>
                  <a:lnTo>
                    <a:pt x="0" y="449"/>
                  </a:lnTo>
                  <a:lnTo>
                    <a:pt x="40" y="457"/>
                  </a:lnTo>
                  <a:lnTo>
                    <a:pt x="40" y="45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5070" y="2323"/>
              <a:ext cx="92" cy="653"/>
            </a:xfrm>
            <a:custGeom>
              <a:avLst/>
              <a:gdLst>
                <a:gd name="T0" fmla="*/ 102 w 102"/>
                <a:gd name="T1" fmla="*/ 0 h 739"/>
                <a:gd name="T2" fmla="*/ 96 w 102"/>
                <a:gd name="T3" fmla="*/ 18 h 739"/>
                <a:gd name="T4" fmla="*/ 88 w 102"/>
                <a:gd name="T5" fmla="*/ 48 h 739"/>
                <a:gd name="T6" fmla="*/ 77 w 102"/>
                <a:gd name="T7" fmla="*/ 93 h 739"/>
                <a:gd name="T8" fmla="*/ 67 w 102"/>
                <a:gd name="T9" fmla="*/ 146 h 739"/>
                <a:gd name="T10" fmla="*/ 56 w 102"/>
                <a:gd name="T11" fmla="*/ 208 h 739"/>
                <a:gd name="T12" fmla="*/ 48 w 102"/>
                <a:gd name="T13" fmla="*/ 277 h 739"/>
                <a:gd name="T14" fmla="*/ 43 w 102"/>
                <a:gd name="T15" fmla="*/ 349 h 739"/>
                <a:gd name="T16" fmla="*/ 37 w 102"/>
                <a:gd name="T17" fmla="*/ 424 h 739"/>
                <a:gd name="T18" fmla="*/ 37 w 102"/>
                <a:gd name="T19" fmla="*/ 493 h 739"/>
                <a:gd name="T20" fmla="*/ 35 w 102"/>
                <a:gd name="T21" fmla="*/ 557 h 739"/>
                <a:gd name="T22" fmla="*/ 35 w 102"/>
                <a:gd name="T23" fmla="*/ 611 h 739"/>
                <a:gd name="T24" fmla="*/ 35 w 102"/>
                <a:gd name="T25" fmla="*/ 659 h 739"/>
                <a:gd name="T26" fmla="*/ 35 w 102"/>
                <a:gd name="T27" fmla="*/ 696 h 739"/>
                <a:gd name="T28" fmla="*/ 35 w 102"/>
                <a:gd name="T29" fmla="*/ 723 h 739"/>
                <a:gd name="T30" fmla="*/ 35 w 102"/>
                <a:gd name="T31" fmla="*/ 736 h 739"/>
                <a:gd name="T32" fmla="*/ 35 w 102"/>
                <a:gd name="T33" fmla="*/ 736 h 739"/>
                <a:gd name="T34" fmla="*/ 32 w 102"/>
                <a:gd name="T35" fmla="*/ 723 h 739"/>
                <a:gd name="T36" fmla="*/ 27 w 102"/>
                <a:gd name="T37" fmla="*/ 696 h 739"/>
                <a:gd name="T38" fmla="*/ 21 w 102"/>
                <a:gd name="T39" fmla="*/ 661 h 739"/>
                <a:gd name="T40" fmla="*/ 13 w 102"/>
                <a:gd name="T41" fmla="*/ 613 h 739"/>
                <a:gd name="T42" fmla="*/ 8 w 102"/>
                <a:gd name="T43" fmla="*/ 560 h 739"/>
                <a:gd name="T44" fmla="*/ 3 w 102"/>
                <a:gd name="T45" fmla="*/ 499 h 739"/>
                <a:gd name="T46" fmla="*/ 0 w 102"/>
                <a:gd name="T47" fmla="*/ 429 h 739"/>
                <a:gd name="T48" fmla="*/ 3 w 102"/>
                <a:gd name="T49" fmla="*/ 355 h 739"/>
                <a:gd name="T50" fmla="*/ 8 w 102"/>
                <a:gd name="T51" fmla="*/ 280 h 739"/>
                <a:gd name="T52" fmla="*/ 19 w 102"/>
                <a:gd name="T53" fmla="*/ 210 h 739"/>
                <a:gd name="T54" fmla="*/ 32 w 102"/>
                <a:gd name="T55" fmla="*/ 149 h 739"/>
                <a:gd name="T56" fmla="*/ 43 w 102"/>
                <a:gd name="T57" fmla="*/ 96 h 739"/>
                <a:gd name="T58" fmla="*/ 53 w 102"/>
                <a:gd name="T59" fmla="*/ 53 h 739"/>
                <a:gd name="T60" fmla="*/ 61 w 102"/>
                <a:gd name="T61" fmla="*/ 21 h 739"/>
                <a:gd name="T62" fmla="*/ 69 w 102"/>
                <a:gd name="T63" fmla="*/ 5 h 739"/>
                <a:gd name="T64" fmla="*/ 102 w 102"/>
                <a:gd name="T65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739">
                  <a:moveTo>
                    <a:pt x="102" y="0"/>
                  </a:moveTo>
                  <a:lnTo>
                    <a:pt x="102" y="0"/>
                  </a:lnTo>
                  <a:lnTo>
                    <a:pt x="99" y="8"/>
                  </a:lnTo>
                  <a:lnTo>
                    <a:pt x="96" y="18"/>
                  </a:lnTo>
                  <a:lnTo>
                    <a:pt x="91" y="32"/>
                  </a:lnTo>
                  <a:lnTo>
                    <a:pt x="88" y="48"/>
                  </a:lnTo>
                  <a:lnTo>
                    <a:pt x="83" y="69"/>
                  </a:lnTo>
                  <a:lnTo>
                    <a:pt x="77" y="93"/>
                  </a:lnTo>
                  <a:lnTo>
                    <a:pt x="75" y="120"/>
                  </a:lnTo>
                  <a:lnTo>
                    <a:pt x="67" y="146"/>
                  </a:lnTo>
                  <a:lnTo>
                    <a:pt x="61" y="176"/>
                  </a:lnTo>
                  <a:lnTo>
                    <a:pt x="56" y="208"/>
                  </a:lnTo>
                  <a:lnTo>
                    <a:pt x="53" y="242"/>
                  </a:lnTo>
                  <a:lnTo>
                    <a:pt x="48" y="277"/>
                  </a:lnTo>
                  <a:lnTo>
                    <a:pt x="45" y="314"/>
                  </a:lnTo>
                  <a:lnTo>
                    <a:pt x="43" y="349"/>
                  </a:lnTo>
                  <a:lnTo>
                    <a:pt x="40" y="389"/>
                  </a:lnTo>
                  <a:lnTo>
                    <a:pt x="37" y="424"/>
                  </a:lnTo>
                  <a:lnTo>
                    <a:pt x="37" y="461"/>
                  </a:lnTo>
                  <a:lnTo>
                    <a:pt x="37" y="493"/>
                  </a:lnTo>
                  <a:lnTo>
                    <a:pt x="37" y="525"/>
                  </a:lnTo>
                  <a:lnTo>
                    <a:pt x="35" y="557"/>
                  </a:lnTo>
                  <a:lnTo>
                    <a:pt x="35" y="587"/>
                  </a:lnTo>
                  <a:lnTo>
                    <a:pt x="35" y="611"/>
                  </a:lnTo>
                  <a:lnTo>
                    <a:pt x="35" y="637"/>
                  </a:lnTo>
                  <a:lnTo>
                    <a:pt x="35" y="659"/>
                  </a:lnTo>
                  <a:lnTo>
                    <a:pt x="35" y="680"/>
                  </a:lnTo>
                  <a:lnTo>
                    <a:pt x="35" y="696"/>
                  </a:lnTo>
                  <a:lnTo>
                    <a:pt x="35" y="712"/>
                  </a:lnTo>
                  <a:lnTo>
                    <a:pt x="35" y="723"/>
                  </a:lnTo>
                  <a:lnTo>
                    <a:pt x="35" y="731"/>
                  </a:lnTo>
                  <a:lnTo>
                    <a:pt x="35" y="736"/>
                  </a:lnTo>
                  <a:lnTo>
                    <a:pt x="37" y="739"/>
                  </a:lnTo>
                  <a:lnTo>
                    <a:pt x="35" y="736"/>
                  </a:lnTo>
                  <a:lnTo>
                    <a:pt x="35" y="731"/>
                  </a:lnTo>
                  <a:lnTo>
                    <a:pt x="32" y="723"/>
                  </a:lnTo>
                  <a:lnTo>
                    <a:pt x="29" y="712"/>
                  </a:lnTo>
                  <a:lnTo>
                    <a:pt x="27" y="696"/>
                  </a:lnTo>
                  <a:lnTo>
                    <a:pt x="24" y="680"/>
                  </a:lnTo>
                  <a:lnTo>
                    <a:pt x="21" y="661"/>
                  </a:lnTo>
                  <a:lnTo>
                    <a:pt x="16" y="640"/>
                  </a:lnTo>
                  <a:lnTo>
                    <a:pt x="13" y="613"/>
                  </a:lnTo>
                  <a:lnTo>
                    <a:pt x="11" y="589"/>
                  </a:lnTo>
                  <a:lnTo>
                    <a:pt x="8" y="560"/>
                  </a:lnTo>
                  <a:lnTo>
                    <a:pt x="5" y="531"/>
                  </a:lnTo>
                  <a:lnTo>
                    <a:pt x="3" y="499"/>
                  </a:lnTo>
                  <a:lnTo>
                    <a:pt x="3" y="464"/>
                  </a:lnTo>
                  <a:lnTo>
                    <a:pt x="0" y="429"/>
                  </a:lnTo>
                  <a:lnTo>
                    <a:pt x="3" y="392"/>
                  </a:lnTo>
                  <a:lnTo>
                    <a:pt x="3" y="355"/>
                  </a:lnTo>
                  <a:lnTo>
                    <a:pt x="5" y="317"/>
                  </a:lnTo>
                  <a:lnTo>
                    <a:pt x="8" y="280"/>
                  </a:lnTo>
                  <a:lnTo>
                    <a:pt x="13" y="248"/>
                  </a:lnTo>
                  <a:lnTo>
                    <a:pt x="19" y="210"/>
                  </a:lnTo>
                  <a:lnTo>
                    <a:pt x="24" y="181"/>
                  </a:lnTo>
                  <a:lnTo>
                    <a:pt x="32" y="149"/>
                  </a:lnTo>
                  <a:lnTo>
                    <a:pt x="37" y="122"/>
                  </a:lnTo>
                  <a:lnTo>
                    <a:pt x="43" y="96"/>
                  </a:lnTo>
                  <a:lnTo>
                    <a:pt x="48" y="72"/>
                  </a:lnTo>
                  <a:lnTo>
                    <a:pt x="53" y="53"/>
                  </a:lnTo>
                  <a:lnTo>
                    <a:pt x="59" y="34"/>
                  </a:lnTo>
                  <a:lnTo>
                    <a:pt x="61" y="21"/>
                  </a:lnTo>
                  <a:lnTo>
                    <a:pt x="67" y="10"/>
                  </a:lnTo>
                  <a:lnTo>
                    <a:pt x="69" y="5"/>
                  </a:lnTo>
                  <a:lnTo>
                    <a:pt x="69" y="2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4736" y="2535"/>
              <a:ext cx="140" cy="462"/>
            </a:xfrm>
            <a:custGeom>
              <a:avLst/>
              <a:gdLst>
                <a:gd name="T0" fmla="*/ 0 w 155"/>
                <a:gd name="T1" fmla="*/ 16 h 523"/>
                <a:gd name="T2" fmla="*/ 0 w 155"/>
                <a:gd name="T3" fmla="*/ 18 h 523"/>
                <a:gd name="T4" fmla="*/ 11 w 155"/>
                <a:gd name="T5" fmla="*/ 26 h 523"/>
                <a:gd name="T6" fmla="*/ 16 w 155"/>
                <a:gd name="T7" fmla="*/ 34 h 523"/>
                <a:gd name="T8" fmla="*/ 24 w 155"/>
                <a:gd name="T9" fmla="*/ 42 h 523"/>
                <a:gd name="T10" fmla="*/ 32 w 155"/>
                <a:gd name="T11" fmla="*/ 50 h 523"/>
                <a:gd name="T12" fmla="*/ 40 w 155"/>
                <a:gd name="T13" fmla="*/ 64 h 523"/>
                <a:gd name="T14" fmla="*/ 48 w 155"/>
                <a:gd name="T15" fmla="*/ 77 h 523"/>
                <a:gd name="T16" fmla="*/ 59 w 155"/>
                <a:gd name="T17" fmla="*/ 93 h 523"/>
                <a:gd name="T18" fmla="*/ 67 w 155"/>
                <a:gd name="T19" fmla="*/ 107 h 523"/>
                <a:gd name="T20" fmla="*/ 75 w 155"/>
                <a:gd name="T21" fmla="*/ 125 h 523"/>
                <a:gd name="T22" fmla="*/ 83 w 155"/>
                <a:gd name="T23" fmla="*/ 147 h 523"/>
                <a:gd name="T24" fmla="*/ 91 w 155"/>
                <a:gd name="T25" fmla="*/ 168 h 523"/>
                <a:gd name="T26" fmla="*/ 99 w 155"/>
                <a:gd name="T27" fmla="*/ 189 h 523"/>
                <a:gd name="T28" fmla="*/ 107 w 155"/>
                <a:gd name="T29" fmla="*/ 216 h 523"/>
                <a:gd name="T30" fmla="*/ 109 w 155"/>
                <a:gd name="T31" fmla="*/ 243 h 523"/>
                <a:gd name="T32" fmla="*/ 115 w 155"/>
                <a:gd name="T33" fmla="*/ 269 h 523"/>
                <a:gd name="T34" fmla="*/ 117 w 155"/>
                <a:gd name="T35" fmla="*/ 296 h 523"/>
                <a:gd name="T36" fmla="*/ 120 w 155"/>
                <a:gd name="T37" fmla="*/ 323 h 523"/>
                <a:gd name="T38" fmla="*/ 123 w 155"/>
                <a:gd name="T39" fmla="*/ 349 h 523"/>
                <a:gd name="T40" fmla="*/ 123 w 155"/>
                <a:gd name="T41" fmla="*/ 373 h 523"/>
                <a:gd name="T42" fmla="*/ 125 w 155"/>
                <a:gd name="T43" fmla="*/ 397 h 523"/>
                <a:gd name="T44" fmla="*/ 128 w 155"/>
                <a:gd name="T45" fmla="*/ 421 h 523"/>
                <a:gd name="T46" fmla="*/ 128 w 155"/>
                <a:gd name="T47" fmla="*/ 443 h 523"/>
                <a:gd name="T48" fmla="*/ 128 w 155"/>
                <a:gd name="T49" fmla="*/ 461 h 523"/>
                <a:gd name="T50" fmla="*/ 128 w 155"/>
                <a:gd name="T51" fmla="*/ 477 h 523"/>
                <a:gd name="T52" fmla="*/ 128 w 155"/>
                <a:gd name="T53" fmla="*/ 493 h 523"/>
                <a:gd name="T54" fmla="*/ 128 w 155"/>
                <a:gd name="T55" fmla="*/ 507 h 523"/>
                <a:gd name="T56" fmla="*/ 128 w 155"/>
                <a:gd name="T57" fmla="*/ 515 h 523"/>
                <a:gd name="T58" fmla="*/ 128 w 155"/>
                <a:gd name="T59" fmla="*/ 520 h 523"/>
                <a:gd name="T60" fmla="*/ 128 w 155"/>
                <a:gd name="T61" fmla="*/ 523 h 523"/>
                <a:gd name="T62" fmla="*/ 128 w 155"/>
                <a:gd name="T63" fmla="*/ 520 h 523"/>
                <a:gd name="T64" fmla="*/ 128 w 155"/>
                <a:gd name="T65" fmla="*/ 515 h 523"/>
                <a:gd name="T66" fmla="*/ 131 w 155"/>
                <a:gd name="T67" fmla="*/ 507 h 523"/>
                <a:gd name="T68" fmla="*/ 136 w 155"/>
                <a:gd name="T69" fmla="*/ 499 h 523"/>
                <a:gd name="T70" fmla="*/ 139 w 155"/>
                <a:gd name="T71" fmla="*/ 483 h 523"/>
                <a:gd name="T72" fmla="*/ 144 w 155"/>
                <a:gd name="T73" fmla="*/ 467 h 523"/>
                <a:gd name="T74" fmla="*/ 147 w 155"/>
                <a:gd name="T75" fmla="*/ 451 h 523"/>
                <a:gd name="T76" fmla="*/ 149 w 155"/>
                <a:gd name="T77" fmla="*/ 429 h 523"/>
                <a:gd name="T78" fmla="*/ 152 w 155"/>
                <a:gd name="T79" fmla="*/ 408 h 523"/>
                <a:gd name="T80" fmla="*/ 155 w 155"/>
                <a:gd name="T81" fmla="*/ 384 h 523"/>
                <a:gd name="T82" fmla="*/ 155 w 155"/>
                <a:gd name="T83" fmla="*/ 357 h 523"/>
                <a:gd name="T84" fmla="*/ 155 w 155"/>
                <a:gd name="T85" fmla="*/ 331 h 523"/>
                <a:gd name="T86" fmla="*/ 155 w 155"/>
                <a:gd name="T87" fmla="*/ 301 h 523"/>
                <a:gd name="T88" fmla="*/ 149 w 155"/>
                <a:gd name="T89" fmla="*/ 272 h 523"/>
                <a:gd name="T90" fmla="*/ 144 w 155"/>
                <a:gd name="T91" fmla="*/ 240 h 523"/>
                <a:gd name="T92" fmla="*/ 139 w 155"/>
                <a:gd name="T93" fmla="*/ 211 h 523"/>
                <a:gd name="T94" fmla="*/ 128 w 155"/>
                <a:gd name="T95" fmla="*/ 179 h 523"/>
                <a:gd name="T96" fmla="*/ 120 w 155"/>
                <a:gd name="T97" fmla="*/ 149 h 523"/>
                <a:gd name="T98" fmla="*/ 109 w 155"/>
                <a:gd name="T99" fmla="*/ 125 h 523"/>
                <a:gd name="T100" fmla="*/ 101 w 155"/>
                <a:gd name="T101" fmla="*/ 104 h 523"/>
                <a:gd name="T102" fmla="*/ 93 w 155"/>
                <a:gd name="T103" fmla="*/ 82 h 523"/>
                <a:gd name="T104" fmla="*/ 88 w 155"/>
                <a:gd name="T105" fmla="*/ 66 h 523"/>
                <a:gd name="T106" fmla="*/ 80 w 155"/>
                <a:gd name="T107" fmla="*/ 50 h 523"/>
                <a:gd name="T108" fmla="*/ 75 w 155"/>
                <a:gd name="T109" fmla="*/ 40 h 523"/>
                <a:gd name="T110" fmla="*/ 69 w 155"/>
                <a:gd name="T111" fmla="*/ 29 h 523"/>
                <a:gd name="T112" fmla="*/ 64 w 155"/>
                <a:gd name="T113" fmla="*/ 18 h 523"/>
                <a:gd name="T114" fmla="*/ 59 w 155"/>
                <a:gd name="T115" fmla="*/ 13 h 523"/>
                <a:gd name="T116" fmla="*/ 56 w 155"/>
                <a:gd name="T117" fmla="*/ 8 h 523"/>
                <a:gd name="T118" fmla="*/ 53 w 155"/>
                <a:gd name="T119" fmla="*/ 2 h 523"/>
                <a:gd name="T120" fmla="*/ 51 w 155"/>
                <a:gd name="T121" fmla="*/ 0 h 523"/>
                <a:gd name="T122" fmla="*/ 0 w 155"/>
                <a:gd name="T123" fmla="*/ 16 h 523"/>
                <a:gd name="T124" fmla="*/ 0 w 155"/>
                <a:gd name="T125" fmla="*/ 1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" h="523">
                  <a:moveTo>
                    <a:pt x="0" y="16"/>
                  </a:moveTo>
                  <a:lnTo>
                    <a:pt x="0" y="18"/>
                  </a:lnTo>
                  <a:lnTo>
                    <a:pt x="11" y="26"/>
                  </a:lnTo>
                  <a:lnTo>
                    <a:pt x="16" y="34"/>
                  </a:lnTo>
                  <a:lnTo>
                    <a:pt x="24" y="42"/>
                  </a:lnTo>
                  <a:lnTo>
                    <a:pt x="32" y="50"/>
                  </a:lnTo>
                  <a:lnTo>
                    <a:pt x="40" y="64"/>
                  </a:lnTo>
                  <a:lnTo>
                    <a:pt x="48" y="77"/>
                  </a:lnTo>
                  <a:lnTo>
                    <a:pt x="59" y="93"/>
                  </a:lnTo>
                  <a:lnTo>
                    <a:pt x="67" y="107"/>
                  </a:lnTo>
                  <a:lnTo>
                    <a:pt x="75" y="125"/>
                  </a:lnTo>
                  <a:lnTo>
                    <a:pt x="83" y="147"/>
                  </a:lnTo>
                  <a:lnTo>
                    <a:pt x="91" y="168"/>
                  </a:lnTo>
                  <a:lnTo>
                    <a:pt x="99" y="189"/>
                  </a:lnTo>
                  <a:lnTo>
                    <a:pt x="107" y="216"/>
                  </a:lnTo>
                  <a:lnTo>
                    <a:pt x="109" y="243"/>
                  </a:lnTo>
                  <a:lnTo>
                    <a:pt x="115" y="269"/>
                  </a:lnTo>
                  <a:lnTo>
                    <a:pt x="117" y="296"/>
                  </a:lnTo>
                  <a:lnTo>
                    <a:pt x="120" y="323"/>
                  </a:lnTo>
                  <a:lnTo>
                    <a:pt x="123" y="349"/>
                  </a:lnTo>
                  <a:lnTo>
                    <a:pt x="123" y="373"/>
                  </a:lnTo>
                  <a:lnTo>
                    <a:pt x="125" y="397"/>
                  </a:lnTo>
                  <a:lnTo>
                    <a:pt x="128" y="421"/>
                  </a:lnTo>
                  <a:lnTo>
                    <a:pt x="128" y="443"/>
                  </a:lnTo>
                  <a:lnTo>
                    <a:pt x="128" y="461"/>
                  </a:lnTo>
                  <a:lnTo>
                    <a:pt x="128" y="477"/>
                  </a:lnTo>
                  <a:lnTo>
                    <a:pt x="128" y="493"/>
                  </a:lnTo>
                  <a:lnTo>
                    <a:pt x="128" y="507"/>
                  </a:lnTo>
                  <a:lnTo>
                    <a:pt x="128" y="515"/>
                  </a:lnTo>
                  <a:lnTo>
                    <a:pt x="128" y="520"/>
                  </a:lnTo>
                  <a:lnTo>
                    <a:pt x="128" y="523"/>
                  </a:lnTo>
                  <a:lnTo>
                    <a:pt x="128" y="520"/>
                  </a:lnTo>
                  <a:lnTo>
                    <a:pt x="128" y="515"/>
                  </a:lnTo>
                  <a:lnTo>
                    <a:pt x="131" y="507"/>
                  </a:lnTo>
                  <a:lnTo>
                    <a:pt x="136" y="499"/>
                  </a:lnTo>
                  <a:lnTo>
                    <a:pt x="139" y="483"/>
                  </a:lnTo>
                  <a:lnTo>
                    <a:pt x="144" y="467"/>
                  </a:lnTo>
                  <a:lnTo>
                    <a:pt x="147" y="451"/>
                  </a:lnTo>
                  <a:lnTo>
                    <a:pt x="149" y="429"/>
                  </a:lnTo>
                  <a:lnTo>
                    <a:pt x="152" y="408"/>
                  </a:lnTo>
                  <a:lnTo>
                    <a:pt x="155" y="384"/>
                  </a:lnTo>
                  <a:lnTo>
                    <a:pt x="155" y="357"/>
                  </a:lnTo>
                  <a:lnTo>
                    <a:pt x="155" y="331"/>
                  </a:lnTo>
                  <a:lnTo>
                    <a:pt x="155" y="301"/>
                  </a:lnTo>
                  <a:lnTo>
                    <a:pt x="149" y="272"/>
                  </a:lnTo>
                  <a:lnTo>
                    <a:pt x="144" y="240"/>
                  </a:lnTo>
                  <a:lnTo>
                    <a:pt x="139" y="211"/>
                  </a:lnTo>
                  <a:lnTo>
                    <a:pt x="128" y="179"/>
                  </a:lnTo>
                  <a:lnTo>
                    <a:pt x="120" y="149"/>
                  </a:lnTo>
                  <a:lnTo>
                    <a:pt x="109" y="125"/>
                  </a:lnTo>
                  <a:lnTo>
                    <a:pt x="101" y="104"/>
                  </a:lnTo>
                  <a:lnTo>
                    <a:pt x="93" y="82"/>
                  </a:lnTo>
                  <a:lnTo>
                    <a:pt x="88" y="66"/>
                  </a:lnTo>
                  <a:lnTo>
                    <a:pt x="80" y="50"/>
                  </a:lnTo>
                  <a:lnTo>
                    <a:pt x="75" y="40"/>
                  </a:lnTo>
                  <a:lnTo>
                    <a:pt x="69" y="29"/>
                  </a:lnTo>
                  <a:lnTo>
                    <a:pt x="64" y="18"/>
                  </a:lnTo>
                  <a:lnTo>
                    <a:pt x="59" y="13"/>
                  </a:lnTo>
                  <a:lnTo>
                    <a:pt x="56" y="8"/>
                  </a:lnTo>
                  <a:lnTo>
                    <a:pt x="53" y="2"/>
                  </a:lnTo>
                  <a:lnTo>
                    <a:pt x="5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4640" y="2575"/>
              <a:ext cx="135" cy="419"/>
            </a:xfrm>
            <a:custGeom>
              <a:avLst/>
              <a:gdLst>
                <a:gd name="T0" fmla="*/ 3 w 150"/>
                <a:gd name="T1" fmla="*/ 5 h 475"/>
                <a:gd name="T2" fmla="*/ 13 w 150"/>
                <a:gd name="T3" fmla="*/ 16 h 475"/>
                <a:gd name="T4" fmla="*/ 27 w 150"/>
                <a:gd name="T5" fmla="*/ 37 h 475"/>
                <a:gd name="T6" fmla="*/ 45 w 150"/>
                <a:gd name="T7" fmla="*/ 67 h 475"/>
                <a:gd name="T8" fmla="*/ 61 w 150"/>
                <a:gd name="T9" fmla="*/ 99 h 475"/>
                <a:gd name="T10" fmla="*/ 80 w 150"/>
                <a:gd name="T11" fmla="*/ 139 h 475"/>
                <a:gd name="T12" fmla="*/ 96 w 150"/>
                <a:gd name="T13" fmla="*/ 179 h 475"/>
                <a:gd name="T14" fmla="*/ 110 w 150"/>
                <a:gd name="T15" fmla="*/ 224 h 475"/>
                <a:gd name="T16" fmla="*/ 118 w 150"/>
                <a:gd name="T17" fmla="*/ 272 h 475"/>
                <a:gd name="T18" fmla="*/ 123 w 150"/>
                <a:gd name="T19" fmla="*/ 315 h 475"/>
                <a:gd name="T20" fmla="*/ 126 w 150"/>
                <a:gd name="T21" fmla="*/ 358 h 475"/>
                <a:gd name="T22" fmla="*/ 126 w 150"/>
                <a:gd name="T23" fmla="*/ 395 h 475"/>
                <a:gd name="T24" fmla="*/ 123 w 150"/>
                <a:gd name="T25" fmla="*/ 427 h 475"/>
                <a:gd name="T26" fmla="*/ 123 w 150"/>
                <a:gd name="T27" fmla="*/ 451 h 475"/>
                <a:gd name="T28" fmla="*/ 123 w 150"/>
                <a:gd name="T29" fmla="*/ 467 h 475"/>
                <a:gd name="T30" fmla="*/ 123 w 150"/>
                <a:gd name="T31" fmla="*/ 475 h 475"/>
                <a:gd name="T32" fmla="*/ 123 w 150"/>
                <a:gd name="T33" fmla="*/ 470 h 475"/>
                <a:gd name="T34" fmla="*/ 128 w 150"/>
                <a:gd name="T35" fmla="*/ 454 h 475"/>
                <a:gd name="T36" fmla="*/ 134 w 150"/>
                <a:gd name="T37" fmla="*/ 430 h 475"/>
                <a:gd name="T38" fmla="*/ 142 w 150"/>
                <a:gd name="T39" fmla="*/ 398 h 475"/>
                <a:gd name="T40" fmla="*/ 147 w 150"/>
                <a:gd name="T41" fmla="*/ 358 h 475"/>
                <a:gd name="T42" fmla="*/ 150 w 150"/>
                <a:gd name="T43" fmla="*/ 315 h 475"/>
                <a:gd name="T44" fmla="*/ 150 w 150"/>
                <a:gd name="T45" fmla="*/ 262 h 475"/>
                <a:gd name="T46" fmla="*/ 142 w 150"/>
                <a:gd name="T47" fmla="*/ 208 h 475"/>
                <a:gd name="T48" fmla="*/ 128 w 150"/>
                <a:gd name="T49" fmla="*/ 155 h 475"/>
                <a:gd name="T50" fmla="*/ 107 w 150"/>
                <a:gd name="T51" fmla="*/ 112 h 475"/>
                <a:gd name="T52" fmla="*/ 83 w 150"/>
                <a:gd name="T53" fmla="*/ 75 h 475"/>
                <a:gd name="T54" fmla="*/ 59 w 150"/>
                <a:gd name="T55" fmla="*/ 48 h 475"/>
                <a:gd name="T56" fmla="*/ 37 w 150"/>
                <a:gd name="T57" fmla="*/ 27 h 475"/>
                <a:gd name="T58" fmla="*/ 19 w 150"/>
                <a:gd name="T59" fmla="*/ 11 h 475"/>
                <a:gd name="T60" fmla="*/ 5 w 150"/>
                <a:gd name="T61" fmla="*/ 3 h 475"/>
                <a:gd name="T62" fmla="*/ 0 w 150"/>
                <a:gd name="T6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475">
                  <a:moveTo>
                    <a:pt x="0" y="0"/>
                  </a:moveTo>
                  <a:lnTo>
                    <a:pt x="3" y="5"/>
                  </a:lnTo>
                  <a:lnTo>
                    <a:pt x="8" y="11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27" y="37"/>
                  </a:lnTo>
                  <a:lnTo>
                    <a:pt x="35" y="51"/>
                  </a:lnTo>
                  <a:lnTo>
                    <a:pt x="45" y="67"/>
                  </a:lnTo>
                  <a:lnTo>
                    <a:pt x="53" y="80"/>
                  </a:lnTo>
                  <a:lnTo>
                    <a:pt x="61" y="99"/>
                  </a:lnTo>
                  <a:lnTo>
                    <a:pt x="70" y="118"/>
                  </a:lnTo>
                  <a:lnTo>
                    <a:pt x="80" y="139"/>
                  </a:lnTo>
                  <a:lnTo>
                    <a:pt x="88" y="158"/>
                  </a:lnTo>
                  <a:lnTo>
                    <a:pt x="96" y="179"/>
                  </a:lnTo>
                  <a:lnTo>
                    <a:pt x="102" y="203"/>
                  </a:lnTo>
                  <a:lnTo>
                    <a:pt x="110" y="224"/>
                  </a:lnTo>
                  <a:lnTo>
                    <a:pt x="112" y="248"/>
                  </a:lnTo>
                  <a:lnTo>
                    <a:pt x="118" y="272"/>
                  </a:lnTo>
                  <a:lnTo>
                    <a:pt x="120" y="294"/>
                  </a:lnTo>
                  <a:lnTo>
                    <a:pt x="123" y="315"/>
                  </a:lnTo>
                  <a:lnTo>
                    <a:pt x="123" y="336"/>
                  </a:lnTo>
                  <a:lnTo>
                    <a:pt x="126" y="358"/>
                  </a:lnTo>
                  <a:lnTo>
                    <a:pt x="126" y="376"/>
                  </a:lnTo>
                  <a:lnTo>
                    <a:pt x="126" y="395"/>
                  </a:lnTo>
                  <a:lnTo>
                    <a:pt x="126" y="411"/>
                  </a:lnTo>
                  <a:lnTo>
                    <a:pt x="123" y="427"/>
                  </a:lnTo>
                  <a:lnTo>
                    <a:pt x="123" y="438"/>
                  </a:lnTo>
                  <a:lnTo>
                    <a:pt x="123" y="451"/>
                  </a:lnTo>
                  <a:lnTo>
                    <a:pt x="123" y="459"/>
                  </a:lnTo>
                  <a:lnTo>
                    <a:pt x="123" y="467"/>
                  </a:lnTo>
                  <a:lnTo>
                    <a:pt x="123" y="472"/>
                  </a:lnTo>
                  <a:lnTo>
                    <a:pt x="123" y="475"/>
                  </a:lnTo>
                  <a:lnTo>
                    <a:pt x="123" y="472"/>
                  </a:lnTo>
                  <a:lnTo>
                    <a:pt x="123" y="470"/>
                  </a:lnTo>
                  <a:lnTo>
                    <a:pt x="126" y="462"/>
                  </a:lnTo>
                  <a:lnTo>
                    <a:pt x="128" y="454"/>
                  </a:lnTo>
                  <a:lnTo>
                    <a:pt x="131" y="443"/>
                  </a:lnTo>
                  <a:lnTo>
                    <a:pt x="134" y="430"/>
                  </a:lnTo>
                  <a:lnTo>
                    <a:pt x="139" y="414"/>
                  </a:lnTo>
                  <a:lnTo>
                    <a:pt x="142" y="398"/>
                  </a:lnTo>
                  <a:lnTo>
                    <a:pt x="144" y="379"/>
                  </a:lnTo>
                  <a:lnTo>
                    <a:pt x="147" y="358"/>
                  </a:lnTo>
                  <a:lnTo>
                    <a:pt x="150" y="336"/>
                  </a:lnTo>
                  <a:lnTo>
                    <a:pt x="150" y="315"/>
                  </a:lnTo>
                  <a:lnTo>
                    <a:pt x="150" y="288"/>
                  </a:lnTo>
                  <a:lnTo>
                    <a:pt x="150" y="262"/>
                  </a:lnTo>
                  <a:lnTo>
                    <a:pt x="144" y="235"/>
                  </a:lnTo>
                  <a:lnTo>
                    <a:pt x="142" y="208"/>
                  </a:lnTo>
                  <a:lnTo>
                    <a:pt x="134" y="182"/>
                  </a:lnTo>
                  <a:lnTo>
                    <a:pt x="128" y="155"/>
                  </a:lnTo>
                  <a:lnTo>
                    <a:pt x="118" y="134"/>
                  </a:lnTo>
                  <a:lnTo>
                    <a:pt x="107" y="112"/>
                  </a:lnTo>
                  <a:lnTo>
                    <a:pt x="96" y="91"/>
                  </a:lnTo>
                  <a:lnTo>
                    <a:pt x="83" y="75"/>
                  </a:lnTo>
                  <a:lnTo>
                    <a:pt x="72" y="59"/>
                  </a:lnTo>
                  <a:lnTo>
                    <a:pt x="59" y="48"/>
                  </a:lnTo>
                  <a:lnTo>
                    <a:pt x="48" y="35"/>
                  </a:lnTo>
                  <a:lnTo>
                    <a:pt x="37" y="27"/>
                  </a:lnTo>
                  <a:lnTo>
                    <a:pt x="27" y="16"/>
                  </a:lnTo>
                  <a:lnTo>
                    <a:pt x="19" y="11"/>
                  </a:lnTo>
                  <a:lnTo>
                    <a:pt x="11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866" y="1830"/>
              <a:ext cx="437" cy="41"/>
            </a:xfrm>
            <a:custGeom>
              <a:avLst/>
              <a:gdLst>
                <a:gd name="T0" fmla="*/ 0 w 312"/>
                <a:gd name="T1" fmla="*/ 46 h 46"/>
                <a:gd name="T2" fmla="*/ 0 w 312"/>
                <a:gd name="T3" fmla="*/ 43 h 46"/>
                <a:gd name="T4" fmla="*/ 5 w 312"/>
                <a:gd name="T5" fmla="*/ 43 h 46"/>
                <a:gd name="T6" fmla="*/ 13 w 312"/>
                <a:gd name="T7" fmla="*/ 43 h 46"/>
                <a:gd name="T8" fmla="*/ 26 w 312"/>
                <a:gd name="T9" fmla="*/ 40 h 46"/>
                <a:gd name="T10" fmla="*/ 40 w 312"/>
                <a:gd name="T11" fmla="*/ 38 h 46"/>
                <a:gd name="T12" fmla="*/ 56 w 312"/>
                <a:gd name="T13" fmla="*/ 38 h 46"/>
                <a:gd name="T14" fmla="*/ 74 w 312"/>
                <a:gd name="T15" fmla="*/ 35 h 46"/>
                <a:gd name="T16" fmla="*/ 98 w 312"/>
                <a:gd name="T17" fmla="*/ 35 h 46"/>
                <a:gd name="T18" fmla="*/ 120 w 312"/>
                <a:gd name="T19" fmla="*/ 32 h 46"/>
                <a:gd name="T20" fmla="*/ 144 w 312"/>
                <a:gd name="T21" fmla="*/ 32 h 46"/>
                <a:gd name="T22" fmla="*/ 171 w 312"/>
                <a:gd name="T23" fmla="*/ 32 h 46"/>
                <a:gd name="T24" fmla="*/ 197 w 312"/>
                <a:gd name="T25" fmla="*/ 32 h 46"/>
                <a:gd name="T26" fmla="*/ 224 w 312"/>
                <a:gd name="T27" fmla="*/ 32 h 46"/>
                <a:gd name="T28" fmla="*/ 253 w 312"/>
                <a:gd name="T29" fmla="*/ 35 h 46"/>
                <a:gd name="T30" fmla="*/ 283 w 312"/>
                <a:gd name="T31" fmla="*/ 38 h 46"/>
                <a:gd name="T32" fmla="*/ 312 w 312"/>
                <a:gd name="T33" fmla="*/ 40 h 46"/>
                <a:gd name="T34" fmla="*/ 307 w 312"/>
                <a:gd name="T35" fmla="*/ 38 h 46"/>
                <a:gd name="T36" fmla="*/ 299 w 312"/>
                <a:gd name="T37" fmla="*/ 35 h 46"/>
                <a:gd name="T38" fmla="*/ 293 w 312"/>
                <a:gd name="T39" fmla="*/ 32 h 46"/>
                <a:gd name="T40" fmla="*/ 283 w 312"/>
                <a:gd name="T41" fmla="*/ 27 h 46"/>
                <a:gd name="T42" fmla="*/ 275 w 312"/>
                <a:gd name="T43" fmla="*/ 24 h 46"/>
                <a:gd name="T44" fmla="*/ 264 w 312"/>
                <a:gd name="T45" fmla="*/ 22 h 46"/>
                <a:gd name="T46" fmla="*/ 251 w 312"/>
                <a:gd name="T47" fmla="*/ 19 h 46"/>
                <a:gd name="T48" fmla="*/ 240 w 312"/>
                <a:gd name="T49" fmla="*/ 16 h 46"/>
                <a:gd name="T50" fmla="*/ 227 w 312"/>
                <a:gd name="T51" fmla="*/ 11 h 46"/>
                <a:gd name="T52" fmla="*/ 213 w 312"/>
                <a:gd name="T53" fmla="*/ 11 h 46"/>
                <a:gd name="T54" fmla="*/ 197 w 312"/>
                <a:gd name="T55" fmla="*/ 6 h 46"/>
                <a:gd name="T56" fmla="*/ 181 w 312"/>
                <a:gd name="T57" fmla="*/ 6 h 46"/>
                <a:gd name="T58" fmla="*/ 165 w 312"/>
                <a:gd name="T59" fmla="*/ 3 h 46"/>
                <a:gd name="T60" fmla="*/ 149 w 312"/>
                <a:gd name="T61" fmla="*/ 3 h 46"/>
                <a:gd name="T62" fmla="*/ 133 w 312"/>
                <a:gd name="T63" fmla="*/ 0 h 46"/>
                <a:gd name="T64" fmla="*/ 117 w 312"/>
                <a:gd name="T65" fmla="*/ 0 h 46"/>
                <a:gd name="T66" fmla="*/ 101 w 312"/>
                <a:gd name="T67" fmla="*/ 0 h 46"/>
                <a:gd name="T68" fmla="*/ 90 w 312"/>
                <a:gd name="T69" fmla="*/ 3 h 46"/>
                <a:gd name="T70" fmla="*/ 74 w 312"/>
                <a:gd name="T71" fmla="*/ 3 h 46"/>
                <a:gd name="T72" fmla="*/ 64 w 312"/>
                <a:gd name="T73" fmla="*/ 3 h 46"/>
                <a:gd name="T74" fmla="*/ 53 w 312"/>
                <a:gd name="T75" fmla="*/ 6 h 46"/>
                <a:gd name="T76" fmla="*/ 45 w 312"/>
                <a:gd name="T77" fmla="*/ 6 h 46"/>
                <a:gd name="T78" fmla="*/ 37 w 312"/>
                <a:gd name="T79" fmla="*/ 8 h 46"/>
                <a:gd name="T80" fmla="*/ 29 w 312"/>
                <a:gd name="T81" fmla="*/ 8 h 46"/>
                <a:gd name="T82" fmla="*/ 24 w 312"/>
                <a:gd name="T83" fmla="*/ 11 h 46"/>
                <a:gd name="T84" fmla="*/ 18 w 312"/>
                <a:gd name="T85" fmla="*/ 11 h 46"/>
                <a:gd name="T86" fmla="*/ 13 w 312"/>
                <a:gd name="T87" fmla="*/ 14 h 46"/>
                <a:gd name="T88" fmla="*/ 10 w 312"/>
                <a:gd name="T89" fmla="*/ 16 h 46"/>
                <a:gd name="T90" fmla="*/ 0 w 312"/>
                <a:gd name="T91" fmla="*/ 46 h 46"/>
                <a:gd name="T92" fmla="*/ 0 w 312"/>
                <a:gd name="T9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2" h="46">
                  <a:moveTo>
                    <a:pt x="0" y="46"/>
                  </a:moveTo>
                  <a:lnTo>
                    <a:pt x="0" y="43"/>
                  </a:lnTo>
                  <a:lnTo>
                    <a:pt x="5" y="43"/>
                  </a:lnTo>
                  <a:lnTo>
                    <a:pt x="13" y="43"/>
                  </a:lnTo>
                  <a:lnTo>
                    <a:pt x="26" y="40"/>
                  </a:lnTo>
                  <a:lnTo>
                    <a:pt x="40" y="38"/>
                  </a:lnTo>
                  <a:lnTo>
                    <a:pt x="56" y="38"/>
                  </a:lnTo>
                  <a:lnTo>
                    <a:pt x="74" y="35"/>
                  </a:lnTo>
                  <a:lnTo>
                    <a:pt x="98" y="35"/>
                  </a:lnTo>
                  <a:lnTo>
                    <a:pt x="120" y="32"/>
                  </a:lnTo>
                  <a:lnTo>
                    <a:pt x="144" y="32"/>
                  </a:lnTo>
                  <a:lnTo>
                    <a:pt x="171" y="32"/>
                  </a:lnTo>
                  <a:lnTo>
                    <a:pt x="197" y="32"/>
                  </a:lnTo>
                  <a:lnTo>
                    <a:pt x="224" y="32"/>
                  </a:lnTo>
                  <a:lnTo>
                    <a:pt x="253" y="35"/>
                  </a:lnTo>
                  <a:lnTo>
                    <a:pt x="283" y="38"/>
                  </a:lnTo>
                  <a:lnTo>
                    <a:pt x="312" y="40"/>
                  </a:lnTo>
                  <a:lnTo>
                    <a:pt x="307" y="38"/>
                  </a:lnTo>
                  <a:lnTo>
                    <a:pt x="299" y="35"/>
                  </a:lnTo>
                  <a:lnTo>
                    <a:pt x="293" y="32"/>
                  </a:lnTo>
                  <a:lnTo>
                    <a:pt x="283" y="27"/>
                  </a:lnTo>
                  <a:lnTo>
                    <a:pt x="275" y="24"/>
                  </a:lnTo>
                  <a:lnTo>
                    <a:pt x="264" y="22"/>
                  </a:lnTo>
                  <a:lnTo>
                    <a:pt x="251" y="19"/>
                  </a:lnTo>
                  <a:lnTo>
                    <a:pt x="240" y="16"/>
                  </a:lnTo>
                  <a:lnTo>
                    <a:pt x="227" y="11"/>
                  </a:lnTo>
                  <a:lnTo>
                    <a:pt x="213" y="11"/>
                  </a:lnTo>
                  <a:lnTo>
                    <a:pt x="197" y="6"/>
                  </a:lnTo>
                  <a:lnTo>
                    <a:pt x="181" y="6"/>
                  </a:lnTo>
                  <a:lnTo>
                    <a:pt x="165" y="3"/>
                  </a:lnTo>
                  <a:lnTo>
                    <a:pt x="149" y="3"/>
                  </a:lnTo>
                  <a:lnTo>
                    <a:pt x="133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90" y="3"/>
                  </a:lnTo>
                  <a:lnTo>
                    <a:pt x="74" y="3"/>
                  </a:lnTo>
                  <a:lnTo>
                    <a:pt x="64" y="3"/>
                  </a:lnTo>
                  <a:lnTo>
                    <a:pt x="53" y="6"/>
                  </a:lnTo>
                  <a:lnTo>
                    <a:pt x="45" y="6"/>
                  </a:lnTo>
                  <a:lnTo>
                    <a:pt x="37" y="8"/>
                  </a:lnTo>
                  <a:lnTo>
                    <a:pt x="29" y="8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3005" y="2106"/>
              <a:ext cx="446" cy="169"/>
            </a:xfrm>
            <a:custGeom>
              <a:avLst/>
              <a:gdLst>
                <a:gd name="T0" fmla="*/ 0 w 496"/>
                <a:gd name="T1" fmla="*/ 192 h 192"/>
                <a:gd name="T2" fmla="*/ 0 w 496"/>
                <a:gd name="T3" fmla="*/ 190 h 192"/>
                <a:gd name="T4" fmla="*/ 8 w 496"/>
                <a:gd name="T5" fmla="*/ 187 h 192"/>
                <a:gd name="T6" fmla="*/ 21 w 496"/>
                <a:gd name="T7" fmla="*/ 179 h 192"/>
                <a:gd name="T8" fmla="*/ 37 w 496"/>
                <a:gd name="T9" fmla="*/ 174 h 192"/>
                <a:gd name="T10" fmla="*/ 58 w 496"/>
                <a:gd name="T11" fmla="*/ 163 h 192"/>
                <a:gd name="T12" fmla="*/ 85 w 496"/>
                <a:gd name="T13" fmla="*/ 152 h 192"/>
                <a:gd name="T14" fmla="*/ 115 w 496"/>
                <a:gd name="T15" fmla="*/ 139 h 192"/>
                <a:gd name="T16" fmla="*/ 149 w 496"/>
                <a:gd name="T17" fmla="*/ 126 h 192"/>
                <a:gd name="T18" fmla="*/ 184 w 496"/>
                <a:gd name="T19" fmla="*/ 110 h 192"/>
                <a:gd name="T20" fmla="*/ 221 w 496"/>
                <a:gd name="T21" fmla="*/ 96 h 192"/>
                <a:gd name="T22" fmla="*/ 261 w 496"/>
                <a:gd name="T23" fmla="*/ 80 h 192"/>
                <a:gd name="T24" fmla="*/ 307 w 496"/>
                <a:gd name="T25" fmla="*/ 67 h 192"/>
                <a:gd name="T26" fmla="*/ 349 w 496"/>
                <a:gd name="T27" fmla="*/ 51 h 192"/>
                <a:gd name="T28" fmla="*/ 398 w 496"/>
                <a:gd name="T29" fmla="*/ 35 h 192"/>
                <a:gd name="T30" fmla="*/ 446 w 496"/>
                <a:gd name="T31" fmla="*/ 22 h 192"/>
                <a:gd name="T32" fmla="*/ 496 w 496"/>
                <a:gd name="T33" fmla="*/ 11 h 192"/>
                <a:gd name="T34" fmla="*/ 494 w 496"/>
                <a:gd name="T35" fmla="*/ 8 h 192"/>
                <a:gd name="T36" fmla="*/ 486 w 496"/>
                <a:gd name="T37" fmla="*/ 6 h 192"/>
                <a:gd name="T38" fmla="*/ 478 w 496"/>
                <a:gd name="T39" fmla="*/ 3 h 192"/>
                <a:gd name="T40" fmla="*/ 472 w 496"/>
                <a:gd name="T41" fmla="*/ 0 h 192"/>
                <a:gd name="T42" fmla="*/ 462 w 496"/>
                <a:gd name="T43" fmla="*/ 0 h 192"/>
                <a:gd name="T44" fmla="*/ 448 w 496"/>
                <a:gd name="T45" fmla="*/ 0 h 192"/>
                <a:gd name="T46" fmla="*/ 432 w 496"/>
                <a:gd name="T47" fmla="*/ 0 h 192"/>
                <a:gd name="T48" fmla="*/ 414 w 496"/>
                <a:gd name="T49" fmla="*/ 0 h 192"/>
                <a:gd name="T50" fmla="*/ 395 w 496"/>
                <a:gd name="T51" fmla="*/ 3 h 192"/>
                <a:gd name="T52" fmla="*/ 371 w 496"/>
                <a:gd name="T53" fmla="*/ 8 h 192"/>
                <a:gd name="T54" fmla="*/ 344 w 496"/>
                <a:gd name="T55" fmla="*/ 14 h 192"/>
                <a:gd name="T56" fmla="*/ 315 w 496"/>
                <a:gd name="T57" fmla="*/ 22 h 192"/>
                <a:gd name="T58" fmla="*/ 283 w 496"/>
                <a:gd name="T59" fmla="*/ 32 h 192"/>
                <a:gd name="T60" fmla="*/ 248 w 496"/>
                <a:gd name="T61" fmla="*/ 46 h 192"/>
                <a:gd name="T62" fmla="*/ 211 w 496"/>
                <a:gd name="T63" fmla="*/ 59 h 192"/>
                <a:gd name="T64" fmla="*/ 179 w 496"/>
                <a:gd name="T65" fmla="*/ 72 h 192"/>
                <a:gd name="T66" fmla="*/ 149 w 496"/>
                <a:gd name="T67" fmla="*/ 86 h 192"/>
                <a:gd name="T68" fmla="*/ 123 w 496"/>
                <a:gd name="T69" fmla="*/ 99 h 192"/>
                <a:gd name="T70" fmla="*/ 98 w 496"/>
                <a:gd name="T71" fmla="*/ 112 h 192"/>
                <a:gd name="T72" fmla="*/ 80 w 496"/>
                <a:gd name="T73" fmla="*/ 126 h 192"/>
                <a:gd name="T74" fmla="*/ 61 w 496"/>
                <a:gd name="T75" fmla="*/ 136 h 192"/>
                <a:gd name="T76" fmla="*/ 48 w 496"/>
                <a:gd name="T77" fmla="*/ 147 h 192"/>
                <a:gd name="T78" fmla="*/ 32 w 496"/>
                <a:gd name="T79" fmla="*/ 155 h 192"/>
                <a:gd name="T80" fmla="*/ 21 w 496"/>
                <a:gd name="T81" fmla="*/ 166 h 192"/>
                <a:gd name="T82" fmla="*/ 13 w 496"/>
                <a:gd name="T83" fmla="*/ 174 h 192"/>
                <a:gd name="T84" fmla="*/ 8 w 496"/>
                <a:gd name="T85" fmla="*/ 179 h 192"/>
                <a:gd name="T86" fmla="*/ 0 w 496"/>
                <a:gd name="T87" fmla="*/ 190 h 192"/>
                <a:gd name="T88" fmla="*/ 0 w 496"/>
                <a:gd name="T89" fmla="*/ 192 h 192"/>
                <a:gd name="T90" fmla="*/ 0 w 496"/>
                <a:gd name="T9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6" h="192">
                  <a:moveTo>
                    <a:pt x="0" y="192"/>
                  </a:moveTo>
                  <a:lnTo>
                    <a:pt x="0" y="190"/>
                  </a:lnTo>
                  <a:lnTo>
                    <a:pt x="8" y="187"/>
                  </a:lnTo>
                  <a:lnTo>
                    <a:pt x="21" y="179"/>
                  </a:lnTo>
                  <a:lnTo>
                    <a:pt x="37" y="174"/>
                  </a:lnTo>
                  <a:lnTo>
                    <a:pt x="58" y="163"/>
                  </a:lnTo>
                  <a:lnTo>
                    <a:pt x="85" y="152"/>
                  </a:lnTo>
                  <a:lnTo>
                    <a:pt x="115" y="139"/>
                  </a:lnTo>
                  <a:lnTo>
                    <a:pt x="149" y="126"/>
                  </a:lnTo>
                  <a:lnTo>
                    <a:pt x="184" y="110"/>
                  </a:lnTo>
                  <a:lnTo>
                    <a:pt x="221" y="96"/>
                  </a:lnTo>
                  <a:lnTo>
                    <a:pt x="261" y="80"/>
                  </a:lnTo>
                  <a:lnTo>
                    <a:pt x="307" y="67"/>
                  </a:lnTo>
                  <a:lnTo>
                    <a:pt x="349" y="51"/>
                  </a:lnTo>
                  <a:lnTo>
                    <a:pt x="398" y="35"/>
                  </a:lnTo>
                  <a:lnTo>
                    <a:pt x="446" y="22"/>
                  </a:lnTo>
                  <a:lnTo>
                    <a:pt x="496" y="11"/>
                  </a:lnTo>
                  <a:lnTo>
                    <a:pt x="494" y="8"/>
                  </a:lnTo>
                  <a:lnTo>
                    <a:pt x="486" y="6"/>
                  </a:lnTo>
                  <a:lnTo>
                    <a:pt x="478" y="3"/>
                  </a:lnTo>
                  <a:lnTo>
                    <a:pt x="472" y="0"/>
                  </a:lnTo>
                  <a:lnTo>
                    <a:pt x="462" y="0"/>
                  </a:lnTo>
                  <a:lnTo>
                    <a:pt x="448" y="0"/>
                  </a:lnTo>
                  <a:lnTo>
                    <a:pt x="432" y="0"/>
                  </a:lnTo>
                  <a:lnTo>
                    <a:pt x="414" y="0"/>
                  </a:lnTo>
                  <a:lnTo>
                    <a:pt x="395" y="3"/>
                  </a:lnTo>
                  <a:lnTo>
                    <a:pt x="371" y="8"/>
                  </a:lnTo>
                  <a:lnTo>
                    <a:pt x="344" y="14"/>
                  </a:lnTo>
                  <a:lnTo>
                    <a:pt x="315" y="22"/>
                  </a:lnTo>
                  <a:lnTo>
                    <a:pt x="283" y="32"/>
                  </a:lnTo>
                  <a:lnTo>
                    <a:pt x="248" y="46"/>
                  </a:lnTo>
                  <a:lnTo>
                    <a:pt x="211" y="59"/>
                  </a:lnTo>
                  <a:lnTo>
                    <a:pt x="179" y="72"/>
                  </a:lnTo>
                  <a:lnTo>
                    <a:pt x="149" y="86"/>
                  </a:lnTo>
                  <a:lnTo>
                    <a:pt x="123" y="99"/>
                  </a:lnTo>
                  <a:lnTo>
                    <a:pt x="98" y="112"/>
                  </a:lnTo>
                  <a:lnTo>
                    <a:pt x="80" y="126"/>
                  </a:lnTo>
                  <a:lnTo>
                    <a:pt x="61" y="136"/>
                  </a:lnTo>
                  <a:lnTo>
                    <a:pt x="48" y="147"/>
                  </a:lnTo>
                  <a:lnTo>
                    <a:pt x="32" y="155"/>
                  </a:lnTo>
                  <a:lnTo>
                    <a:pt x="21" y="166"/>
                  </a:lnTo>
                  <a:lnTo>
                    <a:pt x="13" y="174"/>
                  </a:lnTo>
                  <a:lnTo>
                    <a:pt x="8" y="179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3007" y="2168"/>
              <a:ext cx="464" cy="235"/>
            </a:xfrm>
            <a:custGeom>
              <a:avLst/>
              <a:gdLst>
                <a:gd name="T0" fmla="*/ 0 w 516"/>
                <a:gd name="T1" fmla="*/ 266 h 266"/>
                <a:gd name="T2" fmla="*/ 0 w 516"/>
                <a:gd name="T3" fmla="*/ 264 h 266"/>
                <a:gd name="T4" fmla="*/ 8 w 516"/>
                <a:gd name="T5" fmla="*/ 258 h 266"/>
                <a:gd name="T6" fmla="*/ 19 w 516"/>
                <a:gd name="T7" fmla="*/ 248 h 266"/>
                <a:gd name="T8" fmla="*/ 35 w 516"/>
                <a:gd name="T9" fmla="*/ 237 h 266"/>
                <a:gd name="T10" fmla="*/ 54 w 516"/>
                <a:gd name="T11" fmla="*/ 221 h 266"/>
                <a:gd name="T12" fmla="*/ 78 w 516"/>
                <a:gd name="T13" fmla="*/ 205 h 266"/>
                <a:gd name="T14" fmla="*/ 107 w 516"/>
                <a:gd name="T15" fmla="*/ 184 h 266"/>
                <a:gd name="T16" fmla="*/ 139 w 516"/>
                <a:gd name="T17" fmla="*/ 165 h 266"/>
                <a:gd name="T18" fmla="*/ 174 w 516"/>
                <a:gd name="T19" fmla="*/ 144 h 266"/>
                <a:gd name="T20" fmla="*/ 211 w 516"/>
                <a:gd name="T21" fmla="*/ 122 h 266"/>
                <a:gd name="T22" fmla="*/ 254 w 516"/>
                <a:gd name="T23" fmla="*/ 98 h 266"/>
                <a:gd name="T24" fmla="*/ 302 w 516"/>
                <a:gd name="T25" fmla="*/ 77 h 266"/>
                <a:gd name="T26" fmla="*/ 347 w 516"/>
                <a:gd name="T27" fmla="*/ 56 h 266"/>
                <a:gd name="T28" fmla="*/ 401 w 516"/>
                <a:gd name="T29" fmla="*/ 37 h 266"/>
                <a:gd name="T30" fmla="*/ 457 w 516"/>
                <a:gd name="T31" fmla="*/ 18 h 266"/>
                <a:gd name="T32" fmla="*/ 516 w 516"/>
                <a:gd name="T33" fmla="*/ 2 h 266"/>
                <a:gd name="T34" fmla="*/ 513 w 516"/>
                <a:gd name="T35" fmla="*/ 0 h 266"/>
                <a:gd name="T36" fmla="*/ 510 w 516"/>
                <a:gd name="T37" fmla="*/ 0 h 266"/>
                <a:gd name="T38" fmla="*/ 505 w 516"/>
                <a:gd name="T39" fmla="*/ 0 h 266"/>
                <a:gd name="T40" fmla="*/ 500 w 516"/>
                <a:gd name="T41" fmla="*/ 0 h 266"/>
                <a:gd name="T42" fmla="*/ 489 w 516"/>
                <a:gd name="T43" fmla="*/ 0 h 266"/>
                <a:gd name="T44" fmla="*/ 478 w 516"/>
                <a:gd name="T45" fmla="*/ 0 h 266"/>
                <a:gd name="T46" fmla="*/ 465 w 516"/>
                <a:gd name="T47" fmla="*/ 0 h 266"/>
                <a:gd name="T48" fmla="*/ 452 w 516"/>
                <a:gd name="T49" fmla="*/ 2 h 266"/>
                <a:gd name="T50" fmla="*/ 433 w 516"/>
                <a:gd name="T51" fmla="*/ 5 h 266"/>
                <a:gd name="T52" fmla="*/ 414 w 516"/>
                <a:gd name="T53" fmla="*/ 8 h 266"/>
                <a:gd name="T54" fmla="*/ 396 w 516"/>
                <a:gd name="T55" fmla="*/ 13 h 266"/>
                <a:gd name="T56" fmla="*/ 374 w 516"/>
                <a:gd name="T57" fmla="*/ 18 h 266"/>
                <a:gd name="T58" fmla="*/ 347 w 516"/>
                <a:gd name="T59" fmla="*/ 26 h 266"/>
                <a:gd name="T60" fmla="*/ 321 w 516"/>
                <a:gd name="T61" fmla="*/ 34 h 266"/>
                <a:gd name="T62" fmla="*/ 294 w 516"/>
                <a:gd name="T63" fmla="*/ 45 h 266"/>
                <a:gd name="T64" fmla="*/ 265 w 516"/>
                <a:gd name="T65" fmla="*/ 58 h 266"/>
                <a:gd name="T66" fmla="*/ 235 w 516"/>
                <a:gd name="T67" fmla="*/ 72 h 266"/>
                <a:gd name="T68" fmla="*/ 206 w 516"/>
                <a:gd name="T69" fmla="*/ 82 h 266"/>
                <a:gd name="T70" fmla="*/ 179 w 516"/>
                <a:gd name="T71" fmla="*/ 96 h 266"/>
                <a:gd name="T72" fmla="*/ 155 w 516"/>
                <a:gd name="T73" fmla="*/ 109 h 266"/>
                <a:gd name="T74" fmla="*/ 131 w 516"/>
                <a:gd name="T75" fmla="*/ 122 h 266"/>
                <a:gd name="T76" fmla="*/ 110 w 516"/>
                <a:gd name="T77" fmla="*/ 136 h 266"/>
                <a:gd name="T78" fmla="*/ 91 w 516"/>
                <a:gd name="T79" fmla="*/ 146 h 266"/>
                <a:gd name="T80" fmla="*/ 72 w 516"/>
                <a:gd name="T81" fmla="*/ 160 h 266"/>
                <a:gd name="T82" fmla="*/ 56 w 516"/>
                <a:gd name="T83" fmla="*/ 170 h 266"/>
                <a:gd name="T84" fmla="*/ 43 w 516"/>
                <a:gd name="T85" fmla="*/ 181 h 266"/>
                <a:gd name="T86" fmla="*/ 30 w 516"/>
                <a:gd name="T87" fmla="*/ 189 h 266"/>
                <a:gd name="T88" fmla="*/ 22 w 516"/>
                <a:gd name="T89" fmla="*/ 197 h 266"/>
                <a:gd name="T90" fmla="*/ 14 w 516"/>
                <a:gd name="T91" fmla="*/ 202 h 266"/>
                <a:gd name="T92" fmla="*/ 8 w 516"/>
                <a:gd name="T93" fmla="*/ 208 h 266"/>
                <a:gd name="T94" fmla="*/ 3 w 516"/>
                <a:gd name="T95" fmla="*/ 210 h 266"/>
                <a:gd name="T96" fmla="*/ 3 w 516"/>
                <a:gd name="T97" fmla="*/ 213 h 266"/>
                <a:gd name="T98" fmla="*/ 0 w 516"/>
                <a:gd name="T99" fmla="*/ 266 h 266"/>
                <a:gd name="T100" fmla="*/ 0 w 516"/>
                <a:gd name="T101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6" h="266">
                  <a:moveTo>
                    <a:pt x="0" y="266"/>
                  </a:moveTo>
                  <a:lnTo>
                    <a:pt x="0" y="264"/>
                  </a:lnTo>
                  <a:lnTo>
                    <a:pt x="8" y="258"/>
                  </a:lnTo>
                  <a:lnTo>
                    <a:pt x="19" y="248"/>
                  </a:lnTo>
                  <a:lnTo>
                    <a:pt x="35" y="237"/>
                  </a:lnTo>
                  <a:lnTo>
                    <a:pt x="54" y="221"/>
                  </a:lnTo>
                  <a:lnTo>
                    <a:pt x="78" y="205"/>
                  </a:lnTo>
                  <a:lnTo>
                    <a:pt x="107" y="184"/>
                  </a:lnTo>
                  <a:lnTo>
                    <a:pt x="139" y="165"/>
                  </a:lnTo>
                  <a:lnTo>
                    <a:pt x="174" y="144"/>
                  </a:lnTo>
                  <a:lnTo>
                    <a:pt x="211" y="122"/>
                  </a:lnTo>
                  <a:lnTo>
                    <a:pt x="254" y="98"/>
                  </a:lnTo>
                  <a:lnTo>
                    <a:pt x="302" y="77"/>
                  </a:lnTo>
                  <a:lnTo>
                    <a:pt x="347" y="56"/>
                  </a:lnTo>
                  <a:lnTo>
                    <a:pt x="401" y="37"/>
                  </a:lnTo>
                  <a:lnTo>
                    <a:pt x="457" y="18"/>
                  </a:lnTo>
                  <a:lnTo>
                    <a:pt x="516" y="2"/>
                  </a:lnTo>
                  <a:lnTo>
                    <a:pt x="513" y="0"/>
                  </a:lnTo>
                  <a:lnTo>
                    <a:pt x="510" y="0"/>
                  </a:lnTo>
                  <a:lnTo>
                    <a:pt x="505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8" y="0"/>
                  </a:lnTo>
                  <a:lnTo>
                    <a:pt x="465" y="0"/>
                  </a:lnTo>
                  <a:lnTo>
                    <a:pt x="452" y="2"/>
                  </a:lnTo>
                  <a:lnTo>
                    <a:pt x="433" y="5"/>
                  </a:lnTo>
                  <a:lnTo>
                    <a:pt x="414" y="8"/>
                  </a:lnTo>
                  <a:lnTo>
                    <a:pt x="396" y="13"/>
                  </a:lnTo>
                  <a:lnTo>
                    <a:pt x="374" y="18"/>
                  </a:lnTo>
                  <a:lnTo>
                    <a:pt x="347" y="26"/>
                  </a:lnTo>
                  <a:lnTo>
                    <a:pt x="321" y="34"/>
                  </a:lnTo>
                  <a:lnTo>
                    <a:pt x="294" y="45"/>
                  </a:lnTo>
                  <a:lnTo>
                    <a:pt x="265" y="58"/>
                  </a:lnTo>
                  <a:lnTo>
                    <a:pt x="235" y="72"/>
                  </a:lnTo>
                  <a:lnTo>
                    <a:pt x="206" y="82"/>
                  </a:lnTo>
                  <a:lnTo>
                    <a:pt x="179" y="96"/>
                  </a:lnTo>
                  <a:lnTo>
                    <a:pt x="155" y="109"/>
                  </a:lnTo>
                  <a:lnTo>
                    <a:pt x="131" y="122"/>
                  </a:lnTo>
                  <a:lnTo>
                    <a:pt x="110" y="136"/>
                  </a:lnTo>
                  <a:lnTo>
                    <a:pt x="91" y="146"/>
                  </a:lnTo>
                  <a:lnTo>
                    <a:pt x="72" y="160"/>
                  </a:lnTo>
                  <a:lnTo>
                    <a:pt x="56" y="170"/>
                  </a:lnTo>
                  <a:lnTo>
                    <a:pt x="43" y="181"/>
                  </a:lnTo>
                  <a:lnTo>
                    <a:pt x="30" y="189"/>
                  </a:lnTo>
                  <a:lnTo>
                    <a:pt x="22" y="197"/>
                  </a:lnTo>
                  <a:lnTo>
                    <a:pt x="14" y="202"/>
                  </a:lnTo>
                  <a:lnTo>
                    <a:pt x="8" y="208"/>
                  </a:lnTo>
                  <a:lnTo>
                    <a:pt x="3" y="210"/>
                  </a:lnTo>
                  <a:lnTo>
                    <a:pt x="3" y="213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4052" y="2099"/>
              <a:ext cx="43" cy="63"/>
            </a:xfrm>
            <a:custGeom>
              <a:avLst/>
              <a:gdLst>
                <a:gd name="T0" fmla="*/ 0 w 48"/>
                <a:gd name="T1" fmla="*/ 16 h 72"/>
                <a:gd name="T2" fmla="*/ 0 w 48"/>
                <a:gd name="T3" fmla="*/ 14 h 72"/>
                <a:gd name="T4" fmla="*/ 3 w 48"/>
                <a:gd name="T5" fmla="*/ 6 h 72"/>
                <a:gd name="T6" fmla="*/ 3 w 48"/>
                <a:gd name="T7" fmla="*/ 3 h 72"/>
                <a:gd name="T8" fmla="*/ 8 w 48"/>
                <a:gd name="T9" fmla="*/ 3 h 72"/>
                <a:gd name="T10" fmla="*/ 13 w 48"/>
                <a:gd name="T11" fmla="*/ 0 h 72"/>
                <a:gd name="T12" fmla="*/ 21 w 48"/>
                <a:gd name="T13" fmla="*/ 6 h 72"/>
                <a:gd name="T14" fmla="*/ 27 w 48"/>
                <a:gd name="T15" fmla="*/ 8 h 72"/>
                <a:gd name="T16" fmla="*/ 35 w 48"/>
                <a:gd name="T17" fmla="*/ 16 h 72"/>
                <a:gd name="T18" fmla="*/ 37 w 48"/>
                <a:gd name="T19" fmla="*/ 22 h 72"/>
                <a:gd name="T20" fmla="*/ 40 w 48"/>
                <a:gd name="T21" fmla="*/ 27 h 72"/>
                <a:gd name="T22" fmla="*/ 43 w 48"/>
                <a:gd name="T23" fmla="*/ 32 h 72"/>
                <a:gd name="T24" fmla="*/ 45 w 48"/>
                <a:gd name="T25" fmla="*/ 40 h 72"/>
                <a:gd name="T26" fmla="*/ 48 w 48"/>
                <a:gd name="T27" fmla="*/ 51 h 72"/>
                <a:gd name="T28" fmla="*/ 48 w 48"/>
                <a:gd name="T29" fmla="*/ 59 h 72"/>
                <a:gd name="T30" fmla="*/ 45 w 48"/>
                <a:gd name="T31" fmla="*/ 67 h 72"/>
                <a:gd name="T32" fmla="*/ 40 w 48"/>
                <a:gd name="T33" fmla="*/ 72 h 72"/>
                <a:gd name="T34" fmla="*/ 32 w 48"/>
                <a:gd name="T35" fmla="*/ 70 h 72"/>
                <a:gd name="T36" fmla="*/ 27 w 48"/>
                <a:gd name="T37" fmla="*/ 70 h 72"/>
                <a:gd name="T38" fmla="*/ 19 w 48"/>
                <a:gd name="T39" fmla="*/ 64 h 72"/>
                <a:gd name="T40" fmla="*/ 16 w 48"/>
                <a:gd name="T41" fmla="*/ 62 h 72"/>
                <a:gd name="T42" fmla="*/ 8 w 48"/>
                <a:gd name="T43" fmla="*/ 54 h 72"/>
                <a:gd name="T44" fmla="*/ 8 w 48"/>
                <a:gd name="T45" fmla="*/ 51 h 72"/>
                <a:gd name="T46" fmla="*/ 8 w 48"/>
                <a:gd name="T47" fmla="*/ 54 h 72"/>
                <a:gd name="T48" fmla="*/ 16 w 48"/>
                <a:gd name="T49" fmla="*/ 56 h 72"/>
                <a:gd name="T50" fmla="*/ 19 w 48"/>
                <a:gd name="T51" fmla="*/ 56 h 72"/>
                <a:gd name="T52" fmla="*/ 21 w 48"/>
                <a:gd name="T53" fmla="*/ 56 h 72"/>
                <a:gd name="T54" fmla="*/ 24 w 48"/>
                <a:gd name="T55" fmla="*/ 54 h 72"/>
                <a:gd name="T56" fmla="*/ 27 w 48"/>
                <a:gd name="T57" fmla="*/ 48 h 72"/>
                <a:gd name="T58" fmla="*/ 27 w 48"/>
                <a:gd name="T59" fmla="*/ 38 h 72"/>
                <a:gd name="T60" fmla="*/ 24 w 48"/>
                <a:gd name="T61" fmla="*/ 32 h 72"/>
                <a:gd name="T62" fmla="*/ 19 w 48"/>
                <a:gd name="T63" fmla="*/ 27 h 72"/>
                <a:gd name="T64" fmla="*/ 16 w 48"/>
                <a:gd name="T65" fmla="*/ 22 h 72"/>
                <a:gd name="T66" fmla="*/ 5 w 48"/>
                <a:gd name="T67" fmla="*/ 16 h 72"/>
                <a:gd name="T68" fmla="*/ 0 w 48"/>
                <a:gd name="T69" fmla="*/ 16 h 72"/>
                <a:gd name="T70" fmla="*/ 0 w 48"/>
                <a:gd name="T7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72">
                  <a:moveTo>
                    <a:pt x="0" y="16"/>
                  </a:moveTo>
                  <a:lnTo>
                    <a:pt x="0" y="14"/>
                  </a:lnTo>
                  <a:lnTo>
                    <a:pt x="3" y="6"/>
                  </a:lnTo>
                  <a:lnTo>
                    <a:pt x="3" y="3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7" y="8"/>
                  </a:lnTo>
                  <a:lnTo>
                    <a:pt x="35" y="16"/>
                  </a:lnTo>
                  <a:lnTo>
                    <a:pt x="37" y="22"/>
                  </a:lnTo>
                  <a:lnTo>
                    <a:pt x="40" y="27"/>
                  </a:lnTo>
                  <a:lnTo>
                    <a:pt x="43" y="32"/>
                  </a:lnTo>
                  <a:lnTo>
                    <a:pt x="45" y="40"/>
                  </a:lnTo>
                  <a:lnTo>
                    <a:pt x="48" y="51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2" y="70"/>
                  </a:lnTo>
                  <a:lnTo>
                    <a:pt x="27" y="70"/>
                  </a:lnTo>
                  <a:lnTo>
                    <a:pt x="19" y="64"/>
                  </a:lnTo>
                  <a:lnTo>
                    <a:pt x="16" y="62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54"/>
                  </a:lnTo>
                  <a:lnTo>
                    <a:pt x="16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27" y="38"/>
                  </a:lnTo>
                  <a:lnTo>
                    <a:pt x="24" y="32"/>
                  </a:lnTo>
                  <a:lnTo>
                    <a:pt x="19" y="27"/>
                  </a:lnTo>
                  <a:lnTo>
                    <a:pt x="16" y="2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3850" y="2055"/>
              <a:ext cx="1479" cy="878"/>
            </a:xfrm>
            <a:custGeom>
              <a:avLst/>
              <a:gdLst>
                <a:gd name="T0" fmla="*/ 112 w 1644"/>
                <a:gd name="T1" fmla="*/ 987 h 995"/>
                <a:gd name="T2" fmla="*/ 133 w 1644"/>
                <a:gd name="T3" fmla="*/ 963 h 995"/>
                <a:gd name="T4" fmla="*/ 168 w 1644"/>
                <a:gd name="T5" fmla="*/ 917 h 995"/>
                <a:gd name="T6" fmla="*/ 227 w 1644"/>
                <a:gd name="T7" fmla="*/ 856 h 995"/>
                <a:gd name="T8" fmla="*/ 304 w 1644"/>
                <a:gd name="T9" fmla="*/ 776 h 995"/>
                <a:gd name="T10" fmla="*/ 403 w 1644"/>
                <a:gd name="T11" fmla="*/ 685 h 995"/>
                <a:gd name="T12" fmla="*/ 531 w 1644"/>
                <a:gd name="T13" fmla="*/ 584 h 995"/>
                <a:gd name="T14" fmla="*/ 686 w 1644"/>
                <a:gd name="T15" fmla="*/ 477 h 995"/>
                <a:gd name="T16" fmla="*/ 865 w 1644"/>
                <a:gd name="T17" fmla="*/ 365 h 995"/>
                <a:gd name="T18" fmla="*/ 1036 w 1644"/>
                <a:gd name="T19" fmla="*/ 266 h 995"/>
                <a:gd name="T20" fmla="*/ 1193 w 1644"/>
                <a:gd name="T21" fmla="*/ 186 h 995"/>
                <a:gd name="T22" fmla="*/ 1332 w 1644"/>
                <a:gd name="T23" fmla="*/ 120 h 995"/>
                <a:gd name="T24" fmla="*/ 1447 w 1644"/>
                <a:gd name="T25" fmla="*/ 72 h 995"/>
                <a:gd name="T26" fmla="*/ 1540 w 1644"/>
                <a:gd name="T27" fmla="*/ 34 h 995"/>
                <a:gd name="T28" fmla="*/ 1604 w 1644"/>
                <a:gd name="T29" fmla="*/ 10 h 995"/>
                <a:gd name="T30" fmla="*/ 1639 w 1644"/>
                <a:gd name="T31" fmla="*/ 0 h 995"/>
                <a:gd name="T32" fmla="*/ 1636 w 1644"/>
                <a:gd name="T33" fmla="*/ 0 h 995"/>
                <a:gd name="T34" fmla="*/ 1591 w 1644"/>
                <a:gd name="T35" fmla="*/ 10 h 995"/>
                <a:gd name="T36" fmla="*/ 1506 w 1644"/>
                <a:gd name="T37" fmla="*/ 34 h 995"/>
                <a:gd name="T38" fmla="*/ 1385 w 1644"/>
                <a:gd name="T39" fmla="*/ 69 h 995"/>
                <a:gd name="T40" fmla="*/ 1239 w 1644"/>
                <a:gd name="T41" fmla="*/ 120 h 995"/>
                <a:gd name="T42" fmla="*/ 1070 w 1644"/>
                <a:gd name="T43" fmla="*/ 189 h 995"/>
                <a:gd name="T44" fmla="*/ 889 w 1644"/>
                <a:gd name="T45" fmla="*/ 277 h 995"/>
                <a:gd name="T46" fmla="*/ 699 w 1644"/>
                <a:gd name="T47" fmla="*/ 386 h 995"/>
                <a:gd name="T48" fmla="*/ 510 w 1644"/>
                <a:gd name="T49" fmla="*/ 512 h 995"/>
                <a:gd name="T50" fmla="*/ 355 w 1644"/>
                <a:gd name="T51" fmla="*/ 624 h 995"/>
                <a:gd name="T52" fmla="*/ 235 w 1644"/>
                <a:gd name="T53" fmla="*/ 720 h 995"/>
                <a:gd name="T54" fmla="*/ 144 w 1644"/>
                <a:gd name="T55" fmla="*/ 800 h 995"/>
                <a:gd name="T56" fmla="*/ 77 w 1644"/>
                <a:gd name="T57" fmla="*/ 861 h 995"/>
                <a:gd name="T58" fmla="*/ 34 w 1644"/>
                <a:gd name="T59" fmla="*/ 909 h 995"/>
                <a:gd name="T60" fmla="*/ 10 w 1644"/>
                <a:gd name="T61" fmla="*/ 941 h 995"/>
                <a:gd name="T62" fmla="*/ 0 w 1644"/>
                <a:gd name="T63" fmla="*/ 955 h 995"/>
                <a:gd name="T64" fmla="*/ 2 w 1644"/>
                <a:gd name="T65" fmla="*/ 960 h 995"/>
                <a:gd name="T66" fmla="*/ 13 w 1644"/>
                <a:gd name="T67" fmla="*/ 968 h 995"/>
                <a:gd name="T68" fmla="*/ 26 w 1644"/>
                <a:gd name="T69" fmla="*/ 976 h 995"/>
                <a:gd name="T70" fmla="*/ 42 w 1644"/>
                <a:gd name="T71" fmla="*/ 984 h 995"/>
                <a:gd name="T72" fmla="*/ 61 w 1644"/>
                <a:gd name="T73" fmla="*/ 989 h 995"/>
                <a:gd name="T74" fmla="*/ 80 w 1644"/>
                <a:gd name="T75" fmla="*/ 992 h 995"/>
                <a:gd name="T76" fmla="*/ 101 w 1644"/>
                <a:gd name="T77" fmla="*/ 992 h 995"/>
                <a:gd name="T78" fmla="*/ 109 w 1644"/>
                <a:gd name="T79" fmla="*/ 98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44" h="995">
                  <a:moveTo>
                    <a:pt x="109" y="989"/>
                  </a:moveTo>
                  <a:lnTo>
                    <a:pt x="112" y="987"/>
                  </a:lnTo>
                  <a:lnTo>
                    <a:pt x="122" y="976"/>
                  </a:lnTo>
                  <a:lnTo>
                    <a:pt x="133" y="963"/>
                  </a:lnTo>
                  <a:lnTo>
                    <a:pt x="149" y="941"/>
                  </a:lnTo>
                  <a:lnTo>
                    <a:pt x="168" y="917"/>
                  </a:lnTo>
                  <a:lnTo>
                    <a:pt x="195" y="888"/>
                  </a:lnTo>
                  <a:lnTo>
                    <a:pt x="227" y="856"/>
                  </a:lnTo>
                  <a:lnTo>
                    <a:pt x="264" y="819"/>
                  </a:lnTo>
                  <a:lnTo>
                    <a:pt x="304" y="776"/>
                  </a:lnTo>
                  <a:lnTo>
                    <a:pt x="349" y="733"/>
                  </a:lnTo>
                  <a:lnTo>
                    <a:pt x="403" y="685"/>
                  </a:lnTo>
                  <a:lnTo>
                    <a:pt x="464" y="637"/>
                  </a:lnTo>
                  <a:lnTo>
                    <a:pt x="531" y="584"/>
                  </a:lnTo>
                  <a:lnTo>
                    <a:pt x="603" y="530"/>
                  </a:lnTo>
                  <a:lnTo>
                    <a:pt x="686" y="477"/>
                  </a:lnTo>
                  <a:lnTo>
                    <a:pt x="774" y="421"/>
                  </a:lnTo>
                  <a:lnTo>
                    <a:pt x="865" y="365"/>
                  </a:lnTo>
                  <a:lnTo>
                    <a:pt x="953" y="314"/>
                  </a:lnTo>
                  <a:lnTo>
                    <a:pt x="1036" y="266"/>
                  </a:lnTo>
                  <a:lnTo>
                    <a:pt x="1118" y="224"/>
                  </a:lnTo>
                  <a:lnTo>
                    <a:pt x="1193" y="186"/>
                  </a:lnTo>
                  <a:lnTo>
                    <a:pt x="1265" y="152"/>
                  </a:lnTo>
                  <a:lnTo>
                    <a:pt x="1332" y="120"/>
                  </a:lnTo>
                  <a:lnTo>
                    <a:pt x="1393" y="96"/>
                  </a:lnTo>
                  <a:lnTo>
                    <a:pt x="1447" y="72"/>
                  </a:lnTo>
                  <a:lnTo>
                    <a:pt x="1498" y="50"/>
                  </a:lnTo>
                  <a:lnTo>
                    <a:pt x="1540" y="34"/>
                  </a:lnTo>
                  <a:lnTo>
                    <a:pt x="1578" y="21"/>
                  </a:lnTo>
                  <a:lnTo>
                    <a:pt x="1604" y="10"/>
                  </a:lnTo>
                  <a:lnTo>
                    <a:pt x="1626" y="5"/>
                  </a:lnTo>
                  <a:lnTo>
                    <a:pt x="1639" y="0"/>
                  </a:lnTo>
                  <a:lnTo>
                    <a:pt x="1644" y="0"/>
                  </a:lnTo>
                  <a:lnTo>
                    <a:pt x="1636" y="0"/>
                  </a:lnTo>
                  <a:lnTo>
                    <a:pt x="1620" y="5"/>
                  </a:lnTo>
                  <a:lnTo>
                    <a:pt x="1591" y="10"/>
                  </a:lnTo>
                  <a:lnTo>
                    <a:pt x="1554" y="21"/>
                  </a:lnTo>
                  <a:lnTo>
                    <a:pt x="1506" y="34"/>
                  </a:lnTo>
                  <a:lnTo>
                    <a:pt x="1449" y="50"/>
                  </a:lnTo>
                  <a:lnTo>
                    <a:pt x="1385" y="69"/>
                  </a:lnTo>
                  <a:lnTo>
                    <a:pt x="1316" y="93"/>
                  </a:lnTo>
                  <a:lnTo>
                    <a:pt x="1239" y="120"/>
                  </a:lnTo>
                  <a:lnTo>
                    <a:pt x="1156" y="152"/>
                  </a:lnTo>
                  <a:lnTo>
                    <a:pt x="1070" y="189"/>
                  </a:lnTo>
                  <a:lnTo>
                    <a:pt x="982" y="232"/>
                  </a:lnTo>
                  <a:lnTo>
                    <a:pt x="889" y="277"/>
                  </a:lnTo>
                  <a:lnTo>
                    <a:pt x="795" y="328"/>
                  </a:lnTo>
                  <a:lnTo>
                    <a:pt x="699" y="386"/>
                  </a:lnTo>
                  <a:lnTo>
                    <a:pt x="603" y="450"/>
                  </a:lnTo>
                  <a:lnTo>
                    <a:pt x="510" y="512"/>
                  </a:lnTo>
                  <a:lnTo>
                    <a:pt x="429" y="570"/>
                  </a:lnTo>
                  <a:lnTo>
                    <a:pt x="355" y="624"/>
                  </a:lnTo>
                  <a:lnTo>
                    <a:pt x="291" y="675"/>
                  </a:lnTo>
                  <a:lnTo>
                    <a:pt x="235" y="720"/>
                  </a:lnTo>
                  <a:lnTo>
                    <a:pt x="187" y="763"/>
                  </a:lnTo>
                  <a:lnTo>
                    <a:pt x="144" y="800"/>
                  </a:lnTo>
                  <a:lnTo>
                    <a:pt x="109" y="835"/>
                  </a:lnTo>
                  <a:lnTo>
                    <a:pt x="77" y="861"/>
                  </a:lnTo>
                  <a:lnTo>
                    <a:pt x="53" y="888"/>
                  </a:lnTo>
                  <a:lnTo>
                    <a:pt x="34" y="909"/>
                  </a:lnTo>
                  <a:lnTo>
                    <a:pt x="21" y="928"/>
                  </a:lnTo>
                  <a:lnTo>
                    <a:pt x="10" y="941"/>
                  </a:lnTo>
                  <a:lnTo>
                    <a:pt x="5" y="949"/>
                  </a:lnTo>
                  <a:lnTo>
                    <a:pt x="0" y="955"/>
                  </a:lnTo>
                  <a:lnTo>
                    <a:pt x="0" y="957"/>
                  </a:lnTo>
                  <a:lnTo>
                    <a:pt x="2" y="960"/>
                  </a:lnTo>
                  <a:lnTo>
                    <a:pt x="10" y="965"/>
                  </a:lnTo>
                  <a:lnTo>
                    <a:pt x="13" y="968"/>
                  </a:lnTo>
                  <a:lnTo>
                    <a:pt x="21" y="973"/>
                  </a:lnTo>
                  <a:lnTo>
                    <a:pt x="26" y="976"/>
                  </a:lnTo>
                  <a:lnTo>
                    <a:pt x="37" y="981"/>
                  </a:lnTo>
                  <a:lnTo>
                    <a:pt x="42" y="984"/>
                  </a:lnTo>
                  <a:lnTo>
                    <a:pt x="53" y="987"/>
                  </a:lnTo>
                  <a:lnTo>
                    <a:pt x="61" y="989"/>
                  </a:lnTo>
                  <a:lnTo>
                    <a:pt x="72" y="992"/>
                  </a:lnTo>
                  <a:lnTo>
                    <a:pt x="80" y="992"/>
                  </a:lnTo>
                  <a:lnTo>
                    <a:pt x="90" y="995"/>
                  </a:lnTo>
                  <a:lnTo>
                    <a:pt x="101" y="992"/>
                  </a:lnTo>
                  <a:lnTo>
                    <a:pt x="109" y="989"/>
                  </a:lnTo>
                  <a:lnTo>
                    <a:pt x="109" y="989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6" name="Group 67"/>
            <p:cNvGrpSpPr>
              <a:grpSpLocks/>
            </p:cNvGrpSpPr>
            <p:nvPr/>
          </p:nvGrpSpPr>
          <p:grpSpPr bwMode="auto">
            <a:xfrm>
              <a:off x="3444" y="1404"/>
              <a:ext cx="1446" cy="864"/>
              <a:chOff x="2223" y="1871"/>
              <a:chExt cx="1608" cy="979"/>
            </a:xfrm>
          </p:grpSpPr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3581" y="2373"/>
                <a:ext cx="192" cy="291"/>
              </a:xfrm>
              <a:custGeom>
                <a:avLst/>
                <a:gdLst>
                  <a:gd name="T0" fmla="*/ 0 w 384"/>
                  <a:gd name="T1" fmla="*/ 365 h 581"/>
                  <a:gd name="T2" fmla="*/ 0 w 384"/>
                  <a:gd name="T3" fmla="*/ 366 h 581"/>
                  <a:gd name="T4" fmla="*/ 0 w 384"/>
                  <a:gd name="T5" fmla="*/ 372 h 581"/>
                  <a:gd name="T6" fmla="*/ 0 w 384"/>
                  <a:gd name="T7" fmla="*/ 382 h 581"/>
                  <a:gd name="T8" fmla="*/ 3 w 384"/>
                  <a:gd name="T9" fmla="*/ 393 h 581"/>
                  <a:gd name="T10" fmla="*/ 5 w 384"/>
                  <a:gd name="T11" fmla="*/ 408 h 581"/>
                  <a:gd name="T12" fmla="*/ 9 w 384"/>
                  <a:gd name="T13" fmla="*/ 424 h 581"/>
                  <a:gd name="T14" fmla="*/ 13 w 384"/>
                  <a:gd name="T15" fmla="*/ 443 h 581"/>
                  <a:gd name="T16" fmla="*/ 19 w 384"/>
                  <a:gd name="T17" fmla="*/ 462 h 581"/>
                  <a:gd name="T18" fmla="*/ 22 w 384"/>
                  <a:gd name="T19" fmla="*/ 479 h 581"/>
                  <a:gd name="T20" fmla="*/ 30 w 384"/>
                  <a:gd name="T21" fmla="*/ 498 h 581"/>
                  <a:gd name="T22" fmla="*/ 38 w 384"/>
                  <a:gd name="T23" fmla="*/ 515 h 581"/>
                  <a:gd name="T24" fmla="*/ 47 w 384"/>
                  <a:gd name="T25" fmla="*/ 532 h 581"/>
                  <a:gd name="T26" fmla="*/ 57 w 384"/>
                  <a:gd name="T27" fmla="*/ 547 h 581"/>
                  <a:gd name="T28" fmla="*/ 66 w 384"/>
                  <a:gd name="T29" fmla="*/ 558 h 581"/>
                  <a:gd name="T30" fmla="*/ 77 w 384"/>
                  <a:gd name="T31" fmla="*/ 568 h 581"/>
                  <a:gd name="T32" fmla="*/ 93 w 384"/>
                  <a:gd name="T33" fmla="*/ 576 h 581"/>
                  <a:gd name="T34" fmla="*/ 106 w 384"/>
                  <a:gd name="T35" fmla="*/ 577 h 581"/>
                  <a:gd name="T36" fmla="*/ 119 w 384"/>
                  <a:gd name="T37" fmla="*/ 581 h 581"/>
                  <a:gd name="T38" fmla="*/ 134 w 384"/>
                  <a:gd name="T39" fmla="*/ 581 h 581"/>
                  <a:gd name="T40" fmla="*/ 150 w 384"/>
                  <a:gd name="T41" fmla="*/ 581 h 581"/>
                  <a:gd name="T42" fmla="*/ 161 w 384"/>
                  <a:gd name="T43" fmla="*/ 581 h 581"/>
                  <a:gd name="T44" fmla="*/ 176 w 384"/>
                  <a:gd name="T45" fmla="*/ 581 h 581"/>
                  <a:gd name="T46" fmla="*/ 190 w 384"/>
                  <a:gd name="T47" fmla="*/ 577 h 581"/>
                  <a:gd name="T48" fmla="*/ 203 w 384"/>
                  <a:gd name="T49" fmla="*/ 577 h 581"/>
                  <a:gd name="T50" fmla="*/ 214 w 384"/>
                  <a:gd name="T51" fmla="*/ 574 h 581"/>
                  <a:gd name="T52" fmla="*/ 228 w 384"/>
                  <a:gd name="T53" fmla="*/ 570 h 581"/>
                  <a:gd name="T54" fmla="*/ 237 w 384"/>
                  <a:gd name="T55" fmla="*/ 566 h 581"/>
                  <a:gd name="T56" fmla="*/ 249 w 384"/>
                  <a:gd name="T57" fmla="*/ 564 h 581"/>
                  <a:gd name="T58" fmla="*/ 258 w 384"/>
                  <a:gd name="T59" fmla="*/ 558 h 581"/>
                  <a:gd name="T60" fmla="*/ 268 w 384"/>
                  <a:gd name="T61" fmla="*/ 555 h 581"/>
                  <a:gd name="T62" fmla="*/ 275 w 384"/>
                  <a:gd name="T63" fmla="*/ 551 h 581"/>
                  <a:gd name="T64" fmla="*/ 285 w 384"/>
                  <a:gd name="T65" fmla="*/ 547 h 581"/>
                  <a:gd name="T66" fmla="*/ 288 w 384"/>
                  <a:gd name="T67" fmla="*/ 541 h 581"/>
                  <a:gd name="T68" fmla="*/ 300 w 384"/>
                  <a:gd name="T69" fmla="*/ 532 h 581"/>
                  <a:gd name="T70" fmla="*/ 311 w 384"/>
                  <a:gd name="T71" fmla="*/ 520 h 581"/>
                  <a:gd name="T72" fmla="*/ 323 w 384"/>
                  <a:gd name="T73" fmla="*/ 505 h 581"/>
                  <a:gd name="T74" fmla="*/ 336 w 384"/>
                  <a:gd name="T75" fmla="*/ 482 h 581"/>
                  <a:gd name="T76" fmla="*/ 349 w 384"/>
                  <a:gd name="T77" fmla="*/ 460 h 581"/>
                  <a:gd name="T78" fmla="*/ 361 w 384"/>
                  <a:gd name="T79" fmla="*/ 431 h 581"/>
                  <a:gd name="T80" fmla="*/ 372 w 384"/>
                  <a:gd name="T81" fmla="*/ 401 h 581"/>
                  <a:gd name="T82" fmla="*/ 378 w 384"/>
                  <a:gd name="T83" fmla="*/ 365 h 581"/>
                  <a:gd name="T84" fmla="*/ 384 w 384"/>
                  <a:gd name="T85" fmla="*/ 325 h 581"/>
                  <a:gd name="T86" fmla="*/ 384 w 384"/>
                  <a:gd name="T87" fmla="*/ 279 h 581"/>
                  <a:gd name="T88" fmla="*/ 380 w 384"/>
                  <a:gd name="T89" fmla="*/ 232 h 581"/>
                  <a:gd name="T90" fmla="*/ 370 w 384"/>
                  <a:gd name="T91" fmla="*/ 178 h 581"/>
                  <a:gd name="T92" fmla="*/ 357 w 384"/>
                  <a:gd name="T93" fmla="*/ 123 h 581"/>
                  <a:gd name="T94" fmla="*/ 334 w 384"/>
                  <a:gd name="T95" fmla="*/ 62 h 581"/>
                  <a:gd name="T96" fmla="*/ 306 w 384"/>
                  <a:gd name="T97" fmla="*/ 0 h 581"/>
                  <a:gd name="T98" fmla="*/ 136 w 384"/>
                  <a:gd name="T99" fmla="*/ 38 h 581"/>
                  <a:gd name="T100" fmla="*/ 89 w 384"/>
                  <a:gd name="T101" fmla="*/ 317 h 581"/>
                  <a:gd name="T102" fmla="*/ 0 w 384"/>
                  <a:gd name="T103" fmla="*/ 365 h 581"/>
                  <a:gd name="T104" fmla="*/ 0 w 384"/>
                  <a:gd name="T105" fmla="*/ 365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4" h="581">
                    <a:moveTo>
                      <a:pt x="0" y="365"/>
                    </a:moveTo>
                    <a:lnTo>
                      <a:pt x="0" y="366"/>
                    </a:lnTo>
                    <a:lnTo>
                      <a:pt x="0" y="372"/>
                    </a:lnTo>
                    <a:lnTo>
                      <a:pt x="0" y="382"/>
                    </a:lnTo>
                    <a:lnTo>
                      <a:pt x="3" y="393"/>
                    </a:lnTo>
                    <a:lnTo>
                      <a:pt x="5" y="408"/>
                    </a:lnTo>
                    <a:lnTo>
                      <a:pt x="9" y="424"/>
                    </a:lnTo>
                    <a:lnTo>
                      <a:pt x="13" y="443"/>
                    </a:lnTo>
                    <a:lnTo>
                      <a:pt x="19" y="462"/>
                    </a:lnTo>
                    <a:lnTo>
                      <a:pt x="22" y="479"/>
                    </a:lnTo>
                    <a:lnTo>
                      <a:pt x="30" y="498"/>
                    </a:lnTo>
                    <a:lnTo>
                      <a:pt x="38" y="515"/>
                    </a:lnTo>
                    <a:lnTo>
                      <a:pt x="47" y="532"/>
                    </a:lnTo>
                    <a:lnTo>
                      <a:pt x="57" y="547"/>
                    </a:lnTo>
                    <a:lnTo>
                      <a:pt x="66" y="558"/>
                    </a:lnTo>
                    <a:lnTo>
                      <a:pt x="77" y="568"/>
                    </a:lnTo>
                    <a:lnTo>
                      <a:pt x="93" y="576"/>
                    </a:lnTo>
                    <a:lnTo>
                      <a:pt x="106" y="577"/>
                    </a:lnTo>
                    <a:lnTo>
                      <a:pt x="119" y="581"/>
                    </a:lnTo>
                    <a:lnTo>
                      <a:pt x="134" y="581"/>
                    </a:lnTo>
                    <a:lnTo>
                      <a:pt x="150" y="581"/>
                    </a:lnTo>
                    <a:lnTo>
                      <a:pt x="161" y="581"/>
                    </a:lnTo>
                    <a:lnTo>
                      <a:pt x="176" y="581"/>
                    </a:lnTo>
                    <a:lnTo>
                      <a:pt x="190" y="577"/>
                    </a:lnTo>
                    <a:lnTo>
                      <a:pt x="203" y="577"/>
                    </a:lnTo>
                    <a:lnTo>
                      <a:pt x="214" y="574"/>
                    </a:lnTo>
                    <a:lnTo>
                      <a:pt x="228" y="570"/>
                    </a:lnTo>
                    <a:lnTo>
                      <a:pt x="237" y="566"/>
                    </a:lnTo>
                    <a:lnTo>
                      <a:pt x="249" y="564"/>
                    </a:lnTo>
                    <a:lnTo>
                      <a:pt x="258" y="558"/>
                    </a:lnTo>
                    <a:lnTo>
                      <a:pt x="268" y="555"/>
                    </a:lnTo>
                    <a:lnTo>
                      <a:pt x="275" y="551"/>
                    </a:lnTo>
                    <a:lnTo>
                      <a:pt x="285" y="547"/>
                    </a:lnTo>
                    <a:lnTo>
                      <a:pt x="288" y="541"/>
                    </a:lnTo>
                    <a:lnTo>
                      <a:pt x="300" y="532"/>
                    </a:lnTo>
                    <a:lnTo>
                      <a:pt x="311" y="520"/>
                    </a:lnTo>
                    <a:lnTo>
                      <a:pt x="323" y="505"/>
                    </a:lnTo>
                    <a:lnTo>
                      <a:pt x="336" y="482"/>
                    </a:lnTo>
                    <a:lnTo>
                      <a:pt x="349" y="460"/>
                    </a:lnTo>
                    <a:lnTo>
                      <a:pt x="361" y="431"/>
                    </a:lnTo>
                    <a:lnTo>
                      <a:pt x="372" y="401"/>
                    </a:lnTo>
                    <a:lnTo>
                      <a:pt x="378" y="365"/>
                    </a:lnTo>
                    <a:lnTo>
                      <a:pt x="384" y="325"/>
                    </a:lnTo>
                    <a:lnTo>
                      <a:pt x="384" y="279"/>
                    </a:lnTo>
                    <a:lnTo>
                      <a:pt x="380" y="232"/>
                    </a:lnTo>
                    <a:lnTo>
                      <a:pt x="370" y="178"/>
                    </a:lnTo>
                    <a:lnTo>
                      <a:pt x="357" y="123"/>
                    </a:lnTo>
                    <a:lnTo>
                      <a:pt x="334" y="62"/>
                    </a:lnTo>
                    <a:lnTo>
                      <a:pt x="306" y="0"/>
                    </a:lnTo>
                    <a:lnTo>
                      <a:pt x="136" y="38"/>
                    </a:lnTo>
                    <a:lnTo>
                      <a:pt x="89" y="317"/>
                    </a:lnTo>
                    <a:lnTo>
                      <a:pt x="0" y="365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2340" y="2687"/>
                <a:ext cx="262" cy="141"/>
              </a:xfrm>
              <a:custGeom>
                <a:avLst/>
                <a:gdLst>
                  <a:gd name="T0" fmla="*/ 0 w 525"/>
                  <a:gd name="T1" fmla="*/ 146 h 281"/>
                  <a:gd name="T2" fmla="*/ 93 w 525"/>
                  <a:gd name="T3" fmla="*/ 281 h 281"/>
                  <a:gd name="T4" fmla="*/ 373 w 525"/>
                  <a:gd name="T5" fmla="*/ 281 h 281"/>
                  <a:gd name="T6" fmla="*/ 399 w 525"/>
                  <a:gd name="T7" fmla="*/ 268 h 281"/>
                  <a:gd name="T8" fmla="*/ 424 w 525"/>
                  <a:gd name="T9" fmla="*/ 257 h 281"/>
                  <a:gd name="T10" fmla="*/ 445 w 525"/>
                  <a:gd name="T11" fmla="*/ 241 h 281"/>
                  <a:gd name="T12" fmla="*/ 464 w 525"/>
                  <a:gd name="T13" fmla="*/ 228 h 281"/>
                  <a:gd name="T14" fmla="*/ 477 w 525"/>
                  <a:gd name="T15" fmla="*/ 213 h 281"/>
                  <a:gd name="T16" fmla="*/ 489 w 525"/>
                  <a:gd name="T17" fmla="*/ 198 h 281"/>
                  <a:gd name="T18" fmla="*/ 498 w 525"/>
                  <a:gd name="T19" fmla="*/ 180 h 281"/>
                  <a:gd name="T20" fmla="*/ 508 w 525"/>
                  <a:gd name="T21" fmla="*/ 165 h 281"/>
                  <a:gd name="T22" fmla="*/ 511 w 525"/>
                  <a:gd name="T23" fmla="*/ 146 h 281"/>
                  <a:gd name="T24" fmla="*/ 515 w 525"/>
                  <a:gd name="T25" fmla="*/ 129 h 281"/>
                  <a:gd name="T26" fmla="*/ 517 w 525"/>
                  <a:gd name="T27" fmla="*/ 112 h 281"/>
                  <a:gd name="T28" fmla="*/ 519 w 525"/>
                  <a:gd name="T29" fmla="*/ 95 h 281"/>
                  <a:gd name="T30" fmla="*/ 521 w 525"/>
                  <a:gd name="T31" fmla="*/ 76 h 281"/>
                  <a:gd name="T32" fmla="*/ 523 w 525"/>
                  <a:gd name="T33" fmla="*/ 59 h 281"/>
                  <a:gd name="T34" fmla="*/ 523 w 525"/>
                  <a:gd name="T35" fmla="*/ 42 h 281"/>
                  <a:gd name="T36" fmla="*/ 525 w 525"/>
                  <a:gd name="T37" fmla="*/ 25 h 281"/>
                  <a:gd name="T38" fmla="*/ 21 w 525"/>
                  <a:gd name="T39" fmla="*/ 0 h 281"/>
                  <a:gd name="T40" fmla="*/ 0 w 525"/>
                  <a:gd name="T41" fmla="*/ 146 h 281"/>
                  <a:gd name="T42" fmla="*/ 0 w 525"/>
                  <a:gd name="T43" fmla="*/ 146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5" h="281">
                    <a:moveTo>
                      <a:pt x="0" y="146"/>
                    </a:moveTo>
                    <a:lnTo>
                      <a:pt x="93" y="281"/>
                    </a:lnTo>
                    <a:lnTo>
                      <a:pt x="373" y="281"/>
                    </a:lnTo>
                    <a:lnTo>
                      <a:pt x="399" y="268"/>
                    </a:lnTo>
                    <a:lnTo>
                      <a:pt x="424" y="257"/>
                    </a:lnTo>
                    <a:lnTo>
                      <a:pt x="445" y="241"/>
                    </a:lnTo>
                    <a:lnTo>
                      <a:pt x="464" y="228"/>
                    </a:lnTo>
                    <a:lnTo>
                      <a:pt x="477" y="213"/>
                    </a:lnTo>
                    <a:lnTo>
                      <a:pt x="489" y="198"/>
                    </a:lnTo>
                    <a:lnTo>
                      <a:pt x="498" y="180"/>
                    </a:lnTo>
                    <a:lnTo>
                      <a:pt x="508" y="165"/>
                    </a:lnTo>
                    <a:lnTo>
                      <a:pt x="511" y="146"/>
                    </a:lnTo>
                    <a:lnTo>
                      <a:pt x="515" y="129"/>
                    </a:lnTo>
                    <a:lnTo>
                      <a:pt x="517" y="112"/>
                    </a:lnTo>
                    <a:lnTo>
                      <a:pt x="519" y="95"/>
                    </a:lnTo>
                    <a:lnTo>
                      <a:pt x="521" y="76"/>
                    </a:lnTo>
                    <a:lnTo>
                      <a:pt x="523" y="59"/>
                    </a:lnTo>
                    <a:lnTo>
                      <a:pt x="523" y="42"/>
                    </a:lnTo>
                    <a:lnTo>
                      <a:pt x="525" y="25"/>
                    </a:lnTo>
                    <a:lnTo>
                      <a:pt x="21" y="0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496" y="1910"/>
                <a:ext cx="260" cy="205"/>
              </a:xfrm>
              <a:custGeom>
                <a:avLst/>
                <a:gdLst>
                  <a:gd name="T0" fmla="*/ 0 w 521"/>
                  <a:gd name="T1" fmla="*/ 0 h 409"/>
                  <a:gd name="T2" fmla="*/ 21 w 521"/>
                  <a:gd name="T3" fmla="*/ 374 h 409"/>
                  <a:gd name="T4" fmla="*/ 506 w 521"/>
                  <a:gd name="T5" fmla="*/ 409 h 409"/>
                  <a:gd name="T6" fmla="*/ 521 w 521"/>
                  <a:gd name="T7" fmla="*/ 80 h 409"/>
                  <a:gd name="T8" fmla="*/ 0 w 521"/>
                  <a:gd name="T9" fmla="*/ 0 h 409"/>
                  <a:gd name="T10" fmla="*/ 0 w 521"/>
                  <a:gd name="T11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1" h="409">
                    <a:moveTo>
                      <a:pt x="0" y="0"/>
                    </a:moveTo>
                    <a:lnTo>
                      <a:pt x="21" y="374"/>
                    </a:lnTo>
                    <a:lnTo>
                      <a:pt x="506" y="409"/>
                    </a:lnTo>
                    <a:lnTo>
                      <a:pt x="521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387" y="1892"/>
                <a:ext cx="404" cy="717"/>
              </a:xfrm>
              <a:custGeom>
                <a:avLst/>
                <a:gdLst>
                  <a:gd name="T0" fmla="*/ 59 w 808"/>
                  <a:gd name="T1" fmla="*/ 0 h 1433"/>
                  <a:gd name="T2" fmla="*/ 0 w 808"/>
                  <a:gd name="T3" fmla="*/ 1395 h 1433"/>
                  <a:gd name="T4" fmla="*/ 106 w 808"/>
                  <a:gd name="T5" fmla="*/ 1433 h 1433"/>
                  <a:gd name="T6" fmla="*/ 479 w 808"/>
                  <a:gd name="T7" fmla="*/ 1294 h 1433"/>
                  <a:gd name="T8" fmla="*/ 479 w 808"/>
                  <a:gd name="T9" fmla="*/ 1290 h 1433"/>
                  <a:gd name="T10" fmla="*/ 479 w 808"/>
                  <a:gd name="T11" fmla="*/ 1281 h 1433"/>
                  <a:gd name="T12" fmla="*/ 481 w 808"/>
                  <a:gd name="T13" fmla="*/ 1266 h 1433"/>
                  <a:gd name="T14" fmla="*/ 483 w 808"/>
                  <a:gd name="T15" fmla="*/ 1249 h 1433"/>
                  <a:gd name="T16" fmla="*/ 484 w 808"/>
                  <a:gd name="T17" fmla="*/ 1226 h 1433"/>
                  <a:gd name="T18" fmla="*/ 488 w 808"/>
                  <a:gd name="T19" fmla="*/ 1199 h 1433"/>
                  <a:gd name="T20" fmla="*/ 492 w 808"/>
                  <a:gd name="T21" fmla="*/ 1173 h 1433"/>
                  <a:gd name="T22" fmla="*/ 496 w 808"/>
                  <a:gd name="T23" fmla="*/ 1146 h 1433"/>
                  <a:gd name="T24" fmla="*/ 498 w 808"/>
                  <a:gd name="T25" fmla="*/ 1117 h 1433"/>
                  <a:gd name="T26" fmla="*/ 502 w 808"/>
                  <a:gd name="T27" fmla="*/ 1091 h 1433"/>
                  <a:gd name="T28" fmla="*/ 505 w 808"/>
                  <a:gd name="T29" fmla="*/ 1066 h 1433"/>
                  <a:gd name="T30" fmla="*/ 509 w 808"/>
                  <a:gd name="T31" fmla="*/ 1045 h 1433"/>
                  <a:gd name="T32" fmla="*/ 511 w 808"/>
                  <a:gd name="T33" fmla="*/ 1026 h 1433"/>
                  <a:gd name="T34" fmla="*/ 515 w 808"/>
                  <a:gd name="T35" fmla="*/ 1011 h 1433"/>
                  <a:gd name="T36" fmla="*/ 519 w 808"/>
                  <a:gd name="T37" fmla="*/ 1003 h 1433"/>
                  <a:gd name="T38" fmla="*/ 522 w 808"/>
                  <a:gd name="T39" fmla="*/ 1003 h 1433"/>
                  <a:gd name="T40" fmla="*/ 526 w 808"/>
                  <a:gd name="T41" fmla="*/ 1002 h 1433"/>
                  <a:gd name="T42" fmla="*/ 534 w 808"/>
                  <a:gd name="T43" fmla="*/ 1002 h 1433"/>
                  <a:gd name="T44" fmla="*/ 545 w 808"/>
                  <a:gd name="T45" fmla="*/ 1000 h 1433"/>
                  <a:gd name="T46" fmla="*/ 561 w 808"/>
                  <a:gd name="T47" fmla="*/ 998 h 1433"/>
                  <a:gd name="T48" fmla="*/ 576 w 808"/>
                  <a:gd name="T49" fmla="*/ 994 h 1433"/>
                  <a:gd name="T50" fmla="*/ 595 w 808"/>
                  <a:gd name="T51" fmla="*/ 990 h 1433"/>
                  <a:gd name="T52" fmla="*/ 612 w 808"/>
                  <a:gd name="T53" fmla="*/ 986 h 1433"/>
                  <a:gd name="T54" fmla="*/ 631 w 808"/>
                  <a:gd name="T55" fmla="*/ 984 h 1433"/>
                  <a:gd name="T56" fmla="*/ 650 w 808"/>
                  <a:gd name="T57" fmla="*/ 979 h 1433"/>
                  <a:gd name="T58" fmla="*/ 669 w 808"/>
                  <a:gd name="T59" fmla="*/ 975 h 1433"/>
                  <a:gd name="T60" fmla="*/ 684 w 808"/>
                  <a:gd name="T61" fmla="*/ 971 h 1433"/>
                  <a:gd name="T62" fmla="*/ 701 w 808"/>
                  <a:gd name="T63" fmla="*/ 967 h 1433"/>
                  <a:gd name="T64" fmla="*/ 713 w 808"/>
                  <a:gd name="T65" fmla="*/ 964 h 1433"/>
                  <a:gd name="T66" fmla="*/ 724 w 808"/>
                  <a:gd name="T67" fmla="*/ 962 h 1433"/>
                  <a:gd name="T68" fmla="*/ 730 w 808"/>
                  <a:gd name="T69" fmla="*/ 962 h 1433"/>
                  <a:gd name="T70" fmla="*/ 733 w 808"/>
                  <a:gd name="T71" fmla="*/ 962 h 1433"/>
                  <a:gd name="T72" fmla="*/ 808 w 808"/>
                  <a:gd name="T73" fmla="*/ 1171 h 1433"/>
                  <a:gd name="T74" fmla="*/ 792 w 808"/>
                  <a:gd name="T75" fmla="*/ 129 h 1433"/>
                  <a:gd name="T76" fmla="*/ 663 w 808"/>
                  <a:gd name="T77" fmla="*/ 100 h 1433"/>
                  <a:gd name="T78" fmla="*/ 669 w 808"/>
                  <a:gd name="T79" fmla="*/ 414 h 1433"/>
                  <a:gd name="T80" fmla="*/ 222 w 808"/>
                  <a:gd name="T81" fmla="*/ 388 h 1433"/>
                  <a:gd name="T82" fmla="*/ 226 w 808"/>
                  <a:gd name="T83" fmla="*/ 26 h 1433"/>
                  <a:gd name="T84" fmla="*/ 59 w 808"/>
                  <a:gd name="T85" fmla="*/ 0 h 1433"/>
                  <a:gd name="T86" fmla="*/ 59 w 808"/>
                  <a:gd name="T87" fmla="*/ 0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8" h="1433">
                    <a:moveTo>
                      <a:pt x="59" y="0"/>
                    </a:moveTo>
                    <a:lnTo>
                      <a:pt x="0" y="1395"/>
                    </a:lnTo>
                    <a:lnTo>
                      <a:pt x="106" y="1433"/>
                    </a:lnTo>
                    <a:lnTo>
                      <a:pt x="479" y="1294"/>
                    </a:lnTo>
                    <a:lnTo>
                      <a:pt x="479" y="1290"/>
                    </a:lnTo>
                    <a:lnTo>
                      <a:pt x="479" y="1281"/>
                    </a:lnTo>
                    <a:lnTo>
                      <a:pt x="481" y="1266"/>
                    </a:lnTo>
                    <a:lnTo>
                      <a:pt x="483" y="1249"/>
                    </a:lnTo>
                    <a:lnTo>
                      <a:pt x="484" y="1226"/>
                    </a:lnTo>
                    <a:lnTo>
                      <a:pt x="488" y="1199"/>
                    </a:lnTo>
                    <a:lnTo>
                      <a:pt x="492" y="1173"/>
                    </a:lnTo>
                    <a:lnTo>
                      <a:pt x="496" y="1146"/>
                    </a:lnTo>
                    <a:lnTo>
                      <a:pt x="498" y="1117"/>
                    </a:lnTo>
                    <a:lnTo>
                      <a:pt x="502" y="1091"/>
                    </a:lnTo>
                    <a:lnTo>
                      <a:pt x="505" y="1066"/>
                    </a:lnTo>
                    <a:lnTo>
                      <a:pt x="509" y="1045"/>
                    </a:lnTo>
                    <a:lnTo>
                      <a:pt x="511" y="1026"/>
                    </a:lnTo>
                    <a:lnTo>
                      <a:pt x="515" y="1011"/>
                    </a:lnTo>
                    <a:lnTo>
                      <a:pt x="519" y="1003"/>
                    </a:lnTo>
                    <a:lnTo>
                      <a:pt x="522" y="1003"/>
                    </a:lnTo>
                    <a:lnTo>
                      <a:pt x="526" y="1002"/>
                    </a:lnTo>
                    <a:lnTo>
                      <a:pt x="534" y="1002"/>
                    </a:lnTo>
                    <a:lnTo>
                      <a:pt x="545" y="1000"/>
                    </a:lnTo>
                    <a:lnTo>
                      <a:pt x="561" y="998"/>
                    </a:lnTo>
                    <a:lnTo>
                      <a:pt x="576" y="994"/>
                    </a:lnTo>
                    <a:lnTo>
                      <a:pt x="595" y="990"/>
                    </a:lnTo>
                    <a:lnTo>
                      <a:pt x="612" y="986"/>
                    </a:lnTo>
                    <a:lnTo>
                      <a:pt x="631" y="984"/>
                    </a:lnTo>
                    <a:lnTo>
                      <a:pt x="650" y="979"/>
                    </a:lnTo>
                    <a:lnTo>
                      <a:pt x="669" y="975"/>
                    </a:lnTo>
                    <a:lnTo>
                      <a:pt x="684" y="971"/>
                    </a:lnTo>
                    <a:lnTo>
                      <a:pt x="701" y="967"/>
                    </a:lnTo>
                    <a:lnTo>
                      <a:pt x="713" y="964"/>
                    </a:lnTo>
                    <a:lnTo>
                      <a:pt x="724" y="962"/>
                    </a:lnTo>
                    <a:lnTo>
                      <a:pt x="730" y="962"/>
                    </a:lnTo>
                    <a:lnTo>
                      <a:pt x="733" y="962"/>
                    </a:lnTo>
                    <a:lnTo>
                      <a:pt x="808" y="1171"/>
                    </a:lnTo>
                    <a:lnTo>
                      <a:pt x="792" y="129"/>
                    </a:lnTo>
                    <a:lnTo>
                      <a:pt x="663" y="100"/>
                    </a:lnTo>
                    <a:lnTo>
                      <a:pt x="669" y="414"/>
                    </a:lnTo>
                    <a:lnTo>
                      <a:pt x="222" y="388"/>
                    </a:lnTo>
                    <a:lnTo>
                      <a:pt x="226" y="2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2312" y="1890"/>
                <a:ext cx="1107" cy="871"/>
              </a:xfrm>
              <a:custGeom>
                <a:avLst/>
                <a:gdLst>
                  <a:gd name="T0" fmla="*/ 0 w 2215"/>
                  <a:gd name="T1" fmla="*/ 842 h 1741"/>
                  <a:gd name="T2" fmla="*/ 337 w 2215"/>
                  <a:gd name="T3" fmla="*/ 734 h 1741"/>
                  <a:gd name="T4" fmla="*/ 399 w 2215"/>
                  <a:gd name="T5" fmla="*/ 660 h 1741"/>
                  <a:gd name="T6" fmla="*/ 1601 w 2215"/>
                  <a:gd name="T7" fmla="*/ 646 h 1741"/>
                  <a:gd name="T8" fmla="*/ 1682 w 2215"/>
                  <a:gd name="T9" fmla="*/ 253 h 1741"/>
                  <a:gd name="T10" fmla="*/ 631 w 2215"/>
                  <a:gd name="T11" fmla="*/ 291 h 1741"/>
                  <a:gd name="T12" fmla="*/ 701 w 2215"/>
                  <a:gd name="T13" fmla="*/ 226 h 1741"/>
                  <a:gd name="T14" fmla="*/ 969 w 2215"/>
                  <a:gd name="T15" fmla="*/ 139 h 1741"/>
                  <a:gd name="T16" fmla="*/ 1812 w 2215"/>
                  <a:gd name="T17" fmla="*/ 114 h 1741"/>
                  <a:gd name="T18" fmla="*/ 1815 w 2215"/>
                  <a:gd name="T19" fmla="*/ 6 h 1741"/>
                  <a:gd name="T20" fmla="*/ 2205 w 2215"/>
                  <a:gd name="T21" fmla="*/ 0 h 1741"/>
                  <a:gd name="T22" fmla="*/ 2215 w 2215"/>
                  <a:gd name="T23" fmla="*/ 1420 h 1741"/>
                  <a:gd name="T24" fmla="*/ 2211 w 2215"/>
                  <a:gd name="T25" fmla="*/ 1570 h 1741"/>
                  <a:gd name="T26" fmla="*/ 1734 w 2215"/>
                  <a:gd name="T27" fmla="*/ 1741 h 1741"/>
                  <a:gd name="T28" fmla="*/ 1777 w 2215"/>
                  <a:gd name="T29" fmla="*/ 1405 h 1741"/>
                  <a:gd name="T30" fmla="*/ 1601 w 2215"/>
                  <a:gd name="T31" fmla="*/ 1226 h 1741"/>
                  <a:gd name="T32" fmla="*/ 1437 w 2215"/>
                  <a:gd name="T33" fmla="*/ 1279 h 1741"/>
                  <a:gd name="T34" fmla="*/ 1336 w 2215"/>
                  <a:gd name="T35" fmla="*/ 1547 h 1741"/>
                  <a:gd name="T36" fmla="*/ 1251 w 2215"/>
                  <a:gd name="T37" fmla="*/ 1532 h 1741"/>
                  <a:gd name="T38" fmla="*/ 1179 w 2215"/>
                  <a:gd name="T39" fmla="*/ 1532 h 1741"/>
                  <a:gd name="T40" fmla="*/ 1141 w 2215"/>
                  <a:gd name="T41" fmla="*/ 1409 h 1741"/>
                  <a:gd name="T42" fmla="*/ 1207 w 2215"/>
                  <a:gd name="T43" fmla="*/ 1386 h 1741"/>
                  <a:gd name="T44" fmla="*/ 1245 w 2215"/>
                  <a:gd name="T45" fmla="*/ 1348 h 1741"/>
                  <a:gd name="T46" fmla="*/ 1239 w 2215"/>
                  <a:gd name="T47" fmla="*/ 1118 h 1741"/>
                  <a:gd name="T48" fmla="*/ 1198 w 2215"/>
                  <a:gd name="T49" fmla="*/ 1053 h 1741"/>
                  <a:gd name="T50" fmla="*/ 1125 w 2215"/>
                  <a:gd name="T51" fmla="*/ 1036 h 1741"/>
                  <a:gd name="T52" fmla="*/ 1137 w 2215"/>
                  <a:gd name="T53" fmla="*/ 985 h 1741"/>
                  <a:gd name="T54" fmla="*/ 1217 w 2215"/>
                  <a:gd name="T55" fmla="*/ 823 h 1741"/>
                  <a:gd name="T56" fmla="*/ 0 w 2215"/>
                  <a:gd name="T57" fmla="*/ 842 h 1741"/>
                  <a:gd name="T58" fmla="*/ 0 w 2215"/>
                  <a:gd name="T59" fmla="*/ 842 h 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15" h="1741">
                    <a:moveTo>
                      <a:pt x="0" y="842"/>
                    </a:moveTo>
                    <a:lnTo>
                      <a:pt x="337" y="734"/>
                    </a:lnTo>
                    <a:lnTo>
                      <a:pt x="399" y="660"/>
                    </a:lnTo>
                    <a:lnTo>
                      <a:pt x="1601" y="646"/>
                    </a:lnTo>
                    <a:lnTo>
                      <a:pt x="1682" y="253"/>
                    </a:lnTo>
                    <a:lnTo>
                      <a:pt x="631" y="291"/>
                    </a:lnTo>
                    <a:lnTo>
                      <a:pt x="701" y="226"/>
                    </a:lnTo>
                    <a:lnTo>
                      <a:pt x="969" y="139"/>
                    </a:lnTo>
                    <a:lnTo>
                      <a:pt x="1812" y="114"/>
                    </a:lnTo>
                    <a:lnTo>
                      <a:pt x="1815" y="6"/>
                    </a:lnTo>
                    <a:lnTo>
                      <a:pt x="2205" y="0"/>
                    </a:lnTo>
                    <a:lnTo>
                      <a:pt x="2215" y="1420"/>
                    </a:lnTo>
                    <a:lnTo>
                      <a:pt x="2211" y="1570"/>
                    </a:lnTo>
                    <a:lnTo>
                      <a:pt x="1734" y="1741"/>
                    </a:lnTo>
                    <a:lnTo>
                      <a:pt x="1777" y="1405"/>
                    </a:lnTo>
                    <a:lnTo>
                      <a:pt x="1601" y="1226"/>
                    </a:lnTo>
                    <a:lnTo>
                      <a:pt x="1437" y="1279"/>
                    </a:lnTo>
                    <a:lnTo>
                      <a:pt x="1336" y="1547"/>
                    </a:lnTo>
                    <a:lnTo>
                      <a:pt x="1251" y="1532"/>
                    </a:lnTo>
                    <a:lnTo>
                      <a:pt x="1179" y="1532"/>
                    </a:lnTo>
                    <a:lnTo>
                      <a:pt x="1141" y="1409"/>
                    </a:lnTo>
                    <a:lnTo>
                      <a:pt x="1207" y="1386"/>
                    </a:lnTo>
                    <a:lnTo>
                      <a:pt x="1245" y="1348"/>
                    </a:lnTo>
                    <a:lnTo>
                      <a:pt x="1239" y="1118"/>
                    </a:lnTo>
                    <a:lnTo>
                      <a:pt x="1198" y="1053"/>
                    </a:lnTo>
                    <a:lnTo>
                      <a:pt x="1125" y="1036"/>
                    </a:lnTo>
                    <a:lnTo>
                      <a:pt x="1137" y="985"/>
                    </a:lnTo>
                    <a:lnTo>
                      <a:pt x="1217" y="823"/>
                    </a:lnTo>
                    <a:lnTo>
                      <a:pt x="0" y="842"/>
                    </a:lnTo>
                    <a:lnTo>
                      <a:pt x="0" y="84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3200" y="2356"/>
                <a:ext cx="221" cy="72"/>
              </a:xfrm>
              <a:custGeom>
                <a:avLst/>
                <a:gdLst>
                  <a:gd name="T0" fmla="*/ 0 w 441"/>
                  <a:gd name="T1" fmla="*/ 76 h 145"/>
                  <a:gd name="T2" fmla="*/ 6 w 441"/>
                  <a:gd name="T3" fmla="*/ 145 h 145"/>
                  <a:gd name="T4" fmla="*/ 434 w 441"/>
                  <a:gd name="T5" fmla="*/ 76 h 145"/>
                  <a:gd name="T6" fmla="*/ 441 w 441"/>
                  <a:gd name="T7" fmla="*/ 0 h 145"/>
                  <a:gd name="T8" fmla="*/ 0 w 441"/>
                  <a:gd name="T9" fmla="*/ 76 h 145"/>
                  <a:gd name="T10" fmla="*/ 0 w 441"/>
                  <a:gd name="T11" fmla="*/ 7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145">
                    <a:moveTo>
                      <a:pt x="0" y="76"/>
                    </a:moveTo>
                    <a:lnTo>
                      <a:pt x="6" y="145"/>
                    </a:lnTo>
                    <a:lnTo>
                      <a:pt x="434" y="76"/>
                    </a:lnTo>
                    <a:lnTo>
                      <a:pt x="441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3226" y="2502"/>
                <a:ext cx="188" cy="85"/>
              </a:xfrm>
              <a:custGeom>
                <a:avLst/>
                <a:gdLst>
                  <a:gd name="T0" fmla="*/ 0 w 376"/>
                  <a:gd name="T1" fmla="*/ 109 h 171"/>
                  <a:gd name="T2" fmla="*/ 11 w 376"/>
                  <a:gd name="T3" fmla="*/ 171 h 171"/>
                  <a:gd name="T4" fmla="*/ 376 w 376"/>
                  <a:gd name="T5" fmla="*/ 76 h 171"/>
                  <a:gd name="T6" fmla="*/ 376 w 376"/>
                  <a:gd name="T7" fmla="*/ 0 h 171"/>
                  <a:gd name="T8" fmla="*/ 0 w 376"/>
                  <a:gd name="T9" fmla="*/ 109 h 171"/>
                  <a:gd name="T10" fmla="*/ 0 w 376"/>
                  <a:gd name="T11" fmla="*/ 10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6" h="171">
                    <a:moveTo>
                      <a:pt x="0" y="109"/>
                    </a:moveTo>
                    <a:lnTo>
                      <a:pt x="11" y="171"/>
                    </a:lnTo>
                    <a:lnTo>
                      <a:pt x="376" y="76"/>
                    </a:lnTo>
                    <a:lnTo>
                      <a:pt x="376" y="0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2252" y="2297"/>
                <a:ext cx="687" cy="356"/>
              </a:xfrm>
              <a:custGeom>
                <a:avLst/>
                <a:gdLst>
                  <a:gd name="T0" fmla="*/ 16 w 1375"/>
                  <a:gd name="T1" fmla="*/ 148 h 710"/>
                  <a:gd name="T2" fmla="*/ 122 w 1375"/>
                  <a:gd name="T3" fmla="*/ 15 h 710"/>
                  <a:gd name="T4" fmla="*/ 1335 w 1375"/>
                  <a:gd name="T5" fmla="*/ 0 h 710"/>
                  <a:gd name="T6" fmla="*/ 1255 w 1375"/>
                  <a:gd name="T7" fmla="*/ 209 h 710"/>
                  <a:gd name="T8" fmla="*/ 1270 w 1375"/>
                  <a:gd name="T9" fmla="*/ 583 h 710"/>
                  <a:gd name="T10" fmla="*/ 1375 w 1375"/>
                  <a:gd name="T11" fmla="*/ 710 h 710"/>
                  <a:gd name="T12" fmla="*/ 86 w 1375"/>
                  <a:gd name="T13" fmla="*/ 678 h 710"/>
                  <a:gd name="T14" fmla="*/ 74 w 1375"/>
                  <a:gd name="T15" fmla="*/ 585 h 710"/>
                  <a:gd name="T16" fmla="*/ 0 w 1375"/>
                  <a:gd name="T17" fmla="*/ 517 h 710"/>
                  <a:gd name="T18" fmla="*/ 16 w 1375"/>
                  <a:gd name="T19" fmla="*/ 148 h 710"/>
                  <a:gd name="T20" fmla="*/ 16 w 1375"/>
                  <a:gd name="T21" fmla="*/ 148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5" h="710">
                    <a:moveTo>
                      <a:pt x="16" y="148"/>
                    </a:moveTo>
                    <a:lnTo>
                      <a:pt x="122" y="15"/>
                    </a:lnTo>
                    <a:lnTo>
                      <a:pt x="1335" y="0"/>
                    </a:lnTo>
                    <a:lnTo>
                      <a:pt x="1255" y="209"/>
                    </a:lnTo>
                    <a:lnTo>
                      <a:pt x="1270" y="583"/>
                    </a:lnTo>
                    <a:lnTo>
                      <a:pt x="1375" y="710"/>
                    </a:lnTo>
                    <a:lnTo>
                      <a:pt x="86" y="678"/>
                    </a:lnTo>
                    <a:lnTo>
                      <a:pt x="74" y="585"/>
                    </a:lnTo>
                    <a:lnTo>
                      <a:pt x="0" y="517"/>
                    </a:lnTo>
                    <a:lnTo>
                      <a:pt x="16" y="148"/>
                    </a:lnTo>
                    <a:lnTo>
                      <a:pt x="16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3211" y="2242"/>
                <a:ext cx="210" cy="63"/>
              </a:xfrm>
              <a:custGeom>
                <a:avLst/>
                <a:gdLst>
                  <a:gd name="T0" fmla="*/ 0 w 420"/>
                  <a:gd name="T1" fmla="*/ 44 h 126"/>
                  <a:gd name="T2" fmla="*/ 8 w 420"/>
                  <a:gd name="T3" fmla="*/ 126 h 126"/>
                  <a:gd name="T4" fmla="*/ 413 w 420"/>
                  <a:gd name="T5" fmla="*/ 82 h 126"/>
                  <a:gd name="T6" fmla="*/ 420 w 420"/>
                  <a:gd name="T7" fmla="*/ 0 h 126"/>
                  <a:gd name="T8" fmla="*/ 0 w 420"/>
                  <a:gd name="T9" fmla="*/ 44 h 126"/>
                  <a:gd name="T10" fmla="*/ 0 w 420"/>
                  <a:gd name="T11" fmla="*/ 4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0" h="126">
                    <a:moveTo>
                      <a:pt x="0" y="44"/>
                    </a:moveTo>
                    <a:lnTo>
                      <a:pt x="8" y="126"/>
                    </a:lnTo>
                    <a:lnTo>
                      <a:pt x="413" y="82"/>
                    </a:lnTo>
                    <a:lnTo>
                      <a:pt x="42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2860" y="2493"/>
                <a:ext cx="362" cy="351"/>
              </a:xfrm>
              <a:custGeom>
                <a:avLst/>
                <a:gdLst>
                  <a:gd name="T0" fmla="*/ 0 w 724"/>
                  <a:gd name="T1" fmla="*/ 445 h 702"/>
                  <a:gd name="T2" fmla="*/ 38 w 724"/>
                  <a:gd name="T3" fmla="*/ 626 h 702"/>
                  <a:gd name="T4" fmla="*/ 152 w 724"/>
                  <a:gd name="T5" fmla="*/ 696 h 702"/>
                  <a:gd name="T6" fmla="*/ 416 w 724"/>
                  <a:gd name="T7" fmla="*/ 698 h 702"/>
                  <a:gd name="T8" fmla="*/ 418 w 724"/>
                  <a:gd name="T9" fmla="*/ 698 h 702"/>
                  <a:gd name="T10" fmla="*/ 424 w 724"/>
                  <a:gd name="T11" fmla="*/ 700 h 702"/>
                  <a:gd name="T12" fmla="*/ 435 w 724"/>
                  <a:gd name="T13" fmla="*/ 700 h 702"/>
                  <a:gd name="T14" fmla="*/ 448 w 724"/>
                  <a:gd name="T15" fmla="*/ 702 h 702"/>
                  <a:gd name="T16" fmla="*/ 464 w 724"/>
                  <a:gd name="T17" fmla="*/ 698 h 702"/>
                  <a:gd name="T18" fmla="*/ 483 w 724"/>
                  <a:gd name="T19" fmla="*/ 696 h 702"/>
                  <a:gd name="T20" fmla="*/ 504 w 724"/>
                  <a:gd name="T21" fmla="*/ 692 h 702"/>
                  <a:gd name="T22" fmla="*/ 526 w 724"/>
                  <a:gd name="T23" fmla="*/ 684 h 702"/>
                  <a:gd name="T24" fmla="*/ 549 w 724"/>
                  <a:gd name="T25" fmla="*/ 673 h 702"/>
                  <a:gd name="T26" fmla="*/ 574 w 724"/>
                  <a:gd name="T27" fmla="*/ 658 h 702"/>
                  <a:gd name="T28" fmla="*/ 597 w 724"/>
                  <a:gd name="T29" fmla="*/ 637 h 702"/>
                  <a:gd name="T30" fmla="*/ 619 w 724"/>
                  <a:gd name="T31" fmla="*/ 614 h 702"/>
                  <a:gd name="T32" fmla="*/ 640 w 724"/>
                  <a:gd name="T33" fmla="*/ 582 h 702"/>
                  <a:gd name="T34" fmla="*/ 663 w 724"/>
                  <a:gd name="T35" fmla="*/ 546 h 702"/>
                  <a:gd name="T36" fmla="*/ 682 w 724"/>
                  <a:gd name="T37" fmla="*/ 500 h 702"/>
                  <a:gd name="T38" fmla="*/ 701 w 724"/>
                  <a:gd name="T39" fmla="*/ 451 h 702"/>
                  <a:gd name="T40" fmla="*/ 713 w 724"/>
                  <a:gd name="T41" fmla="*/ 396 h 702"/>
                  <a:gd name="T42" fmla="*/ 720 w 724"/>
                  <a:gd name="T43" fmla="*/ 344 h 702"/>
                  <a:gd name="T44" fmla="*/ 724 w 724"/>
                  <a:gd name="T45" fmla="*/ 297 h 702"/>
                  <a:gd name="T46" fmla="*/ 722 w 724"/>
                  <a:gd name="T47" fmla="*/ 255 h 702"/>
                  <a:gd name="T48" fmla="*/ 715 w 724"/>
                  <a:gd name="T49" fmla="*/ 215 h 702"/>
                  <a:gd name="T50" fmla="*/ 705 w 724"/>
                  <a:gd name="T51" fmla="*/ 177 h 702"/>
                  <a:gd name="T52" fmla="*/ 692 w 724"/>
                  <a:gd name="T53" fmla="*/ 145 h 702"/>
                  <a:gd name="T54" fmla="*/ 678 w 724"/>
                  <a:gd name="T55" fmla="*/ 116 h 702"/>
                  <a:gd name="T56" fmla="*/ 659 w 724"/>
                  <a:gd name="T57" fmla="*/ 88 h 702"/>
                  <a:gd name="T58" fmla="*/ 642 w 724"/>
                  <a:gd name="T59" fmla="*/ 65 h 702"/>
                  <a:gd name="T60" fmla="*/ 621 w 724"/>
                  <a:gd name="T61" fmla="*/ 46 h 702"/>
                  <a:gd name="T62" fmla="*/ 604 w 724"/>
                  <a:gd name="T63" fmla="*/ 31 h 702"/>
                  <a:gd name="T64" fmla="*/ 585 w 724"/>
                  <a:gd name="T65" fmla="*/ 17 h 702"/>
                  <a:gd name="T66" fmla="*/ 566 w 724"/>
                  <a:gd name="T67" fmla="*/ 8 h 702"/>
                  <a:gd name="T68" fmla="*/ 551 w 724"/>
                  <a:gd name="T69" fmla="*/ 2 h 702"/>
                  <a:gd name="T70" fmla="*/ 538 w 724"/>
                  <a:gd name="T71" fmla="*/ 2 h 702"/>
                  <a:gd name="T72" fmla="*/ 523 w 724"/>
                  <a:gd name="T73" fmla="*/ 0 h 702"/>
                  <a:gd name="T74" fmla="*/ 509 w 724"/>
                  <a:gd name="T75" fmla="*/ 2 h 702"/>
                  <a:gd name="T76" fmla="*/ 494 w 724"/>
                  <a:gd name="T77" fmla="*/ 2 h 702"/>
                  <a:gd name="T78" fmla="*/ 479 w 724"/>
                  <a:gd name="T79" fmla="*/ 6 h 702"/>
                  <a:gd name="T80" fmla="*/ 464 w 724"/>
                  <a:gd name="T81" fmla="*/ 10 h 702"/>
                  <a:gd name="T82" fmla="*/ 448 w 724"/>
                  <a:gd name="T83" fmla="*/ 13 h 702"/>
                  <a:gd name="T84" fmla="*/ 433 w 724"/>
                  <a:gd name="T85" fmla="*/ 19 h 702"/>
                  <a:gd name="T86" fmla="*/ 420 w 724"/>
                  <a:gd name="T87" fmla="*/ 25 h 702"/>
                  <a:gd name="T88" fmla="*/ 405 w 724"/>
                  <a:gd name="T89" fmla="*/ 29 h 702"/>
                  <a:gd name="T90" fmla="*/ 393 w 724"/>
                  <a:gd name="T91" fmla="*/ 32 h 702"/>
                  <a:gd name="T92" fmla="*/ 382 w 724"/>
                  <a:gd name="T93" fmla="*/ 36 h 702"/>
                  <a:gd name="T94" fmla="*/ 372 w 724"/>
                  <a:gd name="T95" fmla="*/ 40 h 702"/>
                  <a:gd name="T96" fmla="*/ 363 w 724"/>
                  <a:gd name="T97" fmla="*/ 44 h 702"/>
                  <a:gd name="T98" fmla="*/ 359 w 724"/>
                  <a:gd name="T99" fmla="*/ 48 h 702"/>
                  <a:gd name="T100" fmla="*/ 355 w 724"/>
                  <a:gd name="T101" fmla="*/ 48 h 702"/>
                  <a:gd name="T102" fmla="*/ 355 w 724"/>
                  <a:gd name="T103" fmla="*/ 50 h 702"/>
                  <a:gd name="T104" fmla="*/ 272 w 724"/>
                  <a:gd name="T105" fmla="*/ 202 h 702"/>
                  <a:gd name="T106" fmla="*/ 237 w 724"/>
                  <a:gd name="T107" fmla="*/ 449 h 702"/>
                  <a:gd name="T108" fmla="*/ 0 w 724"/>
                  <a:gd name="T109" fmla="*/ 445 h 702"/>
                  <a:gd name="T110" fmla="*/ 0 w 724"/>
                  <a:gd name="T111" fmla="*/ 445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4" h="702">
                    <a:moveTo>
                      <a:pt x="0" y="445"/>
                    </a:moveTo>
                    <a:lnTo>
                      <a:pt x="38" y="626"/>
                    </a:lnTo>
                    <a:lnTo>
                      <a:pt x="152" y="696"/>
                    </a:lnTo>
                    <a:lnTo>
                      <a:pt x="416" y="698"/>
                    </a:lnTo>
                    <a:lnTo>
                      <a:pt x="418" y="698"/>
                    </a:lnTo>
                    <a:lnTo>
                      <a:pt x="424" y="700"/>
                    </a:lnTo>
                    <a:lnTo>
                      <a:pt x="435" y="700"/>
                    </a:lnTo>
                    <a:lnTo>
                      <a:pt x="448" y="702"/>
                    </a:lnTo>
                    <a:lnTo>
                      <a:pt x="464" y="698"/>
                    </a:lnTo>
                    <a:lnTo>
                      <a:pt x="483" y="696"/>
                    </a:lnTo>
                    <a:lnTo>
                      <a:pt x="504" y="692"/>
                    </a:lnTo>
                    <a:lnTo>
                      <a:pt x="526" y="684"/>
                    </a:lnTo>
                    <a:lnTo>
                      <a:pt x="549" y="673"/>
                    </a:lnTo>
                    <a:lnTo>
                      <a:pt x="574" y="658"/>
                    </a:lnTo>
                    <a:lnTo>
                      <a:pt x="597" y="637"/>
                    </a:lnTo>
                    <a:lnTo>
                      <a:pt x="619" y="614"/>
                    </a:lnTo>
                    <a:lnTo>
                      <a:pt x="640" y="582"/>
                    </a:lnTo>
                    <a:lnTo>
                      <a:pt x="663" y="546"/>
                    </a:lnTo>
                    <a:lnTo>
                      <a:pt x="682" y="500"/>
                    </a:lnTo>
                    <a:lnTo>
                      <a:pt x="701" y="451"/>
                    </a:lnTo>
                    <a:lnTo>
                      <a:pt x="713" y="396"/>
                    </a:lnTo>
                    <a:lnTo>
                      <a:pt x="720" y="344"/>
                    </a:lnTo>
                    <a:lnTo>
                      <a:pt x="724" y="297"/>
                    </a:lnTo>
                    <a:lnTo>
                      <a:pt x="722" y="255"/>
                    </a:lnTo>
                    <a:lnTo>
                      <a:pt x="715" y="215"/>
                    </a:lnTo>
                    <a:lnTo>
                      <a:pt x="705" y="177"/>
                    </a:lnTo>
                    <a:lnTo>
                      <a:pt x="692" y="145"/>
                    </a:lnTo>
                    <a:lnTo>
                      <a:pt x="678" y="116"/>
                    </a:lnTo>
                    <a:lnTo>
                      <a:pt x="659" y="88"/>
                    </a:lnTo>
                    <a:lnTo>
                      <a:pt x="642" y="65"/>
                    </a:lnTo>
                    <a:lnTo>
                      <a:pt x="621" y="46"/>
                    </a:lnTo>
                    <a:lnTo>
                      <a:pt x="604" y="31"/>
                    </a:lnTo>
                    <a:lnTo>
                      <a:pt x="585" y="17"/>
                    </a:lnTo>
                    <a:lnTo>
                      <a:pt x="566" y="8"/>
                    </a:lnTo>
                    <a:lnTo>
                      <a:pt x="551" y="2"/>
                    </a:lnTo>
                    <a:lnTo>
                      <a:pt x="538" y="2"/>
                    </a:lnTo>
                    <a:lnTo>
                      <a:pt x="523" y="0"/>
                    </a:lnTo>
                    <a:lnTo>
                      <a:pt x="509" y="2"/>
                    </a:lnTo>
                    <a:lnTo>
                      <a:pt x="494" y="2"/>
                    </a:lnTo>
                    <a:lnTo>
                      <a:pt x="479" y="6"/>
                    </a:lnTo>
                    <a:lnTo>
                      <a:pt x="464" y="10"/>
                    </a:lnTo>
                    <a:lnTo>
                      <a:pt x="448" y="13"/>
                    </a:lnTo>
                    <a:lnTo>
                      <a:pt x="433" y="19"/>
                    </a:lnTo>
                    <a:lnTo>
                      <a:pt x="420" y="25"/>
                    </a:lnTo>
                    <a:lnTo>
                      <a:pt x="405" y="29"/>
                    </a:lnTo>
                    <a:lnTo>
                      <a:pt x="393" y="32"/>
                    </a:lnTo>
                    <a:lnTo>
                      <a:pt x="382" y="36"/>
                    </a:lnTo>
                    <a:lnTo>
                      <a:pt x="372" y="40"/>
                    </a:lnTo>
                    <a:lnTo>
                      <a:pt x="363" y="44"/>
                    </a:lnTo>
                    <a:lnTo>
                      <a:pt x="359" y="48"/>
                    </a:lnTo>
                    <a:lnTo>
                      <a:pt x="355" y="48"/>
                    </a:lnTo>
                    <a:lnTo>
                      <a:pt x="355" y="50"/>
                    </a:lnTo>
                    <a:lnTo>
                      <a:pt x="272" y="202"/>
                    </a:lnTo>
                    <a:lnTo>
                      <a:pt x="237" y="449"/>
                    </a:lnTo>
                    <a:lnTo>
                      <a:pt x="0" y="445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2294" y="2437"/>
                <a:ext cx="108" cy="93"/>
              </a:xfrm>
              <a:custGeom>
                <a:avLst/>
                <a:gdLst>
                  <a:gd name="T0" fmla="*/ 9 w 215"/>
                  <a:gd name="T1" fmla="*/ 6 h 186"/>
                  <a:gd name="T2" fmla="*/ 0 w 215"/>
                  <a:gd name="T3" fmla="*/ 182 h 186"/>
                  <a:gd name="T4" fmla="*/ 211 w 215"/>
                  <a:gd name="T5" fmla="*/ 186 h 186"/>
                  <a:gd name="T6" fmla="*/ 215 w 215"/>
                  <a:gd name="T7" fmla="*/ 0 h 186"/>
                  <a:gd name="T8" fmla="*/ 9 w 215"/>
                  <a:gd name="T9" fmla="*/ 6 h 186"/>
                  <a:gd name="T10" fmla="*/ 9 w 215"/>
                  <a:gd name="T11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86">
                    <a:moveTo>
                      <a:pt x="9" y="6"/>
                    </a:moveTo>
                    <a:lnTo>
                      <a:pt x="0" y="182"/>
                    </a:lnTo>
                    <a:lnTo>
                      <a:pt x="211" y="186"/>
                    </a:lnTo>
                    <a:lnTo>
                      <a:pt x="215" y="0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2464" y="2452"/>
                <a:ext cx="205" cy="88"/>
              </a:xfrm>
              <a:custGeom>
                <a:avLst/>
                <a:gdLst>
                  <a:gd name="T0" fmla="*/ 0 w 411"/>
                  <a:gd name="T1" fmla="*/ 0 h 175"/>
                  <a:gd name="T2" fmla="*/ 4 w 411"/>
                  <a:gd name="T3" fmla="*/ 166 h 175"/>
                  <a:gd name="T4" fmla="*/ 403 w 411"/>
                  <a:gd name="T5" fmla="*/ 175 h 175"/>
                  <a:gd name="T6" fmla="*/ 411 w 411"/>
                  <a:gd name="T7" fmla="*/ 8 h 175"/>
                  <a:gd name="T8" fmla="*/ 0 w 411"/>
                  <a:gd name="T9" fmla="*/ 0 h 175"/>
                  <a:gd name="T10" fmla="*/ 0 w 411"/>
                  <a:gd name="T1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175">
                    <a:moveTo>
                      <a:pt x="0" y="0"/>
                    </a:moveTo>
                    <a:lnTo>
                      <a:pt x="4" y="166"/>
                    </a:lnTo>
                    <a:lnTo>
                      <a:pt x="403" y="175"/>
                    </a:lnTo>
                    <a:lnTo>
                      <a:pt x="411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2720" y="2451"/>
                <a:ext cx="167" cy="100"/>
              </a:xfrm>
              <a:custGeom>
                <a:avLst/>
                <a:gdLst>
                  <a:gd name="T0" fmla="*/ 0 w 333"/>
                  <a:gd name="T1" fmla="*/ 10 h 200"/>
                  <a:gd name="T2" fmla="*/ 0 w 333"/>
                  <a:gd name="T3" fmla="*/ 192 h 200"/>
                  <a:gd name="T4" fmla="*/ 324 w 333"/>
                  <a:gd name="T5" fmla="*/ 200 h 200"/>
                  <a:gd name="T6" fmla="*/ 333 w 333"/>
                  <a:gd name="T7" fmla="*/ 0 h 200"/>
                  <a:gd name="T8" fmla="*/ 0 w 333"/>
                  <a:gd name="T9" fmla="*/ 10 h 200"/>
                  <a:gd name="T10" fmla="*/ 0 w 333"/>
                  <a:gd name="T1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00">
                    <a:moveTo>
                      <a:pt x="0" y="10"/>
                    </a:moveTo>
                    <a:lnTo>
                      <a:pt x="0" y="192"/>
                    </a:lnTo>
                    <a:lnTo>
                      <a:pt x="324" y="200"/>
                    </a:lnTo>
                    <a:lnTo>
                      <a:pt x="333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2750" y="1885"/>
                <a:ext cx="517" cy="90"/>
              </a:xfrm>
              <a:custGeom>
                <a:avLst/>
                <a:gdLst>
                  <a:gd name="T0" fmla="*/ 12 w 1034"/>
                  <a:gd name="T1" fmla="*/ 20 h 180"/>
                  <a:gd name="T2" fmla="*/ 0 w 1034"/>
                  <a:gd name="T3" fmla="*/ 180 h 180"/>
                  <a:gd name="T4" fmla="*/ 97 w 1034"/>
                  <a:gd name="T5" fmla="*/ 138 h 180"/>
                  <a:gd name="T6" fmla="*/ 932 w 1034"/>
                  <a:gd name="T7" fmla="*/ 127 h 180"/>
                  <a:gd name="T8" fmla="*/ 1031 w 1034"/>
                  <a:gd name="T9" fmla="*/ 127 h 180"/>
                  <a:gd name="T10" fmla="*/ 1034 w 1034"/>
                  <a:gd name="T11" fmla="*/ 0 h 180"/>
                  <a:gd name="T12" fmla="*/ 12 w 1034"/>
                  <a:gd name="T13" fmla="*/ 20 h 180"/>
                  <a:gd name="T14" fmla="*/ 12 w 1034"/>
                  <a:gd name="T15" fmla="*/ 2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4" h="180">
                    <a:moveTo>
                      <a:pt x="12" y="20"/>
                    </a:moveTo>
                    <a:lnTo>
                      <a:pt x="0" y="180"/>
                    </a:lnTo>
                    <a:lnTo>
                      <a:pt x="97" y="138"/>
                    </a:lnTo>
                    <a:lnTo>
                      <a:pt x="932" y="127"/>
                    </a:lnTo>
                    <a:lnTo>
                      <a:pt x="1031" y="127"/>
                    </a:lnTo>
                    <a:lnTo>
                      <a:pt x="1034" y="0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3506" y="2210"/>
                <a:ext cx="256" cy="161"/>
              </a:xfrm>
              <a:custGeom>
                <a:avLst/>
                <a:gdLst>
                  <a:gd name="T0" fmla="*/ 0 w 512"/>
                  <a:gd name="T1" fmla="*/ 38 h 323"/>
                  <a:gd name="T2" fmla="*/ 6 w 512"/>
                  <a:gd name="T3" fmla="*/ 203 h 323"/>
                  <a:gd name="T4" fmla="*/ 432 w 512"/>
                  <a:gd name="T5" fmla="*/ 140 h 323"/>
                  <a:gd name="T6" fmla="*/ 470 w 512"/>
                  <a:gd name="T7" fmla="*/ 319 h 323"/>
                  <a:gd name="T8" fmla="*/ 512 w 512"/>
                  <a:gd name="T9" fmla="*/ 323 h 323"/>
                  <a:gd name="T10" fmla="*/ 451 w 512"/>
                  <a:gd name="T11" fmla="*/ 0 h 323"/>
                  <a:gd name="T12" fmla="*/ 0 w 512"/>
                  <a:gd name="T13" fmla="*/ 38 h 323"/>
                  <a:gd name="T14" fmla="*/ 0 w 512"/>
                  <a:gd name="T15" fmla="*/ 38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2" h="323">
                    <a:moveTo>
                      <a:pt x="0" y="38"/>
                    </a:moveTo>
                    <a:lnTo>
                      <a:pt x="6" y="203"/>
                    </a:lnTo>
                    <a:lnTo>
                      <a:pt x="432" y="140"/>
                    </a:lnTo>
                    <a:lnTo>
                      <a:pt x="470" y="319"/>
                    </a:lnTo>
                    <a:lnTo>
                      <a:pt x="512" y="323"/>
                    </a:lnTo>
                    <a:lnTo>
                      <a:pt x="451" y="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2243" y="2639"/>
                <a:ext cx="746" cy="134"/>
              </a:xfrm>
              <a:custGeom>
                <a:avLst/>
                <a:gdLst>
                  <a:gd name="T0" fmla="*/ 0 w 1492"/>
                  <a:gd name="T1" fmla="*/ 0 h 268"/>
                  <a:gd name="T2" fmla="*/ 25 w 1492"/>
                  <a:gd name="T3" fmla="*/ 114 h 268"/>
                  <a:gd name="T4" fmla="*/ 186 w 1492"/>
                  <a:gd name="T5" fmla="*/ 114 h 268"/>
                  <a:gd name="T6" fmla="*/ 198 w 1492"/>
                  <a:gd name="T7" fmla="*/ 247 h 268"/>
                  <a:gd name="T8" fmla="*/ 416 w 1492"/>
                  <a:gd name="T9" fmla="*/ 256 h 268"/>
                  <a:gd name="T10" fmla="*/ 420 w 1492"/>
                  <a:gd name="T11" fmla="*/ 127 h 268"/>
                  <a:gd name="T12" fmla="*/ 675 w 1492"/>
                  <a:gd name="T13" fmla="*/ 108 h 268"/>
                  <a:gd name="T14" fmla="*/ 1492 w 1492"/>
                  <a:gd name="T15" fmla="*/ 268 h 268"/>
                  <a:gd name="T16" fmla="*/ 1475 w 1492"/>
                  <a:gd name="T17" fmla="*/ 156 h 268"/>
                  <a:gd name="T18" fmla="*/ 1487 w 1492"/>
                  <a:gd name="T19" fmla="*/ 26 h 268"/>
                  <a:gd name="T20" fmla="*/ 0 w 1492"/>
                  <a:gd name="T21" fmla="*/ 0 h 268"/>
                  <a:gd name="T22" fmla="*/ 0 w 1492"/>
                  <a:gd name="T2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2" h="268">
                    <a:moveTo>
                      <a:pt x="0" y="0"/>
                    </a:moveTo>
                    <a:lnTo>
                      <a:pt x="25" y="114"/>
                    </a:lnTo>
                    <a:lnTo>
                      <a:pt x="186" y="114"/>
                    </a:lnTo>
                    <a:lnTo>
                      <a:pt x="198" y="247"/>
                    </a:lnTo>
                    <a:lnTo>
                      <a:pt x="416" y="256"/>
                    </a:lnTo>
                    <a:lnTo>
                      <a:pt x="420" y="127"/>
                    </a:lnTo>
                    <a:lnTo>
                      <a:pt x="675" y="108"/>
                    </a:lnTo>
                    <a:lnTo>
                      <a:pt x="1492" y="268"/>
                    </a:lnTo>
                    <a:lnTo>
                      <a:pt x="1475" y="156"/>
                    </a:lnTo>
                    <a:lnTo>
                      <a:pt x="1487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3178" y="2009"/>
                <a:ext cx="153" cy="228"/>
              </a:xfrm>
              <a:custGeom>
                <a:avLst/>
                <a:gdLst>
                  <a:gd name="T0" fmla="*/ 79 w 306"/>
                  <a:gd name="T1" fmla="*/ 9 h 456"/>
                  <a:gd name="T2" fmla="*/ 0 w 306"/>
                  <a:gd name="T3" fmla="*/ 456 h 456"/>
                  <a:gd name="T4" fmla="*/ 306 w 306"/>
                  <a:gd name="T5" fmla="*/ 422 h 456"/>
                  <a:gd name="T6" fmla="*/ 300 w 306"/>
                  <a:gd name="T7" fmla="*/ 169 h 456"/>
                  <a:gd name="T8" fmla="*/ 214 w 306"/>
                  <a:gd name="T9" fmla="*/ 0 h 456"/>
                  <a:gd name="T10" fmla="*/ 79 w 306"/>
                  <a:gd name="T11" fmla="*/ 9 h 456"/>
                  <a:gd name="T12" fmla="*/ 79 w 306"/>
                  <a:gd name="T13" fmla="*/ 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456">
                    <a:moveTo>
                      <a:pt x="79" y="9"/>
                    </a:moveTo>
                    <a:lnTo>
                      <a:pt x="0" y="456"/>
                    </a:lnTo>
                    <a:lnTo>
                      <a:pt x="306" y="422"/>
                    </a:lnTo>
                    <a:lnTo>
                      <a:pt x="300" y="169"/>
                    </a:lnTo>
                    <a:lnTo>
                      <a:pt x="214" y="0"/>
                    </a:lnTo>
                    <a:lnTo>
                      <a:pt x="79" y="9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3184" y="2082"/>
                <a:ext cx="100" cy="141"/>
              </a:xfrm>
              <a:custGeom>
                <a:avLst/>
                <a:gdLst>
                  <a:gd name="T0" fmla="*/ 46 w 200"/>
                  <a:gd name="T1" fmla="*/ 4 h 283"/>
                  <a:gd name="T2" fmla="*/ 171 w 200"/>
                  <a:gd name="T3" fmla="*/ 0 h 283"/>
                  <a:gd name="T4" fmla="*/ 200 w 200"/>
                  <a:gd name="T5" fmla="*/ 114 h 283"/>
                  <a:gd name="T6" fmla="*/ 192 w 200"/>
                  <a:gd name="T7" fmla="*/ 262 h 283"/>
                  <a:gd name="T8" fmla="*/ 0 w 200"/>
                  <a:gd name="T9" fmla="*/ 283 h 283"/>
                  <a:gd name="T10" fmla="*/ 46 w 200"/>
                  <a:gd name="T11" fmla="*/ 4 h 283"/>
                  <a:gd name="T12" fmla="*/ 46 w 200"/>
                  <a:gd name="T13" fmla="*/ 4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83">
                    <a:moveTo>
                      <a:pt x="46" y="4"/>
                    </a:moveTo>
                    <a:lnTo>
                      <a:pt x="171" y="0"/>
                    </a:lnTo>
                    <a:lnTo>
                      <a:pt x="200" y="114"/>
                    </a:lnTo>
                    <a:lnTo>
                      <a:pt x="192" y="262"/>
                    </a:lnTo>
                    <a:lnTo>
                      <a:pt x="0" y="283"/>
                    </a:lnTo>
                    <a:lnTo>
                      <a:pt x="46" y="4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2303" y="2637"/>
                <a:ext cx="584" cy="48"/>
              </a:xfrm>
              <a:custGeom>
                <a:avLst/>
                <a:gdLst>
                  <a:gd name="T0" fmla="*/ 0 w 1167"/>
                  <a:gd name="T1" fmla="*/ 0 h 97"/>
                  <a:gd name="T2" fmla="*/ 17 w 1167"/>
                  <a:gd name="T3" fmla="*/ 57 h 97"/>
                  <a:gd name="T4" fmla="*/ 534 w 1167"/>
                  <a:gd name="T5" fmla="*/ 74 h 97"/>
                  <a:gd name="T6" fmla="*/ 1137 w 1167"/>
                  <a:gd name="T7" fmla="*/ 97 h 97"/>
                  <a:gd name="T8" fmla="*/ 1167 w 1167"/>
                  <a:gd name="T9" fmla="*/ 38 h 97"/>
                  <a:gd name="T10" fmla="*/ 0 w 1167"/>
                  <a:gd name="T11" fmla="*/ 0 h 97"/>
                  <a:gd name="T12" fmla="*/ 0 w 1167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7" h="97">
                    <a:moveTo>
                      <a:pt x="0" y="0"/>
                    </a:moveTo>
                    <a:lnTo>
                      <a:pt x="17" y="57"/>
                    </a:lnTo>
                    <a:lnTo>
                      <a:pt x="534" y="74"/>
                    </a:lnTo>
                    <a:lnTo>
                      <a:pt x="1137" y="97"/>
                    </a:lnTo>
                    <a:lnTo>
                      <a:pt x="1167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2793" y="2005"/>
                <a:ext cx="366" cy="216"/>
              </a:xfrm>
              <a:custGeom>
                <a:avLst/>
                <a:gdLst>
                  <a:gd name="T0" fmla="*/ 123 w 732"/>
                  <a:gd name="T1" fmla="*/ 47 h 431"/>
                  <a:gd name="T2" fmla="*/ 0 w 732"/>
                  <a:gd name="T3" fmla="*/ 431 h 431"/>
                  <a:gd name="T4" fmla="*/ 635 w 732"/>
                  <a:gd name="T5" fmla="*/ 422 h 431"/>
                  <a:gd name="T6" fmla="*/ 732 w 732"/>
                  <a:gd name="T7" fmla="*/ 0 h 431"/>
                  <a:gd name="T8" fmla="*/ 123 w 732"/>
                  <a:gd name="T9" fmla="*/ 47 h 431"/>
                  <a:gd name="T10" fmla="*/ 123 w 732"/>
                  <a:gd name="T11" fmla="*/ 4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2" h="431">
                    <a:moveTo>
                      <a:pt x="123" y="47"/>
                    </a:moveTo>
                    <a:lnTo>
                      <a:pt x="0" y="431"/>
                    </a:lnTo>
                    <a:lnTo>
                      <a:pt x="635" y="422"/>
                    </a:lnTo>
                    <a:lnTo>
                      <a:pt x="732" y="0"/>
                    </a:lnTo>
                    <a:lnTo>
                      <a:pt x="123" y="47"/>
                    </a:lnTo>
                    <a:lnTo>
                      <a:pt x="123" y="47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2504" y="2019"/>
                <a:ext cx="440" cy="207"/>
              </a:xfrm>
              <a:custGeom>
                <a:avLst/>
                <a:gdLst>
                  <a:gd name="T0" fmla="*/ 240 w 880"/>
                  <a:gd name="T1" fmla="*/ 26 h 414"/>
                  <a:gd name="T2" fmla="*/ 0 w 880"/>
                  <a:gd name="T3" fmla="*/ 414 h 414"/>
                  <a:gd name="T4" fmla="*/ 696 w 880"/>
                  <a:gd name="T5" fmla="*/ 408 h 414"/>
                  <a:gd name="T6" fmla="*/ 880 w 880"/>
                  <a:gd name="T7" fmla="*/ 0 h 414"/>
                  <a:gd name="T8" fmla="*/ 240 w 880"/>
                  <a:gd name="T9" fmla="*/ 26 h 414"/>
                  <a:gd name="T10" fmla="*/ 240 w 880"/>
                  <a:gd name="T11" fmla="*/ 2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0" h="414">
                    <a:moveTo>
                      <a:pt x="240" y="26"/>
                    </a:moveTo>
                    <a:lnTo>
                      <a:pt x="0" y="414"/>
                    </a:lnTo>
                    <a:lnTo>
                      <a:pt x="696" y="408"/>
                    </a:lnTo>
                    <a:lnTo>
                      <a:pt x="880" y="0"/>
                    </a:lnTo>
                    <a:lnTo>
                      <a:pt x="240" y="26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2852" y="2007"/>
                <a:ext cx="310" cy="110"/>
              </a:xfrm>
              <a:custGeom>
                <a:avLst/>
                <a:gdLst>
                  <a:gd name="T0" fmla="*/ 68 w 619"/>
                  <a:gd name="T1" fmla="*/ 32 h 218"/>
                  <a:gd name="T2" fmla="*/ 0 w 619"/>
                  <a:gd name="T3" fmla="*/ 218 h 218"/>
                  <a:gd name="T4" fmla="*/ 555 w 619"/>
                  <a:gd name="T5" fmla="*/ 218 h 218"/>
                  <a:gd name="T6" fmla="*/ 619 w 619"/>
                  <a:gd name="T7" fmla="*/ 0 h 218"/>
                  <a:gd name="T8" fmla="*/ 68 w 619"/>
                  <a:gd name="T9" fmla="*/ 32 h 218"/>
                  <a:gd name="T10" fmla="*/ 68 w 619"/>
                  <a:gd name="T11" fmla="*/ 3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9" h="218">
                    <a:moveTo>
                      <a:pt x="68" y="32"/>
                    </a:moveTo>
                    <a:lnTo>
                      <a:pt x="0" y="218"/>
                    </a:lnTo>
                    <a:lnTo>
                      <a:pt x="555" y="218"/>
                    </a:lnTo>
                    <a:lnTo>
                      <a:pt x="619" y="0"/>
                    </a:lnTo>
                    <a:lnTo>
                      <a:pt x="68" y="32"/>
                    </a:lnTo>
                    <a:lnTo>
                      <a:pt x="68" y="32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2303" y="2001"/>
                <a:ext cx="870" cy="317"/>
              </a:xfrm>
              <a:custGeom>
                <a:avLst/>
                <a:gdLst>
                  <a:gd name="T0" fmla="*/ 0 w 1739"/>
                  <a:gd name="T1" fmla="*/ 592 h 635"/>
                  <a:gd name="T2" fmla="*/ 352 w 1739"/>
                  <a:gd name="T3" fmla="*/ 497 h 635"/>
                  <a:gd name="T4" fmla="*/ 637 w 1739"/>
                  <a:gd name="T5" fmla="*/ 42 h 635"/>
                  <a:gd name="T6" fmla="*/ 1739 w 1739"/>
                  <a:gd name="T7" fmla="*/ 0 h 635"/>
                  <a:gd name="T8" fmla="*/ 1623 w 1739"/>
                  <a:gd name="T9" fmla="*/ 470 h 635"/>
                  <a:gd name="T10" fmla="*/ 1581 w 1739"/>
                  <a:gd name="T11" fmla="*/ 470 h 635"/>
                  <a:gd name="T12" fmla="*/ 1688 w 1739"/>
                  <a:gd name="T13" fmla="*/ 38 h 635"/>
                  <a:gd name="T14" fmla="*/ 660 w 1739"/>
                  <a:gd name="T15" fmla="*/ 90 h 635"/>
                  <a:gd name="T16" fmla="*/ 386 w 1739"/>
                  <a:gd name="T17" fmla="*/ 527 h 635"/>
                  <a:gd name="T18" fmla="*/ 19 w 1739"/>
                  <a:gd name="T19" fmla="*/ 635 h 635"/>
                  <a:gd name="T20" fmla="*/ 0 w 1739"/>
                  <a:gd name="T21" fmla="*/ 592 h 635"/>
                  <a:gd name="T22" fmla="*/ 0 w 1739"/>
                  <a:gd name="T23" fmla="*/ 592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39" h="635">
                    <a:moveTo>
                      <a:pt x="0" y="592"/>
                    </a:moveTo>
                    <a:lnTo>
                      <a:pt x="352" y="497"/>
                    </a:lnTo>
                    <a:lnTo>
                      <a:pt x="637" y="42"/>
                    </a:lnTo>
                    <a:lnTo>
                      <a:pt x="1739" y="0"/>
                    </a:lnTo>
                    <a:lnTo>
                      <a:pt x="1623" y="470"/>
                    </a:lnTo>
                    <a:lnTo>
                      <a:pt x="1581" y="470"/>
                    </a:lnTo>
                    <a:lnTo>
                      <a:pt x="1688" y="38"/>
                    </a:lnTo>
                    <a:lnTo>
                      <a:pt x="660" y="90"/>
                    </a:lnTo>
                    <a:lnTo>
                      <a:pt x="386" y="527"/>
                    </a:lnTo>
                    <a:lnTo>
                      <a:pt x="19" y="635"/>
                    </a:lnTo>
                    <a:lnTo>
                      <a:pt x="0" y="592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2274" y="2388"/>
                <a:ext cx="679" cy="213"/>
              </a:xfrm>
              <a:custGeom>
                <a:avLst/>
                <a:gdLst>
                  <a:gd name="T0" fmla="*/ 0 w 1357"/>
                  <a:gd name="T1" fmla="*/ 0 h 428"/>
                  <a:gd name="T2" fmla="*/ 1281 w 1357"/>
                  <a:gd name="T3" fmla="*/ 17 h 428"/>
                  <a:gd name="T4" fmla="*/ 1357 w 1357"/>
                  <a:gd name="T5" fmla="*/ 105 h 428"/>
                  <a:gd name="T6" fmla="*/ 1348 w 1357"/>
                  <a:gd name="T7" fmla="*/ 369 h 428"/>
                  <a:gd name="T8" fmla="*/ 1275 w 1357"/>
                  <a:gd name="T9" fmla="*/ 428 h 428"/>
                  <a:gd name="T10" fmla="*/ 59 w 1357"/>
                  <a:gd name="T11" fmla="*/ 380 h 428"/>
                  <a:gd name="T12" fmla="*/ 21 w 1357"/>
                  <a:gd name="T13" fmla="*/ 335 h 428"/>
                  <a:gd name="T14" fmla="*/ 1253 w 1357"/>
                  <a:gd name="T15" fmla="*/ 380 h 428"/>
                  <a:gd name="T16" fmla="*/ 1300 w 1357"/>
                  <a:gd name="T17" fmla="*/ 348 h 428"/>
                  <a:gd name="T18" fmla="*/ 1300 w 1357"/>
                  <a:gd name="T19" fmla="*/ 114 h 428"/>
                  <a:gd name="T20" fmla="*/ 1253 w 1357"/>
                  <a:gd name="T21" fmla="*/ 72 h 428"/>
                  <a:gd name="T22" fmla="*/ 47 w 1357"/>
                  <a:gd name="T23" fmla="*/ 48 h 428"/>
                  <a:gd name="T24" fmla="*/ 0 w 1357"/>
                  <a:gd name="T25" fmla="*/ 0 h 428"/>
                  <a:gd name="T26" fmla="*/ 0 w 1357"/>
                  <a:gd name="T27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7" h="428">
                    <a:moveTo>
                      <a:pt x="0" y="0"/>
                    </a:moveTo>
                    <a:lnTo>
                      <a:pt x="1281" y="17"/>
                    </a:lnTo>
                    <a:lnTo>
                      <a:pt x="1357" y="105"/>
                    </a:lnTo>
                    <a:lnTo>
                      <a:pt x="1348" y="369"/>
                    </a:lnTo>
                    <a:lnTo>
                      <a:pt x="1275" y="428"/>
                    </a:lnTo>
                    <a:lnTo>
                      <a:pt x="59" y="380"/>
                    </a:lnTo>
                    <a:lnTo>
                      <a:pt x="21" y="335"/>
                    </a:lnTo>
                    <a:lnTo>
                      <a:pt x="1253" y="380"/>
                    </a:lnTo>
                    <a:lnTo>
                      <a:pt x="1300" y="348"/>
                    </a:lnTo>
                    <a:lnTo>
                      <a:pt x="1300" y="114"/>
                    </a:lnTo>
                    <a:lnTo>
                      <a:pt x="1253" y="72"/>
                    </a:lnTo>
                    <a:lnTo>
                      <a:pt x="47" y="4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2289" y="2430"/>
                <a:ext cx="91" cy="110"/>
              </a:xfrm>
              <a:custGeom>
                <a:avLst/>
                <a:gdLst>
                  <a:gd name="T0" fmla="*/ 4 w 183"/>
                  <a:gd name="T1" fmla="*/ 0 h 218"/>
                  <a:gd name="T2" fmla="*/ 0 w 183"/>
                  <a:gd name="T3" fmla="*/ 218 h 218"/>
                  <a:gd name="T4" fmla="*/ 177 w 183"/>
                  <a:gd name="T5" fmla="*/ 218 h 218"/>
                  <a:gd name="T6" fmla="*/ 181 w 183"/>
                  <a:gd name="T7" fmla="*/ 173 h 218"/>
                  <a:gd name="T8" fmla="*/ 31 w 183"/>
                  <a:gd name="T9" fmla="*/ 175 h 218"/>
                  <a:gd name="T10" fmla="*/ 35 w 183"/>
                  <a:gd name="T11" fmla="*/ 133 h 218"/>
                  <a:gd name="T12" fmla="*/ 183 w 183"/>
                  <a:gd name="T13" fmla="*/ 133 h 218"/>
                  <a:gd name="T14" fmla="*/ 183 w 183"/>
                  <a:gd name="T15" fmla="*/ 93 h 218"/>
                  <a:gd name="T16" fmla="*/ 42 w 183"/>
                  <a:gd name="T17" fmla="*/ 95 h 218"/>
                  <a:gd name="T18" fmla="*/ 46 w 183"/>
                  <a:gd name="T19" fmla="*/ 9 h 218"/>
                  <a:gd name="T20" fmla="*/ 4 w 183"/>
                  <a:gd name="T21" fmla="*/ 0 h 218"/>
                  <a:gd name="T22" fmla="*/ 4 w 183"/>
                  <a:gd name="T2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3" h="218">
                    <a:moveTo>
                      <a:pt x="4" y="0"/>
                    </a:moveTo>
                    <a:lnTo>
                      <a:pt x="0" y="218"/>
                    </a:lnTo>
                    <a:lnTo>
                      <a:pt x="177" y="218"/>
                    </a:lnTo>
                    <a:lnTo>
                      <a:pt x="181" y="173"/>
                    </a:lnTo>
                    <a:lnTo>
                      <a:pt x="31" y="175"/>
                    </a:lnTo>
                    <a:lnTo>
                      <a:pt x="35" y="133"/>
                    </a:lnTo>
                    <a:lnTo>
                      <a:pt x="183" y="133"/>
                    </a:lnTo>
                    <a:lnTo>
                      <a:pt x="183" y="93"/>
                    </a:lnTo>
                    <a:lnTo>
                      <a:pt x="42" y="95"/>
                    </a:lnTo>
                    <a:lnTo>
                      <a:pt x="46" y="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2387" y="2434"/>
                <a:ext cx="24" cy="100"/>
              </a:xfrm>
              <a:custGeom>
                <a:avLst/>
                <a:gdLst>
                  <a:gd name="T0" fmla="*/ 6 w 50"/>
                  <a:gd name="T1" fmla="*/ 0 h 200"/>
                  <a:gd name="T2" fmla="*/ 0 w 50"/>
                  <a:gd name="T3" fmla="*/ 200 h 200"/>
                  <a:gd name="T4" fmla="*/ 46 w 50"/>
                  <a:gd name="T5" fmla="*/ 196 h 200"/>
                  <a:gd name="T6" fmla="*/ 50 w 50"/>
                  <a:gd name="T7" fmla="*/ 2 h 200"/>
                  <a:gd name="T8" fmla="*/ 6 w 50"/>
                  <a:gd name="T9" fmla="*/ 0 h 200"/>
                  <a:gd name="T10" fmla="*/ 6 w 50"/>
                  <a:gd name="T1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00">
                    <a:moveTo>
                      <a:pt x="6" y="0"/>
                    </a:moveTo>
                    <a:lnTo>
                      <a:pt x="0" y="200"/>
                    </a:lnTo>
                    <a:lnTo>
                      <a:pt x="46" y="196"/>
                    </a:lnTo>
                    <a:lnTo>
                      <a:pt x="5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2787" y="2447"/>
                <a:ext cx="23" cy="104"/>
              </a:xfrm>
              <a:custGeom>
                <a:avLst/>
                <a:gdLst>
                  <a:gd name="T0" fmla="*/ 0 w 48"/>
                  <a:gd name="T1" fmla="*/ 7 h 207"/>
                  <a:gd name="T2" fmla="*/ 0 w 48"/>
                  <a:gd name="T3" fmla="*/ 207 h 207"/>
                  <a:gd name="T4" fmla="*/ 38 w 48"/>
                  <a:gd name="T5" fmla="*/ 207 h 207"/>
                  <a:gd name="T6" fmla="*/ 48 w 48"/>
                  <a:gd name="T7" fmla="*/ 0 h 207"/>
                  <a:gd name="T8" fmla="*/ 0 w 48"/>
                  <a:gd name="T9" fmla="*/ 7 h 207"/>
                  <a:gd name="T10" fmla="*/ 0 w 48"/>
                  <a:gd name="T11" fmla="*/ 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7">
                    <a:moveTo>
                      <a:pt x="0" y="7"/>
                    </a:moveTo>
                    <a:lnTo>
                      <a:pt x="0" y="207"/>
                    </a:lnTo>
                    <a:lnTo>
                      <a:pt x="38" y="207"/>
                    </a:lnTo>
                    <a:lnTo>
                      <a:pt x="48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2793" y="2497"/>
                <a:ext cx="114" cy="24"/>
              </a:xfrm>
              <a:custGeom>
                <a:avLst/>
                <a:gdLst>
                  <a:gd name="T0" fmla="*/ 0 w 228"/>
                  <a:gd name="T1" fmla="*/ 42 h 47"/>
                  <a:gd name="T2" fmla="*/ 228 w 228"/>
                  <a:gd name="T3" fmla="*/ 47 h 47"/>
                  <a:gd name="T4" fmla="*/ 228 w 228"/>
                  <a:gd name="T5" fmla="*/ 9 h 47"/>
                  <a:gd name="T6" fmla="*/ 13 w 228"/>
                  <a:gd name="T7" fmla="*/ 0 h 47"/>
                  <a:gd name="T8" fmla="*/ 0 w 228"/>
                  <a:gd name="T9" fmla="*/ 42 h 47"/>
                  <a:gd name="T10" fmla="*/ 0 w 228"/>
                  <a:gd name="T11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47">
                    <a:moveTo>
                      <a:pt x="0" y="42"/>
                    </a:moveTo>
                    <a:lnTo>
                      <a:pt x="228" y="47"/>
                    </a:lnTo>
                    <a:lnTo>
                      <a:pt x="228" y="9"/>
                    </a:lnTo>
                    <a:lnTo>
                      <a:pt x="13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2787" y="2540"/>
                <a:ext cx="106" cy="23"/>
              </a:xfrm>
              <a:custGeom>
                <a:avLst/>
                <a:gdLst>
                  <a:gd name="T0" fmla="*/ 0 w 213"/>
                  <a:gd name="T1" fmla="*/ 0 h 48"/>
                  <a:gd name="T2" fmla="*/ 213 w 213"/>
                  <a:gd name="T3" fmla="*/ 6 h 48"/>
                  <a:gd name="T4" fmla="*/ 204 w 213"/>
                  <a:gd name="T5" fmla="*/ 48 h 48"/>
                  <a:gd name="T6" fmla="*/ 0 w 213"/>
                  <a:gd name="T7" fmla="*/ 44 h 48"/>
                  <a:gd name="T8" fmla="*/ 0 w 213"/>
                  <a:gd name="T9" fmla="*/ 0 h 48"/>
                  <a:gd name="T10" fmla="*/ 0 w 213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48">
                    <a:moveTo>
                      <a:pt x="0" y="0"/>
                    </a:moveTo>
                    <a:lnTo>
                      <a:pt x="213" y="6"/>
                    </a:lnTo>
                    <a:lnTo>
                      <a:pt x="204" y="48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2446" y="2440"/>
                <a:ext cx="254" cy="28"/>
              </a:xfrm>
              <a:custGeom>
                <a:avLst/>
                <a:gdLst>
                  <a:gd name="T0" fmla="*/ 11 w 509"/>
                  <a:gd name="T1" fmla="*/ 0 h 57"/>
                  <a:gd name="T2" fmla="*/ 509 w 509"/>
                  <a:gd name="T3" fmla="*/ 5 h 57"/>
                  <a:gd name="T4" fmla="*/ 509 w 509"/>
                  <a:gd name="T5" fmla="*/ 57 h 57"/>
                  <a:gd name="T6" fmla="*/ 0 w 509"/>
                  <a:gd name="T7" fmla="*/ 53 h 57"/>
                  <a:gd name="T8" fmla="*/ 11 w 509"/>
                  <a:gd name="T9" fmla="*/ 0 h 57"/>
                  <a:gd name="T10" fmla="*/ 11 w 509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" h="57">
                    <a:moveTo>
                      <a:pt x="11" y="0"/>
                    </a:moveTo>
                    <a:lnTo>
                      <a:pt x="509" y="5"/>
                    </a:lnTo>
                    <a:lnTo>
                      <a:pt x="509" y="57"/>
                    </a:lnTo>
                    <a:lnTo>
                      <a:pt x="0" y="5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2439" y="2483"/>
                <a:ext cx="255" cy="30"/>
              </a:xfrm>
              <a:custGeom>
                <a:avLst/>
                <a:gdLst>
                  <a:gd name="T0" fmla="*/ 9 w 509"/>
                  <a:gd name="T1" fmla="*/ 0 h 61"/>
                  <a:gd name="T2" fmla="*/ 509 w 509"/>
                  <a:gd name="T3" fmla="*/ 10 h 61"/>
                  <a:gd name="T4" fmla="*/ 509 w 509"/>
                  <a:gd name="T5" fmla="*/ 61 h 61"/>
                  <a:gd name="T6" fmla="*/ 0 w 509"/>
                  <a:gd name="T7" fmla="*/ 57 h 61"/>
                  <a:gd name="T8" fmla="*/ 9 w 509"/>
                  <a:gd name="T9" fmla="*/ 0 h 61"/>
                  <a:gd name="T10" fmla="*/ 9 w 509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" h="61">
                    <a:moveTo>
                      <a:pt x="9" y="0"/>
                    </a:moveTo>
                    <a:lnTo>
                      <a:pt x="509" y="10"/>
                    </a:lnTo>
                    <a:lnTo>
                      <a:pt x="509" y="61"/>
                    </a:lnTo>
                    <a:lnTo>
                      <a:pt x="0" y="57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2436" y="2525"/>
                <a:ext cx="258" cy="28"/>
              </a:xfrm>
              <a:custGeom>
                <a:avLst/>
                <a:gdLst>
                  <a:gd name="T0" fmla="*/ 2 w 515"/>
                  <a:gd name="T1" fmla="*/ 0 h 55"/>
                  <a:gd name="T2" fmla="*/ 515 w 515"/>
                  <a:gd name="T3" fmla="*/ 13 h 55"/>
                  <a:gd name="T4" fmla="*/ 515 w 515"/>
                  <a:gd name="T5" fmla="*/ 55 h 55"/>
                  <a:gd name="T6" fmla="*/ 0 w 515"/>
                  <a:gd name="T7" fmla="*/ 40 h 55"/>
                  <a:gd name="T8" fmla="*/ 2 w 515"/>
                  <a:gd name="T9" fmla="*/ 0 h 55"/>
                  <a:gd name="T10" fmla="*/ 2 w 515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5" h="55">
                    <a:moveTo>
                      <a:pt x="2" y="0"/>
                    </a:moveTo>
                    <a:lnTo>
                      <a:pt x="515" y="13"/>
                    </a:lnTo>
                    <a:lnTo>
                      <a:pt x="515" y="55"/>
                    </a:lnTo>
                    <a:lnTo>
                      <a:pt x="0" y="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2244" y="2392"/>
                <a:ext cx="60" cy="206"/>
              </a:xfrm>
              <a:custGeom>
                <a:avLst/>
                <a:gdLst>
                  <a:gd name="T0" fmla="*/ 0 w 120"/>
                  <a:gd name="T1" fmla="*/ 7 h 410"/>
                  <a:gd name="T2" fmla="*/ 0 w 120"/>
                  <a:gd name="T3" fmla="*/ 336 h 410"/>
                  <a:gd name="T4" fmla="*/ 61 w 120"/>
                  <a:gd name="T5" fmla="*/ 410 h 410"/>
                  <a:gd name="T6" fmla="*/ 120 w 120"/>
                  <a:gd name="T7" fmla="*/ 410 h 410"/>
                  <a:gd name="T8" fmla="*/ 38 w 120"/>
                  <a:gd name="T9" fmla="*/ 325 h 410"/>
                  <a:gd name="T10" fmla="*/ 42 w 120"/>
                  <a:gd name="T11" fmla="*/ 0 h 410"/>
                  <a:gd name="T12" fmla="*/ 0 w 120"/>
                  <a:gd name="T13" fmla="*/ 7 h 410"/>
                  <a:gd name="T14" fmla="*/ 0 w 120"/>
                  <a:gd name="T15" fmla="*/ 7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410">
                    <a:moveTo>
                      <a:pt x="0" y="7"/>
                    </a:moveTo>
                    <a:lnTo>
                      <a:pt x="0" y="336"/>
                    </a:lnTo>
                    <a:lnTo>
                      <a:pt x="61" y="410"/>
                    </a:lnTo>
                    <a:lnTo>
                      <a:pt x="120" y="410"/>
                    </a:lnTo>
                    <a:lnTo>
                      <a:pt x="38" y="325"/>
                    </a:lnTo>
                    <a:lnTo>
                      <a:pt x="42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2223" y="2622"/>
                <a:ext cx="811" cy="110"/>
              </a:xfrm>
              <a:custGeom>
                <a:avLst/>
                <a:gdLst>
                  <a:gd name="T0" fmla="*/ 55 w 1622"/>
                  <a:gd name="T1" fmla="*/ 0 h 218"/>
                  <a:gd name="T2" fmla="*/ 1622 w 1622"/>
                  <a:gd name="T3" fmla="*/ 49 h 218"/>
                  <a:gd name="T4" fmla="*/ 1606 w 1622"/>
                  <a:gd name="T5" fmla="*/ 100 h 218"/>
                  <a:gd name="T6" fmla="*/ 65 w 1622"/>
                  <a:gd name="T7" fmla="*/ 38 h 218"/>
                  <a:gd name="T8" fmla="*/ 76 w 1622"/>
                  <a:gd name="T9" fmla="*/ 114 h 218"/>
                  <a:gd name="T10" fmla="*/ 1599 w 1622"/>
                  <a:gd name="T11" fmla="*/ 167 h 218"/>
                  <a:gd name="T12" fmla="*/ 1578 w 1622"/>
                  <a:gd name="T13" fmla="*/ 218 h 218"/>
                  <a:gd name="T14" fmla="*/ 55 w 1622"/>
                  <a:gd name="T15" fmla="*/ 163 h 218"/>
                  <a:gd name="T16" fmla="*/ 0 w 1622"/>
                  <a:gd name="T17" fmla="*/ 19 h 218"/>
                  <a:gd name="T18" fmla="*/ 55 w 1622"/>
                  <a:gd name="T19" fmla="*/ 0 h 218"/>
                  <a:gd name="T20" fmla="*/ 55 w 162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2" h="218">
                    <a:moveTo>
                      <a:pt x="55" y="0"/>
                    </a:moveTo>
                    <a:lnTo>
                      <a:pt x="1622" y="49"/>
                    </a:lnTo>
                    <a:lnTo>
                      <a:pt x="1606" y="100"/>
                    </a:lnTo>
                    <a:lnTo>
                      <a:pt x="65" y="38"/>
                    </a:lnTo>
                    <a:lnTo>
                      <a:pt x="76" y="114"/>
                    </a:lnTo>
                    <a:lnTo>
                      <a:pt x="1599" y="167"/>
                    </a:lnTo>
                    <a:lnTo>
                      <a:pt x="1578" y="218"/>
                    </a:lnTo>
                    <a:lnTo>
                      <a:pt x="55" y="163"/>
                    </a:lnTo>
                    <a:lnTo>
                      <a:pt x="0" y="1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2322" y="2696"/>
                <a:ext cx="208" cy="138"/>
              </a:xfrm>
              <a:custGeom>
                <a:avLst/>
                <a:gdLst>
                  <a:gd name="T0" fmla="*/ 6 w 416"/>
                  <a:gd name="T1" fmla="*/ 2 h 276"/>
                  <a:gd name="T2" fmla="*/ 2 w 416"/>
                  <a:gd name="T3" fmla="*/ 19 h 276"/>
                  <a:gd name="T4" fmla="*/ 0 w 416"/>
                  <a:gd name="T5" fmla="*/ 47 h 276"/>
                  <a:gd name="T6" fmla="*/ 2 w 416"/>
                  <a:gd name="T7" fmla="*/ 87 h 276"/>
                  <a:gd name="T8" fmla="*/ 9 w 416"/>
                  <a:gd name="T9" fmla="*/ 131 h 276"/>
                  <a:gd name="T10" fmla="*/ 30 w 416"/>
                  <a:gd name="T11" fmla="*/ 175 h 276"/>
                  <a:gd name="T12" fmla="*/ 67 w 416"/>
                  <a:gd name="T13" fmla="*/ 219 h 276"/>
                  <a:gd name="T14" fmla="*/ 116 w 416"/>
                  <a:gd name="T15" fmla="*/ 257 h 276"/>
                  <a:gd name="T16" fmla="*/ 416 w 416"/>
                  <a:gd name="T17" fmla="*/ 276 h 276"/>
                  <a:gd name="T18" fmla="*/ 397 w 416"/>
                  <a:gd name="T19" fmla="*/ 234 h 276"/>
                  <a:gd name="T20" fmla="*/ 361 w 416"/>
                  <a:gd name="T21" fmla="*/ 224 h 276"/>
                  <a:gd name="T22" fmla="*/ 329 w 416"/>
                  <a:gd name="T23" fmla="*/ 207 h 276"/>
                  <a:gd name="T24" fmla="*/ 304 w 416"/>
                  <a:gd name="T25" fmla="*/ 184 h 276"/>
                  <a:gd name="T26" fmla="*/ 283 w 416"/>
                  <a:gd name="T27" fmla="*/ 152 h 276"/>
                  <a:gd name="T28" fmla="*/ 272 w 416"/>
                  <a:gd name="T29" fmla="*/ 116 h 276"/>
                  <a:gd name="T30" fmla="*/ 270 w 416"/>
                  <a:gd name="T31" fmla="*/ 80 h 276"/>
                  <a:gd name="T32" fmla="*/ 277 w 416"/>
                  <a:gd name="T33" fmla="*/ 42 h 276"/>
                  <a:gd name="T34" fmla="*/ 230 w 416"/>
                  <a:gd name="T35" fmla="*/ 19 h 276"/>
                  <a:gd name="T36" fmla="*/ 228 w 416"/>
                  <a:gd name="T37" fmla="*/ 25 h 276"/>
                  <a:gd name="T38" fmla="*/ 224 w 416"/>
                  <a:gd name="T39" fmla="*/ 42 h 276"/>
                  <a:gd name="T40" fmla="*/ 222 w 416"/>
                  <a:gd name="T41" fmla="*/ 65 h 276"/>
                  <a:gd name="T42" fmla="*/ 224 w 416"/>
                  <a:gd name="T43" fmla="*/ 97 h 276"/>
                  <a:gd name="T44" fmla="*/ 232 w 416"/>
                  <a:gd name="T45" fmla="*/ 131 h 276"/>
                  <a:gd name="T46" fmla="*/ 245 w 416"/>
                  <a:gd name="T47" fmla="*/ 167 h 276"/>
                  <a:gd name="T48" fmla="*/ 268 w 416"/>
                  <a:gd name="T49" fmla="*/ 201 h 276"/>
                  <a:gd name="T50" fmla="*/ 302 w 416"/>
                  <a:gd name="T51" fmla="*/ 234 h 276"/>
                  <a:gd name="T52" fmla="*/ 165 w 416"/>
                  <a:gd name="T53" fmla="*/ 238 h 276"/>
                  <a:gd name="T54" fmla="*/ 154 w 416"/>
                  <a:gd name="T55" fmla="*/ 230 h 276"/>
                  <a:gd name="T56" fmla="*/ 135 w 416"/>
                  <a:gd name="T57" fmla="*/ 220 h 276"/>
                  <a:gd name="T58" fmla="*/ 114 w 416"/>
                  <a:gd name="T59" fmla="*/ 203 h 276"/>
                  <a:gd name="T60" fmla="*/ 91 w 416"/>
                  <a:gd name="T61" fmla="*/ 177 h 276"/>
                  <a:gd name="T62" fmla="*/ 70 w 416"/>
                  <a:gd name="T63" fmla="*/ 141 h 276"/>
                  <a:gd name="T64" fmla="*/ 55 w 416"/>
                  <a:gd name="T65" fmla="*/ 95 h 276"/>
                  <a:gd name="T66" fmla="*/ 51 w 416"/>
                  <a:gd name="T67" fmla="*/ 40 h 276"/>
                  <a:gd name="T68" fmla="*/ 6 w 416"/>
                  <a:gd name="T6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6" h="276">
                    <a:moveTo>
                      <a:pt x="6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2" y="19"/>
                    </a:lnTo>
                    <a:lnTo>
                      <a:pt x="2" y="32"/>
                    </a:lnTo>
                    <a:lnTo>
                      <a:pt x="0" y="47"/>
                    </a:lnTo>
                    <a:lnTo>
                      <a:pt x="0" y="66"/>
                    </a:lnTo>
                    <a:lnTo>
                      <a:pt x="2" y="87"/>
                    </a:lnTo>
                    <a:lnTo>
                      <a:pt x="6" y="108"/>
                    </a:lnTo>
                    <a:lnTo>
                      <a:pt x="9" y="131"/>
                    </a:lnTo>
                    <a:lnTo>
                      <a:pt x="19" y="154"/>
                    </a:lnTo>
                    <a:lnTo>
                      <a:pt x="30" y="175"/>
                    </a:lnTo>
                    <a:lnTo>
                      <a:pt x="47" y="198"/>
                    </a:lnTo>
                    <a:lnTo>
                      <a:pt x="67" y="219"/>
                    </a:lnTo>
                    <a:lnTo>
                      <a:pt x="87" y="238"/>
                    </a:lnTo>
                    <a:lnTo>
                      <a:pt x="116" y="257"/>
                    </a:lnTo>
                    <a:lnTo>
                      <a:pt x="152" y="272"/>
                    </a:lnTo>
                    <a:lnTo>
                      <a:pt x="416" y="276"/>
                    </a:lnTo>
                    <a:lnTo>
                      <a:pt x="416" y="234"/>
                    </a:lnTo>
                    <a:lnTo>
                      <a:pt x="397" y="234"/>
                    </a:lnTo>
                    <a:lnTo>
                      <a:pt x="378" y="230"/>
                    </a:lnTo>
                    <a:lnTo>
                      <a:pt x="361" y="224"/>
                    </a:lnTo>
                    <a:lnTo>
                      <a:pt x="346" y="219"/>
                    </a:lnTo>
                    <a:lnTo>
                      <a:pt x="329" y="207"/>
                    </a:lnTo>
                    <a:lnTo>
                      <a:pt x="316" y="196"/>
                    </a:lnTo>
                    <a:lnTo>
                      <a:pt x="304" y="184"/>
                    </a:lnTo>
                    <a:lnTo>
                      <a:pt x="295" y="169"/>
                    </a:lnTo>
                    <a:lnTo>
                      <a:pt x="283" y="152"/>
                    </a:lnTo>
                    <a:lnTo>
                      <a:pt x="277" y="135"/>
                    </a:lnTo>
                    <a:lnTo>
                      <a:pt x="272" y="116"/>
                    </a:lnTo>
                    <a:lnTo>
                      <a:pt x="270" y="99"/>
                    </a:lnTo>
                    <a:lnTo>
                      <a:pt x="270" y="80"/>
                    </a:lnTo>
                    <a:lnTo>
                      <a:pt x="272" y="59"/>
                    </a:lnTo>
                    <a:lnTo>
                      <a:pt x="277" y="42"/>
                    </a:lnTo>
                    <a:lnTo>
                      <a:pt x="287" y="23"/>
                    </a:lnTo>
                    <a:lnTo>
                      <a:pt x="230" y="19"/>
                    </a:lnTo>
                    <a:lnTo>
                      <a:pt x="228" y="19"/>
                    </a:lnTo>
                    <a:lnTo>
                      <a:pt x="228" y="25"/>
                    </a:lnTo>
                    <a:lnTo>
                      <a:pt x="226" y="30"/>
                    </a:lnTo>
                    <a:lnTo>
                      <a:pt x="224" y="42"/>
                    </a:lnTo>
                    <a:lnTo>
                      <a:pt x="224" y="51"/>
                    </a:lnTo>
                    <a:lnTo>
                      <a:pt x="222" y="65"/>
                    </a:lnTo>
                    <a:lnTo>
                      <a:pt x="222" y="80"/>
                    </a:lnTo>
                    <a:lnTo>
                      <a:pt x="224" y="97"/>
                    </a:lnTo>
                    <a:lnTo>
                      <a:pt x="226" y="112"/>
                    </a:lnTo>
                    <a:lnTo>
                      <a:pt x="232" y="131"/>
                    </a:lnTo>
                    <a:lnTo>
                      <a:pt x="236" y="148"/>
                    </a:lnTo>
                    <a:lnTo>
                      <a:pt x="245" y="167"/>
                    </a:lnTo>
                    <a:lnTo>
                      <a:pt x="255" y="184"/>
                    </a:lnTo>
                    <a:lnTo>
                      <a:pt x="268" y="201"/>
                    </a:lnTo>
                    <a:lnTo>
                      <a:pt x="283" y="219"/>
                    </a:lnTo>
                    <a:lnTo>
                      <a:pt x="302" y="234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2" y="234"/>
                    </a:lnTo>
                    <a:lnTo>
                      <a:pt x="154" y="230"/>
                    </a:lnTo>
                    <a:lnTo>
                      <a:pt x="146" y="228"/>
                    </a:lnTo>
                    <a:lnTo>
                      <a:pt x="135" y="220"/>
                    </a:lnTo>
                    <a:lnTo>
                      <a:pt x="125" y="213"/>
                    </a:lnTo>
                    <a:lnTo>
                      <a:pt x="114" y="203"/>
                    </a:lnTo>
                    <a:lnTo>
                      <a:pt x="103" y="192"/>
                    </a:lnTo>
                    <a:lnTo>
                      <a:pt x="91" y="177"/>
                    </a:lnTo>
                    <a:lnTo>
                      <a:pt x="80" y="161"/>
                    </a:lnTo>
                    <a:lnTo>
                      <a:pt x="70" y="141"/>
                    </a:lnTo>
                    <a:lnTo>
                      <a:pt x="63" y="120"/>
                    </a:lnTo>
                    <a:lnTo>
                      <a:pt x="55" y="95"/>
                    </a:lnTo>
                    <a:lnTo>
                      <a:pt x="53" y="68"/>
                    </a:lnTo>
                    <a:lnTo>
                      <a:pt x="51" y="40"/>
                    </a:lnTo>
                    <a:lnTo>
                      <a:pt x="55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2845" y="2696"/>
                <a:ext cx="232" cy="154"/>
              </a:xfrm>
              <a:custGeom>
                <a:avLst/>
                <a:gdLst>
                  <a:gd name="T0" fmla="*/ 6 w 464"/>
                  <a:gd name="T1" fmla="*/ 2 h 308"/>
                  <a:gd name="T2" fmla="*/ 2 w 464"/>
                  <a:gd name="T3" fmla="*/ 21 h 308"/>
                  <a:gd name="T4" fmla="*/ 0 w 464"/>
                  <a:gd name="T5" fmla="*/ 53 h 308"/>
                  <a:gd name="T6" fmla="*/ 2 w 464"/>
                  <a:gd name="T7" fmla="*/ 97 h 308"/>
                  <a:gd name="T8" fmla="*/ 12 w 464"/>
                  <a:gd name="T9" fmla="*/ 146 h 308"/>
                  <a:gd name="T10" fmla="*/ 35 w 464"/>
                  <a:gd name="T11" fmla="*/ 196 h 308"/>
                  <a:gd name="T12" fmla="*/ 71 w 464"/>
                  <a:gd name="T13" fmla="*/ 245 h 308"/>
                  <a:gd name="T14" fmla="*/ 128 w 464"/>
                  <a:gd name="T15" fmla="*/ 287 h 308"/>
                  <a:gd name="T16" fmla="*/ 464 w 464"/>
                  <a:gd name="T17" fmla="*/ 308 h 308"/>
                  <a:gd name="T18" fmla="*/ 441 w 464"/>
                  <a:gd name="T19" fmla="*/ 260 h 308"/>
                  <a:gd name="T20" fmla="*/ 401 w 464"/>
                  <a:gd name="T21" fmla="*/ 251 h 308"/>
                  <a:gd name="T22" fmla="*/ 367 w 464"/>
                  <a:gd name="T23" fmla="*/ 232 h 308"/>
                  <a:gd name="T24" fmla="*/ 337 w 464"/>
                  <a:gd name="T25" fmla="*/ 203 h 308"/>
                  <a:gd name="T26" fmla="*/ 316 w 464"/>
                  <a:gd name="T27" fmla="*/ 169 h 308"/>
                  <a:gd name="T28" fmla="*/ 303 w 464"/>
                  <a:gd name="T29" fmla="*/ 131 h 308"/>
                  <a:gd name="T30" fmla="*/ 301 w 464"/>
                  <a:gd name="T31" fmla="*/ 89 h 308"/>
                  <a:gd name="T32" fmla="*/ 310 w 464"/>
                  <a:gd name="T33" fmla="*/ 46 h 308"/>
                  <a:gd name="T34" fmla="*/ 255 w 464"/>
                  <a:gd name="T35" fmla="*/ 23 h 308"/>
                  <a:gd name="T36" fmla="*/ 251 w 464"/>
                  <a:gd name="T37" fmla="*/ 28 h 308"/>
                  <a:gd name="T38" fmla="*/ 249 w 464"/>
                  <a:gd name="T39" fmla="*/ 46 h 308"/>
                  <a:gd name="T40" fmla="*/ 248 w 464"/>
                  <a:gd name="T41" fmla="*/ 74 h 308"/>
                  <a:gd name="T42" fmla="*/ 251 w 464"/>
                  <a:gd name="T43" fmla="*/ 108 h 308"/>
                  <a:gd name="T44" fmla="*/ 257 w 464"/>
                  <a:gd name="T45" fmla="*/ 146 h 308"/>
                  <a:gd name="T46" fmla="*/ 274 w 464"/>
                  <a:gd name="T47" fmla="*/ 184 h 308"/>
                  <a:gd name="T48" fmla="*/ 299 w 464"/>
                  <a:gd name="T49" fmla="*/ 224 h 308"/>
                  <a:gd name="T50" fmla="*/ 337 w 464"/>
                  <a:gd name="T51" fmla="*/ 260 h 308"/>
                  <a:gd name="T52" fmla="*/ 183 w 464"/>
                  <a:gd name="T53" fmla="*/ 264 h 308"/>
                  <a:gd name="T54" fmla="*/ 171 w 464"/>
                  <a:gd name="T55" fmla="*/ 258 h 308"/>
                  <a:gd name="T56" fmla="*/ 149 w 464"/>
                  <a:gd name="T57" fmla="*/ 245 h 308"/>
                  <a:gd name="T58" fmla="*/ 126 w 464"/>
                  <a:gd name="T59" fmla="*/ 226 h 308"/>
                  <a:gd name="T60" fmla="*/ 99 w 464"/>
                  <a:gd name="T61" fmla="*/ 198 h 308"/>
                  <a:gd name="T62" fmla="*/ 78 w 464"/>
                  <a:gd name="T63" fmla="*/ 158 h 308"/>
                  <a:gd name="T64" fmla="*/ 61 w 464"/>
                  <a:gd name="T65" fmla="*/ 108 h 308"/>
                  <a:gd name="T66" fmla="*/ 56 w 464"/>
                  <a:gd name="T67" fmla="*/ 46 h 308"/>
                  <a:gd name="T68" fmla="*/ 8 w 464"/>
                  <a:gd name="T6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308">
                    <a:moveTo>
                      <a:pt x="8" y="0"/>
                    </a:moveTo>
                    <a:lnTo>
                      <a:pt x="6" y="2"/>
                    </a:lnTo>
                    <a:lnTo>
                      <a:pt x="6" y="9"/>
                    </a:lnTo>
                    <a:lnTo>
                      <a:pt x="2" y="21"/>
                    </a:lnTo>
                    <a:lnTo>
                      <a:pt x="2" y="36"/>
                    </a:lnTo>
                    <a:lnTo>
                      <a:pt x="0" y="53"/>
                    </a:lnTo>
                    <a:lnTo>
                      <a:pt x="0" y="74"/>
                    </a:lnTo>
                    <a:lnTo>
                      <a:pt x="2" y="97"/>
                    </a:lnTo>
                    <a:lnTo>
                      <a:pt x="6" y="122"/>
                    </a:lnTo>
                    <a:lnTo>
                      <a:pt x="12" y="146"/>
                    </a:lnTo>
                    <a:lnTo>
                      <a:pt x="21" y="171"/>
                    </a:lnTo>
                    <a:lnTo>
                      <a:pt x="35" y="196"/>
                    </a:lnTo>
                    <a:lnTo>
                      <a:pt x="52" y="222"/>
                    </a:lnTo>
                    <a:lnTo>
                      <a:pt x="71" y="245"/>
                    </a:lnTo>
                    <a:lnTo>
                      <a:pt x="97" y="268"/>
                    </a:lnTo>
                    <a:lnTo>
                      <a:pt x="128" y="287"/>
                    </a:lnTo>
                    <a:lnTo>
                      <a:pt x="168" y="304"/>
                    </a:lnTo>
                    <a:lnTo>
                      <a:pt x="464" y="308"/>
                    </a:lnTo>
                    <a:lnTo>
                      <a:pt x="464" y="262"/>
                    </a:lnTo>
                    <a:lnTo>
                      <a:pt x="441" y="260"/>
                    </a:lnTo>
                    <a:lnTo>
                      <a:pt x="422" y="258"/>
                    </a:lnTo>
                    <a:lnTo>
                      <a:pt x="401" y="251"/>
                    </a:lnTo>
                    <a:lnTo>
                      <a:pt x="384" y="243"/>
                    </a:lnTo>
                    <a:lnTo>
                      <a:pt x="367" y="232"/>
                    </a:lnTo>
                    <a:lnTo>
                      <a:pt x="352" y="219"/>
                    </a:lnTo>
                    <a:lnTo>
                      <a:pt x="337" y="203"/>
                    </a:lnTo>
                    <a:lnTo>
                      <a:pt x="327" y="188"/>
                    </a:lnTo>
                    <a:lnTo>
                      <a:pt x="316" y="169"/>
                    </a:lnTo>
                    <a:lnTo>
                      <a:pt x="308" y="150"/>
                    </a:lnTo>
                    <a:lnTo>
                      <a:pt x="303" y="131"/>
                    </a:lnTo>
                    <a:lnTo>
                      <a:pt x="301" y="110"/>
                    </a:lnTo>
                    <a:lnTo>
                      <a:pt x="301" y="89"/>
                    </a:lnTo>
                    <a:lnTo>
                      <a:pt x="305" y="66"/>
                    </a:lnTo>
                    <a:lnTo>
                      <a:pt x="310" y="46"/>
                    </a:lnTo>
                    <a:lnTo>
                      <a:pt x="322" y="25"/>
                    </a:lnTo>
                    <a:lnTo>
                      <a:pt x="255" y="23"/>
                    </a:lnTo>
                    <a:lnTo>
                      <a:pt x="253" y="23"/>
                    </a:lnTo>
                    <a:lnTo>
                      <a:pt x="251" y="28"/>
                    </a:lnTo>
                    <a:lnTo>
                      <a:pt x="251" y="34"/>
                    </a:lnTo>
                    <a:lnTo>
                      <a:pt x="249" y="46"/>
                    </a:lnTo>
                    <a:lnTo>
                      <a:pt x="248" y="59"/>
                    </a:lnTo>
                    <a:lnTo>
                      <a:pt x="248" y="74"/>
                    </a:lnTo>
                    <a:lnTo>
                      <a:pt x="248" y="89"/>
                    </a:lnTo>
                    <a:lnTo>
                      <a:pt x="251" y="108"/>
                    </a:lnTo>
                    <a:lnTo>
                      <a:pt x="251" y="125"/>
                    </a:lnTo>
                    <a:lnTo>
                      <a:pt x="257" y="146"/>
                    </a:lnTo>
                    <a:lnTo>
                      <a:pt x="263" y="165"/>
                    </a:lnTo>
                    <a:lnTo>
                      <a:pt x="274" y="184"/>
                    </a:lnTo>
                    <a:lnTo>
                      <a:pt x="284" y="203"/>
                    </a:lnTo>
                    <a:lnTo>
                      <a:pt x="299" y="224"/>
                    </a:lnTo>
                    <a:lnTo>
                      <a:pt x="316" y="241"/>
                    </a:lnTo>
                    <a:lnTo>
                      <a:pt x="337" y="260"/>
                    </a:lnTo>
                    <a:lnTo>
                      <a:pt x="187" y="266"/>
                    </a:lnTo>
                    <a:lnTo>
                      <a:pt x="183" y="264"/>
                    </a:lnTo>
                    <a:lnTo>
                      <a:pt x="179" y="262"/>
                    </a:lnTo>
                    <a:lnTo>
                      <a:pt x="171" y="258"/>
                    </a:lnTo>
                    <a:lnTo>
                      <a:pt x="162" y="255"/>
                    </a:lnTo>
                    <a:lnTo>
                      <a:pt x="149" y="245"/>
                    </a:lnTo>
                    <a:lnTo>
                      <a:pt x="137" y="238"/>
                    </a:lnTo>
                    <a:lnTo>
                      <a:pt x="126" y="226"/>
                    </a:lnTo>
                    <a:lnTo>
                      <a:pt x="114" y="215"/>
                    </a:lnTo>
                    <a:lnTo>
                      <a:pt x="99" y="198"/>
                    </a:lnTo>
                    <a:lnTo>
                      <a:pt x="88" y="181"/>
                    </a:lnTo>
                    <a:lnTo>
                      <a:pt x="78" y="158"/>
                    </a:lnTo>
                    <a:lnTo>
                      <a:pt x="71" y="135"/>
                    </a:lnTo>
                    <a:lnTo>
                      <a:pt x="61" y="108"/>
                    </a:lnTo>
                    <a:lnTo>
                      <a:pt x="57" y="78"/>
                    </a:lnTo>
                    <a:lnTo>
                      <a:pt x="56" y="46"/>
                    </a:lnTo>
                    <a:lnTo>
                      <a:pt x="59" y="9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2561" y="2204"/>
                <a:ext cx="521" cy="28"/>
              </a:xfrm>
              <a:custGeom>
                <a:avLst/>
                <a:gdLst>
                  <a:gd name="T0" fmla="*/ 0 w 1042"/>
                  <a:gd name="T1" fmla="*/ 55 h 55"/>
                  <a:gd name="T2" fmla="*/ 1030 w 1042"/>
                  <a:gd name="T3" fmla="*/ 50 h 55"/>
                  <a:gd name="T4" fmla="*/ 1042 w 1042"/>
                  <a:gd name="T5" fmla="*/ 0 h 55"/>
                  <a:gd name="T6" fmla="*/ 49 w 1042"/>
                  <a:gd name="T7" fmla="*/ 14 h 55"/>
                  <a:gd name="T8" fmla="*/ 0 w 1042"/>
                  <a:gd name="T9" fmla="*/ 55 h 55"/>
                  <a:gd name="T10" fmla="*/ 0 w 1042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2" h="55">
                    <a:moveTo>
                      <a:pt x="0" y="55"/>
                    </a:moveTo>
                    <a:lnTo>
                      <a:pt x="1030" y="50"/>
                    </a:lnTo>
                    <a:lnTo>
                      <a:pt x="1042" y="0"/>
                    </a:lnTo>
                    <a:lnTo>
                      <a:pt x="49" y="14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2652" y="1933"/>
                <a:ext cx="583" cy="74"/>
              </a:xfrm>
              <a:custGeom>
                <a:avLst/>
                <a:gdLst>
                  <a:gd name="T0" fmla="*/ 0 w 1167"/>
                  <a:gd name="T1" fmla="*/ 145 h 149"/>
                  <a:gd name="T2" fmla="*/ 294 w 1167"/>
                  <a:gd name="T3" fmla="*/ 27 h 149"/>
                  <a:gd name="T4" fmla="*/ 1167 w 1167"/>
                  <a:gd name="T5" fmla="*/ 0 h 149"/>
                  <a:gd name="T6" fmla="*/ 1159 w 1167"/>
                  <a:gd name="T7" fmla="*/ 46 h 149"/>
                  <a:gd name="T8" fmla="*/ 304 w 1167"/>
                  <a:gd name="T9" fmla="*/ 69 h 149"/>
                  <a:gd name="T10" fmla="*/ 117 w 1167"/>
                  <a:gd name="T11" fmla="*/ 149 h 149"/>
                  <a:gd name="T12" fmla="*/ 0 w 1167"/>
                  <a:gd name="T13" fmla="*/ 145 h 149"/>
                  <a:gd name="T14" fmla="*/ 0 w 1167"/>
                  <a:gd name="T15" fmla="*/ 14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7" h="149">
                    <a:moveTo>
                      <a:pt x="0" y="145"/>
                    </a:moveTo>
                    <a:lnTo>
                      <a:pt x="294" y="27"/>
                    </a:lnTo>
                    <a:lnTo>
                      <a:pt x="1167" y="0"/>
                    </a:lnTo>
                    <a:lnTo>
                      <a:pt x="1159" y="46"/>
                    </a:lnTo>
                    <a:lnTo>
                      <a:pt x="304" y="69"/>
                    </a:lnTo>
                    <a:lnTo>
                      <a:pt x="117" y="149"/>
                    </a:lnTo>
                    <a:lnTo>
                      <a:pt x="0" y="145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2746" y="1873"/>
                <a:ext cx="530" cy="74"/>
              </a:xfrm>
              <a:custGeom>
                <a:avLst/>
                <a:gdLst>
                  <a:gd name="T0" fmla="*/ 5 w 1060"/>
                  <a:gd name="T1" fmla="*/ 146 h 146"/>
                  <a:gd name="T2" fmla="*/ 0 w 1060"/>
                  <a:gd name="T3" fmla="*/ 17 h 146"/>
                  <a:gd name="T4" fmla="*/ 1053 w 1060"/>
                  <a:gd name="T5" fmla="*/ 0 h 146"/>
                  <a:gd name="T6" fmla="*/ 1060 w 1060"/>
                  <a:gd name="T7" fmla="*/ 123 h 146"/>
                  <a:gd name="T8" fmla="*/ 1011 w 1060"/>
                  <a:gd name="T9" fmla="*/ 135 h 146"/>
                  <a:gd name="T10" fmla="*/ 1007 w 1060"/>
                  <a:gd name="T11" fmla="*/ 42 h 146"/>
                  <a:gd name="T12" fmla="*/ 53 w 1060"/>
                  <a:gd name="T13" fmla="*/ 55 h 146"/>
                  <a:gd name="T14" fmla="*/ 43 w 1060"/>
                  <a:gd name="T15" fmla="*/ 144 h 146"/>
                  <a:gd name="T16" fmla="*/ 5 w 1060"/>
                  <a:gd name="T17" fmla="*/ 146 h 146"/>
                  <a:gd name="T18" fmla="*/ 5 w 1060"/>
                  <a:gd name="T1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0" h="146">
                    <a:moveTo>
                      <a:pt x="5" y="146"/>
                    </a:moveTo>
                    <a:lnTo>
                      <a:pt x="0" y="17"/>
                    </a:lnTo>
                    <a:lnTo>
                      <a:pt x="1053" y="0"/>
                    </a:lnTo>
                    <a:lnTo>
                      <a:pt x="1060" y="123"/>
                    </a:lnTo>
                    <a:lnTo>
                      <a:pt x="1011" y="135"/>
                    </a:lnTo>
                    <a:lnTo>
                      <a:pt x="1007" y="42"/>
                    </a:lnTo>
                    <a:lnTo>
                      <a:pt x="53" y="55"/>
                    </a:lnTo>
                    <a:lnTo>
                      <a:pt x="43" y="144"/>
                    </a:lnTo>
                    <a:lnTo>
                      <a:pt x="5" y="146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3262" y="1871"/>
                <a:ext cx="170" cy="250"/>
              </a:xfrm>
              <a:custGeom>
                <a:avLst/>
                <a:gdLst>
                  <a:gd name="T0" fmla="*/ 0 w 340"/>
                  <a:gd name="T1" fmla="*/ 53 h 500"/>
                  <a:gd name="T2" fmla="*/ 291 w 340"/>
                  <a:gd name="T3" fmla="*/ 59 h 500"/>
                  <a:gd name="T4" fmla="*/ 287 w 340"/>
                  <a:gd name="T5" fmla="*/ 500 h 500"/>
                  <a:gd name="T6" fmla="*/ 340 w 340"/>
                  <a:gd name="T7" fmla="*/ 500 h 500"/>
                  <a:gd name="T8" fmla="*/ 334 w 340"/>
                  <a:gd name="T9" fmla="*/ 0 h 500"/>
                  <a:gd name="T10" fmla="*/ 0 w 340"/>
                  <a:gd name="T11" fmla="*/ 15 h 500"/>
                  <a:gd name="T12" fmla="*/ 0 w 340"/>
                  <a:gd name="T13" fmla="*/ 53 h 500"/>
                  <a:gd name="T14" fmla="*/ 0 w 340"/>
                  <a:gd name="T15" fmla="*/ 53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0" h="500">
                    <a:moveTo>
                      <a:pt x="0" y="53"/>
                    </a:moveTo>
                    <a:lnTo>
                      <a:pt x="291" y="59"/>
                    </a:lnTo>
                    <a:lnTo>
                      <a:pt x="287" y="500"/>
                    </a:lnTo>
                    <a:lnTo>
                      <a:pt x="340" y="500"/>
                    </a:lnTo>
                    <a:lnTo>
                      <a:pt x="334" y="0"/>
                    </a:lnTo>
                    <a:lnTo>
                      <a:pt x="0" y="15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3417" y="1885"/>
                <a:ext cx="379" cy="82"/>
              </a:xfrm>
              <a:custGeom>
                <a:avLst/>
                <a:gdLst>
                  <a:gd name="T0" fmla="*/ 0 w 758"/>
                  <a:gd name="T1" fmla="*/ 32 h 165"/>
                  <a:gd name="T2" fmla="*/ 758 w 758"/>
                  <a:gd name="T3" fmla="*/ 165 h 165"/>
                  <a:gd name="T4" fmla="*/ 758 w 758"/>
                  <a:gd name="T5" fmla="*/ 131 h 165"/>
                  <a:gd name="T6" fmla="*/ 0 w 758"/>
                  <a:gd name="T7" fmla="*/ 0 h 165"/>
                  <a:gd name="T8" fmla="*/ 0 w 758"/>
                  <a:gd name="T9" fmla="*/ 32 h 165"/>
                  <a:gd name="T10" fmla="*/ 0 w 758"/>
                  <a:gd name="T11" fmla="*/ 3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8" h="165">
                    <a:moveTo>
                      <a:pt x="0" y="32"/>
                    </a:moveTo>
                    <a:lnTo>
                      <a:pt x="758" y="165"/>
                    </a:lnTo>
                    <a:lnTo>
                      <a:pt x="758" y="131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" name="Freeform 109"/>
              <p:cNvSpPr>
                <a:spLocks/>
              </p:cNvSpPr>
              <p:nvPr/>
            </p:nvSpPr>
            <p:spPr bwMode="auto">
              <a:xfrm>
                <a:off x="3486" y="1910"/>
                <a:ext cx="35" cy="680"/>
              </a:xfrm>
              <a:custGeom>
                <a:avLst/>
                <a:gdLst>
                  <a:gd name="T0" fmla="*/ 0 w 71"/>
                  <a:gd name="T1" fmla="*/ 0 h 1359"/>
                  <a:gd name="T2" fmla="*/ 23 w 71"/>
                  <a:gd name="T3" fmla="*/ 1359 h 1359"/>
                  <a:gd name="T4" fmla="*/ 71 w 71"/>
                  <a:gd name="T5" fmla="*/ 1338 h 1359"/>
                  <a:gd name="T6" fmla="*/ 44 w 71"/>
                  <a:gd name="T7" fmla="*/ 0 h 1359"/>
                  <a:gd name="T8" fmla="*/ 0 w 71"/>
                  <a:gd name="T9" fmla="*/ 0 h 1359"/>
                  <a:gd name="T10" fmla="*/ 0 w 71"/>
                  <a:gd name="T11" fmla="*/ 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359">
                    <a:moveTo>
                      <a:pt x="0" y="0"/>
                    </a:moveTo>
                    <a:lnTo>
                      <a:pt x="23" y="1359"/>
                    </a:lnTo>
                    <a:lnTo>
                      <a:pt x="71" y="1338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9" name="Freeform 110"/>
              <p:cNvSpPr>
                <a:spLocks/>
              </p:cNvSpPr>
              <p:nvPr/>
            </p:nvSpPr>
            <p:spPr bwMode="auto">
              <a:xfrm>
                <a:off x="3502" y="2200"/>
                <a:ext cx="239" cy="37"/>
              </a:xfrm>
              <a:custGeom>
                <a:avLst/>
                <a:gdLst>
                  <a:gd name="T0" fmla="*/ 0 w 477"/>
                  <a:gd name="T1" fmla="*/ 74 h 74"/>
                  <a:gd name="T2" fmla="*/ 469 w 477"/>
                  <a:gd name="T3" fmla="*/ 41 h 74"/>
                  <a:gd name="T4" fmla="*/ 477 w 477"/>
                  <a:gd name="T5" fmla="*/ 0 h 74"/>
                  <a:gd name="T6" fmla="*/ 0 w 477"/>
                  <a:gd name="T7" fmla="*/ 32 h 74"/>
                  <a:gd name="T8" fmla="*/ 0 w 477"/>
                  <a:gd name="T9" fmla="*/ 74 h 74"/>
                  <a:gd name="T10" fmla="*/ 0 w 477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7" h="74">
                    <a:moveTo>
                      <a:pt x="0" y="74"/>
                    </a:moveTo>
                    <a:lnTo>
                      <a:pt x="469" y="41"/>
                    </a:lnTo>
                    <a:lnTo>
                      <a:pt x="477" y="0"/>
                    </a:lnTo>
                    <a:lnTo>
                      <a:pt x="0" y="32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" name="Freeform 111"/>
              <p:cNvSpPr>
                <a:spLocks/>
              </p:cNvSpPr>
              <p:nvPr/>
            </p:nvSpPr>
            <p:spPr bwMode="auto">
              <a:xfrm>
                <a:off x="3548" y="1982"/>
                <a:ext cx="16" cy="109"/>
              </a:xfrm>
              <a:custGeom>
                <a:avLst/>
                <a:gdLst>
                  <a:gd name="T0" fmla="*/ 0 w 32"/>
                  <a:gd name="T1" fmla="*/ 4 h 219"/>
                  <a:gd name="T2" fmla="*/ 0 w 32"/>
                  <a:gd name="T3" fmla="*/ 219 h 219"/>
                  <a:gd name="T4" fmla="*/ 32 w 32"/>
                  <a:gd name="T5" fmla="*/ 219 h 219"/>
                  <a:gd name="T6" fmla="*/ 32 w 32"/>
                  <a:gd name="T7" fmla="*/ 0 h 219"/>
                  <a:gd name="T8" fmla="*/ 0 w 32"/>
                  <a:gd name="T9" fmla="*/ 4 h 219"/>
                  <a:gd name="T10" fmla="*/ 0 w 32"/>
                  <a:gd name="T11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19">
                    <a:moveTo>
                      <a:pt x="0" y="4"/>
                    </a:moveTo>
                    <a:lnTo>
                      <a:pt x="0" y="219"/>
                    </a:lnTo>
                    <a:lnTo>
                      <a:pt x="32" y="219"/>
                    </a:lnTo>
                    <a:lnTo>
                      <a:pt x="3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Freeform 112"/>
              <p:cNvSpPr>
                <a:spLocks/>
              </p:cNvSpPr>
              <p:nvPr/>
            </p:nvSpPr>
            <p:spPr bwMode="auto">
              <a:xfrm>
                <a:off x="3550" y="2117"/>
                <a:ext cx="17" cy="82"/>
              </a:xfrm>
              <a:custGeom>
                <a:avLst/>
                <a:gdLst>
                  <a:gd name="T0" fmla="*/ 0 w 34"/>
                  <a:gd name="T1" fmla="*/ 0 h 166"/>
                  <a:gd name="T2" fmla="*/ 2 w 34"/>
                  <a:gd name="T3" fmla="*/ 166 h 166"/>
                  <a:gd name="T4" fmla="*/ 28 w 34"/>
                  <a:gd name="T5" fmla="*/ 166 h 166"/>
                  <a:gd name="T6" fmla="*/ 34 w 34"/>
                  <a:gd name="T7" fmla="*/ 4 h 166"/>
                  <a:gd name="T8" fmla="*/ 0 w 34"/>
                  <a:gd name="T9" fmla="*/ 0 h 166"/>
                  <a:gd name="T10" fmla="*/ 0 w 34"/>
                  <a:gd name="T1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66">
                    <a:moveTo>
                      <a:pt x="0" y="0"/>
                    </a:moveTo>
                    <a:lnTo>
                      <a:pt x="2" y="166"/>
                    </a:lnTo>
                    <a:lnTo>
                      <a:pt x="28" y="166"/>
                    </a:lnTo>
                    <a:lnTo>
                      <a:pt x="3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Freeform 113"/>
              <p:cNvSpPr>
                <a:spLocks/>
              </p:cNvSpPr>
              <p:nvPr/>
            </p:nvSpPr>
            <p:spPr bwMode="auto">
              <a:xfrm>
                <a:off x="3594" y="1924"/>
                <a:ext cx="35" cy="81"/>
              </a:xfrm>
              <a:custGeom>
                <a:avLst/>
                <a:gdLst>
                  <a:gd name="T0" fmla="*/ 0 w 71"/>
                  <a:gd name="T1" fmla="*/ 0 h 162"/>
                  <a:gd name="T2" fmla="*/ 0 w 71"/>
                  <a:gd name="T3" fmla="*/ 162 h 162"/>
                  <a:gd name="T4" fmla="*/ 71 w 71"/>
                  <a:gd name="T5" fmla="*/ 162 h 162"/>
                  <a:gd name="T6" fmla="*/ 67 w 71"/>
                  <a:gd name="T7" fmla="*/ 124 h 162"/>
                  <a:gd name="T8" fmla="*/ 29 w 71"/>
                  <a:gd name="T9" fmla="*/ 116 h 162"/>
                  <a:gd name="T10" fmla="*/ 27 w 71"/>
                  <a:gd name="T11" fmla="*/ 6 h 162"/>
                  <a:gd name="T12" fmla="*/ 0 w 71"/>
                  <a:gd name="T13" fmla="*/ 0 h 162"/>
                  <a:gd name="T14" fmla="*/ 0 w 7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62">
                    <a:moveTo>
                      <a:pt x="0" y="0"/>
                    </a:moveTo>
                    <a:lnTo>
                      <a:pt x="0" y="162"/>
                    </a:lnTo>
                    <a:lnTo>
                      <a:pt x="71" y="162"/>
                    </a:lnTo>
                    <a:lnTo>
                      <a:pt x="67" y="124"/>
                    </a:lnTo>
                    <a:lnTo>
                      <a:pt x="29" y="116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Freeform 114"/>
              <p:cNvSpPr>
                <a:spLocks/>
              </p:cNvSpPr>
              <p:nvPr/>
            </p:nvSpPr>
            <p:spPr bwMode="auto">
              <a:xfrm>
                <a:off x="3664" y="1938"/>
                <a:ext cx="46" cy="86"/>
              </a:xfrm>
              <a:custGeom>
                <a:avLst/>
                <a:gdLst>
                  <a:gd name="T0" fmla="*/ 0 w 91"/>
                  <a:gd name="T1" fmla="*/ 0 h 173"/>
                  <a:gd name="T2" fmla="*/ 11 w 91"/>
                  <a:gd name="T3" fmla="*/ 167 h 173"/>
                  <a:gd name="T4" fmla="*/ 87 w 91"/>
                  <a:gd name="T5" fmla="*/ 173 h 173"/>
                  <a:gd name="T6" fmla="*/ 91 w 91"/>
                  <a:gd name="T7" fmla="*/ 135 h 173"/>
                  <a:gd name="T8" fmla="*/ 44 w 91"/>
                  <a:gd name="T9" fmla="*/ 125 h 173"/>
                  <a:gd name="T10" fmla="*/ 36 w 91"/>
                  <a:gd name="T11" fmla="*/ 9 h 173"/>
                  <a:gd name="T12" fmla="*/ 0 w 91"/>
                  <a:gd name="T13" fmla="*/ 0 h 173"/>
                  <a:gd name="T14" fmla="*/ 0 w 91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73">
                    <a:moveTo>
                      <a:pt x="0" y="0"/>
                    </a:moveTo>
                    <a:lnTo>
                      <a:pt x="11" y="167"/>
                    </a:lnTo>
                    <a:lnTo>
                      <a:pt x="87" y="173"/>
                    </a:lnTo>
                    <a:lnTo>
                      <a:pt x="91" y="135"/>
                    </a:lnTo>
                    <a:lnTo>
                      <a:pt x="44" y="12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Freeform 115"/>
              <p:cNvSpPr>
                <a:spLocks/>
              </p:cNvSpPr>
              <p:nvPr/>
            </p:nvSpPr>
            <p:spPr bwMode="auto">
              <a:xfrm>
                <a:off x="3467" y="2218"/>
                <a:ext cx="31" cy="62"/>
              </a:xfrm>
              <a:custGeom>
                <a:avLst/>
                <a:gdLst>
                  <a:gd name="T0" fmla="*/ 0 w 61"/>
                  <a:gd name="T1" fmla="*/ 0 h 123"/>
                  <a:gd name="T2" fmla="*/ 4 w 61"/>
                  <a:gd name="T3" fmla="*/ 123 h 123"/>
                  <a:gd name="T4" fmla="*/ 59 w 61"/>
                  <a:gd name="T5" fmla="*/ 114 h 123"/>
                  <a:gd name="T6" fmla="*/ 61 w 61"/>
                  <a:gd name="T7" fmla="*/ 0 h 123"/>
                  <a:gd name="T8" fmla="*/ 0 w 61"/>
                  <a:gd name="T9" fmla="*/ 0 h 123"/>
                  <a:gd name="T10" fmla="*/ 0 w 61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23">
                    <a:moveTo>
                      <a:pt x="0" y="0"/>
                    </a:moveTo>
                    <a:lnTo>
                      <a:pt x="4" y="123"/>
                    </a:lnTo>
                    <a:lnTo>
                      <a:pt x="59" y="114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Freeform 116"/>
              <p:cNvSpPr>
                <a:spLocks/>
              </p:cNvSpPr>
              <p:nvPr/>
            </p:nvSpPr>
            <p:spPr bwMode="auto">
              <a:xfrm>
                <a:off x="3432" y="2358"/>
                <a:ext cx="399" cy="264"/>
              </a:xfrm>
              <a:custGeom>
                <a:avLst/>
                <a:gdLst>
                  <a:gd name="T0" fmla="*/ 0 w 798"/>
                  <a:gd name="T1" fmla="*/ 529 h 529"/>
                  <a:gd name="T2" fmla="*/ 411 w 798"/>
                  <a:gd name="T3" fmla="*/ 375 h 529"/>
                  <a:gd name="T4" fmla="*/ 464 w 798"/>
                  <a:gd name="T5" fmla="*/ 82 h 529"/>
                  <a:gd name="T6" fmla="*/ 591 w 798"/>
                  <a:gd name="T7" fmla="*/ 57 h 529"/>
                  <a:gd name="T8" fmla="*/ 667 w 798"/>
                  <a:gd name="T9" fmla="*/ 287 h 529"/>
                  <a:gd name="T10" fmla="*/ 798 w 798"/>
                  <a:gd name="T11" fmla="*/ 255 h 529"/>
                  <a:gd name="T12" fmla="*/ 798 w 798"/>
                  <a:gd name="T13" fmla="*/ 213 h 529"/>
                  <a:gd name="T14" fmla="*/ 732 w 798"/>
                  <a:gd name="T15" fmla="*/ 230 h 529"/>
                  <a:gd name="T16" fmla="*/ 650 w 798"/>
                  <a:gd name="T17" fmla="*/ 0 h 529"/>
                  <a:gd name="T18" fmla="*/ 409 w 798"/>
                  <a:gd name="T19" fmla="*/ 50 h 529"/>
                  <a:gd name="T20" fmla="*/ 367 w 798"/>
                  <a:gd name="T21" fmla="*/ 348 h 529"/>
                  <a:gd name="T22" fmla="*/ 4 w 798"/>
                  <a:gd name="T23" fmla="*/ 481 h 529"/>
                  <a:gd name="T24" fmla="*/ 0 w 798"/>
                  <a:gd name="T25" fmla="*/ 529 h 529"/>
                  <a:gd name="T26" fmla="*/ 0 w 798"/>
                  <a:gd name="T27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8" h="529">
                    <a:moveTo>
                      <a:pt x="0" y="529"/>
                    </a:moveTo>
                    <a:lnTo>
                      <a:pt x="411" y="375"/>
                    </a:lnTo>
                    <a:lnTo>
                      <a:pt x="464" y="82"/>
                    </a:lnTo>
                    <a:lnTo>
                      <a:pt x="591" y="57"/>
                    </a:lnTo>
                    <a:lnTo>
                      <a:pt x="667" y="287"/>
                    </a:lnTo>
                    <a:lnTo>
                      <a:pt x="798" y="255"/>
                    </a:lnTo>
                    <a:lnTo>
                      <a:pt x="798" y="213"/>
                    </a:lnTo>
                    <a:lnTo>
                      <a:pt x="732" y="230"/>
                    </a:lnTo>
                    <a:lnTo>
                      <a:pt x="650" y="0"/>
                    </a:lnTo>
                    <a:lnTo>
                      <a:pt x="409" y="50"/>
                    </a:lnTo>
                    <a:lnTo>
                      <a:pt x="367" y="348"/>
                    </a:lnTo>
                    <a:lnTo>
                      <a:pt x="4" y="481"/>
                    </a:lnTo>
                    <a:lnTo>
                      <a:pt x="0" y="529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Freeform 117"/>
              <p:cNvSpPr>
                <a:spLocks/>
              </p:cNvSpPr>
              <p:nvPr/>
            </p:nvSpPr>
            <p:spPr bwMode="auto">
              <a:xfrm>
                <a:off x="3775" y="1954"/>
                <a:ext cx="28" cy="534"/>
              </a:xfrm>
              <a:custGeom>
                <a:avLst/>
                <a:gdLst>
                  <a:gd name="T0" fmla="*/ 0 w 55"/>
                  <a:gd name="T1" fmla="*/ 0 h 1069"/>
                  <a:gd name="T2" fmla="*/ 17 w 55"/>
                  <a:gd name="T3" fmla="*/ 1069 h 1069"/>
                  <a:gd name="T4" fmla="*/ 55 w 55"/>
                  <a:gd name="T5" fmla="*/ 1052 h 1069"/>
                  <a:gd name="T6" fmla="*/ 36 w 55"/>
                  <a:gd name="T7" fmla="*/ 0 h 1069"/>
                  <a:gd name="T8" fmla="*/ 0 w 55"/>
                  <a:gd name="T9" fmla="*/ 0 h 1069"/>
                  <a:gd name="T10" fmla="*/ 0 w 55"/>
                  <a:gd name="T11" fmla="*/ 0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69">
                    <a:moveTo>
                      <a:pt x="0" y="0"/>
                    </a:moveTo>
                    <a:lnTo>
                      <a:pt x="17" y="1069"/>
                    </a:lnTo>
                    <a:lnTo>
                      <a:pt x="55" y="105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7" name="Freeform 118"/>
              <p:cNvSpPr>
                <a:spLocks/>
              </p:cNvSpPr>
              <p:nvPr/>
            </p:nvSpPr>
            <p:spPr bwMode="auto">
              <a:xfrm>
                <a:off x="2855" y="2011"/>
                <a:ext cx="375" cy="397"/>
              </a:xfrm>
              <a:custGeom>
                <a:avLst/>
                <a:gdLst>
                  <a:gd name="T0" fmla="*/ 63 w 749"/>
                  <a:gd name="T1" fmla="*/ 793 h 793"/>
                  <a:gd name="T2" fmla="*/ 169 w 749"/>
                  <a:gd name="T3" fmla="*/ 582 h 793"/>
                  <a:gd name="T4" fmla="*/ 502 w 749"/>
                  <a:gd name="T5" fmla="*/ 512 h 793"/>
                  <a:gd name="T6" fmla="*/ 654 w 749"/>
                  <a:gd name="T7" fmla="*/ 468 h 793"/>
                  <a:gd name="T8" fmla="*/ 749 w 749"/>
                  <a:gd name="T9" fmla="*/ 0 h 793"/>
                  <a:gd name="T10" fmla="*/ 707 w 749"/>
                  <a:gd name="T11" fmla="*/ 0 h 793"/>
                  <a:gd name="T12" fmla="*/ 616 w 749"/>
                  <a:gd name="T13" fmla="*/ 426 h 793"/>
                  <a:gd name="T14" fmla="*/ 491 w 749"/>
                  <a:gd name="T15" fmla="*/ 462 h 793"/>
                  <a:gd name="T16" fmla="*/ 126 w 749"/>
                  <a:gd name="T17" fmla="*/ 544 h 793"/>
                  <a:gd name="T18" fmla="*/ 0 w 749"/>
                  <a:gd name="T19" fmla="*/ 791 h 793"/>
                  <a:gd name="T20" fmla="*/ 63 w 749"/>
                  <a:gd name="T21" fmla="*/ 793 h 793"/>
                  <a:gd name="T22" fmla="*/ 63 w 749"/>
                  <a:gd name="T23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9" h="793">
                    <a:moveTo>
                      <a:pt x="63" y="793"/>
                    </a:moveTo>
                    <a:lnTo>
                      <a:pt x="169" y="582"/>
                    </a:lnTo>
                    <a:lnTo>
                      <a:pt x="502" y="512"/>
                    </a:lnTo>
                    <a:lnTo>
                      <a:pt x="654" y="468"/>
                    </a:lnTo>
                    <a:lnTo>
                      <a:pt x="749" y="0"/>
                    </a:lnTo>
                    <a:lnTo>
                      <a:pt x="707" y="0"/>
                    </a:lnTo>
                    <a:lnTo>
                      <a:pt x="616" y="426"/>
                    </a:lnTo>
                    <a:lnTo>
                      <a:pt x="491" y="462"/>
                    </a:lnTo>
                    <a:lnTo>
                      <a:pt x="126" y="544"/>
                    </a:lnTo>
                    <a:lnTo>
                      <a:pt x="0" y="791"/>
                    </a:lnTo>
                    <a:lnTo>
                      <a:pt x="63" y="793"/>
                    </a:lnTo>
                    <a:lnTo>
                      <a:pt x="63" y="7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Freeform 119"/>
              <p:cNvSpPr>
                <a:spLocks/>
              </p:cNvSpPr>
              <p:nvPr/>
            </p:nvSpPr>
            <p:spPr bwMode="auto">
              <a:xfrm>
                <a:off x="2977" y="2402"/>
                <a:ext cx="64" cy="35"/>
              </a:xfrm>
              <a:custGeom>
                <a:avLst/>
                <a:gdLst>
                  <a:gd name="T0" fmla="*/ 11 w 129"/>
                  <a:gd name="T1" fmla="*/ 70 h 70"/>
                  <a:gd name="T2" fmla="*/ 129 w 129"/>
                  <a:gd name="T3" fmla="*/ 38 h 70"/>
                  <a:gd name="T4" fmla="*/ 125 w 129"/>
                  <a:gd name="T5" fmla="*/ 0 h 70"/>
                  <a:gd name="T6" fmla="*/ 0 w 129"/>
                  <a:gd name="T7" fmla="*/ 28 h 70"/>
                  <a:gd name="T8" fmla="*/ 11 w 129"/>
                  <a:gd name="T9" fmla="*/ 70 h 70"/>
                  <a:gd name="T10" fmla="*/ 11 w 129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70">
                    <a:moveTo>
                      <a:pt x="11" y="70"/>
                    </a:moveTo>
                    <a:lnTo>
                      <a:pt x="129" y="38"/>
                    </a:lnTo>
                    <a:lnTo>
                      <a:pt x="125" y="0"/>
                    </a:lnTo>
                    <a:lnTo>
                      <a:pt x="0" y="28"/>
                    </a:lnTo>
                    <a:lnTo>
                      <a:pt x="11" y="70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Freeform 120"/>
              <p:cNvSpPr>
                <a:spLocks/>
              </p:cNvSpPr>
              <p:nvPr/>
            </p:nvSpPr>
            <p:spPr bwMode="auto">
              <a:xfrm>
                <a:off x="3241" y="2240"/>
                <a:ext cx="168" cy="37"/>
              </a:xfrm>
              <a:custGeom>
                <a:avLst/>
                <a:gdLst>
                  <a:gd name="T0" fmla="*/ 0 w 336"/>
                  <a:gd name="T1" fmla="*/ 75 h 75"/>
                  <a:gd name="T2" fmla="*/ 331 w 336"/>
                  <a:gd name="T3" fmla="*/ 38 h 75"/>
                  <a:gd name="T4" fmla="*/ 336 w 336"/>
                  <a:gd name="T5" fmla="*/ 0 h 75"/>
                  <a:gd name="T6" fmla="*/ 6 w 336"/>
                  <a:gd name="T7" fmla="*/ 25 h 75"/>
                  <a:gd name="T8" fmla="*/ 0 w 336"/>
                  <a:gd name="T9" fmla="*/ 75 h 75"/>
                  <a:gd name="T10" fmla="*/ 0 w 336"/>
                  <a:gd name="T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75">
                    <a:moveTo>
                      <a:pt x="0" y="75"/>
                    </a:moveTo>
                    <a:lnTo>
                      <a:pt x="331" y="38"/>
                    </a:lnTo>
                    <a:lnTo>
                      <a:pt x="336" y="0"/>
                    </a:lnTo>
                    <a:lnTo>
                      <a:pt x="6" y="2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121"/>
              <p:cNvSpPr>
                <a:spLocks/>
              </p:cNvSpPr>
              <p:nvPr/>
            </p:nvSpPr>
            <p:spPr bwMode="auto">
              <a:xfrm>
                <a:off x="3200" y="2345"/>
                <a:ext cx="216" cy="63"/>
              </a:xfrm>
              <a:custGeom>
                <a:avLst/>
                <a:gdLst>
                  <a:gd name="T0" fmla="*/ 40 w 432"/>
                  <a:gd name="T1" fmla="*/ 66 h 125"/>
                  <a:gd name="T2" fmla="*/ 428 w 432"/>
                  <a:gd name="T3" fmla="*/ 0 h 125"/>
                  <a:gd name="T4" fmla="*/ 432 w 432"/>
                  <a:gd name="T5" fmla="*/ 47 h 125"/>
                  <a:gd name="T6" fmla="*/ 0 w 432"/>
                  <a:gd name="T7" fmla="*/ 125 h 125"/>
                  <a:gd name="T8" fmla="*/ 40 w 432"/>
                  <a:gd name="T9" fmla="*/ 66 h 125"/>
                  <a:gd name="T10" fmla="*/ 40 w 432"/>
                  <a:gd name="T11" fmla="*/ 6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125">
                    <a:moveTo>
                      <a:pt x="40" y="66"/>
                    </a:moveTo>
                    <a:lnTo>
                      <a:pt x="428" y="0"/>
                    </a:lnTo>
                    <a:lnTo>
                      <a:pt x="432" y="47"/>
                    </a:lnTo>
                    <a:lnTo>
                      <a:pt x="0" y="125"/>
                    </a:lnTo>
                    <a:lnTo>
                      <a:pt x="40" y="66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Freeform 122"/>
              <p:cNvSpPr>
                <a:spLocks/>
              </p:cNvSpPr>
              <p:nvPr/>
            </p:nvSpPr>
            <p:spPr bwMode="auto">
              <a:xfrm>
                <a:off x="3209" y="2502"/>
                <a:ext cx="194" cy="66"/>
              </a:xfrm>
              <a:custGeom>
                <a:avLst/>
                <a:gdLst>
                  <a:gd name="T0" fmla="*/ 0 w 388"/>
                  <a:gd name="T1" fmla="*/ 95 h 133"/>
                  <a:gd name="T2" fmla="*/ 382 w 388"/>
                  <a:gd name="T3" fmla="*/ 0 h 133"/>
                  <a:gd name="T4" fmla="*/ 388 w 388"/>
                  <a:gd name="T5" fmla="*/ 38 h 133"/>
                  <a:gd name="T6" fmla="*/ 35 w 388"/>
                  <a:gd name="T7" fmla="*/ 133 h 133"/>
                  <a:gd name="T8" fmla="*/ 0 w 388"/>
                  <a:gd name="T9" fmla="*/ 95 h 133"/>
                  <a:gd name="T10" fmla="*/ 0 w 388"/>
                  <a:gd name="T11" fmla="*/ 9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133">
                    <a:moveTo>
                      <a:pt x="0" y="95"/>
                    </a:moveTo>
                    <a:lnTo>
                      <a:pt x="382" y="0"/>
                    </a:lnTo>
                    <a:lnTo>
                      <a:pt x="388" y="38"/>
                    </a:lnTo>
                    <a:lnTo>
                      <a:pt x="35" y="133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" name="Freeform 123"/>
              <p:cNvSpPr>
                <a:spLocks/>
              </p:cNvSpPr>
              <p:nvPr/>
            </p:nvSpPr>
            <p:spPr bwMode="auto">
              <a:xfrm>
                <a:off x="3198" y="2617"/>
                <a:ext cx="231" cy="137"/>
              </a:xfrm>
              <a:custGeom>
                <a:avLst/>
                <a:gdLst>
                  <a:gd name="T0" fmla="*/ 47 w 461"/>
                  <a:gd name="T1" fmla="*/ 88 h 276"/>
                  <a:gd name="T2" fmla="*/ 51 w 461"/>
                  <a:gd name="T3" fmla="*/ 84 h 276"/>
                  <a:gd name="T4" fmla="*/ 62 w 461"/>
                  <a:gd name="T5" fmla="*/ 80 h 276"/>
                  <a:gd name="T6" fmla="*/ 79 w 461"/>
                  <a:gd name="T7" fmla="*/ 76 h 276"/>
                  <a:gd name="T8" fmla="*/ 100 w 461"/>
                  <a:gd name="T9" fmla="*/ 71 h 276"/>
                  <a:gd name="T10" fmla="*/ 123 w 461"/>
                  <a:gd name="T11" fmla="*/ 63 h 276"/>
                  <a:gd name="T12" fmla="*/ 150 w 461"/>
                  <a:gd name="T13" fmla="*/ 57 h 276"/>
                  <a:gd name="T14" fmla="*/ 178 w 461"/>
                  <a:gd name="T15" fmla="*/ 50 h 276"/>
                  <a:gd name="T16" fmla="*/ 209 w 461"/>
                  <a:gd name="T17" fmla="*/ 42 h 276"/>
                  <a:gd name="T18" fmla="*/ 235 w 461"/>
                  <a:gd name="T19" fmla="*/ 34 h 276"/>
                  <a:gd name="T20" fmla="*/ 264 w 461"/>
                  <a:gd name="T21" fmla="*/ 27 h 276"/>
                  <a:gd name="T22" fmla="*/ 288 w 461"/>
                  <a:gd name="T23" fmla="*/ 19 h 276"/>
                  <a:gd name="T24" fmla="*/ 313 w 461"/>
                  <a:gd name="T25" fmla="*/ 14 h 276"/>
                  <a:gd name="T26" fmla="*/ 332 w 461"/>
                  <a:gd name="T27" fmla="*/ 8 h 276"/>
                  <a:gd name="T28" fmla="*/ 347 w 461"/>
                  <a:gd name="T29" fmla="*/ 4 h 276"/>
                  <a:gd name="T30" fmla="*/ 357 w 461"/>
                  <a:gd name="T31" fmla="*/ 0 h 276"/>
                  <a:gd name="T32" fmla="*/ 361 w 461"/>
                  <a:gd name="T33" fmla="*/ 0 h 276"/>
                  <a:gd name="T34" fmla="*/ 461 w 461"/>
                  <a:gd name="T35" fmla="*/ 17 h 276"/>
                  <a:gd name="T36" fmla="*/ 461 w 461"/>
                  <a:gd name="T37" fmla="*/ 122 h 276"/>
                  <a:gd name="T38" fmla="*/ 0 w 461"/>
                  <a:gd name="T39" fmla="*/ 276 h 276"/>
                  <a:gd name="T40" fmla="*/ 24 w 461"/>
                  <a:gd name="T41" fmla="*/ 206 h 276"/>
                  <a:gd name="T42" fmla="*/ 414 w 461"/>
                  <a:gd name="T43" fmla="*/ 84 h 276"/>
                  <a:gd name="T44" fmla="*/ 416 w 461"/>
                  <a:gd name="T45" fmla="*/ 46 h 276"/>
                  <a:gd name="T46" fmla="*/ 351 w 461"/>
                  <a:gd name="T47" fmla="*/ 34 h 276"/>
                  <a:gd name="T48" fmla="*/ 43 w 461"/>
                  <a:gd name="T49" fmla="*/ 135 h 276"/>
                  <a:gd name="T50" fmla="*/ 47 w 461"/>
                  <a:gd name="T51" fmla="*/ 88 h 276"/>
                  <a:gd name="T52" fmla="*/ 47 w 461"/>
                  <a:gd name="T53" fmla="*/ 8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1" h="276">
                    <a:moveTo>
                      <a:pt x="47" y="88"/>
                    </a:moveTo>
                    <a:lnTo>
                      <a:pt x="51" y="84"/>
                    </a:lnTo>
                    <a:lnTo>
                      <a:pt x="62" y="80"/>
                    </a:lnTo>
                    <a:lnTo>
                      <a:pt x="79" y="76"/>
                    </a:lnTo>
                    <a:lnTo>
                      <a:pt x="100" y="71"/>
                    </a:lnTo>
                    <a:lnTo>
                      <a:pt x="123" y="63"/>
                    </a:lnTo>
                    <a:lnTo>
                      <a:pt x="150" y="57"/>
                    </a:lnTo>
                    <a:lnTo>
                      <a:pt x="178" y="50"/>
                    </a:lnTo>
                    <a:lnTo>
                      <a:pt x="209" y="42"/>
                    </a:lnTo>
                    <a:lnTo>
                      <a:pt x="235" y="34"/>
                    </a:lnTo>
                    <a:lnTo>
                      <a:pt x="264" y="27"/>
                    </a:lnTo>
                    <a:lnTo>
                      <a:pt x="288" y="19"/>
                    </a:lnTo>
                    <a:lnTo>
                      <a:pt x="313" y="14"/>
                    </a:lnTo>
                    <a:lnTo>
                      <a:pt x="332" y="8"/>
                    </a:lnTo>
                    <a:lnTo>
                      <a:pt x="347" y="4"/>
                    </a:lnTo>
                    <a:lnTo>
                      <a:pt x="357" y="0"/>
                    </a:lnTo>
                    <a:lnTo>
                      <a:pt x="361" y="0"/>
                    </a:lnTo>
                    <a:lnTo>
                      <a:pt x="461" y="17"/>
                    </a:lnTo>
                    <a:lnTo>
                      <a:pt x="461" y="122"/>
                    </a:lnTo>
                    <a:lnTo>
                      <a:pt x="0" y="276"/>
                    </a:lnTo>
                    <a:lnTo>
                      <a:pt x="24" y="206"/>
                    </a:lnTo>
                    <a:lnTo>
                      <a:pt x="414" y="84"/>
                    </a:lnTo>
                    <a:lnTo>
                      <a:pt x="416" y="46"/>
                    </a:lnTo>
                    <a:lnTo>
                      <a:pt x="351" y="34"/>
                    </a:lnTo>
                    <a:lnTo>
                      <a:pt x="43" y="135"/>
                    </a:lnTo>
                    <a:lnTo>
                      <a:pt x="47" y="88"/>
                    </a:lnTo>
                    <a:lnTo>
                      <a:pt x="47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Freeform 124"/>
              <p:cNvSpPr>
                <a:spLocks/>
              </p:cNvSpPr>
              <p:nvPr/>
            </p:nvSpPr>
            <p:spPr bwMode="auto">
              <a:xfrm>
                <a:off x="3056" y="2585"/>
                <a:ext cx="104" cy="159"/>
              </a:xfrm>
              <a:custGeom>
                <a:avLst/>
                <a:gdLst>
                  <a:gd name="T0" fmla="*/ 114 w 209"/>
                  <a:gd name="T1" fmla="*/ 315 h 317"/>
                  <a:gd name="T2" fmla="*/ 135 w 209"/>
                  <a:gd name="T3" fmla="*/ 309 h 317"/>
                  <a:gd name="T4" fmla="*/ 152 w 209"/>
                  <a:gd name="T5" fmla="*/ 296 h 317"/>
                  <a:gd name="T6" fmla="*/ 170 w 209"/>
                  <a:gd name="T7" fmla="*/ 279 h 317"/>
                  <a:gd name="T8" fmla="*/ 183 w 209"/>
                  <a:gd name="T9" fmla="*/ 258 h 317"/>
                  <a:gd name="T10" fmla="*/ 194 w 209"/>
                  <a:gd name="T11" fmla="*/ 233 h 317"/>
                  <a:gd name="T12" fmla="*/ 204 w 209"/>
                  <a:gd name="T13" fmla="*/ 205 h 317"/>
                  <a:gd name="T14" fmla="*/ 208 w 209"/>
                  <a:gd name="T15" fmla="*/ 174 h 317"/>
                  <a:gd name="T16" fmla="*/ 208 w 209"/>
                  <a:gd name="T17" fmla="*/ 142 h 317"/>
                  <a:gd name="T18" fmla="*/ 204 w 209"/>
                  <a:gd name="T19" fmla="*/ 110 h 317"/>
                  <a:gd name="T20" fmla="*/ 194 w 209"/>
                  <a:gd name="T21" fmla="*/ 81 h 317"/>
                  <a:gd name="T22" fmla="*/ 183 w 209"/>
                  <a:gd name="T23" fmla="*/ 55 h 317"/>
                  <a:gd name="T24" fmla="*/ 170 w 209"/>
                  <a:gd name="T25" fmla="*/ 34 h 317"/>
                  <a:gd name="T26" fmla="*/ 152 w 209"/>
                  <a:gd name="T27" fmla="*/ 17 h 317"/>
                  <a:gd name="T28" fmla="*/ 135 w 209"/>
                  <a:gd name="T29" fmla="*/ 5 h 317"/>
                  <a:gd name="T30" fmla="*/ 114 w 209"/>
                  <a:gd name="T31" fmla="*/ 0 h 317"/>
                  <a:gd name="T32" fmla="*/ 94 w 209"/>
                  <a:gd name="T33" fmla="*/ 0 h 317"/>
                  <a:gd name="T34" fmla="*/ 73 w 209"/>
                  <a:gd name="T35" fmla="*/ 5 h 317"/>
                  <a:gd name="T36" fmla="*/ 54 w 209"/>
                  <a:gd name="T37" fmla="*/ 17 h 317"/>
                  <a:gd name="T38" fmla="*/ 37 w 209"/>
                  <a:gd name="T39" fmla="*/ 34 h 317"/>
                  <a:gd name="T40" fmla="*/ 23 w 209"/>
                  <a:gd name="T41" fmla="*/ 55 h 317"/>
                  <a:gd name="T42" fmla="*/ 12 w 209"/>
                  <a:gd name="T43" fmla="*/ 81 h 317"/>
                  <a:gd name="T44" fmla="*/ 4 w 209"/>
                  <a:gd name="T45" fmla="*/ 110 h 317"/>
                  <a:gd name="T46" fmla="*/ 0 w 209"/>
                  <a:gd name="T47" fmla="*/ 142 h 317"/>
                  <a:gd name="T48" fmla="*/ 0 w 209"/>
                  <a:gd name="T49" fmla="*/ 174 h 317"/>
                  <a:gd name="T50" fmla="*/ 4 w 209"/>
                  <a:gd name="T51" fmla="*/ 205 h 317"/>
                  <a:gd name="T52" fmla="*/ 12 w 209"/>
                  <a:gd name="T53" fmla="*/ 233 h 317"/>
                  <a:gd name="T54" fmla="*/ 23 w 209"/>
                  <a:gd name="T55" fmla="*/ 258 h 317"/>
                  <a:gd name="T56" fmla="*/ 37 w 209"/>
                  <a:gd name="T57" fmla="*/ 279 h 317"/>
                  <a:gd name="T58" fmla="*/ 54 w 209"/>
                  <a:gd name="T59" fmla="*/ 296 h 317"/>
                  <a:gd name="T60" fmla="*/ 73 w 209"/>
                  <a:gd name="T61" fmla="*/ 309 h 317"/>
                  <a:gd name="T62" fmla="*/ 94 w 209"/>
                  <a:gd name="T63" fmla="*/ 315 h 317"/>
                  <a:gd name="T64" fmla="*/ 105 w 209"/>
                  <a:gd name="T65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317">
                    <a:moveTo>
                      <a:pt x="105" y="317"/>
                    </a:moveTo>
                    <a:lnTo>
                      <a:pt x="114" y="315"/>
                    </a:lnTo>
                    <a:lnTo>
                      <a:pt x="126" y="313"/>
                    </a:lnTo>
                    <a:lnTo>
                      <a:pt x="135" y="309"/>
                    </a:lnTo>
                    <a:lnTo>
                      <a:pt x="145" y="304"/>
                    </a:lnTo>
                    <a:lnTo>
                      <a:pt x="152" y="296"/>
                    </a:lnTo>
                    <a:lnTo>
                      <a:pt x="162" y="288"/>
                    </a:lnTo>
                    <a:lnTo>
                      <a:pt x="170" y="279"/>
                    </a:lnTo>
                    <a:lnTo>
                      <a:pt x="179" y="271"/>
                    </a:lnTo>
                    <a:lnTo>
                      <a:pt x="183" y="258"/>
                    </a:lnTo>
                    <a:lnTo>
                      <a:pt x="190" y="247"/>
                    </a:lnTo>
                    <a:lnTo>
                      <a:pt x="194" y="233"/>
                    </a:lnTo>
                    <a:lnTo>
                      <a:pt x="200" y="220"/>
                    </a:lnTo>
                    <a:lnTo>
                      <a:pt x="204" y="205"/>
                    </a:lnTo>
                    <a:lnTo>
                      <a:pt x="208" y="190"/>
                    </a:lnTo>
                    <a:lnTo>
                      <a:pt x="208" y="174"/>
                    </a:lnTo>
                    <a:lnTo>
                      <a:pt x="209" y="159"/>
                    </a:lnTo>
                    <a:lnTo>
                      <a:pt x="208" y="142"/>
                    </a:lnTo>
                    <a:lnTo>
                      <a:pt x="208" y="125"/>
                    </a:lnTo>
                    <a:lnTo>
                      <a:pt x="204" y="110"/>
                    </a:lnTo>
                    <a:lnTo>
                      <a:pt x="200" y="96"/>
                    </a:lnTo>
                    <a:lnTo>
                      <a:pt x="194" y="81"/>
                    </a:lnTo>
                    <a:lnTo>
                      <a:pt x="190" y="68"/>
                    </a:lnTo>
                    <a:lnTo>
                      <a:pt x="183" y="55"/>
                    </a:lnTo>
                    <a:lnTo>
                      <a:pt x="179" y="45"/>
                    </a:lnTo>
                    <a:lnTo>
                      <a:pt x="170" y="34"/>
                    </a:lnTo>
                    <a:lnTo>
                      <a:pt x="162" y="26"/>
                    </a:lnTo>
                    <a:lnTo>
                      <a:pt x="152" y="17"/>
                    </a:lnTo>
                    <a:lnTo>
                      <a:pt x="145" y="11"/>
                    </a:lnTo>
                    <a:lnTo>
                      <a:pt x="135" y="5"/>
                    </a:lnTo>
                    <a:lnTo>
                      <a:pt x="126" y="3"/>
                    </a:lnTo>
                    <a:lnTo>
                      <a:pt x="114" y="0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3" y="11"/>
                    </a:lnTo>
                    <a:lnTo>
                      <a:pt x="54" y="17"/>
                    </a:lnTo>
                    <a:lnTo>
                      <a:pt x="44" y="26"/>
                    </a:lnTo>
                    <a:lnTo>
                      <a:pt x="37" y="34"/>
                    </a:lnTo>
                    <a:lnTo>
                      <a:pt x="31" y="45"/>
                    </a:lnTo>
                    <a:lnTo>
                      <a:pt x="23" y="55"/>
                    </a:lnTo>
                    <a:lnTo>
                      <a:pt x="18" y="68"/>
                    </a:lnTo>
                    <a:lnTo>
                      <a:pt x="12" y="81"/>
                    </a:lnTo>
                    <a:lnTo>
                      <a:pt x="8" y="96"/>
                    </a:lnTo>
                    <a:lnTo>
                      <a:pt x="4" y="110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0" y="174"/>
                    </a:lnTo>
                    <a:lnTo>
                      <a:pt x="2" y="190"/>
                    </a:lnTo>
                    <a:lnTo>
                      <a:pt x="4" y="205"/>
                    </a:lnTo>
                    <a:lnTo>
                      <a:pt x="8" y="220"/>
                    </a:lnTo>
                    <a:lnTo>
                      <a:pt x="12" y="233"/>
                    </a:lnTo>
                    <a:lnTo>
                      <a:pt x="18" y="247"/>
                    </a:lnTo>
                    <a:lnTo>
                      <a:pt x="23" y="258"/>
                    </a:lnTo>
                    <a:lnTo>
                      <a:pt x="31" y="271"/>
                    </a:lnTo>
                    <a:lnTo>
                      <a:pt x="37" y="279"/>
                    </a:lnTo>
                    <a:lnTo>
                      <a:pt x="44" y="288"/>
                    </a:lnTo>
                    <a:lnTo>
                      <a:pt x="54" y="296"/>
                    </a:lnTo>
                    <a:lnTo>
                      <a:pt x="63" y="304"/>
                    </a:lnTo>
                    <a:lnTo>
                      <a:pt x="73" y="309"/>
                    </a:lnTo>
                    <a:lnTo>
                      <a:pt x="82" y="313"/>
                    </a:lnTo>
                    <a:lnTo>
                      <a:pt x="94" y="315"/>
                    </a:lnTo>
                    <a:lnTo>
                      <a:pt x="105" y="317"/>
                    </a:lnTo>
                    <a:lnTo>
                      <a:pt x="105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Freeform 125"/>
              <p:cNvSpPr>
                <a:spLocks/>
              </p:cNvSpPr>
              <p:nvPr/>
            </p:nvSpPr>
            <p:spPr bwMode="auto">
              <a:xfrm>
                <a:off x="3096" y="2611"/>
                <a:ext cx="72" cy="108"/>
              </a:xfrm>
              <a:custGeom>
                <a:avLst/>
                <a:gdLst>
                  <a:gd name="T0" fmla="*/ 72 w 145"/>
                  <a:gd name="T1" fmla="*/ 217 h 217"/>
                  <a:gd name="T2" fmla="*/ 86 w 145"/>
                  <a:gd name="T3" fmla="*/ 213 h 217"/>
                  <a:gd name="T4" fmla="*/ 99 w 145"/>
                  <a:gd name="T5" fmla="*/ 207 h 217"/>
                  <a:gd name="T6" fmla="*/ 110 w 145"/>
                  <a:gd name="T7" fmla="*/ 196 h 217"/>
                  <a:gd name="T8" fmla="*/ 122 w 145"/>
                  <a:gd name="T9" fmla="*/ 184 h 217"/>
                  <a:gd name="T10" fmla="*/ 126 w 145"/>
                  <a:gd name="T11" fmla="*/ 175 h 217"/>
                  <a:gd name="T12" fmla="*/ 131 w 145"/>
                  <a:gd name="T13" fmla="*/ 167 h 217"/>
                  <a:gd name="T14" fmla="*/ 135 w 145"/>
                  <a:gd name="T15" fmla="*/ 158 h 217"/>
                  <a:gd name="T16" fmla="*/ 139 w 145"/>
                  <a:gd name="T17" fmla="*/ 148 h 217"/>
                  <a:gd name="T18" fmla="*/ 141 w 145"/>
                  <a:gd name="T19" fmla="*/ 139 h 217"/>
                  <a:gd name="T20" fmla="*/ 143 w 145"/>
                  <a:gd name="T21" fmla="*/ 129 h 217"/>
                  <a:gd name="T22" fmla="*/ 143 w 145"/>
                  <a:gd name="T23" fmla="*/ 118 h 217"/>
                  <a:gd name="T24" fmla="*/ 145 w 145"/>
                  <a:gd name="T25" fmla="*/ 108 h 217"/>
                  <a:gd name="T26" fmla="*/ 143 w 145"/>
                  <a:gd name="T27" fmla="*/ 97 h 217"/>
                  <a:gd name="T28" fmla="*/ 143 w 145"/>
                  <a:gd name="T29" fmla="*/ 85 h 217"/>
                  <a:gd name="T30" fmla="*/ 141 w 145"/>
                  <a:gd name="T31" fmla="*/ 74 h 217"/>
                  <a:gd name="T32" fmla="*/ 139 w 145"/>
                  <a:gd name="T33" fmla="*/ 64 h 217"/>
                  <a:gd name="T34" fmla="*/ 135 w 145"/>
                  <a:gd name="T35" fmla="*/ 53 h 217"/>
                  <a:gd name="T36" fmla="*/ 131 w 145"/>
                  <a:gd name="T37" fmla="*/ 45 h 217"/>
                  <a:gd name="T38" fmla="*/ 126 w 145"/>
                  <a:gd name="T39" fmla="*/ 38 h 217"/>
                  <a:gd name="T40" fmla="*/ 122 w 145"/>
                  <a:gd name="T41" fmla="*/ 30 h 217"/>
                  <a:gd name="T42" fmla="*/ 116 w 145"/>
                  <a:gd name="T43" fmla="*/ 23 h 217"/>
                  <a:gd name="T44" fmla="*/ 110 w 145"/>
                  <a:gd name="T45" fmla="*/ 17 h 217"/>
                  <a:gd name="T46" fmla="*/ 105 w 145"/>
                  <a:gd name="T47" fmla="*/ 11 h 217"/>
                  <a:gd name="T48" fmla="*/ 99 w 145"/>
                  <a:gd name="T49" fmla="*/ 7 h 217"/>
                  <a:gd name="T50" fmla="*/ 86 w 145"/>
                  <a:gd name="T51" fmla="*/ 0 h 217"/>
                  <a:gd name="T52" fmla="*/ 72 w 145"/>
                  <a:gd name="T53" fmla="*/ 0 h 217"/>
                  <a:gd name="T54" fmla="*/ 65 w 145"/>
                  <a:gd name="T55" fmla="*/ 0 h 217"/>
                  <a:gd name="T56" fmla="*/ 57 w 145"/>
                  <a:gd name="T57" fmla="*/ 0 h 217"/>
                  <a:gd name="T58" fmla="*/ 50 w 145"/>
                  <a:gd name="T59" fmla="*/ 4 h 217"/>
                  <a:gd name="T60" fmla="*/ 44 w 145"/>
                  <a:gd name="T61" fmla="*/ 7 h 217"/>
                  <a:gd name="T62" fmla="*/ 36 w 145"/>
                  <a:gd name="T63" fmla="*/ 11 h 217"/>
                  <a:gd name="T64" fmla="*/ 31 w 145"/>
                  <a:gd name="T65" fmla="*/ 17 h 217"/>
                  <a:gd name="T66" fmla="*/ 25 w 145"/>
                  <a:gd name="T67" fmla="*/ 23 h 217"/>
                  <a:gd name="T68" fmla="*/ 21 w 145"/>
                  <a:gd name="T69" fmla="*/ 30 h 217"/>
                  <a:gd name="T70" fmla="*/ 15 w 145"/>
                  <a:gd name="T71" fmla="*/ 38 h 217"/>
                  <a:gd name="T72" fmla="*/ 12 w 145"/>
                  <a:gd name="T73" fmla="*/ 45 h 217"/>
                  <a:gd name="T74" fmla="*/ 8 w 145"/>
                  <a:gd name="T75" fmla="*/ 53 h 217"/>
                  <a:gd name="T76" fmla="*/ 4 w 145"/>
                  <a:gd name="T77" fmla="*/ 64 h 217"/>
                  <a:gd name="T78" fmla="*/ 0 w 145"/>
                  <a:gd name="T79" fmla="*/ 74 h 217"/>
                  <a:gd name="T80" fmla="*/ 0 w 145"/>
                  <a:gd name="T81" fmla="*/ 85 h 217"/>
                  <a:gd name="T82" fmla="*/ 0 w 145"/>
                  <a:gd name="T83" fmla="*/ 97 h 217"/>
                  <a:gd name="T84" fmla="*/ 0 w 145"/>
                  <a:gd name="T85" fmla="*/ 108 h 217"/>
                  <a:gd name="T86" fmla="*/ 0 w 145"/>
                  <a:gd name="T87" fmla="*/ 118 h 217"/>
                  <a:gd name="T88" fmla="*/ 0 w 145"/>
                  <a:gd name="T89" fmla="*/ 129 h 217"/>
                  <a:gd name="T90" fmla="*/ 0 w 145"/>
                  <a:gd name="T91" fmla="*/ 139 h 217"/>
                  <a:gd name="T92" fmla="*/ 4 w 145"/>
                  <a:gd name="T93" fmla="*/ 148 h 217"/>
                  <a:gd name="T94" fmla="*/ 8 w 145"/>
                  <a:gd name="T95" fmla="*/ 158 h 217"/>
                  <a:gd name="T96" fmla="*/ 12 w 145"/>
                  <a:gd name="T97" fmla="*/ 167 h 217"/>
                  <a:gd name="T98" fmla="*/ 15 w 145"/>
                  <a:gd name="T99" fmla="*/ 175 h 217"/>
                  <a:gd name="T100" fmla="*/ 21 w 145"/>
                  <a:gd name="T101" fmla="*/ 184 h 217"/>
                  <a:gd name="T102" fmla="*/ 31 w 145"/>
                  <a:gd name="T103" fmla="*/ 196 h 217"/>
                  <a:gd name="T104" fmla="*/ 44 w 145"/>
                  <a:gd name="T105" fmla="*/ 207 h 217"/>
                  <a:gd name="T106" fmla="*/ 50 w 145"/>
                  <a:gd name="T107" fmla="*/ 209 h 217"/>
                  <a:gd name="T108" fmla="*/ 57 w 145"/>
                  <a:gd name="T109" fmla="*/ 213 h 217"/>
                  <a:gd name="T110" fmla="*/ 65 w 145"/>
                  <a:gd name="T111" fmla="*/ 215 h 217"/>
                  <a:gd name="T112" fmla="*/ 72 w 145"/>
                  <a:gd name="T113" fmla="*/ 217 h 217"/>
                  <a:gd name="T114" fmla="*/ 72 w 145"/>
                  <a:gd name="T11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5" h="217">
                    <a:moveTo>
                      <a:pt x="72" y="217"/>
                    </a:moveTo>
                    <a:lnTo>
                      <a:pt x="86" y="213"/>
                    </a:lnTo>
                    <a:lnTo>
                      <a:pt x="99" y="207"/>
                    </a:lnTo>
                    <a:lnTo>
                      <a:pt x="110" y="196"/>
                    </a:lnTo>
                    <a:lnTo>
                      <a:pt x="122" y="184"/>
                    </a:lnTo>
                    <a:lnTo>
                      <a:pt x="126" y="175"/>
                    </a:lnTo>
                    <a:lnTo>
                      <a:pt x="131" y="167"/>
                    </a:lnTo>
                    <a:lnTo>
                      <a:pt x="135" y="158"/>
                    </a:lnTo>
                    <a:lnTo>
                      <a:pt x="139" y="148"/>
                    </a:lnTo>
                    <a:lnTo>
                      <a:pt x="141" y="139"/>
                    </a:lnTo>
                    <a:lnTo>
                      <a:pt x="143" y="129"/>
                    </a:lnTo>
                    <a:lnTo>
                      <a:pt x="143" y="118"/>
                    </a:lnTo>
                    <a:lnTo>
                      <a:pt x="145" y="108"/>
                    </a:lnTo>
                    <a:lnTo>
                      <a:pt x="143" y="97"/>
                    </a:lnTo>
                    <a:lnTo>
                      <a:pt x="143" y="85"/>
                    </a:lnTo>
                    <a:lnTo>
                      <a:pt x="141" y="74"/>
                    </a:lnTo>
                    <a:lnTo>
                      <a:pt x="139" y="64"/>
                    </a:lnTo>
                    <a:lnTo>
                      <a:pt x="135" y="53"/>
                    </a:lnTo>
                    <a:lnTo>
                      <a:pt x="131" y="45"/>
                    </a:lnTo>
                    <a:lnTo>
                      <a:pt x="126" y="38"/>
                    </a:lnTo>
                    <a:lnTo>
                      <a:pt x="122" y="30"/>
                    </a:lnTo>
                    <a:lnTo>
                      <a:pt x="116" y="23"/>
                    </a:lnTo>
                    <a:lnTo>
                      <a:pt x="110" y="17"/>
                    </a:lnTo>
                    <a:lnTo>
                      <a:pt x="105" y="11"/>
                    </a:lnTo>
                    <a:lnTo>
                      <a:pt x="99" y="7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4" y="7"/>
                    </a:lnTo>
                    <a:lnTo>
                      <a:pt x="36" y="11"/>
                    </a:lnTo>
                    <a:lnTo>
                      <a:pt x="31" y="17"/>
                    </a:lnTo>
                    <a:lnTo>
                      <a:pt x="25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12" y="45"/>
                    </a:lnTo>
                    <a:lnTo>
                      <a:pt x="8" y="53"/>
                    </a:lnTo>
                    <a:lnTo>
                      <a:pt x="4" y="64"/>
                    </a:lnTo>
                    <a:lnTo>
                      <a:pt x="0" y="74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0" y="129"/>
                    </a:lnTo>
                    <a:lnTo>
                      <a:pt x="0" y="139"/>
                    </a:lnTo>
                    <a:lnTo>
                      <a:pt x="4" y="148"/>
                    </a:lnTo>
                    <a:lnTo>
                      <a:pt x="8" y="158"/>
                    </a:lnTo>
                    <a:lnTo>
                      <a:pt x="12" y="167"/>
                    </a:lnTo>
                    <a:lnTo>
                      <a:pt x="15" y="175"/>
                    </a:lnTo>
                    <a:lnTo>
                      <a:pt x="21" y="184"/>
                    </a:lnTo>
                    <a:lnTo>
                      <a:pt x="31" y="196"/>
                    </a:lnTo>
                    <a:lnTo>
                      <a:pt x="44" y="207"/>
                    </a:lnTo>
                    <a:lnTo>
                      <a:pt x="50" y="209"/>
                    </a:lnTo>
                    <a:lnTo>
                      <a:pt x="57" y="213"/>
                    </a:lnTo>
                    <a:lnTo>
                      <a:pt x="65" y="215"/>
                    </a:lnTo>
                    <a:lnTo>
                      <a:pt x="72" y="217"/>
                    </a:lnTo>
                    <a:lnTo>
                      <a:pt x="72" y="21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" name="Freeform 126"/>
              <p:cNvSpPr>
                <a:spLocks/>
              </p:cNvSpPr>
              <p:nvPr/>
            </p:nvSpPr>
            <p:spPr bwMode="auto">
              <a:xfrm>
                <a:off x="2964" y="2481"/>
                <a:ext cx="170" cy="232"/>
              </a:xfrm>
              <a:custGeom>
                <a:avLst/>
                <a:gdLst>
                  <a:gd name="T0" fmla="*/ 57 w 338"/>
                  <a:gd name="T1" fmla="*/ 459 h 464"/>
                  <a:gd name="T2" fmla="*/ 55 w 338"/>
                  <a:gd name="T3" fmla="*/ 451 h 464"/>
                  <a:gd name="T4" fmla="*/ 55 w 338"/>
                  <a:gd name="T5" fmla="*/ 440 h 464"/>
                  <a:gd name="T6" fmla="*/ 55 w 338"/>
                  <a:gd name="T7" fmla="*/ 417 h 464"/>
                  <a:gd name="T8" fmla="*/ 55 w 338"/>
                  <a:gd name="T9" fmla="*/ 390 h 464"/>
                  <a:gd name="T10" fmla="*/ 57 w 338"/>
                  <a:gd name="T11" fmla="*/ 358 h 464"/>
                  <a:gd name="T12" fmla="*/ 61 w 338"/>
                  <a:gd name="T13" fmla="*/ 324 h 464"/>
                  <a:gd name="T14" fmla="*/ 66 w 338"/>
                  <a:gd name="T15" fmla="*/ 286 h 464"/>
                  <a:gd name="T16" fmla="*/ 78 w 338"/>
                  <a:gd name="T17" fmla="*/ 248 h 464"/>
                  <a:gd name="T18" fmla="*/ 91 w 338"/>
                  <a:gd name="T19" fmla="*/ 210 h 464"/>
                  <a:gd name="T20" fmla="*/ 108 w 338"/>
                  <a:gd name="T21" fmla="*/ 171 h 464"/>
                  <a:gd name="T22" fmla="*/ 131 w 338"/>
                  <a:gd name="T23" fmla="*/ 137 h 464"/>
                  <a:gd name="T24" fmla="*/ 158 w 338"/>
                  <a:gd name="T25" fmla="*/ 107 h 464"/>
                  <a:gd name="T26" fmla="*/ 192 w 338"/>
                  <a:gd name="T27" fmla="*/ 82 h 464"/>
                  <a:gd name="T28" fmla="*/ 232 w 338"/>
                  <a:gd name="T29" fmla="*/ 65 h 464"/>
                  <a:gd name="T30" fmla="*/ 277 w 338"/>
                  <a:gd name="T31" fmla="*/ 54 h 464"/>
                  <a:gd name="T32" fmla="*/ 333 w 338"/>
                  <a:gd name="T33" fmla="*/ 54 h 464"/>
                  <a:gd name="T34" fmla="*/ 338 w 338"/>
                  <a:gd name="T35" fmla="*/ 8 h 464"/>
                  <a:gd name="T36" fmla="*/ 334 w 338"/>
                  <a:gd name="T37" fmla="*/ 6 h 464"/>
                  <a:gd name="T38" fmla="*/ 327 w 338"/>
                  <a:gd name="T39" fmla="*/ 4 h 464"/>
                  <a:gd name="T40" fmla="*/ 312 w 338"/>
                  <a:gd name="T41" fmla="*/ 0 h 464"/>
                  <a:gd name="T42" fmla="*/ 296 w 338"/>
                  <a:gd name="T43" fmla="*/ 0 h 464"/>
                  <a:gd name="T44" fmla="*/ 274 w 338"/>
                  <a:gd name="T45" fmla="*/ 0 h 464"/>
                  <a:gd name="T46" fmla="*/ 251 w 338"/>
                  <a:gd name="T47" fmla="*/ 4 h 464"/>
                  <a:gd name="T48" fmla="*/ 224 w 338"/>
                  <a:gd name="T49" fmla="*/ 8 h 464"/>
                  <a:gd name="T50" fmla="*/ 198 w 338"/>
                  <a:gd name="T51" fmla="*/ 19 h 464"/>
                  <a:gd name="T52" fmla="*/ 169 w 338"/>
                  <a:gd name="T53" fmla="*/ 33 h 464"/>
                  <a:gd name="T54" fmla="*/ 139 w 338"/>
                  <a:gd name="T55" fmla="*/ 54 h 464"/>
                  <a:gd name="T56" fmla="*/ 112 w 338"/>
                  <a:gd name="T57" fmla="*/ 80 h 464"/>
                  <a:gd name="T58" fmla="*/ 85 w 338"/>
                  <a:gd name="T59" fmla="*/ 114 h 464"/>
                  <a:gd name="T60" fmla="*/ 59 w 338"/>
                  <a:gd name="T61" fmla="*/ 154 h 464"/>
                  <a:gd name="T62" fmla="*/ 38 w 338"/>
                  <a:gd name="T63" fmla="*/ 206 h 464"/>
                  <a:gd name="T64" fmla="*/ 19 w 338"/>
                  <a:gd name="T65" fmla="*/ 265 h 464"/>
                  <a:gd name="T66" fmla="*/ 6 w 338"/>
                  <a:gd name="T67" fmla="*/ 337 h 464"/>
                  <a:gd name="T68" fmla="*/ 4 w 338"/>
                  <a:gd name="T69" fmla="*/ 341 h 464"/>
                  <a:gd name="T70" fmla="*/ 4 w 338"/>
                  <a:gd name="T71" fmla="*/ 346 h 464"/>
                  <a:gd name="T72" fmla="*/ 4 w 338"/>
                  <a:gd name="T73" fmla="*/ 354 h 464"/>
                  <a:gd name="T74" fmla="*/ 4 w 338"/>
                  <a:gd name="T75" fmla="*/ 363 h 464"/>
                  <a:gd name="T76" fmla="*/ 2 w 338"/>
                  <a:gd name="T77" fmla="*/ 373 h 464"/>
                  <a:gd name="T78" fmla="*/ 0 w 338"/>
                  <a:gd name="T79" fmla="*/ 384 h 464"/>
                  <a:gd name="T80" fmla="*/ 0 w 338"/>
                  <a:gd name="T81" fmla="*/ 396 h 464"/>
                  <a:gd name="T82" fmla="*/ 0 w 338"/>
                  <a:gd name="T83" fmla="*/ 407 h 464"/>
                  <a:gd name="T84" fmla="*/ 0 w 338"/>
                  <a:gd name="T85" fmla="*/ 417 h 464"/>
                  <a:gd name="T86" fmla="*/ 0 w 338"/>
                  <a:gd name="T87" fmla="*/ 428 h 464"/>
                  <a:gd name="T88" fmla="*/ 0 w 338"/>
                  <a:gd name="T89" fmla="*/ 436 h 464"/>
                  <a:gd name="T90" fmla="*/ 0 w 338"/>
                  <a:gd name="T91" fmla="*/ 447 h 464"/>
                  <a:gd name="T92" fmla="*/ 0 w 338"/>
                  <a:gd name="T93" fmla="*/ 453 h 464"/>
                  <a:gd name="T94" fmla="*/ 0 w 338"/>
                  <a:gd name="T95" fmla="*/ 459 h 464"/>
                  <a:gd name="T96" fmla="*/ 0 w 338"/>
                  <a:gd name="T97" fmla="*/ 462 h 464"/>
                  <a:gd name="T98" fmla="*/ 0 w 338"/>
                  <a:gd name="T99" fmla="*/ 464 h 464"/>
                  <a:gd name="T100" fmla="*/ 57 w 338"/>
                  <a:gd name="T101" fmla="*/ 459 h 464"/>
                  <a:gd name="T102" fmla="*/ 57 w 338"/>
                  <a:gd name="T103" fmla="*/ 459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464">
                    <a:moveTo>
                      <a:pt x="57" y="459"/>
                    </a:moveTo>
                    <a:lnTo>
                      <a:pt x="55" y="451"/>
                    </a:lnTo>
                    <a:lnTo>
                      <a:pt x="55" y="440"/>
                    </a:lnTo>
                    <a:lnTo>
                      <a:pt x="55" y="417"/>
                    </a:lnTo>
                    <a:lnTo>
                      <a:pt x="55" y="390"/>
                    </a:lnTo>
                    <a:lnTo>
                      <a:pt x="57" y="358"/>
                    </a:lnTo>
                    <a:lnTo>
                      <a:pt x="61" y="324"/>
                    </a:lnTo>
                    <a:lnTo>
                      <a:pt x="66" y="286"/>
                    </a:lnTo>
                    <a:lnTo>
                      <a:pt x="78" y="248"/>
                    </a:lnTo>
                    <a:lnTo>
                      <a:pt x="91" y="210"/>
                    </a:lnTo>
                    <a:lnTo>
                      <a:pt x="108" y="171"/>
                    </a:lnTo>
                    <a:lnTo>
                      <a:pt x="131" y="137"/>
                    </a:lnTo>
                    <a:lnTo>
                      <a:pt x="158" y="107"/>
                    </a:lnTo>
                    <a:lnTo>
                      <a:pt x="192" y="82"/>
                    </a:lnTo>
                    <a:lnTo>
                      <a:pt x="232" y="65"/>
                    </a:lnTo>
                    <a:lnTo>
                      <a:pt x="277" y="54"/>
                    </a:lnTo>
                    <a:lnTo>
                      <a:pt x="333" y="54"/>
                    </a:lnTo>
                    <a:lnTo>
                      <a:pt x="338" y="8"/>
                    </a:lnTo>
                    <a:lnTo>
                      <a:pt x="334" y="6"/>
                    </a:lnTo>
                    <a:lnTo>
                      <a:pt x="327" y="4"/>
                    </a:lnTo>
                    <a:lnTo>
                      <a:pt x="312" y="0"/>
                    </a:lnTo>
                    <a:lnTo>
                      <a:pt x="296" y="0"/>
                    </a:lnTo>
                    <a:lnTo>
                      <a:pt x="274" y="0"/>
                    </a:lnTo>
                    <a:lnTo>
                      <a:pt x="251" y="4"/>
                    </a:lnTo>
                    <a:lnTo>
                      <a:pt x="224" y="8"/>
                    </a:lnTo>
                    <a:lnTo>
                      <a:pt x="198" y="19"/>
                    </a:lnTo>
                    <a:lnTo>
                      <a:pt x="169" y="33"/>
                    </a:lnTo>
                    <a:lnTo>
                      <a:pt x="139" y="54"/>
                    </a:lnTo>
                    <a:lnTo>
                      <a:pt x="112" y="80"/>
                    </a:lnTo>
                    <a:lnTo>
                      <a:pt x="85" y="114"/>
                    </a:lnTo>
                    <a:lnTo>
                      <a:pt x="59" y="154"/>
                    </a:lnTo>
                    <a:lnTo>
                      <a:pt x="38" y="206"/>
                    </a:lnTo>
                    <a:lnTo>
                      <a:pt x="19" y="265"/>
                    </a:lnTo>
                    <a:lnTo>
                      <a:pt x="6" y="337"/>
                    </a:lnTo>
                    <a:lnTo>
                      <a:pt x="4" y="341"/>
                    </a:lnTo>
                    <a:lnTo>
                      <a:pt x="4" y="346"/>
                    </a:lnTo>
                    <a:lnTo>
                      <a:pt x="4" y="354"/>
                    </a:lnTo>
                    <a:lnTo>
                      <a:pt x="4" y="363"/>
                    </a:lnTo>
                    <a:lnTo>
                      <a:pt x="2" y="373"/>
                    </a:lnTo>
                    <a:lnTo>
                      <a:pt x="0" y="384"/>
                    </a:lnTo>
                    <a:lnTo>
                      <a:pt x="0" y="396"/>
                    </a:lnTo>
                    <a:lnTo>
                      <a:pt x="0" y="407"/>
                    </a:lnTo>
                    <a:lnTo>
                      <a:pt x="0" y="417"/>
                    </a:lnTo>
                    <a:lnTo>
                      <a:pt x="0" y="428"/>
                    </a:lnTo>
                    <a:lnTo>
                      <a:pt x="0" y="436"/>
                    </a:lnTo>
                    <a:lnTo>
                      <a:pt x="0" y="447"/>
                    </a:lnTo>
                    <a:lnTo>
                      <a:pt x="0" y="453"/>
                    </a:lnTo>
                    <a:lnTo>
                      <a:pt x="0" y="459"/>
                    </a:lnTo>
                    <a:lnTo>
                      <a:pt x="0" y="462"/>
                    </a:lnTo>
                    <a:lnTo>
                      <a:pt x="0" y="464"/>
                    </a:lnTo>
                    <a:lnTo>
                      <a:pt x="57" y="459"/>
                    </a:lnTo>
                    <a:lnTo>
                      <a:pt x="57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6" name="Freeform 127"/>
              <p:cNvSpPr>
                <a:spLocks/>
              </p:cNvSpPr>
              <p:nvPr/>
            </p:nvSpPr>
            <p:spPr bwMode="auto">
              <a:xfrm>
                <a:off x="3377" y="2148"/>
                <a:ext cx="57" cy="472"/>
              </a:xfrm>
              <a:custGeom>
                <a:avLst/>
                <a:gdLst>
                  <a:gd name="T0" fmla="*/ 17 w 114"/>
                  <a:gd name="T1" fmla="*/ 2 h 945"/>
                  <a:gd name="T2" fmla="*/ 108 w 114"/>
                  <a:gd name="T3" fmla="*/ 0 h 945"/>
                  <a:gd name="T4" fmla="*/ 114 w 114"/>
                  <a:gd name="T5" fmla="*/ 945 h 945"/>
                  <a:gd name="T6" fmla="*/ 32 w 114"/>
                  <a:gd name="T7" fmla="*/ 911 h 945"/>
                  <a:gd name="T8" fmla="*/ 47 w 114"/>
                  <a:gd name="T9" fmla="*/ 82 h 945"/>
                  <a:gd name="T10" fmla="*/ 0 w 114"/>
                  <a:gd name="T11" fmla="*/ 76 h 945"/>
                  <a:gd name="T12" fmla="*/ 17 w 114"/>
                  <a:gd name="T13" fmla="*/ 2 h 945"/>
                  <a:gd name="T14" fmla="*/ 17 w 114"/>
                  <a:gd name="T15" fmla="*/ 2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45">
                    <a:moveTo>
                      <a:pt x="17" y="2"/>
                    </a:moveTo>
                    <a:lnTo>
                      <a:pt x="108" y="0"/>
                    </a:lnTo>
                    <a:lnTo>
                      <a:pt x="114" y="945"/>
                    </a:lnTo>
                    <a:lnTo>
                      <a:pt x="32" y="911"/>
                    </a:lnTo>
                    <a:lnTo>
                      <a:pt x="47" y="82"/>
                    </a:lnTo>
                    <a:lnTo>
                      <a:pt x="0" y="76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Freeform 128"/>
              <p:cNvSpPr>
                <a:spLocks/>
              </p:cNvSpPr>
              <p:nvPr/>
            </p:nvSpPr>
            <p:spPr bwMode="auto">
              <a:xfrm>
                <a:off x="3205" y="2001"/>
                <a:ext cx="94" cy="23"/>
              </a:xfrm>
              <a:custGeom>
                <a:avLst/>
                <a:gdLst>
                  <a:gd name="T0" fmla="*/ 0 w 188"/>
                  <a:gd name="T1" fmla="*/ 48 h 48"/>
                  <a:gd name="T2" fmla="*/ 188 w 188"/>
                  <a:gd name="T3" fmla="*/ 38 h 48"/>
                  <a:gd name="T4" fmla="*/ 184 w 188"/>
                  <a:gd name="T5" fmla="*/ 0 h 48"/>
                  <a:gd name="T6" fmla="*/ 9 w 188"/>
                  <a:gd name="T7" fmla="*/ 0 h 48"/>
                  <a:gd name="T8" fmla="*/ 0 w 188"/>
                  <a:gd name="T9" fmla="*/ 48 h 48"/>
                  <a:gd name="T10" fmla="*/ 0 w 18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48">
                    <a:moveTo>
                      <a:pt x="0" y="48"/>
                    </a:moveTo>
                    <a:lnTo>
                      <a:pt x="188" y="38"/>
                    </a:lnTo>
                    <a:lnTo>
                      <a:pt x="184" y="0"/>
                    </a:lnTo>
                    <a:lnTo>
                      <a:pt x="9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Freeform 129"/>
              <p:cNvSpPr>
                <a:spLocks/>
              </p:cNvSpPr>
              <p:nvPr/>
            </p:nvSpPr>
            <p:spPr bwMode="auto">
              <a:xfrm>
                <a:off x="3278" y="2005"/>
                <a:ext cx="66" cy="224"/>
              </a:xfrm>
              <a:custGeom>
                <a:avLst/>
                <a:gdLst>
                  <a:gd name="T0" fmla="*/ 95 w 131"/>
                  <a:gd name="T1" fmla="*/ 198 h 447"/>
                  <a:gd name="T2" fmla="*/ 88 w 131"/>
                  <a:gd name="T3" fmla="*/ 447 h 447"/>
                  <a:gd name="T4" fmla="*/ 131 w 131"/>
                  <a:gd name="T5" fmla="*/ 441 h 447"/>
                  <a:gd name="T6" fmla="*/ 131 w 131"/>
                  <a:gd name="T7" fmla="*/ 188 h 447"/>
                  <a:gd name="T8" fmla="*/ 36 w 131"/>
                  <a:gd name="T9" fmla="*/ 0 h 447"/>
                  <a:gd name="T10" fmla="*/ 0 w 131"/>
                  <a:gd name="T11" fmla="*/ 4 h 447"/>
                  <a:gd name="T12" fmla="*/ 95 w 131"/>
                  <a:gd name="T13" fmla="*/ 198 h 447"/>
                  <a:gd name="T14" fmla="*/ 95 w 131"/>
                  <a:gd name="T15" fmla="*/ 198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447">
                    <a:moveTo>
                      <a:pt x="95" y="198"/>
                    </a:moveTo>
                    <a:lnTo>
                      <a:pt x="88" y="447"/>
                    </a:lnTo>
                    <a:lnTo>
                      <a:pt x="131" y="441"/>
                    </a:lnTo>
                    <a:lnTo>
                      <a:pt x="131" y="188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95" y="198"/>
                    </a:lnTo>
                    <a:lnTo>
                      <a:pt x="95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Freeform 130"/>
              <p:cNvSpPr>
                <a:spLocks/>
              </p:cNvSpPr>
              <p:nvPr/>
            </p:nvSpPr>
            <p:spPr bwMode="auto">
              <a:xfrm>
                <a:off x="3197" y="2215"/>
                <a:ext cx="150" cy="28"/>
              </a:xfrm>
              <a:custGeom>
                <a:avLst/>
                <a:gdLst>
                  <a:gd name="T0" fmla="*/ 19 w 300"/>
                  <a:gd name="T1" fmla="*/ 19 h 57"/>
                  <a:gd name="T2" fmla="*/ 279 w 300"/>
                  <a:gd name="T3" fmla="*/ 0 h 57"/>
                  <a:gd name="T4" fmla="*/ 300 w 300"/>
                  <a:gd name="T5" fmla="*/ 38 h 57"/>
                  <a:gd name="T6" fmla="*/ 0 w 300"/>
                  <a:gd name="T7" fmla="*/ 57 h 57"/>
                  <a:gd name="T8" fmla="*/ 19 w 300"/>
                  <a:gd name="T9" fmla="*/ 19 h 57"/>
                  <a:gd name="T10" fmla="*/ 19 w 300"/>
                  <a:gd name="T11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57">
                    <a:moveTo>
                      <a:pt x="19" y="19"/>
                    </a:moveTo>
                    <a:lnTo>
                      <a:pt x="279" y="0"/>
                    </a:lnTo>
                    <a:lnTo>
                      <a:pt x="300" y="38"/>
                    </a:lnTo>
                    <a:lnTo>
                      <a:pt x="0" y="57"/>
                    </a:lnTo>
                    <a:lnTo>
                      <a:pt x="19" y="19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" name="Freeform 131"/>
              <p:cNvSpPr>
                <a:spLocks/>
              </p:cNvSpPr>
              <p:nvPr/>
            </p:nvSpPr>
            <p:spPr bwMode="auto">
              <a:xfrm>
                <a:off x="2709" y="2315"/>
                <a:ext cx="56" cy="49"/>
              </a:xfrm>
              <a:custGeom>
                <a:avLst/>
                <a:gdLst>
                  <a:gd name="T0" fmla="*/ 47 w 112"/>
                  <a:gd name="T1" fmla="*/ 5 h 97"/>
                  <a:gd name="T2" fmla="*/ 112 w 112"/>
                  <a:gd name="T3" fmla="*/ 91 h 97"/>
                  <a:gd name="T4" fmla="*/ 68 w 112"/>
                  <a:gd name="T5" fmla="*/ 97 h 97"/>
                  <a:gd name="T6" fmla="*/ 0 w 112"/>
                  <a:gd name="T7" fmla="*/ 0 h 97"/>
                  <a:gd name="T8" fmla="*/ 47 w 112"/>
                  <a:gd name="T9" fmla="*/ 5 h 97"/>
                  <a:gd name="T10" fmla="*/ 47 w 112"/>
                  <a:gd name="T11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97">
                    <a:moveTo>
                      <a:pt x="47" y="5"/>
                    </a:moveTo>
                    <a:lnTo>
                      <a:pt x="112" y="91"/>
                    </a:lnTo>
                    <a:lnTo>
                      <a:pt x="68" y="97"/>
                    </a:lnTo>
                    <a:lnTo>
                      <a:pt x="0" y="0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Freeform 132"/>
              <p:cNvSpPr>
                <a:spLocks/>
              </p:cNvSpPr>
              <p:nvPr/>
            </p:nvSpPr>
            <p:spPr bwMode="auto">
              <a:xfrm>
                <a:off x="2661" y="2321"/>
                <a:ext cx="51" cy="40"/>
              </a:xfrm>
              <a:custGeom>
                <a:avLst/>
                <a:gdLst>
                  <a:gd name="T0" fmla="*/ 49 w 100"/>
                  <a:gd name="T1" fmla="*/ 0 h 80"/>
                  <a:gd name="T2" fmla="*/ 100 w 100"/>
                  <a:gd name="T3" fmla="*/ 76 h 80"/>
                  <a:gd name="T4" fmla="*/ 53 w 100"/>
                  <a:gd name="T5" fmla="*/ 80 h 80"/>
                  <a:gd name="T6" fmla="*/ 0 w 100"/>
                  <a:gd name="T7" fmla="*/ 0 h 80"/>
                  <a:gd name="T8" fmla="*/ 49 w 100"/>
                  <a:gd name="T9" fmla="*/ 0 h 80"/>
                  <a:gd name="T10" fmla="*/ 49 w 100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0">
                    <a:moveTo>
                      <a:pt x="49" y="0"/>
                    </a:moveTo>
                    <a:lnTo>
                      <a:pt x="100" y="76"/>
                    </a:lnTo>
                    <a:lnTo>
                      <a:pt x="53" y="8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Freeform 133"/>
              <p:cNvSpPr>
                <a:spLocks/>
              </p:cNvSpPr>
              <p:nvPr/>
            </p:nvSpPr>
            <p:spPr bwMode="auto">
              <a:xfrm>
                <a:off x="2596" y="2316"/>
                <a:ext cx="61" cy="45"/>
              </a:xfrm>
              <a:custGeom>
                <a:avLst/>
                <a:gdLst>
                  <a:gd name="T0" fmla="*/ 71 w 124"/>
                  <a:gd name="T1" fmla="*/ 9 h 89"/>
                  <a:gd name="T2" fmla="*/ 124 w 124"/>
                  <a:gd name="T3" fmla="*/ 89 h 89"/>
                  <a:gd name="T4" fmla="*/ 50 w 124"/>
                  <a:gd name="T5" fmla="*/ 89 h 89"/>
                  <a:gd name="T6" fmla="*/ 0 w 124"/>
                  <a:gd name="T7" fmla="*/ 0 h 89"/>
                  <a:gd name="T8" fmla="*/ 71 w 124"/>
                  <a:gd name="T9" fmla="*/ 9 h 89"/>
                  <a:gd name="T10" fmla="*/ 71 w 124"/>
                  <a:gd name="T11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89">
                    <a:moveTo>
                      <a:pt x="71" y="9"/>
                    </a:moveTo>
                    <a:lnTo>
                      <a:pt x="124" y="89"/>
                    </a:lnTo>
                    <a:lnTo>
                      <a:pt x="50" y="89"/>
                    </a:lnTo>
                    <a:lnTo>
                      <a:pt x="0" y="0"/>
                    </a:lnTo>
                    <a:lnTo>
                      <a:pt x="71" y="9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540" y="2321"/>
                <a:ext cx="44" cy="37"/>
              </a:xfrm>
              <a:custGeom>
                <a:avLst/>
                <a:gdLst>
                  <a:gd name="T0" fmla="*/ 55 w 90"/>
                  <a:gd name="T1" fmla="*/ 0 h 74"/>
                  <a:gd name="T2" fmla="*/ 90 w 90"/>
                  <a:gd name="T3" fmla="*/ 74 h 74"/>
                  <a:gd name="T4" fmla="*/ 44 w 90"/>
                  <a:gd name="T5" fmla="*/ 74 h 74"/>
                  <a:gd name="T6" fmla="*/ 0 w 90"/>
                  <a:gd name="T7" fmla="*/ 4 h 74"/>
                  <a:gd name="T8" fmla="*/ 55 w 90"/>
                  <a:gd name="T9" fmla="*/ 0 h 74"/>
                  <a:gd name="T10" fmla="*/ 55 w 90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55" y="0"/>
                    </a:moveTo>
                    <a:lnTo>
                      <a:pt x="90" y="74"/>
                    </a:lnTo>
                    <a:lnTo>
                      <a:pt x="44" y="74"/>
                    </a:lnTo>
                    <a:lnTo>
                      <a:pt x="0" y="4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Freeform 135"/>
              <p:cNvSpPr>
                <a:spLocks/>
              </p:cNvSpPr>
              <p:nvPr/>
            </p:nvSpPr>
            <p:spPr bwMode="auto">
              <a:xfrm>
                <a:off x="2477" y="2326"/>
                <a:ext cx="55" cy="33"/>
              </a:xfrm>
              <a:custGeom>
                <a:avLst/>
                <a:gdLst>
                  <a:gd name="T0" fmla="*/ 82 w 110"/>
                  <a:gd name="T1" fmla="*/ 0 h 66"/>
                  <a:gd name="T2" fmla="*/ 110 w 110"/>
                  <a:gd name="T3" fmla="*/ 64 h 66"/>
                  <a:gd name="T4" fmla="*/ 38 w 110"/>
                  <a:gd name="T5" fmla="*/ 66 h 66"/>
                  <a:gd name="T6" fmla="*/ 0 w 110"/>
                  <a:gd name="T7" fmla="*/ 0 h 66"/>
                  <a:gd name="T8" fmla="*/ 82 w 110"/>
                  <a:gd name="T9" fmla="*/ 0 h 66"/>
                  <a:gd name="T10" fmla="*/ 82 w 11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66">
                    <a:moveTo>
                      <a:pt x="82" y="0"/>
                    </a:moveTo>
                    <a:lnTo>
                      <a:pt x="110" y="64"/>
                    </a:lnTo>
                    <a:lnTo>
                      <a:pt x="38" y="66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Freeform 136"/>
              <p:cNvSpPr>
                <a:spLocks/>
              </p:cNvSpPr>
              <p:nvPr/>
            </p:nvSpPr>
            <p:spPr bwMode="auto">
              <a:xfrm>
                <a:off x="2408" y="2326"/>
                <a:ext cx="62" cy="35"/>
              </a:xfrm>
              <a:custGeom>
                <a:avLst/>
                <a:gdLst>
                  <a:gd name="T0" fmla="*/ 85 w 124"/>
                  <a:gd name="T1" fmla="*/ 0 h 70"/>
                  <a:gd name="T2" fmla="*/ 124 w 124"/>
                  <a:gd name="T3" fmla="*/ 66 h 70"/>
                  <a:gd name="T4" fmla="*/ 36 w 124"/>
                  <a:gd name="T5" fmla="*/ 70 h 70"/>
                  <a:gd name="T6" fmla="*/ 0 w 124"/>
                  <a:gd name="T7" fmla="*/ 0 h 70"/>
                  <a:gd name="T8" fmla="*/ 85 w 124"/>
                  <a:gd name="T9" fmla="*/ 0 h 70"/>
                  <a:gd name="T10" fmla="*/ 85 w 124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70">
                    <a:moveTo>
                      <a:pt x="85" y="0"/>
                    </a:moveTo>
                    <a:lnTo>
                      <a:pt x="124" y="66"/>
                    </a:lnTo>
                    <a:lnTo>
                      <a:pt x="36" y="7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Freeform 137"/>
              <p:cNvSpPr>
                <a:spLocks/>
              </p:cNvSpPr>
              <p:nvPr/>
            </p:nvSpPr>
            <p:spPr bwMode="auto">
              <a:xfrm>
                <a:off x="2977" y="2267"/>
                <a:ext cx="203" cy="119"/>
              </a:xfrm>
              <a:custGeom>
                <a:avLst/>
                <a:gdLst>
                  <a:gd name="T0" fmla="*/ 0 w 406"/>
                  <a:gd name="T1" fmla="*/ 237 h 237"/>
                  <a:gd name="T2" fmla="*/ 19 w 406"/>
                  <a:gd name="T3" fmla="*/ 99 h 237"/>
                  <a:gd name="T4" fmla="*/ 401 w 406"/>
                  <a:gd name="T5" fmla="*/ 0 h 237"/>
                  <a:gd name="T6" fmla="*/ 406 w 406"/>
                  <a:gd name="T7" fmla="*/ 194 h 237"/>
                  <a:gd name="T8" fmla="*/ 401 w 406"/>
                  <a:gd name="T9" fmla="*/ 194 h 237"/>
                  <a:gd name="T10" fmla="*/ 387 w 406"/>
                  <a:gd name="T11" fmla="*/ 194 h 237"/>
                  <a:gd name="T12" fmla="*/ 368 w 406"/>
                  <a:gd name="T13" fmla="*/ 194 h 237"/>
                  <a:gd name="T14" fmla="*/ 344 w 406"/>
                  <a:gd name="T15" fmla="*/ 197 h 237"/>
                  <a:gd name="T16" fmla="*/ 311 w 406"/>
                  <a:gd name="T17" fmla="*/ 201 h 237"/>
                  <a:gd name="T18" fmla="*/ 277 w 406"/>
                  <a:gd name="T19" fmla="*/ 205 h 237"/>
                  <a:gd name="T20" fmla="*/ 241 w 406"/>
                  <a:gd name="T21" fmla="*/ 209 h 237"/>
                  <a:gd name="T22" fmla="*/ 203 w 406"/>
                  <a:gd name="T23" fmla="*/ 213 h 237"/>
                  <a:gd name="T24" fmla="*/ 165 w 406"/>
                  <a:gd name="T25" fmla="*/ 215 h 237"/>
                  <a:gd name="T26" fmla="*/ 129 w 406"/>
                  <a:gd name="T27" fmla="*/ 218 h 237"/>
                  <a:gd name="T28" fmla="*/ 95 w 406"/>
                  <a:gd name="T29" fmla="*/ 222 h 237"/>
                  <a:gd name="T30" fmla="*/ 64 w 406"/>
                  <a:gd name="T31" fmla="*/ 226 h 237"/>
                  <a:gd name="T32" fmla="*/ 38 w 406"/>
                  <a:gd name="T33" fmla="*/ 228 h 237"/>
                  <a:gd name="T34" fmla="*/ 17 w 406"/>
                  <a:gd name="T35" fmla="*/ 232 h 237"/>
                  <a:gd name="T36" fmla="*/ 5 w 406"/>
                  <a:gd name="T37" fmla="*/ 235 h 237"/>
                  <a:gd name="T38" fmla="*/ 0 w 406"/>
                  <a:gd name="T39" fmla="*/ 237 h 237"/>
                  <a:gd name="T40" fmla="*/ 0 w 406"/>
                  <a:gd name="T4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6" h="237">
                    <a:moveTo>
                      <a:pt x="0" y="237"/>
                    </a:moveTo>
                    <a:lnTo>
                      <a:pt x="19" y="99"/>
                    </a:lnTo>
                    <a:lnTo>
                      <a:pt x="401" y="0"/>
                    </a:lnTo>
                    <a:lnTo>
                      <a:pt x="406" y="194"/>
                    </a:lnTo>
                    <a:lnTo>
                      <a:pt x="401" y="194"/>
                    </a:lnTo>
                    <a:lnTo>
                      <a:pt x="387" y="194"/>
                    </a:lnTo>
                    <a:lnTo>
                      <a:pt x="368" y="194"/>
                    </a:lnTo>
                    <a:lnTo>
                      <a:pt x="344" y="197"/>
                    </a:lnTo>
                    <a:lnTo>
                      <a:pt x="311" y="201"/>
                    </a:lnTo>
                    <a:lnTo>
                      <a:pt x="277" y="205"/>
                    </a:lnTo>
                    <a:lnTo>
                      <a:pt x="241" y="209"/>
                    </a:lnTo>
                    <a:lnTo>
                      <a:pt x="203" y="213"/>
                    </a:lnTo>
                    <a:lnTo>
                      <a:pt x="165" y="215"/>
                    </a:lnTo>
                    <a:lnTo>
                      <a:pt x="129" y="218"/>
                    </a:lnTo>
                    <a:lnTo>
                      <a:pt x="95" y="222"/>
                    </a:lnTo>
                    <a:lnTo>
                      <a:pt x="64" y="226"/>
                    </a:lnTo>
                    <a:lnTo>
                      <a:pt x="38" y="228"/>
                    </a:lnTo>
                    <a:lnTo>
                      <a:pt x="17" y="232"/>
                    </a:lnTo>
                    <a:lnTo>
                      <a:pt x="5" y="235"/>
                    </a:lnTo>
                    <a:lnTo>
                      <a:pt x="0" y="237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7" name="Freeform 138"/>
              <p:cNvSpPr>
                <a:spLocks/>
              </p:cNvSpPr>
              <p:nvPr/>
            </p:nvSpPr>
            <p:spPr bwMode="auto">
              <a:xfrm>
                <a:off x="2798" y="1910"/>
                <a:ext cx="54" cy="28"/>
              </a:xfrm>
              <a:custGeom>
                <a:avLst/>
                <a:gdLst>
                  <a:gd name="T0" fmla="*/ 0 w 109"/>
                  <a:gd name="T1" fmla="*/ 6 h 55"/>
                  <a:gd name="T2" fmla="*/ 109 w 109"/>
                  <a:gd name="T3" fmla="*/ 0 h 55"/>
                  <a:gd name="T4" fmla="*/ 109 w 109"/>
                  <a:gd name="T5" fmla="*/ 49 h 55"/>
                  <a:gd name="T6" fmla="*/ 4 w 109"/>
                  <a:gd name="T7" fmla="*/ 55 h 55"/>
                  <a:gd name="T8" fmla="*/ 0 w 109"/>
                  <a:gd name="T9" fmla="*/ 6 h 55"/>
                  <a:gd name="T10" fmla="*/ 0 w 109"/>
                  <a:gd name="T11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55">
                    <a:moveTo>
                      <a:pt x="0" y="6"/>
                    </a:moveTo>
                    <a:lnTo>
                      <a:pt x="109" y="0"/>
                    </a:lnTo>
                    <a:lnTo>
                      <a:pt x="109" y="49"/>
                    </a:lnTo>
                    <a:lnTo>
                      <a:pt x="4" y="5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" name="Freeform 139"/>
              <p:cNvSpPr>
                <a:spLocks/>
              </p:cNvSpPr>
              <p:nvPr/>
            </p:nvSpPr>
            <p:spPr bwMode="auto">
              <a:xfrm>
                <a:off x="2898" y="1908"/>
                <a:ext cx="55" cy="30"/>
              </a:xfrm>
              <a:custGeom>
                <a:avLst/>
                <a:gdLst>
                  <a:gd name="T0" fmla="*/ 0 w 110"/>
                  <a:gd name="T1" fmla="*/ 6 h 61"/>
                  <a:gd name="T2" fmla="*/ 0 w 110"/>
                  <a:gd name="T3" fmla="*/ 61 h 61"/>
                  <a:gd name="T4" fmla="*/ 110 w 110"/>
                  <a:gd name="T5" fmla="*/ 51 h 61"/>
                  <a:gd name="T6" fmla="*/ 106 w 110"/>
                  <a:gd name="T7" fmla="*/ 0 h 61"/>
                  <a:gd name="T8" fmla="*/ 0 w 110"/>
                  <a:gd name="T9" fmla="*/ 6 h 61"/>
                  <a:gd name="T10" fmla="*/ 0 w 110"/>
                  <a:gd name="T11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61">
                    <a:moveTo>
                      <a:pt x="0" y="6"/>
                    </a:moveTo>
                    <a:lnTo>
                      <a:pt x="0" y="61"/>
                    </a:lnTo>
                    <a:lnTo>
                      <a:pt x="110" y="51"/>
                    </a:lnTo>
                    <a:lnTo>
                      <a:pt x="10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9" name="Freeform 140"/>
              <p:cNvSpPr>
                <a:spLocks/>
              </p:cNvSpPr>
              <p:nvPr/>
            </p:nvSpPr>
            <p:spPr bwMode="auto">
              <a:xfrm>
                <a:off x="2986" y="1906"/>
                <a:ext cx="52" cy="25"/>
              </a:xfrm>
              <a:custGeom>
                <a:avLst/>
                <a:gdLst>
                  <a:gd name="T0" fmla="*/ 0 w 102"/>
                  <a:gd name="T1" fmla="*/ 8 h 52"/>
                  <a:gd name="T2" fmla="*/ 0 w 102"/>
                  <a:gd name="T3" fmla="*/ 52 h 52"/>
                  <a:gd name="T4" fmla="*/ 102 w 102"/>
                  <a:gd name="T5" fmla="*/ 50 h 52"/>
                  <a:gd name="T6" fmla="*/ 102 w 102"/>
                  <a:gd name="T7" fmla="*/ 0 h 52"/>
                  <a:gd name="T8" fmla="*/ 0 w 102"/>
                  <a:gd name="T9" fmla="*/ 8 h 52"/>
                  <a:gd name="T10" fmla="*/ 0 w 102"/>
                  <a:gd name="T11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52">
                    <a:moveTo>
                      <a:pt x="0" y="8"/>
                    </a:moveTo>
                    <a:lnTo>
                      <a:pt x="0" y="52"/>
                    </a:lnTo>
                    <a:lnTo>
                      <a:pt x="102" y="50"/>
                    </a:lnTo>
                    <a:lnTo>
                      <a:pt x="10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0" name="Freeform 141"/>
              <p:cNvSpPr>
                <a:spLocks/>
              </p:cNvSpPr>
              <p:nvPr/>
            </p:nvSpPr>
            <p:spPr bwMode="auto">
              <a:xfrm>
                <a:off x="3078" y="1904"/>
                <a:ext cx="48" cy="23"/>
              </a:xfrm>
              <a:custGeom>
                <a:avLst/>
                <a:gdLst>
                  <a:gd name="T0" fmla="*/ 0 w 97"/>
                  <a:gd name="T1" fmla="*/ 3 h 45"/>
                  <a:gd name="T2" fmla="*/ 2 w 97"/>
                  <a:gd name="T3" fmla="*/ 45 h 45"/>
                  <a:gd name="T4" fmla="*/ 93 w 97"/>
                  <a:gd name="T5" fmla="*/ 41 h 45"/>
                  <a:gd name="T6" fmla="*/ 97 w 97"/>
                  <a:gd name="T7" fmla="*/ 0 h 45"/>
                  <a:gd name="T8" fmla="*/ 0 w 97"/>
                  <a:gd name="T9" fmla="*/ 3 h 45"/>
                  <a:gd name="T10" fmla="*/ 0 w 97"/>
                  <a:gd name="T1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3"/>
                    </a:moveTo>
                    <a:lnTo>
                      <a:pt x="2" y="45"/>
                    </a:lnTo>
                    <a:lnTo>
                      <a:pt x="93" y="41"/>
                    </a:lnTo>
                    <a:lnTo>
                      <a:pt x="9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" name="Freeform 142"/>
              <p:cNvSpPr>
                <a:spLocks/>
              </p:cNvSpPr>
              <p:nvPr/>
            </p:nvSpPr>
            <p:spPr bwMode="auto">
              <a:xfrm>
                <a:off x="3162" y="1906"/>
                <a:ext cx="48" cy="21"/>
              </a:xfrm>
              <a:custGeom>
                <a:avLst/>
                <a:gdLst>
                  <a:gd name="T0" fmla="*/ 0 w 95"/>
                  <a:gd name="T1" fmla="*/ 4 h 42"/>
                  <a:gd name="T2" fmla="*/ 0 w 95"/>
                  <a:gd name="T3" fmla="*/ 42 h 42"/>
                  <a:gd name="T4" fmla="*/ 95 w 95"/>
                  <a:gd name="T5" fmla="*/ 42 h 42"/>
                  <a:gd name="T6" fmla="*/ 92 w 95"/>
                  <a:gd name="T7" fmla="*/ 0 h 42"/>
                  <a:gd name="T8" fmla="*/ 0 w 95"/>
                  <a:gd name="T9" fmla="*/ 4 h 42"/>
                  <a:gd name="T10" fmla="*/ 0 w 95"/>
                  <a:gd name="T11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2">
                    <a:moveTo>
                      <a:pt x="0" y="4"/>
                    </a:moveTo>
                    <a:lnTo>
                      <a:pt x="0" y="42"/>
                    </a:lnTo>
                    <a:lnTo>
                      <a:pt x="95" y="42"/>
                    </a:lnTo>
                    <a:lnTo>
                      <a:pt x="9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2" name="Freeform 143"/>
              <p:cNvSpPr>
                <a:spLocks/>
              </p:cNvSpPr>
              <p:nvPr/>
            </p:nvSpPr>
            <p:spPr bwMode="auto">
              <a:xfrm>
                <a:off x="2715" y="2445"/>
                <a:ext cx="86" cy="111"/>
              </a:xfrm>
              <a:custGeom>
                <a:avLst/>
                <a:gdLst>
                  <a:gd name="T0" fmla="*/ 0 w 173"/>
                  <a:gd name="T1" fmla="*/ 23 h 223"/>
                  <a:gd name="T2" fmla="*/ 0 w 173"/>
                  <a:gd name="T3" fmla="*/ 217 h 223"/>
                  <a:gd name="T4" fmla="*/ 48 w 173"/>
                  <a:gd name="T5" fmla="*/ 223 h 223"/>
                  <a:gd name="T6" fmla="*/ 44 w 173"/>
                  <a:gd name="T7" fmla="*/ 44 h 223"/>
                  <a:gd name="T8" fmla="*/ 173 w 173"/>
                  <a:gd name="T9" fmla="*/ 44 h 223"/>
                  <a:gd name="T10" fmla="*/ 173 w 173"/>
                  <a:gd name="T11" fmla="*/ 2 h 223"/>
                  <a:gd name="T12" fmla="*/ 11 w 173"/>
                  <a:gd name="T13" fmla="*/ 0 h 223"/>
                  <a:gd name="T14" fmla="*/ 0 w 173"/>
                  <a:gd name="T15" fmla="*/ 23 h 223"/>
                  <a:gd name="T16" fmla="*/ 0 w 173"/>
                  <a:gd name="T17" fmla="*/ 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223">
                    <a:moveTo>
                      <a:pt x="0" y="23"/>
                    </a:moveTo>
                    <a:lnTo>
                      <a:pt x="0" y="217"/>
                    </a:lnTo>
                    <a:lnTo>
                      <a:pt x="48" y="223"/>
                    </a:lnTo>
                    <a:lnTo>
                      <a:pt x="44" y="44"/>
                    </a:lnTo>
                    <a:lnTo>
                      <a:pt x="173" y="44"/>
                    </a:lnTo>
                    <a:lnTo>
                      <a:pt x="173" y="2"/>
                    </a:lnTo>
                    <a:lnTo>
                      <a:pt x="11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" name="Freeform 144"/>
              <p:cNvSpPr>
                <a:spLocks/>
              </p:cNvSpPr>
              <p:nvPr/>
            </p:nvSpPr>
            <p:spPr bwMode="auto">
              <a:xfrm>
                <a:off x="2259" y="2294"/>
                <a:ext cx="60" cy="73"/>
              </a:xfrm>
              <a:custGeom>
                <a:avLst/>
                <a:gdLst>
                  <a:gd name="T0" fmla="*/ 119 w 119"/>
                  <a:gd name="T1" fmla="*/ 15 h 144"/>
                  <a:gd name="T2" fmla="*/ 39 w 119"/>
                  <a:gd name="T3" fmla="*/ 144 h 144"/>
                  <a:gd name="T4" fmla="*/ 0 w 119"/>
                  <a:gd name="T5" fmla="*/ 120 h 144"/>
                  <a:gd name="T6" fmla="*/ 81 w 119"/>
                  <a:gd name="T7" fmla="*/ 0 h 144"/>
                  <a:gd name="T8" fmla="*/ 119 w 119"/>
                  <a:gd name="T9" fmla="*/ 15 h 144"/>
                  <a:gd name="T10" fmla="*/ 119 w 119"/>
                  <a:gd name="T11" fmla="*/ 1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4">
                    <a:moveTo>
                      <a:pt x="119" y="15"/>
                    </a:moveTo>
                    <a:lnTo>
                      <a:pt x="39" y="144"/>
                    </a:lnTo>
                    <a:lnTo>
                      <a:pt x="0" y="120"/>
                    </a:lnTo>
                    <a:lnTo>
                      <a:pt x="81" y="0"/>
                    </a:lnTo>
                    <a:lnTo>
                      <a:pt x="119" y="15"/>
                    </a:lnTo>
                    <a:lnTo>
                      <a:pt x="11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4" name="Freeform 145"/>
              <p:cNvSpPr>
                <a:spLocks/>
              </p:cNvSpPr>
              <p:nvPr/>
            </p:nvSpPr>
            <p:spPr bwMode="auto">
              <a:xfrm>
                <a:off x="3666" y="2453"/>
                <a:ext cx="84" cy="128"/>
              </a:xfrm>
              <a:custGeom>
                <a:avLst/>
                <a:gdLst>
                  <a:gd name="T0" fmla="*/ 91 w 169"/>
                  <a:gd name="T1" fmla="*/ 253 h 255"/>
                  <a:gd name="T2" fmla="*/ 106 w 169"/>
                  <a:gd name="T3" fmla="*/ 247 h 255"/>
                  <a:gd name="T4" fmla="*/ 121 w 169"/>
                  <a:gd name="T5" fmla="*/ 238 h 255"/>
                  <a:gd name="T6" fmla="*/ 135 w 169"/>
                  <a:gd name="T7" fmla="*/ 225 h 255"/>
                  <a:gd name="T8" fmla="*/ 148 w 169"/>
                  <a:gd name="T9" fmla="*/ 207 h 255"/>
                  <a:gd name="T10" fmla="*/ 157 w 169"/>
                  <a:gd name="T11" fmla="*/ 187 h 255"/>
                  <a:gd name="T12" fmla="*/ 163 w 169"/>
                  <a:gd name="T13" fmla="*/ 164 h 255"/>
                  <a:gd name="T14" fmla="*/ 167 w 169"/>
                  <a:gd name="T15" fmla="*/ 139 h 255"/>
                  <a:gd name="T16" fmla="*/ 167 w 169"/>
                  <a:gd name="T17" fmla="*/ 112 h 255"/>
                  <a:gd name="T18" fmla="*/ 163 w 169"/>
                  <a:gd name="T19" fmla="*/ 88 h 255"/>
                  <a:gd name="T20" fmla="*/ 157 w 169"/>
                  <a:gd name="T21" fmla="*/ 65 h 255"/>
                  <a:gd name="T22" fmla="*/ 148 w 169"/>
                  <a:gd name="T23" fmla="*/ 44 h 255"/>
                  <a:gd name="T24" fmla="*/ 135 w 169"/>
                  <a:gd name="T25" fmla="*/ 27 h 255"/>
                  <a:gd name="T26" fmla="*/ 121 w 169"/>
                  <a:gd name="T27" fmla="*/ 12 h 255"/>
                  <a:gd name="T28" fmla="*/ 106 w 169"/>
                  <a:gd name="T29" fmla="*/ 2 h 255"/>
                  <a:gd name="T30" fmla="*/ 91 w 169"/>
                  <a:gd name="T31" fmla="*/ 0 h 255"/>
                  <a:gd name="T32" fmla="*/ 74 w 169"/>
                  <a:gd name="T33" fmla="*/ 0 h 255"/>
                  <a:gd name="T34" fmla="*/ 57 w 169"/>
                  <a:gd name="T35" fmla="*/ 2 h 255"/>
                  <a:gd name="T36" fmla="*/ 42 w 169"/>
                  <a:gd name="T37" fmla="*/ 12 h 255"/>
                  <a:gd name="T38" fmla="*/ 28 w 169"/>
                  <a:gd name="T39" fmla="*/ 27 h 255"/>
                  <a:gd name="T40" fmla="*/ 17 w 169"/>
                  <a:gd name="T41" fmla="*/ 44 h 255"/>
                  <a:gd name="T42" fmla="*/ 7 w 169"/>
                  <a:gd name="T43" fmla="*/ 65 h 255"/>
                  <a:gd name="T44" fmla="*/ 2 w 169"/>
                  <a:gd name="T45" fmla="*/ 88 h 255"/>
                  <a:gd name="T46" fmla="*/ 0 w 169"/>
                  <a:gd name="T47" fmla="*/ 112 h 255"/>
                  <a:gd name="T48" fmla="*/ 0 w 169"/>
                  <a:gd name="T49" fmla="*/ 139 h 255"/>
                  <a:gd name="T50" fmla="*/ 2 w 169"/>
                  <a:gd name="T51" fmla="*/ 164 h 255"/>
                  <a:gd name="T52" fmla="*/ 7 w 169"/>
                  <a:gd name="T53" fmla="*/ 187 h 255"/>
                  <a:gd name="T54" fmla="*/ 17 w 169"/>
                  <a:gd name="T55" fmla="*/ 207 h 255"/>
                  <a:gd name="T56" fmla="*/ 28 w 169"/>
                  <a:gd name="T57" fmla="*/ 225 h 255"/>
                  <a:gd name="T58" fmla="*/ 42 w 169"/>
                  <a:gd name="T59" fmla="*/ 238 h 255"/>
                  <a:gd name="T60" fmla="*/ 57 w 169"/>
                  <a:gd name="T61" fmla="*/ 247 h 255"/>
                  <a:gd name="T62" fmla="*/ 74 w 169"/>
                  <a:gd name="T63" fmla="*/ 253 h 255"/>
                  <a:gd name="T64" fmla="*/ 83 w 169"/>
                  <a:gd name="T65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" h="255">
                    <a:moveTo>
                      <a:pt x="83" y="255"/>
                    </a:moveTo>
                    <a:lnTo>
                      <a:pt x="91" y="253"/>
                    </a:lnTo>
                    <a:lnTo>
                      <a:pt x="99" y="251"/>
                    </a:lnTo>
                    <a:lnTo>
                      <a:pt x="106" y="247"/>
                    </a:lnTo>
                    <a:lnTo>
                      <a:pt x="116" y="244"/>
                    </a:lnTo>
                    <a:lnTo>
                      <a:pt x="121" y="238"/>
                    </a:lnTo>
                    <a:lnTo>
                      <a:pt x="129" y="232"/>
                    </a:lnTo>
                    <a:lnTo>
                      <a:pt x="135" y="225"/>
                    </a:lnTo>
                    <a:lnTo>
                      <a:pt x="142" y="217"/>
                    </a:lnTo>
                    <a:lnTo>
                      <a:pt x="148" y="207"/>
                    </a:lnTo>
                    <a:lnTo>
                      <a:pt x="154" y="198"/>
                    </a:lnTo>
                    <a:lnTo>
                      <a:pt x="157" y="187"/>
                    </a:lnTo>
                    <a:lnTo>
                      <a:pt x="161" y="177"/>
                    </a:lnTo>
                    <a:lnTo>
                      <a:pt x="163" y="164"/>
                    </a:lnTo>
                    <a:lnTo>
                      <a:pt x="165" y="152"/>
                    </a:lnTo>
                    <a:lnTo>
                      <a:pt x="167" y="139"/>
                    </a:lnTo>
                    <a:lnTo>
                      <a:pt x="169" y="128"/>
                    </a:lnTo>
                    <a:lnTo>
                      <a:pt x="167" y="112"/>
                    </a:lnTo>
                    <a:lnTo>
                      <a:pt x="165" y="101"/>
                    </a:lnTo>
                    <a:lnTo>
                      <a:pt x="163" y="88"/>
                    </a:lnTo>
                    <a:lnTo>
                      <a:pt x="161" y="76"/>
                    </a:lnTo>
                    <a:lnTo>
                      <a:pt x="157" y="65"/>
                    </a:lnTo>
                    <a:lnTo>
                      <a:pt x="154" y="54"/>
                    </a:lnTo>
                    <a:lnTo>
                      <a:pt x="148" y="44"/>
                    </a:lnTo>
                    <a:lnTo>
                      <a:pt x="142" y="36"/>
                    </a:lnTo>
                    <a:lnTo>
                      <a:pt x="135" y="27"/>
                    </a:lnTo>
                    <a:lnTo>
                      <a:pt x="129" y="19"/>
                    </a:lnTo>
                    <a:lnTo>
                      <a:pt x="121" y="12"/>
                    </a:lnTo>
                    <a:lnTo>
                      <a:pt x="116" y="8"/>
                    </a:lnTo>
                    <a:lnTo>
                      <a:pt x="106" y="2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7" y="2"/>
                    </a:lnTo>
                    <a:lnTo>
                      <a:pt x="49" y="8"/>
                    </a:lnTo>
                    <a:lnTo>
                      <a:pt x="42" y="12"/>
                    </a:lnTo>
                    <a:lnTo>
                      <a:pt x="34" y="19"/>
                    </a:lnTo>
                    <a:lnTo>
                      <a:pt x="28" y="27"/>
                    </a:lnTo>
                    <a:lnTo>
                      <a:pt x="23" y="36"/>
                    </a:lnTo>
                    <a:lnTo>
                      <a:pt x="17" y="44"/>
                    </a:lnTo>
                    <a:lnTo>
                      <a:pt x="11" y="54"/>
                    </a:lnTo>
                    <a:lnTo>
                      <a:pt x="7" y="65"/>
                    </a:lnTo>
                    <a:lnTo>
                      <a:pt x="5" y="76"/>
                    </a:lnTo>
                    <a:lnTo>
                      <a:pt x="2" y="88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8"/>
                    </a:lnTo>
                    <a:lnTo>
                      <a:pt x="0" y="139"/>
                    </a:lnTo>
                    <a:lnTo>
                      <a:pt x="0" y="152"/>
                    </a:lnTo>
                    <a:lnTo>
                      <a:pt x="2" y="164"/>
                    </a:lnTo>
                    <a:lnTo>
                      <a:pt x="5" y="177"/>
                    </a:lnTo>
                    <a:lnTo>
                      <a:pt x="7" y="187"/>
                    </a:lnTo>
                    <a:lnTo>
                      <a:pt x="11" y="198"/>
                    </a:lnTo>
                    <a:lnTo>
                      <a:pt x="17" y="207"/>
                    </a:lnTo>
                    <a:lnTo>
                      <a:pt x="23" y="217"/>
                    </a:lnTo>
                    <a:lnTo>
                      <a:pt x="28" y="225"/>
                    </a:lnTo>
                    <a:lnTo>
                      <a:pt x="34" y="232"/>
                    </a:lnTo>
                    <a:lnTo>
                      <a:pt x="42" y="238"/>
                    </a:lnTo>
                    <a:lnTo>
                      <a:pt x="49" y="244"/>
                    </a:lnTo>
                    <a:lnTo>
                      <a:pt x="57" y="247"/>
                    </a:lnTo>
                    <a:lnTo>
                      <a:pt x="64" y="251"/>
                    </a:lnTo>
                    <a:lnTo>
                      <a:pt x="74" y="253"/>
                    </a:lnTo>
                    <a:lnTo>
                      <a:pt x="83" y="255"/>
                    </a:lnTo>
                    <a:lnTo>
                      <a:pt x="83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5" name="Freeform 146"/>
              <p:cNvSpPr>
                <a:spLocks/>
              </p:cNvSpPr>
              <p:nvPr/>
            </p:nvSpPr>
            <p:spPr bwMode="auto">
              <a:xfrm>
                <a:off x="3697" y="2473"/>
                <a:ext cx="59" cy="88"/>
              </a:xfrm>
              <a:custGeom>
                <a:avLst/>
                <a:gdLst>
                  <a:gd name="T0" fmla="*/ 59 w 118"/>
                  <a:gd name="T1" fmla="*/ 175 h 175"/>
                  <a:gd name="T2" fmla="*/ 69 w 118"/>
                  <a:gd name="T3" fmla="*/ 171 h 175"/>
                  <a:gd name="T4" fmla="*/ 80 w 118"/>
                  <a:gd name="T5" fmla="*/ 167 h 175"/>
                  <a:gd name="T6" fmla="*/ 92 w 118"/>
                  <a:gd name="T7" fmla="*/ 160 h 175"/>
                  <a:gd name="T8" fmla="*/ 99 w 118"/>
                  <a:gd name="T9" fmla="*/ 148 h 175"/>
                  <a:gd name="T10" fmla="*/ 103 w 118"/>
                  <a:gd name="T11" fmla="*/ 141 h 175"/>
                  <a:gd name="T12" fmla="*/ 107 w 118"/>
                  <a:gd name="T13" fmla="*/ 135 h 175"/>
                  <a:gd name="T14" fmla="*/ 109 w 118"/>
                  <a:gd name="T15" fmla="*/ 128 h 175"/>
                  <a:gd name="T16" fmla="*/ 113 w 118"/>
                  <a:gd name="T17" fmla="*/ 122 h 175"/>
                  <a:gd name="T18" fmla="*/ 114 w 118"/>
                  <a:gd name="T19" fmla="*/ 112 h 175"/>
                  <a:gd name="T20" fmla="*/ 116 w 118"/>
                  <a:gd name="T21" fmla="*/ 105 h 175"/>
                  <a:gd name="T22" fmla="*/ 118 w 118"/>
                  <a:gd name="T23" fmla="*/ 95 h 175"/>
                  <a:gd name="T24" fmla="*/ 118 w 118"/>
                  <a:gd name="T25" fmla="*/ 88 h 175"/>
                  <a:gd name="T26" fmla="*/ 118 w 118"/>
                  <a:gd name="T27" fmla="*/ 78 h 175"/>
                  <a:gd name="T28" fmla="*/ 116 w 118"/>
                  <a:gd name="T29" fmla="*/ 69 h 175"/>
                  <a:gd name="T30" fmla="*/ 114 w 118"/>
                  <a:gd name="T31" fmla="*/ 61 h 175"/>
                  <a:gd name="T32" fmla="*/ 113 w 118"/>
                  <a:gd name="T33" fmla="*/ 53 h 175"/>
                  <a:gd name="T34" fmla="*/ 109 w 118"/>
                  <a:gd name="T35" fmla="*/ 46 h 175"/>
                  <a:gd name="T36" fmla="*/ 107 w 118"/>
                  <a:gd name="T37" fmla="*/ 38 h 175"/>
                  <a:gd name="T38" fmla="*/ 103 w 118"/>
                  <a:gd name="T39" fmla="*/ 31 h 175"/>
                  <a:gd name="T40" fmla="*/ 99 w 118"/>
                  <a:gd name="T41" fmla="*/ 25 h 175"/>
                  <a:gd name="T42" fmla="*/ 92 w 118"/>
                  <a:gd name="T43" fmla="*/ 14 h 175"/>
                  <a:gd name="T44" fmla="*/ 80 w 118"/>
                  <a:gd name="T45" fmla="*/ 6 h 175"/>
                  <a:gd name="T46" fmla="*/ 69 w 118"/>
                  <a:gd name="T47" fmla="*/ 0 h 175"/>
                  <a:gd name="T48" fmla="*/ 59 w 118"/>
                  <a:gd name="T49" fmla="*/ 0 h 175"/>
                  <a:gd name="T50" fmla="*/ 46 w 118"/>
                  <a:gd name="T51" fmla="*/ 0 h 175"/>
                  <a:gd name="T52" fmla="*/ 35 w 118"/>
                  <a:gd name="T53" fmla="*/ 6 h 175"/>
                  <a:gd name="T54" fmla="*/ 25 w 118"/>
                  <a:gd name="T55" fmla="*/ 14 h 175"/>
                  <a:gd name="T56" fmla="*/ 18 w 118"/>
                  <a:gd name="T57" fmla="*/ 25 h 175"/>
                  <a:gd name="T58" fmla="*/ 12 w 118"/>
                  <a:gd name="T59" fmla="*/ 31 h 175"/>
                  <a:gd name="T60" fmla="*/ 8 w 118"/>
                  <a:gd name="T61" fmla="*/ 38 h 175"/>
                  <a:gd name="T62" fmla="*/ 6 w 118"/>
                  <a:gd name="T63" fmla="*/ 46 h 175"/>
                  <a:gd name="T64" fmla="*/ 4 w 118"/>
                  <a:gd name="T65" fmla="*/ 53 h 175"/>
                  <a:gd name="T66" fmla="*/ 2 w 118"/>
                  <a:gd name="T67" fmla="*/ 61 h 175"/>
                  <a:gd name="T68" fmla="*/ 0 w 118"/>
                  <a:gd name="T69" fmla="*/ 69 h 175"/>
                  <a:gd name="T70" fmla="*/ 0 w 118"/>
                  <a:gd name="T71" fmla="*/ 78 h 175"/>
                  <a:gd name="T72" fmla="*/ 0 w 118"/>
                  <a:gd name="T73" fmla="*/ 88 h 175"/>
                  <a:gd name="T74" fmla="*/ 0 w 118"/>
                  <a:gd name="T75" fmla="*/ 95 h 175"/>
                  <a:gd name="T76" fmla="*/ 0 w 118"/>
                  <a:gd name="T77" fmla="*/ 105 h 175"/>
                  <a:gd name="T78" fmla="*/ 2 w 118"/>
                  <a:gd name="T79" fmla="*/ 112 h 175"/>
                  <a:gd name="T80" fmla="*/ 4 w 118"/>
                  <a:gd name="T81" fmla="*/ 122 h 175"/>
                  <a:gd name="T82" fmla="*/ 6 w 118"/>
                  <a:gd name="T83" fmla="*/ 128 h 175"/>
                  <a:gd name="T84" fmla="*/ 8 w 118"/>
                  <a:gd name="T85" fmla="*/ 135 h 175"/>
                  <a:gd name="T86" fmla="*/ 12 w 118"/>
                  <a:gd name="T87" fmla="*/ 141 h 175"/>
                  <a:gd name="T88" fmla="*/ 18 w 118"/>
                  <a:gd name="T89" fmla="*/ 148 h 175"/>
                  <a:gd name="T90" fmla="*/ 25 w 118"/>
                  <a:gd name="T91" fmla="*/ 160 h 175"/>
                  <a:gd name="T92" fmla="*/ 35 w 118"/>
                  <a:gd name="T93" fmla="*/ 167 h 175"/>
                  <a:gd name="T94" fmla="*/ 46 w 118"/>
                  <a:gd name="T95" fmla="*/ 171 h 175"/>
                  <a:gd name="T96" fmla="*/ 59 w 118"/>
                  <a:gd name="T97" fmla="*/ 175 h 175"/>
                  <a:gd name="T98" fmla="*/ 59 w 118"/>
                  <a:gd name="T9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175">
                    <a:moveTo>
                      <a:pt x="59" y="175"/>
                    </a:moveTo>
                    <a:lnTo>
                      <a:pt x="69" y="171"/>
                    </a:lnTo>
                    <a:lnTo>
                      <a:pt x="80" y="167"/>
                    </a:lnTo>
                    <a:lnTo>
                      <a:pt x="92" y="160"/>
                    </a:lnTo>
                    <a:lnTo>
                      <a:pt x="99" y="148"/>
                    </a:lnTo>
                    <a:lnTo>
                      <a:pt x="103" y="141"/>
                    </a:lnTo>
                    <a:lnTo>
                      <a:pt x="107" y="135"/>
                    </a:lnTo>
                    <a:lnTo>
                      <a:pt x="109" y="128"/>
                    </a:lnTo>
                    <a:lnTo>
                      <a:pt x="113" y="122"/>
                    </a:lnTo>
                    <a:lnTo>
                      <a:pt x="114" y="112"/>
                    </a:lnTo>
                    <a:lnTo>
                      <a:pt x="116" y="105"/>
                    </a:lnTo>
                    <a:lnTo>
                      <a:pt x="118" y="95"/>
                    </a:lnTo>
                    <a:lnTo>
                      <a:pt x="118" y="88"/>
                    </a:lnTo>
                    <a:lnTo>
                      <a:pt x="118" y="78"/>
                    </a:lnTo>
                    <a:lnTo>
                      <a:pt x="116" y="69"/>
                    </a:lnTo>
                    <a:lnTo>
                      <a:pt x="114" y="61"/>
                    </a:lnTo>
                    <a:lnTo>
                      <a:pt x="113" y="53"/>
                    </a:lnTo>
                    <a:lnTo>
                      <a:pt x="109" y="46"/>
                    </a:lnTo>
                    <a:lnTo>
                      <a:pt x="107" y="38"/>
                    </a:lnTo>
                    <a:lnTo>
                      <a:pt x="103" y="31"/>
                    </a:lnTo>
                    <a:lnTo>
                      <a:pt x="99" y="25"/>
                    </a:lnTo>
                    <a:lnTo>
                      <a:pt x="92" y="14"/>
                    </a:lnTo>
                    <a:lnTo>
                      <a:pt x="80" y="6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5" y="14"/>
                    </a:lnTo>
                    <a:lnTo>
                      <a:pt x="18" y="25"/>
                    </a:lnTo>
                    <a:lnTo>
                      <a:pt x="12" y="31"/>
                    </a:lnTo>
                    <a:lnTo>
                      <a:pt x="8" y="38"/>
                    </a:lnTo>
                    <a:lnTo>
                      <a:pt x="6" y="46"/>
                    </a:lnTo>
                    <a:lnTo>
                      <a:pt x="4" y="53"/>
                    </a:lnTo>
                    <a:lnTo>
                      <a:pt x="2" y="61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0" y="95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6" y="128"/>
                    </a:lnTo>
                    <a:lnTo>
                      <a:pt x="8" y="135"/>
                    </a:lnTo>
                    <a:lnTo>
                      <a:pt x="12" y="141"/>
                    </a:lnTo>
                    <a:lnTo>
                      <a:pt x="18" y="148"/>
                    </a:lnTo>
                    <a:lnTo>
                      <a:pt x="25" y="160"/>
                    </a:lnTo>
                    <a:lnTo>
                      <a:pt x="35" y="167"/>
                    </a:lnTo>
                    <a:lnTo>
                      <a:pt x="46" y="171"/>
                    </a:lnTo>
                    <a:lnTo>
                      <a:pt x="59" y="175"/>
                    </a:lnTo>
                    <a:lnTo>
                      <a:pt x="59" y="17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147"/>
              <p:cNvSpPr>
                <a:spLocks/>
              </p:cNvSpPr>
              <p:nvPr/>
            </p:nvSpPr>
            <p:spPr bwMode="auto">
              <a:xfrm>
                <a:off x="3622" y="2526"/>
                <a:ext cx="71" cy="123"/>
              </a:xfrm>
              <a:custGeom>
                <a:avLst/>
                <a:gdLst>
                  <a:gd name="T0" fmla="*/ 0 w 143"/>
                  <a:gd name="T1" fmla="*/ 17 h 245"/>
                  <a:gd name="T2" fmla="*/ 0 w 143"/>
                  <a:gd name="T3" fmla="*/ 19 h 245"/>
                  <a:gd name="T4" fmla="*/ 2 w 143"/>
                  <a:gd name="T5" fmla="*/ 26 h 245"/>
                  <a:gd name="T6" fmla="*/ 4 w 143"/>
                  <a:gd name="T7" fmla="*/ 38 h 245"/>
                  <a:gd name="T8" fmla="*/ 8 w 143"/>
                  <a:gd name="T9" fmla="*/ 53 h 245"/>
                  <a:gd name="T10" fmla="*/ 10 w 143"/>
                  <a:gd name="T11" fmla="*/ 72 h 245"/>
                  <a:gd name="T12" fmla="*/ 15 w 143"/>
                  <a:gd name="T13" fmla="*/ 91 h 245"/>
                  <a:gd name="T14" fmla="*/ 21 w 143"/>
                  <a:gd name="T15" fmla="*/ 114 h 245"/>
                  <a:gd name="T16" fmla="*/ 29 w 143"/>
                  <a:gd name="T17" fmla="*/ 135 h 245"/>
                  <a:gd name="T18" fmla="*/ 36 w 143"/>
                  <a:gd name="T19" fmla="*/ 156 h 245"/>
                  <a:gd name="T20" fmla="*/ 46 w 143"/>
                  <a:gd name="T21" fmla="*/ 176 h 245"/>
                  <a:gd name="T22" fmla="*/ 57 w 143"/>
                  <a:gd name="T23" fmla="*/ 195 h 245"/>
                  <a:gd name="T24" fmla="*/ 69 w 143"/>
                  <a:gd name="T25" fmla="*/ 214 h 245"/>
                  <a:gd name="T26" fmla="*/ 82 w 143"/>
                  <a:gd name="T27" fmla="*/ 228 h 245"/>
                  <a:gd name="T28" fmla="*/ 97 w 143"/>
                  <a:gd name="T29" fmla="*/ 237 h 245"/>
                  <a:gd name="T30" fmla="*/ 112 w 143"/>
                  <a:gd name="T31" fmla="*/ 245 h 245"/>
                  <a:gd name="T32" fmla="*/ 133 w 143"/>
                  <a:gd name="T33" fmla="*/ 245 h 245"/>
                  <a:gd name="T34" fmla="*/ 143 w 143"/>
                  <a:gd name="T35" fmla="*/ 218 h 245"/>
                  <a:gd name="T36" fmla="*/ 139 w 143"/>
                  <a:gd name="T37" fmla="*/ 218 h 245"/>
                  <a:gd name="T38" fmla="*/ 131 w 143"/>
                  <a:gd name="T39" fmla="*/ 220 h 245"/>
                  <a:gd name="T40" fmla="*/ 126 w 143"/>
                  <a:gd name="T41" fmla="*/ 218 h 245"/>
                  <a:gd name="T42" fmla="*/ 120 w 143"/>
                  <a:gd name="T43" fmla="*/ 218 h 245"/>
                  <a:gd name="T44" fmla="*/ 112 w 143"/>
                  <a:gd name="T45" fmla="*/ 213 h 245"/>
                  <a:gd name="T46" fmla="*/ 107 w 143"/>
                  <a:gd name="T47" fmla="*/ 207 h 245"/>
                  <a:gd name="T48" fmla="*/ 95 w 143"/>
                  <a:gd name="T49" fmla="*/ 195 h 245"/>
                  <a:gd name="T50" fmla="*/ 88 w 143"/>
                  <a:gd name="T51" fmla="*/ 184 h 245"/>
                  <a:gd name="T52" fmla="*/ 76 w 143"/>
                  <a:gd name="T53" fmla="*/ 165 h 245"/>
                  <a:gd name="T54" fmla="*/ 69 w 143"/>
                  <a:gd name="T55" fmla="*/ 144 h 245"/>
                  <a:gd name="T56" fmla="*/ 57 w 143"/>
                  <a:gd name="T57" fmla="*/ 118 h 245"/>
                  <a:gd name="T58" fmla="*/ 46 w 143"/>
                  <a:gd name="T59" fmla="*/ 83 h 245"/>
                  <a:gd name="T60" fmla="*/ 36 w 143"/>
                  <a:gd name="T61" fmla="*/ 45 h 245"/>
                  <a:gd name="T62" fmla="*/ 27 w 143"/>
                  <a:gd name="T63" fmla="*/ 0 h 245"/>
                  <a:gd name="T64" fmla="*/ 0 w 143"/>
                  <a:gd name="T65" fmla="*/ 17 h 245"/>
                  <a:gd name="T66" fmla="*/ 0 w 143"/>
                  <a:gd name="T6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245">
                    <a:moveTo>
                      <a:pt x="0" y="17"/>
                    </a:moveTo>
                    <a:lnTo>
                      <a:pt x="0" y="19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8" y="53"/>
                    </a:lnTo>
                    <a:lnTo>
                      <a:pt x="10" y="72"/>
                    </a:lnTo>
                    <a:lnTo>
                      <a:pt x="15" y="91"/>
                    </a:lnTo>
                    <a:lnTo>
                      <a:pt x="21" y="114"/>
                    </a:lnTo>
                    <a:lnTo>
                      <a:pt x="29" y="135"/>
                    </a:lnTo>
                    <a:lnTo>
                      <a:pt x="36" y="156"/>
                    </a:lnTo>
                    <a:lnTo>
                      <a:pt x="46" y="176"/>
                    </a:lnTo>
                    <a:lnTo>
                      <a:pt x="57" y="195"/>
                    </a:lnTo>
                    <a:lnTo>
                      <a:pt x="69" y="214"/>
                    </a:lnTo>
                    <a:lnTo>
                      <a:pt x="82" y="228"/>
                    </a:lnTo>
                    <a:lnTo>
                      <a:pt x="97" y="237"/>
                    </a:lnTo>
                    <a:lnTo>
                      <a:pt x="112" y="245"/>
                    </a:lnTo>
                    <a:lnTo>
                      <a:pt x="133" y="245"/>
                    </a:lnTo>
                    <a:lnTo>
                      <a:pt x="143" y="218"/>
                    </a:lnTo>
                    <a:lnTo>
                      <a:pt x="139" y="218"/>
                    </a:lnTo>
                    <a:lnTo>
                      <a:pt x="131" y="220"/>
                    </a:lnTo>
                    <a:lnTo>
                      <a:pt x="126" y="218"/>
                    </a:lnTo>
                    <a:lnTo>
                      <a:pt x="120" y="218"/>
                    </a:lnTo>
                    <a:lnTo>
                      <a:pt x="112" y="213"/>
                    </a:lnTo>
                    <a:lnTo>
                      <a:pt x="107" y="207"/>
                    </a:lnTo>
                    <a:lnTo>
                      <a:pt x="95" y="195"/>
                    </a:lnTo>
                    <a:lnTo>
                      <a:pt x="88" y="184"/>
                    </a:lnTo>
                    <a:lnTo>
                      <a:pt x="76" y="165"/>
                    </a:lnTo>
                    <a:lnTo>
                      <a:pt x="69" y="144"/>
                    </a:lnTo>
                    <a:lnTo>
                      <a:pt x="57" y="118"/>
                    </a:lnTo>
                    <a:lnTo>
                      <a:pt x="46" y="83"/>
                    </a:lnTo>
                    <a:lnTo>
                      <a:pt x="36" y="45"/>
                    </a:lnTo>
                    <a:lnTo>
                      <a:pt x="27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148"/>
              <p:cNvSpPr>
                <a:spLocks/>
              </p:cNvSpPr>
              <p:nvPr/>
            </p:nvSpPr>
            <p:spPr bwMode="auto">
              <a:xfrm>
                <a:off x="2822" y="1957"/>
                <a:ext cx="48" cy="48"/>
              </a:xfrm>
              <a:custGeom>
                <a:avLst/>
                <a:gdLst>
                  <a:gd name="T0" fmla="*/ 47 w 97"/>
                  <a:gd name="T1" fmla="*/ 97 h 97"/>
                  <a:gd name="T2" fmla="*/ 57 w 97"/>
                  <a:gd name="T3" fmla="*/ 95 h 97"/>
                  <a:gd name="T4" fmla="*/ 66 w 97"/>
                  <a:gd name="T5" fmla="*/ 93 h 97"/>
                  <a:gd name="T6" fmla="*/ 74 w 97"/>
                  <a:gd name="T7" fmla="*/ 87 h 97"/>
                  <a:gd name="T8" fmla="*/ 82 w 97"/>
                  <a:gd name="T9" fmla="*/ 82 h 97"/>
                  <a:gd name="T10" fmla="*/ 87 w 97"/>
                  <a:gd name="T11" fmla="*/ 74 h 97"/>
                  <a:gd name="T12" fmla="*/ 93 w 97"/>
                  <a:gd name="T13" fmla="*/ 67 h 97"/>
                  <a:gd name="T14" fmla="*/ 95 w 97"/>
                  <a:gd name="T15" fmla="*/ 59 h 97"/>
                  <a:gd name="T16" fmla="*/ 97 w 97"/>
                  <a:gd name="T17" fmla="*/ 49 h 97"/>
                  <a:gd name="T18" fmla="*/ 95 w 97"/>
                  <a:gd name="T19" fmla="*/ 38 h 97"/>
                  <a:gd name="T20" fmla="*/ 93 w 97"/>
                  <a:gd name="T21" fmla="*/ 29 h 97"/>
                  <a:gd name="T22" fmla="*/ 87 w 97"/>
                  <a:gd name="T23" fmla="*/ 21 h 97"/>
                  <a:gd name="T24" fmla="*/ 82 w 97"/>
                  <a:gd name="T25" fmla="*/ 13 h 97"/>
                  <a:gd name="T26" fmla="*/ 74 w 97"/>
                  <a:gd name="T27" fmla="*/ 6 h 97"/>
                  <a:gd name="T28" fmla="*/ 66 w 97"/>
                  <a:gd name="T29" fmla="*/ 2 h 97"/>
                  <a:gd name="T30" fmla="*/ 57 w 97"/>
                  <a:gd name="T31" fmla="*/ 0 h 97"/>
                  <a:gd name="T32" fmla="*/ 47 w 97"/>
                  <a:gd name="T33" fmla="*/ 0 h 97"/>
                  <a:gd name="T34" fmla="*/ 36 w 97"/>
                  <a:gd name="T35" fmla="*/ 0 h 97"/>
                  <a:gd name="T36" fmla="*/ 28 w 97"/>
                  <a:gd name="T37" fmla="*/ 2 h 97"/>
                  <a:gd name="T38" fmla="*/ 21 w 97"/>
                  <a:gd name="T39" fmla="*/ 6 h 97"/>
                  <a:gd name="T40" fmla="*/ 13 w 97"/>
                  <a:gd name="T41" fmla="*/ 13 h 97"/>
                  <a:gd name="T42" fmla="*/ 6 w 97"/>
                  <a:gd name="T43" fmla="*/ 21 h 97"/>
                  <a:gd name="T44" fmla="*/ 2 w 97"/>
                  <a:gd name="T45" fmla="*/ 29 h 97"/>
                  <a:gd name="T46" fmla="*/ 0 w 97"/>
                  <a:gd name="T47" fmla="*/ 38 h 97"/>
                  <a:gd name="T48" fmla="*/ 0 w 97"/>
                  <a:gd name="T49" fmla="*/ 49 h 97"/>
                  <a:gd name="T50" fmla="*/ 0 w 97"/>
                  <a:gd name="T51" fmla="*/ 59 h 97"/>
                  <a:gd name="T52" fmla="*/ 2 w 97"/>
                  <a:gd name="T53" fmla="*/ 67 h 97"/>
                  <a:gd name="T54" fmla="*/ 6 w 97"/>
                  <a:gd name="T55" fmla="*/ 74 h 97"/>
                  <a:gd name="T56" fmla="*/ 13 w 97"/>
                  <a:gd name="T57" fmla="*/ 82 h 97"/>
                  <a:gd name="T58" fmla="*/ 21 w 97"/>
                  <a:gd name="T59" fmla="*/ 87 h 97"/>
                  <a:gd name="T60" fmla="*/ 28 w 97"/>
                  <a:gd name="T61" fmla="*/ 93 h 97"/>
                  <a:gd name="T62" fmla="*/ 36 w 97"/>
                  <a:gd name="T63" fmla="*/ 95 h 97"/>
                  <a:gd name="T64" fmla="*/ 47 w 97"/>
                  <a:gd name="T65" fmla="*/ 97 h 97"/>
                  <a:gd name="T66" fmla="*/ 47 w 97"/>
                  <a:gd name="T6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7" h="97">
                    <a:moveTo>
                      <a:pt x="47" y="97"/>
                    </a:moveTo>
                    <a:lnTo>
                      <a:pt x="57" y="95"/>
                    </a:lnTo>
                    <a:lnTo>
                      <a:pt x="66" y="93"/>
                    </a:lnTo>
                    <a:lnTo>
                      <a:pt x="74" y="87"/>
                    </a:lnTo>
                    <a:lnTo>
                      <a:pt x="82" y="82"/>
                    </a:lnTo>
                    <a:lnTo>
                      <a:pt x="87" y="74"/>
                    </a:lnTo>
                    <a:lnTo>
                      <a:pt x="93" y="67"/>
                    </a:lnTo>
                    <a:lnTo>
                      <a:pt x="95" y="59"/>
                    </a:lnTo>
                    <a:lnTo>
                      <a:pt x="97" y="49"/>
                    </a:lnTo>
                    <a:lnTo>
                      <a:pt x="95" y="38"/>
                    </a:lnTo>
                    <a:lnTo>
                      <a:pt x="93" y="29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6" y="21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7"/>
                    </a:lnTo>
                    <a:lnTo>
                      <a:pt x="6" y="74"/>
                    </a:lnTo>
                    <a:lnTo>
                      <a:pt x="13" y="82"/>
                    </a:lnTo>
                    <a:lnTo>
                      <a:pt x="21" y="87"/>
                    </a:lnTo>
                    <a:lnTo>
                      <a:pt x="28" y="93"/>
                    </a:lnTo>
                    <a:lnTo>
                      <a:pt x="36" y="95"/>
                    </a:lnTo>
                    <a:lnTo>
                      <a:pt x="47" y="97"/>
                    </a:lnTo>
                    <a:lnTo>
                      <a:pt x="47" y="97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8" name="Freeform 149"/>
              <p:cNvSpPr>
                <a:spLocks/>
              </p:cNvSpPr>
              <p:nvPr/>
            </p:nvSpPr>
            <p:spPr bwMode="auto">
              <a:xfrm>
                <a:off x="3005" y="1955"/>
                <a:ext cx="48" cy="48"/>
              </a:xfrm>
              <a:custGeom>
                <a:avLst/>
                <a:gdLst>
                  <a:gd name="T0" fmla="*/ 45 w 95"/>
                  <a:gd name="T1" fmla="*/ 95 h 95"/>
                  <a:gd name="T2" fmla="*/ 53 w 95"/>
                  <a:gd name="T3" fmla="*/ 93 h 95"/>
                  <a:gd name="T4" fmla="*/ 64 w 95"/>
                  <a:gd name="T5" fmla="*/ 90 h 95"/>
                  <a:gd name="T6" fmla="*/ 72 w 95"/>
                  <a:gd name="T7" fmla="*/ 86 h 95"/>
                  <a:gd name="T8" fmla="*/ 79 w 95"/>
                  <a:gd name="T9" fmla="*/ 82 h 95"/>
                  <a:gd name="T10" fmla="*/ 83 w 95"/>
                  <a:gd name="T11" fmla="*/ 74 h 95"/>
                  <a:gd name="T12" fmla="*/ 89 w 95"/>
                  <a:gd name="T13" fmla="*/ 67 h 95"/>
                  <a:gd name="T14" fmla="*/ 91 w 95"/>
                  <a:gd name="T15" fmla="*/ 57 h 95"/>
                  <a:gd name="T16" fmla="*/ 95 w 95"/>
                  <a:gd name="T17" fmla="*/ 48 h 95"/>
                  <a:gd name="T18" fmla="*/ 91 w 95"/>
                  <a:gd name="T19" fmla="*/ 36 h 95"/>
                  <a:gd name="T20" fmla="*/ 89 w 95"/>
                  <a:gd name="T21" fmla="*/ 29 h 95"/>
                  <a:gd name="T22" fmla="*/ 83 w 95"/>
                  <a:gd name="T23" fmla="*/ 21 h 95"/>
                  <a:gd name="T24" fmla="*/ 79 w 95"/>
                  <a:gd name="T25" fmla="*/ 14 h 95"/>
                  <a:gd name="T26" fmla="*/ 72 w 95"/>
                  <a:gd name="T27" fmla="*/ 6 h 95"/>
                  <a:gd name="T28" fmla="*/ 64 w 95"/>
                  <a:gd name="T29" fmla="*/ 2 h 95"/>
                  <a:gd name="T30" fmla="*/ 53 w 95"/>
                  <a:gd name="T31" fmla="*/ 0 h 95"/>
                  <a:gd name="T32" fmla="*/ 45 w 95"/>
                  <a:gd name="T33" fmla="*/ 0 h 95"/>
                  <a:gd name="T34" fmla="*/ 34 w 95"/>
                  <a:gd name="T35" fmla="*/ 0 h 95"/>
                  <a:gd name="T36" fmla="*/ 26 w 95"/>
                  <a:gd name="T37" fmla="*/ 2 h 95"/>
                  <a:gd name="T38" fmla="*/ 19 w 95"/>
                  <a:gd name="T39" fmla="*/ 6 h 95"/>
                  <a:gd name="T40" fmla="*/ 11 w 95"/>
                  <a:gd name="T41" fmla="*/ 14 h 95"/>
                  <a:gd name="T42" fmla="*/ 5 w 95"/>
                  <a:gd name="T43" fmla="*/ 21 h 95"/>
                  <a:gd name="T44" fmla="*/ 2 w 95"/>
                  <a:gd name="T45" fmla="*/ 29 h 95"/>
                  <a:gd name="T46" fmla="*/ 0 w 95"/>
                  <a:gd name="T47" fmla="*/ 36 h 95"/>
                  <a:gd name="T48" fmla="*/ 0 w 95"/>
                  <a:gd name="T49" fmla="*/ 48 h 95"/>
                  <a:gd name="T50" fmla="*/ 0 w 95"/>
                  <a:gd name="T51" fmla="*/ 57 h 95"/>
                  <a:gd name="T52" fmla="*/ 2 w 95"/>
                  <a:gd name="T53" fmla="*/ 67 h 95"/>
                  <a:gd name="T54" fmla="*/ 5 w 95"/>
                  <a:gd name="T55" fmla="*/ 74 h 95"/>
                  <a:gd name="T56" fmla="*/ 11 w 95"/>
                  <a:gd name="T57" fmla="*/ 82 h 95"/>
                  <a:gd name="T58" fmla="*/ 19 w 95"/>
                  <a:gd name="T59" fmla="*/ 86 h 95"/>
                  <a:gd name="T60" fmla="*/ 26 w 95"/>
                  <a:gd name="T61" fmla="*/ 90 h 95"/>
                  <a:gd name="T62" fmla="*/ 34 w 95"/>
                  <a:gd name="T63" fmla="*/ 93 h 95"/>
                  <a:gd name="T64" fmla="*/ 45 w 95"/>
                  <a:gd name="T65" fmla="*/ 95 h 95"/>
                  <a:gd name="T66" fmla="*/ 45 w 95"/>
                  <a:gd name="T6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95">
                    <a:moveTo>
                      <a:pt x="45" y="95"/>
                    </a:moveTo>
                    <a:lnTo>
                      <a:pt x="53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2"/>
                    </a:lnTo>
                    <a:lnTo>
                      <a:pt x="83" y="74"/>
                    </a:lnTo>
                    <a:lnTo>
                      <a:pt x="89" y="67"/>
                    </a:lnTo>
                    <a:lnTo>
                      <a:pt x="91" y="57"/>
                    </a:lnTo>
                    <a:lnTo>
                      <a:pt x="95" y="48"/>
                    </a:lnTo>
                    <a:lnTo>
                      <a:pt x="91" y="36"/>
                    </a:lnTo>
                    <a:lnTo>
                      <a:pt x="89" y="29"/>
                    </a:lnTo>
                    <a:lnTo>
                      <a:pt x="83" y="21"/>
                    </a:lnTo>
                    <a:lnTo>
                      <a:pt x="79" y="14"/>
                    </a:lnTo>
                    <a:lnTo>
                      <a:pt x="72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1" y="14"/>
                    </a:lnTo>
                    <a:lnTo>
                      <a:pt x="5" y="21"/>
                    </a:lnTo>
                    <a:lnTo>
                      <a:pt x="2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57"/>
                    </a:lnTo>
                    <a:lnTo>
                      <a:pt x="2" y="67"/>
                    </a:lnTo>
                    <a:lnTo>
                      <a:pt x="5" y="74"/>
                    </a:lnTo>
                    <a:lnTo>
                      <a:pt x="11" y="82"/>
                    </a:lnTo>
                    <a:lnTo>
                      <a:pt x="19" y="86"/>
                    </a:lnTo>
                    <a:lnTo>
                      <a:pt x="26" y="90"/>
                    </a:lnTo>
                    <a:lnTo>
                      <a:pt x="34" y="93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9" name="Freeform 150"/>
              <p:cNvSpPr>
                <a:spLocks/>
              </p:cNvSpPr>
              <p:nvPr/>
            </p:nvSpPr>
            <p:spPr bwMode="auto">
              <a:xfrm>
                <a:off x="2909" y="1952"/>
                <a:ext cx="48" cy="48"/>
              </a:xfrm>
              <a:custGeom>
                <a:avLst/>
                <a:gdLst>
                  <a:gd name="T0" fmla="*/ 45 w 95"/>
                  <a:gd name="T1" fmla="*/ 96 h 96"/>
                  <a:gd name="T2" fmla="*/ 55 w 95"/>
                  <a:gd name="T3" fmla="*/ 92 h 96"/>
                  <a:gd name="T4" fmla="*/ 64 w 95"/>
                  <a:gd name="T5" fmla="*/ 90 h 96"/>
                  <a:gd name="T6" fmla="*/ 72 w 95"/>
                  <a:gd name="T7" fmla="*/ 84 h 96"/>
                  <a:gd name="T8" fmla="*/ 80 w 95"/>
                  <a:gd name="T9" fmla="*/ 80 h 96"/>
                  <a:gd name="T10" fmla="*/ 85 w 95"/>
                  <a:gd name="T11" fmla="*/ 73 h 96"/>
                  <a:gd name="T12" fmla="*/ 91 w 95"/>
                  <a:gd name="T13" fmla="*/ 65 h 96"/>
                  <a:gd name="T14" fmla="*/ 93 w 95"/>
                  <a:gd name="T15" fmla="*/ 58 h 96"/>
                  <a:gd name="T16" fmla="*/ 95 w 95"/>
                  <a:gd name="T17" fmla="*/ 48 h 96"/>
                  <a:gd name="T18" fmla="*/ 93 w 95"/>
                  <a:gd name="T19" fmla="*/ 37 h 96"/>
                  <a:gd name="T20" fmla="*/ 91 w 95"/>
                  <a:gd name="T21" fmla="*/ 29 h 96"/>
                  <a:gd name="T22" fmla="*/ 85 w 95"/>
                  <a:gd name="T23" fmla="*/ 20 h 96"/>
                  <a:gd name="T24" fmla="*/ 80 w 95"/>
                  <a:gd name="T25" fmla="*/ 14 h 96"/>
                  <a:gd name="T26" fmla="*/ 72 w 95"/>
                  <a:gd name="T27" fmla="*/ 6 h 96"/>
                  <a:gd name="T28" fmla="*/ 64 w 95"/>
                  <a:gd name="T29" fmla="*/ 2 h 96"/>
                  <a:gd name="T30" fmla="*/ 55 w 95"/>
                  <a:gd name="T31" fmla="*/ 0 h 96"/>
                  <a:gd name="T32" fmla="*/ 45 w 95"/>
                  <a:gd name="T33" fmla="*/ 0 h 96"/>
                  <a:gd name="T34" fmla="*/ 36 w 95"/>
                  <a:gd name="T35" fmla="*/ 0 h 96"/>
                  <a:gd name="T36" fmla="*/ 26 w 95"/>
                  <a:gd name="T37" fmla="*/ 2 h 96"/>
                  <a:gd name="T38" fmla="*/ 19 w 95"/>
                  <a:gd name="T39" fmla="*/ 6 h 96"/>
                  <a:gd name="T40" fmla="*/ 13 w 95"/>
                  <a:gd name="T41" fmla="*/ 14 h 96"/>
                  <a:gd name="T42" fmla="*/ 5 w 95"/>
                  <a:gd name="T43" fmla="*/ 20 h 96"/>
                  <a:gd name="T44" fmla="*/ 2 w 95"/>
                  <a:gd name="T45" fmla="*/ 29 h 96"/>
                  <a:gd name="T46" fmla="*/ 0 w 95"/>
                  <a:gd name="T47" fmla="*/ 37 h 96"/>
                  <a:gd name="T48" fmla="*/ 0 w 95"/>
                  <a:gd name="T49" fmla="*/ 48 h 96"/>
                  <a:gd name="T50" fmla="*/ 0 w 95"/>
                  <a:gd name="T51" fmla="*/ 58 h 96"/>
                  <a:gd name="T52" fmla="*/ 2 w 95"/>
                  <a:gd name="T53" fmla="*/ 65 h 96"/>
                  <a:gd name="T54" fmla="*/ 5 w 95"/>
                  <a:gd name="T55" fmla="*/ 73 h 96"/>
                  <a:gd name="T56" fmla="*/ 13 w 95"/>
                  <a:gd name="T57" fmla="*/ 80 h 96"/>
                  <a:gd name="T58" fmla="*/ 19 w 95"/>
                  <a:gd name="T59" fmla="*/ 84 h 96"/>
                  <a:gd name="T60" fmla="*/ 26 w 95"/>
                  <a:gd name="T61" fmla="*/ 90 h 96"/>
                  <a:gd name="T62" fmla="*/ 36 w 95"/>
                  <a:gd name="T63" fmla="*/ 92 h 96"/>
                  <a:gd name="T64" fmla="*/ 45 w 95"/>
                  <a:gd name="T65" fmla="*/ 96 h 96"/>
                  <a:gd name="T66" fmla="*/ 45 w 95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96">
                    <a:moveTo>
                      <a:pt x="45" y="96"/>
                    </a:moveTo>
                    <a:lnTo>
                      <a:pt x="55" y="92"/>
                    </a:lnTo>
                    <a:lnTo>
                      <a:pt x="64" y="90"/>
                    </a:lnTo>
                    <a:lnTo>
                      <a:pt x="72" y="84"/>
                    </a:lnTo>
                    <a:lnTo>
                      <a:pt x="80" y="80"/>
                    </a:lnTo>
                    <a:lnTo>
                      <a:pt x="85" y="73"/>
                    </a:lnTo>
                    <a:lnTo>
                      <a:pt x="91" y="65"/>
                    </a:lnTo>
                    <a:lnTo>
                      <a:pt x="93" y="58"/>
                    </a:lnTo>
                    <a:lnTo>
                      <a:pt x="95" y="48"/>
                    </a:lnTo>
                    <a:lnTo>
                      <a:pt x="93" y="37"/>
                    </a:lnTo>
                    <a:lnTo>
                      <a:pt x="91" y="29"/>
                    </a:lnTo>
                    <a:lnTo>
                      <a:pt x="85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4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3" y="14"/>
                    </a:lnTo>
                    <a:lnTo>
                      <a:pt x="5" y="20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5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6" y="90"/>
                    </a:lnTo>
                    <a:lnTo>
                      <a:pt x="36" y="92"/>
                    </a:lnTo>
                    <a:lnTo>
                      <a:pt x="45" y="96"/>
                    </a:lnTo>
                    <a:lnTo>
                      <a:pt x="45" y="9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" name="Freeform 151"/>
              <p:cNvSpPr>
                <a:spLocks/>
              </p:cNvSpPr>
              <p:nvPr/>
            </p:nvSpPr>
            <p:spPr bwMode="auto">
              <a:xfrm>
                <a:off x="2827" y="1962"/>
                <a:ext cx="25" cy="26"/>
              </a:xfrm>
              <a:custGeom>
                <a:avLst/>
                <a:gdLst>
                  <a:gd name="T0" fmla="*/ 27 w 52"/>
                  <a:gd name="T1" fmla="*/ 53 h 53"/>
                  <a:gd name="T2" fmla="*/ 35 w 52"/>
                  <a:gd name="T3" fmla="*/ 49 h 53"/>
                  <a:gd name="T4" fmla="*/ 42 w 52"/>
                  <a:gd name="T5" fmla="*/ 43 h 53"/>
                  <a:gd name="T6" fmla="*/ 50 w 52"/>
                  <a:gd name="T7" fmla="*/ 34 h 53"/>
                  <a:gd name="T8" fmla="*/ 52 w 52"/>
                  <a:gd name="T9" fmla="*/ 24 h 53"/>
                  <a:gd name="T10" fmla="*/ 50 w 52"/>
                  <a:gd name="T11" fmla="*/ 13 h 53"/>
                  <a:gd name="T12" fmla="*/ 42 w 52"/>
                  <a:gd name="T13" fmla="*/ 5 h 53"/>
                  <a:gd name="T14" fmla="*/ 35 w 52"/>
                  <a:gd name="T15" fmla="*/ 0 h 53"/>
                  <a:gd name="T16" fmla="*/ 27 w 52"/>
                  <a:gd name="T17" fmla="*/ 0 h 53"/>
                  <a:gd name="T18" fmla="*/ 16 w 52"/>
                  <a:gd name="T19" fmla="*/ 0 h 53"/>
                  <a:gd name="T20" fmla="*/ 8 w 52"/>
                  <a:gd name="T21" fmla="*/ 5 h 53"/>
                  <a:gd name="T22" fmla="*/ 0 w 52"/>
                  <a:gd name="T23" fmla="*/ 13 h 53"/>
                  <a:gd name="T24" fmla="*/ 0 w 52"/>
                  <a:gd name="T25" fmla="*/ 24 h 53"/>
                  <a:gd name="T26" fmla="*/ 0 w 52"/>
                  <a:gd name="T27" fmla="*/ 34 h 53"/>
                  <a:gd name="T28" fmla="*/ 8 w 52"/>
                  <a:gd name="T29" fmla="*/ 43 h 53"/>
                  <a:gd name="T30" fmla="*/ 16 w 52"/>
                  <a:gd name="T31" fmla="*/ 49 h 53"/>
                  <a:gd name="T32" fmla="*/ 27 w 52"/>
                  <a:gd name="T33" fmla="*/ 53 h 53"/>
                  <a:gd name="T34" fmla="*/ 27 w 52"/>
                  <a:gd name="T3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3">
                    <a:moveTo>
                      <a:pt x="27" y="53"/>
                    </a:moveTo>
                    <a:lnTo>
                      <a:pt x="35" y="49"/>
                    </a:lnTo>
                    <a:lnTo>
                      <a:pt x="42" y="43"/>
                    </a:lnTo>
                    <a:lnTo>
                      <a:pt x="50" y="34"/>
                    </a:lnTo>
                    <a:lnTo>
                      <a:pt x="52" y="24"/>
                    </a:lnTo>
                    <a:lnTo>
                      <a:pt x="50" y="13"/>
                    </a:lnTo>
                    <a:lnTo>
                      <a:pt x="42" y="5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8" y="43"/>
                    </a:lnTo>
                    <a:lnTo>
                      <a:pt x="16" y="49"/>
                    </a:lnTo>
                    <a:lnTo>
                      <a:pt x="27" y="53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152"/>
              <p:cNvSpPr>
                <a:spLocks/>
              </p:cNvSpPr>
              <p:nvPr/>
            </p:nvSpPr>
            <p:spPr bwMode="auto">
              <a:xfrm>
                <a:off x="2918" y="1956"/>
                <a:ext cx="26" cy="25"/>
              </a:xfrm>
              <a:custGeom>
                <a:avLst/>
                <a:gdLst>
                  <a:gd name="T0" fmla="*/ 26 w 51"/>
                  <a:gd name="T1" fmla="*/ 50 h 50"/>
                  <a:gd name="T2" fmla="*/ 36 w 51"/>
                  <a:gd name="T3" fmla="*/ 46 h 50"/>
                  <a:gd name="T4" fmla="*/ 43 w 51"/>
                  <a:gd name="T5" fmla="*/ 42 h 50"/>
                  <a:gd name="T6" fmla="*/ 49 w 51"/>
                  <a:gd name="T7" fmla="*/ 34 h 50"/>
                  <a:gd name="T8" fmla="*/ 51 w 51"/>
                  <a:gd name="T9" fmla="*/ 23 h 50"/>
                  <a:gd name="T10" fmla="*/ 49 w 51"/>
                  <a:gd name="T11" fmla="*/ 13 h 50"/>
                  <a:gd name="T12" fmla="*/ 43 w 51"/>
                  <a:gd name="T13" fmla="*/ 8 h 50"/>
                  <a:gd name="T14" fmla="*/ 36 w 51"/>
                  <a:gd name="T15" fmla="*/ 2 h 50"/>
                  <a:gd name="T16" fmla="*/ 26 w 51"/>
                  <a:gd name="T17" fmla="*/ 0 h 50"/>
                  <a:gd name="T18" fmla="*/ 13 w 51"/>
                  <a:gd name="T19" fmla="*/ 2 h 50"/>
                  <a:gd name="T20" fmla="*/ 5 w 51"/>
                  <a:gd name="T21" fmla="*/ 8 h 50"/>
                  <a:gd name="T22" fmla="*/ 2 w 51"/>
                  <a:gd name="T23" fmla="*/ 13 h 50"/>
                  <a:gd name="T24" fmla="*/ 0 w 51"/>
                  <a:gd name="T25" fmla="*/ 23 h 50"/>
                  <a:gd name="T26" fmla="*/ 2 w 51"/>
                  <a:gd name="T27" fmla="*/ 34 h 50"/>
                  <a:gd name="T28" fmla="*/ 5 w 51"/>
                  <a:gd name="T29" fmla="*/ 42 h 50"/>
                  <a:gd name="T30" fmla="*/ 13 w 51"/>
                  <a:gd name="T31" fmla="*/ 46 h 50"/>
                  <a:gd name="T32" fmla="*/ 26 w 51"/>
                  <a:gd name="T33" fmla="*/ 50 h 50"/>
                  <a:gd name="T34" fmla="*/ 26 w 51"/>
                  <a:gd name="T3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lnTo>
                      <a:pt x="36" y="46"/>
                    </a:lnTo>
                    <a:lnTo>
                      <a:pt x="43" y="42"/>
                    </a:lnTo>
                    <a:lnTo>
                      <a:pt x="49" y="34"/>
                    </a:lnTo>
                    <a:lnTo>
                      <a:pt x="51" y="23"/>
                    </a:lnTo>
                    <a:lnTo>
                      <a:pt x="49" y="13"/>
                    </a:lnTo>
                    <a:lnTo>
                      <a:pt x="43" y="8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3" y="2"/>
                    </a:lnTo>
                    <a:lnTo>
                      <a:pt x="5" y="8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5" y="42"/>
                    </a:lnTo>
                    <a:lnTo>
                      <a:pt x="13" y="46"/>
                    </a:lnTo>
                    <a:lnTo>
                      <a:pt x="26" y="50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2" name="Freeform 153"/>
              <p:cNvSpPr>
                <a:spLocks/>
              </p:cNvSpPr>
              <p:nvPr/>
            </p:nvSpPr>
            <p:spPr bwMode="auto">
              <a:xfrm>
                <a:off x="3012" y="1957"/>
                <a:ext cx="25" cy="25"/>
              </a:xfrm>
              <a:custGeom>
                <a:avLst/>
                <a:gdLst>
                  <a:gd name="T0" fmla="*/ 25 w 49"/>
                  <a:gd name="T1" fmla="*/ 49 h 49"/>
                  <a:gd name="T2" fmla="*/ 32 w 49"/>
                  <a:gd name="T3" fmla="*/ 48 h 49"/>
                  <a:gd name="T4" fmla="*/ 42 w 49"/>
                  <a:gd name="T5" fmla="*/ 42 h 49"/>
                  <a:gd name="T6" fmla="*/ 47 w 49"/>
                  <a:gd name="T7" fmla="*/ 32 h 49"/>
                  <a:gd name="T8" fmla="*/ 49 w 49"/>
                  <a:gd name="T9" fmla="*/ 25 h 49"/>
                  <a:gd name="T10" fmla="*/ 47 w 49"/>
                  <a:gd name="T11" fmla="*/ 13 h 49"/>
                  <a:gd name="T12" fmla="*/ 42 w 49"/>
                  <a:gd name="T13" fmla="*/ 6 h 49"/>
                  <a:gd name="T14" fmla="*/ 32 w 49"/>
                  <a:gd name="T15" fmla="*/ 2 h 49"/>
                  <a:gd name="T16" fmla="*/ 25 w 49"/>
                  <a:gd name="T17" fmla="*/ 0 h 49"/>
                  <a:gd name="T18" fmla="*/ 13 w 49"/>
                  <a:gd name="T19" fmla="*/ 2 h 49"/>
                  <a:gd name="T20" fmla="*/ 6 w 49"/>
                  <a:gd name="T21" fmla="*/ 6 h 49"/>
                  <a:gd name="T22" fmla="*/ 2 w 49"/>
                  <a:gd name="T23" fmla="*/ 13 h 49"/>
                  <a:gd name="T24" fmla="*/ 0 w 49"/>
                  <a:gd name="T25" fmla="*/ 25 h 49"/>
                  <a:gd name="T26" fmla="*/ 2 w 49"/>
                  <a:gd name="T27" fmla="*/ 32 h 49"/>
                  <a:gd name="T28" fmla="*/ 6 w 49"/>
                  <a:gd name="T29" fmla="*/ 42 h 49"/>
                  <a:gd name="T30" fmla="*/ 13 w 49"/>
                  <a:gd name="T31" fmla="*/ 48 h 49"/>
                  <a:gd name="T32" fmla="*/ 25 w 49"/>
                  <a:gd name="T33" fmla="*/ 49 h 49"/>
                  <a:gd name="T34" fmla="*/ 25 w 49"/>
                  <a:gd name="T3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lnTo>
                      <a:pt x="32" y="48"/>
                    </a:lnTo>
                    <a:lnTo>
                      <a:pt x="42" y="42"/>
                    </a:lnTo>
                    <a:lnTo>
                      <a:pt x="47" y="32"/>
                    </a:lnTo>
                    <a:lnTo>
                      <a:pt x="49" y="25"/>
                    </a:lnTo>
                    <a:lnTo>
                      <a:pt x="47" y="13"/>
                    </a:lnTo>
                    <a:lnTo>
                      <a:pt x="42" y="6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6" y="42"/>
                    </a:lnTo>
                    <a:lnTo>
                      <a:pt x="13" y="48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" name="Freeform 154"/>
              <p:cNvSpPr>
                <a:spLocks/>
              </p:cNvSpPr>
              <p:nvPr/>
            </p:nvSpPr>
            <p:spPr bwMode="auto">
              <a:xfrm>
                <a:off x="3421" y="2459"/>
                <a:ext cx="87" cy="121"/>
              </a:xfrm>
              <a:custGeom>
                <a:avLst/>
                <a:gdLst>
                  <a:gd name="T0" fmla="*/ 8 w 175"/>
                  <a:gd name="T1" fmla="*/ 241 h 241"/>
                  <a:gd name="T2" fmla="*/ 166 w 175"/>
                  <a:gd name="T3" fmla="*/ 74 h 241"/>
                  <a:gd name="T4" fmla="*/ 175 w 175"/>
                  <a:gd name="T5" fmla="*/ 0 h 241"/>
                  <a:gd name="T6" fmla="*/ 0 w 175"/>
                  <a:gd name="T7" fmla="*/ 184 h 241"/>
                  <a:gd name="T8" fmla="*/ 8 w 175"/>
                  <a:gd name="T9" fmla="*/ 241 h 241"/>
                  <a:gd name="T10" fmla="*/ 8 w 175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41">
                    <a:moveTo>
                      <a:pt x="8" y="241"/>
                    </a:moveTo>
                    <a:lnTo>
                      <a:pt x="166" y="74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41"/>
                    </a:lnTo>
                    <a:lnTo>
                      <a:pt x="8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" name="Freeform 155"/>
              <p:cNvSpPr>
                <a:spLocks/>
              </p:cNvSpPr>
              <p:nvPr/>
            </p:nvSpPr>
            <p:spPr bwMode="auto">
              <a:xfrm>
                <a:off x="3421" y="2390"/>
                <a:ext cx="87" cy="119"/>
              </a:xfrm>
              <a:custGeom>
                <a:avLst/>
                <a:gdLst>
                  <a:gd name="T0" fmla="*/ 8 w 175"/>
                  <a:gd name="T1" fmla="*/ 237 h 237"/>
                  <a:gd name="T2" fmla="*/ 166 w 175"/>
                  <a:gd name="T3" fmla="*/ 72 h 237"/>
                  <a:gd name="T4" fmla="*/ 175 w 175"/>
                  <a:gd name="T5" fmla="*/ 0 h 237"/>
                  <a:gd name="T6" fmla="*/ 0 w 175"/>
                  <a:gd name="T7" fmla="*/ 184 h 237"/>
                  <a:gd name="T8" fmla="*/ 8 w 175"/>
                  <a:gd name="T9" fmla="*/ 237 h 237"/>
                  <a:gd name="T10" fmla="*/ 8 w 175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37">
                    <a:moveTo>
                      <a:pt x="8" y="237"/>
                    </a:moveTo>
                    <a:lnTo>
                      <a:pt x="166" y="72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5" name="Freeform 156"/>
              <p:cNvSpPr>
                <a:spLocks/>
              </p:cNvSpPr>
              <p:nvPr/>
            </p:nvSpPr>
            <p:spPr bwMode="auto">
              <a:xfrm>
                <a:off x="3421" y="2321"/>
                <a:ext cx="87" cy="121"/>
              </a:xfrm>
              <a:custGeom>
                <a:avLst/>
                <a:gdLst>
                  <a:gd name="T0" fmla="*/ 8 w 175"/>
                  <a:gd name="T1" fmla="*/ 241 h 241"/>
                  <a:gd name="T2" fmla="*/ 168 w 175"/>
                  <a:gd name="T3" fmla="*/ 74 h 241"/>
                  <a:gd name="T4" fmla="*/ 175 w 175"/>
                  <a:gd name="T5" fmla="*/ 0 h 241"/>
                  <a:gd name="T6" fmla="*/ 0 w 175"/>
                  <a:gd name="T7" fmla="*/ 184 h 241"/>
                  <a:gd name="T8" fmla="*/ 8 w 175"/>
                  <a:gd name="T9" fmla="*/ 241 h 241"/>
                  <a:gd name="T10" fmla="*/ 8 w 175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41">
                    <a:moveTo>
                      <a:pt x="8" y="241"/>
                    </a:moveTo>
                    <a:lnTo>
                      <a:pt x="168" y="74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41"/>
                    </a:lnTo>
                    <a:lnTo>
                      <a:pt x="8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" name="Freeform 157"/>
              <p:cNvSpPr>
                <a:spLocks/>
              </p:cNvSpPr>
              <p:nvPr/>
            </p:nvSpPr>
            <p:spPr bwMode="auto">
              <a:xfrm>
                <a:off x="3421" y="2253"/>
                <a:ext cx="87" cy="118"/>
              </a:xfrm>
              <a:custGeom>
                <a:avLst/>
                <a:gdLst>
                  <a:gd name="T0" fmla="*/ 8 w 175"/>
                  <a:gd name="T1" fmla="*/ 238 h 238"/>
                  <a:gd name="T2" fmla="*/ 168 w 175"/>
                  <a:gd name="T3" fmla="*/ 72 h 238"/>
                  <a:gd name="T4" fmla="*/ 175 w 175"/>
                  <a:gd name="T5" fmla="*/ 0 h 238"/>
                  <a:gd name="T6" fmla="*/ 0 w 175"/>
                  <a:gd name="T7" fmla="*/ 185 h 238"/>
                  <a:gd name="T8" fmla="*/ 8 w 175"/>
                  <a:gd name="T9" fmla="*/ 238 h 238"/>
                  <a:gd name="T10" fmla="*/ 8 w 175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38">
                    <a:moveTo>
                      <a:pt x="8" y="238"/>
                    </a:moveTo>
                    <a:lnTo>
                      <a:pt x="168" y="72"/>
                    </a:lnTo>
                    <a:lnTo>
                      <a:pt x="175" y="0"/>
                    </a:lnTo>
                    <a:lnTo>
                      <a:pt x="0" y="185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" name="Freeform 158"/>
              <p:cNvSpPr>
                <a:spLocks/>
              </p:cNvSpPr>
              <p:nvPr/>
            </p:nvSpPr>
            <p:spPr bwMode="auto">
              <a:xfrm>
                <a:off x="3421" y="2115"/>
                <a:ext cx="88" cy="119"/>
              </a:xfrm>
              <a:custGeom>
                <a:avLst/>
                <a:gdLst>
                  <a:gd name="T0" fmla="*/ 8 w 177"/>
                  <a:gd name="T1" fmla="*/ 237 h 237"/>
                  <a:gd name="T2" fmla="*/ 168 w 177"/>
                  <a:gd name="T3" fmla="*/ 72 h 237"/>
                  <a:gd name="T4" fmla="*/ 177 w 177"/>
                  <a:gd name="T5" fmla="*/ 0 h 237"/>
                  <a:gd name="T6" fmla="*/ 0 w 177"/>
                  <a:gd name="T7" fmla="*/ 184 h 237"/>
                  <a:gd name="T8" fmla="*/ 8 w 177"/>
                  <a:gd name="T9" fmla="*/ 237 h 237"/>
                  <a:gd name="T10" fmla="*/ 8 w 177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7">
                    <a:moveTo>
                      <a:pt x="8" y="237"/>
                    </a:moveTo>
                    <a:lnTo>
                      <a:pt x="168" y="72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" name="Freeform 159"/>
              <p:cNvSpPr>
                <a:spLocks/>
              </p:cNvSpPr>
              <p:nvPr/>
            </p:nvSpPr>
            <p:spPr bwMode="auto">
              <a:xfrm>
                <a:off x="3421" y="2045"/>
                <a:ext cx="88" cy="119"/>
              </a:xfrm>
              <a:custGeom>
                <a:avLst/>
                <a:gdLst>
                  <a:gd name="T0" fmla="*/ 8 w 177"/>
                  <a:gd name="T1" fmla="*/ 237 h 237"/>
                  <a:gd name="T2" fmla="*/ 168 w 177"/>
                  <a:gd name="T3" fmla="*/ 74 h 237"/>
                  <a:gd name="T4" fmla="*/ 177 w 177"/>
                  <a:gd name="T5" fmla="*/ 0 h 237"/>
                  <a:gd name="T6" fmla="*/ 0 w 177"/>
                  <a:gd name="T7" fmla="*/ 184 h 237"/>
                  <a:gd name="T8" fmla="*/ 8 w 177"/>
                  <a:gd name="T9" fmla="*/ 237 h 237"/>
                  <a:gd name="T10" fmla="*/ 8 w 177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7">
                    <a:moveTo>
                      <a:pt x="8" y="237"/>
                    </a:moveTo>
                    <a:lnTo>
                      <a:pt x="168" y="74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" name="Freeform 160"/>
              <p:cNvSpPr>
                <a:spLocks/>
              </p:cNvSpPr>
              <p:nvPr/>
            </p:nvSpPr>
            <p:spPr bwMode="auto">
              <a:xfrm>
                <a:off x="3421" y="1977"/>
                <a:ext cx="88" cy="119"/>
              </a:xfrm>
              <a:custGeom>
                <a:avLst/>
                <a:gdLst>
                  <a:gd name="T0" fmla="*/ 8 w 177"/>
                  <a:gd name="T1" fmla="*/ 238 h 238"/>
                  <a:gd name="T2" fmla="*/ 168 w 177"/>
                  <a:gd name="T3" fmla="*/ 72 h 238"/>
                  <a:gd name="T4" fmla="*/ 177 w 177"/>
                  <a:gd name="T5" fmla="*/ 0 h 238"/>
                  <a:gd name="T6" fmla="*/ 0 w 177"/>
                  <a:gd name="T7" fmla="*/ 184 h 238"/>
                  <a:gd name="T8" fmla="*/ 8 w 177"/>
                  <a:gd name="T9" fmla="*/ 238 h 238"/>
                  <a:gd name="T10" fmla="*/ 8 w 177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8">
                    <a:moveTo>
                      <a:pt x="8" y="238"/>
                    </a:moveTo>
                    <a:lnTo>
                      <a:pt x="168" y="72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" name="Freeform 161"/>
              <p:cNvSpPr>
                <a:spLocks/>
              </p:cNvSpPr>
              <p:nvPr/>
            </p:nvSpPr>
            <p:spPr bwMode="auto">
              <a:xfrm>
                <a:off x="3421" y="1908"/>
                <a:ext cx="88" cy="118"/>
              </a:xfrm>
              <a:custGeom>
                <a:avLst/>
                <a:gdLst>
                  <a:gd name="T0" fmla="*/ 8 w 177"/>
                  <a:gd name="T1" fmla="*/ 238 h 238"/>
                  <a:gd name="T2" fmla="*/ 168 w 177"/>
                  <a:gd name="T3" fmla="*/ 74 h 238"/>
                  <a:gd name="T4" fmla="*/ 177 w 177"/>
                  <a:gd name="T5" fmla="*/ 0 h 238"/>
                  <a:gd name="T6" fmla="*/ 0 w 177"/>
                  <a:gd name="T7" fmla="*/ 185 h 238"/>
                  <a:gd name="T8" fmla="*/ 8 w 177"/>
                  <a:gd name="T9" fmla="*/ 238 h 238"/>
                  <a:gd name="T10" fmla="*/ 8 w 177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8">
                    <a:moveTo>
                      <a:pt x="8" y="238"/>
                    </a:moveTo>
                    <a:lnTo>
                      <a:pt x="168" y="74"/>
                    </a:lnTo>
                    <a:lnTo>
                      <a:pt x="177" y="0"/>
                    </a:lnTo>
                    <a:lnTo>
                      <a:pt x="0" y="185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" name="Freeform 162"/>
              <p:cNvSpPr>
                <a:spLocks/>
              </p:cNvSpPr>
              <p:nvPr/>
            </p:nvSpPr>
            <p:spPr bwMode="auto">
              <a:xfrm>
                <a:off x="2532" y="2168"/>
                <a:ext cx="133" cy="23"/>
              </a:xfrm>
              <a:custGeom>
                <a:avLst/>
                <a:gdLst>
                  <a:gd name="T0" fmla="*/ 0 w 266"/>
                  <a:gd name="T1" fmla="*/ 46 h 46"/>
                  <a:gd name="T2" fmla="*/ 232 w 266"/>
                  <a:gd name="T3" fmla="*/ 36 h 46"/>
                  <a:gd name="T4" fmla="*/ 266 w 266"/>
                  <a:gd name="T5" fmla="*/ 0 h 46"/>
                  <a:gd name="T6" fmla="*/ 29 w 266"/>
                  <a:gd name="T7" fmla="*/ 4 h 46"/>
                  <a:gd name="T8" fmla="*/ 0 w 266"/>
                  <a:gd name="T9" fmla="*/ 46 h 46"/>
                  <a:gd name="T10" fmla="*/ 0 w 266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6">
                    <a:moveTo>
                      <a:pt x="0" y="46"/>
                    </a:moveTo>
                    <a:lnTo>
                      <a:pt x="232" y="36"/>
                    </a:lnTo>
                    <a:lnTo>
                      <a:pt x="266" y="0"/>
                    </a:lnTo>
                    <a:lnTo>
                      <a:pt x="29" y="4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" name="Freeform 163"/>
              <p:cNvSpPr>
                <a:spLocks/>
              </p:cNvSpPr>
              <p:nvPr/>
            </p:nvSpPr>
            <p:spPr bwMode="auto">
              <a:xfrm>
                <a:off x="2558" y="2132"/>
                <a:ext cx="133" cy="23"/>
              </a:xfrm>
              <a:custGeom>
                <a:avLst/>
                <a:gdLst>
                  <a:gd name="T0" fmla="*/ 0 w 266"/>
                  <a:gd name="T1" fmla="*/ 45 h 45"/>
                  <a:gd name="T2" fmla="*/ 230 w 266"/>
                  <a:gd name="T3" fmla="*/ 38 h 45"/>
                  <a:gd name="T4" fmla="*/ 266 w 266"/>
                  <a:gd name="T5" fmla="*/ 0 h 45"/>
                  <a:gd name="T6" fmla="*/ 27 w 266"/>
                  <a:gd name="T7" fmla="*/ 4 h 45"/>
                  <a:gd name="T8" fmla="*/ 0 w 266"/>
                  <a:gd name="T9" fmla="*/ 45 h 45"/>
                  <a:gd name="T10" fmla="*/ 0 w 26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5">
                    <a:moveTo>
                      <a:pt x="0" y="45"/>
                    </a:moveTo>
                    <a:lnTo>
                      <a:pt x="230" y="38"/>
                    </a:lnTo>
                    <a:lnTo>
                      <a:pt x="266" y="0"/>
                    </a:lnTo>
                    <a:lnTo>
                      <a:pt x="27" y="4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" name="Freeform 164"/>
              <p:cNvSpPr>
                <a:spLocks/>
              </p:cNvSpPr>
              <p:nvPr/>
            </p:nvSpPr>
            <p:spPr bwMode="auto">
              <a:xfrm>
                <a:off x="2581" y="2096"/>
                <a:ext cx="134" cy="24"/>
              </a:xfrm>
              <a:custGeom>
                <a:avLst/>
                <a:gdLst>
                  <a:gd name="T0" fmla="*/ 0 w 266"/>
                  <a:gd name="T1" fmla="*/ 47 h 47"/>
                  <a:gd name="T2" fmla="*/ 234 w 266"/>
                  <a:gd name="T3" fmla="*/ 38 h 47"/>
                  <a:gd name="T4" fmla="*/ 266 w 266"/>
                  <a:gd name="T5" fmla="*/ 0 h 47"/>
                  <a:gd name="T6" fmla="*/ 28 w 266"/>
                  <a:gd name="T7" fmla="*/ 3 h 47"/>
                  <a:gd name="T8" fmla="*/ 0 w 266"/>
                  <a:gd name="T9" fmla="*/ 47 h 47"/>
                  <a:gd name="T10" fmla="*/ 0 w 266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7">
                    <a:moveTo>
                      <a:pt x="0" y="47"/>
                    </a:moveTo>
                    <a:lnTo>
                      <a:pt x="234" y="38"/>
                    </a:lnTo>
                    <a:lnTo>
                      <a:pt x="266" y="0"/>
                    </a:lnTo>
                    <a:lnTo>
                      <a:pt x="28" y="3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" name="Freeform 165"/>
              <p:cNvSpPr>
                <a:spLocks/>
              </p:cNvSpPr>
              <p:nvPr/>
            </p:nvSpPr>
            <p:spPr bwMode="auto">
              <a:xfrm>
                <a:off x="2607" y="2060"/>
                <a:ext cx="133" cy="22"/>
              </a:xfrm>
              <a:custGeom>
                <a:avLst/>
                <a:gdLst>
                  <a:gd name="T0" fmla="*/ 0 w 266"/>
                  <a:gd name="T1" fmla="*/ 46 h 46"/>
                  <a:gd name="T2" fmla="*/ 232 w 266"/>
                  <a:gd name="T3" fmla="*/ 38 h 46"/>
                  <a:gd name="T4" fmla="*/ 266 w 266"/>
                  <a:gd name="T5" fmla="*/ 0 h 46"/>
                  <a:gd name="T6" fmla="*/ 29 w 266"/>
                  <a:gd name="T7" fmla="*/ 4 h 46"/>
                  <a:gd name="T8" fmla="*/ 0 w 266"/>
                  <a:gd name="T9" fmla="*/ 46 h 46"/>
                  <a:gd name="T10" fmla="*/ 0 w 266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6">
                    <a:moveTo>
                      <a:pt x="0" y="46"/>
                    </a:moveTo>
                    <a:lnTo>
                      <a:pt x="232" y="38"/>
                    </a:lnTo>
                    <a:lnTo>
                      <a:pt x="266" y="0"/>
                    </a:lnTo>
                    <a:lnTo>
                      <a:pt x="29" y="4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" name="Freeform 166"/>
              <p:cNvSpPr>
                <a:spLocks/>
              </p:cNvSpPr>
              <p:nvPr/>
            </p:nvSpPr>
            <p:spPr bwMode="auto">
              <a:xfrm>
                <a:off x="2519" y="2611"/>
                <a:ext cx="181" cy="123"/>
              </a:xfrm>
              <a:custGeom>
                <a:avLst/>
                <a:gdLst>
                  <a:gd name="T0" fmla="*/ 0 w 363"/>
                  <a:gd name="T1" fmla="*/ 241 h 245"/>
                  <a:gd name="T2" fmla="*/ 363 w 363"/>
                  <a:gd name="T3" fmla="*/ 245 h 245"/>
                  <a:gd name="T4" fmla="*/ 358 w 363"/>
                  <a:gd name="T5" fmla="*/ 11 h 245"/>
                  <a:gd name="T6" fmla="*/ 8 w 363"/>
                  <a:gd name="T7" fmla="*/ 0 h 245"/>
                  <a:gd name="T8" fmla="*/ 0 w 363"/>
                  <a:gd name="T9" fmla="*/ 241 h 245"/>
                  <a:gd name="T10" fmla="*/ 0 w 363"/>
                  <a:gd name="T11" fmla="*/ 24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" h="245">
                    <a:moveTo>
                      <a:pt x="0" y="241"/>
                    </a:moveTo>
                    <a:lnTo>
                      <a:pt x="363" y="245"/>
                    </a:lnTo>
                    <a:lnTo>
                      <a:pt x="358" y="11"/>
                    </a:lnTo>
                    <a:lnTo>
                      <a:pt x="8" y="0"/>
                    </a:lnTo>
                    <a:lnTo>
                      <a:pt x="0" y="241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" name="Freeform 167"/>
              <p:cNvSpPr>
                <a:spLocks/>
              </p:cNvSpPr>
              <p:nvPr/>
            </p:nvSpPr>
            <p:spPr bwMode="auto">
              <a:xfrm>
                <a:off x="2522" y="2611"/>
                <a:ext cx="24" cy="123"/>
              </a:xfrm>
              <a:custGeom>
                <a:avLst/>
                <a:gdLst>
                  <a:gd name="T0" fmla="*/ 0 w 50"/>
                  <a:gd name="T1" fmla="*/ 0 h 245"/>
                  <a:gd name="T2" fmla="*/ 0 w 50"/>
                  <a:gd name="T3" fmla="*/ 245 h 245"/>
                  <a:gd name="T4" fmla="*/ 50 w 50"/>
                  <a:gd name="T5" fmla="*/ 237 h 245"/>
                  <a:gd name="T6" fmla="*/ 50 w 50"/>
                  <a:gd name="T7" fmla="*/ 4 h 245"/>
                  <a:gd name="T8" fmla="*/ 0 w 50"/>
                  <a:gd name="T9" fmla="*/ 0 h 245"/>
                  <a:gd name="T10" fmla="*/ 0 w 50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45">
                    <a:moveTo>
                      <a:pt x="0" y="0"/>
                    </a:moveTo>
                    <a:lnTo>
                      <a:pt x="0" y="245"/>
                    </a:lnTo>
                    <a:lnTo>
                      <a:pt x="50" y="237"/>
                    </a:lnTo>
                    <a:lnTo>
                      <a:pt x="5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" name="Freeform 168"/>
              <p:cNvSpPr>
                <a:spLocks/>
              </p:cNvSpPr>
              <p:nvPr/>
            </p:nvSpPr>
            <p:spPr bwMode="auto">
              <a:xfrm>
                <a:off x="2678" y="2615"/>
                <a:ext cx="30" cy="117"/>
              </a:xfrm>
              <a:custGeom>
                <a:avLst/>
                <a:gdLst>
                  <a:gd name="T0" fmla="*/ 5 w 59"/>
                  <a:gd name="T1" fmla="*/ 0 h 234"/>
                  <a:gd name="T2" fmla="*/ 0 w 59"/>
                  <a:gd name="T3" fmla="*/ 230 h 234"/>
                  <a:gd name="T4" fmla="*/ 49 w 59"/>
                  <a:gd name="T5" fmla="*/ 234 h 234"/>
                  <a:gd name="T6" fmla="*/ 59 w 59"/>
                  <a:gd name="T7" fmla="*/ 0 h 234"/>
                  <a:gd name="T8" fmla="*/ 5 w 59"/>
                  <a:gd name="T9" fmla="*/ 0 h 234"/>
                  <a:gd name="T10" fmla="*/ 5 w 59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234">
                    <a:moveTo>
                      <a:pt x="5" y="0"/>
                    </a:moveTo>
                    <a:lnTo>
                      <a:pt x="0" y="230"/>
                    </a:lnTo>
                    <a:lnTo>
                      <a:pt x="49" y="234"/>
                    </a:lnTo>
                    <a:lnTo>
                      <a:pt x="59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9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Hipóteses Nula e Alternativa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11</a:t>
            </a:fld>
            <a:endParaRPr lang="pt-BR"/>
          </a:p>
        </p:txBody>
      </p:sp>
      <p:grpSp>
        <p:nvGrpSpPr>
          <p:cNvPr id="168" name="Group 3"/>
          <p:cNvGrpSpPr>
            <a:grpSpLocks/>
          </p:cNvGrpSpPr>
          <p:nvPr/>
        </p:nvGrpSpPr>
        <p:grpSpPr bwMode="auto">
          <a:xfrm>
            <a:off x="7230938" y="477838"/>
            <a:ext cx="1733550" cy="887412"/>
            <a:chOff x="2223" y="1871"/>
            <a:chExt cx="1608" cy="979"/>
          </a:xfrm>
        </p:grpSpPr>
        <p:sp>
          <p:nvSpPr>
            <p:cNvPr id="169" name="Freeform 4"/>
            <p:cNvSpPr>
              <a:spLocks/>
            </p:cNvSpPr>
            <p:nvPr/>
          </p:nvSpPr>
          <p:spPr bwMode="auto">
            <a:xfrm>
              <a:off x="3581" y="2373"/>
              <a:ext cx="192" cy="291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" name="Freeform 5"/>
            <p:cNvSpPr>
              <a:spLocks/>
            </p:cNvSpPr>
            <p:nvPr/>
          </p:nvSpPr>
          <p:spPr bwMode="auto">
            <a:xfrm>
              <a:off x="2340" y="2687"/>
              <a:ext cx="262" cy="141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6"/>
            <p:cNvSpPr>
              <a:spLocks/>
            </p:cNvSpPr>
            <p:nvPr/>
          </p:nvSpPr>
          <p:spPr bwMode="auto">
            <a:xfrm>
              <a:off x="3496" y="1910"/>
              <a:ext cx="260" cy="205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7"/>
            <p:cNvSpPr>
              <a:spLocks/>
            </p:cNvSpPr>
            <p:nvPr/>
          </p:nvSpPr>
          <p:spPr bwMode="auto">
            <a:xfrm>
              <a:off x="3387" y="1892"/>
              <a:ext cx="404" cy="717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8"/>
            <p:cNvSpPr>
              <a:spLocks/>
            </p:cNvSpPr>
            <p:nvPr/>
          </p:nvSpPr>
          <p:spPr bwMode="auto">
            <a:xfrm>
              <a:off x="2312" y="1890"/>
              <a:ext cx="1107" cy="871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9"/>
            <p:cNvSpPr>
              <a:spLocks/>
            </p:cNvSpPr>
            <p:nvPr/>
          </p:nvSpPr>
          <p:spPr bwMode="auto">
            <a:xfrm>
              <a:off x="3200" y="2356"/>
              <a:ext cx="221" cy="72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10"/>
            <p:cNvSpPr>
              <a:spLocks/>
            </p:cNvSpPr>
            <p:nvPr/>
          </p:nvSpPr>
          <p:spPr bwMode="auto">
            <a:xfrm>
              <a:off x="3226" y="2502"/>
              <a:ext cx="188" cy="85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11"/>
            <p:cNvSpPr>
              <a:spLocks/>
            </p:cNvSpPr>
            <p:nvPr/>
          </p:nvSpPr>
          <p:spPr bwMode="auto">
            <a:xfrm>
              <a:off x="2252" y="2297"/>
              <a:ext cx="687" cy="356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12"/>
            <p:cNvSpPr>
              <a:spLocks/>
            </p:cNvSpPr>
            <p:nvPr/>
          </p:nvSpPr>
          <p:spPr bwMode="auto">
            <a:xfrm>
              <a:off x="3211" y="2242"/>
              <a:ext cx="210" cy="63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13"/>
            <p:cNvSpPr>
              <a:spLocks/>
            </p:cNvSpPr>
            <p:nvPr/>
          </p:nvSpPr>
          <p:spPr bwMode="auto">
            <a:xfrm>
              <a:off x="2860" y="2493"/>
              <a:ext cx="362" cy="351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14"/>
            <p:cNvSpPr>
              <a:spLocks/>
            </p:cNvSpPr>
            <p:nvPr/>
          </p:nvSpPr>
          <p:spPr bwMode="auto">
            <a:xfrm>
              <a:off x="2294" y="2437"/>
              <a:ext cx="108" cy="93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15"/>
            <p:cNvSpPr>
              <a:spLocks/>
            </p:cNvSpPr>
            <p:nvPr/>
          </p:nvSpPr>
          <p:spPr bwMode="auto">
            <a:xfrm>
              <a:off x="2464" y="2452"/>
              <a:ext cx="205" cy="88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16"/>
            <p:cNvSpPr>
              <a:spLocks/>
            </p:cNvSpPr>
            <p:nvPr/>
          </p:nvSpPr>
          <p:spPr bwMode="auto">
            <a:xfrm>
              <a:off x="2720" y="2451"/>
              <a:ext cx="167" cy="100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17"/>
            <p:cNvSpPr>
              <a:spLocks/>
            </p:cNvSpPr>
            <p:nvPr/>
          </p:nvSpPr>
          <p:spPr bwMode="auto">
            <a:xfrm>
              <a:off x="2750" y="1885"/>
              <a:ext cx="517" cy="90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18"/>
            <p:cNvSpPr>
              <a:spLocks/>
            </p:cNvSpPr>
            <p:nvPr/>
          </p:nvSpPr>
          <p:spPr bwMode="auto">
            <a:xfrm>
              <a:off x="3506" y="2210"/>
              <a:ext cx="256" cy="161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19"/>
            <p:cNvSpPr>
              <a:spLocks/>
            </p:cNvSpPr>
            <p:nvPr/>
          </p:nvSpPr>
          <p:spPr bwMode="auto">
            <a:xfrm>
              <a:off x="2243" y="2639"/>
              <a:ext cx="746" cy="134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3178" y="2009"/>
              <a:ext cx="153" cy="228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21"/>
            <p:cNvSpPr>
              <a:spLocks/>
            </p:cNvSpPr>
            <p:nvPr/>
          </p:nvSpPr>
          <p:spPr bwMode="auto">
            <a:xfrm>
              <a:off x="3184" y="2082"/>
              <a:ext cx="100" cy="141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2303" y="2637"/>
              <a:ext cx="584" cy="48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2793" y="2005"/>
              <a:ext cx="366" cy="216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24"/>
            <p:cNvSpPr>
              <a:spLocks/>
            </p:cNvSpPr>
            <p:nvPr/>
          </p:nvSpPr>
          <p:spPr bwMode="auto">
            <a:xfrm>
              <a:off x="2504" y="2019"/>
              <a:ext cx="440" cy="207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2852" y="2007"/>
              <a:ext cx="310" cy="110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26"/>
            <p:cNvSpPr>
              <a:spLocks/>
            </p:cNvSpPr>
            <p:nvPr/>
          </p:nvSpPr>
          <p:spPr bwMode="auto">
            <a:xfrm>
              <a:off x="2303" y="2001"/>
              <a:ext cx="870" cy="317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27"/>
            <p:cNvSpPr>
              <a:spLocks/>
            </p:cNvSpPr>
            <p:nvPr/>
          </p:nvSpPr>
          <p:spPr bwMode="auto">
            <a:xfrm>
              <a:off x="2274" y="2388"/>
              <a:ext cx="679" cy="213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2289" y="2430"/>
              <a:ext cx="91" cy="110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Freeform 29"/>
            <p:cNvSpPr>
              <a:spLocks/>
            </p:cNvSpPr>
            <p:nvPr/>
          </p:nvSpPr>
          <p:spPr bwMode="auto">
            <a:xfrm>
              <a:off x="2387" y="2434"/>
              <a:ext cx="24" cy="100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2787" y="2447"/>
              <a:ext cx="23" cy="104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2793" y="2497"/>
              <a:ext cx="114" cy="24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2787" y="2540"/>
              <a:ext cx="106" cy="23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2446" y="2440"/>
              <a:ext cx="254" cy="28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2439" y="2483"/>
              <a:ext cx="255" cy="30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2436" y="2525"/>
              <a:ext cx="258" cy="28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36"/>
            <p:cNvSpPr>
              <a:spLocks/>
            </p:cNvSpPr>
            <p:nvPr/>
          </p:nvSpPr>
          <p:spPr bwMode="auto">
            <a:xfrm>
              <a:off x="2244" y="2392"/>
              <a:ext cx="60" cy="206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Freeform 37"/>
            <p:cNvSpPr>
              <a:spLocks/>
            </p:cNvSpPr>
            <p:nvPr/>
          </p:nvSpPr>
          <p:spPr bwMode="auto">
            <a:xfrm>
              <a:off x="2223" y="2622"/>
              <a:ext cx="811" cy="110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38"/>
            <p:cNvSpPr>
              <a:spLocks/>
            </p:cNvSpPr>
            <p:nvPr/>
          </p:nvSpPr>
          <p:spPr bwMode="auto">
            <a:xfrm>
              <a:off x="2322" y="2696"/>
              <a:ext cx="208" cy="138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39"/>
            <p:cNvSpPr>
              <a:spLocks/>
            </p:cNvSpPr>
            <p:nvPr/>
          </p:nvSpPr>
          <p:spPr bwMode="auto">
            <a:xfrm>
              <a:off x="2845" y="2696"/>
              <a:ext cx="232" cy="154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2561" y="2204"/>
              <a:ext cx="521" cy="28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2652" y="1933"/>
              <a:ext cx="583" cy="74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2746" y="1873"/>
              <a:ext cx="530" cy="74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Freeform 43"/>
            <p:cNvSpPr>
              <a:spLocks/>
            </p:cNvSpPr>
            <p:nvPr/>
          </p:nvSpPr>
          <p:spPr bwMode="auto">
            <a:xfrm>
              <a:off x="3262" y="1871"/>
              <a:ext cx="170" cy="250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Freeform 44"/>
            <p:cNvSpPr>
              <a:spLocks/>
            </p:cNvSpPr>
            <p:nvPr/>
          </p:nvSpPr>
          <p:spPr bwMode="auto">
            <a:xfrm>
              <a:off x="3417" y="1885"/>
              <a:ext cx="379" cy="82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45"/>
            <p:cNvSpPr>
              <a:spLocks/>
            </p:cNvSpPr>
            <p:nvPr/>
          </p:nvSpPr>
          <p:spPr bwMode="auto">
            <a:xfrm>
              <a:off x="3486" y="1910"/>
              <a:ext cx="35" cy="680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46"/>
            <p:cNvSpPr>
              <a:spLocks/>
            </p:cNvSpPr>
            <p:nvPr/>
          </p:nvSpPr>
          <p:spPr bwMode="auto">
            <a:xfrm>
              <a:off x="3502" y="2200"/>
              <a:ext cx="239" cy="37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47"/>
            <p:cNvSpPr>
              <a:spLocks/>
            </p:cNvSpPr>
            <p:nvPr/>
          </p:nvSpPr>
          <p:spPr bwMode="auto">
            <a:xfrm>
              <a:off x="3548" y="1982"/>
              <a:ext cx="16" cy="109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48"/>
            <p:cNvSpPr>
              <a:spLocks/>
            </p:cNvSpPr>
            <p:nvPr/>
          </p:nvSpPr>
          <p:spPr bwMode="auto">
            <a:xfrm>
              <a:off x="3550" y="2117"/>
              <a:ext cx="17" cy="82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49"/>
            <p:cNvSpPr>
              <a:spLocks/>
            </p:cNvSpPr>
            <p:nvPr/>
          </p:nvSpPr>
          <p:spPr bwMode="auto">
            <a:xfrm>
              <a:off x="3594" y="1924"/>
              <a:ext cx="35" cy="81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" name="Freeform 50"/>
            <p:cNvSpPr>
              <a:spLocks/>
            </p:cNvSpPr>
            <p:nvPr/>
          </p:nvSpPr>
          <p:spPr bwMode="auto">
            <a:xfrm>
              <a:off x="3664" y="1938"/>
              <a:ext cx="46" cy="86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Freeform 51"/>
            <p:cNvSpPr>
              <a:spLocks/>
            </p:cNvSpPr>
            <p:nvPr/>
          </p:nvSpPr>
          <p:spPr bwMode="auto">
            <a:xfrm>
              <a:off x="3467" y="2218"/>
              <a:ext cx="31" cy="62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Freeform 52"/>
            <p:cNvSpPr>
              <a:spLocks/>
            </p:cNvSpPr>
            <p:nvPr/>
          </p:nvSpPr>
          <p:spPr bwMode="auto">
            <a:xfrm>
              <a:off x="3432" y="2358"/>
              <a:ext cx="399" cy="264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" name="Freeform 53"/>
            <p:cNvSpPr>
              <a:spLocks/>
            </p:cNvSpPr>
            <p:nvPr/>
          </p:nvSpPr>
          <p:spPr bwMode="auto">
            <a:xfrm>
              <a:off x="3775" y="1954"/>
              <a:ext cx="28" cy="534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" name="Freeform 54"/>
            <p:cNvSpPr>
              <a:spLocks/>
            </p:cNvSpPr>
            <p:nvPr/>
          </p:nvSpPr>
          <p:spPr bwMode="auto">
            <a:xfrm>
              <a:off x="2855" y="2011"/>
              <a:ext cx="375" cy="397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2977" y="2402"/>
              <a:ext cx="64" cy="35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3241" y="2240"/>
              <a:ext cx="168" cy="37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57"/>
            <p:cNvSpPr>
              <a:spLocks/>
            </p:cNvSpPr>
            <p:nvPr/>
          </p:nvSpPr>
          <p:spPr bwMode="auto">
            <a:xfrm>
              <a:off x="3200" y="2345"/>
              <a:ext cx="216" cy="63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3209" y="2502"/>
              <a:ext cx="194" cy="66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" name="Freeform 59"/>
            <p:cNvSpPr>
              <a:spLocks/>
            </p:cNvSpPr>
            <p:nvPr/>
          </p:nvSpPr>
          <p:spPr bwMode="auto">
            <a:xfrm>
              <a:off x="3198" y="2617"/>
              <a:ext cx="231" cy="13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" name="Freeform 60"/>
            <p:cNvSpPr>
              <a:spLocks/>
            </p:cNvSpPr>
            <p:nvPr/>
          </p:nvSpPr>
          <p:spPr bwMode="auto">
            <a:xfrm>
              <a:off x="3056" y="2585"/>
              <a:ext cx="104" cy="159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" name="Freeform 61"/>
            <p:cNvSpPr>
              <a:spLocks/>
            </p:cNvSpPr>
            <p:nvPr/>
          </p:nvSpPr>
          <p:spPr bwMode="auto">
            <a:xfrm>
              <a:off x="3096" y="2611"/>
              <a:ext cx="72" cy="108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Freeform 62"/>
            <p:cNvSpPr>
              <a:spLocks/>
            </p:cNvSpPr>
            <p:nvPr/>
          </p:nvSpPr>
          <p:spPr bwMode="auto">
            <a:xfrm>
              <a:off x="2964" y="2481"/>
              <a:ext cx="170" cy="232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8" name="Freeform 63"/>
            <p:cNvSpPr>
              <a:spLocks/>
            </p:cNvSpPr>
            <p:nvPr/>
          </p:nvSpPr>
          <p:spPr bwMode="auto">
            <a:xfrm>
              <a:off x="3377" y="2148"/>
              <a:ext cx="57" cy="472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" name="Freeform 64"/>
            <p:cNvSpPr>
              <a:spLocks/>
            </p:cNvSpPr>
            <p:nvPr/>
          </p:nvSpPr>
          <p:spPr bwMode="auto">
            <a:xfrm>
              <a:off x="3205" y="2001"/>
              <a:ext cx="94" cy="23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" name="Freeform 65"/>
            <p:cNvSpPr>
              <a:spLocks/>
            </p:cNvSpPr>
            <p:nvPr/>
          </p:nvSpPr>
          <p:spPr bwMode="auto">
            <a:xfrm>
              <a:off x="3278" y="2005"/>
              <a:ext cx="66" cy="224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" name="Freeform 66"/>
            <p:cNvSpPr>
              <a:spLocks/>
            </p:cNvSpPr>
            <p:nvPr/>
          </p:nvSpPr>
          <p:spPr bwMode="auto">
            <a:xfrm>
              <a:off x="3197" y="2215"/>
              <a:ext cx="150" cy="28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" name="Freeform 67"/>
            <p:cNvSpPr>
              <a:spLocks/>
            </p:cNvSpPr>
            <p:nvPr/>
          </p:nvSpPr>
          <p:spPr bwMode="auto">
            <a:xfrm>
              <a:off x="2709" y="2315"/>
              <a:ext cx="56" cy="49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Freeform 68"/>
            <p:cNvSpPr>
              <a:spLocks/>
            </p:cNvSpPr>
            <p:nvPr/>
          </p:nvSpPr>
          <p:spPr bwMode="auto">
            <a:xfrm>
              <a:off x="2661" y="2321"/>
              <a:ext cx="51" cy="4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69"/>
            <p:cNvSpPr>
              <a:spLocks/>
            </p:cNvSpPr>
            <p:nvPr/>
          </p:nvSpPr>
          <p:spPr bwMode="auto">
            <a:xfrm>
              <a:off x="2596" y="2316"/>
              <a:ext cx="61" cy="45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70"/>
            <p:cNvSpPr>
              <a:spLocks/>
            </p:cNvSpPr>
            <p:nvPr/>
          </p:nvSpPr>
          <p:spPr bwMode="auto">
            <a:xfrm>
              <a:off x="2540" y="2321"/>
              <a:ext cx="44" cy="37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Freeform 71"/>
            <p:cNvSpPr>
              <a:spLocks/>
            </p:cNvSpPr>
            <p:nvPr/>
          </p:nvSpPr>
          <p:spPr bwMode="auto">
            <a:xfrm>
              <a:off x="2477" y="2326"/>
              <a:ext cx="55" cy="33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Freeform 72"/>
            <p:cNvSpPr>
              <a:spLocks/>
            </p:cNvSpPr>
            <p:nvPr/>
          </p:nvSpPr>
          <p:spPr bwMode="auto">
            <a:xfrm>
              <a:off x="2408" y="2326"/>
              <a:ext cx="62" cy="35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" name="Freeform 73"/>
            <p:cNvSpPr>
              <a:spLocks/>
            </p:cNvSpPr>
            <p:nvPr/>
          </p:nvSpPr>
          <p:spPr bwMode="auto">
            <a:xfrm>
              <a:off x="2977" y="2267"/>
              <a:ext cx="203" cy="119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Freeform 74"/>
            <p:cNvSpPr>
              <a:spLocks/>
            </p:cNvSpPr>
            <p:nvPr/>
          </p:nvSpPr>
          <p:spPr bwMode="auto">
            <a:xfrm>
              <a:off x="2798" y="1910"/>
              <a:ext cx="54" cy="28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" name="Freeform 75"/>
            <p:cNvSpPr>
              <a:spLocks/>
            </p:cNvSpPr>
            <p:nvPr/>
          </p:nvSpPr>
          <p:spPr bwMode="auto">
            <a:xfrm>
              <a:off x="2898" y="1908"/>
              <a:ext cx="55" cy="30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" name="Freeform 76"/>
            <p:cNvSpPr>
              <a:spLocks/>
            </p:cNvSpPr>
            <p:nvPr/>
          </p:nvSpPr>
          <p:spPr bwMode="auto">
            <a:xfrm>
              <a:off x="2986" y="1906"/>
              <a:ext cx="52" cy="25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auto">
            <a:xfrm>
              <a:off x="3078" y="1904"/>
              <a:ext cx="48" cy="23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" name="Freeform 78"/>
            <p:cNvSpPr>
              <a:spLocks/>
            </p:cNvSpPr>
            <p:nvPr/>
          </p:nvSpPr>
          <p:spPr bwMode="auto">
            <a:xfrm>
              <a:off x="3162" y="1906"/>
              <a:ext cx="48" cy="21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4" name="Freeform 79"/>
            <p:cNvSpPr>
              <a:spLocks/>
            </p:cNvSpPr>
            <p:nvPr/>
          </p:nvSpPr>
          <p:spPr bwMode="auto">
            <a:xfrm>
              <a:off x="2715" y="2445"/>
              <a:ext cx="86" cy="111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" name="Freeform 80"/>
            <p:cNvSpPr>
              <a:spLocks/>
            </p:cNvSpPr>
            <p:nvPr/>
          </p:nvSpPr>
          <p:spPr bwMode="auto">
            <a:xfrm>
              <a:off x="2259" y="2294"/>
              <a:ext cx="60" cy="73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" name="Freeform 81"/>
            <p:cNvSpPr>
              <a:spLocks/>
            </p:cNvSpPr>
            <p:nvPr/>
          </p:nvSpPr>
          <p:spPr bwMode="auto">
            <a:xfrm>
              <a:off x="3666" y="2453"/>
              <a:ext cx="84" cy="128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82"/>
            <p:cNvSpPr>
              <a:spLocks/>
            </p:cNvSpPr>
            <p:nvPr/>
          </p:nvSpPr>
          <p:spPr bwMode="auto">
            <a:xfrm>
              <a:off x="3697" y="2473"/>
              <a:ext cx="59" cy="88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8" name="Freeform 83"/>
            <p:cNvSpPr>
              <a:spLocks/>
            </p:cNvSpPr>
            <p:nvPr/>
          </p:nvSpPr>
          <p:spPr bwMode="auto">
            <a:xfrm>
              <a:off x="3622" y="2526"/>
              <a:ext cx="71" cy="123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9" name="Freeform 84"/>
            <p:cNvSpPr>
              <a:spLocks/>
            </p:cNvSpPr>
            <p:nvPr/>
          </p:nvSpPr>
          <p:spPr bwMode="auto">
            <a:xfrm>
              <a:off x="2822" y="1957"/>
              <a:ext cx="48" cy="48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0" name="Freeform 85"/>
            <p:cNvSpPr>
              <a:spLocks/>
            </p:cNvSpPr>
            <p:nvPr/>
          </p:nvSpPr>
          <p:spPr bwMode="auto">
            <a:xfrm>
              <a:off x="3005" y="1955"/>
              <a:ext cx="48" cy="48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1" name="Freeform 86"/>
            <p:cNvSpPr>
              <a:spLocks/>
            </p:cNvSpPr>
            <p:nvPr/>
          </p:nvSpPr>
          <p:spPr bwMode="auto">
            <a:xfrm>
              <a:off x="2909" y="1952"/>
              <a:ext cx="48" cy="48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2" name="Freeform 87"/>
            <p:cNvSpPr>
              <a:spLocks/>
            </p:cNvSpPr>
            <p:nvPr/>
          </p:nvSpPr>
          <p:spPr bwMode="auto">
            <a:xfrm>
              <a:off x="2827" y="1962"/>
              <a:ext cx="25" cy="26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3" name="Freeform 88"/>
            <p:cNvSpPr>
              <a:spLocks/>
            </p:cNvSpPr>
            <p:nvPr/>
          </p:nvSpPr>
          <p:spPr bwMode="auto">
            <a:xfrm>
              <a:off x="2918" y="1956"/>
              <a:ext cx="26" cy="25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4" name="Freeform 89"/>
            <p:cNvSpPr>
              <a:spLocks/>
            </p:cNvSpPr>
            <p:nvPr/>
          </p:nvSpPr>
          <p:spPr bwMode="auto">
            <a:xfrm>
              <a:off x="3012" y="1957"/>
              <a:ext cx="25" cy="25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5" name="Freeform 90"/>
            <p:cNvSpPr>
              <a:spLocks/>
            </p:cNvSpPr>
            <p:nvPr/>
          </p:nvSpPr>
          <p:spPr bwMode="auto">
            <a:xfrm>
              <a:off x="3421" y="2459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" name="Freeform 91"/>
            <p:cNvSpPr>
              <a:spLocks/>
            </p:cNvSpPr>
            <p:nvPr/>
          </p:nvSpPr>
          <p:spPr bwMode="auto">
            <a:xfrm>
              <a:off x="3421" y="2390"/>
              <a:ext cx="87" cy="11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7" name="Freeform 92"/>
            <p:cNvSpPr>
              <a:spLocks/>
            </p:cNvSpPr>
            <p:nvPr/>
          </p:nvSpPr>
          <p:spPr bwMode="auto">
            <a:xfrm>
              <a:off x="3421" y="2321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8" name="Freeform 93"/>
            <p:cNvSpPr>
              <a:spLocks/>
            </p:cNvSpPr>
            <p:nvPr/>
          </p:nvSpPr>
          <p:spPr bwMode="auto">
            <a:xfrm>
              <a:off x="3421" y="2253"/>
              <a:ext cx="87" cy="11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9" name="Freeform 94"/>
            <p:cNvSpPr>
              <a:spLocks/>
            </p:cNvSpPr>
            <p:nvPr/>
          </p:nvSpPr>
          <p:spPr bwMode="auto">
            <a:xfrm>
              <a:off x="3421" y="211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0" name="Freeform 95"/>
            <p:cNvSpPr>
              <a:spLocks/>
            </p:cNvSpPr>
            <p:nvPr/>
          </p:nvSpPr>
          <p:spPr bwMode="auto">
            <a:xfrm>
              <a:off x="3421" y="204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1" name="Freeform 96"/>
            <p:cNvSpPr>
              <a:spLocks/>
            </p:cNvSpPr>
            <p:nvPr/>
          </p:nvSpPr>
          <p:spPr bwMode="auto">
            <a:xfrm>
              <a:off x="3421" y="1977"/>
              <a:ext cx="88" cy="119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2" name="Freeform 97"/>
            <p:cNvSpPr>
              <a:spLocks/>
            </p:cNvSpPr>
            <p:nvPr/>
          </p:nvSpPr>
          <p:spPr bwMode="auto">
            <a:xfrm>
              <a:off x="3421" y="1908"/>
              <a:ext cx="88" cy="11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3" name="Freeform 98"/>
            <p:cNvSpPr>
              <a:spLocks/>
            </p:cNvSpPr>
            <p:nvPr/>
          </p:nvSpPr>
          <p:spPr bwMode="auto">
            <a:xfrm>
              <a:off x="2532" y="2168"/>
              <a:ext cx="133" cy="23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4" name="Freeform 99"/>
            <p:cNvSpPr>
              <a:spLocks/>
            </p:cNvSpPr>
            <p:nvPr/>
          </p:nvSpPr>
          <p:spPr bwMode="auto">
            <a:xfrm>
              <a:off x="2558" y="2132"/>
              <a:ext cx="133" cy="23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100"/>
            <p:cNvSpPr>
              <a:spLocks/>
            </p:cNvSpPr>
            <p:nvPr/>
          </p:nvSpPr>
          <p:spPr bwMode="auto">
            <a:xfrm>
              <a:off x="2581" y="2096"/>
              <a:ext cx="134" cy="24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101"/>
            <p:cNvSpPr>
              <a:spLocks/>
            </p:cNvSpPr>
            <p:nvPr/>
          </p:nvSpPr>
          <p:spPr bwMode="auto">
            <a:xfrm>
              <a:off x="2607" y="2060"/>
              <a:ext cx="133" cy="2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102"/>
            <p:cNvSpPr>
              <a:spLocks/>
            </p:cNvSpPr>
            <p:nvPr/>
          </p:nvSpPr>
          <p:spPr bwMode="auto">
            <a:xfrm>
              <a:off x="2519" y="2611"/>
              <a:ext cx="181" cy="123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103"/>
            <p:cNvSpPr>
              <a:spLocks/>
            </p:cNvSpPr>
            <p:nvPr/>
          </p:nvSpPr>
          <p:spPr bwMode="auto">
            <a:xfrm>
              <a:off x="2522" y="2611"/>
              <a:ext cx="24" cy="123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104"/>
            <p:cNvSpPr>
              <a:spLocks/>
            </p:cNvSpPr>
            <p:nvPr/>
          </p:nvSpPr>
          <p:spPr bwMode="auto">
            <a:xfrm>
              <a:off x="2678" y="2615"/>
              <a:ext cx="30" cy="11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0" name="Espaço Reservado para Conteúdo 269"/>
          <p:cNvSpPr>
            <a:spLocks noGrp="1"/>
          </p:cNvSpPr>
          <p:nvPr>
            <p:ph idx="1"/>
          </p:nvPr>
        </p:nvSpPr>
        <p:spPr>
          <a:xfrm>
            <a:off x="2843808" y="1600200"/>
            <a:ext cx="5233392" cy="406104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O serviço de emergência </a:t>
            </a:r>
            <a:r>
              <a:rPr lang="pt-BR" dirty="0" smtClean="0"/>
              <a:t>cumpre </a:t>
            </a:r>
            <a:r>
              <a:rPr lang="pt-BR" dirty="0"/>
              <a:t>a meta de </a:t>
            </a:r>
            <a:r>
              <a:rPr lang="pt-BR" dirty="0" smtClean="0"/>
              <a:t>tempo de resposta</a:t>
            </a:r>
            <a:r>
              <a:rPr lang="pt-BR" dirty="0"/>
              <a:t>, nenhuma </a:t>
            </a:r>
            <a:r>
              <a:rPr lang="pt-BR" dirty="0" smtClean="0"/>
              <a:t>ação </a:t>
            </a:r>
            <a:r>
              <a:rPr lang="pt-BR" dirty="0"/>
              <a:t>de acompanhamento é </a:t>
            </a:r>
            <a:r>
              <a:rPr lang="pt-BR" dirty="0" smtClean="0"/>
              <a:t>necessário</a:t>
            </a:r>
          </a:p>
          <a:p>
            <a:r>
              <a:rPr lang="pt-BR" dirty="0"/>
              <a:t>O serviço de emergência não está </a:t>
            </a:r>
            <a:r>
              <a:rPr lang="pt-BR" dirty="0" smtClean="0"/>
              <a:t>cumprindo a </a:t>
            </a:r>
            <a:r>
              <a:rPr lang="pt-BR" dirty="0"/>
              <a:t>meta </a:t>
            </a:r>
            <a:r>
              <a:rPr lang="pt-BR" dirty="0" smtClean="0"/>
              <a:t>de tempo de </a:t>
            </a:r>
            <a:r>
              <a:rPr lang="pt-BR" dirty="0"/>
              <a:t>resposta; </a:t>
            </a:r>
            <a:r>
              <a:rPr lang="pt-BR" dirty="0" smtClean="0"/>
              <a:t>alguma ação </a:t>
            </a:r>
            <a:r>
              <a:rPr lang="pt-BR" dirty="0"/>
              <a:t>de acompanhamento adequado é necessário</a:t>
            </a:r>
          </a:p>
          <a:p>
            <a:endParaRPr lang="pt-BR" dirty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4"/>
              <p:cNvSpPr>
                <a:spLocks noChangeArrowheads="1"/>
              </p:cNvSpPr>
              <p:nvPr/>
            </p:nvSpPr>
            <p:spPr bwMode="auto">
              <a:xfrm>
                <a:off x="1115616" y="1484784"/>
                <a:ext cx="1822450" cy="5945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:</m:t>
                    </m:r>
                    <m:r>
                      <a:rPr lang="pt-BR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sz="2800" b="1" dirty="0" smtClean="0">
                    <a:solidFill>
                      <a:schemeClr val="tx1"/>
                    </a:solidFill>
                    <a:effectLst/>
                  </a:rPr>
                  <a:t> 12</a:t>
                </a:r>
              </a:p>
            </p:txBody>
          </p:sp>
        </mc:Choice>
        <mc:Fallback xmlns="">
          <p:sp>
            <p:nvSpPr>
              <p:cNvPr id="27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484784"/>
                <a:ext cx="1822450" cy="594519"/>
              </a:xfrm>
              <a:prstGeom prst="rect">
                <a:avLst/>
              </a:prstGeom>
              <a:blipFill rotWithShape="1">
                <a:blip r:embed="rId2"/>
                <a:stretch>
                  <a:fillRect t="-2344"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Rectangle 4"/>
              <p:cNvSpPr>
                <a:spLocks noChangeArrowheads="1"/>
              </p:cNvSpPr>
              <p:nvPr/>
            </p:nvSpPr>
            <p:spPr bwMode="auto">
              <a:xfrm>
                <a:off x="1115616" y="3429000"/>
                <a:ext cx="1822450" cy="5945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429000"/>
                <a:ext cx="1822450" cy="5945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3" name="Retângulo 272"/>
          <p:cNvSpPr/>
          <p:nvPr/>
        </p:nvSpPr>
        <p:spPr>
          <a:xfrm>
            <a:off x="611559" y="5805264"/>
            <a:ext cx="7545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Onde</a:t>
            </a:r>
            <a:r>
              <a:rPr lang="pt-BR" sz="2800" dirty="0"/>
              <a:t>: </a:t>
            </a:r>
            <a:r>
              <a:rPr lang="pt-BR" sz="2800" i="1" dirty="0" smtClean="0"/>
              <a:t>µ</a:t>
            </a:r>
            <a:r>
              <a:rPr lang="pt-BR" sz="2800" dirty="0" smtClean="0"/>
              <a:t> </a:t>
            </a:r>
            <a:r>
              <a:rPr lang="pt-BR" sz="2800" dirty="0"/>
              <a:t>= tempo médio de resposta para a população de pedidos de emergência médica</a:t>
            </a:r>
            <a:endParaRPr lang="pt-B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41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 do Tipo 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Como os testes de hipóteses são </a:t>
            </a:r>
            <a:r>
              <a:rPr lang="pt-BR" dirty="0" smtClean="0"/>
              <a:t>baseados </a:t>
            </a:r>
            <a:r>
              <a:rPr lang="pt-BR" dirty="0"/>
              <a:t>em dados </a:t>
            </a:r>
            <a:r>
              <a:rPr lang="pt-BR" dirty="0" smtClean="0"/>
              <a:t>amostrais, devemos considerar </a:t>
            </a:r>
            <a:r>
              <a:rPr lang="pt-BR" dirty="0"/>
              <a:t>a possibilidade de </a:t>
            </a:r>
            <a:r>
              <a:rPr lang="pt-BR" dirty="0" smtClean="0"/>
              <a:t>erros</a:t>
            </a:r>
          </a:p>
          <a:p>
            <a:r>
              <a:rPr lang="pt-BR" dirty="0"/>
              <a:t>Um </a:t>
            </a:r>
            <a:r>
              <a:rPr lang="pt-BR" b="1" dirty="0" smtClean="0"/>
              <a:t>Erro do Tipo </a:t>
            </a:r>
            <a:r>
              <a:rPr lang="pt-BR" b="1" dirty="0"/>
              <a:t>I </a:t>
            </a:r>
            <a:r>
              <a:rPr lang="pt-BR" dirty="0" smtClean="0"/>
              <a:t>é </a:t>
            </a:r>
            <a:r>
              <a:rPr lang="pt-BR" dirty="0"/>
              <a:t>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quando </a:t>
            </a:r>
            <a:r>
              <a:rPr lang="pt-BR" dirty="0" smtClean="0"/>
              <a:t>a hipótese é verdadeira</a:t>
            </a:r>
          </a:p>
          <a:p>
            <a:r>
              <a:rPr lang="pt-BR" dirty="0"/>
              <a:t>A probabilidade de fazer um </a:t>
            </a:r>
            <a:r>
              <a:rPr lang="pt-BR" dirty="0" smtClean="0"/>
              <a:t>Erro do Tipo </a:t>
            </a:r>
            <a:r>
              <a:rPr lang="pt-BR" dirty="0"/>
              <a:t>I quando a hipótese nula é verdadeira </a:t>
            </a:r>
            <a:r>
              <a:rPr lang="pt-BR" dirty="0" smtClean="0"/>
              <a:t>enquanto igualdade </a:t>
            </a:r>
            <a:r>
              <a:rPr lang="pt-BR" dirty="0"/>
              <a:t>é chamado </a:t>
            </a:r>
            <a:r>
              <a:rPr lang="pt-BR" dirty="0" smtClean="0"/>
              <a:t>de </a:t>
            </a:r>
            <a:r>
              <a:rPr lang="pt-BR" b="1" dirty="0"/>
              <a:t>nível de </a:t>
            </a:r>
            <a:r>
              <a:rPr lang="pt-BR" b="1" dirty="0" smtClean="0"/>
              <a:t>significância </a:t>
            </a:r>
            <a:r>
              <a:rPr lang="pt-BR" dirty="0" smtClean="0"/>
              <a:t>(</a:t>
            </a:r>
            <a:r>
              <a:rPr lang="el-GR" b="1" i="1" dirty="0" smtClean="0"/>
              <a:t>α</a:t>
            </a:r>
            <a:r>
              <a:rPr lang="pt-BR" dirty="0" smtClean="0"/>
              <a:t>)</a:t>
            </a:r>
          </a:p>
          <a:p>
            <a:r>
              <a:rPr lang="pt-BR" dirty="0"/>
              <a:t>Aplicações de testes de hipóteses que apenas controlam o </a:t>
            </a:r>
            <a:r>
              <a:rPr lang="pt-BR" dirty="0" smtClean="0"/>
              <a:t>Erro do Tipo </a:t>
            </a:r>
            <a:r>
              <a:rPr lang="pt-BR" dirty="0"/>
              <a:t>I são </a:t>
            </a:r>
            <a:r>
              <a:rPr lang="pt-BR" dirty="0" smtClean="0"/>
              <a:t>frequentemente </a:t>
            </a:r>
            <a:r>
              <a:rPr lang="pt-BR" dirty="0"/>
              <a:t>chamados de </a:t>
            </a:r>
            <a:r>
              <a:rPr lang="pt-BR" b="1" dirty="0"/>
              <a:t>testes de </a:t>
            </a:r>
            <a:r>
              <a:rPr lang="pt-BR" b="1" dirty="0" smtClean="0"/>
              <a:t>significância</a:t>
            </a: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 do Tipo 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 </a:t>
            </a:r>
            <a:r>
              <a:rPr lang="pt-BR" b="1" dirty="0" smtClean="0"/>
              <a:t>Erro do Tipo II </a:t>
            </a:r>
            <a:r>
              <a:rPr lang="pt-BR" dirty="0" smtClean="0"/>
              <a:t>é aceitar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quando </a:t>
            </a:r>
            <a:r>
              <a:rPr lang="pt-BR" dirty="0" smtClean="0"/>
              <a:t>a hipótese é falsa</a:t>
            </a:r>
          </a:p>
          <a:p>
            <a:r>
              <a:rPr lang="pt-BR" dirty="0"/>
              <a:t>É difícil controlar a probabilidade de fazer um </a:t>
            </a:r>
            <a:r>
              <a:rPr lang="pt-BR" dirty="0" smtClean="0"/>
              <a:t>Erro </a:t>
            </a:r>
            <a:r>
              <a:rPr lang="pt-BR" dirty="0"/>
              <a:t>do Tipo </a:t>
            </a:r>
            <a:r>
              <a:rPr lang="pt-BR" dirty="0" smtClean="0"/>
              <a:t>II</a:t>
            </a:r>
          </a:p>
          <a:p>
            <a:r>
              <a:rPr lang="pt-BR" dirty="0"/>
              <a:t>Estatísticos </a:t>
            </a:r>
            <a:r>
              <a:rPr lang="pt-BR" dirty="0" smtClean="0"/>
              <a:t>evitam </a:t>
            </a:r>
            <a:r>
              <a:rPr lang="pt-BR" dirty="0"/>
              <a:t>o risco de cometer um </a:t>
            </a:r>
            <a:r>
              <a:rPr lang="pt-BR" dirty="0" smtClean="0"/>
              <a:t>Erro do Tipo </a:t>
            </a:r>
            <a:r>
              <a:rPr lang="pt-BR" dirty="0"/>
              <a:t>II usando </a:t>
            </a:r>
            <a:r>
              <a:rPr lang="pt-BR" dirty="0" smtClean="0"/>
              <a:t>a expressão "não </a:t>
            </a:r>
            <a:r>
              <a:rPr lang="pt-BR" dirty="0"/>
              <a:t>rejeitar </a:t>
            </a:r>
            <a:r>
              <a:rPr lang="pt-BR" i="1" dirty="0"/>
              <a:t>H</a:t>
            </a:r>
            <a:r>
              <a:rPr lang="pt-BR" i="1" baseline="-25000" dirty="0"/>
              <a:t>0 </a:t>
            </a:r>
            <a:r>
              <a:rPr lang="pt-BR" dirty="0" smtClean="0"/>
              <a:t>" ao invés de </a:t>
            </a:r>
            <a:r>
              <a:rPr lang="pt-BR" dirty="0"/>
              <a:t>"aceitar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 smtClean="0"/>
              <a:t>”</a:t>
            </a: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9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do Tipo I e do Tipo II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14</a:t>
            </a:fld>
            <a:endParaRPr lang="pt-BR"/>
          </a:p>
        </p:txBody>
      </p:sp>
      <p:grpSp>
        <p:nvGrpSpPr>
          <p:cNvPr id="5" name="Group 229"/>
          <p:cNvGrpSpPr>
            <a:grpSpLocks/>
          </p:cNvGrpSpPr>
          <p:nvPr/>
        </p:nvGrpSpPr>
        <p:grpSpPr bwMode="auto">
          <a:xfrm>
            <a:off x="7072313" y="477838"/>
            <a:ext cx="1733550" cy="887412"/>
            <a:chOff x="2223" y="1871"/>
            <a:chExt cx="1608" cy="979"/>
          </a:xfrm>
        </p:grpSpPr>
        <p:sp>
          <p:nvSpPr>
            <p:cNvPr id="6" name="Freeform 230"/>
            <p:cNvSpPr>
              <a:spLocks/>
            </p:cNvSpPr>
            <p:nvPr/>
          </p:nvSpPr>
          <p:spPr bwMode="auto">
            <a:xfrm>
              <a:off x="3581" y="2373"/>
              <a:ext cx="192" cy="291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31"/>
            <p:cNvSpPr>
              <a:spLocks/>
            </p:cNvSpPr>
            <p:nvPr/>
          </p:nvSpPr>
          <p:spPr bwMode="auto">
            <a:xfrm>
              <a:off x="2340" y="2687"/>
              <a:ext cx="262" cy="141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32"/>
            <p:cNvSpPr>
              <a:spLocks/>
            </p:cNvSpPr>
            <p:nvPr/>
          </p:nvSpPr>
          <p:spPr bwMode="auto">
            <a:xfrm>
              <a:off x="3496" y="1910"/>
              <a:ext cx="260" cy="205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33"/>
            <p:cNvSpPr>
              <a:spLocks/>
            </p:cNvSpPr>
            <p:nvPr/>
          </p:nvSpPr>
          <p:spPr bwMode="auto">
            <a:xfrm>
              <a:off x="3387" y="1892"/>
              <a:ext cx="404" cy="717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34"/>
            <p:cNvSpPr>
              <a:spLocks/>
            </p:cNvSpPr>
            <p:nvPr/>
          </p:nvSpPr>
          <p:spPr bwMode="auto">
            <a:xfrm>
              <a:off x="2312" y="1890"/>
              <a:ext cx="1107" cy="871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235"/>
            <p:cNvSpPr>
              <a:spLocks/>
            </p:cNvSpPr>
            <p:nvPr/>
          </p:nvSpPr>
          <p:spPr bwMode="auto">
            <a:xfrm>
              <a:off x="3200" y="2356"/>
              <a:ext cx="221" cy="72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36"/>
            <p:cNvSpPr>
              <a:spLocks/>
            </p:cNvSpPr>
            <p:nvPr/>
          </p:nvSpPr>
          <p:spPr bwMode="auto">
            <a:xfrm>
              <a:off x="3226" y="2502"/>
              <a:ext cx="188" cy="85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37"/>
            <p:cNvSpPr>
              <a:spLocks/>
            </p:cNvSpPr>
            <p:nvPr/>
          </p:nvSpPr>
          <p:spPr bwMode="auto">
            <a:xfrm>
              <a:off x="2252" y="2297"/>
              <a:ext cx="687" cy="356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238"/>
            <p:cNvSpPr>
              <a:spLocks/>
            </p:cNvSpPr>
            <p:nvPr/>
          </p:nvSpPr>
          <p:spPr bwMode="auto">
            <a:xfrm>
              <a:off x="3211" y="2242"/>
              <a:ext cx="210" cy="63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239"/>
            <p:cNvSpPr>
              <a:spLocks/>
            </p:cNvSpPr>
            <p:nvPr/>
          </p:nvSpPr>
          <p:spPr bwMode="auto">
            <a:xfrm>
              <a:off x="2860" y="2493"/>
              <a:ext cx="362" cy="351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40"/>
            <p:cNvSpPr>
              <a:spLocks/>
            </p:cNvSpPr>
            <p:nvPr/>
          </p:nvSpPr>
          <p:spPr bwMode="auto">
            <a:xfrm>
              <a:off x="2294" y="2437"/>
              <a:ext cx="108" cy="93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41"/>
            <p:cNvSpPr>
              <a:spLocks/>
            </p:cNvSpPr>
            <p:nvPr/>
          </p:nvSpPr>
          <p:spPr bwMode="auto">
            <a:xfrm>
              <a:off x="2464" y="2452"/>
              <a:ext cx="205" cy="88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242"/>
            <p:cNvSpPr>
              <a:spLocks/>
            </p:cNvSpPr>
            <p:nvPr/>
          </p:nvSpPr>
          <p:spPr bwMode="auto">
            <a:xfrm>
              <a:off x="2720" y="2451"/>
              <a:ext cx="167" cy="100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43"/>
            <p:cNvSpPr>
              <a:spLocks/>
            </p:cNvSpPr>
            <p:nvPr/>
          </p:nvSpPr>
          <p:spPr bwMode="auto">
            <a:xfrm>
              <a:off x="2750" y="1885"/>
              <a:ext cx="517" cy="90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44"/>
            <p:cNvSpPr>
              <a:spLocks/>
            </p:cNvSpPr>
            <p:nvPr/>
          </p:nvSpPr>
          <p:spPr bwMode="auto">
            <a:xfrm>
              <a:off x="3506" y="2210"/>
              <a:ext cx="256" cy="161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45"/>
            <p:cNvSpPr>
              <a:spLocks/>
            </p:cNvSpPr>
            <p:nvPr/>
          </p:nvSpPr>
          <p:spPr bwMode="auto">
            <a:xfrm>
              <a:off x="2243" y="2639"/>
              <a:ext cx="746" cy="134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46"/>
            <p:cNvSpPr>
              <a:spLocks/>
            </p:cNvSpPr>
            <p:nvPr/>
          </p:nvSpPr>
          <p:spPr bwMode="auto">
            <a:xfrm>
              <a:off x="3178" y="2009"/>
              <a:ext cx="153" cy="228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47"/>
            <p:cNvSpPr>
              <a:spLocks/>
            </p:cNvSpPr>
            <p:nvPr/>
          </p:nvSpPr>
          <p:spPr bwMode="auto">
            <a:xfrm>
              <a:off x="3184" y="2082"/>
              <a:ext cx="100" cy="141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8"/>
            <p:cNvSpPr>
              <a:spLocks/>
            </p:cNvSpPr>
            <p:nvPr/>
          </p:nvSpPr>
          <p:spPr bwMode="auto">
            <a:xfrm>
              <a:off x="2303" y="2637"/>
              <a:ext cx="584" cy="48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49"/>
            <p:cNvSpPr>
              <a:spLocks/>
            </p:cNvSpPr>
            <p:nvPr/>
          </p:nvSpPr>
          <p:spPr bwMode="auto">
            <a:xfrm>
              <a:off x="2793" y="2005"/>
              <a:ext cx="366" cy="216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50"/>
            <p:cNvSpPr>
              <a:spLocks/>
            </p:cNvSpPr>
            <p:nvPr/>
          </p:nvSpPr>
          <p:spPr bwMode="auto">
            <a:xfrm>
              <a:off x="2504" y="2019"/>
              <a:ext cx="440" cy="207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51"/>
            <p:cNvSpPr>
              <a:spLocks/>
            </p:cNvSpPr>
            <p:nvPr/>
          </p:nvSpPr>
          <p:spPr bwMode="auto">
            <a:xfrm>
              <a:off x="2852" y="2007"/>
              <a:ext cx="310" cy="110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52"/>
            <p:cNvSpPr>
              <a:spLocks/>
            </p:cNvSpPr>
            <p:nvPr/>
          </p:nvSpPr>
          <p:spPr bwMode="auto">
            <a:xfrm>
              <a:off x="2303" y="2001"/>
              <a:ext cx="870" cy="317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53"/>
            <p:cNvSpPr>
              <a:spLocks/>
            </p:cNvSpPr>
            <p:nvPr/>
          </p:nvSpPr>
          <p:spPr bwMode="auto">
            <a:xfrm>
              <a:off x="2274" y="2388"/>
              <a:ext cx="679" cy="213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54"/>
            <p:cNvSpPr>
              <a:spLocks/>
            </p:cNvSpPr>
            <p:nvPr/>
          </p:nvSpPr>
          <p:spPr bwMode="auto">
            <a:xfrm>
              <a:off x="2289" y="2430"/>
              <a:ext cx="91" cy="110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55"/>
            <p:cNvSpPr>
              <a:spLocks/>
            </p:cNvSpPr>
            <p:nvPr/>
          </p:nvSpPr>
          <p:spPr bwMode="auto">
            <a:xfrm>
              <a:off x="2387" y="2434"/>
              <a:ext cx="24" cy="100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56"/>
            <p:cNvSpPr>
              <a:spLocks/>
            </p:cNvSpPr>
            <p:nvPr/>
          </p:nvSpPr>
          <p:spPr bwMode="auto">
            <a:xfrm>
              <a:off x="2787" y="2447"/>
              <a:ext cx="23" cy="104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57"/>
            <p:cNvSpPr>
              <a:spLocks/>
            </p:cNvSpPr>
            <p:nvPr/>
          </p:nvSpPr>
          <p:spPr bwMode="auto">
            <a:xfrm>
              <a:off x="2793" y="2497"/>
              <a:ext cx="114" cy="24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58"/>
            <p:cNvSpPr>
              <a:spLocks/>
            </p:cNvSpPr>
            <p:nvPr/>
          </p:nvSpPr>
          <p:spPr bwMode="auto">
            <a:xfrm>
              <a:off x="2787" y="2540"/>
              <a:ext cx="106" cy="23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9"/>
            <p:cNvSpPr>
              <a:spLocks/>
            </p:cNvSpPr>
            <p:nvPr/>
          </p:nvSpPr>
          <p:spPr bwMode="auto">
            <a:xfrm>
              <a:off x="2446" y="2440"/>
              <a:ext cx="254" cy="28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0"/>
            <p:cNvSpPr>
              <a:spLocks/>
            </p:cNvSpPr>
            <p:nvPr/>
          </p:nvSpPr>
          <p:spPr bwMode="auto">
            <a:xfrm>
              <a:off x="2439" y="2483"/>
              <a:ext cx="255" cy="30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61"/>
            <p:cNvSpPr>
              <a:spLocks/>
            </p:cNvSpPr>
            <p:nvPr/>
          </p:nvSpPr>
          <p:spPr bwMode="auto">
            <a:xfrm>
              <a:off x="2436" y="2525"/>
              <a:ext cx="258" cy="28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62"/>
            <p:cNvSpPr>
              <a:spLocks/>
            </p:cNvSpPr>
            <p:nvPr/>
          </p:nvSpPr>
          <p:spPr bwMode="auto">
            <a:xfrm>
              <a:off x="2244" y="2392"/>
              <a:ext cx="60" cy="206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63"/>
            <p:cNvSpPr>
              <a:spLocks/>
            </p:cNvSpPr>
            <p:nvPr/>
          </p:nvSpPr>
          <p:spPr bwMode="auto">
            <a:xfrm>
              <a:off x="2223" y="2622"/>
              <a:ext cx="811" cy="110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64"/>
            <p:cNvSpPr>
              <a:spLocks/>
            </p:cNvSpPr>
            <p:nvPr/>
          </p:nvSpPr>
          <p:spPr bwMode="auto">
            <a:xfrm>
              <a:off x="2322" y="2696"/>
              <a:ext cx="208" cy="138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65"/>
            <p:cNvSpPr>
              <a:spLocks/>
            </p:cNvSpPr>
            <p:nvPr/>
          </p:nvSpPr>
          <p:spPr bwMode="auto">
            <a:xfrm>
              <a:off x="2845" y="2696"/>
              <a:ext cx="232" cy="154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266"/>
            <p:cNvSpPr>
              <a:spLocks/>
            </p:cNvSpPr>
            <p:nvPr/>
          </p:nvSpPr>
          <p:spPr bwMode="auto">
            <a:xfrm>
              <a:off x="2561" y="2204"/>
              <a:ext cx="521" cy="28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67"/>
            <p:cNvSpPr>
              <a:spLocks/>
            </p:cNvSpPr>
            <p:nvPr/>
          </p:nvSpPr>
          <p:spPr bwMode="auto">
            <a:xfrm>
              <a:off x="2652" y="1933"/>
              <a:ext cx="583" cy="74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68"/>
            <p:cNvSpPr>
              <a:spLocks/>
            </p:cNvSpPr>
            <p:nvPr/>
          </p:nvSpPr>
          <p:spPr bwMode="auto">
            <a:xfrm>
              <a:off x="2746" y="1873"/>
              <a:ext cx="530" cy="74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69"/>
            <p:cNvSpPr>
              <a:spLocks/>
            </p:cNvSpPr>
            <p:nvPr/>
          </p:nvSpPr>
          <p:spPr bwMode="auto">
            <a:xfrm>
              <a:off x="3262" y="1871"/>
              <a:ext cx="170" cy="250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70"/>
            <p:cNvSpPr>
              <a:spLocks/>
            </p:cNvSpPr>
            <p:nvPr/>
          </p:nvSpPr>
          <p:spPr bwMode="auto">
            <a:xfrm>
              <a:off x="3417" y="1885"/>
              <a:ext cx="379" cy="82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1"/>
            <p:cNvSpPr>
              <a:spLocks/>
            </p:cNvSpPr>
            <p:nvPr/>
          </p:nvSpPr>
          <p:spPr bwMode="auto">
            <a:xfrm>
              <a:off x="3486" y="1910"/>
              <a:ext cx="35" cy="680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272"/>
            <p:cNvSpPr>
              <a:spLocks/>
            </p:cNvSpPr>
            <p:nvPr/>
          </p:nvSpPr>
          <p:spPr bwMode="auto">
            <a:xfrm>
              <a:off x="3502" y="2200"/>
              <a:ext cx="239" cy="37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273"/>
            <p:cNvSpPr>
              <a:spLocks/>
            </p:cNvSpPr>
            <p:nvPr/>
          </p:nvSpPr>
          <p:spPr bwMode="auto">
            <a:xfrm>
              <a:off x="3548" y="1982"/>
              <a:ext cx="16" cy="109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274"/>
            <p:cNvSpPr>
              <a:spLocks/>
            </p:cNvSpPr>
            <p:nvPr/>
          </p:nvSpPr>
          <p:spPr bwMode="auto">
            <a:xfrm>
              <a:off x="3550" y="2117"/>
              <a:ext cx="17" cy="82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275"/>
            <p:cNvSpPr>
              <a:spLocks/>
            </p:cNvSpPr>
            <p:nvPr/>
          </p:nvSpPr>
          <p:spPr bwMode="auto">
            <a:xfrm>
              <a:off x="3594" y="1924"/>
              <a:ext cx="35" cy="81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276"/>
            <p:cNvSpPr>
              <a:spLocks/>
            </p:cNvSpPr>
            <p:nvPr/>
          </p:nvSpPr>
          <p:spPr bwMode="auto">
            <a:xfrm>
              <a:off x="3664" y="1938"/>
              <a:ext cx="46" cy="86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277"/>
            <p:cNvSpPr>
              <a:spLocks/>
            </p:cNvSpPr>
            <p:nvPr/>
          </p:nvSpPr>
          <p:spPr bwMode="auto">
            <a:xfrm>
              <a:off x="3467" y="2218"/>
              <a:ext cx="31" cy="62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278"/>
            <p:cNvSpPr>
              <a:spLocks/>
            </p:cNvSpPr>
            <p:nvPr/>
          </p:nvSpPr>
          <p:spPr bwMode="auto">
            <a:xfrm>
              <a:off x="3432" y="2358"/>
              <a:ext cx="399" cy="264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279"/>
            <p:cNvSpPr>
              <a:spLocks/>
            </p:cNvSpPr>
            <p:nvPr/>
          </p:nvSpPr>
          <p:spPr bwMode="auto">
            <a:xfrm>
              <a:off x="3775" y="1954"/>
              <a:ext cx="28" cy="534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280"/>
            <p:cNvSpPr>
              <a:spLocks/>
            </p:cNvSpPr>
            <p:nvPr/>
          </p:nvSpPr>
          <p:spPr bwMode="auto">
            <a:xfrm>
              <a:off x="2855" y="2011"/>
              <a:ext cx="375" cy="397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281"/>
            <p:cNvSpPr>
              <a:spLocks/>
            </p:cNvSpPr>
            <p:nvPr/>
          </p:nvSpPr>
          <p:spPr bwMode="auto">
            <a:xfrm>
              <a:off x="2977" y="2402"/>
              <a:ext cx="64" cy="35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282"/>
            <p:cNvSpPr>
              <a:spLocks/>
            </p:cNvSpPr>
            <p:nvPr/>
          </p:nvSpPr>
          <p:spPr bwMode="auto">
            <a:xfrm>
              <a:off x="3241" y="2240"/>
              <a:ext cx="168" cy="37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283"/>
            <p:cNvSpPr>
              <a:spLocks/>
            </p:cNvSpPr>
            <p:nvPr/>
          </p:nvSpPr>
          <p:spPr bwMode="auto">
            <a:xfrm>
              <a:off x="3200" y="2345"/>
              <a:ext cx="216" cy="63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284"/>
            <p:cNvSpPr>
              <a:spLocks/>
            </p:cNvSpPr>
            <p:nvPr/>
          </p:nvSpPr>
          <p:spPr bwMode="auto">
            <a:xfrm>
              <a:off x="3209" y="2502"/>
              <a:ext cx="194" cy="66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285"/>
            <p:cNvSpPr>
              <a:spLocks/>
            </p:cNvSpPr>
            <p:nvPr/>
          </p:nvSpPr>
          <p:spPr bwMode="auto">
            <a:xfrm>
              <a:off x="3198" y="2617"/>
              <a:ext cx="231" cy="13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286"/>
            <p:cNvSpPr>
              <a:spLocks/>
            </p:cNvSpPr>
            <p:nvPr/>
          </p:nvSpPr>
          <p:spPr bwMode="auto">
            <a:xfrm>
              <a:off x="3056" y="2585"/>
              <a:ext cx="104" cy="159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287"/>
            <p:cNvSpPr>
              <a:spLocks/>
            </p:cNvSpPr>
            <p:nvPr/>
          </p:nvSpPr>
          <p:spPr bwMode="auto">
            <a:xfrm>
              <a:off x="3096" y="2611"/>
              <a:ext cx="72" cy="108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288"/>
            <p:cNvSpPr>
              <a:spLocks/>
            </p:cNvSpPr>
            <p:nvPr/>
          </p:nvSpPr>
          <p:spPr bwMode="auto">
            <a:xfrm>
              <a:off x="2964" y="2481"/>
              <a:ext cx="170" cy="232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289"/>
            <p:cNvSpPr>
              <a:spLocks/>
            </p:cNvSpPr>
            <p:nvPr/>
          </p:nvSpPr>
          <p:spPr bwMode="auto">
            <a:xfrm>
              <a:off x="3377" y="2148"/>
              <a:ext cx="57" cy="472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290"/>
            <p:cNvSpPr>
              <a:spLocks/>
            </p:cNvSpPr>
            <p:nvPr/>
          </p:nvSpPr>
          <p:spPr bwMode="auto">
            <a:xfrm>
              <a:off x="3205" y="2001"/>
              <a:ext cx="94" cy="23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291"/>
            <p:cNvSpPr>
              <a:spLocks/>
            </p:cNvSpPr>
            <p:nvPr/>
          </p:nvSpPr>
          <p:spPr bwMode="auto">
            <a:xfrm>
              <a:off x="3278" y="2005"/>
              <a:ext cx="66" cy="224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292"/>
            <p:cNvSpPr>
              <a:spLocks/>
            </p:cNvSpPr>
            <p:nvPr/>
          </p:nvSpPr>
          <p:spPr bwMode="auto">
            <a:xfrm>
              <a:off x="3197" y="2215"/>
              <a:ext cx="150" cy="28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293"/>
            <p:cNvSpPr>
              <a:spLocks/>
            </p:cNvSpPr>
            <p:nvPr/>
          </p:nvSpPr>
          <p:spPr bwMode="auto">
            <a:xfrm>
              <a:off x="2709" y="2315"/>
              <a:ext cx="56" cy="49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294"/>
            <p:cNvSpPr>
              <a:spLocks/>
            </p:cNvSpPr>
            <p:nvPr/>
          </p:nvSpPr>
          <p:spPr bwMode="auto">
            <a:xfrm>
              <a:off x="2661" y="2321"/>
              <a:ext cx="51" cy="4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295"/>
            <p:cNvSpPr>
              <a:spLocks/>
            </p:cNvSpPr>
            <p:nvPr/>
          </p:nvSpPr>
          <p:spPr bwMode="auto">
            <a:xfrm>
              <a:off x="2596" y="2316"/>
              <a:ext cx="61" cy="45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296"/>
            <p:cNvSpPr>
              <a:spLocks/>
            </p:cNvSpPr>
            <p:nvPr/>
          </p:nvSpPr>
          <p:spPr bwMode="auto">
            <a:xfrm>
              <a:off x="2540" y="2321"/>
              <a:ext cx="44" cy="37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297"/>
            <p:cNvSpPr>
              <a:spLocks/>
            </p:cNvSpPr>
            <p:nvPr/>
          </p:nvSpPr>
          <p:spPr bwMode="auto">
            <a:xfrm>
              <a:off x="2477" y="2326"/>
              <a:ext cx="55" cy="33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298"/>
            <p:cNvSpPr>
              <a:spLocks/>
            </p:cNvSpPr>
            <p:nvPr/>
          </p:nvSpPr>
          <p:spPr bwMode="auto">
            <a:xfrm>
              <a:off x="2408" y="2326"/>
              <a:ext cx="62" cy="35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299"/>
            <p:cNvSpPr>
              <a:spLocks/>
            </p:cNvSpPr>
            <p:nvPr/>
          </p:nvSpPr>
          <p:spPr bwMode="auto">
            <a:xfrm>
              <a:off x="2977" y="2267"/>
              <a:ext cx="203" cy="119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300"/>
            <p:cNvSpPr>
              <a:spLocks/>
            </p:cNvSpPr>
            <p:nvPr/>
          </p:nvSpPr>
          <p:spPr bwMode="auto">
            <a:xfrm>
              <a:off x="2798" y="1910"/>
              <a:ext cx="54" cy="28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301"/>
            <p:cNvSpPr>
              <a:spLocks/>
            </p:cNvSpPr>
            <p:nvPr/>
          </p:nvSpPr>
          <p:spPr bwMode="auto">
            <a:xfrm>
              <a:off x="2898" y="1908"/>
              <a:ext cx="55" cy="30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302"/>
            <p:cNvSpPr>
              <a:spLocks/>
            </p:cNvSpPr>
            <p:nvPr/>
          </p:nvSpPr>
          <p:spPr bwMode="auto">
            <a:xfrm>
              <a:off x="2986" y="1906"/>
              <a:ext cx="52" cy="25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303"/>
            <p:cNvSpPr>
              <a:spLocks/>
            </p:cNvSpPr>
            <p:nvPr/>
          </p:nvSpPr>
          <p:spPr bwMode="auto">
            <a:xfrm>
              <a:off x="3078" y="1904"/>
              <a:ext cx="48" cy="23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304"/>
            <p:cNvSpPr>
              <a:spLocks/>
            </p:cNvSpPr>
            <p:nvPr/>
          </p:nvSpPr>
          <p:spPr bwMode="auto">
            <a:xfrm>
              <a:off x="3162" y="1906"/>
              <a:ext cx="48" cy="21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305"/>
            <p:cNvSpPr>
              <a:spLocks/>
            </p:cNvSpPr>
            <p:nvPr/>
          </p:nvSpPr>
          <p:spPr bwMode="auto">
            <a:xfrm>
              <a:off x="2715" y="2445"/>
              <a:ext cx="86" cy="111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306"/>
            <p:cNvSpPr>
              <a:spLocks/>
            </p:cNvSpPr>
            <p:nvPr/>
          </p:nvSpPr>
          <p:spPr bwMode="auto">
            <a:xfrm>
              <a:off x="2259" y="2294"/>
              <a:ext cx="60" cy="73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307"/>
            <p:cNvSpPr>
              <a:spLocks/>
            </p:cNvSpPr>
            <p:nvPr/>
          </p:nvSpPr>
          <p:spPr bwMode="auto">
            <a:xfrm>
              <a:off x="3666" y="2453"/>
              <a:ext cx="84" cy="128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308"/>
            <p:cNvSpPr>
              <a:spLocks/>
            </p:cNvSpPr>
            <p:nvPr/>
          </p:nvSpPr>
          <p:spPr bwMode="auto">
            <a:xfrm>
              <a:off x="3697" y="2473"/>
              <a:ext cx="59" cy="88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309"/>
            <p:cNvSpPr>
              <a:spLocks/>
            </p:cNvSpPr>
            <p:nvPr/>
          </p:nvSpPr>
          <p:spPr bwMode="auto">
            <a:xfrm>
              <a:off x="3622" y="2526"/>
              <a:ext cx="71" cy="123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310"/>
            <p:cNvSpPr>
              <a:spLocks/>
            </p:cNvSpPr>
            <p:nvPr/>
          </p:nvSpPr>
          <p:spPr bwMode="auto">
            <a:xfrm>
              <a:off x="2822" y="1957"/>
              <a:ext cx="48" cy="48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311"/>
            <p:cNvSpPr>
              <a:spLocks/>
            </p:cNvSpPr>
            <p:nvPr/>
          </p:nvSpPr>
          <p:spPr bwMode="auto">
            <a:xfrm>
              <a:off x="3005" y="1955"/>
              <a:ext cx="48" cy="48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312"/>
            <p:cNvSpPr>
              <a:spLocks/>
            </p:cNvSpPr>
            <p:nvPr/>
          </p:nvSpPr>
          <p:spPr bwMode="auto">
            <a:xfrm>
              <a:off x="2909" y="1952"/>
              <a:ext cx="48" cy="48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313"/>
            <p:cNvSpPr>
              <a:spLocks/>
            </p:cNvSpPr>
            <p:nvPr/>
          </p:nvSpPr>
          <p:spPr bwMode="auto">
            <a:xfrm>
              <a:off x="2827" y="1962"/>
              <a:ext cx="25" cy="26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314"/>
            <p:cNvSpPr>
              <a:spLocks/>
            </p:cNvSpPr>
            <p:nvPr/>
          </p:nvSpPr>
          <p:spPr bwMode="auto">
            <a:xfrm>
              <a:off x="2918" y="1956"/>
              <a:ext cx="26" cy="25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315"/>
            <p:cNvSpPr>
              <a:spLocks/>
            </p:cNvSpPr>
            <p:nvPr/>
          </p:nvSpPr>
          <p:spPr bwMode="auto">
            <a:xfrm>
              <a:off x="3012" y="1957"/>
              <a:ext cx="25" cy="25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316"/>
            <p:cNvSpPr>
              <a:spLocks/>
            </p:cNvSpPr>
            <p:nvPr/>
          </p:nvSpPr>
          <p:spPr bwMode="auto">
            <a:xfrm>
              <a:off x="3421" y="2459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317"/>
            <p:cNvSpPr>
              <a:spLocks/>
            </p:cNvSpPr>
            <p:nvPr/>
          </p:nvSpPr>
          <p:spPr bwMode="auto">
            <a:xfrm>
              <a:off x="3421" y="2390"/>
              <a:ext cx="87" cy="11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318"/>
            <p:cNvSpPr>
              <a:spLocks/>
            </p:cNvSpPr>
            <p:nvPr/>
          </p:nvSpPr>
          <p:spPr bwMode="auto">
            <a:xfrm>
              <a:off x="3421" y="2321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319"/>
            <p:cNvSpPr>
              <a:spLocks/>
            </p:cNvSpPr>
            <p:nvPr/>
          </p:nvSpPr>
          <p:spPr bwMode="auto">
            <a:xfrm>
              <a:off x="3421" y="2253"/>
              <a:ext cx="87" cy="11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320"/>
            <p:cNvSpPr>
              <a:spLocks/>
            </p:cNvSpPr>
            <p:nvPr/>
          </p:nvSpPr>
          <p:spPr bwMode="auto">
            <a:xfrm>
              <a:off x="3421" y="211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21"/>
            <p:cNvSpPr>
              <a:spLocks/>
            </p:cNvSpPr>
            <p:nvPr/>
          </p:nvSpPr>
          <p:spPr bwMode="auto">
            <a:xfrm>
              <a:off x="3421" y="204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22"/>
            <p:cNvSpPr>
              <a:spLocks/>
            </p:cNvSpPr>
            <p:nvPr/>
          </p:nvSpPr>
          <p:spPr bwMode="auto">
            <a:xfrm>
              <a:off x="3421" y="1977"/>
              <a:ext cx="88" cy="119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3"/>
            <p:cNvSpPr>
              <a:spLocks/>
            </p:cNvSpPr>
            <p:nvPr/>
          </p:nvSpPr>
          <p:spPr bwMode="auto">
            <a:xfrm>
              <a:off x="3421" y="1908"/>
              <a:ext cx="88" cy="11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24"/>
            <p:cNvSpPr>
              <a:spLocks/>
            </p:cNvSpPr>
            <p:nvPr/>
          </p:nvSpPr>
          <p:spPr bwMode="auto">
            <a:xfrm>
              <a:off x="2532" y="2168"/>
              <a:ext cx="133" cy="23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25"/>
            <p:cNvSpPr>
              <a:spLocks/>
            </p:cNvSpPr>
            <p:nvPr/>
          </p:nvSpPr>
          <p:spPr bwMode="auto">
            <a:xfrm>
              <a:off x="2558" y="2132"/>
              <a:ext cx="133" cy="23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26"/>
            <p:cNvSpPr>
              <a:spLocks/>
            </p:cNvSpPr>
            <p:nvPr/>
          </p:nvSpPr>
          <p:spPr bwMode="auto">
            <a:xfrm>
              <a:off x="2581" y="2096"/>
              <a:ext cx="134" cy="24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27"/>
            <p:cNvSpPr>
              <a:spLocks/>
            </p:cNvSpPr>
            <p:nvPr/>
          </p:nvSpPr>
          <p:spPr bwMode="auto">
            <a:xfrm>
              <a:off x="2607" y="2060"/>
              <a:ext cx="133" cy="2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28"/>
            <p:cNvSpPr>
              <a:spLocks/>
            </p:cNvSpPr>
            <p:nvPr/>
          </p:nvSpPr>
          <p:spPr bwMode="auto">
            <a:xfrm>
              <a:off x="2519" y="2611"/>
              <a:ext cx="181" cy="123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29"/>
            <p:cNvSpPr>
              <a:spLocks/>
            </p:cNvSpPr>
            <p:nvPr/>
          </p:nvSpPr>
          <p:spPr bwMode="auto">
            <a:xfrm>
              <a:off x="2522" y="2611"/>
              <a:ext cx="24" cy="123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330"/>
            <p:cNvSpPr>
              <a:spLocks/>
            </p:cNvSpPr>
            <p:nvPr/>
          </p:nvSpPr>
          <p:spPr bwMode="auto">
            <a:xfrm>
              <a:off x="2678" y="2615"/>
              <a:ext cx="30" cy="11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28" name="Espaço Reservado para Conteúdo 1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962820"/>
              </p:ext>
            </p:extLst>
          </p:nvPr>
        </p:nvGraphicFramePr>
        <p:xfrm>
          <a:off x="107504" y="1556792"/>
          <a:ext cx="8303244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7748"/>
                <a:gridCol w="2767748"/>
                <a:gridCol w="27677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Conclusão</a:t>
                      </a:r>
                      <a:endParaRPr lang="pt-BR" sz="2800" b="1" dirty="0"/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Condição</a:t>
                      </a:r>
                      <a:r>
                        <a:rPr lang="pt-BR" sz="2800" baseline="0" dirty="0" smtClean="0"/>
                        <a:t> da População</a:t>
                      </a:r>
                      <a:endParaRPr lang="pt-BR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H</a:t>
                      </a:r>
                      <a:r>
                        <a:rPr lang="pt-BR" sz="2800" baseline="-25000" dirty="0" smtClean="0"/>
                        <a:t>0</a:t>
                      </a:r>
                      <a:r>
                        <a:rPr lang="pt-BR" sz="2800" dirty="0" smtClean="0"/>
                        <a:t> Verdadeiro</a:t>
                      </a:r>
                    </a:p>
                    <a:p>
                      <a:pPr algn="ctr"/>
                      <a:r>
                        <a:rPr lang="pt-BR" sz="2800" dirty="0" smtClean="0"/>
                        <a:t>(µ ≤ 12)</a:t>
                      </a:r>
                      <a:endParaRPr lang="pt-BR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H</a:t>
                      </a:r>
                      <a:r>
                        <a:rPr lang="pt-BR" sz="2800" baseline="-25000" dirty="0" smtClean="0"/>
                        <a:t>0</a:t>
                      </a:r>
                      <a:r>
                        <a:rPr lang="pt-BR" sz="2800" dirty="0" smtClean="0"/>
                        <a:t> Falso</a:t>
                      </a:r>
                    </a:p>
                    <a:p>
                      <a:pPr algn="ctr"/>
                      <a:r>
                        <a:rPr lang="pt-BR" sz="2800" dirty="0" smtClean="0"/>
                        <a:t>(µ &gt; 12)</a:t>
                      </a:r>
                      <a:endParaRPr lang="pt-BR" sz="2800" b="1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Aceitar</a:t>
                      </a:r>
                      <a:r>
                        <a:rPr lang="pt-BR" sz="2800" baseline="0" dirty="0" smtClean="0"/>
                        <a:t> </a:t>
                      </a:r>
                      <a:r>
                        <a:rPr lang="pt-BR" sz="2800" dirty="0" smtClean="0"/>
                        <a:t>H</a:t>
                      </a:r>
                      <a:r>
                        <a:rPr lang="pt-BR" sz="2800" baseline="-25000" dirty="0" smtClean="0"/>
                        <a:t>0</a:t>
                      </a:r>
                      <a:endParaRPr lang="pt-BR" sz="2800" dirty="0" smtClean="0"/>
                    </a:p>
                    <a:p>
                      <a:pPr algn="ctr"/>
                      <a:r>
                        <a:rPr lang="pt-BR" sz="2800" dirty="0" smtClean="0"/>
                        <a:t>(Concluir</a:t>
                      </a:r>
                      <a:r>
                        <a:rPr lang="pt-BR" sz="2800" baseline="0" dirty="0" smtClean="0"/>
                        <a:t> </a:t>
                      </a:r>
                      <a:r>
                        <a:rPr lang="pt-BR" sz="2800" dirty="0" smtClean="0"/>
                        <a:t>µ ≤ 12)</a:t>
                      </a:r>
                      <a:endParaRPr lang="pt-BR" sz="2800" b="1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70C0"/>
                          </a:solidFill>
                        </a:rPr>
                        <a:t>Decisão Correta</a:t>
                      </a:r>
                      <a:endParaRPr lang="pt-BR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FF0000"/>
                          </a:solidFill>
                        </a:rPr>
                        <a:t>Erro do Tipo II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Rejeitar H</a:t>
                      </a:r>
                      <a:r>
                        <a:rPr lang="pt-BR" sz="2800" baseline="-25000" dirty="0" smtClean="0"/>
                        <a:t>0</a:t>
                      </a:r>
                      <a:endParaRPr lang="pt-BR" sz="2800" dirty="0" smtClean="0"/>
                    </a:p>
                    <a:p>
                      <a:pPr algn="ctr"/>
                      <a:r>
                        <a:rPr lang="pt-BR" sz="2800" dirty="0" smtClean="0"/>
                        <a:t>(Concluir</a:t>
                      </a:r>
                      <a:r>
                        <a:rPr lang="pt-BR" sz="2800" baseline="0" dirty="0" smtClean="0"/>
                        <a:t> </a:t>
                      </a:r>
                      <a:r>
                        <a:rPr lang="pt-BR" sz="2800" dirty="0" smtClean="0"/>
                        <a:t>µ &gt; 12)</a:t>
                      </a:r>
                      <a:endParaRPr lang="pt-BR" sz="2800" b="1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FF0000"/>
                          </a:solidFill>
                        </a:rPr>
                        <a:t>Erro do Tipo I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70C0"/>
                          </a:solidFill>
                        </a:rPr>
                        <a:t>Decisão Correta</a:t>
                      </a:r>
                      <a:endParaRPr lang="pt-BR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 do Tipo I e do Tipo II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15</a:t>
            </a:fld>
            <a:endParaRPr lang="pt-BR"/>
          </a:p>
        </p:txBody>
      </p:sp>
      <p:pic>
        <p:nvPicPr>
          <p:cNvPr id="5" name="Picture 2" descr="http://marginalrevolution.com/wp-content/uploads/2014/05/Type-I-and-II-errors1-625x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9" y="1417638"/>
            <a:ext cx="682768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5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Valor </a:t>
            </a:r>
            <a:r>
              <a:rPr lang="pt-BR" i="1" dirty="0" smtClean="0"/>
              <a:t>p</a:t>
            </a:r>
            <a:r>
              <a:rPr lang="pt-BR" dirty="0" smtClean="0"/>
              <a:t> </a:t>
            </a:r>
            <a:r>
              <a:rPr lang="pt-BR" dirty="0"/>
              <a:t>Abordagem para </a:t>
            </a:r>
            <a:r>
              <a:rPr lang="pt-BR" dirty="0" smtClean="0"/>
              <a:t>Teste </a:t>
            </a:r>
            <a:r>
              <a:rPr lang="pt-BR" dirty="0"/>
              <a:t>de </a:t>
            </a:r>
            <a:r>
              <a:rPr lang="pt-BR" dirty="0" smtClean="0"/>
              <a:t>Hipótese </a:t>
            </a:r>
            <a:r>
              <a:rPr lang="pt-BR" dirty="0" err="1" smtClean="0"/>
              <a:t>Unicaudal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O </a:t>
            </a:r>
            <a:r>
              <a:rPr lang="pt-BR" b="1" dirty="0" smtClean="0"/>
              <a:t>valor </a:t>
            </a:r>
            <a:r>
              <a:rPr lang="pt-BR" b="1" i="1" dirty="0" smtClean="0"/>
              <a:t>p</a:t>
            </a:r>
            <a:r>
              <a:rPr lang="pt-BR" dirty="0" smtClean="0"/>
              <a:t> </a:t>
            </a:r>
            <a:r>
              <a:rPr lang="pt-BR" dirty="0"/>
              <a:t>é </a:t>
            </a:r>
            <a:r>
              <a:rPr lang="pt-BR" dirty="0" smtClean="0"/>
              <a:t>uma </a:t>
            </a:r>
            <a:r>
              <a:rPr lang="pt-BR" dirty="0"/>
              <a:t>probabilidade, </a:t>
            </a:r>
            <a:r>
              <a:rPr lang="pt-BR" dirty="0" smtClean="0"/>
              <a:t>calculada usando-se </a:t>
            </a:r>
            <a:r>
              <a:rPr lang="pt-BR" dirty="0"/>
              <a:t>a estatística de teste, que mede o apoio (ou </a:t>
            </a:r>
            <a:r>
              <a:rPr lang="pt-BR" dirty="0" smtClean="0"/>
              <a:t>a falta </a:t>
            </a:r>
            <a:r>
              <a:rPr lang="pt-BR" dirty="0"/>
              <a:t>de apoio) </a:t>
            </a:r>
            <a:r>
              <a:rPr lang="pt-BR" dirty="0" smtClean="0"/>
              <a:t>proporcionado pela </a:t>
            </a:r>
            <a:r>
              <a:rPr lang="pt-BR" dirty="0"/>
              <a:t>amostra </a:t>
            </a:r>
            <a:r>
              <a:rPr lang="pt-BR" dirty="0" smtClean="0"/>
              <a:t>à </a:t>
            </a:r>
            <a:r>
              <a:rPr lang="pt-BR" dirty="0"/>
              <a:t>hipótese </a:t>
            </a:r>
            <a:r>
              <a:rPr lang="pt-BR" dirty="0" smtClean="0"/>
              <a:t>nula</a:t>
            </a:r>
          </a:p>
          <a:p>
            <a:r>
              <a:rPr lang="pt-BR" dirty="0"/>
              <a:t>Se o valor </a:t>
            </a:r>
            <a:r>
              <a:rPr lang="pt-BR" i="1" dirty="0" smtClean="0"/>
              <a:t>p</a:t>
            </a:r>
            <a:r>
              <a:rPr lang="pt-BR" dirty="0" smtClean="0"/>
              <a:t> </a:t>
            </a:r>
            <a:r>
              <a:rPr lang="pt-BR" dirty="0"/>
              <a:t>é menor ou igual ao nível de significância </a:t>
            </a:r>
            <a:r>
              <a:rPr lang="el-GR" i="1" dirty="0" smtClean="0"/>
              <a:t>α</a:t>
            </a:r>
            <a:r>
              <a:rPr lang="pt-BR" dirty="0" smtClean="0"/>
              <a:t>, </a:t>
            </a:r>
            <a:r>
              <a:rPr lang="pt-BR" dirty="0"/>
              <a:t>o valor da estatística de teste está na região de </a:t>
            </a:r>
            <a:r>
              <a:rPr lang="pt-BR" dirty="0" smtClean="0"/>
              <a:t>rejeição</a:t>
            </a:r>
          </a:p>
          <a:p>
            <a:r>
              <a:rPr lang="pt-BR" dirty="0"/>
              <a:t>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se o </a:t>
            </a:r>
            <a:r>
              <a:rPr lang="pt-BR" dirty="0" smtClean="0"/>
              <a:t>valor </a:t>
            </a:r>
            <a:r>
              <a:rPr lang="pt-BR" i="1" dirty="0"/>
              <a:t>p</a:t>
            </a:r>
            <a:r>
              <a:rPr lang="pt-BR" dirty="0"/>
              <a:t> </a:t>
            </a:r>
            <a:r>
              <a:rPr lang="pt-BR" dirty="0" smtClean="0"/>
              <a:t>≤ </a:t>
            </a:r>
            <a:r>
              <a:rPr lang="el-GR" i="1" dirty="0" smtClean="0"/>
              <a:t>α</a:t>
            </a:r>
            <a:endParaRPr lang="pt-BR" i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da Cauda Inferior sobre </a:t>
            </a:r>
            <a:r>
              <a:rPr lang="pt-BR" dirty="0"/>
              <a:t>uma Média da População: </a:t>
            </a:r>
            <a:r>
              <a:rPr lang="el-GR" i="1" dirty="0"/>
              <a:t>σ</a:t>
            </a:r>
            <a:r>
              <a:rPr lang="pt-BR" dirty="0"/>
              <a:t> </a:t>
            </a:r>
            <a:r>
              <a:rPr lang="pt-BR" dirty="0" smtClean="0"/>
              <a:t>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 smtClean="0"/>
              <a:t>Método do valor </a:t>
            </a:r>
            <a:r>
              <a:rPr lang="pt-BR" sz="2800" i="1" dirty="0" smtClean="0"/>
              <a:t>p</a:t>
            </a:r>
            <a:endParaRPr lang="pt-BR" sz="28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17</a:t>
            </a:fld>
            <a:endParaRPr lang="pt-BR"/>
          </a:p>
        </p:txBody>
      </p:sp>
      <p:grpSp>
        <p:nvGrpSpPr>
          <p:cNvPr id="37" name="Grupo 36"/>
          <p:cNvGrpSpPr/>
          <p:nvPr/>
        </p:nvGrpSpPr>
        <p:grpSpPr>
          <a:xfrm>
            <a:off x="777875" y="1500460"/>
            <a:ext cx="7242175" cy="5168900"/>
            <a:chOff x="777875" y="1500460"/>
            <a:chExt cx="7242175" cy="51689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143000" y="2071960"/>
              <a:ext cx="6877050" cy="45974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l"/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533650" y="2389460"/>
              <a:ext cx="4508500" cy="3059113"/>
            </a:xfrm>
            <a:custGeom>
              <a:avLst/>
              <a:gdLst>
                <a:gd name="T0" fmla="*/ 1356 w 2840"/>
                <a:gd name="T1" fmla="*/ 8 h 1927"/>
                <a:gd name="T2" fmla="*/ 1262 w 2840"/>
                <a:gd name="T3" fmla="*/ 96 h 1927"/>
                <a:gd name="T4" fmla="*/ 1203 w 2840"/>
                <a:gd name="T5" fmla="*/ 196 h 1927"/>
                <a:gd name="T6" fmla="*/ 1144 w 2840"/>
                <a:gd name="T7" fmla="*/ 304 h 1927"/>
                <a:gd name="T8" fmla="*/ 1098 w 2840"/>
                <a:gd name="T9" fmla="*/ 406 h 1927"/>
                <a:gd name="T10" fmla="*/ 1059 w 2840"/>
                <a:gd name="T11" fmla="*/ 508 h 1927"/>
                <a:gd name="T12" fmla="*/ 1014 w 2840"/>
                <a:gd name="T13" fmla="*/ 625 h 1927"/>
                <a:gd name="T14" fmla="*/ 975 w 2840"/>
                <a:gd name="T15" fmla="*/ 748 h 1927"/>
                <a:gd name="T16" fmla="*/ 948 w 2840"/>
                <a:gd name="T17" fmla="*/ 853 h 1927"/>
                <a:gd name="T18" fmla="*/ 922 w 2840"/>
                <a:gd name="T19" fmla="*/ 965 h 1927"/>
                <a:gd name="T20" fmla="*/ 885 w 2840"/>
                <a:gd name="T21" fmla="*/ 1072 h 1927"/>
                <a:gd name="T22" fmla="*/ 844 w 2840"/>
                <a:gd name="T23" fmla="*/ 1177 h 1927"/>
                <a:gd name="T24" fmla="*/ 812 w 2840"/>
                <a:gd name="T25" fmla="*/ 1282 h 1927"/>
                <a:gd name="T26" fmla="*/ 748 w 2840"/>
                <a:gd name="T27" fmla="*/ 1402 h 1927"/>
                <a:gd name="T28" fmla="*/ 677 w 2840"/>
                <a:gd name="T29" fmla="*/ 1516 h 1927"/>
                <a:gd name="T30" fmla="*/ 605 w 2840"/>
                <a:gd name="T31" fmla="*/ 1613 h 1927"/>
                <a:gd name="T32" fmla="*/ 504 w 2840"/>
                <a:gd name="T33" fmla="*/ 1686 h 1927"/>
                <a:gd name="T34" fmla="*/ 396 w 2840"/>
                <a:gd name="T35" fmla="*/ 1740 h 1927"/>
                <a:gd name="T36" fmla="*/ 293 w 2840"/>
                <a:gd name="T37" fmla="*/ 1783 h 1927"/>
                <a:gd name="T38" fmla="*/ 204 w 2840"/>
                <a:gd name="T39" fmla="*/ 1813 h 1927"/>
                <a:gd name="T40" fmla="*/ 81 w 2840"/>
                <a:gd name="T41" fmla="*/ 1849 h 1927"/>
                <a:gd name="T42" fmla="*/ 2 w 2840"/>
                <a:gd name="T43" fmla="*/ 1876 h 1927"/>
                <a:gd name="T44" fmla="*/ 2840 w 2840"/>
                <a:gd name="T45" fmla="*/ 1924 h 1927"/>
                <a:gd name="T46" fmla="*/ 2796 w 2840"/>
                <a:gd name="T47" fmla="*/ 1863 h 1927"/>
                <a:gd name="T48" fmla="*/ 2694 w 2840"/>
                <a:gd name="T49" fmla="*/ 1834 h 1927"/>
                <a:gd name="T50" fmla="*/ 2574 w 2840"/>
                <a:gd name="T51" fmla="*/ 1792 h 1927"/>
                <a:gd name="T52" fmla="*/ 2460 w 2840"/>
                <a:gd name="T53" fmla="*/ 1744 h 1927"/>
                <a:gd name="T54" fmla="*/ 2342 w 2840"/>
                <a:gd name="T55" fmla="*/ 1688 h 1927"/>
                <a:gd name="T56" fmla="*/ 2293 w 2840"/>
                <a:gd name="T57" fmla="*/ 1658 h 1927"/>
                <a:gd name="T58" fmla="*/ 2212 w 2840"/>
                <a:gd name="T59" fmla="*/ 1584 h 1927"/>
                <a:gd name="T60" fmla="*/ 2140 w 2840"/>
                <a:gd name="T61" fmla="*/ 1500 h 1927"/>
                <a:gd name="T62" fmla="*/ 2078 w 2840"/>
                <a:gd name="T63" fmla="*/ 1402 h 1927"/>
                <a:gd name="T64" fmla="*/ 2024 w 2840"/>
                <a:gd name="T65" fmla="*/ 1300 h 1927"/>
                <a:gd name="T66" fmla="*/ 1978 w 2840"/>
                <a:gd name="T67" fmla="*/ 1200 h 1927"/>
                <a:gd name="T68" fmla="*/ 1942 w 2840"/>
                <a:gd name="T69" fmla="*/ 1106 h 1927"/>
                <a:gd name="T70" fmla="*/ 1910 w 2840"/>
                <a:gd name="T71" fmla="*/ 1012 h 1927"/>
                <a:gd name="T72" fmla="*/ 1870 w 2840"/>
                <a:gd name="T73" fmla="*/ 890 h 1927"/>
                <a:gd name="T74" fmla="*/ 1840 w 2840"/>
                <a:gd name="T75" fmla="*/ 776 h 1927"/>
                <a:gd name="T76" fmla="*/ 1798 w 2840"/>
                <a:gd name="T77" fmla="*/ 640 h 1927"/>
                <a:gd name="T78" fmla="*/ 1748 w 2840"/>
                <a:gd name="T79" fmla="*/ 507 h 1927"/>
                <a:gd name="T80" fmla="*/ 1704 w 2840"/>
                <a:gd name="T81" fmla="*/ 396 h 1927"/>
                <a:gd name="T82" fmla="*/ 1672 w 2840"/>
                <a:gd name="T83" fmla="*/ 318 h 1927"/>
                <a:gd name="T84" fmla="*/ 1630 w 2840"/>
                <a:gd name="T85" fmla="*/ 232 h 1927"/>
                <a:gd name="T86" fmla="*/ 1598 w 2840"/>
                <a:gd name="T87" fmla="*/ 180 h 1927"/>
                <a:gd name="T88" fmla="*/ 1560 w 2840"/>
                <a:gd name="T89" fmla="*/ 124 h 1927"/>
                <a:gd name="T90" fmla="*/ 1546 w 2840"/>
                <a:gd name="T91" fmla="*/ 106 h 1927"/>
                <a:gd name="T92" fmla="*/ 1490 w 2840"/>
                <a:gd name="T93" fmla="*/ 42 h 1927"/>
                <a:gd name="T94" fmla="*/ 1448 w 2840"/>
                <a:gd name="T95" fmla="*/ 8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40" h="1927">
                  <a:moveTo>
                    <a:pt x="1416" y="0"/>
                  </a:moveTo>
                  <a:lnTo>
                    <a:pt x="1384" y="0"/>
                  </a:lnTo>
                  <a:lnTo>
                    <a:pt x="1356" y="8"/>
                  </a:lnTo>
                  <a:lnTo>
                    <a:pt x="1324" y="30"/>
                  </a:lnTo>
                  <a:lnTo>
                    <a:pt x="1299" y="55"/>
                  </a:lnTo>
                  <a:lnTo>
                    <a:pt x="1262" y="96"/>
                  </a:lnTo>
                  <a:lnTo>
                    <a:pt x="1242" y="128"/>
                  </a:lnTo>
                  <a:lnTo>
                    <a:pt x="1218" y="162"/>
                  </a:lnTo>
                  <a:lnTo>
                    <a:pt x="1203" y="196"/>
                  </a:lnTo>
                  <a:lnTo>
                    <a:pt x="1185" y="232"/>
                  </a:lnTo>
                  <a:lnTo>
                    <a:pt x="1164" y="268"/>
                  </a:lnTo>
                  <a:lnTo>
                    <a:pt x="1144" y="304"/>
                  </a:lnTo>
                  <a:lnTo>
                    <a:pt x="1128" y="343"/>
                  </a:lnTo>
                  <a:lnTo>
                    <a:pt x="1112" y="372"/>
                  </a:lnTo>
                  <a:lnTo>
                    <a:pt x="1098" y="406"/>
                  </a:lnTo>
                  <a:lnTo>
                    <a:pt x="1086" y="439"/>
                  </a:lnTo>
                  <a:lnTo>
                    <a:pt x="1071" y="475"/>
                  </a:lnTo>
                  <a:lnTo>
                    <a:pt x="1059" y="508"/>
                  </a:lnTo>
                  <a:lnTo>
                    <a:pt x="1041" y="547"/>
                  </a:lnTo>
                  <a:lnTo>
                    <a:pt x="1026" y="589"/>
                  </a:lnTo>
                  <a:lnTo>
                    <a:pt x="1014" y="625"/>
                  </a:lnTo>
                  <a:lnTo>
                    <a:pt x="1002" y="664"/>
                  </a:lnTo>
                  <a:lnTo>
                    <a:pt x="990" y="709"/>
                  </a:lnTo>
                  <a:lnTo>
                    <a:pt x="975" y="748"/>
                  </a:lnTo>
                  <a:lnTo>
                    <a:pt x="966" y="784"/>
                  </a:lnTo>
                  <a:lnTo>
                    <a:pt x="954" y="823"/>
                  </a:lnTo>
                  <a:lnTo>
                    <a:pt x="948" y="853"/>
                  </a:lnTo>
                  <a:lnTo>
                    <a:pt x="936" y="892"/>
                  </a:lnTo>
                  <a:lnTo>
                    <a:pt x="927" y="931"/>
                  </a:lnTo>
                  <a:lnTo>
                    <a:pt x="922" y="965"/>
                  </a:lnTo>
                  <a:lnTo>
                    <a:pt x="909" y="1003"/>
                  </a:lnTo>
                  <a:lnTo>
                    <a:pt x="897" y="1036"/>
                  </a:lnTo>
                  <a:lnTo>
                    <a:pt x="885" y="1072"/>
                  </a:lnTo>
                  <a:lnTo>
                    <a:pt x="873" y="1108"/>
                  </a:lnTo>
                  <a:lnTo>
                    <a:pt x="860" y="1144"/>
                  </a:lnTo>
                  <a:lnTo>
                    <a:pt x="844" y="1177"/>
                  </a:lnTo>
                  <a:lnTo>
                    <a:pt x="832" y="1218"/>
                  </a:lnTo>
                  <a:lnTo>
                    <a:pt x="822" y="1246"/>
                  </a:lnTo>
                  <a:lnTo>
                    <a:pt x="812" y="1282"/>
                  </a:lnTo>
                  <a:lnTo>
                    <a:pt x="789" y="1324"/>
                  </a:lnTo>
                  <a:lnTo>
                    <a:pt x="768" y="1363"/>
                  </a:lnTo>
                  <a:lnTo>
                    <a:pt x="748" y="1402"/>
                  </a:lnTo>
                  <a:lnTo>
                    <a:pt x="730" y="1437"/>
                  </a:lnTo>
                  <a:lnTo>
                    <a:pt x="708" y="1478"/>
                  </a:lnTo>
                  <a:lnTo>
                    <a:pt x="677" y="1516"/>
                  </a:lnTo>
                  <a:lnTo>
                    <a:pt x="653" y="1547"/>
                  </a:lnTo>
                  <a:lnTo>
                    <a:pt x="632" y="1578"/>
                  </a:lnTo>
                  <a:lnTo>
                    <a:pt x="605" y="1613"/>
                  </a:lnTo>
                  <a:lnTo>
                    <a:pt x="580" y="1632"/>
                  </a:lnTo>
                  <a:lnTo>
                    <a:pt x="551" y="1656"/>
                  </a:lnTo>
                  <a:lnTo>
                    <a:pt x="504" y="1686"/>
                  </a:lnTo>
                  <a:lnTo>
                    <a:pt x="458" y="1710"/>
                  </a:lnTo>
                  <a:lnTo>
                    <a:pt x="424" y="1726"/>
                  </a:lnTo>
                  <a:lnTo>
                    <a:pt x="396" y="1740"/>
                  </a:lnTo>
                  <a:lnTo>
                    <a:pt x="364" y="1752"/>
                  </a:lnTo>
                  <a:lnTo>
                    <a:pt x="328" y="1768"/>
                  </a:lnTo>
                  <a:lnTo>
                    <a:pt x="293" y="1783"/>
                  </a:lnTo>
                  <a:lnTo>
                    <a:pt x="264" y="1789"/>
                  </a:lnTo>
                  <a:lnTo>
                    <a:pt x="237" y="1801"/>
                  </a:lnTo>
                  <a:lnTo>
                    <a:pt x="204" y="1813"/>
                  </a:lnTo>
                  <a:lnTo>
                    <a:pt x="160" y="1826"/>
                  </a:lnTo>
                  <a:lnTo>
                    <a:pt x="114" y="1843"/>
                  </a:lnTo>
                  <a:lnTo>
                    <a:pt x="81" y="1849"/>
                  </a:lnTo>
                  <a:lnTo>
                    <a:pt x="48" y="1861"/>
                  </a:lnTo>
                  <a:lnTo>
                    <a:pt x="21" y="1867"/>
                  </a:lnTo>
                  <a:lnTo>
                    <a:pt x="2" y="1876"/>
                  </a:lnTo>
                  <a:lnTo>
                    <a:pt x="0" y="1927"/>
                  </a:lnTo>
                  <a:lnTo>
                    <a:pt x="0" y="1924"/>
                  </a:lnTo>
                  <a:lnTo>
                    <a:pt x="2840" y="1924"/>
                  </a:lnTo>
                  <a:lnTo>
                    <a:pt x="2838" y="1886"/>
                  </a:lnTo>
                  <a:lnTo>
                    <a:pt x="2832" y="1867"/>
                  </a:lnTo>
                  <a:lnTo>
                    <a:pt x="2796" y="1863"/>
                  </a:lnTo>
                  <a:lnTo>
                    <a:pt x="2754" y="1863"/>
                  </a:lnTo>
                  <a:lnTo>
                    <a:pt x="2718" y="1837"/>
                  </a:lnTo>
                  <a:lnTo>
                    <a:pt x="2694" y="1834"/>
                  </a:lnTo>
                  <a:lnTo>
                    <a:pt x="2670" y="1828"/>
                  </a:lnTo>
                  <a:lnTo>
                    <a:pt x="2622" y="1810"/>
                  </a:lnTo>
                  <a:lnTo>
                    <a:pt x="2574" y="1792"/>
                  </a:lnTo>
                  <a:lnTo>
                    <a:pt x="2535" y="1774"/>
                  </a:lnTo>
                  <a:lnTo>
                    <a:pt x="2499" y="1759"/>
                  </a:lnTo>
                  <a:lnTo>
                    <a:pt x="2460" y="1744"/>
                  </a:lnTo>
                  <a:lnTo>
                    <a:pt x="2424" y="1730"/>
                  </a:lnTo>
                  <a:lnTo>
                    <a:pt x="2379" y="1708"/>
                  </a:lnTo>
                  <a:lnTo>
                    <a:pt x="2342" y="1688"/>
                  </a:lnTo>
                  <a:lnTo>
                    <a:pt x="2322" y="1676"/>
                  </a:lnTo>
                  <a:lnTo>
                    <a:pt x="2308" y="1666"/>
                  </a:lnTo>
                  <a:lnTo>
                    <a:pt x="2293" y="1658"/>
                  </a:lnTo>
                  <a:lnTo>
                    <a:pt x="2266" y="1636"/>
                  </a:lnTo>
                  <a:lnTo>
                    <a:pt x="2245" y="1613"/>
                  </a:lnTo>
                  <a:lnTo>
                    <a:pt x="2212" y="1584"/>
                  </a:lnTo>
                  <a:lnTo>
                    <a:pt x="2191" y="1565"/>
                  </a:lnTo>
                  <a:lnTo>
                    <a:pt x="2161" y="1528"/>
                  </a:lnTo>
                  <a:lnTo>
                    <a:pt x="2140" y="1500"/>
                  </a:lnTo>
                  <a:lnTo>
                    <a:pt x="2120" y="1466"/>
                  </a:lnTo>
                  <a:lnTo>
                    <a:pt x="2098" y="1434"/>
                  </a:lnTo>
                  <a:lnTo>
                    <a:pt x="2078" y="1402"/>
                  </a:lnTo>
                  <a:lnTo>
                    <a:pt x="2058" y="1362"/>
                  </a:lnTo>
                  <a:lnTo>
                    <a:pt x="2042" y="1332"/>
                  </a:lnTo>
                  <a:lnTo>
                    <a:pt x="2024" y="1300"/>
                  </a:lnTo>
                  <a:lnTo>
                    <a:pt x="2006" y="1270"/>
                  </a:lnTo>
                  <a:lnTo>
                    <a:pt x="1996" y="1238"/>
                  </a:lnTo>
                  <a:lnTo>
                    <a:pt x="1978" y="1200"/>
                  </a:lnTo>
                  <a:lnTo>
                    <a:pt x="1964" y="1164"/>
                  </a:lnTo>
                  <a:lnTo>
                    <a:pt x="1952" y="1134"/>
                  </a:lnTo>
                  <a:lnTo>
                    <a:pt x="1942" y="1106"/>
                  </a:lnTo>
                  <a:lnTo>
                    <a:pt x="1934" y="1080"/>
                  </a:lnTo>
                  <a:lnTo>
                    <a:pt x="1924" y="1058"/>
                  </a:lnTo>
                  <a:lnTo>
                    <a:pt x="1910" y="1012"/>
                  </a:lnTo>
                  <a:lnTo>
                    <a:pt x="1896" y="970"/>
                  </a:lnTo>
                  <a:lnTo>
                    <a:pt x="1884" y="930"/>
                  </a:lnTo>
                  <a:lnTo>
                    <a:pt x="1870" y="890"/>
                  </a:lnTo>
                  <a:lnTo>
                    <a:pt x="1862" y="850"/>
                  </a:lnTo>
                  <a:lnTo>
                    <a:pt x="1852" y="814"/>
                  </a:lnTo>
                  <a:lnTo>
                    <a:pt x="1840" y="776"/>
                  </a:lnTo>
                  <a:lnTo>
                    <a:pt x="1828" y="734"/>
                  </a:lnTo>
                  <a:lnTo>
                    <a:pt x="1816" y="694"/>
                  </a:lnTo>
                  <a:lnTo>
                    <a:pt x="1798" y="640"/>
                  </a:lnTo>
                  <a:lnTo>
                    <a:pt x="1784" y="598"/>
                  </a:lnTo>
                  <a:lnTo>
                    <a:pt x="1766" y="550"/>
                  </a:lnTo>
                  <a:lnTo>
                    <a:pt x="1748" y="507"/>
                  </a:lnTo>
                  <a:lnTo>
                    <a:pt x="1734" y="474"/>
                  </a:lnTo>
                  <a:lnTo>
                    <a:pt x="1722" y="432"/>
                  </a:lnTo>
                  <a:lnTo>
                    <a:pt x="1704" y="396"/>
                  </a:lnTo>
                  <a:lnTo>
                    <a:pt x="1686" y="348"/>
                  </a:lnTo>
                  <a:lnTo>
                    <a:pt x="1698" y="372"/>
                  </a:lnTo>
                  <a:lnTo>
                    <a:pt x="1672" y="318"/>
                  </a:lnTo>
                  <a:lnTo>
                    <a:pt x="1654" y="284"/>
                  </a:lnTo>
                  <a:lnTo>
                    <a:pt x="1642" y="256"/>
                  </a:lnTo>
                  <a:lnTo>
                    <a:pt x="1630" y="232"/>
                  </a:lnTo>
                  <a:lnTo>
                    <a:pt x="1612" y="206"/>
                  </a:lnTo>
                  <a:lnTo>
                    <a:pt x="1606" y="196"/>
                  </a:lnTo>
                  <a:lnTo>
                    <a:pt x="1598" y="180"/>
                  </a:lnTo>
                  <a:lnTo>
                    <a:pt x="1586" y="160"/>
                  </a:lnTo>
                  <a:lnTo>
                    <a:pt x="1574" y="142"/>
                  </a:lnTo>
                  <a:lnTo>
                    <a:pt x="1560" y="124"/>
                  </a:lnTo>
                  <a:lnTo>
                    <a:pt x="1552" y="114"/>
                  </a:lnTo>
                  <a:lnTo>
                    <a:pt x="1568" y="136"/>
                  </a:lnTo>
                  <a:lnTo>
                    <a:pt x="1546" y="106"/>
                  </a:lnTo>
                  <a:lnTo>
                    <a:pt x="1530" y="86"/>
                  </a:lnTo>
                  <a:lnTo>
                    <a:pt x="1512" y="62"/>
                  </a:lnTo>
                  <a:lnTo>
                    <a:pt x="1490" y="42"/>
                  </a:lnTo>
                  <a:lnTo>
                    <a:pt x="1476" y="28"/>
                  </a:lnTo>
                  <a:lnTo>
                    <a:pt x="1464" y="16"/>
                  </a:lnTo>
                  <a:lnTo>
                    <a:pt x="1448" y="8"/>
                  </a:lnTo>
                  <a:lnTo>
                    <a:pt x="1432" y="2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395413" y="3991248"/>
              <a:ext cx="1107677" cy="8284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chemeClr val="bg1"/>
                  </a:solidFill>
                </a:rPr>
                <a:t>valor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p</a:t>
              </a:r>
              <a:endParaRPr lang="en-US" sz="2400" b="1" i="1" dirty="0">
                <a:solidFill>
                  <a:schemeClr val="bg1"/>
                </a:solidFill>
              </a:endParaRPr>
            </a:p>
            <a:p>
              <a:pPr algn="l"/>
              <a:r>
                <a:rPr lang="en-US" sz="2400" b="1" dirty="0" smtClean="0">
                  <a:solidFill>
                    <a:schemeClr val="bg1"/>
                  </a:solidFill>
                </a:rPr>
                <a:t>= 0,072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2901950" y="2919685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29150" y="5786710"/>
              <a:ext cx="33823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76613" y="5781948"/>
              <a:ext cx="892874" cy="75456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-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z</a:t>
              </a:r>
              <a:r>
                <a:rPr lang="el-GR" sz="2400" b="1" i="1" baseline="-25000" dirty="0" smtClean="0">
                  <a:solidFill>
                    <a:schemeClr val="bg1"/>
                  </a:solidFill>
                </a:rPr>
                <a:t>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=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-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1,28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76413" y="2695848"/>
              <a:ext cx="1200651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sz="2400" b="1" i="1" dirty="0" smtClean="0">
                  <a:solidFill>
                    <a:schemeClr val="bg1"/>
                  </a:solidFill>
                </a:rPr>
                <a:t>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= 0,10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297113" y="5451748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396163" y="5229498"/>
              <a:ext cx="304572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i="1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95563" y="5781948"/>
              <a:ext cx="823945" cy="75456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i="1" dirty="0">
                  <a:solidFill>
                    <a:schemeClr val="bg1"/>
                  </a:solidFill>
                </a:rPr>
                <a:t> z</a:t>
              </a:r>
              <a:r>
                <a:rPr lang="en-US" sz="2400" b="1" dirty="0">
                  <a:solidFill>
                    <a:schemeClr val="bg1"/>
                  </a:solidFill>
                </a:rPr>
                <a:t> =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-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1,46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4792663" y="5326335"/>
              <a:ext cx="1587" cy="428625"/>
            </a:xfrm>
            <a:custGeom>
              <a:avLst/>
              <a:gdLst>
                <a:gd name="T0" fmla="*/ 0 w 1"/>
                <a:gd name="T1" fmla="*/ 0 h 270"/>
                <a:gd name="T2" fmla="*/ 1 w 1"/>
                <a:gd name="T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0">
                  <a:moveTo>
                    <a:pt x="0" y="0"/>
                  </a:moveTo>
                  <a:lnTo>
                    <a:pt x="1" y="27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2530475" y="5113610"/>
              <a:ext cx="703263" cy="330200"/>
            </a:xfrm>
            <a:custGeom>
              <a:avLst/>
              <a:gdLst>
                <a:gd name="T0" fmla="*/ 438 w 439"/>
                <a:gd name="T1" fmla="*/ 10 h 200"/>
                <a:gd name="T2" fmla="*/ 438 w 439"/>
                <a:gd name="T3" fmla="*/ 25 h 200"/>
                <a:gd name="T4" fmla="*/ 439 w 439"/>
                <a:gd name="T5" fmla="*/ 52 h 200"/>
                <a:gd name="T6" fmla="*/ 439 w 439"/>
                <a:gd name="T7" fmla="*/ 71 h 200"/>
                <a:gd name="T8" fmla="*/ 438 w 439"/>
                <a:gd name="T9" fmla="*/ 91 h 200"/>
                <a:gd name="T10" fmla="*/ 438 w 439"/>
                <a:gd name="T11" fmla="*/ 108 h 200"/>
                <a:gd name="T12" fmla="*/ 438 w 439"/>
                <a:gd name="T13" fmla="*/ 124 h 200"/>
                <a:gd name="T14" fmla="*/ 438 w 439"/>
                <a:gd name="T15" fmla="*/ 141 h 200"/>
                <a:gd name="T16" fmla="*/ 438 w 439"/>
                <a:gd name="T17" fmla="*/ 200 h 200"/>
                <a:gd name="T18" fmla="*/ 0 w 439"/>
                <a:gd name="T19" fmla="*/ 198 h 200"/>
                <a:gd name="T20" fmla="*/ 0 w 439"/>
                <a:gd name="T21" fmla="*/ 184 h 200"/>
                <a:gd name="T22" fmla="*/ 0 w 439"/>
                <a:gd name="T23" fmla="*/ 166 h 200"/>
                <a:gd name="T24" fmla="*/ 2 w 439"/>
                <a:gd name="T25" fmla="*/ 154 h 200"/>
                <a:gd name="T26" fmla="*/ 30 w 439"/>
                <a:gd name="T27" fmla="*/ 144 h 200"/>
                <a:gd name="T28" fmla="*/ 56 w 439"/>
                <a:gd name="T29" fmla="*/ 138 h 200"/>
                <a:gd name="T30" fmla="*/ 90 w 439"/>
                <a:gd name="T31" fmla="*/ 127 h 200"/>
                <a:gd name="T32" fmla="*/ 122 w 439"/>
                <a:gd name="T33" fmla="*/ 118 h 200"/>
                <a:gd name="T34" fmla="*/ 152 w 439"/>
                <a:gd name="T35" fmla="*/ 106 h 200"/>
                <a:gd name="T36" fmla="*/ 174 w 439"/>
                <a:gd name="T37" fmla="*/ 102 h 200"/>
                <a:gd name="T38" fmla="*/ 206 w 439"/>
                <a:gd name="T39" fmla="*/ 92 h 200"/>
                <a:gd name="T40" fmla="*/ 246 w 439"/>
                <a:gd name="T41" fmla="*/ 78 h 200"/>
                <a:gd name="T42" fmla="*/ 272 w 439"/>
                <a:gd name="T43" fmla="*/ 72 h 200"/>
                <a:gd name="T44" fmla="*/ 290 w 439"/>
                <a:gd name="T45" fmla="*/ 61 h 200"/>
                <a:gd name="T46" fmla="*/ 310 w 439"/>
                <a:gd name="T47" fmla="*/ 56 h 200"/>
                <a:gd name="T48" fmla="*/ 326 w 439"/>
                <a:gd name="T49" fmla="*/ 50 h 200"/>
                <a:gd name="T50" fmla="*/ 342 w 439"/>
                <a:gd name="T51" fmla="*/ 42 h 200"/>
                <a:gd name="T52" fmla="*/ 362 w 439"/>
                <a:gd name="T53" fmla="*/ 32 h 200"/>
                <a:gd name="T54" fmla="*/ 377 w 439"/>
                <a:gd name="T55" fmla="*/ 28 h 200"/>
                <a:gd name="T56" fmla="*/ 400 w 439"/>
                <a:gd name="T57" fmla="*/ 13 h 200"/>
                <a:gd name="T58" fmla="*/ 420 w 439"/>
                <a:gd name="T59" fmla="*/ 6 h 200"/>
                <a:gd name="T60" fmla="*/ 436 w 439"/>
                <a:gd name="T61" fmla="*/ 0 h 200"/>
                <a:gd name="T62" fmla="*/ 436 w 439"/>
                <a:gd name="T63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9" h="200">
                  <a:moveTo>
                    <a:pt x="438" y="10"/>
                  </a:moveTo>
                  <a:lnTo>
                    <a:pt x="438" y="25"/>
                  </a:lnTo>
                  <a:lnTo>
                    <a:pt x="439" y="52"/>
                  </a:lnTo>
                  <a:lnTo>
                    <a:pt x="439" y="71"/>
                  </a:lnTo>
                  <a:lnTo>
                    <a:pt x="438" y="91"/>
                  </a:lnTo>
                  <a:lnTo>
                    <a:pt x="438" y="108"/>
                  </a:lnTo>
                  <a:lnTo>
                    <a:pt x="438" y="124"/>
                  </a:lnTo>
                  <a:lnTo>
                    <a:pt x="438" y="141"/>
                  </a:lnTo>
                  <a:lnTo>
                    <a:pt x="438" y="200"/>
                  </a:lnTo>
                  <a:lnTo>
                    <a:pt x="0" y="198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2" y="154"/>
                  </a:lnTo>
                  <a:lnTo>
                    <a:pt x="30" y="144"/>
                  </a:lnTo>
                  <a:lnTo>
                    <a:pt x="56" y="138"/>
                  </a:lnTo>
                  <a:lnTo>
                    <a:pt x="90" y="127"/>
                  </a:lnTo>
                  <a:lnTo>
                    <a:pt x="122" y="118"/>
                  </a:lnTo>
                  <a:lnTo>
                    <a:pt x="152" y="106"/>
                  </a:lnTo>
                  <a:lnTo>
                    <a:pt x="174" y="102"/>
                  </a:lnTo>
                  <a:lnTo>
                    <a:pt x="206" y="92"/>
                  </a:lnTo>
                  <a:lnTo>
                    <a:pt x="246" y="78"/>
                  </a:lnTo>
                  <a:lnTo>
                    <a:pt x="272" y="72"/>
                  </a:lnTo>
                  <a:lnTo>
                    <a:pt x="290" y="61"/>
                  </a:lnTo>
                  <a:lnTo>
                    <a:pt x="310" y="56"/>
                  </a:lnTo>
                  <a:lnTo>
                    <a:pt x="326" y="50"/>
                  </a:lnTo>
                  <a:lnTo>
                    <a:pt x="342" y="42"/>
                  </a:lnTo>
                  <a:lnTo>
                    <a:pt x="362" y="32"/>
                  </a:lnTo>
                  <a:lnTo>
                    <a:pt x="377" y="28"/>
                  </a:lnTo>
                  <a:lnTo>
                    <a:pt x="400" y="13"/>
                  </a:lnTo>
                  <a:lnTo>
                    <a:pt x="420" y="6"/>
                  </a:lnTo>
                  <a:lnTo>
                    <a:pt x="436" y="0"/>
                  </a:lnTo>
                  <a:lnTo>
                    <a:pt x="436" y="2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2433638" y="2322785"/>
              <a:ext cx="4773612" cy="2936875"/>
              <a:chOff x="981" y="1178"/>
              <a:chExt cx="3007" cy="1850"/>
            </a:xfrm>
          </p:grpSpPr>
          <p:sp>
            <p:nvSpPr>
              <p:cNvPr id="18" name="Arc 16"/>
              <p:cNvSpPr>
                <a:spLocks/>
              </p:cNvSpPr>
              <p:nvPr/>
            </p:nvSpPr>
            <p:spPr bwMode="auto">
              <a:xfrm rot="4500000">
                <a:off x="2754" y="2296"/>
                <a:ext cx="790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rc 17"/>
              <p:cNvSpPr>
                <a:spLocks/>
              </p:cNvSpPr>
              <p:nvPr/>
            </p:nvSpPr>
            <p:spPr bwMode="auto">
              <a:xfrm rot="6300000">
                <a:off x="1738" y="1544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Arc 18"/>
              <p:cNvSpPr>
                <a:spLocks/>
              </p:cNvSpPr>
              <p:nvPr/>
            </p:nvSpPr>
            <p:spPr bwMode="auto">
              <a:xfrm rot="16980000">
                <a:off x="1362" y="2302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Arc 19"/>
              <p:cNvSpPr>
                <a:spLocks/>
              </p:cNvSpPr>
              <p:nvPr/>
            </p:nvSpPr>
            <p:spPr bwMode="auto">
              <a:xfrm rot="20760000">
                <a:off x="981" y="2854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Arc 20"/>
              <p:cNvSpPr>
                <a:spLocks/>
              </p:cNvSpPr>
              <p:nvPr/>
            </p:nvSpPr>
            <p:spPr bwMode="auto">
              <a:xfrm rot="15300000">
                <a:off x="2199" y="1546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Arc 21"/>
              <p:cNvSpPr>
                <a:spLocks/>
              </p:cNvSpPr>
              <p:nvPr/>
            </p:nvSpPr>
            <p:spPr bwMode="auto">
              <a:xfrm rot="720000">
                <a:off x="3252" y="2824"/>
                <a:ext cx="736" cy="204"/>
              </a:xfrm>
              <a:custGeom>
                <a:avLst/>
                <a:gdLst>
                  <a:gd name="G0" fmla="+- 20480 0 0"/>
                  <a:gd name="G1" fmla="+- 0 0 0"/>
                  <a:gd name="G2" fmla="+- 21600 0 0"/>
                  <a:gd name="T0" fmla="*/ 18341 w 20480"/>
                  <a:gd name="T1" fmla="*/ 21494 h 21494"/>
                  <a:gd name="T2" fmla="*/ 0 w 20480"/>
                  <a:gd name="T3" fmla="*/ 6865 h 21494"/>
                  <a:gd name="T4" fmla="*/ 20480 w 20480"/>
                  <a:gd name="T5" fmla="*/ 0 h 2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80" h="21494" fill="none" extrusionOk="0">
                    <a:moveTo>
                      <a:pt x="18341" y="21493"/>
                    </a:moveTo>
                    <a:cubicBezTo>
                      <a:pt x="9881" y="20651"/>
                      <a:pt x="2701" y="14925"/>
                      <a:pt x="-1" y="6865"/>
                    </a:cubicBezTo>
                  </a:path>
                  <a:path w="20480" h="21494" stroke="0" extrusionOk="0">
                    <a:moveTo>
                      <a:pt x="18341" y="21493"/>
                    </a:moveTo>
                    <a:cubicBezTo>
                      <a:pt x="9881" y="20651"/>
                      <a:pt x="2701" y="14925"/>
                      <a:pt x="-1" y="6865"/>
                    </a:cubicBezTo>
                    <a:lnTo>
                      <a:pt x="2048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 flipH="1">
              <a:off x="3138488" y="4034110"/>
              <a:ext cx="176212" cy="1765300"/>
              <a:chOff x="3645" y="2256"/>
              <a:chExt cx="111" cy="1112"/>
            </a:xfrm>
          </p:grpSpPr>
          <p:sp>
            <p:nvSpPr>
              <p:cNvPr id="25" name="Freeform 23"/>
              <p:cNvSpPr>
                <a:spLocks noChangeArrowheads="1"/>
              </p:cNvSpPr>
              <p:nvPr/>
            </p:nvSpPr>
            <p:spPr bwMode="auto">
              <a:xfrm flipH="1">
                <a:off x="3645" y="2256"/>
                <a:ext cx="47" cy="959"/>
              </a:xfrm>
              <a:custGeom>
                <a:avLst/>
                <a:gdLst>
                  <a:gd name="T0" fmla="*/ 0 w 1"/>
                  <a:gd name="T1" fmla="*/ 0 h 263"/>
                  <a:gd name="T2" fmla="*/ 0 w 1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63">
                    <a:moveTo>
                      <a:pt x="0" y="0"/>
                    </a:moveTo>
                    <a:lnTo>
                      <a:pt x="0" y="263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3692" y="3216"/>
                <a:ext cx="64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5"/>
            <p:cNvGrpSpPr>
              <a:grpSpLocks/>
            </p:cNvGrpSpPr>
            <p:nvPr/>
          </p:nvGrpSpPr>
          <p:grpSpPr bwMode="auto">
            <a:xfrm flipH="1">
              <a:off x="3536950" y="2735535"/>
              <a:ext cx="101600" cy="3076575"/>
              <a:chOff x="3380" y="1438"/>
              <a:chExt cx="64" cy="1938"/>
            </a:xfrm>
          </p:grpSpPr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3444" y="1438"/>
                <a:ext cx="0" cy="17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 flipH="1">
                <a:off x="3380" y="3224"/>
                <a:ext cx="64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2597150" y="4234135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 rot="5400000">
              <a:off x="733425" y="2713310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rot="5400000">
              <a:off x="733425" y="4237310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5973765" y="2711724"/>
                  <a:ext cx="1851021" cy="16407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pPr algn="l"/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 de </a:t>
                  </a: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3765" y="2711724"/>
                  <a:ext cx="1851021" cy="164070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02" t="-719"/>
                  </a:stretch>
                </a:blip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5524500" y="1500460"/>
              <a:ext cx="2133600" cy="800100"/>
            </a:xfrm>
            <a:prstGeom prst="wedgeRoundRectCallout">
              <a:avLst>
                <a:gd name="adj1" fmla="val -202083"/>
                <a:gd name="adj2" fmla="val 270042"/>
                <a:gd name="adj3" fmla="val 16667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b="1" dirty="0">
                  <a:solidFill>
                    <a:schemeClr val="bg1"/>
                  </a:solidFill>
                </a:rPr>
                <a:t>valor </a:t>
              </a:r>
              <a:r>
                <a:rPr lang="pt-BR" b="1" i="1" dirty="0">
                  <a:solidFill>
                    <a:schemeClr val="bg1"/>
                  </a:solidFill>
                </a:rPr>
                <a:t>p</a:t>
              </a:r>
              <a:r>
                <a:rPr lang="pt-BR" b="1" dirty="0">
                  <a:solidFill>
                    <a:schemeClr val="bg1"/>
                  </a:solidFill>
                </a:rPr>
                <a:t> ≤ </a:t>
              </a:r>
              <a:r>
                <a:rPr lang="el-GR" b="1" i="1" dirty="0" smtClean="0">
                  <a:solidFill>
                    <a:schemeClr val="bg1"/>
                  </a:solidFill>
                </a:rPr>
                <a:t>α</a:t>
              </a:r>
              <a:r>
                <a:rPr lang="en-US" b="1" dirty="0" smtClean="0">
                  <a:solidFill>
                    <a:schemeClr val="bg1"/>
                  </a:solidFill>
                </a:rPr>
                <a:t>,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pt-BR" b="1" dirty="0" smtClean="0">
                  <a:solidFill>
                    <a:schemeClr val="bg1"/>
                  </a:solidFill>
                </a:rPr>
                <a:t>então rejeitar </a:t>
              </a:r>
              <a:r>
                <a:rPr lang="pt-BR" b="1" i="1" dirty="0" smtClean="0">
                  <a:solidFill>
                    <a:schemeClr val="bg1"/>
                  </a:solidFill>
                </a:rPr>
                <a:t>H</a:t>
              </a:r>
              <a:r>
                <a:rPr lang="pt-BR" b="1" baseline="-25000" dirty="0" smtClean="0">
                  <a:solidFill>
                    <a:schemeClr val="bg1"/>
                  </a:solidFill>
                </a:rPr>
                <a:t>0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6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da Cauda Superior sobre </a:t>
            </a:r>
            <a:r>
              <a:rPr lang="pt-BR" dirty="0"/>
              <a:t>uma Média da População: </a:t>
            </a:r>
            <a:r>
              <a:rPr lang="el-GR" i="1" dirty="0"/>
              <a:t>σ</a:t>
            </a:r>
            <a:r>
              <a:rPr lang="pt-BR" dirty="0"/>
              <a:t> </a:t>
            </a:r>
            <a:r>
              <a:rPr lang="pt-BR" dirty="0" smtClean="0"/>
              <a:t>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 smtClean="0"/>
              <a:t>Método do valor </a:t>
            </a:r>
            <a:r>
              <a:rPr lang="pt-BR" sz="2800" i="1" dirty="0" smtClean="0"/>
              <a:t>p</a:t>
            </a:r>
            <a:endParaRPr lang="pt-BR" sz="28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18</a:t>
            </a:fld>
            <a:endParaRPr lang="pt-BR"/>
          </a:p>
        </p:txBody>
      </p:sp>
      <p:grpSp>
        <p:nvGrpSpPr>
          <p:cNvPr id="33" name="Grupo 32"/>
          <p:cNvGrpSpPr/>
          <p:nvPr/>
        </p:nvGrpSpPr>
        <p:grpSpPr>
          <a:xfrm>
            <a:off x="796925" y="1572468"/>
            <a:ext cx="7585075" cy="5168900"/>
            <a:chOff x="796925" y="1572468"/>
            <a:chExt cx="7585075" cy="5168900"/>
          </a:xfrm>
        </p:grpSpPr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1143000" y="2143968"/>
              <a:ext cx="6877050" cy="45974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l"/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37" name="Freeform 4"/>
            <p:cNvSpPr>
              <a:spLocks/>
            </p:cNvSpPr>
            <p:nvPr/>
          </p:nvSpPr>
          <p:spPr bwMode="auto">
            <a:xfrm>
              <a:off x="1657350" y="2594818"/>
              <a:ext cx="4508500" cy="3059113"/>
            </a:xfrm>
            <a:custGeom>
              <a:avLst/>
              <a:gdLst>
                <a:gd name="T0" fmla="*/ 1356 w 2840"/>
                <a:gd name="T1" fmla="*/ 8 h 1927"/>
                <a:gd name="T2" fmla="*/ 1262 w 2840"/>
                <a:gd name="T3" fmla="*/ 96 h 1927"/>
                <a:gd name="T4" fmla="*/ 1203 w 2840"/>
                <a:gd name="T5" fmla="*/ 196 h 1927"/>
                <a:gd name="T6" fmla="*/ 1144 w 2840"/>
                <a:gd name="T7" fmla="*/ 304 h 1927"/>
                <a:gd name="T8" fmla="*/ 1098 w 2840"/>
                <a:gd name="T9" fmla="*/ 406 h 1927"/>
                <a:gd name="T10" fmla="*/ 1059 w 2840"/>
                <a:gd name="T11" fmla="*/ 508 h 1927"/>
                <a:gd name="T12" fmla="*/ 1014 w 2840"/>
                <a:gd name="T13" fmla="*/ 625 h 1927"/>
                <a:gd name="T14" fmla="*/ 975 w 2840"/>
                <a:gd name="T15" fmla="*/ 748 h 1927"/>
                <a:gd name="T16" fmla="*/ 948 w 2840"/>
                <a:gd name="T17" fmla="*/ 853 h 1927"/>
                <a:gd name="T18" fmla="*/ 922 w 2840"/>
                <a:gd name="T19" fmla="*/ 965 h 1927"/>
                <a:gd name="T20" fmla="*/ 885 w 2840"/>
                <a:gd name="T21" fmla="*/ 1072 h 1927"/>
                <a:gd name="T22" fmla="*/ 844 w 2840"/>
                <a:gd name="T23" fmla="*/ 1177 h 1927"/>
                <a:gd name="T24" fmla="*/ 812 w 2840"/>
                <a:gd name="T25" fmla="*/ 1282 h 1927"/>
                <a:gd name="T26" fmla="*/ 748 w 2840"/>
                <a:gd name="T27" fmla="*/ 1402 h 1927"/>
                <a:gd name="T28" fmla="*/ 677 w 2840"/>
                <a:gd name="T29" fmla="*/ 1516 h 1927"/>
                <a:gd name="T30" fmla="*/ 605 w 2840"/>
                <a:gd name="T31" fmla="*/ 1613 h 1927"/>
                <a:gd name="T32" fmla="*/ 504 w 2840"/>
                <a:gd name="T33" fmla="*/ 1686 h 1927"/>
                <a:gd name="T34" fmla="*/ 396 w 2840"/>
                <a:gd name="T35" fmla="*/ 1740 h 1927"/>
                <a:gd name="T36" fmla="*/ 293 w 2840"/>
                <a:gd name="T37" fmla="*/ 1783 h 1927"/>
                <a:gd name="T38" fmla="*/ 204 w 2840"/>
                <a:gd name="T39" fmla="*/ 1813 h 1927"/>
                <a:gd name="T40" fmla="*/ 81 w 2840"/>
                <a:gd name="T41" fmla="*/ 1849 h 1927"/>
                <a:gd name="T42" fmla="*/ 2 w 2840"/>
                <a:gd name="T43" fmla="*/ 1876 h 1927"/>
                <a:gd name="T44" fmla="*/ 2840 w 2840"/>
                <a:gd name="T45" fmla="*/ 1924 h 1927"/>
                <a:gd name="T46" fmla="*/ 2796 w 2840"/>
                <a:gd name="T47" fmla="*/ 1863 h 1927"/>
                <a:gd name="T48" fmla="*/ 2694 w 2840"/>
                <a:gd name="T49" fmla="*/ 1834 h 1927"/>
                <a:gd name="T50" fmla="*/ 2574 w 2840"/>
                <a:gd name="T51" fmla="*/ 1792 h 1927"/>
                <a:gd name="T52" fmla="*/ 2460 w 2840"/>
                <a:gd name="T53" fmla="*/ 1744 h 1927"/>
                <a:gd name="T54" fmla="*/ 2342 w 2840"/>
                <a:gd name="T55" fmla="*/ 1688 h 1927"/>
                <a:gd name="T56" fmla="*/ 2293 w 2840"/>
                <a:gd name="T57" fmla="*/ 1658 h 1927"/>
                <a:gd name="T58" fmla="*/ 2212 w 2840"/>
                <a:gd name="T59" fmla="*/ 1584 h 1927"/>
                <a:gd name="T60" fmla="*/ 2140 w 2840"/>
                <a:gd name="T61" fmla="*/ 1500 h 1927"/>
                <a:gd name="T62" fmla="*/ 2078 w 2840"/>
                <a:gd name="T63" fmla="*/ 1402 h 1927"/>
                <a:gd name="T64" fmla="*/ 2024 w 2840"/>
                <a:gd name="T65" fmla="*/ 1300 h 1927"/>
                <a:gd name="T66" fmla="*/ 1978 w 2840"/>
                <a:gd name="T67" fmla="*/ 1200 h 1927"/>
                <a:gd name="T68" fmla="*/ 1942 w 2840"/>
                <a:gd name="T69" fmla="*/ 1106 h 1927"/>
                <a:gd name="T70" fmla="*/ 1910 w 2840"/>
                <a:gd name="T71" fmla="*/ 1012 h 1927"/>
                <a:gd name="T72" fmla="*/ 1870 w 2840"/>
                <a:gd name="T73" fmla="*/ 890 h 1927"/>
                <a:gd name="T74" fmla="*/ 1840 w 2840"/>
                <a:gd name="T75" fmla="*/ 776 h 1927"/>
                <a:gd name="T76" fmla="*/ 1798 w 2840"/>
                <a:gd name="T77" fmla="*/ 640 h 1927"/>
                <a:gd name="T78" fmla="*/ 1748 w 2840"/>
                <a:gd name="T79" fmla="*/ 507 h 1927"/>
                <a:gd name="T80" fmla="*/ 1704 w 2840"/>
                <a:gd name="T81" fmla="*/ 396 h 1927"/>
                <a:gd name="T82" fmla="*/ 1672 w 2840"/>
                <a:gd name="T83" fmla="*/ 318 h 1927"/>
                <a:gd name="T84" fmla="*/ 1630 w 2840"/>
                <a:gd name="T85" fmla="*/ 232 h 1927"/>
                <a:gd name="T86" fmla="*/ 1598 w 2840"/>
                <a:gd name="T87" fmla="*/ 180 h 1927"/>
                <a:gd name="T88" fmla="*/ 1560 w 2840"/>
                <a:gd name="T89" fmla="*/ 124 h 1927"/>
                <a:gd name="T90" fmla="*/ 1546 w 2840"/>
                <a:gd name="T91" fmla="*/ 106 h 1927"/>
                <a:gd name="T92" fmla="*/ 1490 w 2840"/>
                <a:gd name="T93" fmla="*/ 42 h 1927"/>
                <a:gd name="T94" fmla="*/ 1448 w 2840"/>
                <a:gd name="T95" fmla="*/ 8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40" h="1927">
                  <a:moveTo>
                    <a:pt x="1416" y="0"/>
                  </a:moveTo>
                  <a:lnTo>
                    <a:pt x="1384" y="0"/>
                  </a:lnTo>
                  <a:lnTo>
                    <a:pt x="1356" y="8"/>
                  </a:lnTo>
                  <a:lnTo>
                    <a:pt x="1324" y="30"/>
                  </a:lnTo>
                  <a:lnTo>
                    <a:pt x="1299" y="55"/>
                  </a:lnTo>
                  <a:lnTo>
                    <a:pt x="1262" y="96"/>
                  </a:lnTo>
                  <a:lnTo>
                    <a:pt x="1242" y="128"/>
                  </a:lnTo>
                  <a:lnTo>
                    <a:pt x="1218" y="162"/>
                  </a:lnTo>
                  <a:lnTo>
                    <a:pt x="1203" y="196"/>
                  </a:lnTo>
                  <a:lnTo>
                    <a:pt x="1185" y="232"/>
                  </a:lnTo>
                  <a:lnTo>
                    <a:pt x="1164" y="268"/>
                  </a:lnTo>
                  <a:lnTo>
                    <a:pt x="1144" y="304"/>
                  </a:lnTo>
                  <a:lnTo>
                    <a:pt x="1128" y="343"/>
                  </a:lnTo>
                  <a:lnTo>
                    <a:pt x="1112" y="372"/>
                  </a:lnTo>
                  <a:lnTo>
                    <a:pt x="1098" y="406"/>
                  </a:lnTo>
                  <a:lnTo>
                    <a:pt x="1086" y="439"/>
                  </a:lnTo>
                  <a:lnTo>
                    <a:pt x="1071" y="475"/>
                  </a:lnTo>
                  <a:lnTo>
                    <a:pt x="1059" y="508"/>
                  </a:lnTo>
                  <a:lnTo>
                    <a:pt x="1041" y="547"/>
                  </a:lnTo>
                  <a:lnTo>
                    <a:pt x="1026" y="589"/>
                  </a:lnTo>
                  <a:lnTo>
                    <a:pt x="1014" y="625"/>
                  </a:lnTo>
                  <a:lnTo>
                    <a:pt x="1002" y="664"/>
                  </a:lnTo>
                  <a:lnTo>
                    <a:pt x="990" y="709"/>
                  </a:lnTo>
                  <a:lnTo>
                    <a:pt x="975" y="748"/>
                  </a:lnTo>
                  <a:lnTo>
                    <a:pt x="966" y="784"/>
                  </a:lnTo>
                  <a:lnTo>
                    <a:pt x="954" y="823"/>
                  </a:lnTo>
                  <a:lnTo>
                    <a:pt x="948" y="853"/>
                  </a:lnTo>
                  <a:lnTo>
                    <a:pt x="936" y="892"/>
                  </a:lnTo>
                  <a:lnTo>
                    <a:pt x="927" y="931"/>
                  </a:lnTo>
                  <a:lnTo>
                    <a:pt x="922" y="965"/>
                  </a:lnTo>
                  <a:lnTo>
                    <a:pt x="909" y="1003"/>
                  </a:lnTo>
                  <a:lnTo>
                    <a:pt x="897" y="1036"/>
                  </a:lnTo>
                  <a:lnTo>
                    <a:pt x="885" y="1072"/>
                  </a:lnTo>
                  <a:lnTo>
                    <a:pt x="873" y="1108"/>
                  </a:lnTo>
                  <a:lnTo>
                    <a:pt x="860" y="1144"/>
                  </a:lnTo>
                  <a:lnTo>
                    <a:pt x="844" y="1177"/>
                  </a:lnTo>
                  <a:lnTo>
                    <a:pt x="832" y="1218"/>
                  </a:lnTo>
                  <a:lnTo>
                    <a:pt x="822" y="1246"/>
                  </a:lnTo>
                  <a:lnTo>
                    <a:pt x="812" y="1282"/>
                  </a:lnTo>
                  <a:lnTo>
                    <a:pt x="789" y="1324"/>
                  </a:lnTo>
                  <a:lnTo>
                    <a:pt x="768" y="1363"/>
                  </a:lnTo>
                  <a:lnTo>
                    <a:pt x="748" y="1402"/>
                  </a:lnTo>
                  <a:lnTo>
                    <a:pt x="730" y="1437"/>
                  </a:lnTo>
                  <a:lnTo>
                    <a:pt x="708" y="1478"/>
                  </a:lnTo>
                  <a:lnTo>
                    <a:pt x="677" y="1516"/>
                  </a:lnTo>
                  <a:lnTo>
                    <a:pt x="653" y="1547"/>
                  </a:lnTo>
                  <a:lnTo>
                    <a:pt x="632" y="1578"/>
                  </a:lnTo>
                  <a:lnTo>
                    <a:pt x="605" y="1613"/>
                  </a:lnTo>
                  <a:lnTo>
                    <a:pt x="580" y="1632"/>
                  </a:lnTo>
                  <a:lnTo>
                    <a:pt x="551" y="1656"/>
                  </a:lnTo>
                  <a:lnTo>
                    <a:pt x="504" y="1686"/>
                  </a:lnTo>
                  <a:lnTo>
                    <a:pt x="458" y="1710"/>
                  </a:lnTo>
                  <a:lnTo>
                    <a:pt x="424" y="1726"/>
                  </a:lnTo>
                  <a:lnTo>
                    <a:pt x="396" y="1740"/>
                  </a:lnTo>
                  <a:lnTo>
                    <a:pt x="364" y="1752"/>
                  </a:lnTo>
                  <a:lnTo>
                    <a:pt x="328" y="1768"/>
                  </a:lnTo>
                  <a:lnTo>
                    <a:pt x="293" y="1783"/>
                  </a:lnTo>
                  <a:lnTo>
                    <a:pt x="264" y="1789"/>
                  </a:lnTo>
                  <a:lnTo>
                    <a:pt x="237" y="1801"/>
                  </a:lnTo>
                  <a:lnTo>
                    <a:pt x="204" y="1813"/>
                  </a:lnTo>
                  <a:lnTo>
                    <a:pt x="160" y="1826"/>
                  </a:lnTo>
                  <a:lnTo>
                    <a:pt x="114" y="1843"/>
                  </a:lnTo>
                  <a:lnTo>
                    <a:pt x="81" y="1849"/>
                  </a:lnTo>
                  <a:lnTo>
                    <a:pt x="48" y="1861"/>
                  </a:lnTo>
                  <a:lnTo>
                    <a:pt x="21" y="1867"/>
                  </a:lnTo>
                  <a:lnTo>
                    <a:pt x="2" y="1876"/>
                  </a:lnTo>
                  <a:lnTo>
                    <a:pt x="0" y="1927"/>
                  </a:lnTo>
                  <a:lnTo>
                    <a:pt x="0" y="1924"/>
                  </a:lnTo>
                  <a:lnTo>
                    <a:pt x="2840" y="1924"/>
                  </a:lnTo>
                  <a:lnTo>
                    <a:pt x="2838" y="1886"/>
                  </a:lnTo>
                  <a:lnTo>
                    <a:pt x="2832" y="1867"/>
                  </a:lnTo>
                  <a:lnTo>
                    <a:pt x="2796" y="1863"/>
                  </a:lnTo>
                  <a:lnTo>
                    <a:pt x="2754" y="1863"/>
                  </a:lnTo>
                  <a:lnTo>
                    <a:pt x="2718" y="1837"/>
                  </a:lnTo>
                  <a:lnTo>
                    <a:pt x="2694" y="1834"/>
                  </a:lnTo>
                  <a:lnTo>
                    <a:pt x="2670" y="1828"/>
                  </a:lnTo>
                  <a:lnTo>
                    <a:pt x="2622" y="1810"/>
                  </a:lnTo>
                  <a:lnTo>
                    <a:pt x="2574" y="1792"/>
                  </a:lnTo>
                  <a:lnTo>
                    <a:pt x="2535" y="1774"/>
                  </a:lnTo>
                  <a:lnTo>
                    <a:pt x="2499" y="1759"/>
                  </a:lnTo>
                  <a:lnTo>
                    <a:pt x="2460" y="1744"/>
                  </a:lnTo>
                  <a:lnTo>
                    <a:pt x="2424" y="1730"/>
                  </a:lnTo>
                  <a:lnTo>
                    <a:pt x="2379" y="1708"/>
                  </a:lnTo>
                  <a:lnTo>
                    <a:pt x="2342" y="1688"/>
                  </a:lnTo>
                  <a:lnTo>
                    <a:pt x="2322" y="1676"/>
                  </a:lnTo>
                  <a:lnTo>
                    <a:pt x="2308" y="1666"/>
                  </a:lnTo>
                  <a:lnTo>
                    <a:pt x="2293" y="1658"/>
                  </a:lnTo>
                  <a:lnTo>
                    <a:pt x="2266" y="1636"/>
                  </a:lnTo>
                  <a:lnTo>
                    <a:pt x="2245" y="1613"/>
                  </a:lnTo>
                  <a:lnTo>
                    <a:pt x="2212" y="1584"/>
                  </a:lnTo>
                  <a:lnTo>
                    <a:pt x="2191" y="1565"/>
                  </a:lnTo>
                  <a:lnTo>
                    <a:pt x="2161" y="1528"/>
                  </a:lnTo>
                  <a:lnTo>
                    <a:pt x="2140" y="1500"/>
                  </a:lnTo>
                  <a:lnTo>
                    <a:pt x="2120" y="1466"/>
                  </a:lnTo>
                  <a:lnTo>
                    <a:pt x="2098" y="1434"/>
                  </a:lnTo>
                  <a:lnTo>
                    <a:pt x="2078" y="1402"/>
                  </a:lnTo>
                  <a:lnTo>
                    <a:pt x="2058" y="1362"/>
                  </a:lnTo>
                  <a:lnTo>
                    <a:pt x="2042" y="1332"/>
                  </a:lnTo>
                  <a:lnTo>
                    <a:pt x="2024" y="1300"/>
                  </a:lnTo>
                  <a:lnTo>
                    <a:pt x="2006" y="1270"/>
                  </a:lnTo>
                  <a:lnTo>
                    <a:pt x="1996" y="1238"/>
                  </a:lnTo>
                  <a:lnTo>
                    <a:pt x="1978" y="1200"/>
                  </a:lnTo>
                  <a:lnTo>
                    <a:pt x="1964" y="1164"/>
                  </a:lnTo>
                  <a:lnTo>
                    <a:pt x="1952" y="1134"/>
                  </a:lnTo>
                  <a:lnTo>
                    <a:pt x="1942" y="1106"/>
                  </a:lnTo>
                  <a:lnTo>
                    <a:pt x="1934" y="1080"/>
                  </a:lnTo>
                  <a:lnTo>
                    <a:pt x="1924" y="1058"/>
                  </a:lnTo>
                  <a:lnTo>
                    <a:pt x="1910" y="1012"/>
                  </a:lnTo>
                  <a:lnTo>
                    <a:pt x="1896" y="970"/>
                  </a:lnTo>
                  <a:lnTo>
                    <a:pt x="1884" y="930"/>
                  </a:lnTo>
                  <a:lnTo>
                    <a:pt x="1870" y="890"/>
                  </a:lnTo>
                  <a:lnTo>
                    <a:pt x="1862" y="850"/>
                  </a:lnTo>
                  <a:lnTo>
                    <a:pt x="1852" y="814"/>
                  </a:lnTo>
                  <a:lnTo>
                    <a:pt x="1840" y="776"/>
                  </a:lnTo>
                  <a:lnTo>
                    <a:pt x="1828" y="734"/>
                  </a:lnTo>
                  <a:lnTo>
                    <a:pt x="1816" y="694"/>
                  </a:lnTo>
                  <a:lnTo>
                    <a:pt x="1798" y="640"/>
                  </a:lnTo>
                  <a:lnTo>
                    <a:pt x="1784" y="598"/>
                  </a:lnTo>
                  <a:lnTo>
                    <a:pt x="1766" y="550"/>
                  </a:lnTo>
                  <a:lnTo>
                    <a:pt x="1748" y="507"/>
                  </a:lnTo>
                  <a:lnTo>
                    <a:pt x="1734" y="474"/>
                  </a:lnTo>
                  <a:lnTo>
                    <a:pt x="1722" y="432"/>
                  </a:lnTo>
                  <a:lnTo>
                    <a:pt x="1704" y="396"/>
                  </a:lnTo>
                  <a:lnTo>
                    <a:pt x="1686" y="348"/>
                  </a:lnTo>
                  <a:lnTo>
                    <a:pt x="1698" y="372"/>
                  </a:lnTo>
                  <a:lnTo>
                    <a:pt x="1672" y="318"/>
                  </a:lnTo>
                  <a:lnTo>
                    <a:pt x="1654" y="284"/>
                  </a:lnTo>
                  <a:lnTo>
                    <a:pt x="1642" y="256"/>
                  </a:lnTo>
                  <a:lnTo>
                    <a:pt x="1630" y="232"/>
                  </a:lnTo>
                  <a:lnTo>
                    <a:pt x="1612" y="206"/>
                  </a:lnTo>
                  <a:lnTo>
                    <a:pt x="1606" y="196"/>
                  </a:lnTo>
                  <a:lnTo>
                    <a:pt x="1598" y="180"/>
                  </a:lnTo>
                  <a:lnTo>
                    <a:pt x="1586" y="160"/>
                  </a:lnTo>
                  <a:lnTo>
                    <a:pt x="1574" y="142"/>
                  </a:lnTo>
                  <a:lnTo>
                    <a:pt x="1560" y="124"/>
                  </a:lnTo>
                  <a:lnTo>
                    <a:pt x="1552" y="114"/>
                  </a:lnTo>
                  <a:lnTo>
                    <a:pt x="1568" y="136"/>
                  </a:lnTo>
                  <a:lnTo>
                    <a:pt x="1546" y="106"/>
                  </a:lnTo>
                  <a:lnTo>
                    <a:pt x="1530" y="86"/>
                  </a:lnTo>
                  <a:lnTo>
                    <a:pt x="1512" y="62"/>
                  </a:lnTo>
                  <a:lnTo>
                    <a:pt x="1490" y="42"/>
                  </a:lnTo>
                  <a:lnTo>
                    <a:pt x="1476" y="28"/>
                  </a:lnTo>
                  <a:lnTo>
                    <a:pt x="1464" y="16"/>
                  </a:lnTo>
                  <a:lnTo>
                    <a:pt x="1448" y="8"/>
                  </a:lnTo>
                  <a:lnTo>
                    <a:pt x="1432" y="2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6634163" y="4177556"/>
              <a:ext cx="1107677" cy="8284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valor </a:t>
              </a:r>
              <a:r>
                <a:rPr lang="en-US" sz="2400" b="1" i="1" dirty="0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0,011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5861050" y="5461843"/>
              <a:ext cx="311150" cy="190500"/>
            </a:xfrm>
            <a:custGeom>
              <a:avLst/>
              <a:gdLst>
                <a:gd name="T0" fmla="*/ 6 w 196"/>
                <a:gd name="T1" fmla="*/ 6 h 120"/>
                <a:gd name="T2" fmla="*/ 1 w 196"/>
                <a:gd name="T3" fmla="*/ 0 h 120"/>
                <a:gd name="T4" fmla="*/ 4 w 196"/>
                <a:gd name="T5" fmla="*/ 15 h 120"/>
                <a:gd name="T6" fmla="*/ 4 w 196"/>
                <a:gd name="T7" fmla="*/ 26 h 120"/>
                <a:gd name="T8" fmla="*/ 4 w 196"/>
                <a:gd name="T9" fmla="*/ 42 h 120"/>
                <a:gd name="T10" fmla="*/ 4 w 196"/>
                <a:gd name="T11" fmla="*/ 54 h 120"/>
                <a:gd name="T12" fmla="*/ 4 w 196"/>
                <a:gd name="T13" fmla="*/ 68 h 120"/>
                <a:gd name="T14" fmla="*/ 4 w 196"/>
                <a:gd name="T15" fmla="*/ 90 h 120"/>
                <a:gd name="T16" fmla="*/ 6 w 196"/>
                <a:gd name="T17" fmla="*/ 118 h 120"/>
                <a:gd name="T18" fmla="*/ 192 w 196"/>
                <a:gd name="T19" fmla="*/ 120 h 120"/>
                <a:gd name="T20" fmla="*/ 196 w 196"/>
                <a:gd name="T21" fmla="*/ 72 h 120"/>
                <a:gd name="T22" fmla="*/ 180 w 196"/>
                <a:gd name="T23" fmla="*/ 60 h 120"/>
                <a:gd name="T24" fmla="*/ 166 w 196"/>
                <a:gd name="T25" fmla="*/ 58 h 120"/>
                <a:gd name="T26" fmla="*/ 156 w 196"/>
                <a:gd name="T27" fmla="*/ 52 h 120"/>
                <a:gd name="T28" fmla="*/ 144 w 196"/>
                <a:gd name="T29" fmla="*/ 52 h 120"/>
                <a:gd name="T30" fmla="*/ 136 w 196"/>
                <a:gd name="T31" fmla="*/ 52 h 120"/>
                <a:gd name="T32" fmla="*/ 130 w 196"/>
                <a:gd name="T33" fmla="*/ 46 h 120"/>
                <a:gd name="T34" fmla="*/ 104 w 196"/>
                <a:gd name="T35" fmla="*/ 38 h 120"/>
                <a:gd name="T36" fmla="*/ 116 w 196"/>
                <a:gd name="T37" fmla="*/ 44 h 120"/>
                <a:gd name="T38" fmla="*/ 110 w 196"/>
                <a:gd name="T39" fmla="*/ 42 h 120"/>
                <a:gd name="T40" fmla="*/ 96 w 196"/>
                <a:gd name="T41" fmla="*/ 40 h 120"/>
                <a:gd name="T42" fmla="*/ 86 w 196"/>
                <a:gd name="T43" fmla="*/ 37 h 120"/>
                <a:gd name="T44" fmla="*/ 77 w 196"/>
                <a:gd name="T45" fmla="*/ 33 h 120"/>
                <a:gd name="T46" fmla="*/ 72 w 196"/>
                <a:gd name="T47" fmla="*/ 32 h 120"/>
                <a:gd name="T48" fmla="*/ 59 w 196"/>
                <a:gd name="T49" fmla="*/ 26 h 120"/>
                <a:gd name="T50" fmla="*/ 50 w 196"/>
                <a:gd name="T51" fmla="*/ 22 h 120"/>
                <a:gd name="T52" fmla="*/ 40 w 196"/>
                <a:gd name="T53" fmla="*/ 19 h 120"/>
                <a:gd name="T54" fmla="*/ 31 w 196"/>
                <a:gd name="T55" fmla="*/ 15 h 120"/>
                <a:gd name="T56" fmla="*/ 22 w 196"/>
                <a:gd name="T57" fmla="*/ 7 h 120"/>
                <a:gd name="T58" fmla="*/ 13 w 196"/>
                <a:gd name="T59" fmla="*/ 4 h 120"/>
                <a:gd name="T60" fmla="*/ 0 w 196"/>
                <a:gd name="T61" fmla="*/ 4 h 120"/>
                <a:gd name="T62" fmla="*/ 8 w 196"/>
                <a:gd name="T6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120">
                  <a:moveTo>
                    <a:pt x="6" y="6"/>
                  </a:moveTo>
                  <a:lnTo>
                    <a:pt x="1" y="0"/>
                  </a:lnTo>
                  <a:lnTo>
                    <a:pt x="4" y="15"/>
                  </a:lnTo>
                  <a:lnTo>
                    <a:pt x="4" y="26"/>
                  </a:lnTo>
                  <a:lnTo>
                    <a:pt x="4" y="42"/>
                  </a:lnTo>
                  <a:lnTo>
                    <a:pt x="4" y="54"/>
                  </a:lnTo>
                  <a:lnTo>
                    <a:pt x="4" y="68"/>
                  </a:lnTo>
                  <a:lnTo>
                    <a:pt x="4" y="90"/>
                  </a:lnTo>
                  <a:lnTo>
                    <a:pt x="6" y="118"/>
                  </a:lnTo>
                  <a:lnTo>
                    <a:pt x="192" y="120"/>
                  </a:lnTo>
                  <a:lnTo>
                    <a:pt x="196" y="72"/>
                  </a:lnTo>
                  <a:lnTo>
                    <a:pt x="180" y="60"/>
                  </a:lnTo>
                  <a:lnTo>
                    <a:pt x="166" y="58"/>
                  </a:lnTo>
                  <a:lnTo>
                    <a:pt x="156" y="52"/>
                  </a:lnTo>
                  <a:lnTo>
                    <a:pt x="144" y="52"/>
                  </a:lnTo>
                  <a:lnTo>
                    <a:pt x="136" y="52"/>
                  </a:lnTo>
                  <a:lnTo>
                    <a:pt x="130" y="46"/>
                  </a:lnTo>
                  <a:lnTo>
                    <a:pt x="104" y="38"/>
                  </a:lnTo>
                  <a:lnTo>
                    <a:pt x="116" y="44"/>
                  </a:lnTo>
                  <a:lnTo>
                    <a:pt x="110" y="42"/>
                  </a:lnTo>
                  <a:lnTo>
                    <a:pt x="96" y="40"/>
                  </a:lnTo>
                  <a:lnTo>
                    <a:pt x="86" y="37"/>
                  </a:lnTo>
                  <a:lnTo>
                    <a:pt x="77" y="33"/>
                  </a:lnTo>
                  <a:lnTo>
                    <a:pt x="72" y="32"/>
                  </a:lnTo>
                  <a:lnTo>
                    <a:pt x="59" y="26"/>
                  </a:lnTo>
                  <a:lnTo>
                    <a:pt x="50" y="22"/>
                  </a:lnTo>
                  <a:lnTo>
                    <a:pt x="40" y="19"/>
                  </a:lnTo>
                  <a:lnTo>
                    <a:pt x="31" y="15"/>
                  </a:lnTo>
                  <a:lnTo>
                    <a:pt x="22" y="7"/>
                  </a:lnTo>
                  <a:lnTo>
                    <a:pt x="13" y="4"/>
                  </a:lnTo>
                  <a:lnTo>
                    <a:pt x="0" y="4"/>
                  </a:lnTo>
                  <a:lnTo>
                    <a:pt x="8" y="8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5416550" y="3125043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3752850" y="5992068"/>
              <a:ext cx="33823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4652963" y="5949206"/>
              <a:ext cx="953788" cy="75456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z</a:t>
              </a:r>
              <a:r>
                <a:rPr lang="el-GR" sz="2400" b="1" i="1" baseline="-25000" dirty="0" smtClean="0">
                  <a:solidFill>
                    <a:schemeClr val="bg1"/>
                  </a:solidFill>
                </a:rPr>
                <a:t>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=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1,645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6138863" y="2882156"/>
              <a:ext cx="1200651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sz="2400" b="1" i="1" dirty="0">
                  <a:solidFill>
                    <a:schemeClr val="bg1"/>
                  </a:solidFill>
                </a:rPr>
                <a:t>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0,05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>
              <a:off x="1420813" y="5657106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6519863" y="5434856"/>
              <a:ext cx="304572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i="1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795963" y="5949206"/>
              <a:ext cx="729368" cy="75456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i="1" dirty="0">
                  <a:solidFill>
                    <a:schemeClr val="bg1"/>
                  </a:solidFill>
                </a:rPr>
                <a:t> z</a:t>
              </a:r>
              <a:r>
                <a:rPr lang="en-US" sz="2400" b="1" dirty="0">
                  <a:solidFill>
                    <a:schemeClr val="bg1"/>
                  </a:solidFill>
                </a:rPr>
                <a:t> =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2,29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14"/>
            <p:cNvSpPr>
              <a:spLocks noChangeArrowheads="1"/>
            </p:cNvSpPr>
            <p:nvPr/>
          </p:nvSpPr>
          <p:spPr bwMode="auto">
            <a:xfrm>
              <a:off x="3916363" y="5531693"/>
              <a:ext cx="1587" cy="428625"/>
            </a:xfrm>
            <a:custGeom>
              <a:avLst/>
              <a:gdLst>
                <a:gd name="T0" fmla="*/ 0 w 1"/>
                <a:gd name="T1" fmla="*/ 0 h 270"/>
                <a:gd name="T2" fmla="*/ 1 w 1"/>
                <a:gd name="T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0">
                  <a:moveTo>
                    <a:pt x="0" y="0"/>
                  </a:moveTo>
                  <a:lnTo>
                    <a:pt x="1" y="27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48" name="Group 15"/>
            <p:cNvGrpSpPr>
              <a:grpSpLocks/>
            </p:cNvGrpSpPr>
            <p:nvPr/>
          </p:nvGrpSpPr>
          <p:grpSpPr bwMode="auto">
            <a:xfrm>
              <a:off x="1557338" y="2528143"/>
              <a:ext cx="4773612" cy="2936875"/>
              <a:chOff x="981" y="1178"/>
              <a:chExt cx="3007" cy="1850"/>
            </a:xfrm>
          </p:grpSpPr>
          <p:sp>
            <p:nvSpPr>
              <p:cNvPr id="49" name="Arc 16"/>
              <p:cNvSpPr>
                <a:spLocks/>
              </p:cNvSpPr>
              <p:nvPr/>
            </p:nvSpPr>
            <p:spPr bwMode="auto">
              <a:xfrm rot="4500000">
                <a:off x="2754" y="2296"/>
                <a:ext cx="790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Arc 17"/>
              <p:cNvSpPr>
                <a:spLocks/>
              </p:cNvSpPr>
              <p:nvPr/>
            </p:nvSpPr>
            <p:spPr bwMode="auto">
              <a:xfrm rot="6300000">
                <a:off x="1738" y="1544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Arc 18"/>
              <p:cNvSpPr>
                <a:spLocks/>
              </p:cNvSpPr>
              <p:nvPr/>
            </p:nvSpPr>
            <p:spPr bwMode="auto">
              <a:xfrm rot="16980000">
                <a:off x="1362" y="2302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Arc 19"/>
              <p:cNvSpPr>
                <a:spLocks/>
              </p:cNvSpPr>
              <p:nvPr/>
            </p:nvSpPr>
            <p:spPr bwMode="auto">
              <a:xfrm rot="20760000">
                <a:off x="981" y="2854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Arc 20"/>
              <p:cNvSpPr>
                <a:spLocks/>
              </p:cNvSpPr>
              <p:nvPr/>
            </p:nvSpPr>
            <p:spPr bwMode="auto">
              <a:xfrm rot="15300000">
                <a:off x="2199" y="1546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Arc 21"/>
              <p:cNvSpPr>
                <a:spLocks/>
              </p:cNvSpPr>
              <p:nvPr/>
            </p:nvSpPr>
            <p:spPr bwMode="auto">
              <a:xfrm rot="720000">
                <a:off x="3252" y="2824"/>
                <a:ext cx="736" cy="204"/>
              </a:xfrm>
              <a:custGeom>
                <a:avLst/>
                <a:gdLst>
                  <a:gd name="G0" fmla="+- 20480 0 0"/>
                  <a:gd name="G1" fmla="+- 0 0 0"/>
                  <a:gd name="G2" fmla="+- 21600 0 0"/>
                  <a:gd name="T0" fmla="*/ 18341 w 20480"/>
                  <a:gd name="T1" fmla="*/ 21494 h 21494"/>
                  <a:gd name="T2" fmla="*/ 0 w 20480"/>
                  <a:gd name="T3" fmla="*/ 6865 h 21494"/>
                  <a:gd name="T4" fmla="*/ 20480 w 20480"/>
                  <a:gd name="T5" fmla="*/ 0 h 2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80" h="21494" fill="none" extrusionOk="0">
                    <a:moveTo>
                      <a:pt x="18341" y="21493"/>
                    </a:moveTo>
                    <a:cubicBezTo>
                      <a:pt x="9881" y="20651"/>
                      <a:pt x="2701" y="14925"/>
                      <a:pt x="-1" y="6865"/>
                    </a:cubicBezTo>
                  </a:path>
                  <a:path w="20480" h="21494" stroke="0" extrusionOk="0">
                    <a:moveTo>
                      <a:pt x="18341" y="21493"/>
                    </a:moveTo>
                    <a:cubicBezTo>
                      <a:pt x="9881" y="20651"/>
                      <a:pt x="2701" y="14925"/>
                      <a:pt x="-1" y="6865"/>
                    </a:cubicBezTo>
                    <a:lnTo>
                      <a:pt x="2048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124"/>
            <p:cNvGrpSpPr>
              <a:grpSpLocks/>
            </p:cNvGrpSpPr>
            <p:nvPr/>
          </p:nvGrpSpPr>
          <p:grpSpPr bwMode="auto">
            <a:xfrm>
              <a:off x="5786438" y="4239468"/>
              <a:ext cx="176212" cy="1765300"/>
              <a:chOff x="3645" y="2256"/>
              <a:chExt cx="111" cy="1112"/>
            </a:xfrm>
          </p:grpSpPr>
          <p:sp>
            <p:nvSpPr>
              <p:cNvPr id="56" name="Freeform 125"/>
              <p:cNvSpPr>
                <a:spLocks noChangeArrowheads="1"/>
              </p:cNvSpPr>
              <p:nvPr/>
            </p:nvSpPr>
            <p:spPr bwMode="auto">
              <a:xfrm flipH="1">
                <a:off x="3645" y="2256"/>
                <a:ext cx="47" cy="959"/>
              </a:xfrm>
              <a:custGeom>
                <a:avLst/>
                <a:gdLst>
                  <a:gd name="T0" fmla="*/ 0 w 1"/>
                  <a:gd name="T1" fmla="*/ 0 h 263"/>
                  <a:gd name="T2" fmla="*/ 0 w 1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63">
                    <a:moveTo>
                      <a:pt x="0" y="0"/>
                    </a:moveTo>
                    <a:lnTo>
                      <a:pt x="0" y="263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Line 126"/>
              <p:cNvSpPr>
                <a:spLocks noChangeShapeType="1"/>
              </p:cNvSpPr>
              <p:nvPr/>
            </p:nvSpPr>
            <p:spPr bwMode="auto">
              <a:xfrm>
                <a:off x="3692" y="3216"/>
                <a:ext cx="64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127"/>
            <p:cNvGrpSpPr>
              <a:grpSpLocks/>
            </p:cNvGrpSpPr>
            <p:nvPr/>
          </p:nvGrpSpPr>
          <p:grpSpPr bwMode="auto">
            <a:xfrm>
              <a:off x="5289550" y="2940893"/>
              <a:ext cx="101600" cy="3076575"/>
              <a:chOff x="3380" y="1438"/>
              <a:chExt cx="64" cy="1938"/>
            </a:xfrm>
          </p:grpSpPr>
          <p:sp>
            <p:nvSpPr>
              <p:cNvPr id="59" name="Line 128"/>
              <p:cNvSpPr>
                <a:spLocks noChangeShapeType="1"/>
              </p:cNvSpPr>
              <p:nvPr/>
            </p:nvSpPr>
            <p:spPr bwMode="auto">
              <a:xfrm>
                <a:off x="3444" y="1438"/>
                <a:ext cx="0" cy="17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Line 129"/>
              <p:cNvSpPr>
                <a:spLocks noChangeShapeType="1"/>
              </p:cNvSpPr>
              <p:nvPr/>
            </p:nvSpPr>
            <p:spPr bwMode="auto">
              <a:xfrm flipH="1">
                <a:off x="3380" y="3224"/>
                <a:ext cx="64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Line 130"/>
            <p:cNvSpPr>
              <a:spLocks noChangeShapeType="1"/>
            </p:cNvSpPr>
            <p:nvPr/>
          </p:nvSpPr>
          <p:spPr bwMode="auto">
            <a:xfrm>
              <a:off x="5873750" y="4439493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2" name="AutoShape 131"/>
            <p:cNvSpPr>
              <a:spLocks noChangeArrowheads="1"/>
            </p:cNvSpPr>
            <p:nvPr/>
          </p:nvSpPr>
          <p:spPr bwMode="auto">
            <a:xfrm rot="5400000">
              <a:off x="752475" y="284246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3" name="AutoShape 132"/>
            <p:cNvSpPr>
              <a:spLocks noChangeArrowheads="1"/>
            </p:cNvSpPr>
            <p:nvPr/>
          </p:nvSpPr>
          <p:spPr bwMode="auto">
            <a:xfrm rot="5400000">
              <a:off x="752475" y="436646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7" name="AutoShape 138"/>
            <p:cNvSpPr>
              <a:spLocks noChangeArrowheads="1"/>
            </p:cNvSpPr>
            <p:nvPr/>
          </p:nvSpPr>
          <p:spPr bwMode="auto">
            <a:xfrm>
              <a:off x="5734050" y="1572468"/>
              <a:ext cx="2647950" cy="800100"/>
            </a:xfrm>
            <a:prstGeom prst="wedgeRoundRectCallout">
              <a:avLst>
                <a:gd name="adj1" fmla="val 15949"/>
                <a:gd name="adj2" fmla="val 274801"/>
                <a:gd name="adj3" fmla="val 16667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b="1" dirty="0">
                  <a:solidFill>
                    <a:schemeClr val="bg1"/>
                  </a:solidFill>
                </a:rPr>
                <a:t>valor </a:t>
              </a:r>
              <a:r>
                <a:rPr lang="pt-BR" b="1" i="1" dirty="0">
                  <a:solidFill>
                    <a:schemeClr val="bg1"/>
                  </a:solidFill>
                </a:rPr>
                <a:t>p</a:t>
              </a:r>
              <a:r>
                <a:rPr lang="pt-BR" b="1" dirty="0">
                  <a:solidFill>
                    <a:schemeClr val="bg1"/>
                  </a:solidFill>
                </a:rPr>
                <a:t> ≤ </a:t>
              </a:r>
              <a:r>
                <a:rPr lang="el-GR" b="1" i="1" dirty="0">
                  <a:solidFill>
                    <a:schemeClr val="bg1"/>
                  </a:solidFill>
                </a:rPr>
                <a:t>α</a:t>
              </a:r>
              <a:r>
                <a:rPr lang="en-US" b="1" dirty="0">
                  <a:solidFill>
                    <a:schemeClr val="bg1"/>
                  </a:solidFill>
                </a:rPr>
                <a:t>,</a:t>
              </a:r>
            </a:p>
            <a:p>
              <a:r>
                <a:rPr lang="pt-BR" b="1" dirty="0">
                  <a:solidFill>
                    <a:schemeClr val="bg1"/>
                  </a:solidFill>
                </a:rPr>
                <a:t>então rejeitar </a:t>
              </a:r>
              <a:r>
                <a:rPr lang="pt-BR" b="1" i="1" dirty="0">
                  <a:solidFill>
                    <a:schemeClr val="bg1"/>
                  </a:solidFill>
                </a:rPr>
                <a:t>H</a:t>
              </a:r>
              <a:r>
                <a:rPr lang="pt-BR" b="1" baseline="-25000" dirty="0">
                  <a:solidFill>
                    <a:schemeClr val="bg1"/>
                  </a:solidFill>
                </a:rPr>
                <a:t>0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33"/>
                <p:cNvSpPr>
                  <a:spLocks noChangeArrowheads="1"/>
                </p:cNvSpPr>
                <p:nvPr/>
              </p:nvSpPr>
              <p:spPr bwMode="auto">
                <a:xfrm>
                  <a:off x="1420813" y="2367061"/>
                  <a:ext cx="1851021" cy="16407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pPr algn="l"/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 de </a:t>
                  </a: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0813" y="2367061"/>
                  <a:ext cx="1851021" cy="164070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06" t="-719"/>
                  </a:stretch>
                </a:blip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2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Abordagem do </a:t>
            </a:r>
            <a:r>
              <a:rPr lang="pt-BR" dirty="0" smtClean="0"/>
              <a:t>Valor Crítico </a:t>
            </a:r>
            <a:r>
              <a:rPr lang="pt-BR" dirty="0"/>
              <a:t>para </a:t>
            </a:r>
            <a:r>
              <a:rPr lang="pt-BR" dirty="0" smtClean="0"/>
              <a:t>Teste </a:t>
            </a:r>
            <a:r>
              <a:rPr lang="pt-BR" dirty="0"/>
              <a:t>de </a:t>
            </a:r>
            <a:r>
              <a:rPr lang="pt-BR" dirty="0" smtClean="0"/>
              <a:t>Hipóteses </a:t>
            </a:r>
            <a:r>
              <a:rPr lang="pt-BR" dirty="0" err="1" smtClean="0"/>
              <a:t>Unicaudal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O teste estatístico </a:t>
            </a:r>
            <a:r>
              <a:rPr lang="pt-BR" i="1" dirty="0"/>
              <a:t>z</a:t>
            </a:r>
            <a:r>
              <a:rPr lang="pt-BR" dirty="0"/>
              <a:t> tem uma distribuição de probabilidade normal </a:t>
            </a:r>
            <a:r>
              <a:rPr lang="pt-BR" dirty="0" smtClean="0"/>
              <a:t>padrão</a:t>
            </a:r>
          </a:p>
          <a:p>
            <a:r>
              <a:rPr lang="pt-BR" dirty="0"/>
              <a:t>Podemos usar a tabela de </a:t>
            </a:r>
            <a:r>
              <a:rPr lang="pt-BR" dirty="0" smtClean="0"/>
              <a:t>distribuição de probabilidade </a:t>
            </a:r>
            <a:r>
              <a:rPr lang="pt-BR" dirty="0"/>
              <a:t>normal padrão </a:t>
            </a:r>
            <a:r>
              <a:rPr lang="pt-BR" dirty="0" smtClean="0"/>
              <a:t>para encontrar </a:t>
            </a:r>
            <a:r>
              <a:rPr lang="pt-BR" dirty="0"/>
              <a:t>o valor </a:t>
            </a:r>
            <a:r>
              <a:rPr lang="pt-BR" i="1" dirty="0"/>
              <a:t>z</a:t>
            </a:r>
            <a:r>
              <a:rPr lang="pt-BR" dirty="0"/>
              <a:t> com uma área </a:t>
            </a:r>
            <a:r>
              <a:rPr lang="el-GR" i="1" dirty="0" smtClean="0"/>
              <a:t>α</a:t>
            </a:r>
            <a:r>
              <a:rPr lang="pt-BR" dirty="0" smtClean="0"/>
              <a:t> na </a:t>
            </a:r>
            <a:r>
              <a:rPr lang="pt-BR" dirty="0"/>
              <a:t>parte </a:t>
            </a:r>
            <a:r>
              <a:rPr lang="pt-BR" dirty="0" smtClean="0"/>
              <a:t>da </a:t>
            </a:r>
            <a:r>
              <a:rPr lang="pt-BR" dirty="0"/>
              <a:t>cauda </a:t>
            </a:r>
            <a:r>
              <a:rPr lang="pt-BR" dirty="0" smtClean="0"/>
              <a:t>inferior (ou </a:t>
            </a:r>
            <a:r>
              <a:rPr lang="pt-BR" dirty="0"/>
              <a:t>superior) da </a:t>
            </a:r>
            <a:r>
              <a:rPr lang="pt-BR" dirty="0" smtClean="0"/>
              <a:t>distribuição</a:t>
            </a:r>
          </a:p>
          <a:p>
            <a:r>
              <a:rPr lang="pt-BR" dirty="0"/>
              <a:t>O valor da estatística de teste que estabeleceu a fronteira da região de rejeição é chamado </a:t>
            </a:r>
            <a:r>
              <a:rPr lang="pt-BR" dirty="0" smtClean="0"/>
              <a:t>de </a:t>
            </a:r>
            <a:r>
              <a:rPr lang="pt-BR" b="1" dirty="0"/>
              <a:t>valor crítico </a:t>
            </a:r>
            <a:r>
              <a:rPr lang="pt-BR" dirty="0"/>
              <a:t>para o </a:t>
            </a:r>
            <a:r>
              <a:rPr lang="pt-BR" dirty="0" smtClean="0"/>
              <a:t>teste</a:t>
            </a:r>
          </a:p>
          <a:p>
            <a:r>
              <a:rPr lang="pt-BR" dirty="0"/>
              <a:t>A regra de rejeição </a:t>
            </a:r>
            <a:r>
              <a:rPr lang="pt-BR" dirty="0" smtClean="0"/>
              <a:t>é:</a:t>
            </a:r>
          </a:p>
          <a:p>
            <a:pPr lvl="1"/>
            <a:r>
              <a:rPr lang="pt-BR" dirty="0" smtClean="0"/>
              <a:t>Cauda Inferior</a:t>
            </a:r>
            <a:r>
              <a:rPr lang="pt-BR" dirty="0"/>
              <a:t>: 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se 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≤ -</a:t>
            </a:r>
            <a:r>
              <a:rPr lang="pt-BR" i="1" dirty="0" smtClean="0"/>
              <a:t>z</a:t>
            </a:r>
            <a:r>
              <a:rPr lang="el-GR" i="1" baseline="-25000" dirty="0" smtClean="0"/>
              <a:t>α</a:t>
            </a:r>
            <a:endParaRPr lang="pt-BR" i="1" baseline="-25000" dirty="0" smtClean="0"/>
          </a:p>
          <a:p>
            <a:pPr lvl="1"/>
            <a:r>
              <a:rPr lang="pt-BR" dirty="0" smtClean="0"/>
              <a:t>Cauda Superior</a:t>
            </a:r>
            <a:r>
              <a:rPr lang="pt-BR" dirty="0"/>
              <a:t>: 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se 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≥ </a:t>
            </a:r>
            <a:r>
              <a:rPr lang="pt-BR" i="1" dirty="0" smtClean="0"/>
              <a:t>z</a:t>
            </a:r>
            <a:r>
              <a:rPr lang="el-GR" i="1" baseline="-25000" dirty="0" smtClean="0"/>
              <a:t>α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2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Teste de Hipóteses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Capítulo 9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8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da Cauda Inferior sobre </a:t>
            </a:r>
            <a:r>
              <a:rPr lang="pt-BR" dirty="0"/>
              <a:t>uma Média da População: </a:t>
            </a:r>
            <a:r>
              <a:rPr lang="el-GR" i="1" dirty="0"/>
              <a:t>σ</a:t>
            </a:r>
            <a:r>
              <a:rPr lang="pt-BR" dirty="0"/>
              <a:t> </a:t>
            </a:r>
            <a:r>
              <a:rPr lang="pt-BR" dirty="0" smtClean="0"/>
              <a:t>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 smtClean="0"/>
              <a:t>Método do valor crítico</a:t>
            </a:r>
            <a:endParaRPr lang="pt-BR" sz="28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20</a:t>
            </a:fld>
            <a:endParaRPr lang="pt-BR"/>
          </a:p>
        </p:txBody>
      </p:sp>
      <p:grpSp>
        <p:nvGrpSpPr>
          <p:cNvPr id="33" name="Grupo 32"/>
          <p:cNvGrpSpPr/>
          <p:nvPr/>
        </p:nvGrpSpPr>
        <p:grpSpPr>
          <a:xfrm>
            <a:off x="683568" y="2323802"/>
            <a:ext cx="7146925" cy="4273550"/>
            <a:chOff x="683568" y="2323802"/>
            <a:chExt cx="7146925" cy="4273550"/>
          </a:xfrm>
        </p:grpSpPr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1105843" y="2323802"/>
              <a:ext cx="6724650" cy="42735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l"/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39" name="Freeform 3"/>
            <p:cNvSpPr>
              <a:spLocks/>
            </p:cNvSpPr>
            <p:nvPr/>
          </p:nvSpPr>
          <p:spPr bwMode="auto">
            <a:xfrm>
              <a:off x="2396481" y="2722265"/>
              <a:ext cx="4537075" cy="3041650"/>
            </a:xfrm>
            <a:custGeom>
              <a:avLst/>
              <a:gdLst>
                <a:gd name="T0" fmla="*/ 1354 w 2858"/>
                <a:gd name="T1" fmla="*/ 12 h 1916"/>
                <a:gd name="T2" fmla="*/ 1270 w 2858"/>
                <a:gd name="T3" fmla="*/ 88 h 1916"/>
                <a:gd name="T4" fmla="*/ 1202 w 2858"/>
                <a:gd name="T5" fmla="*/ 190 h 1916"/>
                <a:gd name="T6" fmla="*/ 1142 w 2858"/>
                <a:gd name="T7" fmla="*/ 310 h 1916"/>
                <a:gd name="T8" fmla="*/ 1098 w 2858"/>
                <a:gd name="T9" fmla="*/ 412 h 1916"/>
                <a:gd name="T10" fmla="*/ 1056 w 2858"/>
                <a:gd name="T11" fmla="*/ 510 h 1916"/>
                <a:gd name="T12" fmla="*/ 1018 w 2858"/>
                <a:gd name="T13" fmla="*/ 626 h 1916"/>
                <a:gd name="T14" fmla="*/ 978 w 2858"/>
                <a:gd name="T15" fmla="*/ 738 h 1916"/>
                <a:gd name="T16" fmla="*/ 942 w 2858"/>
                <a:gd name="T17" fmla="*/ 854 h 1916"/>
                <a:gd name="T18" fmla="*/ 921 w 2858"/>
                <a:gd name="T19" fmla="*/ 958 h 1916"/>
                <a:gd name="T20" fmla="*/ 890 w 2858"/>
                <a:gd name="T21" fmla="*/ 1060 h 1916"/>
                <a:gd name="T22" fmla="*/ 850 w 2858"/>
                <a:gd name="T23" fmla="*/ 1174 h 1916"/>
                <a:gd name="T24" fmla="*/ 811 w 2858"/>
                <a:gd name="T25" fmla="*/ 1272 h 1916"/>
                <a:gd name="T26" fmla="*/ 753 w 2858"/>
                <a:gd name="T27" fmla="*/ 1390 h 1916"/>
                <a:gd name="T28" fmla="*/ 688 w 2858"/>
                <a:gd name="T29" fmla="*/ 1506 h 1916"/>
                <a:gd name="T30" fmla="*/ 620 w 2858"/>
                <a:gd name="T31" fmla="*/ 1596 h 1916"/>
                <a:gd name="T32" fmla="*/ 508 w 2858"/>
                <a:gd name="T33" fmla="*/ 1676 h 1916"/>
                <a:gd name="T34" fmla="*/ 399 w 2858"/>
                <a:gd name="T35" fmla="*/ 1732 h 1916"/>
                <a:gd name="T36" fmla="*/ 302 w 2858"/>
                <a:gd name="T37" fmla="*/ 1770 h 1916"/>
                <a:gd name="T38" fmla="*/ 199 w 2858"/>
                <a:gd name="T39" fmla="*/ 1804 h 1916"/>
                <a:gd name="T40" fmla="*/ 75 w 2858"/>
                <a:gd name="T41" fmla="*/ 1844 h 1916"/>
                <a:gd name="T42" fmla="*/ 0 w 2858"/>
                <a:gd name="T43" fmla="*/ 1868 h 1916"/>
                <a:gd name="T44" fmla="*/ 2858 w 2858"/>
                <a:gd name="T45" fmla="*/ 1916 h 1916"/>
                <a:gd name="T46" fmla="*/ 2804 w 2858"/>
                <a:gd name="T47" fmla="*/ 1866 h 1916"/>
                <a:gd name="T48" fmla="*/ 2708 w 2858"/>
                <a:gd name="T49" fmla="*/ 1838 h 1916"/>
                <a:gd name="T50" fmla="*/ 2582 w 2858"/>
                <a:gd name="T51" fmla="*/ 1796 h 1916"/>
                <a:gd name="T52" fmla="*/ 2458 w 2858"/>
                <a:gd name="T53" fmla="*/ 1748 h 1916"/>
                <a:gd name="T54" fmla="*/ 2331 w 2858"/>
                <a:gd name="T55" fmla="*/ 1674 h 1916"/>
                <a:gd name="T56" fmla="*/ 2280 w 2858"/>
                <a:gd name="T57" fmla="*/ 1644 h 1916"/>
                <a:gd name="T58" fmla="*/ 2204 w 2858"/>
                <a:gd name="T59" fmla="*/ 1576 h 1916"/>
                <a:gd name="T60" fmla="*/ 2140 w 2858"/>
                <a:gd name="T61" fmla="*/ 1496 h 1916"/>
                <a:gd name="T62" fmla="*/ 2072 w 2858"/>
                <a:gd name="T63" fmla="*/ 1386 h 1916"/>
                <a:gd name="T64" fmla="*/ 2028 w 2858"/>
                <a:gd name="T65" fmla="*/ 1302 h 1916"/>
                <a:gd name="T66" fmla="*/ 1980 w 2858"/>
                <a:gd name="T67" fmla="*/ 1190 h 1916"/>
                <a:gd name="T68" fmla="*/ 1944 w 2858"/>
                <a:gd name="T69" fmla="*/ 1102 h 1916"/>
                <a:gd name="T70" fmla="*/ 1906 w 2858"/>
                <a:gd name="T71" fmla="*/ 996 h 1916"/>
                <a:gd name="T72" fmla="*/ 1868 w 2858"/>
                <a:gd name="T73" fmla="*/ 864 h 1916"/>
                <a:gd name="T74" fmla="*/ 1838 w 2858"/>
                <a:gd name="T75" fmla="*/ 762 h 1916"/>
                <a:gd name="T76" fmla="*/ 1803 w 2858"/>
                <a:gd name="T77" fmla="*/ 636 h 1916"/>
                <a:gd name="T78" fmla="*/ 1749 w 2858"/>
                <a:gd name="T79" fmla="*/ 504 h 1916"/>
                <a:gd name="T80" fmla="*/ 1708 w 2858"/>
                <a:gd name="T81" fmla="*/ 396 h 1916"/>
                <a:gd name="T82" fmla="*/ 1668 w 2858"/>
                <a:gd name="T83" fmla="*/ 312 h 1916"/>
                <a:gd name="T84" fmla="*/ 1640 w 2858"/>
                <a:gd name="T85" fmla="*/ 246 h 1916"/>
                <a:gd name="T86" fmla="*/ 1620 w 2858"/>
                <a:gd name="T87" fmla="*/ 212 h 1916"/>
                <a:gd name="T88" fmla="*/ 1590 w 2858"/>
                <a:gd name="T89" fmla="*/ 166 h 1916"/>
                <a:gd name="T90" fmla="*/ 1558 w 2858"/>
                <a:gd name="T91" fmla="*/ 118 h 1916"/>
                <a:gd name="T92" fmla="*/ 1498 w 2858"/>
                <a:gd name="T93" fmla="*/ 46 h 1916"/>
                <a:gd name="T94" fmla="*/ 1446 w 2858"/>
                <a:gd name="T95" fmla="*/ 6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58" h="1916">
                  <a:moveTo>
                    <a:pt x="1416" y="0"/>
                  </a:moveTo>
                  <a:lnTo>
                    <a:pt x="1386" y="0"/>
                  </a:lnTo>
                  <a:lnTo>
                    <a:pt x="1354" y="12"/>
                  </a:lnTo>
                  <a:lnTo>
                    <a:pt x="1324" y="34"/>
                  </a:lnTo>
                  <a:lnTo>
                    <a:pt x="1299" y="56"/>
                  </a:lnTo>
                  <a:lnTo>
                    <a:pt x="1270" y="88"/>
                  </a:lnTo>
                  <a:lnTo>
                    <a:pt x="1239" y="124"/>
                  </a:lnTo>
                  <a:lnTo>
                    <a:pt x="1221" y="154"/>
                  </a:lnTo>
                  <a:lnTo>
                    <a:pt x="1202" y="190"/>
                  </a:lnTo>
                  <a:lnTo>
                    <a:pt x="1179" y="226"/>
                  </a:lnTo>
                  <a:lnTo>
                    <a:pt x="1162" y="270"/>
                  </a:lnTo>
                  <a:lnTo>
                    <a:pt x="1142" y="310"/>
                  </a:lnTo>
                  <a:lnTo>
                    <a:pt x="1122" y="352"/>
                  </a:lnTo>
                  <a:lnTo>
                    <a:pt x="1110" y="380"/>
                  </a:lnTo>
                  <a:lnTo>
                    <a:pt x="1098" y="412"/>
                  </a:lnTo>
                  <a:lnTo>
                    <a:pt x="1080" y="446"/>
                  </a:lnTo>
                  <a:lnTo>
                    <a:pt x="1070" y="478"/>
                  </a:lnTo>
                  <a:lnTo>
                    <a:pt x="1056" y="510"/>
                  </a:lnTo>
                  <a:lnTo>
                    <a:pt x="1044" y="548"/>
                  </a:lnTo>
                  <a:lnTo>
                    <a:pt x="1028" y="590"/>
                  </a:lnTo>
                  <a:lnTo>
                    <a:pt x="1018" y="626"/>
                  </a:lnTo>
                  <a:lnTo>
                    <a:pt x="1004" y="660"/>
                  </a:lnTo>
                  <a:lnTo>
                    <a:pt x="994" y="702"/>
                  </a:lnTo>
                  <a:lnTo>
                    <a:pt x="978" y="738"/>
                  </a:lnTo>
                  <a:lnTo>
                    <a:pt x="968" y="772"/>
                  </a:lnTo>
                  <a:lnTo>
                    <a:pt x="956" y="814"/>
                  </a:lnTo>
                  <a:lnTo>
                    <a:pt x="942" y="854"/>
                  </a:lnTo>
                  <a:lnTo>
                    <a:pt x="932" y="890"/>
                  </a:lnTo>
                  <a:lnTo>
                    <a:pt x="922" y="928"/>
                  </a:lnTo>
                  <a:lnTo>
                    <a:pt x="921" y="958"/>
                  </a:lnTo>
                  <a:lnTo>
                    <a:pt x="910" y="992"/>
                  </a:lnTo>
                  <a:lnTo>
                    <a:pt x="903" y="1024"/>
                  </a:lnTo>
                  <a:lnTo>
                    <a:pt x="890" y="1060"/>
                  </a:lnTo>
                  <a:lnTo>
                    <a:pt x="878" y="1096"/>
                  </a:lnTo>
                  <a:lnTo>
                    <a:pt x="864" y="1132"/>
                  </a:lnTo>
                  <a:lnTo>
                    <a:pt x="850" y="1174"/>
                  </a:lnTo>
                  <a:lnTo>
                    <a:pt x="836" y="1208"/>
                  </a:lnTo>
                  <a:lnTo>
                    <a:pt x="823" y="1248"/>
                  </a:lnTo>
                  <a:lnTo>
                    <a:pt x="811" y="1272"/>
                  </a:lnTo>
                  <a:lnTo>
                    <a:pt x="794" y="1304"/>
                  </a:lnTo>
                  <a:lnTo>
                    <a:pt x="776" y="1346"/>
                  </a:lnTo>
                  <a:lnTo>
                    <a:pt x="753" y="1390"/>
                  </a:lnTo>
                  <a:lnTo>
                    <a:pt x="729" y="1426"/>
                  </a:lnTo>
                  <a:lnTo>
                    <a:pt x="711" y="1468"/>
                  </a:lnTo>
                  <a:lnTo>
                    <a:pt x="688" y="1506"/>
                  </a:lnTo>
                  <a:lnTo>
                    <a:pt x="664" y="1534"/>
                  </a:lnTo>
                  <a:lnTo>
                    <a:pt x="639" y="1564"/>
                  </a:lnTo>
                  <a:lnTo>
                    <a:pt x="620" y="1596"/>
                  </a:lnTo>
                  <a:lnTo>
                    <a:pt x="582" y="1626"/>
                  </a:lnTo>
                  <a:lnTo>
                    <a:pt x="548" y="1650"/>
                  </a:lnTo>
                  <a:lnTo>
                    <a:pt x="508" y="1676"/>
                  </a:lnTo>
                  <a:lnTo>
                    <a:pt x="459" y="1700"/>
                  </a:lnTo>
                  <a:lnTo>
                    <a:pt x="427" y="1716"/>
                  </a:lnTo>
                  <a:lnTo>
                    <a:pt x="399" y="1732"/>
                  </a:lnTo>
                  <a:lnTo>
                    <a:pt x="363" y="1744"/>
                  </a:lnTo>
                  <a:lnTo>
                    <a:pt x="330" y="1758"/>
                  </a:lnTo>
                  <a:lnTo>
                    <a:pt x="302" y="1770"/>
                  </a:lnTo>
                  <a:lnTo>
                    <a:pt x="276" y="1782"/>
                  </a:lnTo>
                  <a:lnTo>
                    <a:pt x="246" y="1792"/>
                  </a:lnTo>
                  <a:lnTo>
                    <a:pt x="199" y="1804"/>
                  </a:lnTo>
                  <a:lnTo>
                    <a:pt x="159" y="1816"/>
                  </a:lnTo>
                  <a:lnTo>
                    <a:pt x="120" y="1832"/>
                  </a:lnTo>
                  <a:lnTo>
                    <a:pt x="75" y="1844"/>
                  </a:lnTo>
                  <a:lnTo>
                    <a:pt x="46" y="1852"/>
                  </a:lnTo>
                  <a:lnTo>
                    <a:pt x="20" y="1860"/>
                  </a:lnTo>
                  <a:lnTo>
                    <a:pt x="0" y="1868"/>
                  </a:lnTo>
                  <a:lnTo>
                    <a:pt x="0" y="1894"/>
                  </a:lnTo>
                  <a:lnTo>
                    <a:pt x="2" y="1916"/>
                  </a:lnTo>
                  <a:lnTo>
                    <a:pt x="2858" y="1916"/>
                  </a:lnTo>
                  <a:lnTo>
                    <a:pt x="2858" y="1878"/>
                  </a:lnTo>
                  <a:lnTo>
                    <a:pt x="2838" y="1872"/>
                  </a:lnTo>
                  <a:lnTo>
                    <a:pt x="2804" y="1866"/>
                  </a:lnTo>
                  <a:lnTo>
                    <a:pt x="2768" y="1854"/>
                  </a:lnTo>
                  <a:lnTo>
                    <a:pt x="2740" y="1846"/>
                  </a:lnTo>
                  <a:lnTo>
                    <a:pt x="2708" y="1838"/>
                  </a:lnTo>
                  <a:lnTo>
                    <a:pt x="2668" y="1826"/>
                  </a:lnTo>
                  <a:lnTo>
                    <a:pt x="2626" y="1812"/>
                  </a:lnTo>
                  <a:lnTo>
                    <a:pt x="2582" y="1796"/>
                  </a:lnTo>
                  <a:lnTo>
                    <a:pt x="2534" y="1778"/>
                  </a:lnTo>
                  <a:lnTo>
                    <a:pt x="2496" y="1762"/>
                  </a:lnTo>
                  <a:lnTo>
                    <a:pt x="2458" y="1748"/>
                  </a:lnTo>
                  <a:lnTo>
                    <a:pt x="2424" y="1730"/>
                  </a:lnTo>
                  <a:lnTo>
                    <a:pt x="2379" y="1704"/>
                  </a:lnTo>
                  <a:lnTo>
                    <a:pt x="2331" y="1674"/>
                  </a:lnTo>
                  <a:lnTo>
                    <a:pt x="2314" y="1668"/>
                  </a:lnTo>
                  <a:lnTo>
                    <a:pt x="2298" y="1656"/>
                  </a:lnTo>
                  <a:lnTo>
                    <a:pt x="2280" y="1644"/>
                  </a:lnTo>
                  <a:lnTo>
                    <a:pt x="2258" y="1628"/>
                  </a:lnTo>
                  <a:lnTo>
                    <a:pt x="2228" y="1604"/>
                  </a:lnTo>
                  <a:lnTo>
                    <a:pt x="2204" y="1576"/>
                  </a:lnTo>
                  <a:lnTo>
                    <a:pt x="2182" y="1548"/>
                  </a:lnTo>
                  <a:lnTo>
                    <a:pt x="2158" y="1520"/>
                  </a:lnTo>
                  <a:lnTo>
                    <a:pt x="2140" y="1496"/>
                  </a:lnTo>
                  <a:lnTo>
                    <a:pt x="2116" y="1462"/>
                  </a:lnTo>
                  <a:lnTo>
                    <a:pt x="2090" y="1422"/>
                  </a:lnTo>
                  <a:lnTo>
                    <a:pt x="2072" y="1386"/>
                  </a:lnTo>
                  <a:lnTo>
                    <a:pt x="2054" y="1360"/>
                  </a:lnTo>
                  <a:lnTo>
                    <a:pt x="2040" y="1330"/>
                  </a:lnTo>
                  <a:lnTo>
                    <a:pt x="2028" y="1302"/>
                  </a:lnTo>
                  <a:lnTo>
                    <a:pt x="2012" y="1270"/>
                  </a:lnTo>
                  <a:lnTo>
                    <a:pt x="1998" y="1240"/>
                  </a:lnTo>
                  <a:lnTo>
                    <a:pt x="1980" y="1190"/>
                  </a:lnTo>
                  <a:lnTo>
                    <a:pt x="1964" y="1158"/>
                  </a:lnTo>
                  <a:lnTo>
                    <a:pt x="1956" y="1130"/>
                  </a:lnTo>
                  <a:lnTo>
                    <a:pt x="1944" y="1102"/>
                  </a:lnTo>
                  <a:lnTo>
                    <a:pt x="1930" y="1068"/>
                  </a:lnTo>
                  <a:lnTo>
                    <a:pt x="1920" y="1042"/>
                  </a:lnTo>
                  <a:lnTo>
                    <a:pt x="1906" y="996"/>
                  </a:lnTo>
                  <a:lnTo>
                    <a:pt x="1890" y="946"/>
                  </a:lnTo>
                  <a:lnTo>
                    <a:pt x="1876" y="892"/>
                  </a:lnTo>
                  <a:lnTo>
                    <a:pt x="1868" y="864"/>
                  </a:lnTo>
                  <a:lnTo>
                    <a:pt x="1860" y="828"/>
                  </a:lnTo>
                  <a:lnTo>
                    <a:pt x="1852" y="796"/>
                  </a:lnTo>
                  <a:lnTo>
                    <a:pt x="1838" y="762"/>
                  </a:lnTo>
                  <a:lnTo>
                    <a:pt x="1826" y="722"/>
                  </a:lnTo>
                  <a:lnTo>
                    <a:pt x="1816" y="684"/>
                  </a:lnTo>
                  <a:lnTo>
                    <a:pt x="1803" y="636"/>
                  </a:lnTo>
                  <a:lnTo>
                    <a:pt x="1785" y="594"/>
                  </a:lnTo>
                  <a:lnTo>
                    <a:pt x="1764" y="540"/>
                  </a:lnTo>
                  <a:lnTo>
                    <a:pt x="1749" y="504"/>
                  </a:lnTo>
                  <a:lnTo>
                    <a:pt x="1738" y="468"/>
                  </a:lnTo>
                  <a:lnTo>
                    <a:pt x="1724" y="432"/>
                  </a:lnTo>
                  <a:lnTo>
                    <a:pt x="1708" y="396"/>
                  </a:lnTo>
                  <a:lnTo>
                    <a:pt x="1684" y="342"/>
                  </a:lnTo>
                  <a:lnTo>
                    <a:pt x="1691" y="360"/>
                  </a:lnTo>
                  <a:lnTo>
                    <a:pt x="1668" y="312"/>
                  </a:lnTo>
                  <a:lnTo>
                    <a:pt x="1648" y="274"/>
                  </a:lnTo>
                  <a:lnTo>
                    <a:pt x="1644" y="258"/>
                  </a:lnTo>
                  <a:lnTo>
                    <a:pt x="1640" y="246"/>
                  </a:lnTo>
                  <a:lnTo>
                    <a:pt x="1632" y="232"/>
                  </a:lnTo>
                  <a:lnTo>
                    <a:pt x="1626" y="226"/>
                  </a:lnTo>
                  <a:lnTo>
                    <a:pt x="1620" y="212"/>
                  </a:lnTo>
                  <a:lnTo>
                    <a:pt x="1610" y="200"/>
                  </a:lnTo>
                  <a:lnTo>
                    <a:pt x="1602" y="182"/>
                  </a:lnTo>
                  <a:lnTo>
                    <a:pt x="1590" y="166"/>
                  </a:lnTo>
                  <a:lnTo>
                    <a:pt x="1580" y="152"/>
                  </a:lnTo>
                  <a:lnTo>
                    <a:pt x="1572" y="136"/>
                  </a:lnTo>
                  <a:lnTo>
                    <a:pt x="1558" y="118"/>
                  </a:lnTo>
                  <a:lnTo>
                    <a:pt x="1536" y="90"/>
                  </a:lnTo>
                  <a:lnTo>
                    <a:pt x="1518" y="66"/>
                  </a:lnTo>
                  <a:lnTo>
                    <a:pt x="1498" y="46"/>
                  </a:lnTo>
                  <a:lnTo>
                    <a:pt x="1480" y="30"/>
                  </a:lnTo>
                  <a:lnTo>
                    <a:pt x="1466" y="14"/>
                  </a:lnTo>
                  <a:lnTo>
                    <a:pt x="1446" y="6"/>
                  </a:lnTo>
                  <a:lnTo>
                    <a:pt x="1430" y="0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0" name="Freeform 4"/>
            <p:cNvSpPr>
              <a:spLocks/>
            </p:cNvSpPr>
            <p:nvPr/>
          </p:nvSpPr>
          <p:spPr bwMode="auto">
            <a:xfrm>
              <a:off x="2388543" y="5244802"/>
              <a:ext cx="1004888" cy="514350"/>
            </a:xfrm>
            <a:custGeom>
              <a:avLst/>
              <a:gdLst>
                <a:gd name="T0" fmla="*/ 624 w 633"/>
                <a:gd name="T1" fmla="*/ 0 h 324"/>
                <a:gd name="T2" fmla="*/ 624 w 633"/>
                <a:gd name="T3" fmla="*/ 41 h 324"/>
                <a:gd name="T4" fmla="*/ 633 w 633"/>
                <a:gd name="T5" fmla="*/ 102 h 324"/>
                <a:gd name="T6" fmla="*/ 633 w 633"/>
                <a:gd name="T7" fmla="*/ 130 h 324"/>
                <a:gd name="T8" fmla="*/ 632 w 633"/>
                <a:gd name="T9" fmla="*/ 161 h 324"/>
                <a:gd name="T10" fmla="*/ 632 w 633"/>
                <a:gd name="T11" fmla="*/ 186 h 324"/>
                <a:gd name="T12" fmla="*/ 632 w 633"/>
                <a:gd name="T13" fmla="*/ 210 h 324"/>
                <a:gd name="T14" fmla="*/ 632 w 633"/>
                <a:gd name="T15" fmla="*/ 235 h 324"/>
                <a:gd name="T16" fmla="*/ 632 w 633"/>
                <a:gd name="T17" fmla="*/ 324 h 324"/>
                <a:gd name="T18" fmla="*/ 4 w 633"/>
                <a:gd name="T19" fmla="*/ 324 h 324"/>
                <a:gd name="T20" fmla="*/ 0 w 633"/>
                <a:gd name="T21" fmla="*/ 303 h 324"/>
                <a:gd name="T22" fmla="*/ 4 w 633"/>
                <a:gd name="T23" fmla="*/ 283 h 324"/>
                <a:gd name="T24" fmla="*/ 40 w 633"/>
                <a:gd name="T25" fmla="*/ 271 h 324"/>
                <a:gd name="T26" fmla="*/ 80 w 633"/>
                <a:gd name="T27" fmla="*/ 267 h 324"/>
                <a:gd name="T28" fmla="*/ 124 w 633"/>
                <a:gd name="T29" fmla="*/ 250 h 324"/>
                <a:gd name="T30" fmla="*/ 164 w 633"/>
                <a:gd name="T31" fmla="*/ 238 h 324"/>
                <a:gd name="T32" fmla="*/ 196 w 633"/>
                <a:gd name="T33" fmla="*/ 226 h 324"/>
                <a:gd name="T34" fmla="*/ 236 w 633"/>
                <a:gd name="T35" fmla="*/ 213 h 324"/>
                <a:gd name="T36" fmla="*/ 276 w 633"/>
                <a:gd name="T37" fmla="*/ 197 h 324"/>
                <a:gd name="T38" fmla="*/ 352 w 633"/>
                <a:gd name="T39" fmla="*/ 168 h 324"/>
                <a:gd name="T40" fmla="*/ 388 w 633"/>
                <a:gd name="T41" fmla="*/ 156 h 324"/>
                <a:gd name="T42" fmla="*/ 412 w 633"/>
                <a:gd name="T43" fmla="*/ 144 h 324"/>
                <a:gd name="T44" fmla="*/ 440 w 633"/>
                <a:gd name="T45" fmla="*/ 127 h 324"/>
                <a:gd name="T46" fmla="*/ 464 w 633"/>
                <a:gd name="T47" fmla="*/ 115 h 324"/>
                <a:gd name="T48" fmla="*/ 480 w 633"/>
                <a:gd name="T49" fmla="*/ 111 h 324"/>
                <a:gd name="T50" fmla="*/ 500 w 633"/>
                <a:gd name="T51" fmla="*/ 98 h 324"/>
                <a:gd name="T52" fmla="*/ 528 w 633"/>
                <a:gd name="T53" fmla="*/ 82 h 324"/>
                <a:gd name="T54" fmla="*/ 548 w 633"/>
                <a:gd name="T55" fmla="*/ 66 h 324"/>
                <a:gd name="T56" fmla="*/ 580 w 633"/>
                <a:gd name="T57" fmla="*/ 45 h 324"/>
                <a:gd name="T58" fmla="*/ 600 w 633"/>
                <a:gd name="T59" fmla="*/ 25 h 324"/>
                <a:gd name="T60" fmla="*/ 624 w 633"/>
                <a:gd name="T61" fmla="*/ 0 h 324"/>
                <a:gd name="T62" fmla="*/ 616 w 633"/>
                <a:gd name="T63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3" h="324">
                  <a:moveTo>
                    <a:pt x="624" y="0"/>
                  </a:moveTo>
                  <a:lnTo>
                    <a:pt x="624" y="41"/>
                  </a:lnTo>
                  <a:lnTo>
                    <a:pt x="633" y="102"/>
                  </a:lnTo>
                  <a:lnTo>
                    <a:pt x="633" y="130"/>
                  </a:lnTo>
                  <a:lnTo>
                    <a:pt x="632" y="161"/>
                  </a:lnTo>
                  <a:lnTo>
                    <a:pt x="632" y="186"/>
                  </a:lnTo>
                  <a:lnTo>
                    <a:pt x="632" y="210"/>
                  </a:lnTo>
                  <a:lnTo>
                    <a:pt x="632" y="235"/>
                  </a:lnTo>
                  <a:lnTo>
                    <a:pt x="632" y="324"/>
                  </a:lnTo>
                  <a:lnTo>
                    <a:pt x="4" y="324"/>
                  </a:lnTo>
                  <a:lnTo>
                    <a:pt x="0" y="303"/>
                  </a:lnTo>
                  <a:lnTo>
                    <a:pt x="4" y="283"/>
                  </a:lnTo>
                  <a:lnTo>
                    <a:pt x="40" y="271"/>
                  </a:lnTo>
                  <a:lnTo>
                    <a:pt x="80" y="267"/>
                  </a:lnTo>
                  <a:lnTo>
                    <a:pt x="124" y="250"/>
                  </a:lnTo>
                  <a:lnTo>
                    <a:pt x="164" y="238"/>
                  </a:lnTo>
                  <a:lnTo>
                    <a:pt x="196" y="226"/>
                  </a:lnTo>
                  <a:lnTo>
                    <a:pt x="236" y="213"/>
                  </a:lnTo>
                  <a:lnTo>
                    <a:pt x="276" y="197"/>
                  </a:lnTo>
                  <a:lnTo>
                    <a:pt x="352" y="168"/>
                  </a:lnTo>
                  <a:lnTo>
                    <a:pt x="388" y="156"/>
                  </a:lnTo>
                  <a:lnTo>
                    <a:pt x="412" y="144"/>
                  </a:lnTo>
                  <a:lnTo>
                    <a:pt x="440" y="127"/>
                  </a:lnTo>
                  <a:lnTo>
                    <a:pt x="464" y="115"/>
                  </a:lnTo>
                  <a:lnTo>
                    <a:pt x="480" y="111"/>
                  </a:lnTo>
                  <a:lnTo>
                    <a:pt x="500" y="98"/>
                  </a:lnTo>
                  <a:lnTo>
                    <a:pt x="528" y="82"/>
                  </a:lnTo>
                  <a:lnTo>
                    <a:pt x="548" y="66"/>
                  </a:lnTo>
                  <a:lnTo>
                    <a:pt x="580" y="45"/>
                  </a:lnTo>
                  <a:lnTo>
                    <a:pt x="600" y="25"/>
                  </a:lnTo>
                  <a:lnTo>
                    <a:pt x="624" y="0"/>
                  </a:lnTo>
                  <a:lnTo>
                    <a:pt x="616" y="12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2158356" y="4536777"/>
              <a:ext cx="1200651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sz="2400" b="1" i="1" dirty="0">
                  <a:solidFill>
                    <a:schemeClr val="bg1"/>
                  </a:solidFill>
                </a:rPr>
                <a:t>α</a:t>
              </a:r>
              <a:r>
                <a:rPr lang="en-US" sz="2400" b="1" dirty="0">
                  <a:solidFill>
                    <a:schemeClr val="bg1"/>
                  </a:solidFill>
                </a:rPr>
                <a:t> = 0,10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391843" y="3776365"/>
              <a:ext cx="0" cy="21399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 flipH="1">
              <a:off x="2750493" y="4017665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3055293" y="5033665"/>
              <a:ext cx="0" cy="6477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539606" y="5965527"/>
              <a:ext cx="33823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2215506" y="5946477"/>
              <a:ext cx="1521251" cy="42216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-</a:t>
              </a:r>
              <a:r>
                <a:rPr lang="en-US" sz="2400" b="1" i="1" dirty="0">
                  <a:solidFill>
                    <a:schemeClr val="bg1"/>
                  </a:solidFill>
                </a:rPr>
                <a:t>z</a:t>
              </a:r>
              <a:r>
                <a:rPr lang="el-GR" sz="2400" b="1" i="1" baseline="-25000" dirty="0">
                  <a:solidFill>
                    <a:schemeClr val="bg1"/>
                  </a:solidFill>
                </a:rPr>
                <a:t>α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= -</a:t>
              </a:r>
              <a:r>
                <a:rPr lang="en-US" sz="2400" b="1" dirty="0">
                  <a:solidFill>
                    <a:schemeClr val="bg1"/>
                  </a:solidFill>
                </a:rPr>
                <a:t>1,28</a:t>
              </a: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3385493" y="5027315"/>
              <a:ext cx="11366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1301106" y="3812877"/>
              <a:ext cx="154901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</a:rPr>
                <a:t>Rejeitar </a:t>
              </a:r>
              <a:r>
                <a:rPr lang="pt-BR" sz="2400" b="1" i="1" dirty="0" smtClean="0">
                  <a:solidFill>
                    <a:schemeClr val="bg1"/>
                  </a:solidFill>
                </a:rPr>
                <a:t>H</a:t>
              </a:r>
              <a:r>
                <a:rPr lang="pt-BR" sz="2400" b="1" baseline="-25000" dirty="0" smtClean="0">
                  <a:solidFill>
                    <a:schemeClr val="bg1"/>
                  </a:solidFill>
                </a:rPr>
                <a:t>0</a:t>
              </a:r>
              <a:endParaRPr lang="pt-BR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4558656" y="4803477"/>
              <a:ext cx="2137317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</a:rPr>
                <a:t>Não Rejeitar </a:t>
              </a:r>
              <a:r>
                <a:rPr lang="pt-BR" sz="2400" b="1" i="1" dirty="0" smtClean="0">
                  <a:solidFill>
                    <a:schemeClr val="bg1"/>
                  </a:solidFill>
                </a:rPr>
                <a:t>H</a:t>
              </a:r>
              <a:r>
                <a:rPr lang="pt-BR" sz="2400" b="1" baseline="-25000" dirty="0" smtClean="0">
                  <a:solidFill>
                    <a:schemeClr val="bg1"/>
                  </a:solidFill>
                </a:rPr>
                <a:t>0</a:t>
              </a:r>
              <a:endParaRPr lang="pt-BR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7189143" y="5497215"/>
              <a:ext cx="31611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b="1" i="1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2164706" y="5768677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55" name="Group 20"/>
            <p:cNvGrpSpPr>
              <a:grpSpLocks/>
            </p:cNvGrpSpPr>
            <p:nvPr/>
          </p:nvGrpSpPr>
          <p:grpSpPr bwMode="auto">
            <a:xfrm>
              <a:off x="2291706" y="2657177"/>
              <a:ext cx="4722812" cy="2917825"/>
              <a:chOff x="1515" y="1218"/>
              <a:chExt cx="2975" cy="1838"/>
            </a:xfrm>
          </p:grpSpPr>
          <p:sp>
            <p:nvSpPr>
              <p:cNvPr id="56" name="Arc 21"/>
              <p:cNvSpPr>
                <a:spLocks/>
              </p:cNvSpPr>
              <p:nvPr/>
            </p:nvSpPr>
            <p:spPr bwMode="auto">
              <a:xfrm rot="4500000">
                <a:off x="3304" y="2322"/>
                <a:ext cx="766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8744 w 18744"/>
                  <a:gd name="T1" fmla="*/ 10735 h 21600"/>
                  <a:gd name="T2" fmla="*/ 0 w 18744"/>
                  <a:gd name="T3" fmla="*/ 21600 h 21600"/>
                  <a:gd name="T4" fmla="*/ 0 w 1874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44" h="21600" fill="none" extrusionOk="0">
                    <a:moveTo>
                      <a:pt x="18743" y="10734"/>
                    </a:moveTo>
                    <a:cubicBezTo>
                      <a:pt x="14895" y="17454"/>
                      <a:pt x="7743" y="21599"/>
                      <a:pt x="0" y="21600"/>
                    </a:cubicBezTo>
                  </a:path>
                  <a:path w="18744" h="21600" stroke="0" extrusionOk="0">
                    <a:moveTo>
                      <a:pt x="18743" y="10734"/>
                    </a:moveTo>
                    <a:cubicBezTo>
                      <a:pt x="14895" y="17454"/>
                      <a:pt x="7743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Arc 22"/>
              <p:cNvSpPr>
                <a:spLocks/>
              </p:cNvSpPr>
              <p:nvPr/>
            </p:nvSpPr>
            <p:spPr bwMode="auto">
              <a:xfrm rot="6300000">
                <a:off x="2275" y="1585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Arc 23"/>
              <p:cNvSpPr>
                <a:spLocks/>
              </p:cNvSpPr>
              <p:nvPr/>
            </p:nvSpPr>
            <p:spPr bwMode="auto">
              <a:xfrm rot="16980000">
                <a:off x="1897" y="2343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Arc 24"/>
              <p:cNvSpPr>
                <a:spLocks/>
              </p:cNvSpPr>
              <p:nvPr/>
            </p:nvSpPr>
            <p:spPr bwMode="auto">
              <a:xfrm rot="15300000">
                <a:off x="2739" y="1584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Arc 25"/>
              <p:cNvSpPr>
                <a:spLocks/>
              </p:cNvSpPr>
              <p:nvPr/>
            </p:nvSpPr>
            <p:spPr bwMode="auto">
              <a:xfrm rot="844471">
                <a:off x="3764" y="2858"/>
                <a:ext cx="726" cy="195"/>
              </a:xfrm>
              <a:custGeom>
                <a:avLst/>
                <a:gdLst>
                  <a:gd name="G0" fmla="+- 20527 0 0"/>
                  <a:gd name="G1" fmla="+- 0 0 0"/>
                  <a:gd name="G2" fmla="+- 21600 0 0"/>
                  <a:gd name="T0" fmla="*/ 22549 w 22549"/>
                  <a:gd name="T1" fmla="*/ 21505 h 21600"/>
                  <a:gd name="T2" fmla="*/ 0 w 22549"/>
                  <a:gd name="T3" fmla="*/ 6724 h 21600"/>
                  <a:gd name="T4" fmla="*/ 20527 w 225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49" h="21600" fill="none" extrusionOk="0">
                    <a:moveTo>
                      <a:pt x="22549" y="21505"/>
                    </a:moveTo>
                    <a:cubicBezTo>
                      <a:pt x="21876" y="21568"/>
                      <a:pt x="21202" y="21599"/>
                      <a:pt x="20527" y="21600"/>
                    </a:cubicBezTo>
                    <a:cubicBezTo>
                      <a:pt x="11188" y="21600"/>
                      <a:pt x="2907" y="15598"/>
                      <a:pt x="0" y="6723"/>
                    </a:cubicBezTo>
                  </a:path>
                  <a:path w="22549" h="21600" stroke="0" extrusionOk="0">
                    <a:moveTo>
                      <a:pt x="22549" y="21505"/>
                    </a:moveTo>
                    <a:cubicBezTo>
                      <a:pt x="21876" y="21568"/>
                      <a:pt x="21202" y="21599"/>
                      <a:pt x="20527" y="21600"/>
                    </a:cubicBezTo>
                    <a:cubicBezTo>
                      <a:pt x="11188" y="21600"/>
                      <a:pt x="2907" y="15598"/>
                      <a:pt x="0" y="6723"/>
                    </a:cubicBezTo>
                    <a:lnTo>
                      <a:pt x="20527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Arc 26"/>
              <p:cNvSpPr>
                <a:spLocks/>
              </p:cNvSpPr>
              <p:nvPr/>
            </p:nvSpPr>
            <p:spPr bwMode="auto">
              <a:xfrm rot="20760000">
                <a:off x="1515" y="2892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AutoShape 27"/>
            <p:cNvSpPr>
              <a:spLocks noChangeArrowheads="1"/>
            </p:cNvSpPr>
            <p:nvPr/>
          </p:nvSpPr>
          <p:spPr bwMode="auto">
            <a:xfrm rot="5400000">
              <a:off x="639118" y="264130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3" name="AutoShape 28"/>
            <p:cNvSpPr>
              <a:spLocks noChangeArrowheads="1"/>
            </p:cNvSpPr>
            <p:nvPr/>
          </p:nvSpPr>
          <p:spPr bwMode="auto">
            <a:xfrm rot="5400000">
              <a:off x="639118" y="567025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4707881" y="5528965"/>
              <a:ext cx="0" cy="4191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796136" y="2711724"/>
                  <a:ext cx="1851021" cy="16407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pPr algn="l"/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 de </a:t>
                  </a: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6136" y="2711724"/>
                  <a:ext cx="1851021" cy="164070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02" t="-719"/>
                  </a:stretch>
                </a:blip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22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da Cauda Superior sobre </a:t>
            </a:r>
            <a:r>
              <a:rPr lang="pt-BR" dirty="0"/>
              <a:t>uma Média da População: </a:t>
            </a:r>
            <a:r>
              <a:rPr lang="el-GR" i="1" dirty="0"/>
              <a:t>σ</a:t>
            </a:r>
            <a:r>
              <a:rPr lang="pt-BR" dirty="0"/>
              <a:t> </a:t>
            </a:r>
            <a:r>
              <a:rPr lang="pt-BR" dirty="0" smtClean="0"/>
              <a:t>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 smtClean="0"/>
              <a:t>Método do valor crítico</a:t>
            </a:r>
            <a:endParaRPr lang="pt-BR" sz="28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21</a:t>
            </a:fld>
            <a:endParaRPr lang="pt-BR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105843" y="2348880"/>
            <a:ext cx="6724650" cy="4265613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l"/>
            <a:endParaRPr lang="pt-BR" sz="2400" b="1">
              <a:solidFill>
                <a:schemeClr val="bg1"/>
              </a:solidFill>
            </a:endParaRPr>
          </a:p>
        </p:txBody>
      </p:sp>
      <p:sp>
        <p:nvSpPr>
          <p:cNvPr id="64" name="Freeform 3"/>
          <p:cNvSpPr>
            <a:spLocks/>
          </p:cNvSpPr>
          <p:nvPr/>
        </p:nvSpPr>
        <p:spPr bwMode="auto">
          <a:xfrm>
            <a:off x="1748781" y="2766393"/>
            <a:ext cx="4537075" cy="3041650"/>
          </a:xfrm>
          <a:custGeom>
            <a:avLst/>
            <a:gdLst>
              <a:gd name="T0" fmla="*/ 1354 w 2858"/>
              <a:gd name="T1" fmla="*/ 12 h 1916"/>
              <a:gd name="T2" fmla="*/ 1270 w 2858"/>
              <a:gd name="T3" fmla="*/ 88 h 1916"/>
              <a:gd name="T4" fmla="*/ 1202 w 2858"/>
              <a:gd name="T5" fmla="*/ 190 h 1916"/>
              <a:gd name="T6" fmla="*/ 1142 w 2858"/>
              <a:gd name="T7" fmla="*/ 310 h 1916"/>
              <a:gd name="T8" fmla="*/ 1098 w 2858"/>
              <a:gd name="T9" fmla="*/ 412 h 1916"/>
              <a:gd name="T10" fmla="*/ 1056 w 2858"/>
              <a:gd name="T11" fmla="*/ 510 h 1916"/>
              <a:gd name="T12" fmla="*/ 1018 w 2858"/>
              <a:gd name="T13" fmla="*/ 626 h 1916"/>
              <a:gd name="T14" fmla="*/ 978 w 2858"/>
              <a:gd name="T15" fmla="*/ 738 h 1916"/>
              <a:gd name="T16" fmla="*/ 942 w 2858"/>
              <a:gd name="T17" fmla="*/ 854 h 1916"/>
              <a:gd name="T18" fmla="*/ 921 w 2858"/>
              <a:gd name="T19" fmla="*/ 958 h 1916"/>
              <a:gd name="T20" fmla="*/ 890 w 2858"/>
              <a:gd name="T21" fmla="*/ 1060 h 1916"/>
              <a:gd name="T22" fmla="*/ 850 w 2858"/>
              <a:gd name="T23" fmla="*/ 1174 h 1916"/>
              <a:gd name="T24" fmla="*/ 811 w 2858"/>
              <a:gd name="T25" fmla="*/ 1272 h 1916"/>
              <a:gd name="T26" fmla="*/ 753 w 2858"/>
              <a:gd name="T27" fmla="*/ 1390 h 1916"/>
              <a:gd name="T28" fmla="*/ 688 w 2858"/>
              <a:gd name="T29" fmla="*/ 1506 h 1916"/>
              <a:gd name="T30" fmla="*/ 620 w 2858"/>
              <a:gd name="T31" fmla="*/ 1596 h 1916"/>
              <a:gd name="T32" fmla="*/ 508 w 2858"/>
              <a:gd name="T33" fmla="*/ 1676 h 1916"/>
              <a:gd name="T34" fmla="*/ 399 w 2858"/>
              <a:gd name="T35" fmla="*/ 1732 h 1916"/>
              <a:gd name="T36" fmla="*/ 302 w 2858"/>
              <a:gd name="T37" fmla="*/ 1770 h 1916"/>
              <a:gd name="T38" fmla="*/ 199 w 2858"/>
              <a:gd name="T39" fmla="*/ 1804 h 1916"/>
              <a:gd name="T40" fmla="*/ 75 w 2858"/>
              <a:gd name="T41" fmla="*/ 1844 h 1916"/>
              <a:gd name="T42" fmla="*/ 0 w 2858"/>
              <a:gd name="T43" fmla="*/ 1868 h 1916"/>
              <a:gd name="T44" fmla="*/ 2858 w 2858"/>
              <a:gd name="T45" fmla="*/ 1916 h 1916"/>
              <a:gd name="T46" fmla="*/ 2804 w 2858"/>
              <a:gd name="T47" fmla="*/ 1866 h 1916"/>
              <a:gd name="T48" fmla="*/ 2708 w 2858"/>
              <a:gd name="T49" fmla="*/ 1838 h 1916"/>
              <a:gd name="T50" fmla="*/ 2582 w 2858"/>
              <a:gd name="T51" fmla="*/ 1796 h 1916"/>
              <a:gd name="T52" fmla="*/ 2458 w 2858"/>
              <a:gd name="T53" fmla="*/ 1748 h 1916"/>
              <a:gd name="T54" fmla="*/ 2331 w 2858"/>
              <a:gd name="T55" fmla="*/ 1674 h 1916"/>
              <a:gd name="T56" fmla="*/ 2280 w 2858"/>
              <a:gd name="T57" fmla="*/ 1644 h 1916"/>
              <a:gd name="T58" fmla="*/ 2204 w 2858"/>
              <a:gd name="T59" fmla="*/ 1576 h 1916"/>
              <a:gd name="T60" fmla="*/ 2140 w 2858"/>
              <a:gd name="T61" fmla="*/ 1496 h 1916"/>
              <a:gd name="T62" fmla="*/ 2072 w 2858"/>
              <a:gd name="T63" fmla="*/ 1386 h 1916"/>
              <a:gd name="T64" fmla="*/ 2028 w 2858"/>
              <a:gd name="T65" fmla="*/ 1302 h 1916"/>
              <a:gd name="T66" fmla="*/ 1980 w 2858"/>
              <a:gd name="T67" fmla="*/ 1190 h 1916"/>
              <a:gd name="T68" fmla="*/ 1944 w 2858"/>
              <a:gd name="T69" fmla="*/ 1102 h 1916"/>
              <a:gd name="T70" fmla="*/ 1906 w 2858"/>
              <a:gd name="T71" fmla="*/ 996 h 1916"/>
              <a:gd name="T72" fmla="*/ 1868 w 2858"/>
              <a:gd name="T73" fmla="*/ 864 h 1916"/>
              <a:gd name="T74" fmla="*/ 1838 w 2858"/>
              <a:gd name="T75" fmla="*/ 762 h 1916"/>
              <a:gd name="T76" fmla="*/ 1803 w 2858"/>
              <a:gd name="T77" fmla="*/ 636 h 1916"/>
              <a:gd name="T78" fmla="*/ 1749 w 2858"/>
              <a:gd name="T79" fmla="*/ 504 h 1916"/>
              <a:gd name="T80" fmla="*/ 1708 w 2858"/>
              <a:gd name="T81" fmla="*/ 396 h 1916"/>
              <a:gd name="T82" fmla="*/ 1668 w 2858"/>
              <a:gd name="T83" fmla="*/ 312 h 1916"/>
              <a:gd name="T84" fmla="*/ 1640 w 2858"/>
              <a:gd name="T85" fmla="*/ 246 h 1916"/>
              <a:gd name="T86" fmla="*/ 1620 w 2858"/>
              <a:gd name="T87" fmla="*/ 212 h 1916"/>
              <a:gd name="T88" fmla="*/ 1590 w 2858"/>
              <a:gd name="T89" fmla="*/ 166 h 1916"/>
              <a:gd name="T90" fmla="*/ 1558 w 2858"/>
              <a:gd name="T91" fmla="*/ 118 h 1916"/>
              <a:gd name="T92" fmla="*/ 1498 w 2858"/>
              <a:gd name="T93" fmla="*/ 46 h 1916"/>
              <a:gd name="T94" fmla="*/ 1446 w 2858"/>
              <a:gd name="T95" fmla="*/ 6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58" h="1916">
                <a:moveTo>
                  <a:pt x="1416" y="0"/>
                </a:moveTo>
                <a:lnTo>
                  <a:pt x="1386" y="0"/>
                </a:lnTo>
                <a:lnTo>
                  <a:pt x="1354" y="12"/>
                </a:lnTo>
                <a:lnTo>
                  <a:pt x="1324" y="34"/>
                </a:lnTo>
                <a:lnTo>
                  <a:pt x="1299" y="56"/>
                </a:lnTo>
                <a:lnTo>
                  <a:pt x="1270" y="88"/>
                </a:lnTo>
                <a:lnTo>
                  <a:pt x="1239" y="124"/>
                </a:lnTo>
                <a:lnTo>
                  <a:pt x="1221" y="154"/>
                </a:lnTo>
                <a:lnTo>
                  <a:pt x="1202" y="190"/>
                </a:lnTo>
                <a:lnTo>
                  <a:pt x="1179" y="226"/>
                </a:lnTo>
                <a:lnTo>
                  <a:pt x="1162" y="270"/>
                </a:lnTo>
                <a:lnTo>
                  <a:pt x="1142" y="310"/>
                </a:lnTo>
                <a:lnTo>
                  <a:pt x="1122" y="352"/>
                </a:lnTo>
                <a:lnTo>
                  <a:pt x="1110" y="380"/>
                </a:lnTo>
                <a:lnTo>
                  <a:pt x="1098" y="412"/>
                </a:lnTo>
                <a:lnTo>
                  <a:pt x="1080" y="446"/>
                </a:lnTo>
                <a:lnTo>
                  <a:pt x="1070" y="478"/>
                </a:lnTo>
                <a:lnTo>
                  <a:pt x="1056" y="510"/>
                </a:lnTo>
                <a:lnTo>
                  <a:pt x="1044" y="548"/>
                </a:lnTo>
                <a:lnTo>
                  <a:pt x="1028" y="590"/>
                </a:lnTo>
                <a:lnTo>
                  <a:pt x="1018" y="626"/>
                </a:lnTo>
                <a:lnTo>
                  <a:pt x="1004" y="660"/>
                </a:lnTo>
                <a:lnTo>
                  <a:pt x="994" y="702"/>
                </a:lnTo>
                <a:lnTo>
                  <a:pt x="978" y="738"/>
                </a:lnTo>
                <a:lnTo>
                  <a:pt x="968" y="772"/>
                </a:lnTo>
                <a:lnTo>
                  <a:pt x="956" y="814"/>
                </a:lnTo>
                <a:lnTo>
                  <a:pt x="942" y="854"/>
                </a:lnTo>
                <a:lnTo>
                  <a:pt x="932" y="890"/>
                </a:lnTo>
                <a:lnTo>
                  <a:pt x="922" y="928"/>
                </a:lnTo>
                <a:lnTo>
                  <a:pt x="921" y="958"/>
                </a:lnTo>
                <a:lnTo>
                  <a:pt x="910" y="992"/>
                </a:lnTo>
                <a:lnTo>
                  <a:pt x="903" y="1024"/>
                </a:lnTo>
                <a:lnTo>
                  <a:pt x="890" y="1060"/>
                </a:lnTo>
                <a:lnTo>
                  <a:pt x="878" y="1096"/>
                </a:lnTo>
                <a:lnTo>
                  <a:pt x="864" y="1132"/>
                </a:lnTo>
                <a:lnTo>
                  <a:pt x="850" y="1174"/>
                </a:lnTo>
                <a:lnTo>
                  <a:pt x="836" y="1208"/>
                </a:lnTo>
                <a:lnTo>
                  <a:pt x="823" y="1248"/>
                </a:lnTo>
                <a:lnTo>
                  <a:pt x="811" y="1272"/>
                </a:lnTo>
                <a:lnTo>
                  <a:pt x="794" y="1304"/>
                </a:lnTo>
                <a:lnTo>
                  <a:pt x="776" y="1346"/>
                </a:lnTo>
                <a:lnTo>
                  <a:pt x="753" y="1390"/>
                </a:lnTo>
                <a:lnTo>
                  <a:pt x="729" y="1426"/>
                </a:lnTo>
                <a:lnTo>
                  <a:pt x="711" y="1468"/>
                </a:lnTo>
                <a:lnTo>
                  <a:pt x="688" y="1506"/>
                </a:lnTo>
                <a:lnTo>
                  <a:pt x="664" y="1534"/>
                </a:lnTo>
                <a:lnTo>
                  <a:pt x="639" y="1564"/>
                </a:lnTo>
                <a:lnTo>
                  <a:pt x="620" y="1596"/>
                </a:lnTo>
                <a:lnTo>
                  <a:pt x="582" y="1626"/>
                </a:lnTo>
                <a:lnTo>
                  <a:pt x="548" y="1650"/>
                </a:lnTo>
                <a:lnTo>
                  <a:pt x="508" y="1676"/>
                </a:lnTo>
                <a:lnTo>
                  <a:pt x="459" y="1700"/>
                </a:lnTo>
                <a:lnTo>
                  <a:pt x="427" y="1716"/>
                </a:lnTo>
                <a:lnTo>
                  <a:pt x="399" y="1732"/>
                </a:lnTo>
                <a:lnTo>
                  <a:pt x="363" y="1744"/>
                </a:lnTo>
                <a:lnTo>
                  <a:pt x="330" y="1758"/>
                </a:lnTo>
                <a:lnTo>
                  <a:pt x="302" y="1770"/>
                </a:lnTo>
                <a:lnTo>
                  <a:pt x="276" y="1782"/>
                </a:lnTo>
                <a:lnTo>
                  <a:pt x="246" y="1792"/>
                </a:lnTo>
                <a:lnTo>
                  <a:pt x="199" y="1804"/>
                </a:lnTo>
                <a:lnTo>
                  <a:pt x="159" y="1816"/>
                </a:lnTo>
                <a:lnTo>
                  <a:pt x="120" y="1832"/>
                </a:lnTo>
                <a:lnTo>
                  <a:pt x="75" y="1844"/>
                </a:lnTo>
                <a:lnTo>
                  <a:pt x="46" y="1852"/>
                </a:lnTo>
                <a:lnTo>
                  <a:pt x="20" y="1860"/>
                </a:lnTo>
                <a:lnTo>
                  <a:pt x="0" y="1868"/>
                </a:lnTo>
                <a:lnTo>
                  <a:pt x="0" y="1894"/>
                </a:lnTo>
                <a:lnTo>
                  <a:pt x="2" y="1916"/>
                </a:lnTo>
                <a:lnTo>
                  <a:pt x="2858" y="1916"/>
                </a:lnTo>
                <a:lnTo>
                  <a:pt x="2858" y="1878"/>
                </a:lnTo>
                <a:lnTo>
                  <a:pt x="2838" y="1872"/>
                </a:lnTo>
                <a:lnTo>
                  <a:pt x="2804" y="1866"/>
                </a:lnTo>
                <a:lnTo>
                  <a:pt x="2768" y="1854"/>
                </a:lnTo>
                <a:lnTo>
                  <a:pt x="2740" y="1846"/>
                </a:lnTo>
                <a:lnTo>
                  <a:pt x="2708" y="1838"/>
                </a:lnTo>
                <a:lnTo>
                  <a:pt x="2668" y="1826"/>
                </a:lnTo>
                <a:lnTo>
                  <a:pt x="2626" y="1812"/>
                </a:lnTo>
                <a:lnTo>
                  <a:pt x="2582" y="1796"/>
                </a:lnTo>
                <a:lnTo>
                  <a:pt x="2534" y="1778"/>
                </a:lnTo>
                <a:lnTo>
                  <a:pt x="2496" y="1762"/>
                </a:lnTo>
                <a:lnTo>
                  <a:pt x="2458" y="1748"/>
                </a:lnTo>
                <a:lnTo>
                  <a:pt x="2424" y="1730"/>
                </a:lnTo>
                <a:lnTo>
                  <a:pt x="2379" y="1704"/>
                </a:lnTo>
                <a:lnTo>
                  <a:pt x="2331" y="1674"/>
                </a:lnTo>
                <a:lnTo>
                  <a:pt x="2314" y="1668"/>
                </a:lnTo>
                <a:lnTo>
                  <a:pt x="2298" y="1656"/>
                </a:lnTo>
                <a:lnTo>
                  <a:pt x="2280" y="1644"/>
                </a:lnTo>
                <a:lnTo>
                  <a:pt x="2258" y="1628"/>
                </a:lnTo>
                <a:lnTo>
                  <a:pt x="2228" y="1604"/>
                </a:lnTo>
                <a:lnTo>
                  <a:pt x="2204" y="1576"/>
                </a:lnTo>
                <a:lnTo>
                  <a:pt x="2182" y="1548"/>
                </a:lnTo>
                <a:lnTo>
                  <a:pt x="2158" y="1520"/>
                </a:lnTo>
                <a:lnTo>
                  <a:pt x="2140" y="1496"/>
                </a:lnTo>
                <a:lnTo>
                  <a:pt x="2116" y="1462"/>
                </a:lnTo>
                <a:lnTo>
                  <a:pt x="2090" y="1422"/>
                </a:lnTo>
                <a:lnTo>
                  <a:pt x="2072" y="1386"/>
                </a:lnTo>
                <a:lnTo>
                  <a:pt x="2054" y="1360"/>
                </a:lnTo>
                <a:lnTo>
                  <a:pt x="2040" y="1330"/>
                </a:lnTo>
                <a:lnTo>
                  <a:pt x="2028" y="1302"/>
                </a:lnTo>
                <a:lnTo>
                  <a:pt x="2012" y="1270"/>
                </a:lnTo>
                <a:lnTo>
                  <a:pt x="1998" y="1240"/>
                </a:lnTo>
                <a:lnTo>
                  <a:pt x="1980" y="1190"/>
                </a:lnTo>
                <a:lnTo>
                  <a:pt x="1964" y="1158"/>
                </a:lnTo>
                <a:lnTo>
                  <a:pt x="1956" y="1130"/>
                </a:lnTo>
                <a:lnTo>
                  <a:pt x="1944" y="1102"/>
                </a:lnTo>
                <a:lnTo>
                  <a:pt x="1930" y="1068"/>
                </a:lnTo>
                <a:lnTo>
                  <a:pt x="1920" y="1042"/>
                </a:lnTo>
                <a:lnTo>
                  <a:pt x="1906" y="996"/>
                </a:lnTo>
                <a:lnTo>
                  <a:pt x="1890" y="946"/>
                </a:lnTo>
                <a:lnTo>
                  <a:pt x="1876" y="892"/>
                </a:lnTo>
                <a:lnTo>
                  <a:pt x="1868" y="864"/>
                </a:lnTo>
                <a:lnTo>
                  <a:pt x="1860" y="828"/>
                </a:lnTo>
                <a:lnTo>
                  <a:pt x="1852" y="796"/>
                </a:lnTo>
                <a:lnTo>
                  <a:pt x="1838" y="762"/>
                </a:lnTo>
                <a:lnTo>
                  <a:pt x="1826" y="722"/>
                </a:lnTo>
                <a:lnTo>
                  <a:pt x="1816" y="684"/>
                </a:lnTo>
                <a:lnTo>
                  <a:pt x="1803" y="636"/>
                </a:lnTo>
                <a:lnTo>
                  <a:pt x="1785" y="594"/>
                </a:lnTo>
                <a:lnTo>
                  <a:pt x="1764" y="540"/>
                </a:lnTo>
                <a:lnTo>
                  <a:pt x="1749" y="504"/>
                </a:lnTo>
                <a:lnTo>
                  <a:pt x="1738" y="468"/>
                </a:lnTo>
                <a:lnTo>
                  <a:pt x="1724" y="432"/>
                </a:lnTo>
                <a:lnTo>
                  <a:pt x="1708" y="396"/>
                </a:lnTo>
                <a:lnTo>
                  <a:pt x="1684" y="342"/>
                </a:lnTo>
                <a:lnTo>
                  <a:pt x="1691" y="360"/>
                </a:lnTo>
                <a:lnTo>
                  <a:pt x="1668" y="312"/>
                </a:lnTo>
                <a:lnTo>
                  <a:pt x="1648" y="274"/>
                </a:lnTo>
                <a:lnTo>
                  <a:pt x="1644" y="258"/>
                </a:lnTo>
                <a:lnTo>
                  <a:pt x="1640" y="246"/>
                </a:lnTo>
                <a:lnTo>
                  <a:pt x="1632" y="232"/>
                </a:lnTo>
                <a:lnTo>
                  <a:pt x="1626" y="226"/>
                </a:lnTo>
                <a:lnTo>
                  <a:pt x="1620" y="212"/>
                </a:lnTo>
                <a:lnTo>
                  <a:pt x="1610" y="200"/>
                </a:lnTo>
                <a:lnTo>
                  <a:pt x="1602" y="182"/>
                </a:lnTo>
                <a:lnTo>
                  <a:pt x="1590" y="166"/>
                </a:lnTo>
                <a:lnTo>
                  <a:pt x="1580" y="152"/>
                </a:lnTo>
                <a:lnTo>
                  <a:pt x="1572" y="136"/>
                </a:lnTo>
                <a:lnTo>
                  <a:pt x="1558" y="118"/>
                </a:lnTo>
                <a:lnTo>
                  <a:pt x="1536" y="90"/>
                </a:lnTo>
                <a:lnTo>
                  <a:pt x="1518" y="66"/>
                </a:lnTo>
                <a:lnTo>
                  <a:pt x="1498" y="46"/>
                </a:lnTo>
                <a:lnTo>
                  <a:pt x="1480" y="30"/>
                </a:lnTo>
                <a:lnTo>
                  <a:pt x="1466" y="14"/>
                </a:lnTo>
                <a:lnTo>
                  <a:pt x="1446" y="6"/>
                </a:lnTo>
                <a:lnTo>
                  <a:pt x="1430" y="0"/>
                </a:lnTo>
              </a:path>
            </a:pathLst>
          </a:custGeom>
          <a:gradFill rotWithShape="0">
            <a:gsLst>
              <a:gs pos="0">
                <a:srgbClr val="993366"/>
              </a:gs>
              <a:gs pos="50000">
                <a:srgbClr val="993366">
                  <a:gamma/>
                  <a:shade val="46275"/>
                  <a:invGamma/>
                </a:srgbClr>
              </a:gs>
              <a:gs pos="100000">
                <a:srgbClr val="9933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4033193" y="5560393"/>
            <a:ext cx="1588" cy="4143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66" name="Freeform 5"/>
          <p:cNvSpPr>
            <a:spLocks/>
          </p:cNvSpPr>
          <p:nvPr/>
        </p:nvSpPr>
        <p:spPr bwMode="auto">
          <a:xfrm>
            <a:off x="5584181" y="5506418"/>
            <a:ext cx="708025" cy="304800"/>
          </a:xfrm>
          <a:custGeom>
            <a:avLst/>
            <a:gdLst>
              <a:gd name="T0" fmla="*/ 16 w 446"/>
              <a:gd name="T1" fmla="*/ 8 h 192"/>
              <a:gd name="T2" fmla="*/ 0 w 446"/>
              <a:gd name="T3" fmla="*/ 16 h 192"/>
              <a:gd name="T4" fmla="*/ 2 w 446"/>
              <a:gd name="T5" fmla="*/ 42 h 192"/>
              <a:gd name="T6" fmla="*/ 2 w 446"/>
              <a:gd name="T7" fmla="*/ 70 h 192"/>
              <a:gd name="T8" fmla="*/ 3 w 446"/>
              <a:gd name="T9" fmla="*/ 100 h 192"/>
              <a:gd name="T10" fmla="*/ 3 w 446"/>
              <a:gd name="T11" fmla="*/ 124 h 192"/>
              <a:gd name="T12" fmla="*/ 3 w 446"/>
              <a:gd name="T13" fmla="*/ 148 h 192"/>
              <a:gd name="T14" fmla="*/ 3 w 446"/>
              <a:gd name="T15" fmla="*/ 172 h 192"/>
              <a:gd name="T16" fmla="*/ 4 w 446"/>
              <a:gd name="T17" fmla="*/ 188 h 192"/>
              <a:gd name="T18" fmla="*/ 444 w 446"/>
              <a:gd name="T19" fmla="*/ 192 h 192"/>
              <a:gd name="T20" fmla="*/ 446 w 446"/>
              <a:gd name="T21" fmla="*/ 154 h 192"/>
              <a:gd name="T22" fmla="*/ 444 w 446"/>
              <a:gd name="T23" fmla="*/ 152 h 192"/>
              <a:gd name="T24" fmla="*/ 427 w 446"/>
              <a:gd name="T25" fmla="*/ 148 h 192"/>
              <a:gd name="T26" fmla="*/ 400 w 446"/>
              <a:gd name="T27" fmla="*/ 144 h 192"/>
              <a:gd name="T28" fmla="*/ 376 w 446"/>
              <a:gd name="T29" fmla="*/ 136 h 192"/>
              <a:gd name="T30" fmla="*/ 356 w 446"/>
              <a:gd name="T31" fmla="*/ 130 h 192"/>
              <a:gd name="T32" fmla="*/ 332 w 446"/>
              <a:gd name="T33" fmla="*/ 122 h 192"/>
              <a:gd name="T34" fmla="*/ 310 w 446"/>
              <a:gd name="T35" fmla="*/ 116 h 192"/>
              <a:gd name="T36" fmla="*/ 284 w 446"/>
              <a:gd name="T37" fmla="*/ 108 h 192"/>
              <a:gd name="T38" fmla="*/ 258 w 446"/>
              <a:gd name="T39" fmla="*/ 102 h 192"/>
              <a:gd name="T40" fmla="*/ 238 w 446"/>
              <a:gd name="T41" fmla="*/ 94 h 192"/>
              <a:gd name="T42" fmla="*/ 212 w 446"/>
              <a:gd name="T43" fmla="*/ 88 h 192"/>
              <a:gd name="T44" fmla="*/ 186 w 446"/>
              <a:gd name="T45" fmla="*/ 78 h 192"/>
              <a:gd name="T46" fmla="*/ 162 w 446"/>
              <a:gd name="T47" fmla="*/ 70 h 192"/>
              <a:gd name="T48" fmla="*/ 142 w 446"/>
              <a:gd name="T49" fmla="*/ 62 h 192"/>
              <a:gd name="T50" fmla="*/ 118 w 446"/>
              <a:gd name="T51" fmla="*/ 52 h 192"/>
              <a:gd name="T52" fmla="*/ 94 w 446"/>
              <a:gd name="T53" fmla="*/ 42 h 192"/>
              <a:gd name="T54" fmla="*/ 72 w 446"/>
              <a:gd name="T55" fmla="*/ 34 h 192"/>
              <a:gd name="T56" fmla="*/ 52 w 446"/>
              <a:gd name="T57" fmla="*/ 24 h 192"/>
              <a:gd name="T58" fmla="*/ 30 w 446"/>
              <a:gd name="T59" fmla="*/ 14 h 192"/>
              <a:gd name="T60" fmla="*/ 2 w 446"/>
              <a:gd name="T61" fmla="*/ 2 h 192"/>
              <a:gd name="T62" fmla="*/ 2 w 446"/>
              <a:gd name="T63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6" h="192">
                <a:moveTo>
                  <a:pt x="16" y="8"/>
                </a:moveTo>
                <a:lnTo>
                  <a:pt x="0" y="16"/>
                </a:lnTo>
                <a:lnTo>
                  <a:pt x="2" y="42"/>
                </a:lnTo>
                <a:lnTo>
                  <a:pt x="2" y="70"/>
                </a:lnTo>
                <a:lnTo>
                  <a:pt x="3" y="100"/>
                </a:lnTo>
                <a:lnTo>
                  <a:pt x="3" y="124"/>
                </a:lnTo>
                <a:lnTo>
                  <a:pt x="3" y="148"/>
                </a:lnTo>
                <a:lnTo>
                  <a:pt x="3" y="172"/>
                </a:lnTo>
                <a:lnTo>
                  <a:pt x="4" y="188"/>
                </a:lnTo>
                <a:lnTo>
                  <a:pt x="444" y="192"/>
                </a:lnTo>
                <a:lnTo>
                  <a:pt x="446" y="154"/>
                </a:lnTo>
                <a:lnTo>
                  <a:pt x="444" y="152"/>
                </a:lnTo>
                <a:lnTo>
                  <a:pt x="427" y="148"/>
                </a:lnTo>
                <a:lnTo>
                  <a:pt x="400" y="144"/>
                </a:lnTo>
                <a:lnTo>
                  <a:pt x="376" y="136"/>
                </a:lnTo>
                <a:lnTo>
                  <a:pt x="356" y="130"/>
                </a:lnTo>
                <a:lnTo>
                  <a:pt x="332" y="122"/>
                </a:lnTo>
                <a:lnTo>
                  <a:pt x="310" y="116"/>
                </a:lnTo>
                <a:lnTo>
                  <a:pt x="284" y="108"/>
                </a:lnTo>
                <a:lnTo>
                  <a:pt x="258" y="102"/>
                </a:lnTo>
                <a:lnTo>
                  <a:pt x="238" y="94"/>
                </a:lnTo>
                <a:lnTo>
                  <a:pt x="212" y="88"/>
                </a:lnTo>
                <a:lnTo>
                  <a:pt x="186" y="78"/>
                </a:lnTo>
                <a:lnTo>
                  <a:pt x="162" y="70"/>
                </a:lnTo>
                <a:lnTo>
                  <a:pt x="142" y="62"/>
                </a:lnTo>
                <a:lnTo>
                  <a:pt x="118" y="52"/>
                </a:lnTo>
                <a:lnTo>
                  <a:pt x="94" y="42"/>
                </a:lnTo>
                <a:lnTo>
                  <a:pt x="72" y="34"/>
                </a:lnTo>
                <a:lnTo>
                  <a:pt x="52" y="24"/>
                </a:lnTo>
                <a:lnTo>
                  <a:pt x="30" y="14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66FFFF">
                  <a:gamma/>
                  <a:shade val="46275"/>
                  <a:invGamma/>
                </a:srgbClr>
              </a:gs>
              <a:gs pos="5000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5777856" y="4580905"/>
            <a:ext cx="1200651" cy="459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l-GR" sz="2400" b="1" i="1" dirty="0">
                <a:solidFill>
                  <a:schemeClr val="bg1"/>
                </a:solidFill>
              </a:rPr>
              <a:t>α</a:t>
            </a:r>
            <a:r>
              <a:rPr lang="en-US" sz="2400" b="1" dirty="0">
                <a:solidFill>
                  <a:schemeClr val="bg1"/>
                </a:solidFill>
              </a:rPr>
              <a:t> = </a:t>
            </a:r>
            <a:r>
              <a:rPr lang="en-US" sz="2400" b="1" dirty="0" smtClean="0">
                <a:solidFill>
                  <a:schemeClr val="bg1"/>
                </a:solidFill>
              </a:rPr>
              <a:t>0,05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5582593" y="3820493"/>
            <a:ext cx="0" cy="21399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/>
        </p:nvSpPr>
        <p:spPr bwMode="auto">
          <a:xfrm>
            <a:off x="5588943" y="4061793"/>
            <a:ext cx="647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5988993" y="5077793"/>
            <a:ext cx="0" cy="647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3872856" y="6009655"/>
            <a:ext cx="336632" cy="459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4596756" y="5990605"/>
            <a:ext cx="1625446" cy="42216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</a:t>
            </a:r>
            <a:r>
              <a:rPr lang="en-US" sz="2400" b="1" i="1" dirty="0">
                <a:solidFill>
                  <a:schemeClr val="bg1"/>
                </a:solidFill>
              </a:rPr>
              <a:t>z</a:t>
            </a:r>
            <a:r>
              <a:rPr lang="el-GR" sz="2400" b="1" i="1" baseline="-25000" dirty="0">
                <a:solidFill>
                  <a:schemeClr val="bg1"/>
                </a:solidFill>
              </a:rPr>
              <a:t>α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= 1,645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flipH="1">
            <a:off x="4433243" y="5071443"/>
            <a:ext cx="11366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6273156" y="3857005"/>
            <a:ext cx="1549015" cy="459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Rejeitar </a:t>
            </a:r>
            <a:r>
              <a:rPr lang="pt-BR" sz="2400" b="1" i="1" dirty="0">
                <a:solidFill>
                  <a:schemeClr val="bg1"/>
                </a:solidFill>
              </a:rPr>
              <a:t>H</a:t>
            </a:r>
            <a:r>
              <a:rPr lang="pt-BR" sz="2400" b="1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1929756" y="4847605"/>
            <a:ext cx="2137317" cy="459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Não Rejeitar </a:t>
            </a:r>
            <a:r>
              <a:rPr lang="pt-BR" sz="2400" b="1" i="1" dirty="0">
                <a:solidFill>
                  <a:schemeClr val="bg1"/>
                </a:solidFill>
              </a:rPr>
              <a:t>H</a:t>
            </a:r>
            <a:r>
              <a:rPr lang="pt-BR" sz="2400" b="1" baseline="-25000" dirty="0">
                <a:solidFill>
                  <a:schemeClr val="bg1"/>
                </a:solidFill>
              </a:rPr>
              <a:t>0</a:t>
            </a:r>
          </a:p>
        </p:txBody>
      </p:sp>
      <p:grpSp>
        <p:nvGrpSpPr>
          <p:cNvPr id="78" name="Group 15"/>
          <p:cNvGrpSpPr>
            <a:grpSpLocks/>
          </p:cNvGrpSpPr>
          <p:nvPr/>
        </p:nvGrpSpPr>
        <p:grpSpPr bwMode="auto">
          <a:xfrm>
            <a:off x="1644006" y="2701305"/>
            <a:ext cx="4722812" cy="2917825"/>
            <a:chOff x="1107" y="1218"/>
            <a:chExt cx="2975" cy="1838"/>
          </a:xfrm>
        </p:grpSpPr>
        <p:sp>
          <p:nvSpPr>
            <p:cNvPr id="79" name="Arc 16"/>
            <p:cNvSpPr>
              <a:spLocks/>
            </p:cNvSpPr>
            <p:nvPr/>
          </p:nvSpPr>
          <p:spPr bwMode="auto">
            <a:xfrm rot="4500000">
              <a:off x="2893" y="2320"/>
              <a:ext cx="77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744 w 18744"/>
                <a:gd name="T1" fmla="*/ 10735 h 21600"/>
                <a:gd name="T2" fmla="*/ 0 w 18744"/>
                <a:gd name="T3" fmla="*/ 21600 h 21600"/>
                <a:gd name="T4" fmla="*/ 0 w 1874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4" h="21600" fill="none" extrusionOk="0">
                  <a:moveTo>
                    <a:pt x="18743" y="10734"/>
                  </a:moveTo>
                  <a:cubicBezTo>
                    <a:pt x="14895" y="17454"/>
                    <a:pt x="7743" y="21599"/>
                    <a:pt x="0" y="21600"/>
                  </a:cubicBezTo>
                </a:path>
                <a:path w="18744" h="21600" stroke="0" extrusionOk="0">
                  <a:moveTo>
                    <a:pt x="18743" y="10734"/>
                  </a:moveTo>
                  <a:cubicBezTo>
                    <a:pt x="14895" y="17454"/>
                    <a:pt x="7743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0" name="Arc 17"/>
            <p:cNvSpPr>
              <a:spLocks/>
            </p:cNvSpPr>
            <p:nvPr/>
          </p:nvSpPr>
          <p:spPr bwMode="auto">
            <a:xfrm rot="6300000">
              <a:off x="1867" y="158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1" name="Arc 18"/>
            <p:cNvSpPr>
              <a:spLocks/>
            </p:cNvSpPr>
            <p:nvPr/>
          </p:nvSpPr>
          <p:spPr bwMode="auto">
            <a:xfrm rot="16980000">
              <a:off x="1489" y="2343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2" name="Arc 19"/>
            <p:cNvSpPr>
              <a:spLocks/>
            </p:cNvSpPr>
            <p:nvPr/>
          </p:nvSpPr>
          <p:spPr bwMode="auto">
            <a:xfrm rot="20760000">
              <a:off x="1107" y="2892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3" name="Arc 20"/>
            <p:cNvSpPr>
              <a:spLocks/>
            </p:cNvSpPr>
            <p:nvPr/>
          </p:nvSpPr>
          <p:spPr bwMode="auto">
            <a:xfrm rot="15300000">
              <a:off x="2331" y="1584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4" name="Arc 21"/>
            <p:cNvSpPr>
              <a:spLocks/>
            </p:cNvSpPr>
            <p:nvPr/>
          </p:nvSpPr>
          <p:spPr bwMode="auto">
            <a:xfrm rot="844471">
              <a:off x="3356" y="2858"/>
              <a:ext cx="726" cy="195"/>
            </a:xfrm>
            <a:custGeom>
              <a:avLst/>
              <a:gdLst>
                <a:gd name="G0" fmla="+- 20527 0 0"/>
                <a:gd name="G1" fmla="+- 0 0 0"/>
                <a:gd name="G2" fmla="+- 21600 0 0"/>
                <a:gd name="T0" fmla="*/ 22549 w 22549"/>
                <a:gd name="T1" fmla="*/ 21505 h 21600"/>
                <a:gd name="T2" fmla="*/ 0 w 22549"/>
                <a:gd name="T3" fmla="*/ 6724 h 21600"/>
                <a:gd name="T4" fmla="*/ 20527 w 225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9" h="21600" fill="none" extrusionOk="0">
                  <a:moveTo>
                    <a:pt x="22549" y="21505"/>
                  </a:moveTo>
                  <a:cubicBezTo>
                    <a:pt x="21876" y="21568"/>
                    <a:pt x="21202" y="21599"/>
                    <a:pt x="20527" y="21600"/>
                  </a:cubicBezTo>
                  <a:cubicBezTo>
                    <a:pt x="11188" y="21600"/>
                    <a:pt x="2907" y="15598"/>
                    <a:pt x="0" y="6723"/>
                  </a:cubicBezTo>
                </a:path>
                <a:path w="22549" h="21600" stroke="0" extrusionOk="0">
                  <a:moveTo>
                    <a:pt x="22549" y="21505"/>
                  </a:moveTo>
                  <a:cubicBezTo>
                    <a:pt x="21876" y="21568"/>
                    <a:pt x="21202" y="21599"/>
                    <a:pt x="20527" y="21600"/>
                  </a:cubicBezTo>
                  <a:cubicBezTo>
                    <a:pt x="11188" y="21600"/>
                    <a:pt x="2907" y="15598"/>
                    <a:pt x="0" y="6723"/>
                  </a:cubicBezTo>
                  <a:lnTo>
                    <a:pt x="20527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1517006" y="5812805"/>
            <a:ext cx="50022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6541443" y="5541343"/>
            <a:ext cx="3161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 i="1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90" name="AutoShape 28"/>
          <p:cNvSpPr>
            <a:spLocks noChangeArrowheads="1"/>
          </p:cNvSpPr>
          <p:nvPr/>
        </p:nvSpPr>
        <p:spPr bwMode="auto">
          <a:xfrm rot="5400000">
            <a:off x="639118" y="266638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91" name="AutoShape 29"/>
          <p:cNvSpPr>
            <a:spLocks noChangeArrowheads="1"/>
          </p:cNvSpPr>
          <p:nvPr/>
        </p:nvSpPr>
        <p:spPr bwMode="auto">
          <a:xfrm rot="5400000">
            <a:off x="639118" y="571438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pt-BR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33"/>
              <p:cNvSpPr>
                <a:spLocks noChangeArrowheads="1"/>
              </p:cNvSpPr>
              <p:nvPr/>
            </p:nvSpPr>
            <p:spPr bwMode="auto">
              <a:xfrm>
                <a:off x="1271738" y="2744167"/>
                <a:ext cx="1851021" cy="164070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Distribuição</a:t>
                </a:r>
              </a:p>
              <a:p>
                <a:pPr algn="l"/>
                <a:r>
                  <a:rPr lang="pt-BR" sz="2400" b="1" dirty="0" smtClean="0">
                    <a:solidFill>
                      <a:schemeClr val="bg1"/>
                    </a:solidFill>
                  </a:rPr>
                  <a:t>amostral de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𝒛</m:t>
                      </m:r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738" y="2744167"/>
                <a:ext cx="1851021" cy="1640706"/>
              </a:xfrm>
              <a:prstGeom prst="rect">
                <a:avLst/>
              </a:prstGeom>
              <a:blipFill rotWithShape="1">
                <a:blip r:embed="rId2"/>
                <a:stretch>
                  <a:fillRect l="-602" t="-719"/>
                </a:stretch>
              </a:blipFill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5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do </a:t>
            </a:r>
            <a:r>
              <a:rPr lang="pt-BR" dirty="0" smtClean="0"/>
              <a:t>Teste </a:t>
            </a:r>
            <a:r>
              <a:rPr lang="pt-BR" dirty="0"/>
              <a:t>de </a:t>
            </a:r>
            <a:r>
              <a:rPr lang="pt-BR" dirty="0" smtClean="0"/>
              <a:t>Hipóteses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b="1" dirty="0"/>
              <a:t>Passo 1</a:t>
            </a:r>
            <a:r>
              <a:rPr lang="pt-BR" dirty="0"/>
              <a:t>. Desenvolver as hipóteses nulas e </a:t>
            </a:r>
            <a:r>
              <a:rPr lang="pt-BR" dirty="0" smtClean="0"/>
              <a:t>alternativas</a:t>
            </a:r>
          </a:p>
          <a:p>
            <a:pPr marL="114300" indent="0">
              <a:buNone/>
            </a:pPr>
            <a:r>
              <a:rPr lang="pt-BR" b="1" dirty="0"/>
              <a:t>Passo 2</a:t>
            </a:r>
            <a:r>
              <a:rPr lang="pt-BR" dirty="0"/>
              <a:t>. Especifique o nível de significância </a:t>
            </a:r>
            <a:r>
              <a:rPr lang="pt-BR" i="1" dirty="0" smtClean="0"/>
              <a:t>α</a:t>
            </a:r>
            <a:endParaRPr lang="pt-BR" dirty="0" smtClean="0"/>
          </a:p>
          <a:p>
            <a:pPr marL="114300" indent="0">
              <a:buNone/>
            </a:pPr>
            <a:r>
              <a:rPr lang="pt-BR" b="1" dirty="0" smtClean="0"/>
              <a:t>Passo 3</a:t>
            </a:r>
            <a:r>
              <a:rPr lang="pt-BR" dirty="0"/>
              <a:t>. Coletar os dados da amostra e calcular a estatística </a:t>
            </a:r>
            <a:r>
              <a:rPr lang="pt-BR" dirty="0" smtClean="0"/>
              <a:t>do teste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5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do </a:t>
            </a:r>
            <a:r>
              <a:rPr lang="pt-BR" dirty="0" smtClean="0"/>
              <a:t>Teste </a:t>
            </a:r>
            <a:r>
              <a:rPr lang="pt-BR" dirty="0"/>
              <a:t>de </a:t>
            </a:r>
            <a:r>
              <a:rPr lang="pt-BR" dirty="0" smtClean="0"/>
              <a:t>Hipóteses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pt-BR" u="sng" dirty="0"/>
              <a:t>Método do valor </a:t>
            </a:r>
            <a:r>
              <a:rPr lang="pt-BR" i="1" u="sng" dirty="0"/>
              <a:t>p</a:t>
            </a:r>
          </a:p>
          <a:p>
            <a:pPr marL="114300" indent="0">
              <a:buNone/>
            </a:pPr>
            <a:r>
              <a:rPr lang="pt-BR" b="1" dirty="0"/>
              <a:t>Passo 4</a:t>
            </a:r>
            <a:r>
              <a:rPr lang="pt-BR" dirty="0"/>
              <a:t>. Use o valor da estatística de teste para calcular o valor </a:t>
            </a:r>
            <a:r>
              <a:rPr lang="pt-BR" i="1" dirty="0"/>
              <a:t>p</a:t>
            </a:r>
          </a:p>
          <a:p>
            <a:pPr marL="114300" indent="0">
              <a:buNone/>
            </a:pPr>
            <a:r>
              <a:rPr lang="pt-BR" b="1" dirty="0"/>
              <a:t>Passo 5</a:t>
            </a:r>
            <a:r>
              <a:rPr lang="pt-BR" dirty="0"/>
              <a:t>. 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se o valor </a:t>
            </a:r>
            <a:r>
              <a:rPr lang="pt-BR" i="1" dirty="0"/>
              <a:t>p</a:t>
            </a:r>
            <a:r>
              <a:rPr lang="pt-BR" dirty="0"/>
              <a:t> ≤ </a:t>
            </a:r>
            <a:r>
              <a:rPr lang="el-GR" i="1" dirty="0"/>
              <a:t>α</a:t>
            </a:r>
            <a:endParaRPr lang="pt-BR" i="1" dirty="0"/>
          </a:p>
          <a:p>
            <a:pPr marL="114300" indent="0">
              <a:buNone/>
            </a:pPr>
            <a:r>
              <a:rPr lang="pt-BR" u="sng" dirty="0" smtClean="0"/>
              <a:t>Método do valor crítico</a:t>
            </a:r>
          </a:p>
          <a:p>
            <a:pPr marL="114300" indent="0">
              <a:buNone/>
            </a:pPr>
            <a:r>
              <a:rPr lang="pt-BR" b="1" dirty="0" smtClean="0"/>
              <a:t>Passo 4</a:t>
            </a:r>
            <a:r>
              <a:rPr lang="pt-BR" dirty="0" smtClean="0"/>
              <a:t>. </a:t>
            </a:r>
            <a:r>
              <a:rPr lang="pt-BR" dirty="0"/>
              <a:t>Use o nível de significância </a:t>
            </a:r>
            <a:r>
              <a:rPr lang="pt-BR" dirty="0" smtClean="0"/>
              <a:t>para </a:t>
            </a:r>
            <a:r>
              <a:rPr lang="pt-BR" dirty="0"/>
              <a:t>determinar o valor crítico e </a:t>
            </a:r>
            <a:r>
              <a:rPr lang="pt-BR" dirty="0" smtClean="0"/>
              <a:t>a regra de rejeição</a:t>
            </a:r>
            <a:endParaRPr lang="pt-BR" i="1" dirty="0" smtClean="0"/>
          </a:p>
          <a:p>
            <a:pPr marL="114300" indent="0">
              <a:buNone/>
            </a:pPr>
            <a:r>
              <a:rPr lang="pt-BR" b="1" dirty="0" smtClean="0"/>
              <a:t>Passo </a:t>
            </a:r>
            <a:r>
              <a:rPr lang="pt-BR" b="1" dirty="0"/>
              <a:t>5</a:t>
            </a:r>
            <a:r>
              <a:rPr lang="pt-BR" dirty="0"/>
              <a:t>. Use o valor da estatística de teste e </a:t>
            </a:r>
            <a:r>
              <a:rPr lang="pt-BR" dirty="0" smtClean="0"/>
              <a:t>a regra de rejeição para </a:t>
            </a:r>
            <a:r>
              <a:rPr lang="pt-BR" dirty="0"/>
              <a:t>determinar se deve rejeitar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</a:t>
            </a:r>
            <a:r>
              <a:rPr lang="pt-BR" dirty="0" err="1"/>
              <a:t>Unicaudal</a:t>
            </a:r>
            <a:r>
              <a:rPr lang="pt-BR" dirty="0"/>
              <a:t> sobre uma Média da População: </a:t>
            </a:r>
            <a:r>
              <a:rPr lang="el-GR" dirty="0"/>
              <a:t>σ</a:t>
            </a:r>
            <a:r>
              <a:rPr lang="pt-BR" dirty="0"/>
              <a:t> Conhecido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dirty="0"/>
              <a:t>Exemplo: Metro EMS</a:t>
            </a:r>
          </a:p>
          <a:p>
            <a:r>
              <a:rPr lang="pt-BR" sz="2400" dirty="0"/>
              <a:t>Os tempos de resposta para uma amostra aleatória de 40 emergências médicas</a:t>
            </a:r>
            <a:br>
              <a:rPr lang="pt-BR" sz="2400" dirty="0"/>
            </a:br>
            <a:r>
              <a:rPr lang="pt-BR" sz="2400" dirty="0"/>
              <a:t>foram tabulados. A média da amostra é 13,25 minutos. O desvio padrão da população acredita-se ser de 3,2 </a:t>
            </a:r>
            <a:r>
              <a:rPr lang="pt-BR" sz="2400" dirty="0" smtClean="0"/>
              <a:t>minutos</a:t>
            </a:r>
          </a:p>
          <a:p>
            <a:r>
              <a:rPr lang="pt-BR" sz="2400" dirty="0"/>
              <a:t>O </a:t>
            </a:r>
            <a:r>
              <a:rPr lang="pt-BR" sz="2400" dirty="0" smtClean="0"/>
              <a:t>diretor da </a:t>
            </a:r>
            <a:r>
              <a:rPr lang="pt-BR" sz="2400" dirty="0"/>
              <a:t>EMS quer realizar um teste de hipótese, com um nível de significância de 0,05, para determinar se o </a:t>
            </a:r>
            <a:r>
              <a:rPr lang="pt-BR" sz="2400" dirty="0" smtClean="0"/>
              <a:t>objetivo </a:t>
            </a:r>
            <a:r>
              <a:rPr lang="pt-BR" sz="2400" dirty="0"/>
              <a:t>de serviço de 12 minutos ou menos está </a:t>
            </a:r>
            <a:r>
              <a:rPr lang="pt-BR" sz="2400" dirty="0" smtClean="0"/>
              <a:t>sendo alcançado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24</a:t>
            </a:fld>
            <a:endParaRPr lang="pt-B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224769" y="5024170"/>
            <a:ext cx="2850063" cy="1889020"/>
            <a:chOff x="2988" y="546"/>
            <a:chExt cx="2464" cy="2451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3316" y="565"/>
              <a:ext cx="2133" cy="2291"/>
            </a:xfrm>
            <a:custGeom>
              <a:avLst/>
              <a:gdLst>
                <a:gd name="T0" fmla="*/ 2935 w 2935"/>
                <a:gd name="T1" fmla="*/ 213 h 2420"/>
                <a:gd name="T2" fmla="*/ 2844 w 2935"/>
                <a:gd name="T3" fmla="*/ 195 h 2420"/>
                <a:gd name="T4" fmla="*/ 2604 w 2935"/>
                <a:gd name="T5" fmla="*/ 152 h 2420"/>
                <a:gd name="T6" fmla="*/ 2254 w 2935"/>
                <a:gd name="T7" fmla="*/ 96 h 2420"/>
                <a:gd name="T8" fmla="*/ 1840 w 2935"/>
                <a:gd name="T9" fmla="*/ 45 h 2420"/>
                <a:gd name="T10" fmla="*/ 1400 w 2935"/>
                <a:gd name="T11" fmla="*/ 8 h 2420"/>
                <a:gd name="T12" fmla="*/ 978 w 2935"/>
                <a:gd name="T13" fmla="*/ 5 h 2420"/>
                <a:gd name="T14" fmla="*/ 615 w 2935"/>
                <a:gd name="T15" fmla="*/ 45 h 2420"/>
                <a:gd name="T16" fmla="*/ 356 w 2935"/>
                <a:gd name="T17" fmla="*/ 147 h 2420"/>
                <a:gd name="T18" fmla="*/ 214 w 2935"/>
                <a:gd name="T19" fmla="*/ 270 h 2420"/>
                <a:gd name="T20" fmla="*/ 169 w 2935"/>
                <a:gd name="T21" fmla="*/ 371 h 2420"/>
                <a:gd name="T22" fmla="*/ 201 w 2935"/>
                <a:gd name="T23" fmla="*/ 454 h 2420"/>
                <a:gd name="T24" fmla="*/ 286 w 2935"/>
                <a:gd name="T25" fmla="*/ 523 h 2420"/>
                <a:gd name="T26" fmla="*/ 404 w 2935"/>
                <a:gd name="T27" fmla="*/ 582 h 2420"/>
                <a:gd name="T28" fmla="*/ 537 w 2935"/>
                <a:gd name="T29" fmla="*/ 632 h 2420"/>
                <a:gd name="T30" fmla="*/ 663 w 2935"/>
                <a:gd name="T31" fmla="*/ 675 h 2420"/>
                <a:gd name="T32" fmla="*/ 764 w 2935"/>
                <a:gd name="T33" fmla="*/ 718 h 2420"/>
                <a:gd name="T34" fmla="*/ 793 w 2935"/>
                <a:gd name="T35" fmla="*/ 758 h 2420"/>
                <a:gd name="T36" fmla="*/ 740 w 2935"/>
                <a:gd name="T37" fmla="*/ 798 h 2420"/>
                <a:gd name="T38" fmla="*/ 625 w 2935"/>
                <a:gd name="T39" fmla="*/ 840 h 2420"/>
                <a:gd name="T40" fmla="*/ 478 w 2935"/>
                <a:gd name="T41" fmla="*/ 888 h 2420"/>
                <a:gd name="T42" fmla="*/ 318 w 2935"/>
                <a:gd name="T43" fmla="*/ 944 h 2420"/>
                <a:gd name="T44" fmla="*/ 174 w 2935"/>
                <a:gd name="T45" fmla="*/ 1014 h 2420"/>
                <a:gd name="T46" fmla="*/ 62 w 2935"/>
                <a:gd name="T47" fmla="*/ 1099 h 2420"/>
                <a:gd name="T48" fmla="*/ 14 w 2935"/>
                <a:gd name="T49" fmla="*/ 1206 h 2420"/>
                <a:gd name="T50" fmla="*/ 0 w 2935"/>
                <a:gd name="T51" fmla="*/ 1318 h 2420"/>
                <a:gd name="T52" fmla="*/ 3 w 2935"/>
                <a:gd name="T53" fmla="*/ 1425 h 2420"/>
                <a:gd name="T54" fmla="*/ 32 w 2935"/>
                <a:gd name="T55" fmla="*/ 1529 h 2420"/>
                <a:gd name="T56" fmla="*/ 102 w 2935"/>
                <a:gd name="T57" fmla="*/ 1635 h 2420"/>
                <a:gd name="T58" fmla="*/ 227 w 2935"/>
                <a:gd name="T59" fmla="*/ 1750 h 2420"/>
                <a:gd name="T60" fmla="*/ 420 w 2935"/>
                <a:gd name="T61" fmla="*/ 1878 h 2420"/>
                <a:gd name="T62" fmla="*/ 697 w 2935"/>
                <a:gd name="T63" fmla="*/ 2022 h 2420"/>
                <a:gd name="T64" fmla="*/ 1074 w 2935"/>
                <a:gd name="T65" fmla="*/ 2188 h 2420"/>
                <a:gd name="T66" fmla="*/ 1480 w 2935"/>
                <a:gd name="T67" fmla="*/ 2326 h 2420"/>
                <a:gd name="T68" fmla="*/ 1840 w 2935"/>
                <a:gd name="T69" fmla="*/ 2401 h 2420"/>
                <a:gd name="T70" fmla="*/ 2153 w 2935"/>
                <a:gd name="T71" fmla="*/ 2420 h 2420"/>
                <a:gd name="T72" fmla="*/ 2417 w 2935"/>
                <a:gd name="T73" fmla="*/ 2406 h 2420"/>
                <a:gd name="T74" fmla="*/ 2625 w 2935"/>
                <a:gd name="T75" fmla="*/ 2366 h 2420"/>
                <a:gd name="T76" fmla="*/ 2777 w 2935"/>
                <a:gd name="T77" fmla="*/ 2321 h 2420"/>
                <a:gd name="T78" fmla="*/ 2868 w 2935"/>
                <a:gd name="T79" fmla="*/ 2284 h 2420"/>
                <a:gd name="T80" fmla="*/ 2903 w 2935"/>
                <a:gd name="T81" fmla="*/ 2268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35" h="2420">
                  <a:moveTo>
                    <a:pt x="2903" y="2268"/>
                  </a:moveTo>
                  <a:lnTo>
                    <a:pt x="2935" y="213"/>
                  </a:lnTo>
                  <a:lnTo>
                    <a:pt x="2911" y="208"/>
                  </a:lnTo>
                  <a:lnTo>
                    <a:pt x="2844" y="195"/>
                  </a:lnTo>
                  <a:lnTo>
                    <a:pt x="2740" y="173"/>
                  </a:lnTo>
                  <a:lnTo>
                    <a:pt x="2604" y="152"/>
                  </a:lnTo>
                  <a:lnTo>
                    <a:pt x="2438" y="123"/>
                  </a:lnTo>
                  <a:lnTo>
                    <a:pt x="2254" y="96"/>
                  </a:lnTo>
                  <a:lnTo>
                    <a:pt x="2054" y="67"/>
                  </a:lnTo>
                  <a:lnTo>
                    <a:pt x="1840" y="45"/>
                  </a:lnTo>
                  <a:lnTo>
                    <a:pt x="1619" y="24"/>
                  </a:lnTo>
                  <a:lnTo>
                    <a:pt x="1400" y="8"/>
                  </a:lnTo>
                  <a:lnTo>
                    <a:pt x="1183" y="0"/>
                  </a:lnTo>
                  <a:lnTo>
                    <a:pt x="978" y="5"/>
                  </a:lnTo>
                  <a:lnTo>
                    <a:pt x="785" y="19"/>
                  </a:lnTo>
                  <a:lnTo>
                    <a:pt x="615" y="45"/>
                  </a:lnTo>
                  <a:lnTo>
                    <a:pt x="470" y="88"/>
                  </a:lnTo>
                  <a:lnTo>
                    <a:pt x="356" y="147"/>
                  </a:lnTo>
                  <a:lnTo>
                    <a:pt x="270" y="211"/>
                  </a:lnTo>
                  <a:lnTo>
                    <a:pt x="214" y="270"/>
                  </a:lnTo>
                  <a:lnTo>
                    <a:pt x="179" y="320"/>
                  </a:lnTo>
                  <a:lnTo>
                    <a:pt x="169" y="371"/>
                  </a:lnTo>
                  <a:lnTo>
                    <a:pt x="177" y="414"/>
                  </a:lnTo>
                  <a:lnTo>
                    <a:pt x="201" y="454"/>
                  </a:lnTo>
                  <a:lnTo>
                    <a:pt x="235" y="491"/>
                  </a:lnTo>
                  <a:lnTo>
                    <a:pt x="286" y="523"/>
                  </a:lnTo>
                  <a:lnTo>
                    <a:pt x="340" y="552"/>
                  </a:lnTo>
                  <a:lnTo>
                    <a:pt x="404" y="582"/>
                  </a:lnTo>
                  <a:lnTo>
                    <a:pt x="468" y="606"/>
                  </a:lnTo>
                  <a:lnTo>
                    <a:pt x="537" y="632"/>
                  </a:lnTo>
                  <a:lnTo>
                    <a:pt x="601" y="651"/>
                  </a:lnTo>
                  <a:lnTo>
                    <a:pt x="663" y="675"/>
                  </a:lnTo>
                  <a:lnTo>
                    <a:pt x="719" y="696"/>
                  </a:lnTo>
                  <a:lnTo>
                    <a:pt x="764" y="718"/>
                  </a:lnTo>
                  <a:lnTo>
                    <a:pt x="791" y="736"/>
                  </a:lnTo>
                  <a:lnTo>
                    <a:pt x="793" y="758"/>
                  </a:lnTo>
                  <a:lnTo>
                    <a:pt x="775" y="779"/>
                  </a:lnTo>
                  <a:lnTo>
                    <a:pt x="740" y="798"/>
                  </a:lnTo>
                  <a:lnTo>
                    <a:pt x="689" y="816"/>
                  </a:lnTo>
                  <a:lnTo>
                    <a:pt x="625" y="840"/>
                  </a:lnTo>
                  <a:lnTo>
                    <a:pt x="556" y="862"/>
                  </a:lnTo>
                  <a:lnTo>
                    <a:pt x="478" y="888"/>
                  </a:lnTo>
                  <a:lnTo>
                    <a:pt x="398" y="915"/>
                  </a:lnTo>
                  <a:lnTo>
                    <a:pt x="318" y="944"/>
                  </a:lnTo>
                  <a:lnTo>
                    <a:pt x="243" y="976"/>
                  </a:lnTo>
                  <a:lnTo>
                    <a:pt x="174" y="1014"/>
                  </a:lnTo>
                  <a:lnTo>
                    <a:pt x="113" y="1054"/>
                  </a:lnTo>
                  <a:lnTo>
                    <a:pt x="62" y="1099"/>
                  </a:lnTo>
                  <a:lnTo>
                    <a:pt x="27" y="1150"/>
                  </a:lnTo>
                  <a:lnTo>
                    <a:pt x="14" y="1206"/>
                  </a:lnTo>
                  <a:lnTo>
                    <a:pt x="6" y="1265"/>
                  </a:lnTo>
                  <a:lnTo>
                    <a:pt x="0" y="1318"/>
                  </a:lnTo>
                  <a:lnTo>
                    <a:pt x="0" y="1371"/>
                  </a:lnTo>
                  <a:lnTo>
                    <a:pt x="3" y="1425"/>
                  </a:lnTo>
                  <a:lnTo>
                    <a:pt x="14" y="1475"/>
                  </a:lnTo>
                  <a:lnTo>
                    <a:pt x="32" y="1529"/>
                  </a:lnTo>
                  <a:lnTo>
                    <a:pt x="62" y="1579"/>
                  </a:lnTo>
                  <a:lnTo>
                    <a:pt x="102" y="1635"/>
                  </a:lnTo>
                  <a:lnTo>
                    <a:pt x="155" y="1691"/>
                  </a:lnTo>
                  <a:lnTo>
                    <a:pt x="227" y="1750"/>
                  </a:lnTo>
                  <a:lnTo>
                    <a:pt x="313" y="1811"/>
                  </a:lnTo>
                  <a:lnTo>
                    <a:pt x="420" y="1878"/>
                  </a:lnTo>
                  <a:lnTo>
                    <a:pt x="548" y="1947"/>
                  </a:lnTo>
                  <a:lnTo>
                    <a:pt x="697" y="2022"/>
                  </a:lnTo>
                  <a:lnTo>
                    <a:pt x="871" y="2102"/>
                  </a:lnTo>
                  <a:lnTo>
                    <a:pt x="1074" y="2188"/>
                  </a:lnTo>
                  <a:lnTo>
                    <a:pt x="1279" y="2265"/>
                  </a:lnTo>
                  <a:lnTo>
                    <a:pt x="1480" y="2326"/>
                  </a:lnTo>
                  <a:lnTo>
                    <a:pt x="1664" y="2369"/>
                  </a:lnTo>
                  <a:lnTo>
                    <a:pt x="1840" y="2401"/>
                  </a:lnTo>
                  <a:lnTo>
                    <a:pt x="2003" y="2414"/>
                  </a:lnTo>
                  <a:lnTo>
                    <a:pt x="2153" y="2420"/>
                  </a:lnTo>
                  <a:lnTo>
                    <a:pt x="2291" y="2417"/>
                  </a:lnTo>
                  <a:lnTo>
                    <a:pt x="2417" y="2406"/>
                  </a:lnTo>
                  <a:lnTo>
                    <a:pt x="2526" y="2388"/>
                  </a:lnTo>
                  <a:lnTo>
                    <a:pt x="2625" y="2366"/>
                  </a:lnTo>
                  <a:lnTo>
                    <a:pt x="2705" y="2345"/>
                  </a:lnTo>
                  <a:lnTo>
                    <a:pt x="2777" y="2321"/>
                  </a:lnTo>
                  <a:lnTo>
                    <a:pt x="2831" y="2300"/>
                  </a:lnTo>
                  <a:lnTo>
                    <a:pt x="2868" y="2284"/>
                  </a:lnTo>
                  <a:lnTo>
                    <a:pt x="2895" y="2273"/>
                  </a:lnTo>
                  <a:lnTo>
                    <a:pt x="2903" y="2268"/>
                  </a:lnTo>
                  <a:lnTo>
                    <a:pt x="2903" y="2268"/>
                  </a:lnTo>
                  <a:close/>
                </a:path>
              </a:pathLst>
            </a:custGeom>
            <a:gradFill rotWithShape="0">
              <a:gsLst>
                <a:gs pos="0">
                  <a:srgbClr val="33CCFF">
                    <a:gamma/>
                    <a:shade val="46275"/>
                    <a:invGamma/>
                  </a:srgbClr>
                </a:gs>
                <a:gs pos="5000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179" y="553"/>
              <a:ext cx="1135" cy="1065"/>
            </a:xfrm>
            <a:custGeom>
              <a:avLst/>
              <a:gdLst>
                <a:gd name="T0" fmla="*/ 11 w 1263"/>
                <a:gd name="T1" fmla="*/ 721 h 1206"/>
                <a:gd name="T2" fmla="*/ 30 w 1263"/>
                <a:gd name="T3" fmla="*/ 750 h 1206"/>
                <a:gd name="T4" fmla="*/ 43 w 1263"/>
                <a:gd name="T5" fmla="*/ 803 h 1206"/>
                <a:gd name="T6" fmla="*/ 46 w 1263"/>
                <a:gd name="T7" fmla="*/ 867 h 1206"/>
                <a:gd name="T8" fmla="*/ 46 w 1263"/>
                <a:gd name="T9" fmla="*/ 926 h 1206"/>
                <a:gd name="T10" fmla="*/ 43 w 1263"/>
                <a:gd name="T11" fmla="*/ 955 h 1206"/>
                <a:gd name="T12" fmla="*/ 62 w 1263"/>
                <a:gd name="T13" fmla="*/ 995 h 1206"/>
                <a:gd name="T14" fmla="*/ 129 w 1263"/>
                <a:gd name="T15" fmla="*/ 1099 h 1206"/>
                <a:gd name="T16" fmla="*/ 233 w 1263"/>
                <a:gd name="T17" fmla="*/ 1193 h 1206"/>
                <a:gd name="T18" fmla="*/ 422 w 1263"/>
                <a:gd name="T19" fmla="*/ 1201 h 1206"/>
                <a:gd name="T20" fmla="*/ 801 w 1263"/>
                <a:gd name="T21" fmla="*/ 1153 h 1206"/>
                <a:gd name="T22" fmla="*/ 1138 w 1263"/>
                <a:gd name="T23" fmla="*/ 1099 h 1206"/>
                <a:gd name="T24" fmla="*/ 1215 w 1263"/>
                <a:gd name="T25" fmla="*/ 1083 h 1206"/>
                <a:gd name="T26" fmla="*/ 1231 w 1263"/>
                <a:gd name="T27" fmla="*/ 1011 h 1206"/>
                <a:gd name="T28" fmla="*/ 1255 w 1263"/>
                <a:gd name="T29" fmla="*/ 881 h 1206"/>
                <a:gd name="T30" fmla="*/ 1261 w 1263"/>
                <a:gd name="T31" fmla="*/ 718 h 1206"/>
                <a:gd name="T32" fmla="*/ 1255 w 1263"/>
                <a:gd name="T33" fmla="*/ 590 h 1206"/>
                <a:gd name="T34" fmla="*/ 1247 w 1263"/>
                <a:gd name="T35" fmla="*/ 523 h 1206"/>
                <a:gd name="T36" fmla="*/ 1242 w 1263"/>
                <a:gd name="T37" fmla="*/ 505 h 1206"/>
                <a:gd name="T38" fmla="*/ 1175 w 1263"/>
                <a:gd name="T39" fmla="*/ 494 h 1206"/>
                <a:gd name="T40" fmla="*/ 1060 w 1263"/>
                <a:gd name="T41" fmla="*/ 481 h 1206"/>
                <a:gd name="T42" fmla="*/ 964 w 1263"/>
                <a:gd name="T43" fmla="*/ 486 h 1206"/>
                <a:gd name="T44" fmla="*/ 967 w 1263"/>
                <a:gd name="T45" fmla="*/ 451 h 1206"/>
                <a:gd name="T46" fmla="*/ 972 w 1263"/>
                <a:gd name="T47" fmla="*/ 368 h 1206"/>
                <a:gd name="T48" fmla="*/ 972 w 1263"/>
                <a:gd name="T49" fmla="*/ 256 h 1206"/>
                <a:gd name="T50" fmla="*/ 967 w 1263"/>
                <a:gd name="T51" fmla="*/ 142 h 1206"/>
                <a:gd name="T52" fmla="*/ 962 w 1263"/>
                <a:gd name="T53" fmla="*/ 56 h 1206"/>
                <a:gd name="T54" fmla="*/ 956 w 1263"/>
                <a:gd name="T55" fmla="*/ 11 h 1206"/>
                <a:gd name="T56" fmla="*/ 932 w 1263"/>
                <a:gd name="T57" fmla="*/ 3 h 1206"/>
                <a:gd name="T58" fmla="*/ 895 w 1263"/>
                <a:gd name="T59" fmla="*/ 0 h 1206"/>
                <a:gd name="T60" fmla="*/ 871 w 1263"/>
                <a:gd name="T61" fmla="*/ 8 h 1206"/>
                <a:gd name="T62" fmla="*/ 863 w 1263"/>
                <a:gd name="T63" fmla="*/ 35 h 1206"/>
                <a:gd name="T64" fmla="*/ 863 w 1263"/>
                <a:gd name="T65" fmla="*/ 70 h 1206"/>
                <a:gd name="T66" fmla="*/ 866 w 1263"/>
                <a:gd name="T67" fmla="*/ 94 h 1206"/>
                <a:gd name="T68" fmla="*/ 825 w 1263"/>
                <a:gd name="T69" fmla="*/ 94 h 1206"/>
                <a:gd name="T70" fmla="*/ 751 w 1263"/>
                <a:gd name="T71" fmla="*/ 94 h 1206"/>
                <a:gd name="T72" fmla="*/ 671 w 1263"/>
                <a:gd name="T73" fmla="*/ 107 h 1206"/>
                <a:gd name="T74" fmla="*/ 596 w 1263"/>
                <a:gd name="T75" fmla="*/ 120 h 1206"/>
                <a:gd name="T76" fmla="*/ 534 w 1263"/>
                <a:gd name="T77" fmla="*/ 136 h 1206"/>
                <a:gd name="T78" fmla="*/ 508 w 1263"/>
                <a:gd name="T79" fmla="*/ 158 h 1206"/>
                <a:gd name="T80" fmla="*/ 510 w 1263"/>
                <a:gd name="T81" fmla="*/ 216 h 1206"/>
                <a:gd name="T82" fmla="*/ 524 w 1263"/>
                <a:gd name="T83" fmla="*/ 323 h 1206"/>
                <a:gd name="T84" fmla="*/ 534 w 1263"/>
                <a:gd name="T85" fmla="*/ 406 h 1206"/>
                <a:gd name="T86" fmla="*/ 521 w 1263"/>
                <a:gd name="T87" fmla="*/ 416 h 1206"/>
                <a:gd name="T88" fmla="*/ 446 w 1263"/>
                <a:gd name="T89" fmla="*/ 414 h 1206"/>
                <a:gd name="T90" fmla="*/ 345 w 1263"/>
                <a:gd name="T91" fmla="*/ 419 h 1206"/>
                <a:gd name="T92" fmla="*/ 259 w 1263"/>
                <a:gd name="T93" fmla="*/ 435 h 1206"/>
                <a:gd name="T94" fmla="*/ 201 w 1263"/>
                <a:gd name="T95" fmla="*/ 451 h 1206"/>
                <a:gd name="T96" fmla="*/ 169 w 1263"/>
                <a:gd name="T97" fmla="*/ 459 h 1206"/>
                <a:gd name="T98" fmla="*/ 195 w 1263"/>
                <a:gd name="T99" fmla="*/ 670 h 1206"/>
                <a:gd name="T100" fmla="*/ 161 w 1263"/>
                <a:gd name="T101" fmla="*/ 662 h 1206"/>
                <a:gd name="T102" fmla="*/ 113 w 1263"/>
                <a:gd name="T103" fmla="*/ 662 h 1206"/>
                <a:gd name="T104" fmla="*/ 59 w 1263"/>
                <a:gd name="T105" fmla="*/ 678 h 1206"/>
                <a:gd name="T106" fmla="*/ 24 w 1263"/>
                <a:gd name="T107" fmla="*/ 697 h 1206"/>
                <a:gd name="T108" fmla="*/ 0 w 1263"/>
                <a:gd name="T109" fmla="*/ 71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3" h="1206">
                  <a:moveTo>
                    <a:pt x="0" y="710"/>
                  </a:moveTo>
                  <a:lnTo>
                    <a:pt x="3" y="710"/>
                  </a:lnTo>
                  <a:lnTo>
                    <a:pt x="6" y="713"/>
                  </a:lnTo>
                  <a:lnTo>
                    <a:pt x="8" y="715"/>
                  </a:lnTo>
                  <a:lnTo>
                    <a:pt x="11" y="721"/>
                  </a:lnTo>
                  <a:lnTo>
                    <a:pt x="16" y="726"/>
                  </a:lnTo>
                  <a:lnTo>
                    <a:pt x="19" y="731"/>
                  </a:lnTo>
                  <a:lnTo>
                    <a:pt x="22" y="737"/>
                  </a:lnTo>
                  <a:lnTo>
                    <a:pt x="27" y="745"/>
                  </a:lnTo>
                  <a:lnTo>
                    <a:pt x="30" y="750"/>
                  </a:lnTo>
                  <a:lnTo>
                    <a:pt x="32" y="761"/>
                  </a:lnTo>
                  <a:lnTo>
                    <a:pt x="35" y="771"/>
                  </a:lnTo>
                  <a:lnTo>
                    <a:pt x="38" y="782"/>
                  </a:lnTo>
                  <a:lnTo>
                    <a:pt x="40" y="790"/>
                  </a:lnTo>
                  <a:lnTo>
                    <a:pt x="43" y="803"/>
                  </a:lnTo>
                  <a:lnTo>
                    <a:pt x="43" y="817"/>
                  </a:lnTo>
                  <a:lnTo>
                    <a:pt x="46" y="827"/>
                  </a:lnTo>
                  <a:lnTo>
                    <a:pt x="46" y="841"/>
                  </a:lnTo>
                  <a:lnTo>
                    <a:pt x="46" y="857"/>
                  </a:lnTo>
                  <a:lnTo>
                    <a:pt x="46" y="867"/>
                  </a:lnTo>
                  <a:lnTo>
                    <a:pt x="46" y="881"/>
                  </a:lnTo>
                  <a:lnTo>
                    <a:pt x="46" y="894"/>
                  </a:lnTo>
                  <a:lnTo>
                    <a:pt x="46" y="907"/>
                  </a:lnTo>
                  <a:lnTo>
                    <a:pt x="46" y="915"/>
                  </a:lnTo>
                  <a:lnTo>
                    <a:pt x="46" y="926"/>
                  </a:lnTo>
                  <a:lnTo>
                    <a:pt x="43" y="934"/>
                  </a:lnTo>
                  <a:lnTo>
                    <a:pt x="43" y="945"/>
                  </a:lnTo>
                  <a:lnTo>
                    <a:pt x="43" y="950"/>
                  </a:lnTo>
                  <a:lnTo>
                    <a:pt x="43" y="955"/>
                  </a:lnTo>
                  <a:lnTo>
                    <a:pt x="43" y="955"/>
                  </a:lnTo>
                  <a:lnTo>
                    <a:pt x="43" y="958"/>
                  </a:lnTo>
                  <a:lnTo>
                    <a:pt x="43" y="961"/>
                  </a:lnTo>
                  <a:lnTo>
                    <a:pt x="48" y="969"/>
                  </a:lnTo>
                  <a:lnTo>
                    <a:pt x="54" y="979"/>
                  </a:lnTo>
                  <a:lnTo>
                    <a:pt x="62" y="995"/>
                  </a:lnTo>
                  <a:lnTo>
                    <a:pt x="70" y="1011"/>
                  </a:lnTo>
                  <a:lnTo>
                    <a:pt x="83" y="1033"/>
                  </a:lnTo>
                  <a:lnTo>
                    <a:pt x="97" y="1054"/>
                  </a:lnTo>
                  <a:lnTo>
                    <a:pt x="113" y="1078"/>
                  </a:lnTo>
                  <a:lnTo>
                    <a:pt x="129" y="1099"/>
                  </a:lnTo>
                  <a:lnTo>
                    <a:pt x="147" y="1121"/>
                  </a:lnTo>
                  <a:lnTo>
                    <a:pt x="166" y="1142"/>
                  </a:lnTo>
                  <a:lnTo>
                    <a:pt x="187" y="1163"/>
                  </a:lnTo>
                  <a:lnTo>
                    <a:pt x="209" y="1179"/>
                  </a:lnTo>
                  <a:lnTo>
                    <a:pt x="233" y="1193"/>
                  </a:lnTo>
                  <a:lnTo>
                    <a:pt x="259" y="1201"/>
                  </a:lnTo>
                  <a:lnTo>
                    <a:pt x="286" y="1206"/>
                  </a:lnTo>
                  <a:lnTo>
                    <a:pt x="318" y="1206"/>
                  </a:lnTo>
                  <a:lnTo>
                    <a:pt x="364" y="1206"/>
                  </a:lnTo>
                  <a:lnTo>
                    <a:pt x="422" y="1201"/>
                  </a:lnTo>
                  <a:lnTo>
                    <a:pt x="489" y="1193"/>
                  </a:lnTo>
                  <a:lnTo>
                    <a:pt x="561" y="1185"/>
                  </a:lnTo>
                  <a:lnTo>
                    <a:pt x="639" y="1174"/>
                  </a:lnTo>
                  <a:lnTo>
                    <a:pt x="719" y="1163"/>
                  </a:lnTo>
                  <a:lnTo>
                    <a:pt x="801" y="1153"/>
                  </a:lnTo>
                  <a:lnTo>
                    <a:pt x="879" y="1139"/>
                  </a:lnTo>
                  <a:lnTo>
                    <a:pt x="954" y="1129"/>
                  </a:lnTo>
                  <a:lnTo>
                    <a:pt x="1023" y="1118"/>
                  </a:lnTo>
                  <a:lnTo>
                    <a:pt x="1087" y="1110"/>
                  </a:lnTo>
                  <a:lnTo>
                    <a:pt x="1138" y="1099"/>
                  </a:lnTo>
                  <a:lnTo>
                    <a:pt x="1178" y="1094"/>
                  </a:lnTo>
                  <a:lnTo>
                    <a:pt x="1202" y="1089"/>
                  </a:lnTo>
                  <a:lnTo>
                    <a:pt x="1213" y="1089"/>
                  </a:lnTo>
                  <a:lnTo>
                    <a:pt x="1213" y="1089"/>
                  </a:lnTo>
                  <a:lnTo>
                    <a:pt x="1215" y="1083"/>
                  </a:lnTo>
                  <a:lnTo>
                    <a:pt x="1215" y="1073"/>
                  </a:lnTo>
                  <a:lnTo>
                    <a:pt x="1221" y="1062"/>
                  </a:lnTo>
                  <a:lnTo>
                    <a:pt x="1223" y="1046"/>
                  </a:lnTo>
                  <a:lnTo>
                    <a:pt x="1229" y="1030"/>
                  </a:lnTo>
                  <a:lnTo>
                    <a:pt x="1231" y="1011"/>
                  </a:lnTo>
                  <a:lnTo>
                    <a:pt x="1239" y="990"/>
                  </a:lnTo>
                  <a:lnTo>
                    <a:pt x="1242" y="966"/>
                  </a:lnTo>
                  <a:lnTo>
                    <a:pt x="1247" y="939"/>
                  </a:lnTo>
                  <a:lnTo>
                    <a:pt x="1253" y="910"/>
                  </a:lnTo>
                  <a:lnTo>
                    <a:pt x="1255" y="881"/>
                  </a:lnTo>
                  <a:lnTo>
                    <a:pt x="1258" y="849"/>
                  </a:lnTo>
                  <a:lnTo>
                    <a:pt x="1261" y="819"/>
                  </a:lnTo>
                  <a:lnTo>
                    <a:pt x="1261" y="785"/>
                  </a:lnTo>
                  <a:lnTo>
                    <a:pt x="1263" y="753"/>
                  </a:lnTo>
                  <a:lnTo>
                    <a:pt x="1261" y="718"/>
                  </a:lnTo>
                  <a:lnTo>
                    <a:pt x="1261" y="686"/>
                  </a:lnTo>
                  <a:lnTo>
                    <a:pt x="1258" y="659"/>
                  </a:lnTo>
                  <a:lnTo>
                    <a:pt x="1258" y="633"/>
                  </a:lnTo>
                  <a:lnTo>
                    <a:pt x="1255" y="611"/>
                  </a:lnTo>
                  <a:lnTo>
                    <a:pt x="1255" y="590"/>
                  </a:lnTo>
                  <a:lnTo>
                    <a:pt x="1253" y="574"/>
                  </a:lnTo>
                  <a:lnTo>
                    <a:pt x="1253" y="558"/>
                  </a:lnTo>
                  <a:lnTo>
                    <a:pt x="1250" y="545"/>
                  </a:lnTo>
                  <a:lnTo>
                    <a:pt x="1250" y="534"/>
                  </a:lnTo>
                  <a:lnTo>
                    <a:pt x="1247" y="523"/>
                  </a:lnTo>
                  <a:lnTo>
                    <a:pt x="1247" y="518"/>
                  </a:lnTo>
                  <a:lnTo>
                    <a:pt x="1245" y="513"/>
                  </a:lnTo>
                  <a:lnTo>
                    <a:pt x="1245" y="507"/>
                  </a:lnTo>
                  <a:lnTo>
                    <a:pt x="1245" y="507"/>
                  </a:lnTo>
                  <a:lnTo>
                    <a:pt x="1242" y="505"/>
                  </a:lnTo>
                  <a:lnTo>
                    <a:pt x="1237" y="505"/>
                  </a:lnTo>
                  <a:lnTo>
                    <a:pt x="1226" y="502"/>
                  </a:lnTo>
                  <a:lnTo>
                    <a:pt x="1213" y="499"/>
                  </a:lnTo>
                  <a:lnTo>
                    <a:pt x="1194" y="497"/>
                  </a:lnTo>
                  <a:lnTo>
                    <a:pt x="1175" y="494"/>
                  </a:lnTo>
                  <a:lnTo>
                    <a:pt x="1154" y="491"/>
                  </a:lnTo>
                  <a:lnTo>
                    <a:pt x="1133" y="489"/>
                  </a:lnTo>
                  <a:lnTo>
                    <a:pt x="1109" y="486"/>
                  </a:lnTo>
                  <a:lnTo>
                    <a:pt x="1084" y="481"/>
                  </a:lnTo>
                  <a:lnTo>
                    <a:pt x="1060" y="481"/>
                  </a:lnTo>
                  <a:lnTo>
                    <a:pt x="1039" y="481"/>
                  </a:lnTo>
                  <a:lnTo>
                    <a:pt x="1018" y="478"/>
                  </a:lnTo>
                  <a:lnTo>
                    <a:pt x="996" y="481"/>
                  </a:lnTo>
                  <a:lnTo>
                    <a:pt x="980" y="481"/>
                  </a:lnTo>
                  <a:lnTo>
                    <a:pt x="964" y="486"/>
                  </a:lnTo>
                  <a:lnTo>
                    <a:pt x="964" y="483"/>
                  </a:lnTo>
                  <a:lnTo>
                    <a:pt x="964" y="481"/>
                  </a:lnTo>
                  <a:lnTo>
                    <a:pt x="964" y="473"/>
                  </a:lnTo>
                  <a:lnTo>
                    <a:pt x="967" y="465"/>
                  </a:lnTo>
                  <a:lnTo>
                    <a:pt x="967" y="451"/>
                  </a:lnTo>
                  <a:lnTo>
                    <a:pt x="967" y="441"/>
                  </a:lnTo>
                  <a:lnTo>
                    <a:pt x="970" y="425"/>
                  </a:lnTo>
                  <a:lnTo>
                    <a:pt x="970" y="408"/>
                  </a:lnTo>
                  <a:lnTo>
                    <a:pt x="970" y="390"/>
                  </a:lnTo>
                  <a:lnTo>
                    <a:pt x="972" y="368"/>
                  </a:lnTo>
                  <a:lnTo>
                    <a:pt x="972" y="347"/>
                  </a:lnTo>
                  <a:lnTo>
                    <a:pt x="972" y="328"/>
                  </a:lnTo>
                  <a:lnTo>
                    <a:pt x="972" y="304"/>
                  </a:lnTo>
                  <a:lnTo>
                    <a:pt x="972" y="280"/>
                  </a:lnTo>
                  <a:lnTo>
                    <a:pt x="972" y="256"/>
                  </a:lnTo>
                  <a:lnTo>
                    <a:pt x="972" y="232"/>
                  </a:lnTo>
                  <a:lnTo>
                    <a:pt x="970" y="208"/>
                  </a:lnTo>
                  <a:lnTo>
                    <a:pt x="970" y="184"/>
                  </a:lnTo>
                  <a:lnTo>
                    <a:pt x="970" y="160"/>
                  </a:lnTo>
                  <a:lnTo>
                    <a:pt x="967" y="142"/>
                  </a:lnTo>
                  <a:lnTo>
                    <a:pt x="964" y="120"/>
                  </a:lnTo>
                  <a:lnTo>
                    <a:pt x="964" y="104"/>
                  </a:lnTo>
                  <a:lnTo>
                    <a:pt x="964" y="86"/>
                  </a:lnTo>
                  <a:lnTo>
                    <a:pt x="964" y="72"/>
                  </a:lnTo>
                  <a:lnTo>
                    <a:pt x="962" y="56"/>
                  </a:lnTo>
                  <a:lnTo>
                    <a:pt x="959" y="43"/>
                  </a:lnTo>
                  <a:lnTo>
                    <a:pt x="959" y="32"/>
                  </a:lnTo>
                  <a:lnTo>
                    <a:pt x="959" y="24"/>
                  </a:lnTo>
                  <a:lnTo>
                    <a:pt x="956" y="16"/>
                  </a:lnTo>
                  <a:lnTo>
                    <a:pt x="956" y="11"/>
                  </a:lnTo>
                  <a:lnTo>
                    <a:pt x="956" y="8"/>
                  </a:lnTo>
                  <a:lnTo>
                    <a:pt x="954" y="8"/>
                  </a:lnTo>
                  <a:lnTo>
                    <a:pt x="943" y="6"/>
                  </a:lnTo>
                  <a:lnTo>
                    <a:pt x="938" y="3"/>
                  </a:lnTo>
                  <a:lnTo>
                    <a:pt x="932" y="3"/>
                  </a:lnTo>
                  <a:lnTo>
                    <a:pt x="924" y="3"/>
                  </a:lnTo>
                  <a:lnTo>
                    <a:pt x="916" y="3"/>
                  </a:lnTo>
                  <a:lnTo>
                    <a:pt x="908" y="0"/>
                  </a:lnTo>
                  <a:lnTo>
                    <a:pt x="903" y="0"/>
                  </a:lnTo>
                  <a:lnTo>
                    <a:pt x="895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6" y="3"/>
                  </a:lnTo>
                  <a:lnTo>
                    <a:pt x="871" y="6"/>
                  </a:lnTo>
                  <a:lnTo>
                    <a:pt x="871" y="8"/>
                  </a:lnTo>
                  <a:lnTo>
                    <a:pt x="866" y="11"/>
                  </a:lnTo>
                  <a:lnTo>
                    <a:pt x="866" y="16"/>
                  </a:lnTo>
                  <a:lnTo>
                    <a:pt x="863" y="22"/>
                  </a:lnTo>
                  <a:lnTo>
                    <a:pt x="863" y="27"/>
                  </a:lnTo>
                  <a:lnTo>
                    <a:pt x="863" y="35"/>
                  </a:lnTo>
                  <a:lnTo>
                    <a:pt x="863" y="43"/>
                  </a:lnTo>
                  <a:lnTo>
                    <a:pt x="863" y="48"/>
                  </a:lnTo>
                  <a:lnTo>
                    <a:pt x="863" y="56"/>
                  </a:lnTo>
                  <a:lnTo>
                    <a:pt x="863" y="64"/>
                  </a:lnTo>
                  <a:lnTo>
                    <a:pt x="863" y="70"/>
                  </a:lnTo>
                  <a:lnTo>
                    <a:pt x="863" y="75"/>
                  </a:lnTo>
                  <a:lnTo>
                    <a:pt x="866" y="83"/>
                  </a:lnTo>
                  <a:lnTo>
                    <a:pt x="866" y="91"/>
                  </a:lnTo>
                  <a:lnTo>
                    <a:pt x="866" y="94"/>
                  </a:lnTo>
                  <a:lnTo>
                    <a:pt x="866" y="94"/>
                  </a:lnTo>
                  <a:lnTo>
                    <a:pt x="860" y="94"/>
                  </a:lnTo>
                  <a:lnTo>
                    <a:pt x="855" y="94"/>
                  </a:lnTo>
                  <a:lnTo>
                    <a:pt x="847" y="94"/>
                  </a:lnTo>
                  <a:lnTo>
                    <a:pt x="836" y="94"/>
                  </a:lnTo>
                  <a:lnTo>
                    <a:pt x="825" y="94"/>
                  </a:lnTo>
                  <a:lnTo>
                    <a:pt x="812" y="94"/>
                  </a:lnTo>
                  <a:lnTo>
                    <a:pt x="799" y="94"/>
                  </a:lnTo>
                  <a:lnTo>
                    <a:pt x="783" y="94"/>
                  </a:lnTo>
                  <a:lnTo>
                    <a:pt x="767" y="94"/>
                  </a:lnTo>
                  <a:lnTo>
                    <a:pt x="751" y="94"/>
                  </a:lnTo>
                  <a:lnTo>
                    <a:pt x="735" y="96"/>
                  </a:lnTo>
                  <a:lnTo>
                    <a:pt x="719" y="99"/>
                  </a:lnTo>
                  <a:lnTo>
                    <a:pt x="703" y="99"/>
                  </a:lnTo>
                  <a:lnTo>
                    <a:pt x="687" y="104"/>
                  </a:lnTo>
                  <a:lnTo>
                    <a:pt x="671" y="107"/>
                  </a:lnTo>
                  <a:lnTo>
                    <a:pt x="655" y="110"/>
                  </a:lnTo>
                  <a:lnTo>
                    <a:pt x="639" y="112"/>
                  </a:lnTo>
                  <a:lnTo>
                    <a:pt x="625" y="112"/>
                  </a:lnTo>
                  <a:lnTo>
                    <a:pt x="609" y="118"/>
                  </a:lnTo>
                  <a:lnTo>
                    <a:pt x="596" y="120"/>
                  </a:lnTo>
                  <a:lnTo>
                    <a:pt x="583" y="123"/>
                  </a:lnTo>
                  <a:lnTo>
                    <a:pt x="569" y="126"/>
                  </a:lnTo>
                  <a:lnTo>
                    <a:pt x="558" y="131"/>
                  </a:lnTo>
                  <a:lnTo>
                    <a:pt x="545" y="134"/>
                  </a:lnTo>
                  <a:lnTo>
                    <a:pt x="534" y="136"/>
                  </a:lnTo>
                  <a:lnTo>
                    <a:pt x="526" y="139"/>
                  </a:lnTo>
                  <a:lnTo>
                    <a:pt x="521" y="144"/>
                  </a:lnTo>
                  <a:lnTo>
                    <a:pt x="513" y="147"/>
                  </a:lnTo>
                  <a:lnTo>
                    <a:pt x="510" y="152"/>
                  </a:lnTo>
                  <a:lnTo>
                    <a:pt x="508" y="158"/>
                  </a:lnTo>
                  <a:lnTo>
                    <a:pt x="508" y="166"/>
                  </a:lnTo>
                  <a:lnTo>
                    <a:pt x="508" y="171"/>
                  </a:lnTo>
                  <a:lnTo>
                    <a:pt x="508" y="184"/>
                  </a:lnTo>
                  <a:lnTo>
                    <a:pt x="510" y="198"/>
                  </a:lnTo>
                  <a:lnTo>
                    <a:pt x="510" y="216"/>
                  </a:lnTo>
                  <a:lnTo>
                    <a:pt x="513" y="235"/>
                  </a:lnTo>
                  <a:lnTo>
                    <a:pt x="516" y="256"/>
                  </a:lnTo>
                  <a:lnTo>
                    <a:pt x="518" y="278"/>
                  </a:lnTo>
                  <a:lnTo>
                    <a:pt x="521" y="302"/>
                  </a:lnTo>
                  <a:lnTo>
                    <a:pt x="524" y="323"/>
                  </a:lnTo>
                  <a:lnTo>
                    <a:pt x="526" y="344"/>
                  </a:lnTo>
                  <a:lnTo>
                    <a:pt x="529" y="363"/>
                  </a:lnTo>
                  <a:lnTo>
                    <a:pt x="532" y="382"/>
                  </a:lnTo>
                  <a:lnTo>
                    <a:pt x="532" y="395"/>
                  </a:lnTo>
                  <a:lnTo>
                    <a:pt x="534" y="406"/>
                  </a:lnTo>
                  <a:lnTo>
                    <a:pt x="534" y="414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29" y="416"/>
                  </a:lnTo>
                  <a:lnTo>
                    <a:pt x="521" y="416"/>
                  </a:lnTo>
                  <a:lnTo>
                    <a:pt x="510" y="416"/>
                  </a:lnTo>
                  <a:lnTo>
                    <a:pt x="497" y="414"/>
                  </a:lnTo>
                  <a:lnTo>
                    <a:pt x="481" y="414"/>
                  </a:lnTo>
                  <a:lnTo>
                    <a:pt x="465" y="414"/>
                  </a:lnTo>
                  <a:lnTo>
                    <a:pt x="446" y="414"/>
                  </a:lnTo>
                  <a:lnTo>
                    <a:pt x="428" y="414"/>
                  </a:lnTo>
                  <a:lnTo>
                    <a:pt x="406" y="414"/>
                  </a:lnTo>
                  <a:lnTo>
                    <a:pt x="388" y="414"/>
                  </a:lnTo>
                  <a:lnTo>
                    <a:pt x="366" y="416"/>
                  </a:lnTo>
                  <a:lnTo>
                    <a:pt x="345" y="419"/>
                  </a:lnTo>
                  <a:lnTo>
                    <a:pt x="326" y="422"/>
                  </a:lnTo>
                  <a:lnTo>
                    <a:pt x="307" y="425"/>
                  </a:lnTo>
                  <a:lnTo>
                    <a:pt x="291" y="430"/>
                  </a:lnTo>
                  <a:lnTo>
                    <a:pt x="273" y="433"/>
                  </a:lnTo>
                  <a:lnTo>
                    <a:pt x="259" y="435"/>
                  </a:lnTo>
                  <a:lnTo>
                    <a:pt x="243" y="441"/>
                  </a:lnTo>
                  <a:lnTo>
                    <a:pt x="233" y="443"/>
                  </a:lnTo>
                  <a:lnTo>
                    <a:pt x="219" y="443"/>
                  </a:lnTo>
                  <a:lnTo>
                    <a:pt x="209" y="449"/>
                  </a:lnTo>
                  <a:lnTo>
                    <a:pt x="201" y="451"/>
                  </a:lnTo>
                  <a:lnTo>
                    <a:pt x="193" y="454"/>
                  </a:lnTo>
                  <a:lnTo>
                    <a:pt x="185" y="454"/>
                  </a:lnTo>
                  <a:lnTo>
                    <a:pt x="177" y="457"/>
                  </a:lnTo>
                  <a:lnTo>
                    <a:pt x="171" y="457"/>
                  </a:lnTo>
                  <a:lnTo>
                    <a:pt x="169" y="459"/>
                  </a:lnTo>
                  <a:lnTo>
                    <a:pt x="163" y="462"/>
                  </a:lnTo>
                  <a:lnTo>
                    <a:pt x="161" y="462"/>
                  </a:lnTo>
                  <a:lnTo>
                    <a:pt x="206" y="673"/>
                  </a:lnTo>
                  <a:lnTo>
                    <a:pt x="203" y="670"/>
                  </a:lnTo>
                  <a:lnTo>
                    <a:pt x="195" y="670"/>
                  </a:lnTo>
                  <a:lnTo>
                    <a:pt x="190" y="667"/>
                  </a:lnTo>
                  <a:lnTo>
                    <a:pt x="185" y="667"/>
                  </a:lnTo>
                  <a:lnTo>
                    <a:pt x="177" y="665"/>
                  </a:lnTo>
                  <a:lnTo>
                    <a:pt x="169" y="665"/>
                  </a:lnTo>
                  <a:lnTo>
                    <a:pt x="161" y="662"/>
                  </a:lnTo>
                  <a:lnTo>
                    <a:pt x="153" y="662"/>
                  </a:lnTo>
                  <a:lnTo>
                    <a:pt x="142" y="662"/>
                  </a:lnTo>
                  <a:lnTo>
                    <a:pt x="131" y="662"/>
                  </a:lnTo>
                  <a:lnTo>
                    <a:pt x="123" y="662"/>
                  </a:lnTo>
                  <a:lnTo>
                    <a:pt x="113" y="662"/>
                  </a:lnTo>
                  <a:lnTo>
                    <a:pt x="102" y="665"/>
                  </a:lnTo>
                  <a:lnTo>
                    <a:pt x="91" y="667"/>
                  </a:lnTo>
                  <a:lnTo>
                    <a:pt x="78" y="673"/>
                  </a:lnTo>
                  <a:lnTo>
                    <a:pt x="67" y="675"/>
                  </a:lnTo>
                  <a:lnTo>
                    <a:pt x="59" y="678"/>
                  </a:lnTo>
                  <a:lnTo>
                    <a:pt x="51" y="681"/>
                  </a:lnTo>
                  <a:lnTo>
                    <a:pt x="43" y="686"/>
                  </a:lnTo>
                  <a:lnTo>
                    <a:pt x="35" y="689"/>
                  </a:lnTo>
                  <a:lnTo>
                    <a:pt x="30" y="691"/>
                  </a:lnTo>
                  <a:lnTo>
                    <a:pt x="24" y="697"/>
                  </a:lnTo>
                  <a:lnTo>
                    <a:pt x="14" y="699"/>
                  </a:lnTo>
                  <a:lnTo>
                    <a:pt x="6" y="705"/>
                  </a:lnTo>
                  <a:lnTo>
                    <a:pt x="3" y="707"/>
                  </a:lnTo>
                  <a:lnTo>
                    <a:pt x="0" y="71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993" y="987"/>
              <a:ext cx="281" cy="268"/>
            </a:xfrm>
            <a:custGeom>
              <a:avLst/>
              <a:gdLst>
                <a:gd name="T0" fmla="*/ 2 w 312"/>
                <a:gd name="T1" fmla="*/ 83 h 304"/>
                <a:gd name="T2" fmla="*/ 8 w 312"/>
                <a:gd name="T3" fmla="*/ 112 h 304"/>
                <a:gd name="T4" fmla="*/ 13 w 312"/>
                <a:gd name="T5" fmla="*/ 155 h 304"/>
                <a:gd name="T6" fmla="*/ 18 w 312"/>
                <a:gd name="T7" fmla="*/ 214 h 304"/>
                <a:gd name="T8" fmla="*/ 18 w 312"/>
                <a:gd name="T9" fmla="*/ 280 h 304"/>
                <a:gd name="T10" fmla="*/ 18 w 312"/>
                <a:gd name="T11" fmla="*/ 294 h 304"/>
                <a:gd name="T12" fmla="*/ 34 w 312"/>
                <a:gd name="T13" fmla="*/ 259 h 304"/>
                <a:gd name="T14" fmla="*/ 58 w 312"/>
                <a:gd name="T15" fmla="*/ 208 h 304"/>
                <a:gd name="T16" fmla="*/ 80 w 312"/>
                <a:gd name="T17" fmla="*/ 150 h 304"/>
                <a:gd name="T18" fmla="*/ 98 w 312"/>
                <a:gd name="T19" fmla="*/ 96 h 304"/>
                <a:gd name="T20" fmla="*/ 109 w 312"/>
                <a:gd name="T21" fmla="*/ 62 h 304"/>
                <a:gd name="T22" fmla="*/ 114 w 312"/>
                <a:gd name="T23" fmla="*/ 75 h 304"/>
                <a:gd name="T24" fmla="*/ 117 w 312"/>
                <a:gd name="T25" fmla="*/ 120 h 304"/>
                <a:gd name="T26" fmla="*/ 117 w 312"/>
                <a:gd name="T27" fmla="*/ 182 h 304"/>
                <a:gd name="T28" fmla="*/ 120 w 312"/>
                <a:gd name="T29" fmla="*/ 235 h 304"/>
                <a:gd name="T30" fmla="*/ 120 w 312"/>
                <a:gd name="T31" fmla="*/ 259 h 304"/>
                <a:gd name="T32" fmla="*/ 125 w 312"/>
                <a:gd name="T33" fmla="*/ 243 h 304"/>
                <a:gd name="T34" fmla="*/ 138 w 312"/>
                <a:gd name="T35" fmla="*/ 208 h 304"/>
                <a:gd name="T36" fmla="*/ 157 w 312"/>
                <a:gd name="T37" fmla="*/ 160 h 304"/>
                <a:gd name="T38" fmla="*/ 176 w 312"/>
                <a:gd name="T39" fmla="*/ 115 h 304"/>
                <a:gd name="T40" fmla="*/ 187 w 312"/>
                <a:gd name="T41" fmla="*/ 75 h 304"/>
                <a:gd name="T42" fmla="*/ 189 w 312"/>
                <a:gd name="T43" fmla="*/ 62 h 304"/>
                <a:gd name="T44" fmla="*/ 187 w 312"/>
                <a:gd name="T45" fmla="*/ 94 h 304"/>
                <a:gd name="T46" fmla="*/ 187 w 312"/>
                <a:gd name="T47" fmla="*/ 152 h 304"/>
                <a:gd name="T48" fmla="*/ 181 w 312"/>
                <a:gd name="T49" fmla="*/ 216 h 304"/>
                <a:gd name="T50" fmla="*/ 181 w 312"/>
                <a:gd name="T51" fmla="*/ 262 h 304"/>
                <a:gd name="T52" fmla="*/ 181 w 312"/>
                <a:gd name="T53" fmla="*/ 272 h 304"/>
                <a:gd name="T54" fmla="*/ 189 w 312"/>
                <a:gd name="T55" fmla="*/ 248 h 304"/>
                <a:gd name="T56" fmla="*/ 208 w 312"/>
                <a:gd name="T57" fmla="*/ 206 h 304"/>
                <a:gd name="T58" fmla="*/ 224 w 312"/>
                <a:gd name="T59" fmla="*/ 155 h 304"/>
                <a:gd name="T60" fmla="*/ 243 w 312"/>
                <a:gd name="T61" fmla="*/ 107 h 304"/>
                <a:gd name="T62" fmla="*/ 253 w 312"/>
                <a:gd name="T63" fmla="*/ 72 h 304"/>
                <a:gd name="T64" fmla="*/ 256 w 312"/>
                <a:gd name="T65" fmla="*/ 72 h 304"/>
                <a:gd name="T66" fmla="*/ 261 w 312"/>
                <a:gd name="T67" fmla="*/ 115 h 304"/>
                <a:gd name="T68" fmla="*/ 264 w 312"/>
                <a:gd name="T69" fmla="*/ 179 h 304"/>
                <a:gd name="T70" fmla="*/ 267 w 312"/>
                <a:gd name="T71" fmla="*/ 243 h 304"/>
                <a:gd name="T72" fmla="*/ 269 w 312"/>
                <a:gd name="T73" fmla="*/ 280 h 304"/>
                <a:gd name="T74" fmla="*/ 272 w 312"/>
                <a:gd name="T75" fmla="*/ 278 h 304"/>
                <a:gd name="T76" fmla="*/ 280 w 312"/>
                <a:gd name="T77" fmla="*/ 256 h 304"/>
                <a:gd name="T78" fmla="*/ 293 w 312"/>
                <a:gd name="T79" fmla="*/ 222 h 304"/>
                <a:gd name="T80" fmla="*/ 304 w 312"/>
                <a:gd name="T81" fmla="*/ 176 h 304"/>
                <a:gd name="T82" fmla="*/ 312 w 312"/>
                <a:gd name="T83" fmla="*/ 126 h 304"/>
                <a:gd name="T84" fmla="*/ 309 w 312"/>
                <a:gd name="T85" fmla="*/ 78 h 304"/>
                <a:gd name="T86" fmla="*/ 304 w 312"/>
                <a:gd name="T87" fmla="*/ 43 h 304"/>
                <a:gd name="T88" fmla="*/ 296 w 312"/>
                <a:gd name="T89" fmla="*/ 19 h 304"/>
                <a:gd name="T90" fmla="*/ 285 w 312"/>
                <a:gd name="T91" fmla="*/ 3 h 304"/>
                <a:gd name="T92" fmla="*/ 267 w 312"/>
                <a:gd name="T93" fmla="*/ 0 h 304"/>
                <a:gd name="T94" fmla="*/ 213 w 312"/>
                <a:gd name="T95" fmla="*/ 6 h 304"/>
                <a:gd name="T96" fmla="*/ 133 w 312"/>
                <a:gd name="T97" fmla="*/ 16 h 304"/>
                <a:gd name="T98" fmla="*/ 56 w 312"/>
                <a:gd name="T99" fmla="*/ 30 h 304"/>
                <a:gd name="T100" fmla="*/ 8 w 312"/>
                <a:gd name="T101" fmla="*/ 54 h 304"/>
                <a:gd name="T102" fmla="*/ 0 w 312"/>
                <a:gd name="T103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2" h="304">
                  <a:moveTo>
                    <a:pt x="0" y="75"/>
                  </a:moveTo>
                  <a:lnTo>
                    <a:pt x="0" y="78"/>
                  </a:lnTo>
                  <a:lnTo>
                    <a:pt x="2" y="83"/>
                  </a:lnTo>
                  <a:lnTo>
                    <a:pt x="5" y="91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0" y="123"/>
                  </a:lnTo>
                  <a:lnTo>
                    <a:pt x="13" y="139"/>
                  </a:lnTo>
                  <a:lnTo>
                    <a:pt x="13" y="155"/>
                  </a:lnTo>
                  <a:lnTo>
                    <a:pt x="16" y="174"/>
                  </a:lnTo>
                  <a:lnTo>
                    <a:pt x="16" y="192"/>
                  </a:lnTo>
                  <a:lnTo>
                    <a:pt x="18" y="214"/>
                  </a:lnTo>
                  <a:lnTo>
                    <a:pt x="18" y="232"/>
                  </a:lnTo>
                  <a:lnTo>
                    <a:pt x="18" y="256"/>
                  </a:lnTo>
                  <a:lnTo>
                    <a:pt x="18" y="280"/>
                  </a:lnTo>
                  <a:lnTo>
                    <a:pt x="18" y="304"/>
                  </a:lnTo>
                  <a:lnTo>
                    <a:pt x="18" y="299"/>
                  </a:lnTo>
                  <a:lnTo>
                    <a:pt x="18" y="294"/>
                  </a:lnTo>
                  <a:lnTo>
                    <a:pt x="21" y="286"/>
                  </a:lnTo>
                  <a:lnTo>
                    <a:pt x="29" y="275"/>
                  </a:lnTo>
                  <a:lnTo>
                    <a:pt x="34" y="259"/>
                  </a:lnTo>
                  <a:lnTo>
                    <a:pt x="42" y="246"/>
                  </a:lnTo>
                  <a:lnTo>
                    <a:pt x="48" y="227"/>
                  </a:lnTo>
                  <a:lnTo>
                    <a:pt x="58" y="208"/>
                  </a:lnTo>
                  <a:lnTo>
                    <a:pt x="64" y="190"/>
                  </a:lnTo>
                  <a:lnTo>
                    <a:pt x="72" y="171"/>
                  </a:lnTo>
                  <a:lnTo>
                    <a:pt x="80" y="150"/>
                  </a:lnTo>
                  <a:lnTo>
                    <a:pt x="88" y="131"/>
                  </a:lnTo>
                  <a:lnTo>
                    <a:pt x="93" y="112"/>
                  </a:lnTo>
                  <a:lnTo>
                    <a:pt x="98" y="96"/>
                  </a:lnTo>
                  <a:lnTo>
                    <a:pt x="104" y="83"/>
                  </a:lnTo>
                  <a:lnTo>
                    <a:pt x="106" y="72"/>
                  </a:lnTo>
                  <a:lnTo>
                    <a:pt x="109" y="62"/>
                  </a:lnTo>
                  <a:lnTo>
                    <a:pt x="112" y="62"/>
                  </a:lnTo>
                  <a:lnTo>
                    <a:pt x="112" y="64"/>
                  </a:lnTo>
                  <a:lnTo>
                    <a:pt x="114" y="75"/>
                  </a:lnTo>
                  <a:lnTo>
                    <a:pt x="114" y="86"/>
                  </a:lnTo>
                  <a:lnTo>
                    <a:pt x="117" y="102"/>
                  </a:lnTo>
                  <a:lnTo>
                    <a:pt x="117" y="120"/>
                  </a:lnTo>
                  <a:lnTo>
                    <a:pt x="117" y="142"/>
                  </a:lnTo>
                  <a:lnTo>
                    <a:pt x="117" y="160"/>
                  </a:lnTo>
                  <a:lnTo>
                    <a:pt x="117" y="182"/>
                  </a:lnTo>
                  <a:lnTo>
                    <a:pt x="117" y="200"/>
                  </a:lnTo>
                  <a:lnTo>
                    <a:pt x="120" y="219"/>
                  </a:lnTo>
                  <a:lnTo>
                    <a:pt x="120" y="235"/>
                  </a:lnTo>
                  <a:lnTo>
                    <a:pt x="120" y="246"/>
                  </a:lnTo>
                  <a:lnTo>
                    <a:pt x="120" y="256"/>
                  </a:lnTo>
                  <a:lnTo>
                    <a:pt x="120" y="259"/>
                  </a:lnTo>
                  <a:lnTo>
                    <a:pt x="120" y="256"/>
                  </a:lnTo>
                  <a:lnTo>
                    <a:pt x="122" y="251"/>
                  </a:lnTo>
                  <a:lnTo>
                    <a:pt x="125" y="243"/>
                  </a:lnTo>
                  <a:lnTo>
                    <a:pt x="130" y="235"/>
                  </a:lnTo>
                  <a:lnTo>
                    <a:pt x="133" y="222"/>
                  </a:lnTo>
                  <a:lnTo>
                    <a:pt x="138" y="208"/>
                  </a:lnTo>
                  <a:lnTo>
                    <a:pt x="146" y="195"/>
                  </a:lnTo>
                  <a:lnTo>
                    <a:pt x="152" y="179"/>
                  </a:lnTo>
                  <a:lnTo>
                    <a:pt x="157" y="160"/>
                  </a:lnTo>
                  <a:lnTo>
                    <a:pt x="165" y="147"/>
                  </a:lnTo>
                  <a:lnTo>
                    <a:pt x="170" y="131"/>
                  </a:lnTo>
                  <a:lnTo>
                    <a:pt x="176" y="115"/>
                  </a:lnTo>
                  <a:lnTo>
                    <a:pt x="178" y="99"/>
                  </a:lnTo>
                  <a:lnTo>
                    <a:pt x="184" y="86"/>
                  </a:lnTo>
                  <a:lnTo>
                    <a:pt x="187" y="75"/>
                  </a:lnTo>
                  <a:lnTo>
                    <a:pt x="189" y="67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9" y="80"/>
                  </a:lnTo>
                  <a:lnTo>
                    <a:pt x="187" y="94"/>
                  </a:lnTo>
                  <a:lnTo>
                    <a:pt x="187" y="112"/>
                  </a:lnTo>
                  <a:lnTo>
                    <a:pt x="187" y="131"/>
                  </a:lnTo>
                  <a:lnTo>
                    <a:pt x="187" y="152"/>
                  </a:lnTo>
                  <a:lnTo>
                    <a:pt x="184" y="174"/>
                  </a:lnTo>
                  <a:lnTo>
                    <a:pt x="184" y="195"/>
                  </a:lnTo>
                  <a:lnTo>
                    <a:pt x="181" y="216"/>
                  </a:lnTo>
                  <a:lnTo>
                    <a:pt x="181" y="235"/>
                  </a:lnTo>
                  <a:lnTo>
                    <a:pt x="181" y="251"/>
                  </a:lnTo>
                  <a:lnTo>
                    <a:pt x="181" y="262"/>
                  </a:lnTo>
                  <a:lnTo>
                    <a:pt x="181" y="272"/>
                  </a:lnTo>
                  <a:lnTo>
                    <a:pt x="181" y="275"/>
                  </a:lnTo>
                  <a:lnTo>
                    <a:pt x="181" y="272"/>
                  </a:lnTo>
                  <a:lnTo>
                    <a:pt x="181" y="267"/>
                  </a:lnTo>
                  <a:lnTo>
                    <a:pt x="184" y="259"/>
                  </a:lnTo>
                  <a:lnTo>
                    <a:pt x="189" y="248"/>
                  </a:lnTo>
                  <a:lnTo>
                    <a:pt x="195" y="235"/>
                  </a:lnTo>
                  <a:lnTo>
                    <a:pt x="200" y="222"/>
                  </a:lnTo>
                  <a:lnTo>
                    <a:pt x="208" y="206"/>
                  </a:lnTo>
                  <a:lnTo>
                    <a:pt x="213" y="190"/>
                  </a:lnTo>
                  <a:lnTo>
                    <a:pt x="219" y="171"/>
                  </a:lnTo>
                  <a:lnTo>
                    <a:pt x="224" y="155"/>
                  </a:lnTo>
                  <a:lnTo>
                    <a:pt x="232" y="139"/>
                  </a:lnTo>
                  <a:lnTo>
                    <a:pt x="237" y="123"/>
                  </a:lnTo>
                  <a:lnTo>
                    <a:pt x="243" y="107"/>
                  </a:lnTo>
                  <a:lnTo>
                    <a:pt x="248" y="94"/>
                  </a:lnTo>
                  <a:lnTo>
                    <a:pt x="251" y="80"/>
                  </a:lnTo>
                  <a:lnTo>
                    <a:pt x="253" y="72"/>
                  </a:lnTo>
                  <a:lnTo>
                    <a:pt x="253" y="64"/>
                  </a:lnTo>
                  <a:lnTo>
                    <a:pt x="256" y="64"/>
                  </a:lnTo>
                  <a:lnTo>
                    <a:pt x="256" y="72"/>
                  </a:lnTo>
                  <a:lnTo>
                    <a:pt x="259" y="83"/>
                  </a:lnTo>
                  <a:lnTo>
                    <a:pt x="259" y="96"/>
                  </a:lnTo>
                  <a:lnTo>
                    <a:pt x="261" y="115"/>
                  </a:lnTo>
                  <a:lnTo>
                    <a:pt x="261" y="136"/>
                  </a:lnTo>
                  <a:lnTo>
                    <a:pt x="264" y="158"/>
                  </a:lnTo>
                  <a:lnTo>
                    <a:pt x="264" y="179"/>
                  </a:lnTo>
                  <a:lnTo>
                    <a:pt x="267" y="203"/>
                  </a:lnTo>
                  <a:lnTo>
                    <a:pt x="267" y="222"/>
                  </a:lnTo>
                  <a:lnTo>
                    <a:pt x="267" y="243"/>
                  </a:lnTo>
                  <a:lnTo>
                    <a:pt x="267" y="259"/>
                  </a:lnTo>
                  <a:lnTo>
                    <a:pt x="269" y="272"/>
                  </a:lnTo>
                  <a:lnTo>
                    <a:pt x="269" y="280"/>
                  </a:lnTo>
                  <a:lnTo>
                    <a:pt x="269" y="283"/>
                  </a:lnTo>
                  <a:lnTo>
                    <a:pt x="269" y="280"/>
                  </a:lnTo>
                  <a:lnTo>
                    <a:pt x="272" y="278"/>
                  </a:lnTo>
                  <a:lnTo>
                    <a:pt x="272" y="272"/>
                  </a:lnTo>
                  <a:lnTo>
                    <a:pt x="277" y="264"/>
                  </a:lnTo>
                  <a:lnTo>
                    <a:pt x="280" y="256"/>
                  </a:lnTo>
                  <a:lnTo>
                    <a:pt x="283" y="246"/>
                  </a:lnTo>
                  <a:lnTo>
                    <a:pt x="288" y="232"/>
                  </a:lnTo>
                  <a:lnTo>
                    <a:pt x="293" y="222"/>
                  </a:lnTo>
                  <a:lnTo>
                    <a:pt x="296" y="206"/>
                  </a:lnTo>
                  <a:lnTo>
                    <a:pt x="299" y="192"/>
                  </a:lnTo>
                  <a:lnTo>
                    <a:pt x="304" y="176"/>
                  </a:lnTo>
                  <a:lnTo>
                    <a:pt x="307" y="160"/>
                  </a:lnTo>
                  <a:lnTo>
                    <a:pt x="309" y="144"/>
                  </a:lnTo>
                  <a:lnTo>
                    <a:pt x="312" y="126"/>
                  </a:lnTo>
                  <a:lnTo>
                    <a:pt x="312" y="110"/>
                  </a:lnTo>
                  <a:lnTo>
                    <a:pt x="312" y="94"/>
                  </a:lnTo>
                  <a:lnTo>
                    <a:pt x="309" y="78"/>
                  </a:lnTo>
                  <a:lnTo>
                    <a:pt x="309" y="64"/>
                  </a:lnTo>
                  <a:lnTo>
                    <a:pt x="307" y="54"/>
                  </a:lnTo>
                  <a:lnTo>
                    <a:pt x="304" y="43"/>
                  </a:lnTo>
                  <a:lnTo>
                    <a:pt x="301" y="35"/>
                  </a:lnTo>
                  <a:lnTo>
                    <a:pt x="299" y="27"/>
                  </a:lnTo>
                  <a:lnTo>
                    <a:pt x="296" y="19"/>
                  </a:lnTo>
                  <a:lnTo>
                    <a:pt x="293" y="16"/>
                  </a:lnTo>
                  <a:lnTo>
                    <a:pt x="288" y="8"/>
                  </a:lnTo>
                  <a:lnTo>
                    <a:pt x="285" y="3"/>
                  </a:lnTo>
                  <a:lnTo>
                    <a:pt x="283" y="0"/>
                  </a:lnTo>
                  <a:lnTo>
                    <a:pt x="277" y="0"/>
                  </a:lnTo>
                  <a:lnTo>
                    <a:pt x="267" y="0"/>
                  </a:lnTo>
                  <a:lnTo>
                    <a:pt x="253" y="0"/>
                  </a:lnTo>
                  <a:lnTo>
                    <a:pt x="235" y="3"/>
                  </a:lnTo>
                  <a:lnTo>
                    <a:pt x="213" y="6"/>
                  </a:lnTo>
                  <a:lnTo>
                    <a:pt x="187" y="8"/>
                  </a:lnTo>
                  <a:lnTo>
                    <a:pt x="160" y="11"/>
                  </a:lnTo>
                  <a:lnTo>
                    <a:pt x="133" y="16"/>
                  </a:lnTo>
                  <a:lnTo>
                    <a:pt x="106" y="19"/>
                  </a:lnTo>
                  <a:lnTo>
                    <a:pt x="82" y="24"/>
                  </a:lnTo>
                  <a:lnTo>
                    <a:pt x="56" y="30"/>
                  </a:lnTo>
                  <a:lnTo>
                    <a:pt x="37" y="38"/>
                  </a:lnTo>
                  <a:lnTo>
                    <a:pt x="18" y="43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364" y="947"/>
              <a:ext cx="192" cy="315"/>
            </a:xfrm>
            <a:custGeom>
              <a:avLst/>
              <a:gdLst>
                <a:gd name="T0" fmla="*/ 0 w 214"/>
                <a:gd name="T1" fmla="*/ 40 h 357"/>
                <a:gd name="T2" fmla="*/ 5 w 214"/>
                <a:gd name="T3" fmla="*/ 53 h 357"/>
                <a:gd name="T4" fmla="*/ 11 w 214"/>
                <a:gd name="T5" fmla="*/ 80 h 357"/>
                <a:gd name="T6" fmla="*/ 19 w 214"/>
                <a:gd name="T7" fmla="*/ 117 h 357"/>
                <a:gd name="T8" fmla="*/ 27 w 214"/>
                <a:gd name="T9" fmla="*/ 160 h 357"/>
                <a:gd name="T10" fmla="*/ 35 w 214"/>
                <a:gd name="T11" fmla="*/ 213 h 357"/>
                <a:gd name="T12" fmla="*/ 40 w 214"/>
                <a:gd name="T13" fmla="*/ 269 h 357"/>
                <a:gd name="T14" fmla="*/ 40 w 214"/>
                <a:gd name="T15" fmla="*/ 328 h 357"/>
                <a:gd name="T16" fmla="*/ 40 w 214"/>
                <a:gd name="T17" fmla="*/ 355 h 357"/>
                <a:gd name="T18" fmla="*/ 45 w 214"/>
                <a:gd name="T19" fmla="*/ 339 h 357"/>
                <a:gd name="T20" fmla="*/ 56 w 214"/>
                <a:gd name="T21" fmla="*/ 307 h 357"/>
                <a:gd name="T22" fmla="*/ 69 w 214"/>
                <a:gd name="T23" fmla="*/ 269 h 357"/>
                <a:gd name="T24" fmla="*/ 85 w 214"/>
                <a:gd name="T25" fmla="*/ 227 h 357"/>
                <a:gd name="T26" fmla="*/ 99 w 214"/>
                <a:gd name="T27" fmla="*/ 179 h 357"/>
                <a:gd name="T28" fmla="*/ 112 w 214"/>
                <a:gd name="T29" fmla="*/ 136 h 357"/>
                <a:gd name="T30" fmla="*/ 120 w 214"/>
                <a:gd name="T31" fmla="*/ 96 h 357"/>
                <a:gd name="T32" fmla="*/ 128 w 214"/>
                <a:gd name="T33" fmla="*/ 67 h 357"/>
                <a:gd name="T34" fmla="*/ 136 w 214"/>
                <a:gd name="T35" fmla="*/ 56 h 357"/>
                <a:gd name="T36" fmla="*/ 147 w 214"/>
                <a:gd name="T37" fmla="*/ 67 h 357"/>
                <a:gd name="T38" fmla="*/ 160 w 214"/>
                <a:gd name="T39" fmla="*/ 91 h 357"/>
                <a:gd name="T40" fmla="*/ 174 w 214"/>
                <a:gd name="T41" fmla="*/ 125 h 357"/>
                <a:gd name="T42" fmla="*/ 187 w 214"/>
                <a:gd name="T43" fmla="*/ 165 h 357"/>
                <a:gd name="T44" fmla="*/ 195 w 214"/>
                <a:gd name="T45" fmla="*/ 211 h 357"/>
                <a:gd name="T46" fmla="*/ 200 w 214"/>
                <a:gd name="T47" fmla="*/ 251 h 357"/>
                <a:gd name="T48" fmla="*/ 200 w 214"/>
                <a:gd name="T49" fmla="*/ 269 h 357"/>
                <a:gd name="T50" fmla="*/ 203 w 214"/>
                <a:gd name="T51" fmla="*/ 253 h 357"/>
                <a:gd name="T52" fmla="*/ 206 w 214"/>
                <a:gd name="T53" fmla="*/ 227 h 357"/>
                <a:gd name="T54" fmla="*/ 208 w 214"/>
                <a:gd name="T55" fmla="*/ 195 h 357"/>
                <a:gd name="T56" fmla="*/ 214 w 214"/>
                <a:gd name="T57" fmla="*/ 155 h 357"/>
                <a:gd name="T58" fmla="*/ 214 w 214"/>
                <a:gd name="T59" fmla="*/ 117 h 357"/>
                <a:gd name="T60" fmla="*/ 214 w 214"/>
                <a:gd name="T61" fmla="*/ 77 h 357"/>
                <a:gd name="T62" fmla="*/ 211 w 214"/>
                <a:gd name="T63" fmla="*/ 43 h 357"/>
                <a:gd name="T64" fmla="*/ 203 w 214"/>
                <a:gd name="T65" fmla="*/ 19 h 357"/>
                <a:gd name="T66" fmla="*/ 182 w 214"/>
                <a:gd name="T67" fmla="*/ 5 h 357"/>
                <a:gd name="T68" fmla="*/ 150 w 214"/>
                <a:gd name="T69" fmla="*/ 0 h 357"/>
                <a:gd name="T70" fmla="*/ 115 w 214"/>
                <a:gd name="T71" fmla="*/ 5 h 357"/>
                <a:gd name="T72" fmla="*/ 77 w 214"/>
                <a:gd name="T73" fmla="*/ 11 h 357"/>
                <a:gd name="T74" fmla="*/ 43 w 214"/>
                <a:gd name="T75" fmla="*/ 21 h 357"/>
                <a:gd name="T76" fmla="*/ 16 w 214"/>
                <a:gd name="T77" fmla="*/ 32 h 357"/>
                <a:gd name="T78" fmla="*/ 0 w 214"/>
                <a:gd name="T79" fmla="*/ 37 h 357"/>
                <a:gd name="T80" fmla="*/ 0 w 214"/>
                <a:gd name="T81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357">
                  <a:moveTo>
                    <a:pt x="0" y="40"/>
                  </a:moveTo>
                  <a:lnTo>
                    <a:pt x="0" y="40"/>
                  </a:lnTo>
                  <a:lnTo>
                    <a:pt x="3" y="45"/>
                  </a:lnTo>
                  <a:lnTo>
                    <a:pt x="5" y="53"/>
                  </a:lnTo>
                  <a:lnTo>
                    <a:pt x="8" y="67"/>
                  </a:lnTo>
                  <a:lnTo>
                    <a:pt x="11" y="80"/>
                  </a:lnTo>
                  <a:lnTo>
                    <a:pt x="16" y="96"/>
                  </a:lnTo>
                  <a:lnTo>
                    <a:pt x="19" y="117"/>
                  </a:lnTo>
                  <a:lnTo>
                    <a:pt x="24" y="139"/>
                  </a:lnTo>
                  <a:lnTo>
                    <a:pt x="27" y="160"/>
                  </a:lnTo>
                  <a:lnTo>
                    <a:pt x="32" y="187"/>
                  </a:lnTo>
                  <a:lnTo>
                    <a:pt x="35" y="213"/>
                  </a:lnTo>
                  <a:lnTo>
                    <a:pt x="37" y="240"/>
                  </a:lnTo>
                  <a:lnTo>
                    <a:pt x="40" y="269"/>
                  </a:lnTo>
                  <a:lnTo>
                    <a:pt x="40" y="299"/>
                  </a:lnTo>
                  <a:lnTo>
                    <a:pt x="40" y="328"/>
                  </a:lnTo>
                  <a:lnTo>
                    <a:pt x="40" y="357"/>
                  </a:lnTo>
                  <a:lnTo>
                    <a:pt x="40" y="355"/>
                  </a:lnTo>
                  <a:lnTo>
                    <a:pt x="43" y="347"/>
                  </a:lnTo>
                  <a:lnTo>
                    <a:pt x="45" y="339"/>
                  </a:lnTo>
                  <a:lnTo>
                    <a:pt x="51" y="325"/>
                  </a:lnTo>
                  <a:lnTo>
                    <a:pt x="56" y="307"/>
                  </a:lnTo>
                  <a:lnTo>
                    <a:pt x="64" y="291"/>
                  </a:lnTo>
                  <a:lnTo>
                    <a:pt x="69" y="269"/>
                  </a:lnTo>
                  <a:lnTo>
                    <a:pt x="77" y="251"/>
                  </a:lnTo>
                  <a:lnTo>
                    <a:pt x="85" y="227"/>
                  </a:lnTo>
                  <a:lnTo>
                    <a:pt x="91" y="203"/>
                  </a:lnTo>
                  <a:lnTo>
                    <a:pt x="99" y="179"/>
                  </a:lnTo>
                  <a:lnTo>
                    <a:pt x="107" y="157"/>
                  </a:lnTo>
                  <a:lnTo>
                    <a:pt x="112" y="136"/>
                  </a:lnTo>
                  <a:lnTo>
                    <a:pt x="117" y="115"/>
                  </a:lnTo>
                  <a:lnTo>
                    <a:pt x="120" y="96"/>
                  </a:lnTo>
                  <a:lnTo>
                    <a:pt x="126" y="80"/>
                  </a:lnTo>
                  <a:lnTo>
                    <a:pt x="128" y="67"/>
                  </a:lnTo>
                  <a:lnTo>
                    <a:pt x="131" y="59"/>
                  </a:lnTo>
                  <a:lnTo>
                    <a:pt x="136" y="56"/>
                  </a:lnTo>
                  <a:lnTo>
                    <a:pt x="142" y="59"/>
                  </a:lnTo>
                  <a:lnTo>
                    <a:pt x="147" y="67"/>
                  </a:lnTo>
                  <a:lnTo>
                    <a:pt x="155" y="77"/>
                  </a:lnTo>
                  <a:lnTo>
                    <a:pt x="160" y="91"/>
                  </a:lnTo>
                  <a:lnTo>
                    <a:pt x="168" y="107"/>
                  </a:lnTo>
                  <a:lnTo>
                    <a:pt x="174" y="125"/>
                  </a:lnTo>
                  <a:lnTo>
                    <a:pt x="182" y="147"/>
                  </a:lnTo>
                  <a:lnTo>
                    <a:pt x="187" y="165"/>
                  </a:lnTo>
                  <a:lnTo>
                    <a:pt x="192" y="189"/>
                  </a:lnTo>
                  <a:lnTo>
                    <a:pt x="195" y="211"/>
                  </a:lnTo>
                  <a:lnTo>
                    <a:pt x="198" y="232"/>
                  </a:lnTo>
                  <a:lnTo>
                    <a:pt x="200" y="251"/>
                  </a:lnTo>
                  <a:lnTo>
                    <a:pt x="200" y="272"/>
                  </a:lnTo>
                  <a:lnTo>
                    <a:pt x="200" y="269"/>
                  </a:lnTo>
                  <a:lnTo>
                    <a:pt x="200" y="264"/>
                  </a:lnTo>
                  <a:lnTo>
                    <a:pt x="203" y="253"/>
                  </a:lnTo>
                  <a:lnTo>
                    <a:pt x="203" y="243"/>
                  </a:lnTo>
                  <a:lnTo>
                    <a:pt x="206" y="227"/>
                  </a:lnTo>
                  <a:lnTo>
                    <a:pt x="208" y="213"/>
                  </a:lnTo>
                  <a:lnTo>
                    <a:pt x="208" y="195"/>
                  </a:lnTo>
                  <a:lnTo>
                    <a:pt x="211" y="176"/>
                  </a:lnTo>
                  <a:lnTo>
                    <a:pt x="214" y="155"/>
                  </a:lnTo>
                  <a:lnTo>
                    <a:pt x="214" y="136"/>
                  </a:lnTo>
                  <a:lnTo>
                    <a:pt x="214" y="117"/>
                  </a:lnTo>
                  <a:lnTo>
                    <a:pt x="214" y="96"/>
                  </a:lnTo>
                  <a:lnTo>
                    <a:pt x="214" y="77"/>
                  </a:lnTo>
                  <a:lnTo>
                    <a:pt x="214" y="61"/>
                  </a:lnTo>
                  <a:lnTo>
                    <a:pt x="211" y="43"/>
                  </a:lnTo>
                  <a:lnTo>
                    <a:pt x="208" y="32"/>
                  </a:lnTo>
                  <a:lnTo>
                    <a:pt x="203" y="19"/>
                  </a:lnTo>
                  <a:lnTo>
                    <a:pt x="192" y="8"/>
                  </a:lnTo>
                  <a:lnTo>
                    <a:pt x="182" y="5"/>
                  </a:lnTo>
                  <a:lnTo>
                    <a:pt x="166" y="3"/>
                  </a:lnTo>
                  <a:lnTo>
                    <a:pt x="150" y="0"/>
                  </a:lnTo>
                  <a:lnTo>
                    <a:pt x="134" y="3"/>
                  </a:lnTo>
                  <a:lnTo>
                    <a:pt x="115" y="5"/>
                  </a:lnTo>
                  <a:lnTo>
                    <a:pt x="96" y="8"/>
                  </a:lnTo>
                  <a:lnTo>
                    <a:pt x="77" y="11"/>
                  </a:lnTo>
                  <a:lnTo>
                    <a:pt x="59" y="16"/>
                  </a:lnTo>
                  <a:lnTo>
                    <a:pt x="43" y="21"/>
                  </a:lnTo>
                  <a:lnTo>
                    <a:pt x="29" y="27"/>
                  </a:lnTo>
                  <a:lnTo>
                    <a:pt x="16" y="32"/>
                  </a:lnTo>
                  <a:lnTo>
                    <a:pt x="8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988" y="1840"/>
              <a:ext cx="2454" cy="1010"/>
            </a:xfrm>
            <a:custGeom>
              <a:avLst/>
              <a:gdLst>
                <a:gd name="T0" fmla="*/ 16 w 2729"/>
                <a:gd name="T1" fmla="*/ 677 h 1144"/>
                <a:gd name="T2" fmla="*/ 37 w 2729"/>
                <a:gd name="T3" fmla="*/ 651 h 1144"/>
                <a:gd name="T4" fmla="*/ 85 w 2729"/>
                <a:gd name="T5" fmla="*/ 605 h 1144"/>
                <a:gd name="T6" fmla="*/ 163 w 2729"/>
                <a:gd name="T7" fmla="*/ 544 h 1144"/>
                <a:gd name="T8" fmla="*/ 278 w 2729"/>
                <a:gd name="T9" fmla="*/ 469 h 1144"/>
                <a:gd name="T10" fmla="*/ 427 w 2729"/>
                <a:gd name="T11" fmla="*/ 387 h 1144"/>
                <a:gd name="T12" fmla="*/ 622 w 2729"/>
                <a:gd name="T13" fmla="*/ 301 h 1144"/>
                <a:gd name="T14" fmla="*/ 868 w 2729"/>
                <a:gd name="T15" fmla="*/ 213 h 1144"/>
                <a:gd name="T16" fmla="*/ 1151 w 2729"/>
                <a:gd name="T17" fmla="*/ 133 h 1144"/>
                <a:gd name="T18" fmla="*/ 1426 w 2729"/>
                <a:gd name="T19" fmla="*/ 75 h 1144"/>
                <a:gd name="T20" fmla="*/ 1682 w 2729"/>
                <a:gd name="T21" fmla="*/ 32 h 1144"/>
                <a:gd name="T22" fmla="*/ 1912 w 2729"/>
                <a:gd name="T23" fmla="*/ 11 h 1144"/>
                <a:gd name="T24" fmla="*/ 2117 w 2729"/>
                <a:gd name="T25" fmla="*/ 0 h 1144"/>
                <a:gd name="T26" fmla="*/ 2291 w 2729"/>
                <a:gd name="T27" fmla="*/ 0 h 1144"/>
                <a:gd name="T28" fmla="*/ 2433 w 2729"/>
                <a:gd name="T29" fmla="*/ 5 h 1144"/>
                <a:gd name="T30" fmla="*/ 2537 w 2729"/>
                <a:gd name="T31" fmla="*/ 19 h 1144"/>
                <a:gd name="T32" fmla="*/ 2603 w 2729"/>
                <a:gd name="T33" fmla="*/ 32 h 1144"/>
                <a:gd name="T34" fmla="*/ 2659 w 2729"/>
                <a:gd name="T35" fmla="*/ 51 h 1144"/>
                <a:gd name="T36" fmla="*/ 2700 w 2729"/>
                <a:gd name="T37" fmla="*/ 75 h 1144"/>
                <a:gd name="T38" fmla="*/ 2724 w 2729"/>
                <a:gd name="T39" fmla="*/ 107 h 1144"/>
                <a:gd name="T40" fmla="*/ 2729 w 2729"/>
                <a:gd name="T41" fmla="*/ 139 h 1144"/>
                <a:gd name="T42" fmla="*/ 2708 w 2729"/>
                <a:gd name="T43" fmla="*/ 171 h 1144"/>
                <a:gd name="T44" fmla="*/ 2659 w 2729"/>
                <a:gd name="T45" fmla="*/ 205 h 1144"/>
                <a:gd name="T46" fmla="*/ 2582 w 2729"/>
                <a:gd name="T47" fmla="*/ 240 h 1144"/>
                <a:gd name="T48" fmla="*/ 2465 w 2729"/>
                <a:gd name="T49" fmla="*/ 277 h 1144"/>
                <a:gd name="T50" fmla="*/ 2275 w 2729"/>
                <a:gd name="T51" fmla="*/ 363 h 1144"/>
                <a:gd name="T52" fmla="*/ 2029 w 2729"/>
                <a:gd name="T53" fmla="*/ 491 h 1144"/>
                <a:gd name="T54" fmla="*/ 1760 w 2729"/>
                <a:gd name="T55" fmla="*/ 640 h 1144"/>
                <a:gd name="T56" fmla="*/ 1485 w 2729"/>
                <a:gd name="T57" fmla="*/ 797 h 1144"/>
                <a:gd name="T58" fmla="*/ 1234 w 2729"/>
                <a:gd name="T59" fmla="*/ 942 h 1144"/>
                <a:gd name="T60" fmla="*/ 1033 w 2729"/>
                <a:gd name="T61" fmla="*/ 1059 h 1144"/>
                <a:gd name="T62" fmla="*/ 905 w 2729"/>
                <a:gd name="T63" fmla="*/ 1131 h 1144"/>
                <a:gd name="T64" fmla="*/ 852 w 2729"/>
                <a:gd name="T65" fmla="*/ 1142 h 1144"/>
                <a:gd name="T66" fmla="*/ 756 w 2729"/>
                <a:gd name="T67" fmla="*/ 1120 h 1144"/>
                <a:gd name="T68" fmla="*/ 614 w 2729"/>
                <a:gd name="T69" fmla="*/ 1075 h 1144"/>
                <a:gd name="T70" fmla="*/ 451 w 2729"/>
                <a:gd name="T71" fmla="*/ 1011 h 1144"/>
                <a:gd name="T72" fmla="*/ 286 w 2729"/>
                <a:gd name="T73" fmla="*/ 936 h 1144"/>
                <a:gd name="T74" fmla="*/ 142 w 2729"/>
                <a:gd name="T75" fmla="*/ 856 h 1144"/>
                <a:gd name="T76" fmla="*/ 40 w 2729"/>
                <a:gd name="T77" fmla="*/ 779 h 1144"/>
                <a:gd name="T78" fmla="*/ 0 w 2729"/>
                <a:gd name="T79" fmla="*/ 709 h 1144"/>
                <a:gd name="T80" fmla="*/ 13 w 2729"/>
                <a:gd name="T81" fmla="*/ 68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9" h="1144">
                  <a:moveTo>
                    <a:pt x="13" y="680"/>
                  </a:moveTo>
                  <a:lnTo>
                    <a:pt x="16" y="677"/>
                  </a:lnTo>
                  <a:lnTo>
                    <a:pt x="24" y="667"/>
                  </a:lnTo>
                  <a:lnTo>
                    <a:pt x="37" y="651"/>
                  </a:lnTo>
                  <a:lnTo>
                    <a:pt x="59" y="632"/>
                  </a:lnTo>
                  <a:lnTo>
                    <a:pt x="85" y="605"/>
                  </a:lnTo>
                  <a:lnTo>
                    <a:pt x="120" y="576"/>
                  </a:lnTo>
                  <a:lnTo>
                    <a:pt x="163" y="544"/>
                  </a:lnTo>
                  <a:lnTo>
                    <a:pt x="216" y="509"/>
                  </a:lnTo>
                  <a:lnTo>
                    <a:pt x="278" y="469"/>
                  </a:lnTo>
                  <a:lnTo>
                    <a:pt x="347" y="429"/>
                  </a:lnTo>
                  <a:lnTo>
                    <a:pt x="427" y="387"/>
                  </a:lnTo>
                  <a:lnTo>
                    <a:pt x="521" y="347"/>
                  </a:lnTo>
                  <a:lnTo>
                    <a:pt x="622" y="301"/>
                  </a:lnTo>
                  <a:lnTo>
                    <a:pt x="740" y="259"/>
                  </a:lnTo>
                  <a:lnTo>
                    <a:pt x="868" y="213"/>
                  </a:lnTo>
                  <a:lnTo>
                    <a:pt x="1007" y="173"/>
                  </a:lnTo>
                  <a:lnTo>
                    <a:pt x="1151" y="133"/>
                  </a:lnTo>
                  <a:lnTo>
                    <a:pt x="1292" y="101"/>
                  </a:lnTo>
                  <a:lnTo>
                    <a:pt x="1426" y="75"/>
                  </a:lnTo>
                  <a:lnTo>
                    <a:pt x="1557" y="53"/>
                  </a:lnTo>
                  <a:lnTo>
                    <a:pt x="1682" y="32"/>
                  </a:lnTo>
                  <a:lnTo>
                    <a:pt x="1802" y="21"/>
                  </a:lnTo>
                  <a:lnTo>
                    <a:pt x="1912" y="11"/>
                  </a:lnTo>
                  <a:lnTo>
                    <a:pt x="2019" y="5"/>
                  </a:lnTo>
                  <a:lnTo>
                    <a:pt x="2117" y="0"/>
                  </a:lnTo>
                  <a:lnTo>
                    <a:pt x="2208" y="0"/>
                  </a:lnTo>
                  <a:lnTo>
                    <a:pt x="2291" y="0"/>
                  </a:lnTo>
                  <a:lnTo>
                    <a:pt x="2366" y="3"/>
                  </a:lnTo>
                  <a:lnTo>
                    <a:pt x="2433" y="5"/>
                  </a:lnTo>
                  <a:lnTo>
                    <a:pt x="2489" y="13"/>
                  </a:lnTo>
                  <a:lnTo>
                    <a:pt x="2537" y="19"/>
                  </a:lnTo>
                  <a:lnTo>
                    <a:pt x="2574" y="27"/>
                  </a:lnTo>
                  <a:lnTo>
                    <a:pt x="2603" y="32"/>
                  </a:lnTo>
                  <a:lnTo>
                    <a:pt x="2633" y="40"/>
                  </a:lnTo>
                  <a:lnTo>
                    <a:pt x="2659" y="51"/>
                  </a:lnTo>
                  <a:lnTo>
                    <a:pt x="2681" y="64"/>
                  </a:lnTo>
                  <a:lnTo>
                    <a:pt x="2700" y="75"/>
                  </a:lnTo>
                  <a:lnTo>
                    <a:pt x="2713" y="91"/>
                  </a:lnTo>
                  <a:lnTo>
                    <a:pt x="2724" y="107"/>
                  </a:lnTo>
                  <a:lnTo>
                    <a:pt x="2729" y="123"/>
                  </a:lnTo>
                  <a:lnTo>
                    <a:pt x="2729" y="139"/>
                  </a:lnTo>
                  <a:lnTo>
                    <a:pt x="2721" y="155"/>
                  </a:lnTo>
                  <a:lnTo>
                    <a:pt x="2708" y="171"/>
                  </a:lnTo>
                  <a:lnTo>
                    <a:pt x="2689" y="189"/>
                  </a:lnTo>
                  <a:lnTo>
                    <a:pt x="2659" y="205"/>
                  </a:lnTo>
                  <a:lnTo>
                    <a:pt x="2625" y="224"/>
                  </a:lnTo>
                  <a:lnTo>
                    <a:pt x="2582" y="240"/>
                  </a:lnTo>
                  <a:lnTo>
                    <a:pt x="2531" y="256"/>
                  </a:lnTo>
                  <a:lnTo>
                    <a:pt x="2465" y="277"/>
                  </a:lnTo>
                  <a:lnTo>
                    <a:pt x="2376" y="315"/>
                  </a:lnTo>
                  <a:lnTo>
                    <a:pt x="2275" y="363"/>
                  </a:lnTo>
                  <a:lnTo>
                    <a:pt x="2157" y="424"/>
                  </a:lnTo>
                  <a:lnTo>
                    <a:pt x="2029" y="491"/>
                  </a:lnTo>
                  <a:lnTo>
                    <a:pt x="1896" y="565"/>
                  </a:lnTo>
                  <a:lnTo>
                    <a:pt x="1760" y="640"/>
                  </a:lnTo>
                  <a:lnTo>
                    <a:pt x="1621" y="720"/>
                  </a:lnTo>
                  <a:lnTo>
                    <a:pt x="1485" y="797"/>
                  </a:lnTo>
                  <a:lnTo>
                    <a:pt x="1356" y="872"/>
                  </a:lnTo>
                  <a:lnTo>
                    <a:pt x="1234" y="942"/>
                  </a:lnTo>
                  <a:lnTo>
                    <a:pt x="1127" y="1006"/>
                  </a:lnTo>
                  <a:lnTo>
                    <a:pt x="1033" y="1059"/>
                  </a:lnTo>
                  <a:lnTo>
                    <a:pt x="959" y="1102"/>
                  </a:lnTo>
                  <a:lnTo>
                    <a:pt x="905" y="1131"/>
                  </a:lnTo>
                  <a:lnTo>
                    <a:pt x="878" y="1144"/>
                  </a:lnTo>
                  <a:lnTo>
                    <a:pt x="852" y="1142"/>
                  </a:lnTo>
                  <a:lnTo>
                    <a:pt x="809" y="1136"/>
                  </a:lnTo>
                  <a:lnTo>
                    <a:pt x="756" y="1120"/>
                  </a:lnTo>
                  <a:lnTo>
                    <a:pt x="689" y="1102"/>
                  </a:lnTo>
                  <a:lnTo>
                    <a:pt x="614" y="1075"/>
                  </a:lnTo>
                  <a:lnTo>
                    <a:pt x="534" y="1046"/>
                  </a:lnTo>
                  <a:lnTo>
                    <a:pt x="451" y="1011"/>
                  </a:lnTo>
                  <a:lnTo>
                    <a:pt x="368" y="976"/>
                  </a:lnTo>
                  <a:lnTo>
                    <a:pt x="286" y="936"/>
                  </a:lnTo>
                  <a:lnTo>
                    <a:pt x="211" y="896"/>
                  </a:lnTo>
                  <a:lnTo>
                    <a:pt x="142" y="856"/>
                  </a:lnTo>
                  <a:lnTo>
                    <a:pt x="85" y="819"/>
                  </a:lnTo>
                  <a:lnTo>
                    <a:pt x="40" y="779"/>
                  </a:lnTo>
                  <a:lnTo>
                    <a:pt x="11" y="741"/>
                  </a:lnTo>
                  <a:lnTo>
                    <a:pt x="0" y="709"/>
                  </a:lnTo>
                  <a:lnTo>
                    <a:pt x="13" y="680"/>
                  </a:lnTo>
                  <a:lnTo>
                    <a:pt x="13" y="68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673" y="671"/>
              <a:ext cx="296" cy="771"/>
            </a:xfrm>
            <a:custGeom>
              <a:avLst/>
              <a:gdLst>
                <a:gd name="T0" fmla="*/ 297 w 329"/>
                <a:gd name="T1" fmla="*/ 0 h 872"/>
                <a:gd name="T2" fmla="*/ 278 w 329"/>
                <a:gd name="T3" fmla="*/ 0 h 872"/>
                <a:gd name="T4" fmla="*/ 249 w 329"/>
                <a:gd name="T5" fmla="*/ 2 h 872"/>
                <a:gd name="T6" fmla="*/ 209 w 329"/>
                <a:gd name="T7" fmla="*/ 8 h 872"/>
                <a:gd name="T8" fmla="*/ 161 w 329"/>
                <a:gd name="T9" fmla="*/ 13 h 872"/>
                <a:gd name="T10" fmla="*/ 113 w 329"/>
                <a:gd name="T11" fmla="*/ 21 h 872"/>
                <a:gd name="T12" fmla="*/ 65 w 329"/>
                <a:gd name="T13" fmla="*/ 34 h 872"/>
                <a:gd name="T14" fmla="*/ 19 w 329"/>
                <a:gd name="T15" fmla="*/ 48 h 872"/>
                <a:gd name="T16" fmla="*/ 0 w 329"/>
                <a:gd name="T17" fmla="*/ 61 h 872"/>
                <a:gd name="T18" fmla="*/ 6 w 329"/>
                <a:gd name="T19" fmla="*/ 85 h 872"/>
                <a:gd name="T20" fmla="*/ 14 w 329"/>
                <a:gd name="T21" fmla="*/ 136 h 872"/>
                <a:gd name="T22" fmla="*/ 22 w 329"/>
                <a:gd name="T23" fmla="*/ 200 h 872"/>
                <a:gd name="T24" fmla="*/ 33 w 329"/>
                <a:gd name="T25" fmla="*/ 280 h 872"/>
                <a:gd name="T26" fmla="*/ 43 w 329"/>
                <a:gd name="T27" fmla="*/ 365 h 872"/>
                <a:gd name="T28" fmla="*/ 49 w 329"/>
                <a:gd name="T29" fmla="*/ 453 h 872"/>
                <a:gd name="T30" fmla="*/ 54 w 329"/>
                <a:gd name="T31" fmla="*/ 541 h 872"/>
                <a:gd name="T32" fmla="*/ 54 w 329"/>
                <a:gd name="T33" fmla="*/ 621 h 872"/>
                <a:gd name="T34" fmla="*/ 54 w 329"/>
                <a:gd name="T35" fmla="*/ 688 h 872"/>
                <a:gd name="T36" fmla="*/ 54 w 329"/>
                <a:gd name="T37" fmla="*/ 741 h 872"/>
                <a:gd name="T38" fmla="*/ 54 w 329"/>
                <a:gd name="T39" fmla="*/ 787 h 872"/>
                <a:gd name="T40" fmla="*/ 54 w 329"/>
                <a:gd name="T41" fmla="*/ 821 h 872"/>
                <a:gd name="T42" fmla="*/ 54 w 329"/>
                <a:gd name="T43" fmla="*/ 848 h 872"/>
                <a:gd name="T44" fmla="*/ 54 w 329"/>
                <a:gd name="T45" fmla="*/ 864 h 872"/>
                <a:gd name="T46" fmla="*/ 54 w 329"/>
                <a:gd name="T47" fmla="*/ 869 h 872"/>
                <a:gd name="T48" fmla="*/ 54 w 329"/>
                <a:gd name="T49" fmla="*/ 867 h 872"/>
                <a:gd name="T50" fmla="*/ 62 w 329"/>
                <a:gd name="T51" fmla="*/ 827 h 872"/>
                <a:gd name="T52" fmla="*/ 73 w 329"/>
                <a:gd name="T53" fmla="*/ 752 h 872"/>
                <a:gd name="T54" fmla="*/ 86 w 329"/>
                <a:gd name="T55" fmla="*/ 656 h 872"/>
                <a:gd name="T56" fmla="*/ 97 w 329"/>
                <a:gd name="T57" fmla="*/ 544 h 872"/>
                <a:gd name="T58" fmla="*/ 107 w 329"/>
                <a:gd name="T59" fmla="*/ 427 h 872"/>
                <a:gd name="T60" fmla="*/ 113 w 329"/>
                <a:gd name="T61" fmla="*/ 309 h 872"/>
                <a:gd name="T62" fmla="*/ 107 w 329"/>
                <a:gd name="T63" fmla="*/ 200 h 872"/>
                <a:gd name="T64" fmla="*/ 102 w 329"/>
                <a:gd name="T65" fmla="*/ 152 h 872"/>
                <a:gd name="T66" fmla="*/ 113 w 329"/>
                <a:gd name="T67" fmla="*/ 149 h 872"/>
                <a:gd name="T68" fmla="*/ 129 w 329"/>
                <a:gd name="T69" fmla="*/ 141 h 872"/>
                <a:gd name="T70" fmla="*/ 150 w 329"/>
                <a:gd name="T71" fmla="*/ 136 h 872"/>
                <a:gd name="T72" fmla="*/ 179 w 329"/>
                <a:gd name="T73" fmla="*/ 125 h 872"/>
                <a:gd name="T74" fmla="*/ 214 w 329"/>
                <a:gd name="T75" fmla="*/ 117 h 872"/>
                <a:gd name="T76" fmla="*/ 257 w 329"/>
                <a:gd name="T77" fmla="*/ 112 h 872"/>
                <a:gd name="T78" fmla="*/ 302 w 329"/>
                <a:gd name="T79" fmla="*/ 106 h 872"/>
                <a:gd name="T80" fmla="*/ 326 w 329"/>
                <a:gd name="T81" fmla="*/ 104 h 872"/>
                <a:gd name="T82" fmla="*/ 316 w 329"/>
                <a:gd name="T83" fmla="*/ 101 h 872"/>
                <a:gd name="T84" fmla="*/ 300 w 329"/>
                <a:gd name="T85" fmla="*/ 96 h 872"/>
                <a:gd name="T86" fmla="*/ 273 w 329"/>
                <a:gd name="T87" fmla="*/ 90 h 872"/>
                <a:gd name="T88" fmla="*/ 241 w 329"/>
                <a:gd name="T89" fmla="*/ 85 h 872"/>
                <a:gd name="T90" fmla="*/ 203 w 329"/>
                <a:gd name="T91" fmla="*/ 82 h 872"/>
                <a:gd name="T92" fmla="*/ 166 w 329"/>
                <a:gd name="T93" fmla="*/ 80 h 872"/>
                <a:gd name="T94" fmla="*/ 123 w 329"/>
                <a:gd name="T95" fmla="*/ 82 h 872"/>
                <a:gd name="T96" fmla="*/ 83 w 329"/>
                <a:gd name="T97" fmla="*/ 88 h 872"/>
                <a:gd name="T98" fmla="*/ 65 w 329"/>
                <a:gd name="T99" fmla="*/ 88 h 872"/>
                <a:gd name="T100" fmla="*/ 70 w 329"/>
                <a:gd name="T101" fmla="*/ 82 h 872"/>
                <a:gd name="T102" fmla="*/ 86 w 329"/>
                <a:gd name="T103" fmla="*/ 77 h 872"/>
                <a:gd name="T104" fmla="*/ 115 w 329"/>
                <a:gd name="T105" fmla="*/ 66 h 872"/>
                <a:gd name="T106" fmla="*/ 150 w 329"/>
                <a:gd name="T107" fmla="*/ 58 h 872"/>
                <a:gd name="T108" fmla="*/ 182 w 329"/>
                <a:gd name="T109" fmla="*/ 50 h 872"/>
                <a:gd name="T110" fmla="*/ 214 w 329"/>
                <a:gd name="T111" fmla="*/ 42 h 872"/>
                <a:gd name="T112" fmla="*/ 235 w 329"/>
                <a:gd name="T113" fmla="*/ 37 h 872"/>
                <a:gd name="T114" fmla="*/ 254 w 329"/>
                <a:gd name="T115" fmla="*/ 34 h 872"/>
                <a:gd name="T116" fmla="*/ 273 w 329"/>
                <a:gd name="T117" fmla="*/ 34 h 872"/>
                <a:gd name="T118" fmla="*/ 286 w 329"/>
                <a:gd name="T119" fmla="*/ 34 h 872"/>
                <a:gd name="T120" fmla="*/ 302 w 329"/>
                <a:gd name="T121" fmla="*/ 37 h 872"/>
                <a:gd name="T122" fmla="*/ 318 w 329"/>
                <a:gd name="T123" fmla="*/ 40 h 872"/>
                <a:gd name="T124" fmla="*/ 300 w 329"/>
                <a:gd name="T125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9" h="872">
                  <a:moveTo>
                    <a:pt x="300" y="0"/>
                  </a:moveTo>
                  <a:lnTo>
                    <a:pt x="297" y="0"/>
                  </a:lnTo>
                  <a:lnTo>
                    <a:pt x="289" y="0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49" y="2"/>
                  </a:lnTo>
                  <a:lnTo>
                    <a:pt x="230" y="5"/>
                  </a:lnTo>
                  <a:lnTo>
                    <a:pt x="209" y="8"/>
                  </a:lnTo>
                  <a:lnTo>
                    <a:pt x="187" y="10"/>
                  </a:lnTo>
                  <a:lnTo>
                    <a:pt x="161" y="13"/>
                  </a:lnTo>
                  <a:lnTo>
                    <a:pt x="137" y="16"/>
                  </a:lnTo>
                  <a:lnTo>
                    <a:pt x="113" y="21"/>
                  </a:lnTo>
                  <a:lnTo>
                    <a:pt x="89" y="26"/>
                  </a:lnTo>
                  <a:lnTo>
                    <a:pt x="65" y="34"/>
                  </a:lnTo>
                  <a:lnTo>
                    <a:pt x="41" y="40"/>
                  </a:lnTo>
                  <a:lnTo>
                    <a:pt x="19" y="48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9"/>
                  </a:lnTo>
                  <a:lnTo>
                    <a:pt x="6" y="85"/>
                  </a:lnTo>
                  <a:lnTo>
                    <a:pt x="11" y="109"/>
                  </a:lnTo>
                  <a:lnTo>
                    <a:pt x="14" y="136"/>
                  </a:lnTo>
                  <a:lnTo>
                    <a:pt x="19" y="165"/>
                  </a:lnTo>
                  <a:lnTo>
                    <a:pt x="22" y="200"/>
                  </a:lnTo>
                  <a:lnTo>
                    <a:pt x="30" y="240"/>
                  </a:lnTo>
                  <a:lnTo>
                    <a:pt x="33" y="280"/>
                  </a:lnTo>
                  <a:lnTo>
                    <a:pt x="38" y="323"/>
                  </a:lnTo>
                  <a:lnTo>
                    <a:pt x="43" y="365"/>
                  </a:lnTo>
                  <a:lnTo>
                    <a:pt x="49" y="411"/>
                  </a:lnTo>
                  <a:lnTo>
                    <a:pt x="49" y="453"/>
                  </a:lnTo>
                  <a:lnTo>
                    <a:pt x="54" y="499"/>
                  </a:lnTo>
                  <a:lnTo>
                    <a:pt x="54" y="541"/>
                  </a:lnTo>
                  <a:lnTo>
                    <a:pt x="54" y="584"/>
                  </a:lnTo>
                  <a:lnTo>
                    <a:pt x="54" y="621"/>
                  </a:lnTo>
                  <a:lnTo>
                    <a:pt x="54" y="656"/>
                  </a:lnTo>
                  <a:lnTo>
                    <a:pt x="54" y="688"/>
                  </a:lnTo>
                  <a:lnTo>
                    <a:pt x="54" y="717"/>
                  </a:lnTo>
                  <a:lnTo>
                    <a:pt x="54" y="741"/>
                  </a:lnTo>
                  <a:lnTo>
                    <a:pt x="54" y="765"/>
                  </a:lnTo>
                  <a:lnTo>
                    <a:pt x="54" y="787"/>
                  </a:lnTo>
                  <a:lnTo>
                    <a:pt x="54" y="808"/>
                  </a:lnTo>
                  <a:lnTo>
                    <a:pt x="54" y="821"/>
                  </a:lnTo>
                  <a:lnTo>
                    <a:pt x="54" y="835"/>
                  </a:lnTo>
                  <a:lnTo>
                    <a:pt x="54" y="848"/>
                  </a:lnTo>
                  <a:lnTo>
                    <a:pt x="54" y="856"/>
                  </a:lnTo>
                  <a:lnTo>
                    <a:pt x="54" y="864"/>
                  </a:lnTo>
                  <a:lnTo>
                    <a:pt x="54" y="869"/>
                  </a:lnTo>
                  <a:lnTo>
                    <a:pt x="54" y="869"/>
                  </a:lnTo>
                  <a:lnTo>
                    <a:pt x="54" y="872"/>
                  </a:lnTo>
                  <a:lnTo>
                    <a:pt x="54" y="867"/>
                  </a:lnTo>
                  <a:lnTo>
                    <a:pt x="59" y="851"/>
                  </a:lnTo>
                  <a:lnTo>
                    <a:pt x="62" y="827"/>
                  </a:lnTo>
                  <a:lnTo>
                    <a:pt x="67" y="795"/>
                  </a:lnTo>
                  <a:lnTo>
                    <a:pt x="73" y="752"/>
                  </a:lnTo>
                  <a:lnTo>
                    <a:pt x="81" y="707"/>
                  </a:lnTo>
                  <a:lnTo>
                    <a:pt x="86" y="656"/>
                  </a:lnTo>
                  <a:lnTo>
                    <a:pt x="94" y="603"/>
                  </a:lnTo>
                  <a:lnTo>
                    <a:pt x="97" y="544"/>
                  </a:lnTo>
                  <a:lnTo>
                    <a:pt x="102" y="488"/>
                  </a:lnTo>
                  <a:lnTo>
                    <a:pt x="107" y="427"/>
                  </a:lnTo>
                  <a:lnTo>
                    <a:pt x="110" y="368"/>
                  </a:lnTo>
                  <a:lnTo>
                    <a:pt x="113" y="309"/>
                  </a:lnTo>
                  <a:lnTo>
                    <a:pt x="113" y="253"/>
                  </a:lnTo>
                  <a:lnTo>
                    <a:pt x="107" y="200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7" y="152"/>
                  </a:lnTo>
                  <a:lnTo>
                    <a:pt x="113" y="149"/>
                  </a:lnTo>
                  <a:lnTo>
                    <a:pt x="118" y="146"/>
                  </a:lnTo>
                  <a:lnTo>
                    <a:pt x="129" y="141"/>
                  </a:lnTo>
                  <a:lnTo>
                    <a:pt x="139" y="138"/>
                  </a:lnTo>
                  <a:lnTo>
                    <a:pt x="150" y="136"/>
                  </a:lnTo>
                  <a:lnTo>
                    <a:pt x="166" y="130"/>
                  </a:lnTo>
                  <a:lnTo>
                    <a:pt x="179" y="125"/>
                  </a:lnTo>
                  <a:lnTo>
                    <a:pt x="198" y="122"/>
                  </a:lnTo>
                  <a:lnTo>
                    <a:pt x="214" y="117"/>
                  </a:lnTo>
                  <a:lnTo>
                    <a:pt x="235" y="114"/>
                  </a:lnTo>
                  <a:lnTo>
                    <a:pt x="257" y="112"/>
                  </a:lnTo>
                  <a:lnTo>
                    <a:pt x="278" y="109"/>
                  </a:lnTo>
                  <a:lnTo>
                    <a:pt x="302" y="106"/>
                  </a:lnTo>
                  <a:lnTo>
                    <a:pt x="329" y="106"/>
                  </a:lnTo>
                  <a:lnTo>
                    <a:pt x="326" y="104"/>
                  </a:lnTo>
                  <a:lnTo>
                    <a:pt x="324" y="104"/>
                  </a:lnTo>
                  <a:lnTo>
                    <a:pt x="316" y="101"/>
                  </a:lnTo>
                  <a:lnTo>
                    <a:pt x="310" y="98"/>
                  </a:lnTo>
                  <a:lnTo>
                    <a:pt x="300" y="96"/>
                  </a:lnTo>
                  <a:lnTo>
                    <a:pt x="286" y="93"/>
                  </a:lnTo>
                  <a:lnTo>
                    <a:pt x="273" y="90"/>
                  </a:lnTo>
                  <a:lnTo>
                    <a:pt x="259" y="88"/>
                  </a:lnTo>
                  <a:lnTo>
                    <a:pt x="241" y="85"/>
                  </a:lnTo>
                  <a:lnTo>
                    <a:pt x="225" y="82"/>
                  </a:lnTo>
                  <a:lnTo>
                    <a:pt x="203" y="82"/>
                  </a:lnTo>
                  <a:lnTo>
                    <a:pt x="187" y="82"/>
                  </a:lnTo>
                  <a:lnTo>
                    <a:pt x="166" y="80"/>
                  </a:lnTo>
                  <a:lnTo>
                    <a:pt x="145" y="82"/>
                  </a:lnTo>
                  <a:lnTo>
                    <a:pt x="123" y="82"/>
                  </a:lnTo>
                  <a:lnTo>
                    <a:pt x="102" y="85"/>
                  </a:lnTo>
                  <a:lnTo>
                    <a:pt x="83" y="88"/>
                  </a:lnTo>
                  <a:lnTo>
                    <a:pt x="73" y="88"/>
                  </a:lnTo>
                  <a:lnTo>
                    <a:pt x="65" y="88"/>
                  </a:lnTo>
                  <a:lnTo>
                    <a:pt x="65" y="85"/>
                  </a:lnTo>
                  <a:lnTo>
                    <a:pt x="70" y="82"/>
                  </a:lnTo>
                  <a:lnTo>
                    <a:pt x="75" y="80"/>
                  </a:lnTo>
                  <a:lnTo>
                    <a:pt x="86" y="77"/>
                  </a:lnTo>
                  <a:lnTo>
                    <a:pt x="102" y="72"/>
                  </a:lnTo>
                  <a:lnTo>
                    <a:pt x="115" y="66"/>
                  </a:lnTo>
                  <a:lnTo>
                    <a:pt x="131" y="64"/>
                  </a:lnTo>
                  <a:lnTo>
                    <a:pt x="150" y="58"/>
                  </a:lnTo>
                  <a:lnTo>
                    <a:pt x="166" y="53"/>
                  </a:lnTo>
                  <a:lnTo>
                    <a:pt x="182" y="50"/>
                  </a:lnTo>
                  <a:lnTo>
                    <a:pt x="201" y="45"/>
                  </a:lnTo>
                  <a:lnTo>
                    <a:pt x="214" y="42"/>
                  </a:lnTo>
                  <a:lnTo>
                    <a:pt x="227" y="40"/>
                  </a:lnTo>
                  <a:lnTo>
                    <a:pt x="235" y="37"/>
                  </a:lnTo>
                  <a:lnTo>
                    <a:pt x="246" y="37"/>
                  </a:lnTo>
                  <a:lnTo>
                    <a:pt x="254" y="34"/>
                  </a:lnTo>
                  <a:lnTo>
                    <a:pt x="265" y="34"/>
                  </a:lnTo>
                  <a:lnTo>
                    <a:pt x="273" y="34"/>
                  </a:lnTo>
                  <a:lnTo>
                    <a:pt x="281" y="34"/>
                  </a:lnTo>
                  <a:lnTo>
                    <a:pt x="286" y="34"/>
                  </a:lnTo>
                  <a:lnTo>
                    <a:pt x="294" y="34"/>
                  </a:lnTo>
                  <a:lnTo>
                    <a:pt x="302" y="37"/>
                  </a:lnTo>
                  <a:lnTo>
                    <a:pt x="313" y="40"/>
                  </a:lnTo>
                  <a:lnTo>
                    <a:pt x="318" y="40"/>
                  </a:lnTo>
                  <a:lnTo>
                    <a:pt x="321" y="4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005" y="2108"/>
              <a:ext cx="578" cy="365"/>
            </a:xfrm>
            <a:custGeom>
              <a:avLst/>
              <a:gdLst>
                <a:gd name="T0" fmla="*/ 0 w 643"/>
                <a:gd name="T1" fmla="*/ 413 h 413"/>
                <a:gd name="T2" fmla="*/ 5 w 643"/>
                <a:gd name="T3" fmla="*/ 405 h 413"/>
                <a:gd name="T4" fmla="*/ 26 w 643"/>
                <a:gd name="T5" fmla="*/ 389 h 413"/>
                <a:gd name="T6" fmla="*/ 56 w 643"/>
                <a:gd name="T7" fmla="*/ 363 h 413"/>
                <a:gd name="T8" fmla="*/ 96 w 643"/>
                <a:gd name="T9" fmla="*/ 331 h 413"/>
                <a:gd name="T10" fmla="*/ 139 w 643"/>
                <a:gd name="T11" fmla="*/ 296 h 413"/>
                <a:gd name="T12" fmla="*/ 187 w 643"/>
                <a:gd name="T13" fmla="*/ 261 h 413"/>
                <a:gd name="T14" fmla="*/ 237 w 643"/>
                <a:gd name="T15" fmla="*/ 227 h 413"/>
                <a:gd name="T16" fmla="*/ 288 w 643"/>
                <a:gd name="T17" fmla="*/ 200 h 413"/>
                <a:gd name="T18" fmla="*/ 339 w 643"/>
                <a:gd name="T19" fmla="*/ 173 h 413"/>
                <a:gd name="T20" fmla="*/ 395 w 643"/>
                <a:gd name="T21" fmla="*/ 149 h 413"/>
                <a:gd name="T22" fmla="*/ 454 w 643"/>
                <a:gd name="T23" fmla="*/ 125 h 413"/>
                <a:gd name="T24" fmla="*/ 512 w 643"/>
                <a:gd name="T25" fmla="*/ 104 h 413"/>
                <a:gd name="T26" fmla="*/ 563 w 643"/>
                <a:gd name="T27" fmla="*/ 85 h 413"/>
                <a:gd name="T28" fmla="*/ 603 w 643"/>
                <a:gd name="T29" fmla="*/ 72 h 413"/>
                <a:gd name="T30" fmla="*/ 633 w 643"/>
                <a:gd name="T31" fmla="*/ 64 h 413"/>
                <a:gd name="T32" fmla="*/ 643 w 643"/>
                <a:gd name="T33" fmla="*/ 61 h 413"/>
                <a:gd name="T34" fmla="*/ 496 w 643"/>
                <a:gd name="T35" fmla="*/ 0 h 413"/>
                <a:gd name="T36" fmla="*/ 486 w 643"/>
                <a:gd name="T37" fmla="*/ 0 h 413"/>
                <a:gd name="T38" fmla="*/ 464 w 643"/>
                <a:gd name="T39" fmla="*/ 0 h 413"/>
                <a:gd name="T40" fmla="*/ 435 w 643"/>
                <a:gd name="T41" fmla="*/ 3 h 413"/>
                <a:gd name="T42" fmla="*/ 403 w 643"/>
                <a:gd name="T43" fmla="*/ 8 h 413"/>
                <a:gd name="T44" fmla="*/ 360 w 643"/>
                <a:gd name="T45" fmla="*/ 16 h 413"/>
                <a:gd name="T46" fmla="*/ 317 w 643"/>
                <a:gd name="T47" fmla="*/ 29 h 413"/>
                <a:gd name="T48" fmla="*/ 269 w 643"/>
                <a:gd name="T49" fmla="*/ 48 h 413"/>
                <a:gd name="T50" fmla="*/ 219 w 643"/>
                <a:gd name="T51" fmla="*/ 72 h 413"/>
                <a:gd name="T52" fmla="*/ 173 w 643"/>
                <a:gd name="T53" fmla="*/ 96 h 413"/>
                <a:gd name="T54" fmla="*/ 128 w 643"/>
                <a:gd name="T55" fmla="*/ 120 h 413"/>
                <a:gd name="T56" fmla="*/ 90 w 643"/>
                <a:gd name="T57" fmla="*/ 139 h 413"/>
                <a:gd name="T58" fmla="*/ 58 w 643"/>
                <a:gd name="T59" fmla="*/ 157 h 413"/>
                <a:gd name="T60" fmla="*/ 32 w 643"/>
                <a:gd name="T61" fmla="*/ 173 h 413"/>
                <a:gd name="T62" fmla="*/ 10 w 643"/>
                <a:gd name="T63" fmla="*/ 184 h 413"/>
                <a:gd name="T64" fmla="*/ 2 w 643"/>
                <a:gd name="T65" fmla="*/ 192 h 413"/>
                <a:gd name="T66" fmla="*/ 2 w 643"/>
                <a:gd name="T67" fmla="*/ 19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3" h="413">
                  <a:moveTo>
                    <a:pt x="2" y="192"/>
                  </a:moveTo>
                  <a:lnTo>
                    <a:pt x="0" y="413"/>
                  </a:lnTo>
                  <a:lnTo>
                    <a:pt x="0" y="411"/>
                  </a:lnTo>
                  <a:lnTo>
                    <a:pt x="5" y="405"/>
                  </a:lnTo>
                  <a:lnTo>
                    <a:pt x="13" y="397"/>
                  </a:lnTo>
                  <a:lnTo>
                    <a:pt x="26" y="389"/>
                  </a:lnTo>
                  <a:lnTo>
                    <a:pt x="37" y="376"/>
                  </a:lnTo>
                  <a:lnTo>
                    <a:pt x="56" y="363"/>
                  </a:lnTo>
                  <a:lnTo>
                    <a:pt x="74" y="347"/>
                  </a:lnTo>
                  <a:lnTo>
                    <a:pt x="96" y="331"/>
                  </a:lnTo>
                  <a:lnTo>
                    <a:pt x="117" y="315"/>
                  </a:lnTo>
                  <a:lnTo>
                    <a:pt x="139" y="296"/>
                  </a:lnTo>
                  <a:lnTo>
                    <a:pt x="163" y="277"/>
                  </a:lnTo>
                  <a:lnTo>
                    <a:pt x="187" y="261"/>
                  </a:lnTo>
                  <a:lnTo>
                    <a:pt x="213" y="243"/>
                  </a:lnTo>
                  <a:lnTo>
                    <a:pt x="237" y="227"/>
                  </a:lnTo>
                  <a:lnTo>
                    <a:pt x="261" y="213"/>
                  </a:lnTo>
                  <a:lnTo>
                    <a:pt x="288" y="200"/>
                  </a:lnTo>
                  <a:lnTo>
                    <a:pt x="312" y="187"/>
                  </a:lnTo>
                  <a:lnTo>
                    <a:pt x="339" y="173"/>
                  </a:lnTo>
                  <a:lnTo>
                    <a:pt x="366" y="160"/>
                  </a:lnTo>
                  <a:lnTo>
                    <a:pt x="395" y="149"/>
                  </a:lnTo>
                  <a:lnTo>
                    <a:pt x="424" y="136"/>
                  </a:lnTo>
                  <a:lnTo>
                    <a:pt x="454" y="125"/>
                  </a:lnTo>
                  <a:lnTo>
                    <a:pt x="483" y="115"/>
                  </a:lnTo>
                  <a:lnTo>
                    <a:pt x="512" y="104"/>
                  </a:lnTo>
                  <a:lnTo>
                    <a:pt x="536" y="93"/>
                  </a:lnTo>
                  <a:lnTo>
                    <a:pt x="563" y="85"/>
                  </a:lnTo>
                  <a:lnTo>
                    <a:pt x="584" y="77"/>
                  </a:lnTo>
                  <a:lnTo>
                    <a:pt x="603" y="72"/>
                  </a:lnTo>
                  <a:lnTo>
                    <a:pt x="619" y="67"/>
                  </a:lnTo>
                  <a:lnTo>
                    <a:pt x="633" y="64"/>
                  </a:lnTo>
                  <a:lnTo>
                    <a:pt x="638" y="61"/>
                  </a:lnTo>
                  <a:lnTo>
                    <a:pt x="643" y="61"/>
                  </a:lnTo>
                  <a:lnTo>
                    <a:pt x="499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6" y="0"/>
                  </a:lnTo>
                  <a:lnTo>
                    <a:pt x="478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5" y="3"/>
                  </a:lnTo>
                  <a:lnTo>
                    <a:pt x="422" y="5"/>
                  </a:lnTo>
                  <a:lnTo>
                    <a:pt x="403" y="8"/>
                  </a:lnTo>
                  <a:lnTo>
                    <a:pt x="382" y="11"/>
                  </a:lnTo>
                  <a:lnTo>
                    <a:pt x="360" y="16"/>
                  </a:lnTo>
                  <a:lnTo>
                    <a:pt x="341" y="24"/>
                  </a:lnTo>
                  <a:lnTo>
                    <a:pt x="317" y="29"/>
                  </a:lnTo>
                  <a:lnTo>
                    <a:pt x="293" y="37"/>
                  </a:lnTo>
                  <a:lnTo>
                    <a:pt x="269" y="48"/>
                  </a:lnTo>
                  <a:lnTo>
                    <a:pt x="245" y="61"/>
                  </a:lnTo>
                  <a:lnTo>
                    <a:pt x="219" y="72"/>
                  </a:lnTo>
                  <a:lnTo>
                    <a:pt x="197" y="85"/>
                  </a:lnTo>
                  <a:lnTo>
                    <a:pt x="173" y="96"/>
                  </a:lnTo>
                  <a:lnTo>
                    <a:pt x="152" y="109"/>
                  </a:lnTo>
                  <a:lnTo>
                    <a:pt x="128" y="120"/>
                  </a:lnTo>
                  <a:lnTo>
                    <a:pt x="109" y="131"/>
                  </a:lnTo>
                  <a:lnTo>
                    <a:pt x="90" y="139"/>
                  </a:lnTo>
                  <a:lnTo>
                    <a:pt x="74" y="149"/>
                  </a:lnTo>
                  <a:lnTo>
                    <a:pt x="58" y="157"/>
                  </a:lnTo>
                  <a:lnTo>
                    <a:pt x="42" y="165"/>
                  </a:lnTo>
                  <a:lnTo>
                    <a:pt x="32" y="173"/>
                  </a:lnTo>
                  <a:lnTo>
                    <a:pt x="21" y="181"/>
                  </a:lnTo>
                  <a:lnTo>
                    <a:pt x="10" y="184"/>
                  </a:lnTo>
                  <a:lnTo>
                    <a:pt x="5" y="189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2" y="192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005" y="2137"/>
              <a:ext cx="430" cy="183"/>
            </a:xfrm>
            <a:custGeom>
              <a:avLst/>
              <a:gdLst>
                <a:gd name="T0" fmla="*/ 2 w 478"/>
                <a:gd name="T1" fmla="*/ 208 h 208"/>
                <a:gd name="T2" fmla="*/ 2 w 478"/>
                <a:gd name="T3" fmla="*/ 205 h 208"/>
                <a:gd name="T4" fmla="*/ 10 w 478"/>
                <a:gd name="T5" fmla="*/ 200 h 208"/>
                <a:gd name="T6" fmla="*/ 21 w 478"/>
                <a:gd name="T7" fmla="*/ 189 h 208"/>
                <a:gd name="T8" fmla="*/ 37 w 478"/>
                <a:gd name="T9" fmla="*/ 181 h 208"/>
                <a:gd name="T10" fmla="*/ 56 w 478"/>
                <a:gd name="T11" fmla="*/ 168 h 208"/>
                <a:gd name="T12" fmla="*/ 77 w 478"/>
                <a:gd name="T13" fmla="*/ 155 h 208"/>
                <a:gd name="T14" fmla="*/ 104 w 478"/>
                <a:gd name="T15" fmla="*/ 139 h 208"/>
                <a:gd name="T16" fmla="*/ 133 w 478"/>
                <a:gd name="T17" fmla="*/ 123 h 208"/>
                <a:gd name="T18" fmla="*/ 165 w 478"/>
                <a:gd name="T19" fmla="*/ 104 h 208"/>
                <a:gd name="T20" fmla="*/ 203 w 478"/>
                <a:gd name="T21" fmla="*/ 88 h 208"/>
                <a:gd name="T22" fmla="*/ 243 w 478"/>
                <a:gd name="T23" fmla="*/ 72 h 208"/>
                <a:gd name="T24" fmla="*/ 285 w 478"/>
                <a:gd name="T25" fmla="*/ 56 h 208"/>
                <a:gd name="T26" fmla="*/ 328 w 478"/>
                <a:gd name="T27" fmla="*/ 40 h 208"/>
                <a:gd name="T28" fmla="*/ 376 w 478"/>
                <a:gd name="T29" fmla="*/ 29 h 208"/>
                <a:gd name="T30" fmla="*/ 424 w 478"/>
                <a:gd name="T31" fmla="*/ 16 h 208"/>
                <a:gd name="T32" fmla="*/ 478 w 478"/>
                <a:gd name="T33" fmla="*/ 11 h 208"/>
                <a:gd name="T34" fmla="*/ 475 w 478"/>
                <a:gd name="T35" fmla="*/ 8 h 208"/>
                <a:gd name="T36" fmla="*/ 472 w 478"/>
                <a:gd name="T37" fmla="*/ 8 h 208"/>
                <a:gd name="T38" fmla="*/ 467 w 478"/>
                <a:gd name="T39" fmla="*/ 5 h 208"/>
                <a:gd name="T40" fmla="*/ 462 w 478"/>
                <a:gd name="T41" fmla="*/ 5 h 208"/>
                <a:gd name="T42" fmla="*/ 454 w 478"/>
                <a:gd name="T43" fmla="*/ 3 h 208"/>
                <a:gd name="T44" fmla="*/ 446 w 478"/>
                <a:gd name="T45" fmla="*/ 3 h 208"/>
                <a:gd name="T46" fmla="*/ 435 w 478"/>
                <a:gd name="T47" fmla="*/ 3 h 208"/>
                <a:gd name="T48" fmla="*/ 422 w 478"/>
                <a:gd name="T49" fmla="*/ 3 h 208"/>
                <a:gd name="T50" fmla="*/ 408 w 478"/>
                <a:gd name="T51" fmla="*/ 0 h 208"/>
                <a:gd name="T52" fmla="*/ 392 w 478"/>
                <a:gd name="T53" fmla="*/ 0 h 208"/>
                <a:gd name="T54" fmla="*/ 376 w 478"/>
                <a:gd name="T55" fmla="*/ 3 h 208"/>
                <a:gd name="T56" fmla="*/ 357 w 478"/>
                <a:gd name="T57" fmla="*/ 5 h 208"/>
                <a:gd name="T58" fmla="*/ 336 w 478"/>
                <a:gd name="T59" fmla="*/ 5 h 208"/>
                <a:gd name="T60" fmla="*/ 317 w 478"/>
                <a:gd name="T61" fmla="*/ 11 h 208"/>
                <a:gd name="T62" fmla="*/ 293 w 478"/>
                <a:gd name="T63" fmla="*/ 16 h 208"/>
                <a:gd name="T64" fmla="*/ 272 w 478"/>
                <a:gd name="T65" fmla="*/ 21 h 208"/>
                <a:gd name="T66" fmla="*/ 245 w 478"/>
                <a:gd name="T67" fmla="*/ 29 h 208"/>
                <a:gd name="T68" fmla="*/ 221 w 478"/>
                <a:gd name="T69" fmla="*/ 37 h 208"/>
                <a:gd name="T70" fmla="*/ 197 w 478"/>
                <a:gd name="T71" fmla="*/ 48 h 208"/>
                <a:gd name="T72" fmla="*/ 173 w 478"/>
                <a:gd name="T73" fmla="*/ 59 h 208"/>
                <a:gd name="T74" fmla="*/ 149 w 478"/>
                <a:gd name="T75" fmla="*/ 69 h 208"/>
                <a:gd name="T76" fmla="*/ 125 w 478"/>
                <a:gd name="T77" fmla="*/ 80 h 208"/>
                <a:gd name="T78" fmla="*/ 104 w 478"/>
                <a:gd name="T79" fmla="*/ 93 h 208"/>
                <a:gd name="T80" fmla="*/ 85 w 478"/>
                <a:gd name="T81" fmla="*/ 104 h 208"/>
                <a:gd name="T82" fmla="*/ 66 w 478"/>
                <a:gd name="T83" fmla="*/ 115 h 208"/>
                <a:gd name="T84" fmla="*/ 48 w 478"/>
                <a:gd name="T85" fmla="*/ 125 h 208"/>
                <a:gd name="T86" fmla="*/ 34 w 478"/>
                <a:gd name="T87" fmla="*/ 133 h 208"/>
                <a:gd name="T88" fmla="*/ 21 w 478"/>
                <a:gd name="T89" fmla="*/ 141 h 208"/>
                <a:gd name="T90" fmla="*/ 10 w 478"/>
                <a:gd name="T91" fmla="*/ 147 h 208"/>
                <a:gd name="T92" fmla="*/ 5 w 478"/>
                <a:gd name="T93" fmla="*/ 152 h 208"/>
                <a:gd name="T94" fmla="*/ 0 w 478"/>
                <a:gd name="T95" fmla="*/ 155 h 208"/>
                <a:gd name="T96" fmla="*/ 0 w 478"/>
                <a:gd name="T97" fmla="*/ 157 h 208"/>
                <a:gd name="T98" fmla="*/ 2 w 478"/>
                <a:gd name="T99" fmla="*/ 208 h 208"/>
                <a:gd name="T100" fmla="*/ 2 w 478"/>
                <a:gd name="T10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8" h="208">
                  <a:moveTo>
                    <a:pt x="2" y="208"/>
                  </a:moveTo>
                  <a:lnTo>
                    <a:pt x="2" y="205"/>
                  </a:lnTo>
                  <a:lnTo>
                    <a:pt x="10" y="200"/>
                  </a:lnTo>
                  <a:lnTo>
                    <a:pt x="21" y="189"/>
                  </a:lnTo>
                  <a:lnTo>
                    <a:pt x="37" y="181"/>
                  </a:lnTo>
                  <a:lnTo>
                    <a:pt x="56" y="168"/>
                  </a:lnTo>
                  <a:lnTo>
                    <a:pt x="77" y="155"/>
                  </a:lnTo>
                  <a:lnTo>
                    <a:pt x="104" y="139"/>
                  </a:lnTo>
                  <a:lnTo>
                    <a:pt x="133" y="123"/>
                  </a:lnTo>
                  <a:lnTo>
                    <a:pt x="165" y="104"/>
                  </a:lnTo>
                  <a:lnTo>
                    <a:pt x="203" y="88"/>
                  </a:lnTo>
                  <a:lnTo>
                    <a:pt x="243" y="72"/>
                  </a:lnTo>
                  <a:lnTo>
                    <a:pt x="285" y="56"/>
                  </a:lnTo>
                  <a:lnTo>
                    <a:pt x="328" y="40"/>
                  </a:lnTo>
                  <a:lnTo>
                    <a:pt x="376" y="29"/>
                  </a:lnTo>
                  <a:lnTo>
                    <a:pt x="424" y="16"/>
                  </a:lnTo>
                  <a:lnTo>
                    <a:pt x="478" y="11"/>
                  </a:lnTo>
                  <a:lnTo>
                    <a:pt x="475" y="8"/>
                  </a:lnTo>
                  <a:lnTo>
                    <a:pt x="472" y="8"/>
                  </a:lnTo>
                  <a:lnTo>
                    <a:pt x="467" y="5"/>
                  </a:lnTo>
                  <a:lnTo>
                    <a:pt x="462" y="5"/>
                  </a:lnTo>
                  <a:lnTo>
                    <a:pt x="454" y="3"/>
                  </a:lnTo>
                  <a:lnTo>
                    <a:pt x="446" y="3"/>
                  </a:lnTo>
                  <a:lnTo>
                    <a:pt x="435" y="3"/>
                  </a:lnTo>
                  <a:lnTo>
                    <a:pt x="422" y="3"/>
                  </a:lnTo>
                  <a:lnTo>
                    <a:pt x="408" y="0"/>
                  </a:lnTo>
                  <a:lnTo>
                    <a:pt x="392" y="0"/>
                  </a:lnTo>
                  <a:lnTo>
                    <a:pt x="376" y="3"/>
                  </a:lnTo>
                  <a:lnTo>
                    <a:pt x="357" y="5"/>
                  </a:lnTo>
                  <a:lnTo>
                    <a:pt x="336" y="5"/>
                  </a:lnTo>
                  <a:lnTo>
                    <a:pt x="317" y="11"/>
                  </a:lnTo>
                  <a:lnTo>
                    <a:pt x="293" y="16"/>
                  </a:lnTo>
                  <a:lnTo>
                    <a:pt x="272" y="21"/>
                  </a:lnTo>
                  <a:lnTo>
                    <a:pt x="245" y="29"/>
                  </a:lnTo>
                  <a:lnTo>
                    <a:pt x="221" y="37"/>
                  </a:lnTo>
                  <a:lnTo>
                    <a:pt x="197" y="48"/>
                  </a:lnTo>
                  <a:lnTo>
                    <a:pt x="173" y="59"/>
                  </a:lnTo>
                  <a:lnTo>
                    <a:pt x="149" y="69"/>
                  </a:lnTo>
                  <a:lnTo>
                    <a:pt x="125" y="80"/>
                  </a:lnTo>
                  <a:lnTo>
                    <a:pt x="104" y="93"/>
                  </a:lnTo>
                  <a:lnTo>
                    <a:pt x="85" y="104"/>
                  </a:lnTo>
                  <a:lnTo>
                    <a:pt x="66" y="115"/>
                  </a:lnTo>
                  <a:lnTo>
                    <a:pt x="48" y="125"/>
                  </a:lnTo>
                  <a:lnTo>
                    <a:pt x="34" y="133"/>
                  </a:lnTo>
                  <a:lnTo>
                    <a:pt x="21" y="141"/>
                  </a:lnTo>
                  <a:lnTo>
                    <a:pt x="10" y="147"/>
                  </a:lnTo>
                  <a:lnTo>
                    <a:pt x="5" y="152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2" y="208"/>
                  </a:lnTo>
                  <a:lnTo>
                    <a:pt x="2" y="208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000" y="2151"/>
              <a:ext cx="528" cy="325"/>
            </a:xfrm>
            <a:custGeom>
              <a:avLst/>
              <a:gdLst>
                <a:gd name="T0" fmla="*/ 8 w 588"/>
                <a:gd name="T1" fmla="*/ 213 h 368"/>
                <a:gd name="T2" fmla="*/ 19 w 588"/>
                <a:gd name="T3" fmla="*/ 205 h 368"/>
                <a:gd name="T4" fmla="*/ 40 w 588"/>
                <a:gd name="T5" fmla="*/ 189 h 368"/>
                <a:gd name="T6" fmla="*/ 70 w 588"/>
                <a:gd name="T7" fmla="*/ 171 h 368"/>
                <a:gd name="T8" fmla="*/ 104 w 588"/>
                <a:gd name="T9" fmla="*/ 147 h 368"/>
                <a:gd name="T10" fmla="*/ 145 w 588"/>
                <a:gd name="T11" fmla="*/ 120 h 368"/>
                <a:gd name="T12" fmla="*/ 193 w 588"/>
                <a:gd name="T13" fmla="*/ 96 h 368"/>
                <a:gd name="T14" fmla="*/ 238 w 588"/>
                <a:gd name="T15" fmla="*/ 72 h 368"/>
                <a:gd name="T16" fmla="*/ 286 w 588"/>
                <a:gd name="T17" fmla="*/ 53 h 368"/>
                <a:gd name="T18" fmla="*/ 337 w 588"/>
                <a:gd name="T19" fmla="*/ 35 h 368"/>
                <a:gd name="T20" fmla="*/ 385 w 588"/>
                <a:gd name="T21" fmla="*/ 21 h 368"/>
                <a:gd name="T22" fmla="*/ 430 w 588"/>
                <a:gd name="T23" fmla="*/ 13 h 368"/>
                <a:gd name="T24" fmla="*/ 470 w 588"/>
                <a:gd name="T25" fmla="*/ 8 h 368"/>
                <a:gd name="T26" fmla="*/ 505 w 588"/>
                <a:gd name="T27" fmla="*/ 3 h 368"/>
                <a:gd name="T28" fmla="*/ 529 w 588"/>
                <a:gd name="T29" fmla="*/ 0 h 368"/>
                <a:gd name="T30" fmla="*/ 542 w 588"/>
                <a:gd name="T31" fmla="*/ 0 h 368"/>
                <a:gd name="T32" fmla="*/ 588 w 588"/>
                <a:gd name="T33" fmla="*/ 35 h 368"/>
                <a:gd name="T34" fmla="*/ 577 w 588"/>
                <a:gd name="T35" fmla="*/ 37 h 368"/>
                <a:gd name="T36" fmla="*/ 550 w 588"/>
                <a:gd name="T37" fmla="*/ 45 h 368"/>
                <a:gd name="T38" fmla="*/ 510 w 588"/>
                <a:gd name="T39" fmla="*/ 56 h 368"/>
                <a:gd name="T40" fmla="*/ 462 w 588"/>
                <a:gd name="T41" fmla="*/ 75 h 368"/>
                <a:gd name="T42" fmla="*/ 404 w 588"/>
                <a:gd name="T43" fmla="*/ 96 h 368"/>
                <a:gd name="T44" fmla="*/ 347 w 588"/>
                <a:gd name="T45" fmla="*/ 123 h 368"/>
                <a:gd name="T46" fmla="*/ 289 w 588"/>
                <a:gd name="T47" fmla="*/ 155 h 368"/>
                <a:gd name="T48" fmla="*/ 235 w 588"/>
                <a:gd name="T49" fmla="*/ 189 h 368"/>
                <a:gd name="T50" fmla="*/ 187 w 588"/>
                <a:gd name="T51" fmla="*/ 221 h 368"/>
                <a:gd name="T52" fmla="*/ 142 w 588"/>
                <a:gd name="T53" fmla="*/ 256 h 368"/>
                <a:gd name="T54" fmla="*/ 102 w 588"/>
                <a:gd name="T55" fmla="*/ 285 h 368"/>
                <a:gd name="T56" fmla="*/ 67 w 588"/>
                <a:gd name="T57" fmla="*/ 315 h 368"/>
                <a:gd name="T58" fmla="*/ 38 w 588"/>
                <a:gd name="T59" fmla="*/ 336 h 368"/>
                <a:gd name="T60" fmla="*/ 16 w 588"/>
                <a:gd name="T61" fmla="*/ 352 h 368"/>
                <a:gd name="T62" fmla="*/ 8 w 588"/>
                <a:gd name="T63" fmla="*/ 21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368">
                  <a:moveTo>
                    <a:pt x="8" y="216"/>
                  </a:moveTo>
                  <a:lnTo>
                    <a:pt x="8" y="213"/>
                  </a:lnTo>
                  <a:lnTo>
                    <a:pt x="14" y="211"/>
                  </a:lnTo>
                  <a:lnTo>
                    <a:pt x="19" y="205"/>
                  </a:lnTo>
                  <a:lnTo>
                    <a:pt x="30" y="200"/>
                  </a:lnTo>
                  <a:lnTo>
                    <a:pt x="40" y="189"/>
                  </a:lnTo>
                  <a:lnTo>
                    <a:pt x="54" y="181"/>
                  </a:lnTo>
                  <a:lnTo>
                    <a:pt x="70" y="171"/>
                  </a:lnTo>
                  <a:lnTo>
                    <a:pt x="86" y="160"/>
                  </a:lnTo>
                  <a:lnTo>
                    <a:pt x="104" y="147"/>
                  </a:lnTo>
                  <a:lnTo>
                    <a:pt x="123" y="133"/>
                  </a:lnTo>
                  <a:lnTo>
                    <a:pt x="145" y="120"/>
                  </a:lnTo>
                  <a:lnTo>
                    <a:pt x="169" y="107"/>
                  </a:lnTo>
                  <a:lnTo>
                    <a:pt x="193" y="96"/>
                  </a:lnTo>
                  <a:lnTo>
                    <a:pt x="214" y="83"/>
                  </a:lnTo>
                  <a:lnTo>
                    <a:pt x="238" y="72"/>
                  </a:lnTo>
                  <a:lnTo>
                    <a:pt x="265" y="64"/>
                  </a:lnTo>
                  <a:lnTo>
                    <a:pt x="286" y="53"/>
                  </a:lnTo>
                  <a:lnTo>
                    <a:pt x="313" y="43"/>
                  </a:lnTo>
                  <a:lnTo>
                    <a:pt x="337" y="35"/>
                  </a:lnTo>
                  <a:lnTo>
                    <a:pt x="361" y="29"/>
                  </a:lnTo>
                  <a:lnTo>
                    <a:pt x="385" y="21"/>
                  </a:lnTo>
                  <a:lnTo>
                    <a:pt x="409" y="19"/>
                  </a:lnTo>
                  <a:lnTo>
                    <a:pt x="430" y="13"/>
                  </a:lnTo>
                  <a:lnTo>
                    <a:pt x="452" y="11"/>
                  </a:lnTo>
                  <a:lnTo>
                    <a:pt x="470" y="8"/>
                  </a:lnTo>
                  <a:lnTo>
                    <a:pt x="489" y="5"/>
                  </a:lnTo>
                  <a:lnTo>
                    <a:pt x="505" y="3"/>
                  </a:lnTo>
                  <a:lnTo>
                    <a:pt x="518" y="3"/>
                  </a:lnTo>
                  <a:lnTo>
                    <a:pt x="529" y="0"/>
                  </a:lnTo>
                  <a:lnTo>
                    <a:pt x="537" y="0"/>
                  </a:lnTo>
                  <a:lnTo>
                    <a:pt x="542" y="0"/>
                  </a:lnTo>
                  <a:lnTo>
                    <a:pt x="545" y="0"/>
                  </a:lnTo>
                  <a:lnTo>
                    <a:pt x="588" y="35"/>
                  </a:lnTo>
                  <a:lnTo>
                    <a:pt x="585" y="35"/>
                  </a:lnTo>
                  <a:lnTo>
                    <a:pt x="577" y="37"/>
                  </a:lnTo>
                  <a:lnTo>
                    <a:pt x="564" y="40"/>
                  </a:lnTo>
                  <a:lnTo>
                    <a:pt x="550" y="45"/>
                  </a:lnTo>
                  <a:lnTo>
                    <a:pt x="532" y="51"/>
                  </a:lnTo>
                  <a:lnTo>
                    <a:pt x="510" y="56"/>
                  </a:lnTo>
                  <a:lnTo>
                    <a:pt x="486" y="64"/>
                  </a:lnTo>
                  <a:lnTo>
                    <a:pt x="462" y="75"/>
                  </a:lnTo>
                  <a:lnTo>
                    <a:pt x="433" y="85"/>
                  </a:lnTo>
                  <a:lnTo>
                    <a:pt x="404" y="96"/>
                  </a:lnTo>
                  <a:lnTo>
                    <a:pt x="374" y="109"/>
                  </a:lnTo>
                  <a:lnTo>
                    <a:pt x="347" y="123"/>
                  </a:lnTo>
                  <a:lnTo>
                    <a:pt x="315" y="139"/>
                  </a:lnTo>
                  <a:lnTo>
                    <a:pt x="289" y="155"/>
                  </a:lnTo>
                  <a:lnTo>
                    <a:pt x="259" y="171"/>
                  </a:lnTo>
                  <a:lnTo>
                    <a:pt x="235" y="189"/>
                  </a:lnTo>
                  <a:lnTo>
                    <a:pt x="209" y="205"/>
                  </a:lnTo>
                  <a:lnTo>
                    <a:pt x="187" y="221"/>
                  </a:lnTo>
                  <a:lnTo>
                    <a:pt x="163" y="237"/>
                  </a:lnTo>
                  <a:lnTo>
                    <a:pt x="142" y="256"/>
                  </a:lnTo>
                  <a:lnTo>
                    <a:pt x="121" y="269"/>
                  </a:lnTo>
                  <a:lnTo>
                    <a:pt x="102" y="285"/>
                  </a:lnTo>
                  <a:lnTo>
                    <a:pt x="83" y="299"/>
                  </a:lnTo>
                  <a:lnTo>
                    <a:pt x="67" y="315"/>
                  </a:lnTo>
                  <a:lnTo>
                    <a:pt x="51" y="325"/>
                  </a:lnTo>
                  <a:lnTo>
                    <a:pt x="38" y="336"/>
                  </a:lnTo>
                  <a:lnTo>
                    <a:pt x="27" y="344"/>
                  </a:lnTo>
                  <a:lnTo>
                    <a:pt x="16" y="352"/>
                  </a:lnTo>
                  <a:lnTo>
                    <a:pt x="0" y="368"/>
                  </a:lnTo>
                  <a:lnTo>
                    <a:pt x="8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800" y="1986"/>
              <a:ext cx="1652" cy="954"/>
            </a:xfrm>
            <a:custGeom>
              <a:avLst/>
              <a:gdLst>
                <a:gd name="T0" fmla="*/ 48 w 1837"/>
                <a:gd name="T1" fmla="*/ 950 h 1153"/>
                <a:gd name="T2" fmla="*/ 243 w 1837"/>
                <a:gd name="T3" fmla="*/ 787 h 1153"/>
                <a:gd name="T4" fmla="*/ 523 w 1837"/>
                <a:gd name="T5" fmla="*/ 571 h 1153"/>
                <a:gd name="T6" fmla="*/ 830 w 1837"/>
                <a:gd name="T7" fmla="*/ 379 h 1153"/>
                <a:gd name="T8" fmla="*/ 1124 w 1837"/>
                <a:gd name="T9" fmla="*/ 243 h 1153"/>
                <a:gd name="T10" fmla="*/ 1407 w 1837"/>
                <a:gd name="T11" fmla="*/ 128 h 1153"/>
                <a:gd name="T12" fmla="*/ 1639 w 1837"/>
                <a:gd name="T13" fmla="*/ 43 h 1153"/>
                <a:gd name="T14" fmla="*/ 1778 w 1837"/>
                <a:gd name="T15" fmla="*/ 0 h 1153"/>
                <a:gd name="T16" fmla="*/ 1805 w 1837"/>
                <a:gd name="T17" fmla="*/ 8 h 1153"/>
                <a:gd name="T18" fmla="*/ 1783 w 1837"/>
                <a:gd name="T19" fmla="*/ 40 h 1153"/>
                <a:gd name="T20" fmla="*/ 1740 w 1837"/>
                <a:gd name="T21" fmla="*/ 75 h 1153"/>
                <a:gd name="T22" fmla="*/ 1730 w 1837"/>
                <a:gd name="T23" fmla="*/ 91 h 1153"/>
                <a:gd name="T24" fmla="*/ 1770 w 1837"/>
                <a:gd name="T25" fmla="*/ 80 h 1153"/>
                <a:gd name="T26" fmla="*/ 1810 w 1837"/>
                <a:gd name="T27" fmla="*/ 75 h 1153"/>
                <a:gd name="T28" fmla="*/ 1837 w 1837"/>
                <a:gd name="T29" fmla="*/ 91 h 1153"/>
                <a:gd name="T30" fmla="*/ 1826 w 1837"/>
                <a:gd name="T31" fmla="*/ 134 h 1153"/>
                <a:gd name="T32" fmla="*/ 1797 w 1837"/>
                <a:gd name="T33" fmla="*/ 182 h 1153"/>
                <a:gd name="T34" fmla="*/ 1773 w 1837"/>
                <a:gd name="T35" fmla="*/ 216 h 1153"/>
                <a:gd name="T36" fmla="*/ 1762 w 1837"/>
                <a:gd name="T37" fmla="*/ 222 h 1153"/>
                <a:gd name="T38" fmla="*/ 1716 w 1837"/>
                <a:gd name="T39" fmla="*/ 230 h 1153"/>
                <a:gd name="T40" fmla="*/ 1652 w 1837"/>
                <a:gd name="T41" fmla="*/ 251 h 1153"/>
                <a:gd name="T42" fmla="*/ 1583 w 1837"/>
                <a:gd name="T43" fmla="*/ 286 h 1153"/>
                <a:gd name="T44" fmla="*/ 1532 w 1837"/>
                <a:gd name="T45" fmla="*/ 342 h 1153"/>
                <a:gd name="T46" fmla="*/ 1489 w 1837"/>
                <a:gd name="T47" fmla="*/ 432 h 1153"/>
                <a:gd name="T48" fmla="*/ 1460 w 1837"/>
                <a:gd name="T49" fmla="*/ 552 h 1153"/>
                <a:gd name="T50" fmla="*/ 1447 w 1837"/>
                <a:gd name="T51" fmla="*/ 675 h 1153"/>
                <a:gd name="T52" fmla="*/ 1449 w 1837"/>
                <a:gd name="T53" fmla="*/ 793 h 1153"/>
                <a:gd name="T54" fmla="*/ 1449 w 1837"/>
                <a:gd name="T55" fmla="*/ 915 h 1153"/>
                <a:gd name="T56" fmla="*/ 1449 w 1837"/>
                <a:gd name="T57" fmla="*/ 1027 h 1153"/>
                <a:gd name="T58" fmla="*/ 1449 w 1837"/>
                <a:gd name="T59" fmla="*/ 1097 h 1153"/>
                <a:gd name="T60" fmla="*/ 1038 w 1837"/>
                <a:gd name="T61" fmla="*/ 1137 h 1153"/>
                <a:gd name="T62" fmla="*/ 1046 w 1837"/>
                <a:gd name="T63" fmla="*/ 1118 h 1153"/>
                <a:gd name="T64" fmla="*/ 1062 w 1837"/>
                <a:gd name="T65" fmla="*/ 1067 h 1153"/>
                <a:gd name="T66" fmla="*/ 1070 w 1837"/>
                <a:gd name="T67" fmla="*/ 990 h 1153"/>
                <a:gd name="T68" fmla="*/ 1054 w 1837"/>
                <a:gd name="T69" fmla="*/ 886 h 1153"/>
                <a:gd name="T70" fmla="*/ 1020 w 1837"/>
                <a:gd name="T71" fmla="*/ 787 h 1153"/>
                <a:gd name="T72" fmla="*/ 990 w 1837"/>
                <a:gd name="T73" fmla="*/ 720 h 1153"/>
                <a:gd name="T74" fmla="*/ 955 w 1837"/>
                <a:gd name="T75" fmla="*/ 680 h 1153"/>
                <a:gd name="T76" fmla="*/ 915 w 1837"/>
                <a:gd name="T77" fmla="*/ 664 h 1153"/>
                <a:gd name="T78" fmla="*/ 822 w 1837"/>
                <a:gd name="T79" fmla="*/ 696 h 1153"/>
                <a:gd name="T80" fmla="*/ 670 w 1837"/>
                <a:gd name="T81" fmla="*/ 779 h 1153"/>
                <a:gd name="T82" fmla="*/ 515 w 1837"/>
                <a:gd name="T83" fmla="*/ 878 h 1153"/>
                <a:gd name="T84" fmla="*/ 419 w 1837"/>
                <a:gd name="T85" fmla="*/ 958 h 1153"/>
                <a:gd name="T86" fmla="*/ 363 w 1837"/>
                <a:gd name="T87" fmla="*/ 1009 h 1153"/>
                <a:gd name="T88" fmla="*/ 299 w 1837"/>
                <a:gd name="T89" fmla="*/ 1043 h 1153"/>
                <a:gd name="T90" fmla="*/ 232 w 1837"/>
                <a:gd name="T91" fmla="*/ 1065 h 1153"/>
                <a:gd name="T92" fmla="*/ 170 w 1837"/>
                <a:gd name="T93" fmla="*/ 1078 h 1153"/>
                <a:gd name="T94" fmla="*/ 109 w 1837"/>
                <a:gd name="T95" fmla="*/ 1067 h 1153"/>
                <a:gd name="T96" fmla="*/ 56 w 1837"/>
                <a:gd name="T97" fmla="*/ 1041 h 1153"/>
                <a:gd name="T98" fmla="*/ 13 w 1837"/>
                <a:gd name="T99" fmla="*/ 1009 h 1153"/>
                <a:gd name="T100" fmla="*/ 0 w 1837"/>
                <a:gd name="T101" fmla="*/ 995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7" h="1153">
                  <a:moveTo>
                    <a:pt x="0" y="995"/>
                  </a:moveTo>
                  <a:lnTo>
                    <a:pt x="5" y="990"/>
                  </a:lnTo>
                  <a:lnTo>
                    <a:pt x="21" y="974"/>
                  </a:lnTo>
                  <a:lnTo>
                    <a:pt x="48" y="950"/>
                  </a:lnTo>
                  <a:lnTo>
                    <a:pt x="85" y="918"/>
                  </a:lnTo>
                  <a:lnTo>
                    <a:pt x="130" y="881"/>
                  </a:lnTo>
                  <a:lnTo>
                    <a:pt x="184" y="835"/>
                  </a:lnTo>
                  <a:lnTo>
                    <a:pt x="243" y="787"/>
                  </a:lnTo>
                  <a:lnTo>
                    <a:pt x="307" y="737"/>
                  </a:lnTo>
                  <a:lnTo>
                    <a:pt x="376" y="683"/>
                  </a:lnTo>
                  <a:lnTo>
                    <a:pt x="448" y="627"/>
                  </a:lnTo>
                  <a:lnTo>
                    <a:pt x="523" y="571"/>
                  </a:lnTo>
                  <a:lnTo>
                    <a:pt x="600" y="520"/>
                  </a:lnTo>
                  <a:lnTo>
                    <a:pt x="678" y="470"/>
                  </a:lnTo>
                  <a:lnTo>
                    <a:pt x="755" y="422"/>
                  </a:lnTo>
                  <a:lnTo>
                    <a:pt x="830" y="379"/>
                  </a:lnTo>
                  <a:lnTo>
                    <a:pt x="905" y="342"/>
                  </a:lnTo>
                  <a:lnTo>
                    <a:pt x="977" y="307"/>
                  </a:lnTo>
                  <a:lnTo>
                    <a:pt x="1049" y="275"/>
                  </a:lnTo>
                  <a:lnTo>
                    <a:pt x="1124" y="243"/>
                  </a:lnTo>
                  <a:lnTo>
                    <a:pt x="1196" y="214"/>
                  </a:lnTo>
                  <a:lnTo>
                    <a:pt x="1268" y="182"/>
                  </a:lnTo>
                  <a:lnTo>
                    <a:pt x="1337" y="155"/>
                  </a:lnTo>
                  <a:lnTo>
                    <a:pt x="1407" y="128"/>
                  </a:lnTo>
                  <a:lnTo>
                    <a:pt x="1471" y="104"/>
                  </a:lnTo>
                  <a:lnTo>
                    <a:pt x="1532" y="80"/>
                  </a:lnTo>
                  <a:lnTo>
                    <a:pt x="1588" y="59"/>
                  </a:lnTo>
                  <a:lnTo>
                    <a:pt x="1639" y="43"/>
                  </a:lnTo>
                  <a:lnTo>
                    <a:pt x="1684" y="27"/>
                  </a:lnTo>
                  <a:lnTo>
                    <a:pt x="1722" y="16"/>
                  </a:lnTo>
                  <a:lnTo>
                    <a:pt x="1754" y="6"/>
                  </a:lnTo>
                  <a:lnTo>
                    <a:pt x="1778" y="0"/>
                  </a:lnTo>
                  <a:lnTo>
                    <a:pt x="1794" y="0"/>
                  </a:lnTo>
                  <a:lnTo>
                    <a:pt x="1799" y="0"/>
                  </a:lnTo>
                  <a:lnTo>
                    <a:pt x="1805" y="3"/>
                  </a:lnTo>
                  <a:lnTo>
                    <a:pt x="1805" y="8"/>
                  </a:lnTo>
                  <a:lnTo>
                    <a:pt x="1805" y="16"/>
                  </a:lnTo>
                  <a:lnTo>
                    <a:pt x="1797" y="22"/>
                  </a:lnTo>
                  <a:lnTo>
                    <a:pt x="1791" y="30"/>
                  </a:lnTo>
                  <a:lnTo>
                    <a:pt x="1783" y="40"/>
                  </a:lnTo>
                  <a:lnTo>
                    <a:pt x="1773" y="48"/>
                  </a:lnTo>
                  <a:lnTo>
                    <a:pt x="1762" y="59"/>
                  </a:lnTo>
                  <a:lnTo>
                    <a:pt x="1751" y="67"/>
                  </a:lnTo>
                  <a:lnTo>
                    <a:pt x="1740" y="75"/>
                  </a:lnTo>
                  <a:lnTo>
                    <a:pt x="1700" y="104"/>
                  </a:lnTo>
                  <a:lnTo>
                    <a:pt x="1714" y="99"/>
                  </a:lnTo>
                  <a:lnTo>
                    <a:pt x="1719" y="96"/>
                  </a:lnTo>
                  <a:lnTo>
                    <a:pt x="1730" y="91"/>
                  </a:lnTo>
                  <a:lnTo>
                    <a:pt x="1738" y="88"/>
                  </a:lnTo>
                  <a:lnTo>
                    <a:pt x="1748" y="86"/>
                  </a:lnTo>
                  <a:lnTo>
                    <a:pt x="1759" y="83"/>
                  </a:lnTo>
                  <a:lnTo>
                    <a:pt x="1770" y="80"/>
                  </a:lnTo>
                  <a:lnTo>
                    <a:pt x="1778" y="75"/>
                  </a:lnTo>
                  <a:lnTo>
                    <a:pt x="1791" y="75"/>
                  </a:lnTo>
                  <a:lnTo>
                    <a:pt x="1799" y="75"/>
                  </a:lnTo>
                  <a:lnTo>
                    <a:pt x="1810" y="75"/>
                  </a:lnTo>
                  <a:lnTo>
                    <a:pt x="1821" y="78"/>
                  </a:lnTo>
                  <a:lnTo>
                    <a:pt x="1829" y="80"/>
                  </a:lnTo>
                  <a:lnTo>
                    <a:pt x="1834" y="86"/>
                  </a:lnTo>
                  <a:lnTo>
                    <a:pt x="1837" y="91"/>
                  </a:lnTo>
                  <a:lnTo>
                    <a:pt x="1837" y="102"/>
                  </a:lnTo>
                  <a:lnTo>
                    <a:pt x="1837" y="112"/>
                  </a:lnTo>
                  <a:lnTo>
                    <a:pt x="1831" y="120"/>
                  </a:lnTo>
                  <a:lnTo>
                    <a:pt x="1826" y="134"/>
                  </a:lnTo>
                  <a:lnTo>
                    <a:pt x="1821" y="144"/>
                  </a:lnTo>
                  <a:lnTo>
                    <a:pt x="1813" y="158"/>
                  </a:lnTo>
                  <a:lnTo>
                    <a:pt x="1805" y="171"/>
                  </a:lnTo>
                  <a:lnTo>
                    <a:pt x="1797" y="182"/>
                  </a:lnTo>
                  <a:lnTo>
                    <a:pt x="1789" y="192"/>
                  </a:lnTo>
                  <a:lnTo>
                    <a:pt x="1783" y="203"/>
                  </a:lnTo>
                  <a:lnTo>
                    <a:pt x="1775" y="208"/>
                  </a:lnTo>
                  <a:lnTo>
                    <a:pt x="1773" y="216"/>
                  </a:lnTo>
                  <a:lnTo>
                    <a:pt x="1767" y="219"/>
                  </a:lnTo>
                  <a:lnTo>
                    <a:pt x="1767" y="222"/>
                  </a:lnTo>
                  <a:lnTo>
                    <a:pt x="1767" y="222"/>
                  </a:lnTo>
                  <a:lnTo>
                    <a:pt x="1762" y="222"/>
                  </a:lnTo>
                  <a:lnTo>
                    <a:pt x="1754" y="222"/>
                  </a:lnTo>
                  <a:lnTo>
                    <a:pt x="1743" y="224"/>
                  </a:lnTo>
                  <a:lnTo>
                    <a:pt x="1730" y="227"/>
                  </a:lnTo>
                  <a:lnTo>
                    <a:pt x="1716" y="230"/>
                  </a:lnTo>
                  <a:lnTo>
                    <a:pt x="1700" y="235"/>
                  </a:lnTo>
                  <a:lnTo>
                    <a:pt x="1687" y="240"/>
                  </a:lnTo>
                  <a:lnTo>
                    <a:pt x="1668" y="246"/>
                  </a:lnTo>
                  <a:lnTo>
                    <a:pt x="1652" y="251"/>
                  </a:lnTo>
                  <a:lnTo>
                    <a:pt x="1634" y="259"/>
                  </a:lnTo>
                  <a:lnTo>
                    <a:pt x="1615" y="267"/>
                  </a:lnTo>
                  <a:lnTo>
                    <a:pt x="1599" y="275"/>
                  </a:lnTo>
                  <a:lnTo>
                    <a:pt x="1583" y="286"/>
                  </a:lnTo>
                  <a:lnTo>
                    <a:pt x="1567" y="299"/>
                  </a:lnTo>
                  <a:lnTo>
                    <a:pt x="1556" y="310"/>
                  </a:lnTo>
                  <a:lnTo>
                    <a:pt x="1543" y="323"/>
                  </a:lnTo>
                  <a:lnTo>
                    <a:pt x="1532" y="342"/>
                  </a:lnTo>
                  <a:lnTo>
                    <a:pt x="1519" y="360"/>
                  </a:lnTo>
                  <a:lnTo>
                    <a:pt x="1511" y="384"/>
                  </a:lnTo>
                  <a:lnTo>
                    <a:pt x="1500" y="406"/>
                  </a:lnTo>
                  <a:lnTo>
                    <a:pt x="1489" y="432"/>
                  </a:lnTo>
                  <a:lnTo>
                    <a:pt x="1481" y="462"/>
                  </a:lnTo>
                  <a:lnTo>
                    <a:pt x="1473" y="491"/>
                  </a:lnTo>
                  <a:lnTo>
                    <a:pt x="1465" y="520"/>
                  </a:lnTo>
                  <a:lnTo>
                    <a:pt x="1460" y="552"/>
                  </a:lnTo>
                  <a:lnTo>
                    <a:pt x="1455" y="582"/>
                  </a:lnTo>
                  <a:lnTo>
                    <a:pt x="1449" y="614"/>
                  </a:lnTo>
                  <a:lnTo>
                    <a:pt x="1447" y="646"/>
                  </a:lnTo>
                  <a:lnTo>
                    <a:pt x="1447" y="675"/>
                  </a:lnTo>
                  <a:lnTo>
                    <a:pt x="1444" y="704"/>
                  </a:lnTo>
                  <a:lnTo>
                    <a:pt x="1447" y="734"/>
                  </a:lnTo>
                  <a:lnTo>
                    <a:pt x="1447" y="763"/>
                  </a:lnTo>
                  <a:lnTo>
                    <a:pt x="1449" y="793"/>
                  </a:lnTo>
                  <a:lnTo>
                    <a:pt x="1449" y="822"/>
                  </a:lnTo>
                  <a:lnTo>
                    <a:pt x="1449" y="854"/>
                  </a:lnTo>
                  <a:lnTo>
                    <a:pt x="1449" y="886"/>
                  </a:lnTo>
                  <a:lnTo>
                    <a:pt x="1449" y="915"/>
                  </a:lnTo>
                  <a:lnTo>
                    <a:pt x="1449" y="945"/>
                  </a:lnTo>
                  <a:lnTo>
                    <a:pt x="1452" y="977"/>
                  </a:lnTo>
                  <a:lnTo>
                    <a:pt x="1449" y="1001"/>
                  </a:lnTo>
                  <a:lnTo>
                    <a:pt x="1449" y="1027"/>
                  </a:lnTo>
                  <a:lnTo>
                    <a:pt x="1449" y="1049"/>
                  </a:lnTo>
                  <a:lnTo>
                    <a:pt x="1449" y="1067"/>
                  </a:lnTo>
                  <a:lnTo>
                    <a:pt x="1449" y="1083"/>
                  </a:lnTo>
                  <a:lnTo>
                    <a:pt x="1449" y="1097"/>
                  </a:lnTo>
                  <a:lnTo>
                    <a:pt x="1449" y="1105"/>
                  </a:lnTo>
                  <a:lnTo>
                    <a:pt x="1449" y="1107"/>
                  </a:lnTo>
                  <a:lnTo>
                    <a:pt x="1161" y="1153"/>
                  </a:lnTo>
                  <a:lnTo>
                    <a:pt x="1038" y="1137"/>
                  </a:lnTo>
                  <a:lnTo>
                    <a:pt x="1038" y="1134"/>
                  </a:lnTo>
                  <a:lnTo>
                    <a:pt x="1041" y="1131"/>
                  </a:lnTo>
                  <a:lnTo>
                    <a:pt x="1041" y="1123"/>
                  </a:lnTo>
                  <a:lnTo>
                    <a:pt x="1046" y="1118"/>
                  </a:lnTo>
                  <a:lnTo>
                    <a:pt x="1049" y="1107"/>
                  </a:lnTo>
                  <a:lnTo>
                    <a:pt x="1054" y="1097"/>
                  </a:lnTo>
                  <a:lnTo>
                    <a:pt x="1057" y="1083"/>
                  </a:lnTo>
                  <a:lnTo>
                    <a:pt x="1062" y="1067"/>
                  </a:lnTo>
                  <a:lnTo>
                    <a:pt x="1065" y="1051"/>
                  </a:lnTo>
                  <a:lnTo>
                    <a:pt x="1068" y="1030"/>
                  </a:lnTo>
                  <a:lnTo>
                    <a:pt x="1070" y="1011"/>
                  </a:lnTo>
                  <a:lnTo>
                    <a:pt x="1070" y="990"/>
                  </a:lnTo>
                  <a:lnTo>
                    <a:pt x="1068" y="966"/>
                  </a:lnTo>
                  <a:lnTo>
                    <a:pt x="1065" y="939"/>
                  </a:lnTo>
                  <a:lnTo>
                    <a:pt x="1060" y="913"/>
                  </a:lnTo>
                  <a:lnTo>
                    <a:pt x="1054" y="886"/>
                  </a:lnTo>
                  <a:lnTo>
                    <a:pt x="1044" y="857"/>
                  </a:lnTo>
                  <a:lnTo>
                    <a:pt x="1036" y="833"/>
                  </a:lnTo>
                  <a:lnTo>
                    <a:pt x="1028" y="806"/>
                  </a:lnTo>
                  <a:lnTo>
                    <a:pt x="1020" y="787"/>
                  </a:lnTo>
                  <a:lnTo>
                    <a:pt x="1012" y="766"/>
                  </a:lnTo>
                  <a:lnTo>
                    <a:pt x="1004" y="747"/>
                  </a:lnTo>
                  <a:lnTo>
                    <a:pt x="995" y="731"/>
                  </a:lnTo>
                  <a:lnTo>
                    <a:pt x="990" y="720"/>
                  </a:lnTo>
                  <a:lnTo>
                    <a:pt x="979" y="707"/>
                  </a:lnTo>
                  <a:lnTo>
                    <a:pt x="971" y="696"/>
                  </a:lnTo>
                  <a:lnTo>
                    <a:pt x="963" y="688"/>
                  </a:lnTo>
                  <a:lnTo>
                    <a:pt x="955" y="680"/>
                  </a:lnTo>
                  <a:lnTo>
                    <a:pt x="945" y="672"/>
                  </a:lnTo>
                  <a:lnTo>
                    <a:pt x="934" y="670"/>
                  </a:lnTo>
                  <a:lnTo>
                    <a:pt x="926" y="667"/>
                  </a:lnTo>
                  <a:lnTo>
                    <a:pt x="915" y="664"/>
                  </a:lnTo>
                  <a:lnTo>
                    <a:pt x="902" y="664"/>
                  </a:lnTo>
                  <a:lnTo>
                    <a:pt x="881" y="672"/>
                  </a:lnTo>
                  <a:lnTo>
                    <a:pt x="854" y="680"/>
                  </a:lnTo>
                  <a:lnTo>
                    <a:pt x="822" y="696"/>
                  </a:lnTo>
                  <a:lnTo>
                    <a:pt x="787" y="712"/>
                  </a:lnTo>
                  <a:lnTo>
                    <a:pt x="750" y="734"/>
                  </a:lnTo>
                  <a:lnTo>
                    <a:pt x="707" y="755"/>
                  </a:lnTo>
                  <a:lnTo>
                    <a:pt x="670" y="779"/>
                  </a:lnTo>
                  <a:lnTo>
                    <a:pt x="627" y="803"/>
                  </a:lnTo>
                  <a:lnTo>
                    <a:pt x="587" y="827"/>
                  </a:lnTo>
                  <a:lnTo>
                    <a:pt x="550" y="854"/>
                  </a:lnTo>
                  <a:lnTo>
                    <a:pt x="515" y="878"/>
                  </a:lnTo>
                  <a:lnTo>
                    <a:pt x="480" y="902"/>
                  </a:lnTo>
                  <a:lnTo>
                    <a:pt x="453" y="923"/>
                  </a:lnTo>
                  <a:lnTo>
                    <a:pt x="432" y="942"/>
                  </a:lnTo>
                  <a:lnTo>
                    <a:pt x="419" y="958"/>
                  </a:lnTo>
                  <a:lnTo>
                    <a:pt x="405" y="971"/>
                  </a:lnTo>
                  <a:lnTo>
                    <a:pt x="392" y="985"/>
                  </a:lnTo>
                  <a:lnTo>
                    <a:pt x="379" y="995"/>
                  </a:lnTo>
                  <a:lnTo>
                    <a:pt x="363" y="1009"/>
                  </a:lnTo>
                  <a:lnTo>
                    <a:pt x="347" y="1017"/>
                  </a:lnTo>
                  <a:lnTo>
                    <a:pt x="331" y="1027"/>
                  </a:lnTo>
                  <a:lnTo>
                    <a:pt x="315" y="1035"/>
                  </a:lnTo>
                  <a:lnTo>
                    <a:pt x="299" y="1043"/>
                  </a:lnTo>
                  <a:lnTo>
                    <a:pt x="283" y="1049"/>
                  </a:lnTo>
                  <a:lnTo>
                    <a:pt x="267" y="1057"/>
                  </a:lnTo>
                  <a:lnTo>
                    <a:pt x="248" y="1059"/>
                  </a:lnTo>
                  <a:lnTo>
                    <a:pt x="232" y="1065"/>
                  </a:lnTo>
                  <a:lnTo>
                    <a:pt x="216" y="1067"/>
                  </a:lnTo>
                  <a:lnTo>
                    <a:pt x="200" y="1073"/>
                  </a:lnTo>
                  <a:lnTo>
                    <a:pt x="184" y="1075"/>
                  </a:lnTo>
                  <a:lnTo>
                    <a:pt x="170" y="1078"/>
                  </a:lnTo>
                  <a:lnTo>
                    <a:pt x="154" y="1078"/>
                  </a:lnTo>
                  <a:lnTo>
                    <a:pt x="138" y="1075"/>
                  </a:lnTo>
                  <a:lnTo>
                    <a:pt x="125" y="1073"/>
                  </a:lnTo>
                  <a:lnTo>
                    <a:pt x="109" y="1067"/>
                  </a:lnTo>
                  <a:lnTo>
                    <a:pt x="93" y="1062"/>
                  </a:lnTo>
                  <a:lnTo>
                    <a:pt x="80" y="1054"/>
                  </a:lnTo>
                  <a:lnTo>
                    <a:pt x="66" y="1046"/>
                  </a:lnTo>
                  <a:lnTo>
                    <a:pt x="56" y="1041"/>
                  </a:lnTo>
                  <a:lnTo>
                    <a:pt x="42" y="1030"/>
                  </a:lnTo>
                  <a:lnTo>
                    <a:pt x="32" y="1022"/>
                  </a:lnTo>
                  <a:lnTo>
                    <a:pt x="21" y="1014"/>
                  </a:lnTo>
                  <a:lnTo>
                    <a:pt x="13" y="1009"/>
                  </a:lnTo>
                  <a:lnTo>
                    <a:pt x="8" y="1003"/>
                  </a:lnTo>
                  <a:lnTo>
                    <a:pt x="2" y="998"/>
                  </a:lnTo>
                  <a:lnTo>
                    <a:pt x="0" y="995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992" y="2062"/>
              <a:ext cx="1395" cy="852"/>
            </a:xfrm>
            <a:custGeom>
              <a:avLst/>
              <a:gdLst>
                <a:gd name="T0" fmla="*/ 21 w 1552"/>
                <a:gd name="T1" fmla="*/ 960 h 1061"/>
                <a:gd name="T2" fmla="*/ 112 w 1552"/>
                <a:gd name="T3" fmla="*/ 875 h 1061"/>
                <a:gd name="T4" fmla="*/ 267 w 1552"/>
                <a:gd name="T5" fmla="*/ 739 h 1061"/>
                <a:gd name="T6" fmla="*/ 457 w 1552"/>
                <a:gd name="T7" fmla="*/ 578 h 1061"/>
                <a:gd name="T8" fmla="*/ 670 w 1552"/>
                <a:gd name="T9" fmla="*/ 421 h 1061"/>
                <a:gd name="T10" fmla="*/ 887 w 1552"/>
                <a:gd name="T11" fmla="*/ 288 h 1061"/>
                <a:gd name="T12" fmla="*/ 1092 w 1552"/>
                <a:gd name="T13" fmla="*/ 184 h 1061"/>
                <a:gd name="T14" fmla="*/ 1274 w 1552"/>
                <a:gd name="T15" fmla="*/ 101 h 1061"/>
                <a:gd name="T16" fmla="*/ 1421 w 1552"/>
                <a:gd name="T17" fmla="*/ 42 h 1061"/>
                <a:gd name="T18" fmla="*/ 1517 w 1552"/>
                <a:gd name="T19" fmla="*/ 10 h 1061"/>
                <a:gd name="T20" fmla="*/ 1552 w 1552"/>
                <a:gd name="T21" fmla="*/ 0 h 1061"/>
                <a:gd name="T22" fmla="*/ 1509 w 1552"/>
                <a:gd name="T23" fmla="*/ 21 h 1061"/>
                <a:gd name="T24" fmla="*/ 1402 w 1552"/>
                <a:gd name="T25" fmla="*/ 80 h 1061"/>
                <a:gd name="T26" fmla="*/ 1258 w 1552"/>
                <a:gd name="T27" fmla="*/ 165 h 1061"/>
                <a:gd name="T28" fmla="*/ 1103 w 1552"/>
                <a:gd name="T29" fmla="*/ 274 h 1061"/>
                <a:gd name="T30" fmla="*/ 961 w 1552"/>
                <a:gd name="T31" fmla="*/ 397 h 1061"/>
                <a:gd name="T32" fmla="*/ 935 w 1552"/>
                <a:gd name="T33" fmla="*/ 434 h 1061"/>
                <a:gd name="T34" fmla="*/ 991 w 1552"/>
                <a:gd name="T35" fmla="*/ 402 h 1061"/>
                <a:gd name="T36" fmla="*/ 1079 w 1552"/>
                <a:gd name="T37" fmla="*/ 357 h 1061"/>
                <a:gd name="T38" fmla="*/ 1178 w 1552"/>
                <a:gd name="T39" fmla="*/ 306 h 1061"/>
                <a:gd name="T40" fmla="*/ 1276 w 1552"/>
                <a:gd name="T41" fmla="*/ 264 h 1061"/>
                <a:gd name="T42" fmla="*/ 1322 w 1552"/>
                <a:gd name="T43" fmla="*/ 256 h 1061"/>
                <a:gd name="T44" fmla="*/ 1298 w 1552"/>
                <a:gd name="T45" fmla="*/ 282 h 1061"/>
                <a:gd name="T46" fmla="*/ 1271 w 1552"/>
                <a:gd name="T47" fmla="*/ 338 h 1061"/>
                <a:gd name="T48" fmla="*/ 1247 w 1552"/>
                <a:gd name="T49" fmla="*/ 424 h 1061"/>
                <a:gd name="T50" fmla="*/ 1231 w 1552"/>
                <a:gd name="T51" fmla="*/ 552 h 1061"/>
                <a:gd name="T52" fmla="*/ 1228 w 1552"/>
                <a:gd name="T53" fmla="*/ 581 h 1061"/>
                <a:gd name="T54" fmla="*/ 1228 w 1552"/>
                <a:gd name="T55" fmla="*/ 610 h 1061"/>
                <a:gd name="T56" fmla="*/ 1226 w 1552"/>
                <a:gd name="T57" fmla="*/ 640 h 1061"/>
                <a:gd name="T58" fmla="*/ 1226 w 1552"/>
                <a:gd name="T59" fmla="*/ 672 h 1061"/>
                <a:gd name="T60" fmla="*/ 1226 w 1552"/>
                <a:gd name="T61" fmla="*/ 704 h 1061"/>
                <a:gd name="T62" fmla="*/ 961 w 1552"/>
                <a:gd name="T63" fmla="*/ 1061 h 1061"/>
                <a:gd name="T64" fmla="*/ 961 w 1552"/>
                <a:gd name="T65" fmla="*/ 1045 h 1061"/>
                <a:gd name="T66" fmla="*/ 969 w 1552"/>
                <a:gd name="T67" fmla="*/ 1011 h 1061"/>
                <a:gd name="T68" fmla="*/ 977 w 1552"/>
                <a:gd name="T69" fmla="*/ 957 h 1061"/>
                <a:gd name="T70" fmla="*/ 980 w 1552"/>
                <a:gd name="T71" fmla="*/ 899 h 1061"/>
                <a:gd name="T72" fmla="*/ 975 w 1552"/>
                <a:gd name="T73" fmla="*/ 837 h 1061"/>
                <a:gd name="T74" fmla="*/ 956 w 1552"/>
                <a:gd name="T75" fmla="*/ 784 h 1061"/>
                <a:gd name="T76" fmla="*/ 919 w 1552"/>
                <a:gd name="T77" fmla="*/ 744 h 1061"/>
                <a:gd name="T78" fmla="*/ 876 w 1552"/>
                <a:gd name="T79" fmla="*/ 717 h 1061"/>
                <a:gd name="T80" fmla="*/ 831 w 1552"/>
                <a:gd name="T81" fmla="*/ 696 h 1061"/>
                <a:gd name="T82" fmla="*/ 801 w 1552"/>
                <a:gd name="T83" fmla="*/ 688 h 1061"/>
                <a:gd name="T84" fmla="*/ 796 w 1552"/>
                <a:gd name="T85" fmla="*/ 685 h 1061"/>
                <a:gd name="T86" fmla="*/ 791 w 1552"/>
                <a:gd name="T87" fmla="*/ 672 h 1061"/>
                <a:gd name="T88" fmla="*/ 780 w 1552"/>
                <a:gd name="T89" fmla="*/ 645 h 1061"/>
                <a:gd name="T90" fmla="*/ 766 w 1552"/>
                <a:gd name="T91" fmla="*/ 618 h 1061"/>
                <a:gd name="T92" fmla="*/ 742 w 1552"/>
                <a:gd name="T93" fmla="*/ 594 h 1061"/>
                <a:gd name="T94" fmla="*/ 713 w 1552"/>
                <a:gd name="T95" fmla="*/ 584 h 1061"/>
                <a:gd name="T96" fmla="*/ 641 w 1552"/>
                <a:gd name="T97" fmla="*/ 602 h 1061"/>
                <a:gd name="T98" fmla="*/ 521 w 1552"/>
                <a:gd name="T99" fmla="*/ 667 h 1061"/>
                <a:gd name="T100" fmla="*/ 379 w 1552"/>
                <a:gd name="T101" fmla="*/ 755 h 1061"/>
                <a:gd name="T102" fmla="*/ 246 w 1552"/>
                <a:gd name="T103" fmla="*/ 851 h 1061"/>
                <a:gd name="T104" fmla="*/ 142 w 1552"/>
                <a:gd name="T105" fmla="*/ 939 h 1061"/>
                <a:gd name="T106" fmla="*/ 112 w 1552"/>
                <a:gd name="T107" fmla="*/ 963 h 1061"/>
                <a:gd name="T108" fmla="*/ 88 w 1552"/>
                <a:gd name="T109" fmla="*/ 965 h 1061"/>
                <a:gd name="T110" fmla="*/ 59 w 1552"/>
                <a:gd name="T111" fmla="*/ 973 h 1061"/>
                <a:gd name="T112" fmla="*/ 27 w 1552"/>
                <a:gd name="T113" fmla="*/ 976 h 1061"/>
                <a:gd name="T114" fmla="*/ 5 w 1552"/>
                <a:gd name="T115" fmla="*/ 981 h 1061"/>
                <a:gd name="T116" fmla="*/ 3 w 1552"/>
                <a:gd name="T117" fmla="*/ 981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2" h="1061">
                  <a:moveTo>
                    <a:pt x="3" y="981"/>
                  </a:moveTo>
                  <a:lnTo>
                    <a:pt x="5" y="976"/>
                  </a:lnTo>
                  <a:lnTo>
                    <a:pt x="21" y="960"/>
                  </a:lnTo>
                  <a:lnTo>
                    <a:pt x="43" y="939"/>
                  </a:lnTo>
                  <a:lnTo>
                    <a:pt x="75" y="909"/>
                  </a:lnTo>
                  <a:lnTo>
                    <a:pt x="112" y="875"/>
                  </a:lnTo>
                  <a:lnTo>
                    <a:pt x="158" y="832"/>
                  </a:lnTo>
                  <a:lnTo>
                    <a:pt x="208" y="787"/>
                  </a:lnTo>
                  <a:lnTo>
                    <a:pt x="267" y="739"/>
                  </a:lnTo>
                  <a:lnTo>
                    <a:pt x="326" y="688"/>
                  </a:lnTo>
                  <a:lnTo>
                    <a:pt x="390" y="634"/>
                  </a:lnTo>
                  <a:lnTo>
                    <a:pt x="457" y="578"/>
                  </a:lnTo>
                  <a:lnTo>
                    <a:pt x="526" y="525"/>
                  </a:lnTo>
                  <a:lnTo>
                    <a:pt x="598" y="472"/>
                  </a:lnTo>
                  <a:lnTo>
                    <a:pt x="670" y="421"/>
                  </a:lnTo>
                  <a:lnTo>
                    <a:pt x="742" y="373"/>
                  </a:lnTo>
                  <a:lnTo>
                    <a:pt x="817" y="330"/>
                  </a:lnTo>
                  <a:lnTo>
                    <a:pt x="887" y="288"/>
                  </a:lnTo>
                  <a:lnTo>
                    <a:pt x="956" y="250"/>
                  </a:lnTo>
                  <a:lnTo>
                    <a:pt x="1025" y="216"/>
                  </a:lnTo>
                  <a:lnTo>
                    <a:pt x="1092" y="184"/>
                  </a:lnTo>
                  <a:lnTo>
                    <a:pt x="1156" y="152"/>
                  </a:lnTo>
                  <a:lnTo>
                    <a:pt x="1218" y="125"/>
                  </a:lnTo>
                  <a:lnTo>
                    <a:pt x="1274" y="101"/>
                  </a:lnTo>
                  <a:lnTo>
                    <a:pt x="1327" y="80"/>
                  </a:lnTo>
                  <a:lnTo>
                    <a:pt x="1375" y="58"/>
                  </a:lnTo>
                  <a:lnTo>
                    <a:pt x="1421" y="42"/>
                  </a:lnTo>
                  <a:lnTo>
                    <a:pt x="1458" y="29"/>
                  </a:lnTo>
                  <a:lnTo>
                    <a:pt x="1490" y="18"/>
                  </a:lnTo>
                  <a:lnTo>
                    <a:pt x="1517" y="10"/>
                  </a:lnTo>
                  <a:lnTo>
                    <a:pt x="1535" y="5"/>
                  </a:lnTo>
                  <a:lnTo>
                    <a:pt x="1546" y="0"/>
                  </a:lnTo>
                  <a:lnTo>
                    <a:pt x="1552" y="0"/>
                  </a:lnTo>
                  <a:lnTo>
                    <a:pt x="1546" y="2"/>
                  </a:lnTo>
                  <a:lnTo>
                    <a:pt x="1533" y="8"/>
                  </a:lnTo>
                  <a:lnTo>
                    <a:pt x="1509" y="21"/>
                  </a:lnTo>
                  <a:lnTo>
                    <a:pt x="1479" y="37"/>
                  </a:lnTo>
                  <a:lnTo>
                    <a:pt x="1445" y="56"/>
                  </a:lnTo>
                  <a:lnTo>
                    <a:pt x="1402" y="80"/>
                  </a:lnTo>
                  <a:lnTo>
                    <a:pt x="1359" y="104"/>
                  </a:lnTo>
                  <a:lnTo>
                    <a:pt x="1311" y="133"/>
                  </a:lnTo>
                  <a:lnTo>
                    <a:pt x="1258" y="165"/>
                  </a:lnTo>
                  <a:lnTo>
                    <a:pt x="1207" y="200"/>
                  </a:lnTo>
                  <a:lnTo>
                    <a:pt x="1154" y="234"/>
                  </a:lnTo>
                  <a:lnTo>
                    <a:pt x="1103" y="274"/>
                  </a:lnTo>
                  <a:lnTo>
                    <a:pt x="1052" y="314"/>
                  </a:lnTo>
                  <a:lnTo>
                    <a:pt x="1007" y="357"/>
                  </a:lnTo>
                  <a:lnTo>
                    <a:pt x="961" y="397"/>
                  </a:lnTo>
                  <a:lnTo>
                    <a:pt x="924" y="442"/>
                  </a:lnTo>
                  <a:lnTo>
                    <a:pt x="927" y="440"/>
                  </a:lnTo>
                  <a:lnTo>
                    <a:pt x="935" y="434"/>
                  </a:lnTo>
                  <a:lnTo>
                    <a:pt x="951" y="426"/>
                  </a:lnTo>
                  <a:lnTo>
                    <a:pt x="969" y="416"/>
                  </a:lnTo>
                  <a:lnTo>
                    <a:pt x="991" y="402"/>
                  </a:lnTo>
                  <a:lnTo>
                    <a:pt x="1017" y="389"/>
                  </a:lnTo>
                  <a:lnTo>
                    <a:pt x="1047" y="373"/>
                  </a:lnTo>
                  <a:lnTo>
                    <a:pt x="1079" y="357"/>
                  </a:lnTo>
                  <a:lnTo>
                    <a:pt x="1111" y="341"/>
                  </a:lnTo>
                  <a:lnTo>
                    <a:pt x="1146" y="325"/>
                  </a:lnTo>
                  <a:lnTo>
                    <a:pt x="1178" y="306"/>
                  </a:lnTo>
                  <a:lnTo>
                    <a:pt x="1212" y="293"/>
                  </a:lnTo>
                  <a:lnTo>
                    <a:pt x="1244" y="277"/>
                  </a:lnTo>
                  <a:lnTo>
                    <a:pt x="1276" y="264"/>
                  </a:lnTo>
                  <a:lnTo>
                    <a:pt x="1306" y="253"/>
                  </a:lnTo>
                  <a:lnTo>
                    <a:pt x="1333" y="245"/>
                  </a:lnTo>
                  <a:lnTo>
                    <a:pt x="1322" y="256"/>
                  </a:lnTo>
                  <a:lnTo>
                    <a:pt x="1314" y="261"/>
                  </a:lnTo>
                  <a:lnTo>
                    <a:pt x="1306" y="272"/>
                  </a:lnTo>
                  <a:lnTo>
                    <a:pt x="1298" y="282"/>
                  </a:lnTo>
                  <a:lnTo>
                    <a:pt x="1290" y="298"/>
                  </a:lnTo>
                  <a:lnTo>
                    <a:pt x="1279" y="317"/>
                  </a:lnTo>
                  <a:lnTo>
                    <a:pt x="1271" y="338"/>
                  </a:lnTo>
                  <a:lnTo>
                    <a:pt x="1263" y="362"/>
                  </a:lnTo>
                  <a:lnTo>
                    <a:pt x="1255" y="392"/>
                  </a:lnTo>
                  <a:lnTo>
                    <a:pt x="1247" y="424"/>
                  </a:lnTo>
                  <a:lnTo>
                    <a:pt x="1239" y="461"/>
                  </a:lnTo>
                  <a:lnTo>
                    <a:pt x="1234" y="504"/>
                  </a:lnTo>
                  <a:lnTo>
                    <a:pt x="1231" y="552"/>
                  </a:lnTo>
                  <a:lnTo>
                    <a:pt x="1228" y="560"/>
                  </a:lnTo>
                  <a:lnTo>
                    <a:pt x="1228" y="570"/>
                  </a:lnTo>
                  <a:lnTo>
                    <a:pt x="1228" y="581"/>
                  </a:lnTo>
                  <a:lnTo>
                    <a:pt x="1228" y="592"/>
                  </a:lnTo>
                  <a:lnTo>
                    <a:pt x="1228" y="600"/>
                  </a:lnTo>
                  <a:lnTo>
                    <a:pt x="1228" y="610"/>
                  </a:lnTo>
                  <a:lnTo>
                    <a:pt x="1228" y="621"/>
                  </a:lnTo>
                  <a:lnTo>
                    <a:pt x="1228" y="632"/>
                  </a:lnTo>
                  <a:lnTo>
                    <a:pt x="1226" y="640"/>
                  </a:lnTo>
                  <a:lnTo>
                    <a:pt x="1226" y="651"/>
                  </a:lnTo>
                  <a:lnTo>
                    <a:pt x="1226" y="661"/>
                  </a:lnTo>
                  <a:lnTo>
                    <a:pt x="1226" y="672"/>
                  </a:lnTo>
                  <a:lnTo>
                    <a:pt x="1226" y="683"/>
                  </a:lnTo>
                  <a:lnTo>
                    <a:pt x="1226" y="693"/>
                  </a:lnTo>
                  <a:lnTo>
                    <a:pt x="1226" y="704"/>
                  </a:lnTo>
                  <a:lnTo>
                    <a:pt x="1226" y="715"/>
                  </a:lnTo>
                  <a:lnTo>
                    <a:pt x="1234" y="1032"/>
                  </a:lnTo>
                  <a:lnTo>
                    <a:pt x="961" y="1061"/>
                  </a:lnTo>
                  <a:lnTo>
                    <a:pt x="961" y="1059"/>
                  </a:lnTo>
                  <a:lnTo>
                    <a:pt x="961" y="1053"/>
                  </a:lnTo>
                  <a:lnTo>
                    <a:pt x="961" y="1045"/>
                  </a:lnTo>
                  <a:lnTo>
                    <a:pt x="964" y="1037"/>
                  </a:lnTo>
                  <a:lnTo>
                    <a:pt x="967" y="1024"/>
                  </a:lnTo>
                  <a:lnTo>
                    <a:pt x="969" y="1011"/>
                  </a:lnTo>
                  <a:lnTo>
                    <a:pt x="972" y="992"/>
                  </a:lnTo>
                  <a:lnTo>
                    <a:pt x="975" y="976"/>
                  </a:lnTo>
                  <a:lnTo>
                    <a:pt x="977" y="957"/>
                  </a:lnTo>
                  <a:lnTo>
                    <a:pt x="977" y="939"/>
                  </a:lnTo>
                  <a:lnTo>
                    <a:pt x="980" y="917"/>
                  </a:lnTo>
                  <a:lnTo>
                    <a:pt x="980" y="899"/>
                  </a:lnTo>
                  <a:lnTo>
                    <a:pt x="980" y="877"/>
                  </a:lnTo>
                  <a:lnTo>
                    <a:pt x="977" y="859"/>
                  </a:lnTo>
                  <a:lnTo>
                    <a:pt x="975" y="837"/>
                  </a:lnTo>
                  <a:lnTo>
                    <a:pt x="972" y="821"/>
                  </a:lnTo>
                  <a:lnTo>
                    <a:pt x="967" y="800"/>
                  </a:lnTo>
                  <a:lnTo>
                    <a:pt x="956" y="784"/>
                  </a:lnTo>
                  <a:lnTo>
                    <a:pt x="945" y="771"/>
                  </a:lnTo>
                  <a:lnTo>
                    <a:pt x="935" y="757"/>
                  </a:lnTo>
                  <a:lnTo>
                    <a:pt x="919" y="744"/>
                  </a:lnTo>
                  <a:lnTo>
                    <a:pt x="905" y="733"/>
                  </a:lnTo>
                  <a:lnTo>
                    <a:pt x="889" y="725"/>
                  </a:lnTo>
                  <a:lnTo>
                    <a:pt x="876" y="717"/>
                  </a:lnTo>
                  <a:lnTo>
                    <a:pt x="860" y="709"/>
                  </a:lnTo>
                  <a:lnTo>
                    <a:pt x="844" y="704"/>
                  </a:lnTo>
                  <a:lnTo>
                    <a:pt x="831" y="696"/>
                  </a:lnTo>
                  <a:lnTo>
                    <a:pt x="820" y="693"/>
                  </a:lnTo>
                  <a:lnTo>
                    <a:pt x="809" y="691"/>
                  </a:lnTo>
                  <a:lnTo>
                    <a:pt x="801" y="688"/>
                  </a:lnTo>
                  <a:lnTo>
                    <a:pt x="796" y="688"/>
                  </a:lnTo>
                  <a:lnTo>
                    <a:pt x="796" y="688"/>
                  </a:lnTo>
                  <a:lnTo>
                    <a:pt x="796" y="685"/>
                  </a:lnTo>
                  <a:lnTo>
                    <a:pt x="793" y="683"/>
                  </a:lnTo>
                  <a:lnTo>
                    <a:pt x="793" y="677"/>
                  </a:lnTo>
                  <a:lnTo>
                    <a:pt x="791" y="672"/>
                  </a:lnTo>
                  <a:lnTo>
                    <a:pt x="788" y="664"/>
                  </a:lnTo>
                  <a:lnTo>
                    <a:pt x="785" y="656"/>
                  </a:lnTo>
                  <a:lnTo>
                    <a:pt x="780" y="645"/>
                  </a:lnTo>
                  <a:lnTo>
                    <a:pt x="777" y="637"/>
                  </a:lnTo>
                  <a:lnTo>
                    <a:pt x="772" y="629"/>
                  </a:lnTo>
                  <a:lnTo>
                    <a:pt x="766" y="618"/>
                  </a:lnTo>
                  <a:lnTo>
                    <a:pt x="758" y="608"/>
                  </a:lnTo>
                  <a:lnTo>
                    <a:pt x="750" y="602"/>
                  </a:lnTo>
                  <a:lnTo>
                    <a:pt x="742" y="594"/>
                  </a:lnTo>
                  <a:lnTo>
                    <a:pt x="732" y="589"/>
                  </a:lnTo>
                  <a:lnTo>
                    <a:pt x="721" y="586"/>
                  </a:lnTo>
                  <a:lnTo>
                    <a:pt x="713" y="584"/>
                  </a:lnTo>
                  <a:lnTo>
                    <a:pt x="694" y="584"/>
                  </a:lnTo>
                  <a:lnTo>
                    <a:pt x="670" y="592"/>
                  </a:lnTo>
                  <a:lnTo>
                    <a:pt x="641" y="602"/>
                  </a:lnTo>
                  <a:lnTo>
                    <a:pt x="606" y="621"/>
                  </a:lnTo>
                  <a:lnTo>
                    <a:pt x="564" y="643"/>
                  </a:lnTo>
                  <a:lnTo>
                    <a:pt x="521" y="667"/>
                  </a:lnTo>
                  <a:lnTo>
                    <a:pt x="475" y="693"/>
                  </a:lnTo>
                  <a:lnTo>
                    <a:pt x="430" y="725"/>
                  </a:lnTo>
                  <a:lnTo>
                    <a:pt x="379" y="755"/>
                  </a:lnTo>
                  <a:lnTo>
                    <a:pt x="334" y="787"/>
                  </a:lnTo>
                  <a:lnTo>
                    <a:pt x="289" y="819"/>
                  </a:lnTo>
                  <a:lnTo>
                    <a:pt x="246" y="851"/>
                  </a:lnTo>
                  <a:lnTo>
                    <a:pt x="206" y="883"/>
                  </a:lnTo>
                  <a:lnTo>
                    <a:pt x="171" y="912"/>
                  </a:lnTo>
                  <a:lnTo>
                    <a:pt x="142" y="939"/>
                  </a:lnTo>
                  <a:lnTo>
                    <a:pt x="120" y="963"/>
                  </a:lnTo>
                  <a:lnTo>
                    <a:pt x="118" y="963"/>
                  </a:lnTo>
                  <a:lnTo>
                    <a:pt x="112" y="963"/>
                  </a:lnTo>
                  <a:lnTo>
                    <a:pt x="107" y="963"/>
                  </a:lnTo>
                  <a:lnTo>
                    <a:pt x="99" y="965"/>
                  </a:lnTo>
                  <a:lnTo>
                    <a:pt x="88" y="965"/>
                  </a:lnTo>
                  <a:lnTo>
                    <a:pt x="80" y="968"/>
                  </a:lnTo>
                  <a:lnTo>
                    <a:pt x="70" y="971"/>
                  </a:lnTo>
                  <a:lnTo>
                    <a:pt x="59" y="973"/>
                  </a:lnTo>
                  <a:lnTo>
                    <a:pt x="46" y="973"/>
                  </a:lnTo>
                  <a:lnTo>
                    <a:pt x="35" y="976"/>
                  </a:lnTo>
                  <a:lnTo>
                    <a:pt x="27" y="976"/>
                  </a:lnTo>
                  <a:lnTo>
                    <a:pt x="19" y="979"/>
                  </a:lnTo>
                  <a:lnTo>
                    <a:pt x="11" y="979"/>
                  </a:lnTo>
                  <a:lnTo>
                    <a:pt x="5" y="981"/>
                  </a:lnTo>
                  <a:lnTo>
                    <a:pt x="0" y="981"/>
                  </a:lnTo>
                  <a:lnTo>
                    <a:pt x="3" y="981"/>
                  </a:lnTo>
                  <a:lnTo>
                    <a:pt x="3" y="981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714" y="1579"/>
              <a:ext cx="550" cy="277"/>
            </a:xfrm>
            <a:custGeom>
              <a:avLst/>
              <a:gdLst>
                <a:gd name="T0" fmla="*/ 0 w 414"/>
                <a:gd name="T1" fmla="*/ 42 h 320"/>
                <a:gd name="T2" fmla="*/ 0 w 414"/>
                <a:gd name="T3" fmla="*/ 40 h 320"/>
                <a:gd name="T4" fmla="*/ 6 w 414"/>
                <a:gd name="T5" fmla="*/ 40 h 320"/>
                <a:gd name="T6" fmla="*/ 11 w 414"/>
                <a:gd name="T7" fmla="*/ 34 h 320"/>
                <a:gd name="T8" fmla="*/ 19 w 414"/>
                <a:gd name="T9" fmla="*/ 34 h 320"/>
                <a:gd name="T10" fmla="*/ 30 w 414"/>
                <a:gd name="T11" fmla="*/ 29 h 320"/>
                <a:gd name="T12" fmla="*/ 43 w 414"/>
                <a:gd name="T13" fmla="*/ 26 h 320"/>
                <a:gd name="T14" fmla="*/ 59 w 414"/>
                <a:gd name="T15" fmla="*/ 21 h 320"/>
                <a:gd name="T16" fmla="*/ 75 w 414"/>
                <a:gd name="T17" fmla="*/ 18 h 320"/>
                <a:gd name="T18" fmla="*/ 91 w 414"/>
                <a:gd name="T19" fmla="*/ 13 h 320"/>
                <a:gd name="T20" fmla="*/ 110 w 414"/>
                <a:gd name="T21" fmla="*/ 10 h 320"/>
                <a:gd name="T22" fmla="*/ 131 w 414"/>
                <a:gd name="T23" fmla="*/ 8 h 320"/>
                <a:gd name="T24" fmla="*/ 153 w 414"/>
                <a:gd name="T25" fmla="*/ 5 h 320"/>
                <a:gd name="T26" fmla="*/ 171 w 414"/>
                <a:gd name="T27" fmla="*/ 2 h 320"/>
                <a:gd name="T28" fmla="*/ 195 w 414"/>
                <a:gd name="T29" fmla="*/ 2 h 320"/>
                <a:gd name="T30" fmla="*/ 217 w 414"/>
                <a:gd name="T31" fmla="*/ 0 h 320"/>
                <a:gd name="T32" fmla="*/ 241 w 414"/>
                <a:gd name="T33" fmla="*/ 2 h 320"/>
                <a:gd name="T34" fmla="*/ 262 w 414"/>
                <a:gd name="T35" fmla="*/ 2 h 320"/>
                <a:gd name="T36" fmla="*/ 281 w 414"/>
                <a:gd name="T37" fmla="*/ 5 h 320"/>
                <a:gd name="T38" fmla="*/ 300 w 414"/>
                <a:gd name="T39" fmla="*/ 5 h 320"/>
                <a:gd name="T40" fmla="*/ 316 w 414"/>
                <a:gd name="T41" fmla="*/ 8 h 320"/>
                <a:gd name="T42" fmla="*/ 332 w 414"/>
                <a:gd name="T43" fmla="*/ 8 h 320"/>
                <a:gd name="T44" fmla="*/ 345 w 414"/>
                <a:gd name="T45" fmla="*/ 10 h 320"/>
                <a:gd name="T46" fmla="*/ 358 w 414"/>
                <a:gd name="T47" fmla="*/ 13 h 320"/>
                <a:gd name="T48" fmla="*/ 372 w 414"/>
                <a:gd name="T49" fmla="*/ 13 h 320"/>
                <a:gd name="T50" fmla="*/ 380 w 414"/>
                <a:gd name="T51" fmla="*/ 16 h 320"/>
                <a:gd name="T52" fmla="*/ 390 w 414"/>
                <a:gd name="T53" fmla="*/ 16 h 320"/>
                <a:gd name="T54" fmla="*/ 396 w 414"/>
                <a:gd name="T55" fmla="*/ 18 h 320"/>
                <a:gd name="T56" fmla="*/ 404 w 414"/>
                <a:gd name="T57" fmla="*/ 18 h 320"/>
                <a:gd name="T58" fmla="*/ 412 w 414"/>
                <a:gd name="T59" fmla="*/ 21 h 320"/>
                <a:gd name="T60" fmla="*/ 414 w 414"/>
                <a:gd name="T61" fmla="*/ 21 h 320"/>
                <a:gd name="T62" fmla="*/ 366 w 414"/>
                <a:gd name="T63" fmla="*/ 291 h 320"/>
                <a:gd name="T64" fmla="*/ 121 w 414"/>
                <a:gd name="T65" fmla="*/ 320 h 320"/>
                <a:gd name="T66" fmla="*/ 0 w 414"/>
                <a:gd name="T67" fmla="*/ 42 h 320"/>
                <a:gd name="T68" fmla="*/ 0 w 414"/>
                <a:gd name="T69" fmla="*/ 4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20">
                  <a:moveTo>
                    <a:pt x="0" y="42"/>
                  </a:moveTo>
                  <a:lnTo>
                    <a:pt x="0" y="40"/>
                  </a:lnTo>
                  <a:lnTo>
                    <a:pt x="6" y="40"/>
                  </a:lnTo>
                  <a:lnTo>
                    <a:pt x="11" y="34"/>
                  </a:lnTo>
                  <a:lnTo>
                    <a:pt x="19" y="34"/>
                  </a:lnTo>
                  <a:lnTo>
                    <a:pt x="30" y="29"/>
                  </a:lnTo>
                  <a:lnTo>
                    <a:pt x="43" y="26"/>
                  </a:lnTo>
                  <a:lnTo>
                    <a:pt x="59" y="21"/>
                  </a:lnTo>
                  <a:lnTo>
                    <a:pt x="75" y="18"/>
                  </a:lnTo>
                  <a:lnTo>
                    <a:pt x="91" y="13"/>
                  </a:lnTo>
                  <a:lnTo>
                    <a:pt x="110" y="10"/>
                  </a:lnTo>
                  <a:lnTo>
                    <a:pt x="131" y="8"/>
                  </a:lnTo>
                  <a:lnTo>
                    <a:pt x="153" y="5"/>
                  </a:lnTo>
                  <a:lnTo>
                    <a:pt x="171" y="2"/>
                  </a:lnTo>
                  <a:lnTo>
                    <a:pt x="195" y="2"/>
                  </a:lnTo>
                  <a:lnTo>
                    <a:pt x="217" y="0"/>
                  </a:lnTo>
                  <a:lnTo>
                    <a:pt x="241" y="2"/>
                  </a:lnTo>
                  <a:lnTo>
                    <a:pt x="262" y="2"/>
                  </a:lnTo>
                  <a:lnTo>
                    <a:pt x="281" y="5"/>
                  </a:lnTo>
                  <a:lnTo>
                    <a:pt x="300" y="5"/>
                  </a:lnTo>
                  <a:lnTo>
                    <a:pt x="316" y="8"/>
                  </a:lnTo>
                  <a:lnTo>
                    <a:pt x="332" y="8"/>
                  </a:lnTo>
                  <a:lnTo>
                    <a:pt x="345" y="10"/>
                  </a:lnTo>
                  <a:lnTo>
                    <a:pt x="358" y="13"/>
                  </a:lnTo>
                  <a:lnTo>
                    <a:pt x="372" y="13"/>
                  </a:lnTo>
                  <a:lnTo>
                    <a:pt x="380" y="16"/>
                  </a:lnTo>
                  <a:lnTo>
                    <a:pt x="390" y="16"/>
                  </a:lnTo>
                  <a:lnTo>
                    <a:pt x="396" y="18"/>
                  </a:lnTo>
                  <a:lnTo>
                    <a:pt x="404" y="18"/>
                  </a:lnTo>
                  <a:lnTo>
                    <a:pt x="412" y="21"/>
                  </a:lnTo>
                  <a:lnTo>
                    <a:pt x="414" y="21"/>
                  </a:lnTo>
                  <a:lnTo>
                    <a:pt x="366" y="291"/>
                  </a:lnTo>
                  <a:lnTo>
                    <a:pt x="121" y="32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220" y="556"/>
              <a:ext cx="1085" cy="996"/>
            </a:xfrm>
            <a:custGeom>
              <a:avLst/>
              <a:gdLst>
                <a:gd name="T0" fmla="*/ 1188 w 1207"/>
                <a:gd name="T1" fmla="*/ 1043 h 1128"/>
                <a:gd name="T2" fmla="*/ 1204 w 1207"/>
                <a:gd name="T3" fmla="*/ 715 h 1128"/>
                <a:gd name="T4" fmla="*/ 1199 w 1207"/>
                <a:gd name="T5" fmla="*/ 566 h 1128"/>
                <a:gd name="T6" fmla="*/ 1148 w 1207"/>
                <a:gd name="T7" fmla="*/ 816 h 1128"/>
                <a:gd name="T8" fmla="*/ 1097 w 1207"/>
                <a:gd name="T9" fmla="*/ 942 h 1128"/>
                <a:gd name="T10" fmla="*/ 1097 w 1207"/>
                <a:gd name="T11" fmla="*/ 768 h 1128"/>
                <a:gd name="T12" fmla="*/ 1079 w 1207"/>
                <a:gd name="T13" fmla="*/ 670 h 1128"/>
                <a:gd name="T14" fmla="*/ 1041 w 1207"/>
                <a:gd name="T15" fmla="*/ 883 h 1128"/>
                <a:gd name="T16" fmla="*/ 1009 w 1207"/>
                <a:gd name="T17" fmla="*/ 976 h 1128"/>
                <a:gd name="T18" fmla="*/ 1017 w 1207"/>
                <a:gd name="T19" fmla="*/ 776 h 1128"/>
                <a:gd name="T20" fmla="*/ 1009 w 1207"/>
                <a:gd name="T21" fmla="*/ 670 h 1128"/>
                <a:gd name="T22" fmla="*/ 972 w 1207"/>
                <a:gd name="T23" fmla="*/ 870 h 1128"/>
                <a:gd name="T24" fmla="*/ 945 w 1207"/>
                <a:gd name="T25" fmla="*/ 960 h 1128"/>
                <a:gd name="T26" fmla="*/ 948 w 1207"/>
                <a:gd name="T27" fmla="*/ 782 h 1128"/>
                <a:gd name="T28" fmla="*/ 934 w 1207"/>
                <a:gd name="T29" fmla="*/ 672 h 1128"/>
                <a:gd name="T30" fmla="*/ 894 w 1207"/>
                <a:gd name="T31" fmla="*/ 827 h 1128"/>
                <a:gd name="T32" fmla="*/ 852 w 1207"/>
                <a:gd name="T33" fmla="*/ 910 h 1128"/>
                <a:gd name="T34" fmla="*/ 828 w 1207"/>
                <a:gd name="T35" fmla="*/ 646 h 1128"/>
                <a:gd name="T36" fmla="*/ 910 w 1207"/>
                <a:gd name="T37" fmla="*/ 496 h 1128"/>
                <a:gd name="T38" fmla="*/ 921 w 1207"/>
                <a:gd name="T39" fmla="*/ 413 h 1128"/>
                <a:gd name="T40" fmla="*/ 926 w 1207"/>
                <a:gd name="T41" fmla="*/ 203 h 1128"/>
                <a:gd name="T42" fmla="*/ 916 w 1207"/>
                <a:gd name="T43" fmla="*/ 43 h 1128"/>
                <a:gd name="T44" fmla="*/ 841 w 1207"/>
                <a:gd name="T45" fmla="*/ 312 h 1128"/>
                <a:gd name="T46" fmla="*/ 715 w 1207"/>
                <a:gd name="T47" fmla="*/ 317 h 1128"/>
                <a:gd name="T48" fmla="*/ 577 w 1207"/>
                <a:gd name="T49" fmla="*/ 352 h 1128"/>
                <a:gd name="T50" fmla="*/ 718 w 1207"/>
                <a:gd name="T51" fmla="*/ 363 h 1128"/>
                <a:gd name="T52" fmla="*/ 787 w 1207"/>
                <a:gd name="T53" fmla="*/ 392 h 1128"/>
                <a:gd name="T54" fmla="*/ 638 w 1207"/>
                <a:gd name="T55" fmla="*/ 405 h 1128"/>
                <a:gd name="T56" fmla="*/ 606 w 1207"/>
                <a:gd name="T57" fmla="*/ 531 h 1128"/>
                <a:gd name="T58" fmla="*/ 721 w 1207"/>
                <a:gd name="T59" fmla="*/ 534 h 1128"/>
                <a:gd name="T60" fmla="*/ 753 w 1207"/>
                <a:gd name="T61" fmla="*/ 552 h 1128"/>
                <a:gd name="T62" fmla="*/ 643 w 1207"/>
                <a:gd name="T63" fmla="*/ 590 h 1128"/>
                <a:gd name="T64" fmla="*/ 625 w 1207"/>
                <a:gd name="T65" fmla="*/ 619 h 1128"/>
                <a:gd name="T66" fmla="*/ 755 w 1207"/>
                <a:gd name="T67" fmla="*/ 646 h 1128"/>
                <a:gd name="T68" fmla="*/ 779 w 1207"/>
                <a:gd name="T69" fmla="*/ 664 h 1128"/>
                <a:gd name="T70" fmla="*/ 670 w 1207"/>
                <a:gd name="T71" fmla="*/ 694 h 1128"/>
                <a:gd name="T72" fmla="*/ 619 w 1207"/>
                <a:gd name="T73" fmla="*/ 744 h 1128"/>
                <a:gd name="T74" fmla="*/ 622 w 1207"/>
                <a:gd name="T75" fmla="*/ 862 h 1128"/>
                <a:gd name="T76" fmla="*/ 609 w 1207"/>
                <a:gd name="T77" fmla="*/ 1011 h 1128"/>
                <a:gd name="T78" fmla="*/ 593 w 1207"/>
                <a:gd name="T79" fmla="*/ 1096 h 1128"/>
                <a:gd name="T80" fmla="*/ 507 w 1207"/>
                <a:gd name="T81" fmla="*/ 1040 h 1128"/>
                <a:gd name="T82" fmla="*/ 512 w 1207"/>
                <a:gd name="T83" fmla="*/ 758 h 1128"/>
                <a:gd name="T84" fmla="*/ 502 w 1207"/>
                <a:gd name="T85" fmla="*/ 526 h 1128"/>
                <a:gd name="T86" fmla="*/ 494 w 1207"/>
                <a:gd name="T87" fmla="*/ 430 h 1128"/>
                <a:gd name="T88" fmla="*/ 403 w 1207"/>
                <a:gd name="T89" fmla="*/ 483 h 1128"/>
                <a:gd name="T90" fmla="*/ 379 w 1207"/>
                <a:gd name="T91" fmla="*/ 782 h 1128"/>
                <a:gd name="T92" fmla="*/ 326 w 1207"/>
                <a:gd name="T93" fmla="*/ 878 h 1128"/>
                <a:gd name="T94" fmla="*/ 323 w 1207"/>
                <a:gd name="T95" fmla="*/ 627 h 1128"/>
                <a:gd name="T96" fmla="*/ 296 w 1207"/>
                <a:gd name="T97" fmla="*/ 614 h 1128"/>
                <a:gd name="T98" fmla="*/ 216 w 1207"/>
                <a:gd name="T99" fmla="*/ 867 h 1128"/>
                <a:gd name="T100" fmla="*/ 165 w 1207"/>
                <a:gd name="T101" fmla="*/ 920 h 1128"/>
                <a:gd name="T102" fmla="*/ 171 w 1207"/>
                <a:gd name="T103" fmla="*/ 750 h 1128"/>
                <a:gd name="T104" fmla="*/ 77 w 1207"/>
                <a:gd name="T105" fmla="*/ 704 h 1128"/>
                <a:gd name="T106" fmla="*/ 101 w 1207"/>
                <a:gd name="T107" fmla="*/ 846 h 1128"/>
                <a:gd name="T108" fmla="*/ 64 w 1207"/>
                <a:gd name="T109" fmla="*/ 915 h 1128"/>
                <a:gd name="T110" fmla="*/ 13 w 1207"/>
                <a:gd name="T111" fmla="*/ 84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7" h="1128">
                  <a:moveTo>
                    <a:pt x="2" y="827"/>
                  </a:moveTo>
                  <a:lnTo>
                    <a:pt x="0" y="968"/>
                  </a:lnTo>
                  <a:lnTo>
                    <a:pt x="157" y="1086"/>
                  </a:lnTo>
                  <a:lnTo>
                    <a:pt x="675" y="1128"/>
                  </a:lnTo>
                  <a:lnTo>
                    <a:pt x="1188" y="1086"/>
                  </a:lnTo>
                  <a:lnTo>
                    <a:pt x="1188" y="1080"/>
                  </a:lnTo>
                  <a:lnTo>
                    <a:pt x="1188" y="1064"/>
                  </a:lnTo>
                  <a:lnTo>
                    <a:pt x="1188" y="1043"/>
                  </a:lnTo>
                  <a:lnTo>
                    <a:pt x="1191" y="1016"/>
                  </a:lnTo>
                  <a:lnTo>
                    <a:pt x="1193" y="979"/>
                  </a:lnTo>
                  <a:lnTo>
                    <a:pt x="1196" y="942"/>
                  </a:lnTo>
                  <a:lnTo>
                    <a:pt x="1199" y="899"/>
                  </a:lnTo>
                  <a:lnTo>
                    <a:pt x="1201" y="856"/>
                  </a:lnTo>
                  <a:lnTo>
                    <a:pt x="1201" y="808"/>
                  </a:lnTo>
                  <a:lnTo>
                    <a:pt x="1204" y="763"/>
                  </a:lnTo>
                  <a:lnTo>
                    <a:pt x="1204" y="715"/>
                  </a:lnTo>
                  <a:lnTo>
                    <a:pt x="1207" y="672"/>
                  </a:lnTo>
                  <a:lnTo>
                    <a:pt x="1207" y="632"/>
                  </a:lnTo>
                  <a:lnTo>
                    <a:pt x="1207" y="595"/>
                  </a:lnTo>
                  <a:lnTo>
                    <a:pt x="1207" y="563"/>
                  </a:lnTo>
                  <a:lnTo>
                    <a:pt x="1204" y="539"/>
                  </a:lnTo>
                  <a:lnTo>
                    <a:pt x="1204" y="542"/>
                  </a:lnTo>
                  <a:lnTo>
                    <a:pt x="1201" y="552"/>
                  </a:lnTo>
                  <a:lnTo>
                    <a:pt x="1199" y="566"/>
                  </a:lnTo>
                  <a:lnTo>
                    <a:pt x="1196" y="590"/>
                  </a:lnTo>
                  <a:lnTo>
                    <a:pt x="1191" y="614"/>
                  </a:lnTo>
                  <a:lnTo>
                    <a:pt x="1185" y="643"/>
                  </a:lnTo>
                  <a:lnTo>
                    <a:pt x="1180" y="675"/>
                  </a:lnTo>
                  <a:lnTo>
                    <a:pt x="1175" y="710"/>
                  </a:lnTo>
                  <a:lnTo>
                    <a:pt x="1164" y="744"/>
                  </a:lnTo>
                  <a:lnTo>
                    <a:pt x="1159" y="782"/>
                  </a:lnTo>
                  <a:lnTo>
                    <a:pt x="1148" y="816"/>
                  </a:lnTo>
                  <a:lnTo>
                    <a:pt x="1140" y="851"/>
                  </a:lnTo>
                  <a:lnTo>
                    <a:pt x="1129" y="883"/>
                  </a:lnTo>
                  <a:lnTo>
                    <a:pt x="1119" y="912"/>
                  </a:lnTo>
                  <a:lnTo>
                    <a:pt x="1108" y="939"/>
                  </a:lnTo>
                  <a:lnTo>
                    <a:pt x="1097" y="960"/>
                  </a:lnTo>
                  <a:lnTo>
                    <a:pt x="1097" y="958"/>
                  </a:lnTo>
                  <a:lnTo>
                    <a:pt x="1097" y="952"/>
                  </a:lnTo>
                  <a:lnTo>
                    <a:pt x="1097" y="942"/>
                  </a:lnTo>
                  <a:lnTo>
                    <a:pt x="1100" y="928"/>
                  </a:lnTo>
                  <a:lnTo>
                    <a:pt x="1100" y="910"/>
                  </a:lnTo>
                  <a:lnTo>
                    <a:pt x="1100" y="891"/>
                  </a:lnTo>
                  <a:lnTo>
                    <a:pt x="1100" y="870"/>
                  </a:lnTo>
                  <a:lnTo>
                    <a:pt x="1100" y="846"/>
                  </a:lnTo>
                  <a:lnTo>
                    <a:pt x="1100" y="819"/>
                  </a:lnTo>
                  <a:lnTo>
                    <a:pt x="1100" y="795"/>
                  </a:lnTo>
                  <a:lnTo>
                    <a:pt x="1097" y="768"/>
                  </a:lnTo>
                  <a:lnTo>
                    <a:pt x="1097" y="742"/>
                  </a:lnTo>
                  <a:lnTo>
                    <a:pt x="1095" y="715"/>
                  </a:lnTo>
                  <a:lnTo>
                    <a:pt x="1092" y="691"/>
                  </a:lnTo>
                  <a:lnTo>
                    <a:pt x="1089" y="664"/>
                  </a:lnTo>
                  <a:lnTo>
                    <a:pt x="1084" y="643"/>
                  </a:lnTo>
                  <a:lnTo>
                    <a:pt x="1084" y="646"/>
                  </a:lnTo>
                  <a:lnTo>
                    <a:pt x="1084" y="656"/>
                  </a:lnTo>
                  <a:lnTo>
                    <a:pt x="1079" y="670"/>
                  </a:lnTo>
                  <a:lnTo>
                    <a:pt x="1079" y="688"/>
                  </a:lnTo>
                  <a:lnTo>
                    <a:pt x="1073" y="710"/>
                  </a:lnTo>
                  <a:lnTo>
                    <a:pt x="1068" y="734"/>
                  </a:lnTo>
                  <a:lnTo>
                    <a:pt x="1063" y="763"/>
                  </a:lnTo>
                  <a:lnTo>
                    <a:pt x="1060" y="792"/>
                  </a:lnTo>
                  <a:lnTo>
                    <a:pt x="1052" y="822"/>
                  </a:lnTo>
                  <a:lnTo>
                    <a:pt x="1047" y="854"/>
                  </a:lnTo>
                  <a:lnTo>
                    <a:pt x="1041" y="883"/>
                  </a:lnTo>
                  <a:lnTo>
                    <a:pt x="1036" y="912"/>
                  </a:lnTo>
                  <a:lnTo>
                    <a:pt x="1028" y="939"/>
                  </a:lnTo>
                  <a:lnTo>
                    <a:pt x="1020" y="963"/>
                  </a:lnTo>
                  <a:lnTo>
                    <a:pt x="1014" y="984"/>
                  </a:lnTo>
                  <a:lnTo>
                    <a:pt x="1009" y="1000"/>
                  </a:lnTo>
                  <a:lnTo>
                    <a:pt x="1009" y="998"/>
                  </a:lnTo>
                  <a:lnTo>
                    <a:pt x="1009" y="990"/>
                  </a:lnTo>
                  <a:lnTo>
                    <a:pt x="1009" y="976"/>
                  </a:lnTo>
                  <a:lnTo>
                    <a:pt x="1009" y="960"/>
                  </a:lnTo>
                  <a:lnTo>
                    <a:pt x="1009" y="939"/>
                  </a:lnTo>
                  <a:lnTo>
                    <a:pt x="1012" y="915"/>
                  </a:lnTo>
                  <a:lnTo>
                    <a:pt x="1014" y="891"/>
                  </a:lnTo>
                  <a:lnTo>
                    <a:pt x="1014" y="864"/>
                  </a:lnTo>
                  <a:lnTo>
                    <a:pt x="1014" y="835"/>
                  </a:lnTo>
                  <a:lnTo>
                    <a:pt x="1017" y="806"/>
                  </a:lnTo>
                  <a:lnTo>
                    <a:pt x="1017" y="776"/>
                  </a:lnTo>
                  <a:lnTo>
                    <a:pt x="1017" y="747"/>
                  </a:lnTo>
                  <a:lnTo>
                    <a:pt x="1017" y="720"/>
                  </a:lnTo>
                  <a:lnTo>
                    <a:pt x="1014" y="694"/>
                  </a:lnTo>
                  <a:lnTo>
                    <a:pt x="1014" y="667"/>
                  </a:lnTo>
                  <a:lnTo>
                    <a:pt x="1012" y="648"/>
                  </a:lnTo>
                  <a:lnTo>
                    <a:pt x="1012" y="648"/>
                  </a:lnTo>
                  <a:lnTo>
                    <a:pt x="1009" y="659"/>
                  </a:lnTo>
                  <a:lnTo>
                    <a:pt x="1009" y="670"/>
                  </a:lnTo>
                  <a:lnTo>
                    <a:pt x="1006" y="688"/>
                  </a:lnTo>
                  <a:lnTo>
                    <a:pt x="1001" y="710"/>
                  </a:lnTo>
                  <a:lnTo>
                    <a:pt x="998" y="734"/>
                  </a:lnTo>
                  <a:lnTo>
                    <a:pt x="993" y="758"/>
                  </a:lnTo>
                  <a:lnTo>
                    <a:pt x="990" y="787"/>
                  </a:lnTo>
                  <a:lnTo>
                    <a:pt x="982" y="814"/>
                  </a:lnTo>
                  <a:lnTo>
                    <a:pt x="977" y="843"/>
                  </a:lnTo>
                  <a:lnTo>
                    <a:pt x="972" y="870"/>
                  </a:lnTo>
                  <a:lnTo>
                    <a:pt x="966" y="896"/>
                  </a:lnTo>
                  <a:lnTo>
                    <a:pt x="961" y="920"/>
                  </a:lnTo>
                  <a:lnTo>
                    <a:pt x="956" y="944"/>
                  </a:lnTo>
                  <a:lnTo>
                    <a:pt x="948" y="963"/>
                  </a:lnTo>
                  <a:lnTo>
                    <a:pt x="942" y="979"/>
                  </a:lnTo>
                  <a:lnTo>
                    <a:pt x="942" y="976"/>
                  </a:lnTo>
                  <a:lnTo>
                    <a:pt x="942" y="971"/>
                  </a:lnTo>
                  <a:lnTo>
                    <a:pt x="945" y="960"/>
                  </a:lnTo>
                  <a:lnTo>
                    <a:pt x="945" y="947"/>
                  </a:lnTo>
                  <a:lnTo>
                    <a:pt x="945" y="928"/>
                  </a:lnTo>
                  <a:lnTo>
                    <a:pt x="945" y="910"/>
                  </a:lnTo>
                  <a:lnTo>
                    <a:pt x="948" y="886"/>
                  </a:lnTo>
                  <a:lnTo>
                    <a:pt x="948" y="864"/>
                  </a:lnTo>
                  <a:lnTo>
                    <a:pt x="948" y="835"/>
                  </a:lnTo>
                  <a:lnTo>
                    <a:pt x="948" y="811"/>
                  </a:lnTo>
                  <a:lnTo>
                    <a:pt x="948" y="782"/>
                  </a:lnTo>
                  <a:lnTo>
                    <a:pt x="948" y="755"/>
                  </a:lnTo>
                  <a:lnTo>
                    <a:pt x="945" y="731"/>
                  </a:lnTo>
                  <a:lnTo>
                    <a:pt x="945" y="704"/>
                  </a:lnTo>
                  <a:lnTo>
                    <a:pt x="942" y="678"/>
                  </a:lnTo>
                  <a:lnTo>
                    <a:pt x="940" y="656"/>
                  </a:lnTo>
                  <a:lnTo>
                    <a:pt x="940" y="656"/>
                  </a:lnTo>
                  <a:lnTo>
                    <a:pt x="937" y="664"/>
                  </a:lnTo>
                  <a:lnTo>
                    <a:pt x="934" y="672"/>
                  </a:lnTo>
                  <a:lnTo>
                    <a:pt x="932" y="686"/>
                  </a:lnTo>
                  <a:lnTo>
                    <a:pt x="929" y="699"/>
                  </a:lnTo>
                  <a:lnTo>
                    <a:pt x="924" y="718"/>
                  </a:lnTo>
                  <a:lnTo>
                    <a:pt x="918" y="734"/>
                  </a:lnTo>
                  <a:lnTo>
                    <a:pt x="916" y="758"/>
                  </a:lnTo>
                  <a:lnTo>
                    <a:pt x="908" y="779"/>
                  </a:lnTo>
                  <a:lnTo>
                    <a:pt x="902" y="803"/>
                  </a:lnTo>
                  <a:lnTo>
                    <a:pt x="894" y="827"/>
                  </a:lnTo>
                  <a:lnTo>
                    <a:pt x="886" y="851"/>
                  </a:lnTo>
                  <a:lnTo>
                    <a:pt x="878" y="875"/>
                  </a:lnTo>
                  <a:lnTo>
                    <a:pt x="870" y="899"/>
                  </a:lnTo>
                  <a:lnTo>
                    <a:pt x="860" y="920"/>
                  </a:lnTo>
                  <a:lnTo>
                    <a:pt x="852" y="944"/>
                  </a:lnTo>
                  <a:lnTo>
                    <a:pt x="852" y="939"/>
                  </a:lnTo>
                  <a:lnTo>
                    <a:pt x="852" y="928"/>
                  </a:lnTo>
                  <a:lnTo>
                    <a:pt x="852" y="910"/>
                  </a:lnTo>
                  <a:lnTo>
                    <a:pt x="849" y="888"/>
                  </a:lnTo>
                  <a:lnTo>
                    <a:pt x="846" y="859"/>
                  </a:lnTo>
                  <a:lnTo>
                    <a:pt x="844" y="827"/>
                  </a:lnTo>
                  <a:lnTo>
                    <a:pt x="841" y="792"/>
                  </a:lnTo>
                  <a:lnTo>
                    <a:pt x="841" y="758"/>
                  </a:lnTo>
                  <a:lnTo>
                    <a:pt x="836" y="720"/>
                  </a:lnTo>
                  <a:lnTo>
                    <a:pt x="833" y="683"/>
                  </a:lnTo>
                  <a:lnTo>
                    <a:pt x="828" y="646"/>
                  </a:lnTo>
                  <a:lnTo>
                    <a:pt x="825" y="614"/>
                  </a:lnTo>
                  <a:lnTo>
                    <a:pt x="820" y="582"/>
                  </a:lnTo>
                  <a:lnTo>
                    <a:pt x="814" y="552"/>
                  </a:lnTo>
                  <a:lnTo>
                    <a:pt x="809" y="531"/>
                  </a:lnTo>
                  <a:lnTo>
                    <a:pt x="804" y="515"/>
                  </a:lnTo>
                  <a:lnTo>
                    <a:pt x="910" y="499"/>
                  </a:lnTo>
                  <a:lnTo>
                    <a:pt x="910" y="496"/>
                  </a:lnTo>
                  <a:lnTo>
                    <a:pt x="910" y="496"/>
                  </a:lnTo>
                  <a:lnTo>
                    <a:pt x="910" y="491"/>
                  </a:lnTo>
                  <a:lnTo>
                    <a:pt x="913" y="486"/>
                  </a:lnTo>
                  <a:lnTo>
                    <a:pt x="913" y="478"/>
                  </a:lnTo>
                  <a:lnTo>
                    <a:pt x="916" y="470"/>
                  </a:lnTo>
                  <a:lnTo>
                    <a:pt x="916" y="459"/>
                  </a:lnTo>
                  <a:lnTo>
                    <a:pt x="918" y="448"/>
                  </a:lnTo>
                  <a:lnTo>
                    <a:pt x="918" y="430"/>
                  </a:lnTo>
                  <a:lnTo>
                    <a:pt x="921" y="413"/>
                  </a:lnTo>
                  <a:lnTo>
                    <a:pt x="921" y="395"/>
                  </a:lnTo>
                  <a:lnTo>
                    <a:pt x="924" y="373"/>
                  </a:lnTo>
                  <a:lnTo>
                    <a:pt x="924" y="349"/>
                  </a:lnTo>
                  <a:lnTo>
                    <a:pt x="926" y="325"/>
                  </a:lnTo>
                  <a:lnTo>
                    <a:pt x="926" y="296"/>
                  </a:lnTo>
                  <a:lnTo>
                    <a:pt x="926" y="264"/>
                  </a:lnTo>
                  <a:lnTo>
                    <a:pt x="926" y="232"/>
                  </a:lnTo>
                  <a:lnTo>
                    <a:pt x="926" y="203"/>
                  </a:lnTo>
                  <a:lnTo>
                    <a:pt x="924" y="173"/>
                  </a:lnTo>
                  <a:lnTo>
                    <a:pt x="924" y="149"/>
                  </a:lnTo>
                  <a:lnTo>
                    <a:pt x="921" y="125"/>
                  </a:lnTo>
                  <a:lnTo>
                    <a:pt x="921" y="104"/>
                  </a:lnTo>
                  <a:lnTo>
                    <a:pt x="918" y="85"/>
                  </a:lnTo>
                  <a:lnTo>
                    <a:pt x="918" y="69"/>
                  </a:lnTo>
                  <a:lnTo>
                    <a:pt x="916" y="53"/>
                  </a:lnTo>
                  <a:lnTo>
                    <a:pt x="916" y="43"/>
                  </a:lnTo>
                  <a:lnTo>
                    <a:pt x="913" y="32"/>
                  </a:lnTo>
                  <a:lnTo>
                    <a:pt x="913" y="21"/>
                  </a:lnTo>
                  <a:lnTo>
                    <a:pt x="910" y="16"/>
                  </a:lnTo>
                  <a:lnTo>
                    <a:pt x="910" y="11"/>
                  </a:lnTo>
                  <a:lnTo>
                    <a:pt x="910" y="8"/>
                  </a:lnTo>
                  <a:lnTo>
                    <a:pt x="868" y="0"/>
                  </a:lnTo>
                  <a:lnTo>
                    <a:pt x="844" y="315"/>
                  </a:lnTo>
                  <a:lnTo>
                    <a:pt x="841" y="312"/>
                  </a:lnTo>
                  <a:lnTo>
                    <a:pt x="836" y="312"/>
                  </a:lnTo>
                  <a:lnTo>
                    <a:pt x="825" y="312"/>
                  </a:lnTo>
                  <a:lnTo>
                    <a:pt x="814" y="315"/>
                  </a:lnTo>
                  <a:lnTo>
                    <a:pt x="798" y="315"/>
                  </a:lnTo>
                  <a:lnTo>
                    <a:pt x="779" y="315"/>
                  </a:lnTo>
                  <a:lnTo>
                    <a:pt x="761" y="315"/>
                  </a:lnTo>
                  <a:lnTo>
                    <a:pt x="739" y="317"/>
                  </a:lnTo>
                  <a:lnTo>
                    <a:pt x="715" y="317"/>
                  </a:lnTo>
                  <a:lnTo>
                    <a:pt x="694" y="320"/>
                  </a:lnTo>
                  <a:lnTo>
                    <a:pt x="670" y="323"/>
                  </a:lnTo>
                  <a:lnTo>
                    <a:pt x="649" y="328"/>
                  </a:lnTo>
                  <a:lnTo>
                    <a:pt x="625" y="331"/>
                  </a:lnTo>
                  <a:lnTo>
                    <a:pt x="601" y="339"/>
                  </a:lnTo>
                  <a:lnTo>
                    <a:pt x="579" y="344"/>
                  </a:lnTo>
                  <a:lnTo>
                    <a:pt x="563" y="352"/>
                  </a:lnTo>
                  <a:lnTo>
                    <a:pt x="577" y="352"/>
                  </a:lnTo>
                  <a:lnTo>
                    <a:pt x="587" y="352"/>
                  </a:lnTo>
                  <a:lnTo>
                    <a:pt x="601" y="352"/>
                  </a:lnTo>
                  <a:lnTo>
                    <a:pt x="617" y="352"/>
                  </a:lnTo>
                  <a:lnTo>
                    <a:pt x="635" y="352"/>
                  </a:lnTo>
                  <a:lnTo>
                    <a:pt x="654" y="355"/>
                  </a:lnTo>
                  <a:lnTo>
                    <a:pt x="675" y="355"/>
                  </a:lnTo>
                  <a:lnTo>
                    <a:pt x="697" y="360"/>
                  </a:lnTo>
                  <a:lnTo>
                    <a:pt x="718" y="363"/>
                  </a:lnTo>
                  <a:lnTo>
                    <a:pt x="742" y="365"/>
                  </a:lnTo>
                  <a:lnTo>
                    <a:pt x="763" y="371"/>
                  </a:lnTo>
                  <a:lnTo>
                    <a:pt x="785" y="379"/>
                  </a:lnTo>
                  <a:lnTo>
                    <a:pt x="806" y="384"/>
                  </a:lnTo>
                  <a:lnTo>
                    <a:pt x="825" y="392"/>
                  </a:lnTo>
                  <a:lnTo>
                    <a:pt x="812" y="392"/>
                  </a:lnTo>
                  <a:lnTo>
                    <a:pt x="801" y="392"/>
                  </a:lnTo>
                  <a:lnTo>
                    <a:pt x="787" y="392"/>
                  </a:lnTo>
                  <a:lnTo>
                    <a:pt x="771" y="392"/>
                  </a:lnTo>
                  <a:lnTo>
                    <a:pt x="755" y="392"/>
                  </a:lnTo>
                  <a:lnTo>
                    <a:pt x="737" y="392"/>
                  </a:lnTo>
                  <a:lnTo>
                    <a:pt x="718" y="392"/>
                  </a:lnTo>
                  <a:lnTo>
                    <a:pt x="697" y="397"/>
                  </a:lnTo>
                  <a:lnTo>
                    <a:pt x="675" y="400"/>
                  </a:lnTo>
                  <a:lnTo>
                    <a:pt x="657" y="403"/>
                  </a:lnTo>
                  <a:lnTo>
                    <a:pt x="638" y="405"/>
                  </a:lnTo>
                  <a:lnTo>
                    <a:pt x="617" y="413"/>
                  </a:lnTo>
                  <a:lnTo>
                    <a:pt x="598" y="419"/>
                  </a:lnTo>
                  <a:lnTo>
                    <a:pt x="582" y="430"/>
                  </a:lnTo>
                  <a:lnTo>
                    <a:pt x="587" y="534"/>
                  </a:lnTo>
                  <a:lnTo>
                    <a:pt x="587" y="534"/>
                  </a:lnTo>
                  <a:lnTo>
                    <a:pt x="593" y="534"/>
                  </a:lnTo>
                  <a:lnTo>
                    <a:pt x="598" y="534"/>
                  </a:lnTo>
                  <a:lnTo>
                    <a:pt x="606" y="531"/>
                  </a:lnTo>
                  <a:lnTo>
                    <a:pt x="617" y="531"/>
                  </a:lnTo>
                  <a:lnTo>
                    <a:pt x="630" y="528"/>
                  </a:lnTo>
                  <a:lnTo>
                    <a:pt x="643" y="528"/>
                  </a:lnTo>
                  <a:lnTo>
                    <a:pt x="659" y="528"/>
                  </a:lnTo>
                  <a:lnTo>
                    <a:pt x="673" y="528"/>
                  </a:lnTo>
                  <a:lnTo>
                    <a:pt x="689" y="528"/>
                  </a:lnTo>
                  <a:lnTo>
                    <a:pt x="705" y="528"/>
                  </a:lnTo>
                  <a:lnTo>
                    <a:pt x="721" y="534"/>
                  </a:lnTo>
                  <a:lnTo>
                    <a:pt x="734" y="534"/>
                  </a:lnTo>
                  <a:lnTo>
                    <a:pt x="750" y="536"/>
                  </a:lnTo>
                  <a:lnTo>
                    <a:pt x="761" y="539"/>
                  </a:lnTo>
                  <a:lnTo>
                    <a:pt x="777" y="547"/>
                  </a:lnTo>
                  <a:lnTo>
                    <a:pt x="774" y="547"/>
                  </a:lnTo>
                  <a:lnTo>
                    <a:pt x="769" y="547"/>
                  </a:lnTo>
                  <a:lnTo>
                    <a:pt x="761" y="550"/>
                  </a:lnTo>
                  <a:lnTo>
                    <a:pt x="753" y="552"/>
                  </a:lnTo>
                  <a:lnTo>
                    <a:pt x="742" y="552"/>
                  </a:lnTo>
                  <a:lnTo>
                    <a:pt x="729" y="558"/>
                  </a:lnTo>
                  <a:lnTo>
                    <a:pt x="715" y="560"/>
                  </a:lnTo>
                  <a:lnTo>
                    <a:pt x="702" y="566"/>
                  </a:lnTo>
                  <a:lnTo>
                    <a:pt x="686" y="571"/>
                  </a:lnTo>
                  <a:lnTo>
                    <a:pt x="673" y="576"/>
                  </a:lnTo>
                  <a:lnTo>
                    <a:pt x="657" y="582"/>
                  </a:lnTo>
                  <a:lnTo>
                    <a:pt x="643" y="590"/>
                  </a:lnTo>
                  <a:lnTo>
                    <a:pt x="627" y="595"/>
                  </a:lnTo>
                  <a:lnTo>
                    <a:pt x="617" y="600"/>
                  </a:lnTo>
                  <a:lnTo>
                    <a:pt x="606" y="608"/>
                  </a:lnTo>
                  <a:lnTo>
                    <a:pt x="598" y="616"/>
                  </a:lnTo>
                  <a:lnTo>
                    <a:pt x="598" y="616"/>
                  </a:lnTo>
                  <a:lnTo>
                    <a:pt x="603" y="616"/>
                  </a:lnTo>
                  <a:lnTo>
                    <a:pt x="611" y="616"/>
                  </a:lnTo>
                  <a:lnTo>
                    <a:pt x="625" y="619"/>
                  </a:lnTo>
                  <a:lnTo>
                    <a:pt x="635" y="622"/>
                  </a:lnTo>
                  <a:lnTo>
                    <a:pt x="651" y="624"/>
                  </a:lnTo>
                  <a:lnTo>
                    <a:pt x="667" y="627"/>
                  </a:lnTo>
                  <a:lnTo>
                    <a:pt x="686" y="632"/>
                  </a:lnTo>
                  <a:lnTo>
                    <a:pt x="702" y="635"/>
                  </a:lnTo>
                  <a:lnTo>
                    <a:pt x="721" y="638"/>
                  </a:lnTo>
                  <a:lnTo>
                    <a:pt x="737" y="643"/>
                  </a:lnTo>
                  <a:lnTo>
                    <a:pt x="755" y="646"/>
                  </a:lnTo>
                  <a:lnTo>
                    <a:pt x="769" y="648"/>
                  </a:lnTo>
                  <a:lnTo>
                    <a:pt x="782" y="656"/>
                  </a:lnTo>
                  <a:lnTo>
                    <a:pt x="793" y="659"/>
                  </a:lnTo>
                  <a:lnTo>
                    <a:pt x="801" y="664"/>
                  </a:lnTo>
                  <a:lnTo>
                    <a:pt x="798" y="664"/>
                  </a:lnTo>
                  <a:lnTo>
                    <a:pt x="793" y="664"/>
                  </a:lnTo>
                  <a:lnTo>
                    <a:pt x="787" y="664"/>
                  </a:lnTo>
                  <a:lnTo>
                    <a:pt x="779" y="664"/>
                  </a:lnTo>
                  <a:lnTo>
                    <a:pt x="769" y="667"/>
                  </a:lnTo>
                  <a:lnTo>
                    <a:pt x="755" y="670"/>
                  </a:lnTo>
                  <a:lnTo>
                    <a:pt x="742" y="672"/>
                  </a:lnTo>
                  <a:lnTo>
                    <a:pt x="729" y="675"/>
                  </a:lnTo>
                  <a:lnTo>
                    <a:pt x="713" y="678"/>
                  </a:lnTo>
                  <a:lnTo>
                    <a:pt x="699" y="683"/>
                  </a:lnTo>
                  <a:lnTo>
                    <a:pt x="683" y="686"/>
                  </a:lnTo>
                  <a:lnTo>
                    <a:pt x="670" y="694"/>
                  </a:lnTo>
                  <a:lnTo>
                    <a:pt x="654" y="699"/>
                  </a:lnTo>
                  <a:lnTo>
                    <a:pt x="641" y="704"/>
                  </a:lnTo>
                  <a:lnTo>
                    <a:pt x="627" y="712"/>
                  </a:lnTo>
                  <a:lnTo>
                    <a:pt x="617" y="723"/>
                  </a:lnTo>
                  <a:lnTo>
                    <a:pt x="617" y="726"/>
                  </a:lnTo>
                  <a:lnTo>
                    <a:pt x="617" y="731"/>
                  </a:lnTo>
                  <a:lnTo>
                    <a:pt x="619" y="736"/>
                  </a:lnTo>
                  <a:lnTo>
                    <a:pt x="619" y="744"/>
                  </a:lnTo>
                  <a:lnTo>
                    <a:pt x="619" y="755"/>
                  </a:lnTo>
                  <a:lnTo>
                    <a:pt x="622" y="766"/>
                  </a:lnTo>
                  <a:lnTo>
                    <a:pt x="622" y="779"/>
                  </a:lnTo>
                  <a:lnTo>
                    <a:pt x="622" y="792"/>
                  </a:lnTo>
                  <a:lnTo>
                    <a:pt x="622" y="808"/>
                  </a:lnTo>
                  <a:lnTo>
                    <a:pt x="622" y="824"/>
                  </a:lnTo>
                  <a:lnTo>
                    <a:pt x="622" y="843"/>
                  </a:lnTo>
                  <a:lnTo>
                    <a:pt x="622" y="862"/>
                  </a:lnTo>
                  <a:lnTo>
                    <a:pt x="622" y="880"/>
                  </a:lnTo>
                  <a:lnTo>
                    <a:pt x="622" y="899"/>
                  </a:lnTo>
                  <a:lnTo>
                    <a:pt x="622" y="920"/>
                  </a:lnTo>
                  <a:lnTo>
                    <a:pt x="619" y="939"/>
                  </a:lnTo>
                  <a:lnTo>
                    <a:pt x="617" y="958"/>
                  </a:lnTo>
                  <a:lnTo>
                    <a:pt x="614" y="976"/>
                  </a:lnTo>
                  <a:lnTo>
                    <a:pt x="611" y="995"/>
                  </a:lnTo>
                  <a:lnTo>
                    <a:pt x="609" y="1011"/>
                  </a:lnTo>
                  <a:lnTo>
                    <a:pt x="606" y="1027"/>
                  </a:lnTo>
                  <a:lnTo>
                    <a:pt x="606" y="1040"/>
                  </a:lnTo>
                  <a:lnTo>
                    <a:pt x="603" y="1054"/>
                  </a:lnTo>
                  <a:lnTo>
                    <a:pt x="601" y="1064"/>
                  </a:lnTo>
                  <a:lnTo>
                    <a:pt x="598" y="1075"/>
                  </a:lnTo>
                  <a:lnTo>
                    <a:pt x="595" y="1083"/>
                  </a:lnTo>
                  <a:lnTo>
                    <a:pt x="595" y="1091"/>
                  </a:lnTo>
                  <a:lnTo>
                    <a:pt x="593" y="1096"/>
                  </a:lnTo>
                  <a:lnTo>
                    <a:pt x="590" y="1102"/>
                  </a:lnTo>
                  <a:lnTo>
                    <a:pt x="590" y="1102"/>
                  </a:lnTo>
                  <a:lnTo>
                    <a:pt x="590" y="1104"/>
                  </a:lnTo>
                  <a:lnTo>
                    <a:pt x="504" y="1094"/>
                  </a:lnTo>
                  <a:lnTo>
                    <a:pt x="504" y="1088"/>
                  </a:lnTo>
                  <a:lnTo>
                    <a:pt x="504" y="1078"/>
                  </a:lnTo>
                  <a:lnTo>
                    <a:pt x="504" y="1062"/>
                  </a:lnTo>
                  <a:lnTo>
                    <a:pt x="507" y="1040"/>
                  </a:lnTo>
                  <a:lnTo>
                    <a:pt x="507" y="1011"/>
                  </a:lnTo>
                  <a:lnTo>
                    <a:pt x="510" y="982"/>
                  </a:lnTo>
                  <a:lnTo>
                    <a:pt x="510" y="947"/>
                  </a:lnTo>
                  <a:lnTo>
                    <a:pt x="512" y="912"/>
                  </a:lnTo>
                  <a:lnTo>
                    <a:pt x="512" y="872"/>
                  </a:lnTo>
                  <a:lnTo>
                    <a:pt x="512" y="835"/>
                  </a:lnTo>
                  <a:lnTo>
                    <a:pt x="512" y="795"/>
                  </a:lnTo>
                  <a:lnTo>
                    <a:pt x="512" y="758"/>
                  </a:lnTo>
                  <a:lnTo>
                    <a:pt x="512" y="720"/>
                  </a:lnTo>
                  <a:lnTo>
                    <a:pt x="512" y="683"/>
                  </a:lnTo>
                  <a:lnTo>
                    <a:pt x="512" y="648"/>
                  </a:lnTo>
                  <a:lnTo>
                    <a:pt x="510" y="619"/>
                  </a:lnTo>
                  <a:lnTo>
                    <a:pt x="507" y="592"/>
                  </a:lnTo>
                  <a:lnTo>
                    <a:pt x="504" y="568"/>
                  </a:lnTo>
                  <a:lnTo>
                    <a:pt x="502" y="544"/>
                  </a:lnTo>
                  <a:lnTo>
                    <a:pt x="502" y="526"/>
                  </a:lnTo>
                  <a:lnTo>
                    <a:pt x="499" y="504"/>
                  </a:lnTo>
                  <a:lnTo>
                    <a:pt x="499" y="488"/>
                  </a:lnTo>
                  <a:lnTo>
                    <a:pt x="496" y="475"/>
                  </a:lnTo>
                  <a:lnTo>
                    <a:pt x="496" y="464"/>
                  </a:lnTo>
                  <a:lnTo>
                    <a:pt x="496" y="451"/>
                  </a:lnTo>
                  <a:lnTo>
                    <a:pt x="496" y="443"/>
                  </a:lnTo>
                  <a:lnTo>
                    <a:pt x="494" y="438"/>
                  </a:lnTo>
                  <a:lnTo>
                    <a:pt x="494" y="430"/>
                  </a:lnTo>
                  <a:lnTo>
                    <a:pt x="494" y="422"/>
                  </a:lnTo>
                  <a:lnTo>
                    <a:pt x="494" y="422"/>
                  </a:lnTo>
                  <a:lnTo>
                    <a:pt x="392" y="424"/>
                  </a:lnTo>
                  <a:lnTo>
                    <a:pt x="392" y="427"/>
                  </a:lnTo>
                  <a:lnTo>
                    <a:pt x="395" y="432"/>
                  </a:lnTo>
                  <a:lnTo>
                    <a:pt x="398" y="446"/>
                  </a:lnTo>
                  <a:lnTo>
                    <a:pt x="400" y="462"/>
                  </a:lnTo>
                  <a:lnTo>
                    <a:pt x="403" y="483"/>
                  </a:lnTo>
                  <a:lnTo>
                    <a:pt x="406" y="507"/>
                  </a:lnTo>
                  <a:lnTo>
                    <a:pt x="406" y="536"/>
                  </a:lnTo>
                  <a:lnTo>
                    <a:pt x="408" y="571"/>
                  </a:lnTo>
                  <a:lnTo>
                    <a:pt x="406" y="606"/>
                  </a:lnTo>
                  <a:lnTo>
                    <a:pt x="403" y="646"/>
                  </a:lnTo>
                  <a:lnTo>
                    <a:pt x="398" y="688"/>
                  </a:lnTo>
                  <a:lnTo>
                    <a:pt x="390" y="734"/>
                  </a:lnTo>
                  <a:lnTo>
                    <a:pt x="379" y="782"/>
                  </a:lnTo>
                  <a:lnTo>
                    <a:pt x="363" y="835"/>
                  </a:lnTo>
                  <a:lnTo>
                    <a:pt x="344" y="888"/>
                  </a:lnTo>
                  <a:lnTo>
                    <a:pt x="323" y="944"/>
                  </a:lnTo>
                  <a:lnTo>
                    <a:pt x="323" y="942"/>
                  </a:lnTo>
                  <a:lnTo>
                    <a:pt x="323" y="931"/>
                  </a:lnTo>
                  <a:lnTo>
                    <a:pt x="326" y="918"/>
                  </a:lnTo>
                  <a:lnTo>
                    <a:pt x="326" y="902"/>
                  </a:lnTo>
                  <a:lnTo>
                    <a:pt x="326" y="878"/>
                  </a:lnTo>
                  <a:lnTo>
                    <a:pt x="328" y="851"/>
                  </a:lnTo>
                  <a:lnTo>
                    <a:pt x="328" y="822"/>
                  </a:lnTo>
                  <a:lnTo>
                    <a:pt x="331" y="792"/>
                  </a:lnTo>
                  <a:lnTo>
                    <a:pt x="331" y="760"/>
                  </a:lnTo>
                  <a:lnTo>
                    <a:pt x="331" y="726"/>
                  </a:lnTo>
                  <a:lnTo>
                    <a:pt x="328" y="694"/>
                  </a:lnTo>
                  <a:lnTo>
                    <a:pt x="328" y="662"/>
                  </a:lnTo>
                  <a:lnTo>
                    <a:pt x="323" y="627"/>
                  </a:lnTo>
                  <a:lnTo>
                    <a:pt x="320" y="598"/>
                  </a:lnTo>
                  <a:lnTo>
                    <a:pt x="315" y="571"/>
                  </a:lnTo>
                  <a:lnTo>
                    <a:pt x="310" y="547"/>
                  </a:lnTo>
                  <a:lnTo>
                    <a:pt x="310" y="550"/>
                  </a:lnTo>
                  <a:lnTo>
                    <a:pt x="307" y="558"/>
                  </a:lnTo>
                  <a:lnTo>
                    <a:pt x="304" y="571"/>
                  </a:lnTo>
                  <a:lnTo>
                    <a:pt x="302" y="590"/>
                  </a:lnTo>
                  <a:lnTo>
                    <a:pt x="296" y="614"/>
                  </a:lnTo>
                  <a:lnTo>
                    <a:pt x="291" y="640"/>
                  </a:lnTo>
                  <a:lnTo>
                    <a:pt x="283" y="670"/>
                  </a:lnTo>
                  <a:lnTo>
                    <a:pt x="277" y="702"/>
                  </a:lnTo>
                  <a:lnTo>
                    <a:pt x="267" y="734"/>
                  </a:lnTo>
                  <a:lnTo>
                    <a:pt x="256" y="768"/>
                  </a:lnTo>
                  <a:lnTo>
                    <a:pt x="245" y="800"/>
                  </a:lnTo>
                  <a:lnTo>
                    <a:pt x="232" y="835"/>
                  </a:lnTo>
                  <a:lnTo>
                    <a:pt x="216" y="867"/>
                  </a:lnTo>
                  <a:lnTo>
                    <a:pt x="200" y="902"/>
                  </a:lnTo>
                  <a:lnTo>
                    <a:pt x="181" y="931"/>
                  </a:lnTo>
                  <a:lnTo>
                    <a:pt x="163" y="958"/>
                  </a:lnTo>
                  <a:lnTo>
                    <a:pt x="163" y="955"/>
                  </a:lnTo>
                  <a:lnTo>
                    <a:pt x="163" y="950"/>
                  </a:lnTo>
                  <a:lnTo>
                    <a:pt x="165" y="942"/>
                  </a:lnTo>
                  <a:lnTo>
                    <a:pt x="165" y="931"/>
                  </a:lnTo>
                  <a:lnTo>
                    <a:pt x="165" y="920"/>
                  </a:lnTo>
                  <a:lnTo>
                    <a:pt x="168" y="904"/>
                  </a:lnTo>
                  <a:lnTo>
                    <a:pt x="171" y="886"/>
                  </a:lnTo>
                  <a:lnTo>
                    <a:pt x="171" y="867"/>
                  </a:lnTo>
                  <a:lnTo>
                    <a:pt x="171" y="846"/>
                  </a:lnTo>
                  <a:lnTo>
                    <a:pt x="171" y="824"/>
                  </a:lnTo>
                  <a:lnTo>
                    <a:pt x="171" y="800"/>
                  </a:lnTo>
                  <a:lnTo>
                    <a:pt x="171" y="776"/>
                  </a:lnTo>
                  <a:lnTo>
                    <a:pt x="171" y="750"/>
                  </a:lnTo>
                  <a:lnTo>
                    <a:pt x="168" y="723"/>
                  </a:lnTo>
                  <a:lnTo>
                    <a:pt x="163" y="696"/>
                  </a:lnTo>
                  <a:lnTo>
                    <a:pt x="160" y="672"/>
                  </a:lnTo>
                  <a:lnTo>
                    <a:pt x="72" y="675"/>
                  </a:lnTo>
                  <a:lnTo>
                    <a:pt x="72" y="678"/>
                  </a:lnTo>
                  <a:lnTo>
                    <a:pt x="72" y="683"/>
                  </a:lnTo>
                  <a:lnTo>
                    <a:pt x="75" y="691"/>
                  </a:lnTo>
                  <a:lnTo>
                    <a:pt x="77" y="704"/>
                  </a:lnTo>
                  <a:lnTo>
                    <a:pt x="83" y="715"/>
                  </a:lnTo>
                  <a:lnTo>
                    <a:pt x="85" y="734"/>
                  </a:lnTo>
                  <a:lnTo>
                    <a:pt x="88" y="750"/>
                  </a:lnTo>
                  <a:lnTo>
                    <a:pt x="93" y="768"/>
                  </a:lnTo>
                  <a:lnTo>
                    <a:pt x="93" y="787"/>
                  </a:lnTo>
                  <a:lnTo>
                    <a:pt x="96" y="806"/>
                  </a:lnTo>
                  <a:lnTo>
                    <a:pt x="99" y="824"/>
                  </a:lnTo>
                  <a:lnTo>
                    <a:pt x="101" y="846"/>
                  </a:lnTo>
                  <a:lnTo>
                    <a:pt x="99" y="862"/>
                  </a:lnTo>
                  <a:lnTo>
                    <a:pt x="99" y="878"/>
                  </a:lnTo>
                  <a:lnTo>
                    <a:pt x="96" y="891"/>
                  </a:lnTo>
                  <a:lnTo>
                    <a:pt x="91" y="904"/>
                  </a:lnTo>
                  <a:lnTo>
                    <a:pt x="83" y="912"/>
                  </a:lnTo>
                  <a:lnTo>
                    <a:pt x="77" y="915"/>
                  </a:lnTo>
                  <a:lnTo>
                    <a:pt x="69" y="918"/>
                  </a:lnTo>
                  <a:lnTo>
                    <a:pt x="64" y="915"/>
                  </a:lnTo>
                  <a:lnTo>
                    <a:pt x="56" y="910"/>
                  </a:lnTo>
                  <a:lnTo>
                    <a:pt x="48" y="904"/>
                  </a:lnTo>
                  <a:lnTo>
                    <a:pt x="40" y="894"/>
                  </a:lnTo>
                  <a:lnTo>
                    <a:pt x="35" y="886"/>
                  </a:lnTo>
                  <a:lnTo>
                    <a:pt x="29" y="875"/>
                  </a:lnTo>
                  <a:lnTo>
                    <a:pt x="21" y="867"/>
                  </a:lnTo>
                  <a:lnTo>
                    <a:pt x="16" y="856"/>
                  </a:lnTo>
                  <a:lnTo>
                    <a:pt x="13" y="846"/>
                  </a:lnTo>
                  <a:lnTo>
                    <a:pt x="8" y="838"/>
                  </a:lnTo>
                  <a:lnTo>
                    <a:pt x="5" y="832"/>
                  </a:lnTo>
                  <a:lnTo>
                    <a:pt x="2" y="827"/>
                  </a:lnTo>
                  <a:lnTo>
                    <a:pt x="2" y="827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726" y="1495"/>
              <a:ext cx="692" cy="356"/>
            </a:xfrm>
            <a:custGeom>
              <a:avLst/>
              <a:gdLst>
                <a:gd name="T0" fmla="*/ 0 w 769"/>
                <a:gd name="T1" fmla="*/ 54 h 403"/>
                <a:gd name="T2" fmla="*/ 14 w 769"/>
                <a:gd name="T3" fmla="*/ 48 h 403"/>
                <a:gd name="T4" fmla="*/ 40 w 769"/>
                <a:gd name="T5" fmla="*/ 43 h 403"/>
                <a:gd name="T6" fmla="*/ 78 w 769"/>
                <a:gd name="T7" fmla="*/ 38 h 403"/>
                <a:gd name="T8" fmla="*/ 123 w 769"/>
                <a:gd name="T9" fmla="*/ 30 h 403"/>
                <a:gd name="T10" fmla="*/ 176 w 769"/>
                <a:gd name="T11" fmla="*/ 22 h 403"/>
                <a:gd name="T12" fmla="*/ 235 w 769"/>
                <a:gd name="T13" fmla="*/ 16 h 403"/>
                <a:gd name="T14" fmla="*/ 297 w 769"/>
                <a:gd name="T15" fmla="*/ 8 h 403"/>
                <a:gd name="T16" fmla="*/ 358 w 769"/>
                <a:gd name="T17" fmla="*/ 3 h 403"/>
                <a:gd name="T18" fmla="*/ 425 w 769"/>
                <a:gd name="T19" fmla="*/ 0 h 403"/>
                <a:gd name="T20" fmla="*/ 489 w 769"/>
                <a:gd name="T21" fmla="*/ 0 h 403"/>
                <a:gd name="T22" fmla="*/ 553 w 769"/>
                <a:gd name="T23" fmla="*/ 0 h 403"/>
                <a:gd name="T24" fmla="*/ 612 w 769"/>
                <a:gd name="T25" fmla="*/ 6 h 403"/>
                <a:gd name="T26" fmla="*/ 665 w 769"/>
                <a:gd name="T27" fmla="*/ 11 h 403"/>
                <a:gd name="T28" fmla="*/ 708 w 769"/>
                <a:gd name="T29" fmla="*/ 19 h 403"/>
                <a:gd name="T30" fmla="*/ 743 w 769"/>
                <a:gd name="T31" fmla="*/ 30 h 403"/>
                <a:gd name="T32" fmla="*/ 764 w 769"/>
                <a:gd name="T33" fmla="*/ 40 h 403"/>
                <a:gd name="T34" fmla="*/ 769 w 769"/>
                <a:gd name="T35" fmla="*/ 48 h 403"/>
                <a:gd name="T36" fmla="*/ 764 w 769"/>
                <a:gd name="T37" fmla="*/ 54 h 403"/>
                <a:gd name="T38" fmla="*/ 753 w 769"/>
                <a:gd name="T39" fmla="*/ 54 h 403"/>
                <a:gd name="T40" fmla="*/ 740 w 769"/>
                <a:gd name="T41" fmla="*/ 56 h 403"/>
                <a:gd name="T42" fmla="*/ 721 w 769"/>
                <a:gd name="T43" fmla="*/ 59 h 403"/>
                <a:gd name="T44" fmla="*/ 708 w 769"/>
                <a:gd name="T45" fmla="*/ 62 h 403"/>
                <a:gd name="T46" fmla="*/ 694 w 769"/>
                <a:gd name="T47" fmla="*/ 70 h 403"/>
                <a:gd name="T48" fmla="*/ 689 w 769"/>
                <a:gd name="T49" fmla="*/ 83 h 403"/>
                <a:gd name="T50" fmla="*/ 700 w 769"/>
                <a:gd name="T51" fmla="*/ 104 h 403"/>
                <a:gd name="T52" fmla="*/ 718 w 769"/>
                <a:gd name="T53" fmla="*/ 123 h 403"/>
                <a:gd name="T54" fmla="*/ 735 w 769"/>
                <a:gd name="T55" fmla="*/ 139 h 403"/>
                <a:gd name="T56" fmla="*/ 657 w 769"/>
                <a:gd name="T57" fmla="*/ 123 h 403"/>
                <a:gd name="T58" fmla="*/ 569 w 769"/>
                <a:gd name="T59" fmla="*/ 403 h 403"/>
                <a:gd name="T60" fmla="*/ 534 w 769"/>
                <a:gd name="T61" fmla="*/ 401 h 403"/>
                <a:gd name="T62" fmla="*/ 534 w 769"/>
                <a:gd name="T63" fmla="*/ 390 h 403"/>
                <a:gd name="T64" fmla="*/ 537 w 769"/>
                <a:gd name="T65" fmla="*/ 369 h 403"/>
                <a:gd name="T66" fmla="*/ 537 w 769"/>
                <a:gd name="T67" fmla="*/ 342 h 403"/>
                <a:gd name="T68" fmla="*/ 534 w 769"/>
                <a:gd name="T69" fmla="*/ 315 h 403"/>
                <a:gd name="T70" fmla="*/ 532 w 769"/>
                <a:gd name="T71" fmla="*/ 283 h 403"/>
                <a:gd name="T72" fmla="*/ 521 w 769"/>
                <a:gd name="T73" fmla="*/ 254 h 403"/>
                <a:gd name="T74" fmla="*/ 508 w 769"/>
                <a:gd name="T75" fmla="*/ 227 h 403"/>
                <a:gd name="T76" fmla="*/ 489 w 769"/>
                <a:gd name="T77" fmla="*/ 203 h 403"/>
                <a:gd name="T78" fmla="*/ 465 w 769"/>
                <a:gd name="T79" fmla="*/ 182 h 403"/>
                <a:gd name="T80" fmla="*/ 441 w 769"/>
                <a:gd name="T81" fmla="*/ 163 h 403"/>
                <a:gd name="T82" fmla="*/ 417 w 769"/>
                <a:gd name="T83" fmla="*/ 144 h 403"/>
                <a:gd name="T84" fmla="*/ 393 w 769"/>
                <a:gd name="T85" fmla="*/ 128 h 403"/>
                <a:gd name="T86" fmla="*/ 374 w 769"/>
                <a:gd name="T87" fmla="*/ 118 h 403"/>
                <a:gd name="T88" fmla="*/ 361 w 769"/>
                <a:gd name="T89" fmla="*/ 110 h 403"/>
                <a:gd name="T90" fmla="*/ 353 w 769"/>
                <a:gd name="T91" fmla="*/ 107 h 403"/>
                <a:gd name="T92" fmla="*/ 0 w 769"/>
                <a:gd name="T93" fmla="*/ 5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9" h="403">
                  <a:moveTo>
                    <a:pt x="0" y="54"/>
                  </a:moveTo>
                  <a:lnTo>
                    <a:pt x="0" y="54"/>
                  </a:lnTo>
                  <a:lnTo>
                    <a:pt x="6" y="51"/>
                  </a:lnTo>
                  <a:lnTo>
                    <a:pt x="14" y="48"/>
                  </a:lnTo>
                  <a:lnTo>
                    <a:pt x="27" y="48"/>
                  </a:lnTo>
                  <a:lnTo>
                    <a:pt x="40" y="43"/>
                  </a:lnTo>
                  <a:lnTo>
                    <a:pt x="59" y="40"/>
                  </a:lnTo>
                  <a:lnTo>
                    <a:pt x="78" y="38"/>
                  </a:lnTo>
                  <a:lnTo>
                    <a:pt x="99" y="35"/>
                  </a:lnTo>
                  <a:lnTo>
                    <a:pt x="123" y="30"/>
                  </a:lnTo>
                  <a:lnTo>
                    <a:pt x="150" y="27"/>
                  </a:lnTo>
                  <a:lnTo>
                    <a:pt x="176" y="22"/>
                  </a:lnTo>
                  <a:lnTo>
                    <a:pt x="206" y="19"/>
                  </a:lnTo>
                  <a:lnTo>
                    <a:pt x="235" y="16"/>
                  </a:lnTo>
                  <a:lnTo>
                    <a:pt x="265" y="11"/>
                  </a:lnTo>
                  <a:lnTo>
                    <a:pt x="297" y="8"/>
                  </a:lnTo>
                  <a:lnTo>
                    <a:pt x="329" y="6"/>
                  </a:lnTo>
                  <a:lnTo>
                    <a:pt x="358" y="3"/>
                  </a:lnTo>
                  <a:lnTo>
                    <a:pt x="390" y="0"/>
                  </a:lnTo>
                  <a:lnTo>
                    <a:pt x="425" y="0"/>
                  </a:lnTo>
                  <a:lnTo>
                    <a:pt x="457" y="0"/>
                  </a:lnTo>
                  <a:lnTo>
                    <a:pt x="489" y="0"/>
                  </a:lnTo>
                  <a:lnTo>
                    <a:pt x="521" y="0"/>
                  </a:lnTo>
                  <a:lnTo>
                    <a:pt x="553" y="0"/>
                  </a:lnTo>
                  <a:lnTo>
                    <a:pt x="585" y="6"/>
                  </a:lnTo>
                  <a:lnTo>
                    <a:pt x="612" y="6"/>
                  </a:lnTo>
                  <a:lnTo>
                    <a:pt x="638" y="8"/>
                  </a:lnTo>
                  <a:lnTo>
                    <a:pt x="665" y="11"/>
                  </a:lnTo>
                  <a:lnTo>
                    <a:pt x="689" y="16"/>
                  </a:lnTo>
                  <a:lnTo>
                    <a:pt x="708" y="19"/>
                  </a:lnTo>
                  <a:lnTo>
                    <a:pt x="726" y="24"/>
                  </a:lnTo>
                  <a:lnTo>
                    <a:pt x="743" y="30"/>
                  </a:lnTo>
                  <a:lnTo>
                    <a:pt x="756" y="38"/>
                  </a:lnTo>
                  <a:lnTo>
                    <a:pt x="764" y="40"/>
                  </a:lnTo>
                  <a:lnTo>
                    <a:pt x="767" y="46"/>
                  </a:lnTo>
                  <a:lnTo>
                    <a:pt x="769" y="48"/>
                  </a:lnTo>
                  <a:lnTo>
                    <a:pt x="769" y="51"/>
                  </a:lnTo>
                  <a:lnTo>
                    <a:pt x="764" y="54"/>
                  </a:lnTo>
                  <a:lnTo>
                    <a:pt x="761" y="54"/>
                  </a:lnTo>
                  <a:lnTo>
                    <a:pt x="753" y="54"/>
                  </a:lnTo>
                  <a:lnTo>
                    <a:pt x="748" y="56"/>
                  </a:lnTo>
                  <a:lnTo>
                    <a:pt x="740" y="56"/>
                  </a:lnTo>
                  <a:lnTo>
                    <a:pt x="732" y="59"/>
                  </a:lnTo>
                  <a:lnTo>
                    <a:pt x="721" y="59"/>
                  </a:lnTo>
                  <a:lnTo>
                    <a:pt x="716" y="62"/>
                  </a:lnTo>
                  <a:lnTo>
                    <a:pt x="708" y="62"/>
                  </a:lnTo>
                  <a:lnTo>
                    <a:pt x="700" y="64"/>
                  </a:lnTo>
                  <a:lnTo>
                    <a:pt x="694" y="70"/>
                  </a:lnTo>
                  <a:lnTo>
                    <a:pt x="692" y="75"/>
                  </a:lnTo>
                  <a:lnTo>
                    <a:pt x="689" y="83"/>
                  </a:lnTo>
                  <a:lnTo>
                    <a:pt x="692" y="94"/>
                  </a:lnTo>
                  <a:lnTo>
                    <a:pt x="700" y="104"/>
                  </a:lnTo>
                  <a:lnTo>
                    <a:pt x="710" y="115"/>
                  </a:lnTo>
                  <a:lnTo>
                    <a:pt x="718" y="123"/>
                  </a:lnTo>
                  <a:lnTo>
                    <a:pt x="729" y="134"/>
                  </a:lnTo>
                  <a:lnTo>
                    <a:pt x="735" y="139"/>
                  </a:lnTo>
                  <a:lnTo>
                    <a:pt x="737" y="139"/>
                  </a:lnTo>
                  <a:lnTo>
                    <a:pt x="657" y="123"/>
                  </a:lnTo>
                  <a:lnTo>
                    <a:pt x="574" y="254"/>
                  </a:lnTo>
                  <a:lnTo>
                    <a:pt x="569" y="403"/>
                  </a:lnTo>
                  <a:lnTo>
                    <a:pt x="534" y="401"/>
                  </a:lnTo>
                  <a:lnTo>
                    <a:pt x="534" y="401"/>
                  </a:lnTo>
                  <a:lnTo>
                    <a:pt x="534" y="395"/>
                  </a:lnTo>
                  <a:lnTo>
                    <a:pt x="534" y="390"/>
                  </a:lnTo>
                  <a:lnTo>
                    <a:pt x="537" y="379"/>
                  </a:lnTo>
                  <a:lnTo>
                    <a:pt x="537" y="369"/>
                  </a:lnTo>
                  <a:lnTo>
                    <a:pt x="537" y="358"/>
                  </a:lnTo>
                  <a:lnTo>
                    <a:pt x="537" y="342"/>
                  </a:lnTo>
                  <a:lnTo>
                    <a:pt x="537" y="331"/>
                  </a:lnTo>
                  <a:lnTo>
                    <a:pt x="534" y="315"/>
                  </a:lnTo>
                  <a:lnTo>
                    <a:pt x="534" y="299"/>
                  </a:lnTo>
                  <a:lnTo>
                    <a:pt x="532" y="283"/>
                  </a:lnTo>
                  <a:lnTo>
                    <a:pt x="526" y="270"/>
                  </a:lnTo>
                  <a:lnTo>
                    <a:pt x="521" y="254"/>
                  </a:lnTo>
                  <a:lnTo>
                    <a:pt x="516" y="240"/>
                  </a:lnTo>
                  <a:lnTo>
                    <a:pt x="508" y="227"/>
                  </a:lnTo>
                  <a:lnTo>
                    <a:pt x="500" y="216"/>
                  </a:lnTo>
                  <a:lnTo>
                    <a:pt x="489" y="203"/>
                  </a:lnTo>
                  <a:lnTo>
                    <a:pt x="478" y="192"/>
                  </a:lnTo>
                  <a:lnTo>
                    <a:pt x="465" y="182"/>
                  </a:lnTo>
                  <a:lnTo>
                    <a:pt x="454" y="171"/>
                  </a:lnTo>
                  <a:lnTo>
                    <a:pt x="441" y="163"/>
                  </a:lnTo>
                  <a:lnTo>
                    <a:pt x="430" y="152"/>
                  </a:lnTo>
                  <a:lnTo>
                    <a:pt x="417" y="144"/>
                  </a:lnTo>
                  <a:lnTo>
                    <a:pt x="406" y="139"/>
                  </a:lnTo>
                  <a:lnTo>
                    <a:pt x="393" y="128"/>
                  </a:lnTo>
                  <a:lnTo>
                    <a:pt x="385" y="123"/>
                  </a:lnTo>
                  <a:lnTo>
                    <a:pt x="374" y="118"/>
                  </a:lnTo>
                  <a:lnTo>
                    <a:pt x="366" y="112"/>
                  </a:lnTo>
                  <a:lnTo>
                    <a:pt x="361" y="110"/>
                  </a:lnTo>
                  <a:lnTo>
                    <a:pt x="355" y="107"/>
                  </a:lnTo>
                  <a:lnTo>
                    <a:pt x="353" y="107"/>
                  </a:lnTo>
                  <a:lnTo>
                    <a:pt x="171" y="139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238" y="1597"/>
              <a:ext cx="84" cy="80"/>
            </a:xfrm>
            <a:custGeom>
              <a:avLst/>
              <a:gdLst>
                <a:gd name="T0" fmla="*/ 16 w 93"/>
                <a:gd name="T1" fmla="*/ 0 h 91"/>
                <a:gd name="T2" fmla="*/ 0 w 93"/>
                <a:gd name="T3" fmla="*/ 91 h 91"/>
                <a:gd name="T4" fmla="*/ 3 w 93"/>
                <a:gd name="T5" fmla="*/ 85 h 91"/>
                <a:gd name="T6" fmla="*/ 8 w 93"/>
                <a:gd name="T7" fmla="*/ 77 h 91"/>
                <a:gd name="T8" fmla="*/ 13 w 93"/>
                <a:gd name="T9" fmla="*/ 72 h 91"/>
                <a:gd name="T10" fmla="*/ 19 w 93"/>
                <a:gd name="T11" fmla="*/ 67 h 91"/>
                <a:gd name="T12" fmla="*/ 27 w 93"/>
                <a:gd name="T13" fmla="*/ 61 h 91"/>
                <a:gd name="T14" fmla="*/ 32 w 93"/>
                <a:gd name="T15" fmla="*/ 53 h 91"/>
                <a:gd name="T16" fmla="*/ 40 w 93"/>
                <a:gd name="T17" fmla="*/ 45 h 91"/>
                <a:gd name="T18" fmla="*/ 48 w 93"/>
                <a:gd name="T19" fmla="*/ 40 h 91"/>
                <a:gd name="T20" fmla="*/ 53 w 93"/>
                <a:gd name="T21" fmla="*/ 32 h 91"/>
                <a:gd name="T22" fmla="*/ 61 w 93"/>
                <a:gd name="T23" fmla="*/ 27 h 91"/>
                <a:gd name="T24" fmla="*/ 67 w 93"/>
                <a:gd name="T25" fmla="*/ 19 h 91"/>
                <a:gd name="T26" fmla="*/ 75 w 93"/>
                <a:gd name="T27" fmla="*/ 16 h 91"/>
                <a:gd name="T28" fmla="*/ 83 w 93"/>
                <a:gd name="T29" fmla="*/ 13 h 91"/>
                <a:gd name="T30" fmla="*/ 88 w 93"/>
                <a:gd name="T31" fmla="*/ 11 h 91"/>
                <a:gd name="T32" fmla="*/ 93 w 93"/>
                <a:gd name="T33" fmla="*/ 8 h 91"/>
                <a:gd name="T34" fmla="*/ 91 w 93"/>
                <a:gd name="T35" fmla="*/ 5 h 91"/>
                <a:gd name="T36" fmla="*/ 83 w 93"/>
                <a:gd name="T37" fmla="*/ 3 h 91"/>
                <a:gd name="T38" fmla="*/ 77 w 93"/>
                <a:gd name="T39" fmla="*/ 3 h 91"/>
                <a:gd name="T40" fmla="*/ 69 w 93"/>
                <a:gd name="T41" fmla="*/ 3 h 91"/>
                <a:gd name="T42" fmla="*/ 64 w 93"/>
                <a:gd name="T43" fmla="*/ 3 h 91"/>
                <a:gd name="T44" fmla="*/ 53 w 93"/>
                <a:gd name="T45" fmla="*/ 3 h 91"/>
                <a:gd name="T46" fmla="*/ 45 w 93"/>
                <a:gd name="T47" fmla="*/ 0 h 91"/>
                <a:gd name="T48" fmla="*/ 37 w 93"/>
                <a:gd name="T49" fmla="*/ 0 h 91"/>
                <a:gd name="T50" fmla="*/ 32 w 93"/>
                <a:gd name="T51" fmla="*/ 0 h 91"/>
                <a:gd name="T52" fmla="*/ 24 w 93"/>
                <a:gd name="T53" fmla="*/ 0 h 91"/>
                <a:gd name="T54" fmla="*/ 21 w 93"/>
                <a:gd name="T55" fmla="*/ 0 h 91"/>
                <a:gd name="T56" fmla="*/ 16 w 93"/>
                <a:gd name="T57" fmla="*/ 0 h 91"/>
                <a:gd name="T58" fmla="*/ 16 w 93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91">
                  <a:moveTo>
                    <a:pt x="16" y="0"/>
                  </a:moveTo>
                  <a:lnTo>
                    <a:pt x="0" y="91"/>
                  </a:lnTo>
                  <a:lnTo>
                    <a:pt x="3" y="85"/>
                  </a:lnTo>
                  <a:lnTo>
                    <a:pt x="8" y="77"/>
                  </a:lnTo>
                  <a:lnTo>
                    <a:pt x="13" y="72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2" y="53"/>
                  </a:lnTo>
                  <a:lnTo>
                    <a:pt x="40" y="45"/>
                  </a:lnTo>
                  <a:lnTo>
                    <a:pt x="48" y="40"/>
                  </a:lnTo>
                  <a:lnTo>
                    <a:pt x="53" y="32"/>
                  </a:lnTo>
                  <a:lnTo>
                    <a:pt x="61" y="27"/>
                  </a:lnTo>
                  <a:lnTo>
                    <a:pt x="67" y="19"/>
                  </a:lnTo>
                  <a:lnTo>
                    <a:pt x="75" y="16"/>
                  </a:lnTo>
                  <a:lnTo>
                    <a:pt x="83" y="13"/>
                  </a:lnTo>
                  <a:lnTo>
                    <a:pt x="88" y="11"/>
                  </a:lnTo>
                  <a:lnTo>
                    <a:pt x="93" y="8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77" y="3"/>
                  </a:lnTo>
                  <a:lnTo>
                    <a:pt x="69" y="3"/>
                  </a:lnTo>
                  <a:lnTo>
                    <a:pt x="64" y="3"/>
                  </a:lnTo>
                  <a:lnTo>
                    <a:pt x="53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851" y="1562"/>
              <a:ext cx="459" cy="288"/>
            </a:xfrm>
            <a:custGeom>
              <a:avLst/>
              <a:gdLst>
                <a:gd name="T0" fmla="*/ 0 w 510"/>
                <a:gd name="T1" fmla="*/ 35 h 326"/>
                <a:gd name="T2" fmla="*/ 11 w 510"/>
                <a:gd name="T3" fmla="*/ 29 h 326"/>
                <a:gd name="T4" fmla="*/ 37 w 510"/>
                <a:gd name="T5" fmla="*/ 24 h 326"/>
                <a:gd name="T6" fmla="*/ 69 w 510"/>
                <a:gd name="T7" fmla="*/ 19 h 326"/>
                <a:gd name="T8" fmla="*/ 112 w 510"/>
                <a:gd name="T9" fmla="*/ 11 h 326"/>
                <a:gd name="T10" fmla="*/ 158 w 510"/>
                <a:gd name="T11" fmla="*/ 5 h 326"/>
                <a:gd name="T12" fmla="*/ 208 w 510"/>
                <a:gd name="T13" fmla="*/ 0 h 326"/>
                <a:gd name="T14" fmla="*/ 264 w 510"/>
                <a:gd name="T15" fmla="*/ 0 h 326"/>
                <a:gd name="T16" fmla="*/ 318 w 510"/>
                <a:gd name="T17" fmla="*/ 0 h 326"/>
                <a:gd name="T18" fmla="*/ 363 w 510"/>
                <a:gd name="T19" fmla="*/ 5 h 326"/>
                <a:gd name="T20" fmla="*/ 403 w 510"/>
                <a:gd name="T21" fmla="*/ 11 h 326"/>
                <a:gd name="T22" fmla="*/ 438 w 510"/>
                <a:gd name="T23" fmla="*/ 19 h 326"/>
                <a:gd name="T24" fmla="*/ 467 w 510"/>
                <a:gd name="T25" fmla="*/ 27 h 326"/>
                <a:gd name="T26" fmla="*/ 486 w 510"/>
                <a:gd name="T27" fmla="*/ 32 h 326"/>
                <a:gd name="T28" fmla="*/ 499 w 510"/>
                <a:gd name="T29" fmla="*/ 37 h 326"/>
                <a:gd name="T30" fmla="*/ 507 w 510"/>
                <a:gd name="T31" fmla="*/ 43 h 326"/>
                <a:gd name="T32" fmla="*/ 443 w 510"/>
                <a:gd name="T33" fmla="*/ 40 h 326"/>
                <a:gd name="T34" fmla="*/ 441 w 510"/>
                <a:gd name="T35" fmla="*/ 43 h 326"/>
                <a:gd name="T36" fmla="*/ 441 w 510"/>
                <a:gd name="T37" fmla="*/ 56 h 326"/>
                <a:gd name="T38" fmla="*/ 435 w 510"/>
                <a:gd name="T39" fmla="*/ 72 h 326"/>
                <a:gd name="T40" fmla="*/ 433 w 510"/>
                <a:gd name="T41" fmla="*/ 96 h 326"/>
                <a:gd name="T42" fmla="*/ 427 w 510"/>
                <a:gd name="T43" fmla="*/ 120 h 326"/>
                <a:gd name="T44" fmla="*/ 425 w 510"/>
                <a:gd name="T45" fmla="*/ 147 h 326"/>
                <a:gd name="T46" fmla="*/ 425 w 510"/>
                <a:gd name="T47" fmla="*/ 171 h 326"/>
                <a:gd name="T48" fmla="*/ 425 w 510"/>
                <a:gd name="T49" fmla="*/ 195 h 326"/>
                <a:gd name="T50" fmla="*/ 427 w 510"/>
                <a:gd name="T51" fmla="*/ 216 h 326"/>
                <a:gd name="T52" fmla="*/ 430 w 510"/>
                <a:gd name="T53" fmla="*/ 237 h 326"/>
                <a:gd name="T54" fmla="*/ 430 w 510"/>
                <a:gd name="T55" fmla="*/ 259 h 326"/>
                <a:gd name="T56" fmla="*/ 430 w 510"/>
                <a:gd name="T57" fmla="*/ 280 h 326"/>
                <a:gd name="T58" fmla="*/ 430 w 510"/>
                <a:gd name="T59" fmla="*/ 299 h 326"/>
                <a:gd name="T60" fmla="*/ 430 w 510"/>
                <a:gd name="T61" fmla="*/ 312 h 326"/>
                <a:gd name="T62" fmla="*/ 433 w 510"/>
                <a:gd name="T63" fmla="*/ 326 h 326"/>
                <a:gd name="T64" fmla="*/ 395 w 510"/>
                <a:gd name="T65" fmla="*/ 315 h 326"/>
                <a:gd name="T66" fmla="*/ 395 w 510"/>
                <a:gd name="T67" fmla="*/ 299 h 326"/>
                <a:gd name="T68" fmla="*/ 398 w 510"/>
                <a:gd name="T69" fmla="*/ 278 h 326"/>
                <a:gd name="T70" fmla="*/ 398 w 510"/>
                <a:gd name="T71" fmla="*/ 246 h 326"/>
                <a:gd name="T72" fmla="*/ 401 w 510"/>
                <a:gd name="T73" fmla="*/ 208 h 326"/>
                <a:gd name="T74" fmla="*/ 401 w 510"/>
                <a:gd name="T75" fmla="*/ 171 h 326"/>
                <a:gd name="T76" fmla="*/ 401 w 510"/>
                <a:gd name="T77" fmla="*/ 139 h 326"/>
                <a:gd name="T78" fmla="*/ 398 w 510"/>
                <a:gd name="T79" fmla="*/ 109 h 326"/>
                <a:gd name="T80" fmla="*/ 393 w 510"/>
                <a:gd name="T81" fmla="*/ 88 h 326"/>
                <a:gd name="T82" fmla="*/ 385 w 510"/>
                <a:gd name="T83" fmla="*/ 69 h 326"/>
                <a:gd name="T84" fmla="*/ 374 w 510"/>
                <a:gd name="T85" fmla="*/ 56 h 326"/>
                <a:gd name="T86" fmla="*/ 366 w 510"/>
                <a:gd name="T87" fmla="*/ 45 h 326"/>
                <a:gd name="T88" fmla="*/ 350 w 510"/>
                <a:gd name="T89" fmla="*/ 32 h 326"/>
                <a:gd name="T90" fmla="*/ 339 w 510"/>
                <a:gd name="T91" fmla="*/ 27 h 326"/>
                <a:gd name="T92" fmla="*/ 27 w 510"/>
                <a:gd name="T93" fmla="*/ 59 h 326"/>
                <a:gd name="T94" fmla="*/ 0 w 510"/>
                <a:gd name="T95" fmla="*/ 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0" h="326">
                  <a:moveTo>
                    <a:pt x="0" y="35"/>
                  </a:moveTo>
                  <a:lnTo>
                    <a:pt x="0" y="35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24" y="27"/>
                  </a:lnTo>
                  <a:lnTo>
                    <a:pt x="37" y="24"/>
                  </a:lnTo>
                  <a:lnTo>
                    <a:pt x="53" y="21"/>
                  </a:lnTo>
                  <a:lnTo>
                    <a:pt x="69" y="19"/>
                  </a:lnTo>
                  <a:lnTo>
                    <a:pt x="91" y="16"/>
                  </a:lnTo>
                  <a:lnTo>
                    <a:pt x="112" y="11"/>
                  </a:lnTo>
                  <a:lnTo>
                    <a:pt x="134" y="8"/>
                  </a:lnTo>
                  <a:lnTo>
                    <a:pt x="158" y="5"/>
                  </a:lnTo>
                  <a:lnTo>
                    <a:pt x="184" y="3"/>
                  </a:lnTo>
                  <a:lnTo>
                    <a:pt x="208" y="0"/>
                  </a:lnTo>
                  <a:lnTo>
                    <a:pt x="238" y="0"/>
                  </a:lnTo>
                  <a:lnTo>
                    <a:pt x="264" y="0"/>
                  </a:lnTo>
                  <a:lnTo>
                    <a:pt x="291" y="0"/>
                  </a:lnTo>
                  <a:lnTo>
                    <a:pt x="318" y="0"/>
                  </a:lnTo>
                  <a:lnTo>
                    <a:pt x="342" y="3"/>
                  </a:lnTo>
                  <a:lnTo>
                    <a:pt x="363" y="5"/>
                  </a:lnTo>
                  <a:lnTo>
                    <a:pt x="387" y="8"/>
                  </a:lnTo>
                  <a:lnTo>
                    <a:pt x="403" y="11"/>
                  </a:lnTo>
                  <a:lnTo>
                    <a:pt x="425" y="16"/>
                  </a:lnTo>
                  <a:lnTo>
                    <a:pt x="438" y="19"/>
                  </a:lnTo>
                  <a:lnTo>
                    <a:pt x="454" y="24"/>
                  </a:lnTo>
                  <a:lnTo>
                    <a:pt x="467" y="27"/>
                  </a:lnTo>
                  <a:lnTo>
                    <a:pt x="478" y="29"/>
                  </a:lnTo>
                  <a:lnTo>
                    <a:pt x="486" y="32"/>
                  </a:lnTo>
                  <a:lnTo>
                    <a:pt x="494" y="37"/>
                  </a:lnTo>
                  <a:lnTo>
                    <a:pt x="499" y="37"/>
                  </a:lnTo>
                  <a:lnTo>
                    <a:pt x="505" y="40"/>
                  </a:lnTo>
                  <a:lnTo>
                    <a:pt x="507" y="43"/>
                  </a:lnTo>
                  <a:lnTo>
                    <a:pt x="510" y="43"/>
                  </a:lnTo>
                  <a:lnTo>
                    <a:pt x="443" y="40"/>
                  </a:lnTo>
                  <a:lnTo>
                    <a:pt x="443" y="40"/>
                  </a:lnTo>
                  <a:lnTo>
                    <a:pt x="441" y="43"/>
                  </a:lnTo>
                  <a:lnTo>
                    <a:pt x="441" y="48"/>
                  </a:lnTo>
                  <a:lnTo>
                    <a:pt x="441" y="56"/>
                  </a:lnTo>
                  <a:lnTo>
                    <a:pt x="438" y="64"/>
                  </a:lnTo>
                  <a:lnTo>
                    <a:pt x="435" y="72"/>
                  </a:lnTo>
                  <a:lnTo>
                    <a:pt x="433" y="83"/>
                  </a:lnTo>
                  <a:lnTo>
                    <a:pt x="433" y="96"/>
                  </a:lnTo>
                  <a:lnTo>
                    <a:pt x="430" y="107"/>
                  </a:lnTo>
                  <a:lnTo>
                    <a:pt x="427" y="120"/>
                  </a:lnTo>
                  <a:lnTo>
                    <a:pt x="425" y="133"/>
                  </a:lnTo>
                  <a:lnTo>
                    <a:pt x="425" y="147"/>
                  </a:lnTo>
                  <a:lnTo>
                    <a:pt x="425" y="157"/>
                  </a:lnTo>
                  <a:lnTo>
                    <a:pt x="425" y="171"/>
                  </a:lnTo>
                  <a:lnTo>
                    <a:pt x="425" y="181"/>
                  </a:lnTo>
                  <a:lnTo>
                    <a:pt x="425" y="195"/>
                  </a:lnTo>
                  <a:lnTo>
                    <a:pt x="425" y="205"/>
                  </a:lnTo>
                  <a:lnTo>
                    <a:pt x="427" y="216"/>
                  </a:lnTo>
                  <a:lnTo>
                    <a:pt x="427" y="227"/>
                  </a:lnTo>
                  <a:lnTo>
                    <a:pt x="430" y="237"/>
                  </a:lnTo>
                  <a:lnTo>
                    <a:pt x="430" y="248"/>
                  </a:lnTo>
                  <a:lnTo>
                    <a:pt x="430" y="259"/>
                  </a:lnTo>
                  <a:lnTo>
                    <a:pt x="430" y="270"/>
                  </a:lnTo>
                  <a:lnTo>
                    <a:pt x="430" y="280"/>
                  </a:lnTo>
                  <a:lnTo>
                    <a:pt x="430" y="288"/>
                  </a:lnTo>
                  <a:lnTo>
                    <a:pt x="430" y="299"/>
                  </a:lnTo>
                  <a:lnTo>
                    <a:pt x="430" y="304"/>
                  </a:lnTo>
                  <a:lnTo>
                    <a:pt x="430" y="312"/>
                  </a:lnTo>
                  <a:lnTo>
                    <a:pt x="430" y="320"/>
                  </a:lnTo>
                  <a:lnTo>
                    <a:pt x="433" y="326"/>
                  </a:lnTo>
                  <a:lnTo>
                    <a:pt x="395" y="318"/>
                  </a:lnTo>
                  <a:lnTo>
                    <a:pt x="395" y="315"/>
                  </a:lnTo>
                  <a:lnTo>
                    <a:pt x="395" y="310"/>
                  </a:lnTo>
                  <a:lnTo>
                    <a:pt x="395" y="299"/>
                  </a:lnTo>
                  <a:lnTo>
                    <a:pt x="398" y="291"/>
                  </a:lnTo>
                  <a:lnTo>
                    <a:pt x="398" y="278"/>
                  </a:lnTo>
                  <a:lnTo>
                    <a:pt x="398" y="262"/>
                  </a:lnTo>
                  <a:lnTo>
                    <a:pt x="398" y="246"/>
                  </a:lnTo>
                  <a:lnTo>
                    <a:pt x="401" y="229"/>
                  </a:lnTo>
                  <a:lnTo>
                    <a:pt x="401" y="208"/>
                  </a:lnTo>
                  <a:lnTo>
                    <a:pt x="401" y="192"/>
                  </a:lnTo>
                  <a:lnTo>
                    <a:pt x="401" y="171"/>
                  </a:lnTo>
                  <a:lnTo>
                    <a:pt x="401" y="155"/>
                  </a:lnTo>
                  <a:lnTo>
                    <a:pt x="401" y="139"/>
                  </a:lnTo>
                  <a:lnTo>
                    <a:pt x="398" y="123"/>
                  </a:lnTo>
                  <a:lnTo>
                    <a:pt x="398" y="109"/>
                  </a:lnTo>
                  <a:lnTo>
                    <a:pt x="395" y="99"/>
                  </a:lnTo>
                  <a:lnTo>
                    <a:pt x="393" y="88"/>
                  </a:lnTo>
                  <a:lnTo>
                    <a:pt x="387" y="80"/>
                  </a:lnTo>
                  <a:lnTo>
                    <a:pt x="385" y="69"/>
                  </a:lnTo>
                  <a:lnTo>
                    <a:pt x="379" y="64"/>
                  </a:lnTo>
                  <a:lnTo>
                    <a:pt x="374" y="56"/>
                  </a:lnTo>
                  <a:lnTo>
                    <a:pt x="371" y="51"/>
                  </a:lnTo>
                  <a:lnTo>
                    <a:pt x="366" y="45"/>
                  </a:lnTo>
                  <a:lnTo>
                    <a:pt x="361" y="43"/>
                  </a:lnTo>
                  <a:lnTo>
                    <a:pt x="350" y="32"/>
                  </a:lnTo>
                  <a:lnTo>
                    <a:pt x="345" y="29"/>
                  </a:lnTo>
                  <a:lnTo>
                    <a:pt x="339" y="27"/>
                  </a:lnTo>
                  <a:lnTo>
                    <a:pt x="339" y="27"/>
                  </a:lnTo>
                  <a:lnTo>
                    <a:pt x="27" y="5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058" y="1583"/>
              <a:ext cx="127" cy="116"/>
            </a:xfrm>
            <a:custGeom>
              <a:avLst/>
              <a:gdLst>
                <a:gd name="T0" fmla="*/ 0 w 141"/>
                <a:gd name="T1" fmla="*/ 8 h 131"/>
                <a:gd name="T2" fmla="*/ 2 w 141"/>
                <a:gd name="T3" fmla="*/ 13 h 131"/>
                <a:gd name="T4" fmla="*/ 10 w 141"/>
                <a:gd name="T5" fmla="*/ 16 h 131"/>
                <a:gd name="T6" fmla="*/ 18 w 141"/>
                <a:gd name="T7" fmla="*/ 21 h 131"/>
                <a:gd name="T8" fmla="*/ 29 w 141"/>
                <a:gd name="T9" fmla="*/ 27 h 131"/>
                <a:gd name="T10" fmla="*/ 40 w 141"/>
                <a:gd name="T11" fmla="*/ 35 h 131"/>
                <a:gd name="T12" fmla="*/ 50 w 141"/>
                <a:gd name="T13" fmla="*/ 45 h 131"/>
                <a:gd name="T14" fmla="*/ 64 w 141"/>
                <a:gd name="T15" fmla="*/ 53 h 131"/>
                <a:gd name="T16" fmla="*/ 77 w 141"/>
                <a:gd name="T17" fmla="*/ 61 h 131"/>
                <a:gd name="T18" fmla="*/ 88 w 141"/>
                <a:gd name="T19" fmla="*/ 72 h 131"/>
                <a:gd name="T20" fmla="*/ 101 w 141"/>
                <a:gd name="T21" fmla="*/ 83 h 131"/>
                <a:gd name="T22" fmla="*/ 112 w 141"/>
                <a:gd name="T23" fmla="*/ 93 h 131"/>
                <a:gd name="T24" fmla="*/ 120 w 141"/>
                <a:gd name="T25" fmla="*/ 104 h 131"/>
                <a:gd name="T26" fmla="*/ 131 w 141"/>
                <a:gd name="T27" fmla="*/ 112 h 131"/>
                <a:gd name="T28" fmla="*/ 136 w 141"/>
                <a:gd name="T29" fmla="*/ 120 h 131"/>
                <a:gd name="T30" fmla="*/ 141 w 141"/>
                <a:gd name="T31" fmla="*/ 131 h 131"/>
                <a:gd name="T32" fmla="*/ 109 w 141"/>
                <a:gd name="T33" fmla="*/ 0 h 131"/>
                <a:gd name="T34" fmla="*/ 0 w 141"/>
                <a:gd name="T35" fmla="*/ 8 h 131"/>
                <a:gd name="T36" fmla="*/ 0 w 141"/>
                <a:gd name="T37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31">
                  <a:moveTo>
                    <a:pt x="0" y="8"/>
                  </a:moveTo>
                  <a:lnTo>
                    <a:pt x="2" y="13"/>
                  </a:lnTo>
                  <a:lnTo>
                    <a:pt x="10" y="16"/>
                  </a:lnTo>
                  <a:lnTo>
                    <a:pt x="18" y="21"/>
                  </a:lnTo>
                  <a:lnTo>
                    <a:pt x="29" y="27"/>
                  </a:lnTo>
                  <a:lnTo>
                    <a:pt x="40" y="35"/>
                  </a:lnTo>
                  <a:lnTo>
                    <a:pt x="50" y="45"/>
                  </a:lnTo>
                  <a:lnTo>
                    <a:pt x="64" y="53"/>
                  </a:lnTo>
                  <a:lnTo>
                    <a:pt x="77" y="61"/>
                  </a:lnTo>
                  <a:lnTo>
                    <a:pt x="88" y="72"/>
                  </a:lnTo>
                  <a:lnTo>
                    <a:pt x="101" y="83"/>
                  </a:lnTo>
                  <a:lnTo>
                    <a:pt x="112" y="93"/>
                  </a:lnTo>
                  <a:lnTo>
                    <a:pt x="120" y="104"/>
                  </a:lnTo>
                  <a:lnTo>
                    <a:pt x="131" y="112"/>
                  </a:lnTo>
                  <a:lnTo>
                    <a:pt x="136" y="120"/>
                  </a:lnTo>
                  <a:lnTo>
                    <a:pt x="141" y="131"/>
                  </a:lnTo>
                  <a:lnTo>
                    <a:pt x="10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772" y="1515"/>
              <a:ext cx="574" cy="65"/>
            </a:xfrm>
            <a:custGeom>
              <a:avLst/>
              <a:gdLst>
                <a:gd name="T0" fmla="*/ 3 w 638"/>
                <a:gd name="T1" fmla="*/ 50 h 74"/>
                <a:gd name="T2" fmla="*/ 24 w 638"/>
                <a:gd name="T3" fmla="*/ 42 h 74"/>
                <a:gd name="T4" fmla="*/ 64 w 638"/>
                <a:gd name="T5" fmla="*/ 34 h 74"/>
                <a:gd name="T6" fmla="*/ 120 w 638"/>
                <a:gd name="T7" fmla="*/ 24 h 74"/>
                <a:gd name="T8" fmla="*/ 187 w 638"/>
                <a:gd name="T9" fmla="*/ 10 h 74"/>
                <a:gd name="T10" fmla="*/ 264 w 638"/>
                <a:gd name="T11" fmla="*/ 2 h 74"/>
                <a:gd name="T12" fmla="*/ 342 w 638"/>
                <a:gd name="T13" fmla="*/ 0 h 74"/>
                <a:gd name="T14" fmla="*/ 422 w 638"/>
                <a:gd name="T15" fmla="*/ 0 h 74"/>
                <a:gd name="T16" fmla="*/ 499 w 638"/>
                <a:gd name="T17" fmla="*/ 10 h 74"/>
                <a:gd name="T18" fmla="*/ 555 w 638"/>
                <a:gd name="T19" fmla="*/ 21 h 74"/>
                <a:gd name="T20" fmla="*/ 593 w 638"/>
                <a:gd name="T21" fmla="*/ 29 h 74"/>
                <a:gd name="T22" fmla="*/ 619 w 638"/>
                <a:gd name="T23" fmla="*/ 34 h 74"/>
                <a:gd name="T24" fmla="*/ 630 w 638"/>
                <a:gd name="T25" fmla="*/ 40 h 74"/>
                <a:gd name="T26" fmla="*/ 638 w 638"/>
                <a:gd name="T27" fmla="*/ 42 h 74"/>
                <a:gd name="T28" fmla="*/ 638 w 638"/>
                <a:gd name="T29" fmla="*/ 48 h 74"/>
                <a:gd name="T30" fmla="*/ 635 w 638"/>
                <a:gd name="T31" fmla="*/ 48 h 74"/>
                <a:gd name="T32" fmla="*/ 611 w 638"/>
                <a:gd name="T33" fmla="*/ 42 h 74"/>
                <a:gd name="T34" fmla="*/ 577 w 638"/>
                <a:gd name="T35" fmla="*/ 37 h 74"/>
                <a:gd name="T36" fmla="*/ 529 w 638"/>
                <a:gd name="T37" fmla="*/ 32 h 74"/>
                <a:gd name="T38" fmla="*/ 473 w 638"/>
                <a:gd name="T39" fmla="*/ 26 h 74"/>
                <a:gd name="T40" fmla="*/ 416 w 638"/>
                <a:gd name="T41" fmla="*/ 21 h 74"/>
                <a:gd name="T42" fmla="*/ 358 w 638"/>
                <a:gd name="T43" fmla="*/ 21 h 74"/>
                <a:gd name="T44" fmla="*/ 307 w 638"/>
                <a:gd name="T45" fmla="*/ 21 h 74"/>
                <a:gd name="T46" fmla="*/ 264 w 638"/>
                <a:gd name="T47" fmla="*/ 26 h 74"/>
                <a:gd name="T48" fmla="*/ 219 w 638"/>
                <a:gd name="T49" fmla="*/ 34 h 74"/>
                <a:gd name="T50" fmla="*/ 179 w 638"/>
                <a:gd name="T51" fmla="*/ 42 h 74"/>
                <a:gd name="T52" fmla="*/ 139 w 638"/>
                <a:gd name="T53" fmla="*/ 50 h 74"/>
                <a:gd name="T54" fmla="*/ 107 w 638"/>
                <a:gd name="T55" fmla="*/ 58 h 74"/>
                <a:gd name="T56" fmla="*/ 77 w 638"/>
                <a:gd name="T57" fmla="*/ 64 h 74"/>
                <a:gd name="T58" fmla="*/ 59 w 638"/>
                <a:gd name="T59" fmla="*/ 69 h 74"/>
                <a:gd name="T60" fmla="*/ 48 w 638"/>
                <a:gd name="T61" fmla="*/ 74 h 74"/>
                <a:gd name="T62" fmla="*/ 0 w 638"/>
                <a:gd name="T6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74">
                  <a:moveTo>
                    <a:pt x="0" y="53"/>
                  </a:moveTo>
                  <a:lnTo>
                    <a:pt x="3" y="50"/>
                  </a:lnTo>
                  <a:lnTo>
                    <a:pt x="11" y="48"/>
                  </a:lnTo>
                  <a:lnTo>
                    <a:pt x="24" y="42"/>
                  </a:lnTo>
                  <a:lnTo>
                    <a:pt x="43" y="40"/>
                  </a:lnTo>
                  <a:lnTo>
                    <a:pt x="64" y="34"/>
                  </a:lnTo>
                  <a:lnTo>
                    <a:pt x="91" y="29"/>
                  </a:lnTo>
                  <a:lnTo>
                    <a:pt x="120" y="24"/>
                  </a:lnTo>
                  <a:lnTo>
                    <a:pt x="152" y="18"/>
                  </a:lnTo>
                  <a:lnTo>
                    <a:pt x="187" y="10"/>
                  </a:lnTo>
                  <a:lnTo>
                    <a:pt x="224" y="8"/>
                  </a:lnTo>
                  <a:lnTo>
                    <a:pt x="264" y="2"/>
                  </a:lnTo>
                  <a:lnTo>
                    <a:pt x="304" y="0"/>
                  </a:lnTo>
                  <a:lnTo>
                    <a:pt x="342" y="0"/>
                  </a:lnTo>
                  <a:lnTo>
                    <a:pt x="384" y="0"/>
                  </a:lnTo>
                  <a:lnTo>
                    <a:pt x="422" y="0"/>
                  </a:lnTo>
                  <a:lnTo>
                    <a:pt x="465" y="8"/>
                  </a:lnTo>
                  <a:lnTo>
                    <a:pt x="499" y="10"/>
                  </a:lnTo>
                  <a:lnTo>
                    <a:pt x="529" y="16"/>
                  </a:lnTo>
                  <a:lnTo>
                    <a:pt x="555" y="21"/>
                  </a:lnTo>
                  <a:lnTo>
                    <a:pt x="577" y="26"/>
                  </a:lnTo>
                  <a:lnTo>
                    <a:pt x="593" y="29"/>
                  </a:lnTo>
                  <a:lnTo>
                    <a:pt x="609" y="32"/>
                  </a:lnTo>
                  <a:lnTo>
                    <a:pt x="619" y="34"/>
                  </a:lnTo>
                  <a:lnTo>
                    <a:pt x="627" y="37"/>
                  </a:lnTo>
                  <a:lnTo>
                    <a:pt x="630" y="40"/>
                  </a:lnTo>
                  <a:lnTo>
                    <a:pt x="635" y="42"/>
                  </a:lnTo>
                  <a:lnTo>
                    <a:pt x="638" y="42"/>
                  </a:lnTo>
                  <a:lnTo>
                    <a:pt x="638" y="45"/>
                  </a:lnTo>
                  <a:lnTo>
                    <a:pt x="638" y="48"/>
                  </a:lnTo>
                  <a:lnTo>
                    <a:pt x="638" y="48"/>
                  </a:lnTo>
                  <a:lnTo>
                    <a:pt x="635" y="48"/>
                  </a:lnTo>
                  <a:lnTo>
                    <a:pt x="625" y="45"/>
                  </a:lnTo>
                  <a:lnTo>
                    <a:pt x="611" y="42"/>
                  </a:lnTo>
                  <a:lnTo>
                    <a:pt x="598" y="42"/>
                  </a:lnTo>
                  <a:lnTo>
                    <a:pt x="577" y="37"/>
                  </a:lnTo>
                  <a:lnTo>
                    <a:pt x="555" y="37"/>
                  </a:lnTo>
                  <a:lnTo>
                    <a:pt x="529" y="32"/>
                  </a:lnTo>
                  <a:lnTo>
                    <a:pt x="502" y="32"/>
                  </a:lnTo>
                  <a:lnTo>
                    <a:pt x="473" y="26"/>
                  </a:lnTo>
                  <a:lnTo>
                    <a:pt x="443" y="24"/>
                  </a:lnTo>
                  <a:lnTo>
                    <a:pt x="416" y="21"/>
                  </a:lnTo>
                  <a:lnTo>
                    <a:pt x="387" y="21"/>
                  </a:lnTo>
                  <a:lnTo>
                    <a:pt x="358" y="21"/>
                  </a:lnTo>
                  <a:lnTo>
                    <a:pt x="331" y="21"/>
                  </a:lnTo>
                  <a:lnTo>
                    <a:pt x="307" y="21"/>
                  </a:lnTo>
                  <a:lnTo>
                    <a:pt x="286" y="26"/>
                  </a:lnTo>
                  <a:lnTo>
                    <a:pt x="264" y="26"/>
                  </a:lnTo>
                  <a:lnTo>
                    <a:pt x="243" y="32"/>
                  </a:lnTo>
                  <a:lnTo>
                    <a:pt x="219" y="34"/>
                  </a:lnTo>
                  <a:lnTo>
                    <a:pt x="200" y="37"/>
                  </a:lnTo>
                  <a:lnTo>
                    <a:pt x="179" y="42"/>
                  </a:lnTo>
                  <a:lnTo>
                    <a:pt x="157" y="45"/>
                  </a:lnTo>
                  <a:lnTo>
                    <a:pt x="139" y="50"/>
                  </a:lnTo>
                  <a:lnTo>
                    <a:pt x="123" y="53"/>
                  </a:lnTo>
                  <a:lnTo>
                    <a:pt x="107" y="58"/>
                  </a:lnTo>
                  <a:lnTo>
                    <a:pt x="93" y="61"/>
                  </a:lnTo>
                  <a:lnTo>
                    <a:pt x="77" y="64"/>
                  </a:lnTo>
                  <a:lnTo>
                    <a:pt x="67" y="69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179" y="1180"/>
              <a:ext cx="57" cy="208"/>
            </a:xfrm>
            <a:custGeom>
              <a:avLst/>
              <a:gdLst>
                <a:gd name="T0" fmla="*/ 0 w 64"/>
                <a:gd name="T1" fmla="*/ 0 h 235"/>
                <a:gd name="T2" fmla="*/ 0 w 64"/>
                <a:gd name="T3" fmla="*/ 3 h 235"/>
                <a:gd name="T4" fmla="*/ 3 w 64"/>
                <a:gd name="T5" fmla="*/ 8 h 235"/>
                <a:gd name="T6" fmla="*/ 6 w 64"/>
                <a:gd name="T7" fmla="*/ 13 h 235"/>
                <a:gd name="T8" fmla="*/ 6 w 64"/>
                <a:gd name="T9" fmla="*/ 19 h 235"/>
                <a:gd name="T10" fmla="*/ 8 w 64"/>
                <a:gd name="T11" fmla="*/ 24 h 235"/>
                <a:gd name="T12" fmla="*/ 11 w 64"/>
                <a:gd name="T13" fmla="*/ 32 h 235"/>
                <a:gd name="T14" fmla="*/ 14 w 64"/>
                <a:gd name="T15" fmla="*/ 37 h 235"/>
                <a:gd name="T16" fmla="*/ 16 w 64"/>
                <a:gd name="T17" fmla="*/ 45 h 235"/>
                <a:gd name="T18" fmla="*/ 19 w 64"/>
                <a:gd name="T19" fmla="*/ 56 h 235"/>
                <a:gd name="T20" fmla="*/ 22 w 64"/>
                <a:gd name="T21" fmla="*/ 64 h 235"/>
                <a:gd name="T22" fmla="*/ 24 w 64"/>
                <a:gd name="T23" fmla="*/ 75 h 235"/>
                <a:gd name="T24" fmla="*/ 27 w 64"/>
                <a:gd name="T25" fmla="*/ 85 h 235"/>
                <a:gd name="T26" fmla="*/ 30 w 64"/>
                <a:gd name="T27" fmla="*/ 99 h 235"/>
                <a:gd name="T28" fmla="*/ 32 w 64"/>
                <a:gd name="T29" fmla="*/ 112 h 235"/>
                <a:gd name="T30" fmla="*/ 35 w 64"/>
                <a:gd name="T31" fmla="*/ 123 h 235"/>
                <a:gd name="T32" fmla="*/ 38 w 64"/>
                <a:gd name="T33" fmla="*/ 133 h 235"/>
                <a:gd name="T34" fmla="*/ 38 w 64"/>
                <a:gd name="T35" fmla="*/ 147 h 235"/>
                <a:gd name="T36" fmla="*/ 40 w 64"/>
                <a:gd name="T37" fmla="*/ 157 h 235"/>
                <a:gd name="T38" fmla="*/ 40 w 64"/>
                <a:gd name="T39" fmla="*/ 165 h 235"/>
                <a:gd name="T40" fmla="*/ 43 w 64"/>
                <a:gd name="T41" fmla="*/ 176 h 235"/>
                <a:gd name="T42" fmla="*/ 43 w 64"/>
                <a:gd name="T43" fmla="*/ 187 h 235"/>
                <a:gd name="T44" fmla="*/ 46 w 64"/>
                <a:gd name="T45" fmla="*/ 197 h 235"/>
                <a:gd name="T46" fmla="*/ 46 w 64"/>
                <a:gd name="T47" fmla="*/ 203 h 235"/>
                <a:gd name="T48" fmla="*/ 46 w 64"/>
                <a:gd name="T49" fmla="*/ 211 h 235"/>
                <a:gd name="T50" fmla="*/ 46 w 64"/>
                <a:gd name="T51" fmla="*/ 216 h 235"/>
                <a:gd name="T52" fmla="*/ 48 w 64"/>
                <a:gd name="T53" fmla="*/ 224 h 235"/>
                <a:gd name="T54" fmla="*/ 48 w 64"/>
                <a:gd name="T55" fmla="*/ 232 h 235"/>
                <a:gd name="T56" fmla="*/ 48 w 64"/>
                <a:gd name="T57" fmla="*/ 235 h 235"/>
                <a:gd name="T58" fmla="*/ 48 w 64"/>
                <a:gd name="T59" fmla="*/ 232 h 235"/>
                <a:gd name="T60" fmla="*/ 51 w 64"/>
                <a:gd name="T61" fmla="*/ 227 h 235"/>
                <a:gd name="T62" fmla="*/ 54 w 64"/>
                <a:gd name="T63" fmla="*/ 224 h 235"/>
                <a:gd name="T64" fmla="*/ 54 w 64"/>
                <a:gd name="T65" fmla="*/ 219 h 235"/>
                <a:gd name="T66" fmla="*/ 56 w 64"/>
                <a:gd name="T67" fmla="*/ 213 h 235"/>
                <a:gd name="T68" fmla="*/ 59 w 64"/>
                <a:gd name="T69" fmla="*/ 208 h 235"/>
                <a:gd name="T70" fmla="*/ 59 w 64"/>
                <a:gd name="T71" fmla="*/ 200 h 235"/>
                <a:gd name="T72" fmla="*/ 62 w 64"/>
                <a:gd name="T73" fmla="*/ 192 h 235"/>
                <a:gd name="T74" fmla="*/ 62 w 64"/>
                <a:gd name="T75" fmla="*/ 181 h 235"/>
                <a:gd name="T76" fmla="*/ 64 w 64"/>
                <a:gd name="T77" fmla="*/ 168 h 235"/>
                <a:gd name="T78" fmla="*/ 62 w 64"/>
                <a:gd name="T79" fmla="*/ 155 h 235"/>
                <a:gd name="T80" fmla="*/ 62 w 64"/>
                <a:gd name="T81" fmla="*/ 139 h 235"/>
                <a:gd name="T82" fmla="*/ 62 w 64"/>
                <a:gd name="T83" fmla="*/ 123 h 235"/>
                <a:gd name="T84" fmla="*/ 59 w 64"/>
                <a:gd name="T85" fmla="*/ 107 h 235"/>
                <a:gd name="T86" fmla="*/ 56 w 64"/>
                <a:gd name="T87" fmla="*/ 88 h 235"/>
                <a:gd name="T88" fmla="*/ 54 w 64"/>
                <a:gd name="T89" fmla="*/ 72 h 235"/>
                <a:gd name="T90" fmla="*/ 48 w 64"/>
                <a:gd name="T91" fmla="*/ 59 h 235"/>
                <a:gd name="T92" fmla="*/ 43 w 64"/>
                <a:gd name="T93" fmla="*/ 45 h 235"/>
                <a:gd name="T94" fmla="*/ 38 w 64"/>
                <a:gd name="T95" fmla="*/ 35 h 235"/>
                <a:gd name="T96" fmla="*/ 35 w 64"/>
                <a:gd name="T97" fmla="*/ 27 h 235"/>
                <a:gd name="T98" fmla="*/ 30 w 64"/>
                <a:gd name="T99" fmla="*/ 21 h 235"/>
                <a:gd name="T100" fmla="*/ 24 w 64"/>
                <a:gd name="T101" fmla="*/ 16 h 235"/>
                <a:gd name="T102" fmla="*/ 16 w 64"/>
                <a:gd name="T103" fmla="*/ 5 h 235"/>
                <a:gd name="T104" fmla="*/ 8 w 64"/>
                <a:gd name="T105" fmla="*/ 3 h 235"/>
                <a:gd name="T106" fmla="*/ 3 w 64"/>
                <a:gd name="T107" fmla="*/ 0 h 235"/>
                <a:gd name="T108" fmla="*/ 0 w 64"/>
                <a:gd name="T109" fmla="*/ 0 h 235"/>
                <a:gd name="T110" fmla="*/ 0 w 64"/>
                <a:gd name="T1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235">
                  <a:moveTo>
                    <a:pt x="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1" y="32"/>
                  </a:lnTo>
                  <a:lnTo>
                    <a:pt x="14" y="37"/>
                  </a:lnTo>
                  <a:lnTo>
                    <a:pt x="16" y="45"/>
                  </a:lnTo>
                  <a:lnTo>
                    <a:pt x="19" y="56"/>
                  </a:lnTo>
                  <a:lnTo>
                    <a:pt x="22" y="64"/>
                  </a:lnTo>
                  <a:lnTo>
                    <a:pt x="24" y="75"/>
                  </a:lnTo>
                  <a:lnTo>
                    <a:pt x="27" y="85"/>
                  </a:lnTo>
                  <a:lnTo>
                    <a:pt x="30" y="99"/>
                  </a:lnTo>
                  <a:lnTo>
                    <a:pt x="32" y="112"/>
                  </a:lnTo>
                  <a:lnTo>
                    <a:pt x="35" y="123"/>
                  </a:lnTo>
                  <a:lnTo>
                    <a:pt x="38" y="133"/>
                  </a:lnTo>
                  <a:lnTo>
                    <a:pt x="38" y="147"/>
                  </a:lnTo>
                  <a:lnTo>
                    <a:pt x="40" y="157"/>
                  </a:lnTo>
                  <a:lnTo>
                    <a:pt x="40" y="165"/>
                  </a:lnTo>
                  <a:lnTo>
                    <a:pt x="43" y="176"/>
                  </a:lnTo>
                  <a:lnTo>
                    <a:pt x="43" y="187"/>
                  </a:lnTo>
                  <a:lnTo>
                    <a:pt x="46" y="197"/>
                  </a:lnTo>
                  <a:lnTo>
                    <a:pt x="46" y="203"/>
                  </a:lnTo>
                  <a:lnTo>
                    <a:pt x="46" y="211"/>
                  </a:lnTo>
                  <a:lnTo>
                    <a:pt x="46" y="216"/>
                  </a:lnTo>
                  <a:lnTo>
                    <a:pt x="48" y="224"/>
                  </a:lnTo>
                  <a:lnTo>
                    <a:pt x="48" y="232"/>
                  </a:lnTo>
                  <a:lnTo>
                    <a:pt x="48" y="235"/>
                  </a:lnTo>
                  <a:lnTo>
                    <a:pt x="48" y="232"/>
                  </a:lnTo>
                  <a:lnTo>
                    <a:pt x="51" y="227"/>
                  </a:lnTo>
                  <a:lnTo>
                    <a:pt x="54" y="224"/>
                  </a:lnTo>
                  <a:lnTo>
                    <a:pt x="54" y="219"/>
                  </a:lnTo>
                  <a:lnTo>
                    <a:pt x="56" y="213"/>
                  </a:lnTo>
                  <a:lnTo>
                    <a:pt x="59" y="208"/>
                  </a:lnTo>
                  <a:lnTo>
                    <a:pt x="59" y="200"/>
                  </a:lnTo>
                  <a:lnTo>
                    <a:pt x="62" y="192"/>
                  </a:lnTo>
                  <a:lnTo>
                    <a:pt x="62" y="181"/>
                  </a:lnTo>
                  <a:lnTo>
                    <a:pt x="64" y="168"/>
                  </a:lnTo>
                  <a:lnTo>
                    <a:pt x="62" y="155"/>
                  </a:lnTo>
                  <a:lnTo>
                    <a:pt x="62" y="139"/>
                  </a:lnTo>
                  <a:lnTo>
                    <a:pt x="62" y="123"/>
                  </a:lnTo>
                  <a:lnTo>
                    <a:pt x="59" y="107"/>
                  </a:lnTo>
                  <a:lnTo>
                    <a:pt x="56" y="88"/>
                  </a:lnTo>
                  <a:lnTo>
                    <a:pt x="54" y="72"/>
                  </a:lnTo>
                  <a:lnTo>
                    <a:pt x="48" y="59"/>
                  </a:lnTo>
                  <a:lnTo>
                    <a:pt x="43" y="45"/>
                  </a:lnTo>
                  <a:lnTo>
                    <a:pt x="38" y="35"/>
                  </a:lnTo>
                  <a:lnTo>
                    <a:pt x="35" y="27"/>
                  </a:lnTo>
                  <a:lnTo>
                    <a:pt x="30" y="21"/>
                  </a:lnTo>
                  <a:lnTo>
                    <a:pt x="24" y="16"/>
                  </a:lnTo>
                  <a:lnTo>
                    <a:pt x="16" y="5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179" y="1133"/>
              <a:ext cx="166" cy="47"/>
            </a:xfrm>
            <a:custGeom>
              <a:avLst/>
              <a:gdLst>
                <a:gd name="T0" fmla="*/ 0 w 185"/>
                <a:gd name="T1" fmla="*/ 53 h 53"/>
                <a:gd name="T2" fmla="*/ 0 w 185"/>
                <a:gd name="T3" fmla="*/ 53 h 53"/>
                <a:gd name="T4" fmla="*/ 6 w 185"/>
                <a:gd name="T5" fmla="*/ 53 h 53"/>
                <a:gd name="T6" fmla="*/ 8 w 185"/>
                <a:gd name="T7" fmla="*/ 50 h 53"/>
                <a:gd name="T8" fmla="*/ 16 w 185"/>
                <a:gd name="T9" fmla="*/ 50 h 53"/>
                <a:gd name="T10" fmla="*/ 24 w 185"/>
                <a:gd name="T11" fmla="*/ 45 h 53"/>
                <a:gd name="T12" fmla="*/ 32 w 185"/>
                <a:gd name="T13" fmla="*/ 42 h 53"/>
                <a:gd name="T14" fmla="*/ 46 w 185"/>
                <a:gd name="T15" fmla="*/ 42 h 53"/>
                <a:gd name="T16" fmla="*/ 59 w 185"/>
                <a:gd name="T17" fmla="*/ 40 h 53"/>
                <a:gd name="T18" fmla="*/ 70 w 185"/>
                <a:gd name="T19" fmla="*/ 37 h 53"/>
                <a:gd name="T20" fmla="*/ 86 w 185"/>
                <a:gd name="T21" fmla="*/ 34 h 53"/>
                <a:gd name="T22" fmla="*/ 99 w 185"/>
                <a:gd name="T23" fmla="*/ 32 h 53"/>
                <a:gd name="T24" fmla="*/ 115 w 185"/>
                <a:gd name="T25" fmla="*/ 29 h 53"/>
                <a:gd name="T26" fmla="*/ 131 w 185"/>
                <a:gd name="T27" fmla="*/ 26 h 53"/>
                <a:gd name="T28" fmla="*/ 150 w 185"/>
                <a:gd name="T29" fmla="*/ 24 h 53"/>
                <a:gd name="T30" fmla="*/ 166 w 185"/>
                <a:gd name="T31" fmla="*/ 21 h 53"/>
                <a:gd name="T32" fmla="*/ 185 w 185"/>
                <a:gd name="T33" fmla="*/ 21 h 53"/>
                <a:gd name="T34" fmla="*/ 182 w 185"/>
                <a:gd name="T35" fmla="*/ 21 h 53"/>
                <a:gd name="T36" fmla="*/ 179 w 185"/>
                <a:gd name="T37" fmla="*/ 16 h 53"/>
                <a:gd name="T38" fmla="*/ 171 w 185"/>
                <a:gd name="T39" fmla="*/ 10 h 53"/>
                <a:gd name="T40" fmla="*/ 161 w 185"/>
                <a:gd name="T41" fmla="*/ 5 h 53"/>
                <a:gd name="T42" fmla="*/ 153 w 185"/>
                <a:gd name="T43" fmla="*/ 2 h 53"/>
                <a:gd name="T44" fmla="*/ 147 w 185"/>
                <a:gd name="T45" fmla="*/ 2 h 53"/>
                <a:gd name="T46" fmla="*/ 137 w 185"/>
                <a:gd name="T47" fmla="*/ 0 h 53"/>
                <a:gd name="T48" fmla="*/ 129 w 185"/>
                <a:gd name="T49" fmla="*/ 0 h 53"/>
                <a:gd name="T50" fmla="*/ 118 w 185"/>
                <a:gd name="T51" fmla="*/ 0 h 53"/>
                <a:gd name="T52" fmla="*/ 105 w 185"/>
                <a:gd name="T53" fmla="*/ 2 h 53"/>
                <a:gd name="T54" fmla="*/ 91 w 185"/>
                <a:gd name="T55" fmla="*/ 5 h 53"/>
                <a:gd name="T56" fmla="*/ 75 w 185"/>
                <a:gd name="T57" fmla="*/ 10 h 53"/>
                <a:gd name="T58" fmla="*/ 59 w 185"/>
                <a:gd name="T59" fmla="*/ 13 h 53"/>
                <a:gd name="T60" fmla="*/ 48 w 185"/>
                <a:gd name="T61" fmla="*/ 18 h 53"/>
                <a:gd name="T62" fmla="*/ 35 w 185"/>
                <a:gd name="T63" fmla="*/ 21 h 53"/>
                <a:gd name="T64" fmla="*/ 27 w 185"/>
                <a:gd name="T65" fmla="*/ 26 h 53"/>
                <a:gd name="T66" fmla="*/ 19 w 185"/>
                <a:gd name="T67" fmla="*/ 29 h 53"/>
                <a:gd name="T68" fmla="*/ 14 w 185"/>
                <a:gd name="T69" fmla="*/ 34 h 53"/>
                <a:gd name="T70" fmla="*/ 8 w 185"/>
                <a:gd name="T71" fmla="*/ 37 h 53"/>
                <a:gd name="T72" fmla="*/ 6 w 185"/>
                <a:gd name="T73" fmla="*/ 42 h 53"/>
                <a:gd name="T74" fmla="*/ 0 w 185"/>
                <a:gd name="T75" fmla="*/ 50 h 53"/>
                <a:gd name="T76" fmla="*/ 0 w 185"/>
                <a:gd name="T77" fmla="*/ 53 h 53"/>
                <a:gd name="T78" fmla="*/ 0 w 185"/>
                <a:gd name="T7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53">
                  <a:moveTo>
                    <a:pt x="0" y="53"/>
                  </a:moveTo>
                  <a:lnTo>
                    <a:pt x="0" y="53"/>
                  </a:lnTo>
                  <a:lnTo>
                    <a:pt x="6" y="53"/>
                  </a:lnTo>
                  <a:lnTo>
                    <a:pt x="8" y="50"/>
                  </a:lnTo>
                  <a:lnTo>
                    <a:pt x="16" y="50"/>
                  </a:lnTo>
                  <a:lnTo>
                    <a:pt x="24" y="45"/>
                  </a:lnTo>
                  <a:lnTo>
                    <a:pt x="32" y="42"/>
                  </a:lnTo>
                  <a:lnTo>
                    <a:pt x="46" y="42"/>
                  </a:lnTo>
                  <a:lnTo>
                    <a:pt x="59" y="40"/>
                  </a:lnTo>
                  <a:lnTo>
                    <a:pt x="70" y="37"/>
                  </a:lnTo>
                  <a:lnTo>
                    <a:pt x="86" y="34"/>
                  </a:lnTo>
                  <a:lnTo>
                    <a:pt x="99" y="32"/>
                  </a:lnTo>
                  <a:lnTo>
                    <a:pt x="115" y="29"/>
                  </a:lnTo>
                  <a:lnTo>
                    <a:pt x="131" y="26"/>
                  </a:lnTo>
                  <a:lnTo>
                    <a:pt x="150" y="24"/>
                  </a:lnTo>
                  <a:lnTo>
                    <a:pt x="166" y="21"/>
                  </a:lnTo>
                  <a:lnTo>
                    <a:pt x="185" y="21"/>
                  </a:lnTo>
                  <a:lnTo>
                    <a:pt x="182" y="21"/>
                  </a:lnTo>
                  <a:lnTo>
                    <a:pt x="179" y="16"/>
                  </a:lnTo>
                  <a:lnTo>
                    <a:pt x="171" y="10"/>
                  </a:lnTo>
                  <a:lnTo>
                    <a:pt x="161" y="5"/>
                  </a:lnTo>
                  <a:lnTo>
                    <a:pt x="153" y="2"/>
                  </a:lnTo>
                  <a:lnTo>
                    <a:pt x="147" y="2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5" y="10"/>
                  </a:lnTo>
                  <a:lnTo>
                    <a:pt x="59" y="13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7" y="26"/>
                  </a:lnTo>
                  <a:lnTo>
                    <a:pt x="19" y="29"/>
                  </a:lnTo>
                  <a:lnTo>
                    <a:pt x="14" y="34"/>
                  </a:lnTo>
                  <a:lnTo>
                    <a:pt x="8" y="37"/>
                  </a:lnTo>
                  <a:lnTo>
                    <a:pt x="6" y="42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321" y="958"/>
              <a:ext cx="60" cy="446"/>
            </a:xfrm>
            <a:custGeom>
              <a:avLst/>
              <a:gdLst>
                <a:gd name="T0" fmla="*/ 0 w 67"/>
                <a:gd name="T1" fmla="*/ 0 h 504"/>
                <a:gd name="T2" fmla="*/ 0 w 67"/>
                <a:gd name="T3" fmla="*/ 3 h 504"/>
                <a:gd name="T4" fmla="*/ 0 w 67"/>
                <a:gd name="T5" fmla="*/ 8 h 504"/>
                <a:gd name="T6" fmla="*/ 3 w 67"/>
                <a:gd name="T7" fmla="*/ 19 h 504"/>
                <a:gd name="T8" fmla="*/ 5 w 67"/>
                <a:gd name="T9" fmla="*/ 35 h 504"/>
                <a:gd name="T10" fmla="*/ 8 w 67"/>
                <a:gd name="T11" fmla="*/ 54 h 504"/>
                <a:gd name="T12" fmla="*/ 11 w 67"/>
                <a:gd name="T13" fmla="*/ 78 h 504"/>
                <a:gd name="T14" fmla="*/ 16 w 67"/>
                <a:gd name="T15" fmla="*/ 99 h 504"/>
                <a:gd name="T16" fmla="*/ 21 w 67"/>
                <a:gd name="T17" fmla="*/ 126 h 504"/>
                <a:gd name="T18" fmla="*/ 24 w 67"/>
                <a:gd name="T19" fmla="*/ 152 h 504"/>
                <a:gd name="T20" fmla="*/ 27 w 67"/>
                <a:gd name="T21" fmla="*/ 182 h 504"/>
                <a:gd name="T22" fmla="*/ 32 w 67"/>
                <a:gd name="T23" fmla="*/ 208 h 504"/>
                <a:gd name="T24" fmla="*/ 35 w 67"/>
                <a:gd name="T25" fmla="*/ 238 h 504"/>
                <a:gd name="T26" fmla="*/ 37 w 67"/>
                <a:gd name="T27" fmla="*/ 264 h 504"/>
                <a:gd name="T28" fmla="*/ 40 w 67"/>
                <a:gd name="T29" fmla="*/ 294 h 504"/>
                <a:gd name="T30" fmla="*/ 43 w 67"/>
                <a:gd name="T31" fmla="*/ 318 h 504"/>
                <a:gd name="T32" fmla="*/ 45 w 67"/>
                <a:gd name="T33" fmla="*/ 342 h 504"/>
                <a:gd name="T34" fmla="*/ 45 w 67"/>
                <a:gd name="T35" fmla="*/ 363 h 504"/>
                <a:gd name="T36" fmla="*/ 45 w 67"/>
                <a:gd name="T37" fmla="*/ 382 h 504"/>
                <a:gd name="T38" fmla="*/ 45 w 67"/>
                <a:gd name="T39" fmla="*/ 400 h 504"/>
                <a:gd name="T40" fmla="*/ 45 w 67"/>
                <a:gd name="T41" fmla="*/ 416 h 504"/>
                <a:gd name="T42" fmla="*/ 45 w 67"/>
                <a:gd name="T43" fmla="*/ 430 h 504"/>
                <a:gd name="T44" fmla="*/ 45 w 67"/>
                <a:gd name="T45" fmla="*/ 446 h 504"/>
                <a:gd name="T46" fmla="*/ 45 w 67"/>
                <a:gd name="T47" fmla="*/ 456 h 504"/>
                <a:gd name="T48" fmla="*/ 45 w 67"/>
                <a:gd name="T49" fmla="*/ 467 h 504"/>
                <a:gd name="T50" fmla="*/ 45 w 67"/>
                <a:gd name="T51" fmla="*/ 475 h 504"/>
                <a:gd name="T52" fmla="*/ 45 w 67"/>
                <a:gd name="T53" fmla="*/ 483 h 504"/>
                <a:gd name="T54" fmla="*/ 45 w 67"/>
                <a:gd name="T55" fmla="*/ 488 h 504"/>
                <a:gd name="T56" fmla="*/ 45 w 67"/>
                <a:gd name="T57" fmla="*/ 496 h 504"/>
                <a:gd name="T58" fmla="*/ 45 w 67"/>
                <a:gd name="T59" fmla="*/ 502 h 504"/>
                <a:gd name="T60" fmla="*/ 45 w 67"/>
                <a:gd name="T61" fmla="*/ 504 h 504"/>
                <a:gd name="T62" fmla="*/ 45 w 67"/>
                <a:gd name="T63" fmla="*/ 504 h 504"/>
                <a:gd name="T64" fmla="*/ 48 w 67"/>
                <a:gd name="T65" fmla="*/ 502 h 504"/>
                <a:gd name="T66" fmla="*/ 48 w 67"/>
                <a:gd name="T67" fmla="*/ 496 h 504"/>
                <a:gd name="T68" fmla="*/ 53 w 67"/>
                <a:gd name="T69" fmla="*/ 494 h 504"/>
                <a:gd name="T70" fmla="*/ 53 w 67"/>
                <a:gd name="T71" fmla="*/ 486 h 504"/>
                <a:gd name="T72" fmla="*/ 59 w 67"/>
                <a:gd name="T73" fmla="*/ 478 h 504"/>
                <a:gd name="T74" fmla="*/ 59 w 67"/>
                <a:gd name="T75" fmla="*/ 464 h 504"/>
                <a:gd name="T76" fmla="*/ 61 w 67"/>
                <a:gd name="T77" fmla="*/ 451 h 504"/>
                <a:gd name="T78" fmla="*/ 64 w 67"/>
                <a:gd name="T79" fmla="*/ 432 h 504"/>
                <a:gd name="T80" fmla="*/ 67 w 67"/>
                <a:gd name="T81" fmla="*/ 411 h 504"/>
                <a:gd name="T82" fmla="*/ 67 w 67"/>
                <a:gd name="T83" fmla="*/ 384 h 504"/>
                <a:gd name="T84" fmla="*/ 67 w 67"/>
                <a:gd name="T85" fmla="*/ 355 h 504"/>
                <a:gd name="T86" fmla="*/ 67 w 67"/>
                <a:gd name="T87" fmla="*/ 320 h 504"/>
                <a:gd name="T88" fmla="*/ 67 w 67"/>
                <a:gd name="T89" fmla="*/ 280 h 504"/>
                <a:gd name="T90" fmla="*/ 64 w 67"/>
                <a:gd name="T91" fmla="*/ 240 h 504"/>
                <a:gd name="T92" fmla="*/ 59 w 67"/>
                <a:gd name="T93" fmla="*/ 203 h 504"/>
                <a:gd name="T94" fmla="*/ 53 w 67"/>
                <a:gd name="T95" fmla="*/ 168 h 504"/>
                <a:gd name="T96" fmla="*/ 51 w 67"/>
                <a:gd name="T97" fmla="*/ 139 h 504"/>
                <a:gd name="T98" fmla="*/ 45 w 67"/>
                <a:gd name="T99" fmla="*/ 112 h 504"/>
                <a:gd name="T100" fmla="*/ 37 w 67"/>
                <a:gd name="T101" fmla="*/ 91 h 504"/>
                <a:gd name="T102" fmla="*/ 32 w 67"/>
                <a:gd name="T103" fmla="*/ 70 h 504"/>
                <a:gd name="T104" fmla="*/ 27 w 67"/>
                <a:gd name="T105" fmla="*/ 54 h 504"/>
                <a:gd name="T106" fmla="*/ 21 w 67"/>
                <a:gd name="T107" fmla="*/ 40 h 504"/>
                <a:gd name="T108" fmla="*/ 16 w 67"/>
                <a:gd name="T109" fmla="*/ 27 h 504"/>
                <a:gd name="T110" fmla="*/ 11 w 67"/>
                <a:gd name="T111" fmla="*/ 16 h 504"/>
                <a:gd name="T112" fmla="*/ 8 w 67"/>
                <a:gd name="T113" fmla="*/ 11 h 504"/>
                <a:gd name="T114" fmla="*/ 0 w 67"/>
                <a:gd name="T115" fmla="*/ 3 h 504"/>
                <a:gd name="T116" fmla="*/ 0 w 67"/>
                <a:gd name="T117" fmla="*/ 0 h 504"/>
                <a:gd name="T118" fmla="*/ 0 w 67"/>
                <a:gd name="T11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504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3" y="19"/>
                  </a:lnTo>
                  <a:lnTo>
                    <a:pt x="5" y="35"/>
                  </a:lnTo>
                  <a:lnTo>
                    <a:pt x="8" y="54"/>
                  </a:lnTo>
                  <a:lnTo>
                    <a:pt x="11" y="78"/>
                  </a:lnTo>
                  <a:lnTo>
                    <a:pt x="16" y="99"/>
                  </a:lnTo>
                  <a:lnTo>
                    <a:pt x="21" y="126"/>
                  </a:lnTo>
                  <a:lnTo>
                    <a:pt x="24" y="152"/>
                  </a:lnTo>
                  <a:lnTo>
                    <a:pt x="27" y="182"/>
                  </a:lnTo>
                  <a:lnTo>
                    <a:pt x="32" y="208"/>
                  </a:lnTo>
                  <a:lnTo>
                    <a:pt x="35" y="238"/>
                  </a:lnTo>
                  <a:lnTo>
                    <a:pt x="37" y="264"/>
                  </a:lnTo>
                  <a:lnTo>
                    <a:pt x="40" y="294"/>
                  </a:lnTo>
                  <a:lnTo>
                    <a:pt x="43" y="318"/>
                  </a:lnTo>
                  <a:lnTo>
                    <a:pt x="45" y="342"/>
                  </a:lnTo>
                  <a:lnTo>
                    <a:pt x="45" y="363"/>
                  </a:lnTo>
                  <a:lnTo>
                    <a:pt x="45" y="382"/>
                  </a:lnTo>
                  <a:lnTo>
                    <a:pt x="45" y="400"/>
                  </a:lnTo>
                  <a:lnTo>
                    <a:pt x="45" y="416"/>
                  </a:lnTo>
                  <a:lnTo>
                    <a:pt x="45" y="430"/>
                  </a:lnTo>
                  <a:lnTo>
                    <a:pt x="45" y="446"/>
                  </a:lnTo>
                  <a:lnTo>
                    <a:pt x="45" y="456"/>
                  </a:lnTo>
                  <a:lnTo>
                    <a:pt x="45" y="467"/>
                  </a:lnTo>
                  <a:lnTo>
                    <a:pt x="45" y="475"/>
                  </a:lnTo>
                  <a:lnTo>
                    <a:pt x="45" y="483"/>
                  </a:lnTo>
                  <a:lnTo>
                    <a:pt x="45" y="488"/>
                  </a:lnTo>
                  <a:lnTo>
                    <a:pt x="45" y="496"/>
                  </a:lnTo>
                  <a:lnTo>
                    <a:pt x="45" y="502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8" y="502"/>
                  </a:lnTo>
                  <a:lnTo>
                    <a:pt x="48" y="496"/>
                  </a:lnTo>
                  <a:lnTo>
                    <a:pt x="53" y="494"/>
                  </a:lnTo>
                  <a:lnTo>
                    <a:pt x="53" y="486"/>
                  </a:lnTo>
                  <a:lnTo>
                    <a:pt x="59" y="478"/>
                  </a:lnTo>
                  <a:lnTo>
                    <a:pt x="59" y="464"/>
                  </a:lnTo>
                  <a:lnTo>
                    <a:pt x="61" y="451"/>
                  </a:lnTo>
                  <a:lnTo>
                    <a:pt x="64" y="432"/>
                  </a:lnTo>
                  <a:lnTo>
                    <a:pt x="67" y="411"/>
                  </a:lnTo>
                  <a:lnTo>
                    <a:pt x="67" y="384"/>
                  </a:lnTo>
                  <a:lnTo>
                    <a:pt x="67" y="355"/>
                  </a:lnTo>
                  <a:lnTo>
                    <a:pt x="67" y="320"/>
                  </a:lnTo>
                  <a:lnTo>
                    <a:pt x="67" y="280"/>
                  </a:lnTo>
                  <a:lnTo>
                    <a:pt x="64" y="240"/>
                  </a:lnTo>
                  <a:lnTo>
                    <a:pt x="59" y="203"/>
                  </a:lnTo>
                  <a:lnTo>
                    <a:pt x="53" y="168"/>
                  </a:lnTo>
                  <a:lnTo>
                    <a:pt x="51" y="139"/>
                  </a:lnTo>
                  <a:lnTo>
                    <a:pt x="45" y="112"/>
                  </a:lnTo>
                  <a:lnTo>
                    <a:pt x="37" y="91"/>
                  </a:lnTo>
                  <a:lnTo>
                    <a:pt x="32" y="70"/>
                  </a:lnTo>
                  <a:lnTo>
                    <a:pt x="27" y="54"/>
                  </a:lnTo>
                  <a:lnTo>
                    <a:pt x="21" y="40"/>
                  </a:lnTo>
                  <a:lnTo>
                    <a:pt x="16" y="27"/>
                  </a:lnTo>
                  <a:lnTo>
                    <a:pt x="11" y="16"/>
                  </a:lnTo>
                  <a:lnTo>
                    <a:pt x="8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316" y="905"/>
              <a:ext cx="327" cy="59"/>
            </a:xfrm>
            <a:custGeom>
              <a:avLst/>
              <a:gdLst>
                <a:gd name="T0" fmla="*/ 0 w 363"/>
                <a:gd name="T1" fmla="*/ 67 h 67"/>
                <a:gd name="T2" fmla="*/ 2 w 363"/>
                <a:gd name="T3" fmla="*/ 64 h 67"/>
                <a:gd name="T4" fmla="*/ 10 w 363"/>
                <a:gd name="T5" fmla="*/ 64 h 67"/>
                <a:gd name="T6" fmla="*/ 18 w 363"/>
                <a:gd name="T7" fmla="*/ 61 h 67"/>
                <a:gd name="T8" fmla="*/ 32 w 363"/>
                <a:gd name="T9" fmla="*/ 59 h 67"/>
                <a:gd name="T10" fmla="*/ 48 w 363"/>
                <a:gd name="T11" fmla="*/ 53 h 67"/>
                <a:gd name="T12" fmla="*/ 66 w 363"/>
                <a:gd name="T13" fmla="*/ 51 h 67"/>
                <a:gd name="T14" fmla="*/ 88 w 363"/>
                <a:gd name="T15" fmla="*/ 48 h 67"/>
                <a:gd name="T16" fmla="*/ 112 w 363"/>
                <a:gd name="T17" fmla="*/ 45 h 67"/>
                <a:gd name="T18" fmla="*/ 136 w 363"/>
                <a:gd name="T19" fmla="*/ 43 h 67"/>
                <a:gd name="T20" fmla="*/ 165 w 363"/>
                <a:gd name="T21" fmla="*/ 37 h 67"/>
                <a:gd name="T22" fmla="*/ 192 w 363"/>
                <a:gd name="T23" fmla="*/ 35 h 67"/>
                <a:gd name="T24" fmla="*/ 224 w 363"/>
                <a:gd name="T25" fmla="*/ 35 h 67"/>
                <a:gd name="T26" fmla="*/ 256 w 363"/>
                <a:gd name="T27" fmla="*/ 32 h 67"/>
                <a:gd name="T28" fmla="*/ 288 w 363"/>
                <a:gd name="T29" fmla="*/ 32 h 67"/>
                <a:gd name="T30" fmla="*/ 323 w 363"/>
                <a:gd name="T31" fmla="*/ 32 h 67"/>
                <a:gd name="T32" fmla="*/ 357 w 363"/>
                <a:gd name="T33" fmla="*/ 35 h 67"/>
                <a:gd name="T34" fmla="*/ 363 w 363"/>
                <a:gd name="T35" fmla="*/ 2 h 67"/>
                <a:gd name="T36" fmla="*/ 360 w 363"/>
                <a:gd name="T37" fmla="*/ 0 h 67"/>
                <a:gd name="T38" fmla="*/ 357 w 363"/>
                <a:gd name="T39" fmla="*/ 0 h 67"/>
                <a:gd name="T40" fmla="*/ 349 w 363"/>
                <a:gd name="T41" fmla="*/ 0 h 67"/>
                <a:gd name="T42" fmla="*/ 341 w 363"/>
                <a:gd name="T43" fmla="*/ 0 h 67"/>
                <a:gd name="T44" fmla="*/ 328 w 363"/>
                <a:gd name="T45" fmla="*/ 0 h 67"/>
                <a:gd name="T46" fmla="*/ 317 w 363"/>
                <a:gd name="T47" fmla="*/ 0 h 67"/>
                <a:gd name="T48" fmla="*/ 301 w 363"/>
                <a:gd name="T49" fmla="*/ 0 h 67"/>
                <a:gd name="T50" fmla="*/ 288 w 363"/>
                <a:gd name="T51" fmla="*/ 2 h 67"/>
                <a:gd name="T52" fmla="*/ 269 w 363"/>
                <a:gd name="T53" fmla="*/ 2 h 67"/>
                <a:gd name="T54" fmla="*/ 251 w 363"/>
                <a:gd name="T55" fmla="*/ 2 h 67"/>
                <a:gd name="T56" fmla="*/ 232 w 363"/>
                <a:gd name="T57" fmla="*/ 2 h 67"/>
                <a:gd name="T58" fmla="*/ 213 w 363"/>
                <a:gd name="T59" fmla="*/ 5 h 67"/>
                <a:gd name="T60" fmla="*/ 195 w 363"/>
                <a:gd name="T61" fmla="*/ 5 h 67"/>
                <a:gd name="T62" fmla="*/ 176 w 363"/>
                <a:gd name="T63" fmla="*/ 8 h 67"/>
                <a:gd name="T64" fmla="*/ 157 w 363"/>
                <a:gd name="T65" fmla="*/ 10 h 67"/>
                <a:gd name="T66" fmla="*/ 138 w 363"/>
                <a:gd name="T67" fmla="*/ 16 h 67"/>
                <a:gd name="T68" fmla="*/ 120 w 363"/>
                <a:gd name="T69" fmla="*/ 18 h 67"/>
                <a:gd name="T70" fmla="*/ 104 w 363"/>
                <a:gd name="T71" fmla="*/ 21 h 67"/>
                <a:gd name="T72" fmla="*/ 88 w 363"/>
                <a:gd name="T73" fmla="*/ 27 h 67"/>
                <a:gd name="T74" fmla="*/ 74 w 363"/>
                <a:gd name="T75" fmla="*/ 32 h 67"/>
                <a:gd name="T76" fmla="*/ 64 w 363"/>
                <a:gd name="T77" fmla="*/ 35 h 67"/>
                <a:gd name="T78" fmla="*/ 50 w 363"/>
                <a:gd name="T79" fmla="*/ 40 h 67"/>
                <a:gd name="T80" fmla="*/ 42 w 363"/>
                <a:gd name="T81" fmla="*/ 43 h 67"/>
                <a:gd name="T82" fmla="*/ 32 w 363"/>
                <a:gd name="T83" fmla="*/ 48 h 67"/>
                <a:gd name="T84" fmla="*/ 24 w 363"/>
                <a:gd name="T85" fmla="*/ 51 h 67"/>
                <a:gd name="T86" fmla="*/ 16 w 363"/>
                <a:gd name="T87" fmla="*/ 53 h 67"/>
                <a:gd name="T88" fmla="*/ 10 w 363"/>
                <a:gd name="T89" fmla="*/ 56 h 67"/>
                <a:gd name="T90" fmla="*/ 8 w 363"/>
                <a:gd name="T91" fmla="*/ 61 h 67"/>
                <a:gd name="T92" fmla="*/ 0 w 363"/>
                <a:gd name="T93" fmla="*/ 64 h 67"/>
                <a:gd name="T94" fmla="*/ 0 w 363"/>
                <a:gd name="T95" fmla="*/ 67 h 67"/>
                <a:gd name="T96" fmla="*/ 0 w 363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3" h="67">
                  <a:moveTo>
                    <a:pt x="0" y="67"/>
                  </a:moveTo>
                  <a:lnTo>
                    <a:pt x="2" y="64"/>
                  </a:lnTo>
                  <a:lnTo>
                    <a:pt x="10" y="64"/>
                  </a:lnTo>
                  <a:lnTo>
                    <a:pt x="18" y="61"/>
                  </a:lnTo>
                  <a:lnTo>
                    <a:pt x="32" y="59"/>
                  </a:lnTo>
                  <a:lnTo>
                    <a:pt x="48" y="53"/>
                  </a:lnTo>
                  <a:lnTo>
                    <a:pt x="66" y="51"/>
                  </a:lnTo>
                  <a:lnTo>
                    <a:pt x="88" y="48"/>
                  </a:lnTo>
                  <a:lnTo>
                    <a:pt x="112" y="45"/>
                  </a:lnTo>
                  <a:lnTo>
                    <a:pt x="136" y="43"/>
                  </a:lnTo>
                  <a:lnTo>
                    <a:pt x="165" y="37"/>
                  </a:lnTo>
                  <a:lnTo>
                    <a:pt x="192" y="35"/>
                  </a:lnTo>
                  <a:lnTo>
                    <a:pt x="224" y="35"/>
                  </a:lnTo>
                  <a:lnTo>
                    <a:pt x="256" y="32"/>
                  </a:lnTo>
                  <a:lnTo>
                    <a:pt x="288" y="32"/>
                  </a:lnTo>
                  <a:lnTo>
                    <a:pt x="323" y="32"/>
                  </a:lnTo>
                  <a:lnTo>
                    <a:pt x="357" y="35"/>
                  </a:lnTo>
                  <a:lnTo>
                    <a:pt x="363" y="2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349" y="0"/>
                  </a:lnTo>
                  <a:lnTo>
                    <a:pt x="341" y="0"/>
                  </a:lnTo>
                  <a:lnTo>
                    <a:pt x="328" y="0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8" y="2"/>
                  </a:lnTo>
                  <a:lnTo>
                    <a:pt x="269" y="2"/>
                  </a:lnTo>
                  <a:lnTo>
                    <a:pt x="251" y="2"/>
                  </a:lnTo>
                  <a:lnTo>
                    <a:pt x="232" y="2"/>
                  </a:lnTo>
                  <a:lnTo>
                    <a:pt x="213" y="5"/>
                  </a:lnTo>
                  <a:lnTo>
                    <a:pt x="195" y="5"/>
                  </a:lnTo>
                  <a:lnTo>
                    <a:pt x="176" y="8"/>
                  </a:lnTo>
                  <a:lnTo>
                    <a:pt x="157" y="10"/>
                  </a:lnTo>
                  <a:lnTo>
                    <a:pt x="138" y="16"/>
                  </a:lnTo>
                  <a:lnTo>
                    <a:pt x="120" y="18"/>
                  </a:lnTo>
                  <a:lnTo>
                    <a:pt x="104" y="21"/>
                  </a:lnTo>
                  <a:lnTo>
                    <a:pt x="88" y="27"/>
                  </a:lnTo>
                  <a:lnTo>
                    <a:pt x="74" y="32"/>
                  </a:lnTo>
                  <a:lnTo>
                    <a:pt x="64" y="35"/>
                  </a:lnTo>
                  <a:lnTo>
                    <a:pt x="50" y="40"/>
                  </a:lnTo>
                  <a:lnTo>
                    <a:pt x="42" y="43"/>
                  </a:lnTo>
                  <a:lnTo>
                    <a:pt x="32" y="48"/>
                  </a:lnTo>
                  <a:lnTo>
                    <a:pt x="24" y="51"/>
                  </a:lnTo>
                  <a:lnTo>
                    <a:pt x="16" y="53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633" y="631"/>
              <a:ext cx="339" cy="66"/>
            </a:xfrm>
            <a:custGeom>
              <a:avLst/>
              <a:gdLst>
                <a:gd name="T0" fmla="*/ 0 w 377"/>
                <a:gd name="T1" fmla="*/ 75 h 75"/>
                <a:gd name="T2" fmla="*/ 0 w 377"/>
                <a:gd name="T3" fmla="*/ 72 h 75"/>
                <a:gd name="T4" fmla="*/ 5 w 377"/>
                <a:gd name="T5" fmla="*/ 72 h 75"/>
                <a:gd name="T6" fmla="*/ 8 w 377"/>
                <a:gd name="T7" fmla="*/ 70 h 75"/>
                <a:gd name="T8" fmla="*/ 16 w 377"/>
                <a:gd name="T9" fmla="*/ 70 h 75"/>
                <a:gd name="T10" fmla="*/ 27 w 377"/>
                <a:gd name="T11" fmla="*/ 64 h 75"/>
                <a:gd name="T12" fmla="*/ 35 w 377"/>
                <a:gd name="T13" fmla="*/ 62 h 75"/>
                <a:gd name="T14" fmla="*/ 45 w 377"/>
                <a:gd name="T15" fmla="*/ 59 h 75"/>
                <a:gd name="T16" fmla="*/ 61 w 377"/>
                <a:gd name="T17" fmla="*/ 56 h 75"/>
                <a:gd name="T18" fmla="*/ 72 w 377"/>
                <a:gd name="T19" fmla="*/ 51 h 75"/>
                <a:gd name="T20" fmla="*/ 91 w 377"/>
                <a:gd name="T21" fmla="*/ 48 h 75"/>
                <a:gd name="T22" fmla="*/ 104 w 377"/>
                <a:gd name="T23" fmla="*/ 43 h 75"/>
                <a:gd name="T24" fmla="*/ 120 w 377"/>
                <a:gd name="T25" fmla="*/ 40 h 75"/>
                <a:gd name="T26" fmla="*/ 139 w 377"/>
                <a:gd name="T27" fmla="*/ 35 h 75"/>
                <a:gd name="T28" fmla="*/ 158 w 377"/>
                <a:gd name="T29" fmla="*/ 32 h 75"/>
                <a:gd name="T30" fmla="*/ 174 w 377"/>
                <a:gd name="T31" fmla="*/ 30 h 75"/>
                <a:gd name="T32" fmla="*/ 192 w 377"/>
                <a:gd name="T33" fmla="*/ 27 h 75"/>
                <a:gd name="T34" fmla="*/ 211 w 377"/>
                <a:gd name="T35" fmla="*/ 24 h 75"/>
                <a:gd name="T36" fmla="*/ 227 w 377"/>
                <a:gd name="T37" fmla="*/ 24 h 75"/>
                <a:gd name="T38" fmla="*/ 243 w 377"/>
                <a:gd name="T39" fmla="*/ 22 h 75"/>
                <a:gd name="T40" fmla="*/ 262 w 377"/>
                <a:gd name="T41" fmla="*/ 22 h 75"/>
                <a:gd name="T42" fmla="*/ 275 w 377"/>
                <a:gd name="T43" fmla="*/ 19 h 75"/>
                <a:gd name="T44" fmla="*/ 291 w 377"/>
                <a:gd name="T45" fmla="*/ 19 h 75"/>
                <a:gd name="T46" fmla="*/ 307 w 377"/>
                <a:gd name="T47" fmla="*/ 19 h 75"/>
                <a:gd name="T48" fmla="*/ 320 w 377"/>
                <a:gd name="T49" fmla="*/ 19 h 75"/>
                <a:gd name="T50" fmla="*/ 334 w 377"/>
                <a:gd name="T51" fmla="*/ 19 h 75"/>
                <a:gd name="T52" fmla="*/ 345 w 377"/>
                <a:gd name="T53" fmla="*/ 19 h 75"/>
                <a:gd name="T54" fmla="*/ 353 w 377"/>
                <a:gd name="T55" fmla="*/ 19 h 75"/>
                <a:gd name="T56" fmla="*/ 361 w 377"/>
                <a:gd name="T57" fmla="*/ 19 h 75"/>
                <a:gd name="T58" fmla="*/ 366 w 377"/>
                <a:gd name="T59" fmla="*/ 19 h 75"/>
                <a:gd name="T60" fmla="*/ 371 w 377"/>
                <a:gd name="T61" fmla="*/ 19 h 75"/>
                <a:gd name="T62" fmla="*/ 374 w 377"/>
                <a:gd name="T63" fmla="*/ 19 h 75"/>
                <a:gd name="T64" fmla="*/ 377 w 377"/>
                <a:gd name="T65" fmla="*/ 19 h 75"/>
                <a:gd name="T66" fmla="*/ 377 w 377"/>
                <a:gd name="T67" fmla="*/ 16 h 75"/>
                <a:gd name="T68" fmla="*/ 377 w 377"/>
                <a:gd name="T69" fmla="*/ 14 h 75"/>
                <a:gd name="T70" fmla="*/ 377 w 377"/>
                <a:gd name="T71" fmla="*/ 11 h 75"/>
                <a:gd name="T72" fmla="*/ 374 w 377"/>
                <a:gd name="T73" fmla="*/ 8 h 75"/>
                <a:gd name="T74" fmla="*/ 371 w 377"/>
                <a:gd name="T75" fmla="*/ 6 h 75"/>
                <a:gd name="T76" fmla="*/ 366 w 377"/>
                <a:gd name="T77" fmla="*/ 6 h 75"/>
                <a:gd name="T78" fmla="*/ 355 w 377"/>
                <a:gd name="T79" fmla="*/ 0 h 75"/>
                <a:gd name="T80" fmla="*/ 345 w 377"/>
                <a:gd name="T81" fmla="*/ 0 h 75"/>
                <a:gd name="T82" fmla="*/ 328 w 377"/>
                <a:gd name="T83" fmla="*/ 0 h 75"/>
                <a:gd name="T84" fmla="*/ 312 w 377"/>
                <a:gd name="T85" fmla="*/ 0 h 75"/>
                <a:gd name="T86" fmla="*/ 291 w 377"/>
                <a:gd name="T87" fmla="*/ 0 h 75"/>
                <a:gd name="T88" fmla="*/ 264 w 377"/>
                <a:gd name="T89" fmla="*/ 0 h 75"/>
                <a:gd name="T90" fmla="*/ 232 w 377"/>
                <a:gd name="T91" fmla="*/ 3 h 75"/>
                <a:gd name="T92" fmla="*/ 200 w 377"/>
                <a:gd name="T93" fmla="*/ 8 h 75"/>
                <a:gd name="T94" fmla="*/ 163 w 377"/>
                <a:gd name="T95" fmla="*/ 11 h 75"/>
                <a:gd name="T96" fmla="*/ 131 w 377"/>
                <a:gd name="T97" fmla="*/ 16 h 75"/>
                <a:gd name="T98" fmla="*/ 104 w 377"/>
                <a:gd name="T99" fmla="*/ 19 h 75"/>
                <a:gd name="T100" fmla="*/ 80 w 377"/>
                <a:gd name="T101" fmla="*/ 24 h 75"/>
                <a:gd name="T102" fmla="*/ 61 w 377"/>
                <a:gd name="T103" fmla="*/ 32 h 75"/>
                <a:gd name="T104" fmla="*/ 45 w 377"/>
                <a:gd name="T105" fmla="*/ 38 h 75"/>
                <a:gd name="T106" fmla="*/ 32 w 377"/>
                <a:gd name="T107" fmla="*/ 43 h 75"/>
                <a:gd name="T108" fmla="*/ 24 w 377"/>
                <a:gd name="T109" fmla="*/ 48 h 75"/>
                <a:gd name="T110" fmla="*/ 13 w 377"/>
                <a:gd name="T111" fmla="*/ 54 h 75"/>
                <a:gd name="T112" fmla="*/ 8 w 377"/>
                <a:gd name="T113" fmla="*/ 59 h 75"/>
                <a:gd name="T114" fmla="*/ 5 w 377"/>
                <a:gd name="T115" fmla="*/ 62 h 75"/>
                <a:gd name="T116" fmla="*/ 3 w 377"/>
                <a:gd name="T117" fmla="*/ 67 h 75"/>
                <a:gd name="T118" fmla="*/ 0 w 377"/>
                <a:gd name="T119" fmla="*/ 72 h 75"/>
                <a:gd name="T120" fmla="*/ 0 w 377"/>
                <a:gd name="T121" fmla="*/ 75 h 75"/>
                <a:gd name="T122" fmla="*/ 0 w 377"/>
                <a:gd name="T1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7" h="75">
                  <a:moveTo>
                    <a:pt x="0" y="75"/>
                  </a:moveTo>
                  <a:lnTo>
                    <a:pt x="0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6" y="70"/>
                  </a:lnTo>
                  <a:lnTo>
                    <a:pt x="27" y="64"/>
                  </a:lnTo>
                  <a:lnTo>
                    <a:pt x="35" y="62"/>
                  </a:lnTo>
                  <a:lnTo>
                    <a:pt x="45" y="59"/>
                  </a:lnTo>
                  <a:lnTo>
                    <a:pt x="61" y="56"/>
                  </a:lnTo>
                  <a:lnTo>
                    <a:pt x="72" y="51"/>
                  </a:lnTo>
                  <a:lnTo>
                    <a:pt x="91" y="48"/>
                  </a:lnTo>
                  <a:lnTo>
                    <a:pt x="104" y="43"/>
                  </a:lnTo>
                  <a:lnTo>
                    <a:pt x="120" y="40"/>
                  </a:lnTo>
                  <a:lnTo>
                    <a:pt x="139" y="35"/>
                  </a:lnTo>
                  <a:lnTo>
                    <a:pt x="158" y="32"/>
                  </a:lnTo>
                  <a:lnTo>
                    <a:pt x="174" y="30"/>
                  </a:lnTo>
                  <a:lnTo>
                    <a:pt x="192" y="27"/>
                  </a:lnTo>
                  <a:lnTo>
                    <a:pt x="211" y="24"/>
                  </a:lnTo>
                  <a:lnTo>
                    <a:pt x="227" y="24"/>
                  </a:lnTo>
                  <a:lnTo>
                    <a:pt x="243" y="22"/>
                  </a:lnTo>
                  <a:lnTo>
                    <a:pt x="262" y="22"/>
                  </a:lnTo>
                  <a:lnTo>
                    <a:pt x="275" y="19"/>
                  </a:lnTo>
                  <a:lnTo>
                    <a:pt x="291" y="19"/>
                  </a:lnTo>
                  <a:lnTo>
                    <a:pt x="307" y="19"/>
                  </a:lnTo>
                  <a:lnTo>
                    <a:pt x="320" y="19"/>
                  </a:lnTo>
                  <a:lnTo>
                    <a:pt x="334" y="19"/>
                  </a:lnTo>
                  <a:lnTo>
                    <a:pt x="345" y="19"/>
                  </a:lnTo>
                  <a:lnTo>
                    <a:pt x="353" y="19"/>
                  </a:lnTo>
                  <a:lnTo>
                    <a:pt x="361" y="19"/>
                  </a:lnTo>
                  <a:lnTo>
                    <a:pt x="366" y="19"/>
                  </a:lnTo>
                  <a:lnTo>
                    <a:pt x="371" y="19"/>
                  </a:lnTo>
                  <a:lnTo>
                    <a:pt x="374" y="19"/>
                  </a:lnTo>
                  <a:lnTo>
                    <a:pt x="377" y="19"/>
                  </a:lnTo>
                  <a:lnTo>
                    <a:pt x="377" y="16"/>
                  </a:lnTo>
                  <a:lnTo>
                    <a:pt x="377" y="14"/>
                  </a:lnTo>
                  <a:lnTo>
                    <a:pt x="377" y="11"/>
                  </a:lnTo>
                  <a:lnTo>
                    <a:pt x="374" y="8"/>
                  </a:lnTo>
                  <a:lnTo>
                    <a:pt x="371" y="6"/>
                  </a:lnTo>
                  <a:lnTo>
                    <a:pt x="366" y="6"/>
                  </a:lnTo>
                  <a:lnTo>
                    <a:pt x="355" y="0"/>
                  </a:lnTo>
                  <a:lnTo>
                    <a:pt x="345" y="0"/>
                  </a:lnTo>
                  <a:lnTo>
                    <a:pt x="328" y="0"/>
                  </a:lnTo>
                  <a:lnTo>
                    <a:pt x="312" y="0"/>
                  </a:lnTo>
                  <a:lnTo>
                    <a:pt x="291" y="0"/>
                  </a:lnTo>
                  <a:lnTo>
                    <a:pt x="264" y="0"/>
                  </a:lnTo>
                  <a:lnTo>
                    <a:pt x="232" y="3"/>
                  </a:lnTo>
                  <a:lnTo>
                    <a:pt x="200" y="8"/>
                  </a:lnTo>
                  <a:lnTo>
                    <a:pt x="163" y="11"/>
                  </a:lnTo>
                  <a:lnTo>
                    <a:pt x="131" y="16"/>
                  </a:lnTo>
                  <a:lnTo>
                    <a:pt x="104" y="19"/>
                  </a:lnTo>
                  <a:lnTo>
                    <a:pt x="80" y="24"/>
                  </a:lnTo>
                  <a:lnTo>
                    <a:pt x="61" y="32"/>
                  </a:lnTo>
                  <a:lnTo>
                    <a:pt x="45" y="38"/>
                  </a:lnTo>
                  <a:lnTo>
                    <a:pt x="32" y="43"/>
                  </a:lnTo>
                  <a:lnTo>
                    <a:pt x="24" y="48"/>
                  </a:lnTo>
                  <a:lnTo>
                    <a:pt x="13" y="54"/>
                  </a:lnTo>
                  <a:lnTo>
                    <a:pt x="8" y="59"/>
                  </a:ln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5031" y="553"/>
              <a:ext cx="34" cy="448"/>
            </a:xfrm>
            <a:custGeom>
              <a:avLst/>
              <a:gdLst>
                <a:gd name="T0" fmla="*/ 0 w 38"/>
                <a:gd name="T1" fmla="*/ 3 h 507"/>
                <a:gd name="T2" fmla="*/ 0 w 38"/>
                <a:gd name="T3" fmla="*/ 6 h 507"/>
                <a:gd name="T4" fmla="*/ 0 w 38"/>
                <a:gd name="T5" fmla="*/ 14 h 507"/>
                <a:gd name="T6" fmla="*/ 0 w 38"/>
                <a:gd name="T7" fmla="*/ 30 h 507"/>
                <a:gd name="T8" fmla="*/ 3 w 38"/>
                <a:gd name="T9" fmla="*/ 51 h 507"/>
                <a:gd name="T10" fmla="*/ 3 w 38"/>
                <a:gd name="T11" fmla="*/ 75 h 507"/>
                <a:gd name="T12" fmla="*/ 3 w 38"/>
                <a:gd name="T13" fmla="*/ 104 h 507"/>
                <a:gd name="T14" fmla="*/ 6 w 38"/>
                <a:gd name="T15" fmla="*/ 136 h 507"/>
                <a:gd name="T16" fmla="*/ 6 w 38"/>
                <a:gd name="T17" fmla="*/ 174 h 507"/>
                <a:gd name="T18" fmla="*/ 6 w 38"/>
                <a:gd name="T19" fmla="*/ 211 h 507"/>
                <a:gd name="T20" fmla="*/ 8 w 38"/>
                <a:gd name="T21" fmla="*/ 251 h 507"/>
                <a:gd name="T22" fmla="*/ 8 w 38"/>
                <a:gd name="T23" fmla="*/ 294 h 507"/>
                <a:gd name="T24" fmla="*/ 11 w 38"/>
                <a:gd name="T25" fmla="*/ 336 h 507"/>
                <a:gd name="T26" fmla="*/ 11 w 38"/>
                <a:gd name="T27" fmla="*/ 379 h 507"/>
                <a:gd name="T28" fmla="*/ 11 w 38"/>
                <a:gd name="T29" fmla="*/ 422 h 507"/>
                <a:gd name="T30" fmla="*/ 11 w 38"/>
                <a:gd name="T31" fmla="*/ 465 h 507"/>
                <a:gd name="T32" fmla="*/ 11 w 38"/>
                <a:gd name="T33" fmla="*/ 507 h 507"/>
                <a:gd name="T34" fmla="*/ 11 w 38"/>
                <a:gd name="T35" fmla="*/ 505 h 507"/>
                <a:gd name="T36" fmla="*/ 11 w 38"/>
                <a:gd name="T37" fmla="*/ 499 h 507"/>
                <a:gd name="T38" fmla="*/ 11 w 38"/>
                <a:gd name="T39" fmla="*/ 491 h 507"/>
                <a:gd name="T40" fmla="*/ 14 w 38"/>
                <a:gd name="T41" fmla="*/ 483 h 507"/>
                <a:gd name="T42" fmla="*/ 16 w 38"/>
                <a:gd name="T43" fmla="*/ 470 h 507"/>
                <a:gd name="T44" fmla="*/ 19 w 38"/>
                <a:gd name="T45" fmla="*/ 459 h 507"/>
                <a:gd name="T46" fmla="*/ 22 w 38"/>
                <a:gd name="T47" fmla="*/ 443 h 507"/>
                <a:gd name="T48" fmla="*/ 24 w 38"/>
                <a:gd name="T49" fmla="*/ 427 h 507"/>
                <a:gd name="T50" fmla="*/ 27 w 38"/>
                <a:gd name="T51" fmla="*/ 406 h 507"/>
                <a:gd name="T52" fmla="*/ 27 w 38"/>
                <a:gd name="T53" fmla="*/ 387 h 507"/>
                <a:gd name="T54" fmla="*/ 30 w 38"/>
                <a:gd name="T55" fmla="*/ 366 h 507"/>
                <a:gd name="T56" fmla="*/ 32 w 38"/>
                <a:gd name="T57" fmla="*/ 344 h 507"/>
                <a:gd name="T58" fmla="*/ 32 w 38"/>
                <a:gd name="T59" fmla="*/ 318 h 507"/>
                <a:gd name="T60" fmla="*/ 35 w 38"/>
                <a:gd name="T61" fmla="*/ 296 h 507"/>
                <a:gd name="T62" fmla="*/ 38 w 38"/>
                <a:gd name="T63" fmla="*/ 270 h 507"/>
                <a:gd name="T64" fmla="*/ 38 w 38"/>
                <a:gd name="T65" fmla="*/ 246 h 507"/>
                <a:gd name="T66" fmla="*/ 38 w 38"/>
                <a:gd name="T67" fmla="*/ 222 h 507"/>
                <a:gd name="T68" fmla="*/ 35 w 38"/>
                <a:gd name="T69" fmla="*/ 195 h 507"/>
                <a:gd name="T70" fmla="*/ 35 w 38"/>
                <a:gd name="T71" fmla="*/ 174 h 507"/>
                <a:gd name="T72" fmla="*/ 32 w 38"/>
                <a:gd name="T73" fmla="*/ 150 h 507"/>
                <a:gd name="T74" fmla="*/ 32 w 38"/>
                <a:gd name="T75" fmla="*/ 128 h 507"/>
                <a:gd name="T76" fmla="*/ 30 w 38"/>
                <a:gd name="T77" fmla="*/ 110 h 507"/>
                <a:gd name="T78" fmla="*/ 27 w 38"/>
                <a:gd name="T79" fmla="*/ 88 h 507"/>
                <a:gd name="T80" fmla="*/ 27 w 38"/>
                <a:gd name="T81" fmla="*/ 72 h 507"/>
                <a:gd name="T82" fmla="*/ 24 w 38"/>
                <a:gd name="T83" fmla="*/ 56 h 507"/>
                <a:gd name="T84" fmla="*/ 22 w 38"/>
                <a:gd name="T85" fmla="*/ 40 h 507"/>
                <a:gd name="T86" fmla="*/ 22 w 38"/>
                <a:gd name="T87" fmla="*/ 27 h 507"/>
                <a:gd name="T88" fmla="*/ 19 w 38"/>
                <a:gd name="T89" fmla="*/ 19 h 507"/>
                <a:gd name="T90" fmla="*/ 19 w 38"/>
                <a:gd name="T91" fmla="*/ 11 h 507"/>
                <a:gd name="T92" fmla="*/ 16 w 38"/>
                <a:gd name="T93" fmla="*/ 6 h 507"/>
                <a:gd name="T94" fmla="*/ 16 w 38"/>
                <a:gd name="T95" fmla="*/ 0 h 507"/>
                <a:gd name="T96" fmla="*/ 0 w 38"/>
                <a:gd name="T97" fmla="*/ 3 h 507"/>
                <a:gd name="T98" fmla="*/ 0 w 38"/>
                <a:gd name="T99" fmla="*/ 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507">
                  <a:moveTo>
                    <a:pt x="0" y="3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0" y="30"/>
                  </a:lnTo>
                  <a:lnTo>
                    <a:pt x="3" y="51"/>
                  </a:lnTo>
                  <a:lnTo>
                    <a:pt x="3" y="75"/>
                  </a:lnTo>
                  <a:lnTo>
                    <a:pt x="3" y="104"/>
                  </a:lnTo>
                  <a:lnTo>
                    <a:pt x="6" y="136"/>
                  </a:lnTo>
                  <a:lnTo>
                    <a:pt x="6" y="174"/>
                  </a:lnTo>
                  <a:lnTo>
                    <a:pt x="6" y="211"/>
                  </a:lnTo>
                  <a:lnTo>
                    <a:pt x="8" y="251"/>
                  </a:lnTo>
                  <a:lnTo>
                    <a:pt x="8" y="294"/>
                  </a:lnTo>
                  <a:lnTo>
                    <a:pt x="11" y="336"/>
                  </a:lnTo>
                  <a:lnTo>
                    <a:pt x="11" y="379"/>
                  </a:lnTo>
                  <a:lnTo>
                    <a:pt x="11" y="422"/>
                  </a:lnTo>
                  <a:lnTo>
                    <a:pt x="11" y="465"/>
                  </a:lnTo>
                  <a:lnTo>
                    <a:pt x="11" y="507"/>
                  </a:lnTo>
                  <a:lnTo>
                    <a:pt x="11" y="505"/>
                  </a:lnTo>
                  <a:lnTo>
                    <a:pt x="11" y="499"/>
                  </a:lnTo>
                  <a:lnTo>
                    <a:pt x="11" y="491"/>
                  </a:lnTo>
                  <a:lnTo>
                    <a:pt x="14" y="483"/>
                  </a:lnTo>
                  <a:lnTo>
                    <a:pt x="16" y="470"/>
                  </a:lnTo>
                  <a:lnTo>
                    <a:pt x="19" y="459"/>
                  </a:lnTo>
                  <a:lnTo>
                    <a:pt x="22" y="443"/>
                  </a:lnTo>
                  <a:lnTo>
                    <a:pt x="24" y="427"/>
                  </a:lnTo>
                  <a:lnTo>
                    <a:pt x="27" y="406"/>
                  </a:lnTo>
                  <a:lnTo>
                    <a:pt x="27" y="387"/>
                  </a:lnTo>
                  <a:lnTo>
                    <a:pt x="30" y="366"/>
                  </a:lnTo>
                  <a:lnTo>
                    <a:pt x="32" y="344"/>
                  </a:lnTo>
                  <a:lnTo>
                    <a:pt x="32" y="318"/>
                  </a:lnTo>
                  <a:lnTo>
                    <a:pt x="35" y="296"/>
                  </a:lnTo>
                  <a:lnTo>
                    <a:pt x="38" y="270"/>
                  </a:lnTo>
                  <a:lnTo>
                    <a:pt x="38" y="246"/>
                  </a:lnTo>
                  <a:lnTo>
                    <a:pt x="38" y="222"/>
                  </a:lnTo>
                  <a:lnTo>
                    <a:pt x="35" y="195"/>
                  </a:lnTo>
                  <a:lnTo>
                    <a:pt x="35" y="174"/>
                  </a:lnTo>
                  <a:lnTo>
                    <a:pt x="32" y="150"/>
                  </a:lnTo>
                  <a:lnTo>
                    <a:pt x="32" y="128"/>
                  </a:lnTo>
                  <a:lnTo>
                    <a:pt x="30" y="110"/>
                  </a:lnTo>
                  <a:lnTo>
                    <a:pt x="27" y="88"/>
                  </a:lnTo>
                  <a:lnTo>
                    <a:pt x="27" y="72"/>
                  </a:lnTo>
                  <a:lnTo>
                    <a:pt x="24" y="56"/>
                  </a:lnTo>
                  <a:lnTo>
                    <a:pt x="22" y="40"/>
                  </a:lnTo>
                  <a:lnTo>
                    <a:pt x="22" y="27"/>
                  </a:lnTo>
                  <a:lnTo>
                    <a:pt x="19" y="19"/>
                  </a:lnTo>
                  <a:lnTo>
                    <a:pt x="19" y="11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633" y="707"/>
              <a:ext cx="60" cy="819"/>
            </a:xfrm>
            <a:custGeom>
              <a:avLst/>
              <a:gdLst>
                <a:gd name="T0" fmla="*/ 0 w 67"/>
                <a:gd name="T1" fmla="*/ 0 h 928"/>
                <a:gd name="T2" fmla="*/ 3 w 67"/>
                <a:gd name="T3" fmla="*/ 24 h 928"/>
                <a:gd name="T4" fmla="*/ 5 w 67"/>
                <a:gd name="T5" fmla="*/ 69 h 928"/>
                <a:gd name="T6" fmla="*/ 13 w 67"/>
                <a:gd name="T7" fmla="*/ 130 h 928"/>
                <a:gd name="T8" fmla="*/ 19 w 67"/>
                <a:gd name="T9" fmla="*/ 200 h 928"/>
                <a:gd name="T10" fmla="*/ 27 w 67"/>
                <a:gd name="T11" fmla="*/ 280 h 928"/>
                <a:gd name="T12" fmla="*/ 29 w 67"/>
                <a:gd name="T13" fmla="*/ 360 h 928"/>
                <a:gd name="T14" fmla="*/ 37 w 67"/>
                <a:gd name="T15" fmla="*/ 440 h 928"/>
                <a:gd name="T16" fmla="*/ 40 w 67"/>
                <a:gd name="T17" fmla="*/ 515 h 928"/>
                <a:gd name="T18" fmla="*/ 40 w 67"/>
                <a:gd name="T19" fmla="*/ 589 h 928"/>
                <a:gd name="T20" fmla="*/ 40 w 67"/>
                <a:gd name="T21" fmla="*/ 667 h 928"/>
                <a:gd name="T22" fmla="*/ 40 w 67"/>
                <a:gd name="T23" fmla="*/ 739 h 928"/>
                <a:gd name="T24" fmla="*/ 37 w 67"/>
                <a:gd name="T25" fmla="*/ 803 h 928"/>
                <a:gd name="T26" fmla="*/ 37 w 67"/>
                <a:gd name="T27" fmla="*/ 856 h 928"/>
                <a:gd name="T28" fmla="*/ 35 w 67"/>
                <a:gd name="T29" fmla="*/ 896 h 928"/>
                <a:gd name="T30" fmla="*/ 35 w 67"/>
                <a:gd name="T31" fmla="*/ 920 h 928"/>
                <a:gd name="T32" fmla="*/ 64 w 67"/>
                <a:gd name="T33" fmla="*/ 928 h 928"/>
                <a:gd name="T34" fmla="*/ 64 w 67"/>
                <a:gd name="T35" fmla="*/ 912 h 928"/>
                <a:gd name="T36" fmla="*/ 67 w 67"/>
                <a:gd name="T37" fmla="*/ 867 h 928"/>
                <a:gd name="T38" fmla="*/ 67 w 67"/>
                <a:gd name="T39" fmla="*/ 800 h 928"/>
                <a:gd name="T40" fmla="*/ 67 w 67"/>
                <a:gd name="T41" fmla="*/ 717 h 928"/>
                <a:gd name="T42" fmla="*/ 67 w 67"/>
                <a:gd name="T43" fmla="*/ 621 h 928"/>
                <a:gd name="T44" fmla="*/ 64 w 67"/>
                <a:gd name="T45" fmla="*/ 523 h 928"/>
                <a:gd name="T46" fmla="*/ 61 w 67"/>
                <a:gd name="T47" fmla="*/ 421 h 928"/>
                <a:gd name="T48" fmla="*/ 56 w 67"/>
                <a:gd name="T49" fmla="*/ 328 h 928"/>
                <a:gd name="T50" fmla="*/ 45 w 67"/>
                <a:gd name="T51" fmla="*/ 242 h 928"/>
                <a:gd name="T52" fmla="*/ 37 w 67"/>
                <a:gd name="T53" fmla="*/ 173 h 928"/>
                <a:gd name="T54" fmla="*/ 27 w 67"/>
                <a:gd name="T55" fmla="*/ 117 h 928"/>
                <a:gd name="T56" fmla="*/ 19 w 67"/>
                <a:gd name="T57" fmla="*/ 72 h 928"/>
                <a:gd name="T58" fmla="*/ 11 w 67"/>
                <a:gd name="T59" fmla="*/ 37 h 928"/>
                <a:gd name="T60" fmla="*/ 5 w 67"/>
                <a:gd name="T61" fmla="*/ 16 h 928"/>
                <a:gd name="T62" fmla="*/ 3 w 67"/>
                <a:gd name="T63" fmla="*/ 2 h 928"/>
                <a:gd name="T64" fmla="*/ 0 w 67"/>
                <a:gd name="T65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928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4"/>
                  </a:lnTo>
                  <a:lnTo>
                    <a:pt x="5" y="45"/>
                  </a:lnTo>
                  <a:lnTo>
                    <a:pt x="5" y="69"/>
                  </a:lnTo>
                  <a:lnTo>
                    <a:pt x="8" y="98"/>
                  </a:lnTo>
                  <a:lnTo>
                    <a:pt x="13" y="130"/>
                  </a:lnTo>
                  <a:lnTo>
                    <a:pt x="16" y="165"/>
                  </a:lnTo>
                  <a:lnTo>
                    <a:pt x="19" y="200"/>
                  </a:lnTo>
                  <a:lnTo>
                    <a:pt x="21" y="240"/>
                  </a:lnTo>
                  <a:lnTo>
                    <a:pt x="27" y="280"/>
                  </a:lnTo>
                  <a:lnTo>
                    <a:pt x="29" y="320"/>
                  </a:lnTo>
                  <a:lnTo>
                    <a:pt x="29" y="360"/>
                  </a:lnTo>
                  <a:lnTo>
                    <a:pt x="35" y="400"/>
                  </a:lnTo>
                  <a:lnTo>
                    <a:pt x="37" y="440"/>
                  </a:lnTo>
                  <a:lnTo>
                    <a:pt x="40" y="477"/>
                  </a:lnTo>
                  <a:lnTo>
                    <a:pt x="40" y="515"/>
                  </a:lnTo>
                  <a:lnTo>
                    <a:pt x="40" y="552"/>
                  </a:lnTo>
                  <a:lnTo>
                    <a:pt x="40" y="589"/>
                  </a:lnTo>
                  <a:lnTo>
                    <a:pt x="40" y="629"/>
                  </a:lnTo>
                  <a:lnTo>
                    <a:pt x="40" y="667"/>
                  </a:lnTo>
                  <a:lnTo>
                    <a:pt x="40" y="704"/>
                  </a:lnTo>
                  <a:lnTo>
                    <a:pt x="40" y="739"/>
                  </a:lnTo>
                  <a:lnTo>
                    <a:pt x="40" y="773"/>
                  </a:lnTo>
                  <a:lnTo>
                    <a:pt x="37" y="803"/>
                  </a:lnTo>
                  <a:lnTo>
                    <a:pt x="37" y="832"/>
                  </a:lnTo>
                  <a:lnTo>
                    <a:pt x="37" y="856"/>
                  </a:lnTo>
                  <a:lnTo>
                    <a:pt x="37" y="880"/>
                  </a:lnTo>
                  <a:lnTo>
                    <a:pt x="35" y="896"/>
                  </a:lnTo>
                  <a:lnTo>
                    <a:pt x="35" y="909"/>
                  </a:lnTo>
                  <a:lnTo>
                    <a:pt x="35" y="920"/>
                  </a:lnTo>
                  <a:lnTo>
                    <a:pt x="35" y="923"/>
                  </a:lnTo>
                  <a:lnTo>
                    <a:pt x="64" y="928"/>
                  </a:lnTo>
                  <a:lnTo>
                    <a:pt x="64" y="923"/>
                  </a:lnTo>
                  <a:lnTo>
                    <a:pt x="64" y="912"/>
                  </a:lnTo>
                  <a:lnTo>
                    <a:pt x="64" y="893"/>
                  </a:lnTo>
                  <a:lnTo>
                    <a:pt x="67" y="867"/>
                  </a:lnTo>
                  <a:lnTo>
                    <a:pt x="67" y="835"/>
                  </a:lnTo>
                  <a:lnTo>
                    <a:pt x="67" y="800"/>
                  </a:lnTo>
                  <a:lnTo>
                    <a:pt x="67" y="760"/>
                  </a:lnTo>
                  <a:lnTo>
                    <a:pt x="67" y="717"/>
                  </a:lnTo>
                  <a:lnTo>
                    <a:pt x="67" y="669"/>
                  </a:lnTo>
                  <a:lnTo>
                    <a:pt x="67" y="621"/>
                  </a:lnTo>
                  <a:lnTo>
                    <a:pt x="64" y="573"/>
                  </a:lnTo>
                  <a:lnTo>
                    <a:pt x="64" y="523"/>
                  </a:lnTo>
                  <a:lnTo>
                    <a:pt x="61" y="472"/>
                  </a:lnTo>
                  <a:lnTo>
                    <a:pt x="61" y="421"/>
                  </a:lnTo>
                  <a:lnTo>
                    <a:pt x="56" y="373"/>
                  </a:lnTo>
                  <a:lnTo>
                    <a:pt x="56" y="328"/>
                  </a:lnTo>
                  <a:lnTo>
                    <a:pt x="51" y="283"/>
                  </a:lnTo>
                  <a:lnTo>
                    <a:pt x="45" y="242"/>
                  </a:lnTo>
                  <a:lnTo>
                    <a:pt x="40" y="208"/>
                  </a:lnTo>
                  <a:lnTo>
                    <a:pt x="37" y="173"/>
                  </a:lnTo>
                  <a:lnTo>
                    <a:pt x="32" y="144"/>
                  </a:lnTo>
                  <a:lnTo>
                    <a:pt x="27" y="117"/>
                  </a:lnTo>
                  <a:lnTo>
                    <a:pt x="24" y="93"/>
                  </a:lnTo>
                  <a:lnTo>
                    <a:pt x="19" y="72"/>
                  </a:lnTo>
                  <a:lnTo>
                    <a:pt x="16" y="53"/>
                  </a:lnTo>
                  <a:lnTo>
                    <a:pt x="11" y="37"/>
                  </a:lnTo>
                  <a:lnTo>
                    <a:pt x="8" y="24"/>
                  </a:lnTo>
                  <a:lnTo>
                    <a:pt x="5" y="16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683" y="735"/>
              <a:ext cx="319" cy="64"/>
            </a:xfrm>
            <a:custGeom>
              <a:avLst/>
              <a:gdLst>
                <a:gd name="T0" fmla="*/ 0 w 355"/>
                <a:gd name="T1" fmla="*/ 72 h 72"/>
                <a:gd name="T2" fmla="*/ 19 w 355"/>
                <a:gd name="T3" fmla="*/ 66 h 72"/>
                <a:gd name="T4" fmla="*/ 27 w 355"/>
                <a:gd name="T5" fmla="*/ 64 h 72"/>
                <a:gd name="T6" fmla="*/ 38 w 355"/>
                <a:gd name="T7" fmla="*/ 58 h 72"/>
                <a:gd name="T8" fmla="*/ 48 w 355"/>
                <a:gd name="T9" fmla="*/ 56 h 72"/>
                <a:gd name="T10" fmla="*/ 62 w 355"/>
                <a:gd name="T11" fmla="*/ 53 h 72"/>
                <a:gd name="T12" fmla="*/ 72 w 355"/>
                <a:gd name="T13" fmla="*/ 48 h 72"/>
                <a:gd name="T14" fmla="*/ 86 w 355"/>
                <a:gd name="T15" fmla="*/ 45 h 72"/>
                <a:gd name="T16" fmla="*/ 102 w 355"/>
                <a:gd name="T17" fmla="*/ 40 h 72"/>
                <a:gd name="T18" fmla="*/ 118 w 355"/>
                <a:gd name="T19" fmla="*/ 37 h 72"/>
                <a:gd name="T20" fmla="*/ 131 w 355"/>
                <a:gd name="T21" fmla="*/ 34 h 72"/>
                <a:gd name="T22" fmla="*/ 147 w 355"/>
                <a:gd name="T23" fmla="*/ 32 h 72"/>
                <a:gd name="T24" fmla="*/ 163 w 355"/>
                <a:gd name="T25" fmla="*/ 29 h 72"/>
                <a:gd name="T26" fmla="*/ 179 w 355"/>
                <a:gd name="T27" fmla="*/ 26 h 72"/>
                <a:gd name="T28" fmla="*/ 195 w 355"/>
                <a:gd name="T29" fmla="*/ 24 h 72"/>
                <a:gd name="T30" fmla="*/ 211 w 355"/>
                <a:gd name="T31" fmla="*/ 24 h 72"/>
                <a:gd name="T32" fmla="*/ 227 w 355"/>
                <a:gd name="T33" fmla="*/ 24 h 72"/>
                <a:gd name="T34" fmla="*/ 243 w 355"/>
                <a:gd name="T35" fmla="*/ 24 h 72"/>
                <a:gd name="T36" fmla="*/ 256 w 355"/>
                <a:gd name="T37" fmla="*/ 24 h 72"/>
                <a:gd name="T38" fmla="*/ 272 w 355"/>
                <a:gd name="T39" fmla="*/ 24 h 72"/>
                <a:gd name="T40" fmla="*/ 286 w 355"/>
                <a:gd name="T41" fmla="*/ 24 h 72"/>
                <a:gd name="T42" fmla="*/ 299 w 355"/>
                <a:gd name="T43" fmla="*/ 24 h 72"/>
                <a:gd name="T44" fmla="*/ 310 w 355"/>
                <a:gd name="T45" fmla="*/ 24 h 72"/>
                <a:gd name="T46" fmla="*/ 321 w 355"/>
                <a:gd name="T47" fmla="*/ 26 h 72"/>
                <a:gd name="T48" fmla="*/ 329 w 355"/>
                <a:gd name="T49" fmla="*/ 26 h 72"/>
                <a:gd name="T50" fmla="*/ 339 w 355"/>
                <a:gd name="T51" fmla="*/ 26 h 72"/>
                <a:gd name="T52" fmla="*/ 345 w 355"/>
                <a:gd name="T53" fmla="*/ 26 h 72"/>
                <a:gd name="T54" fmla="*/ 350 w 355"/>
                <a:gd name="T55" fmla="*/ 29 h 72"/>
                <a:gd name="T56" fmla="*/ 353 w 355"/>
                <a:gd name="T57" fmla="*/ 29 h 72"/>
                <a:gd name="T58" fmla="*/ 355 w 355"/>
                <a:gd name="T59" fmla="*/ 29 h 72"/>
                <a:gd name="T60" fmla="*/ 353 w 355"/>
                <a:gd name="T61" fmla="*/ 29 h 72"/>
                <a:gd name="T62" fmla="*/ 353 w 355"/>
                <a:gd name="T63" fmla="*/ 26 h 72"/>
                <a:gd name="T64" fmla="*/ 345 w 355"/>
                <a:gd name="T65" fmla="*/ 26 h 72"/>
                <a:gd name="T66" fmla="*/ 342 w 355"/>
                <a:gd name="T67" fmla="*/ 24 h 72"/>
                <a:gd name="T68" fmla="*/ 331 w 355"/>
                <a:gd name="T69" fmla="*/ 21 h 72"/>
                <a:gd name="T70" fmla="*/ 323 w 355"/>
                <a:gd name="T71" fmla="*/ 16 h 72"/>
                <a:gd name="T72" fmla="*/ 313 w 355"/>
                <a:gd name="T73" fmla="*/ 13 h 72"/>
                <a:gd name="T74" fmla="*/ 299 w 355"/>
                <a:gd name="T75" fmla="*/ 10 h 72"/>
                <a:gd name="T76" fmla="*/ 286 w 355"/>
                <a:gd name="T77" fmla="*/ 8 h 72"/>
                <a:gd name="T78" fmla="*/ 272 w 355"/>
                <a:gd name="T79" fmla="*/ 5 h 72"/>
                <a:gd name="T80" fmla="*/ 256 w 355"/>
                <a:gd name="T81" fmla="*/ 2 h 72"/>
                <a:gd name="T82" fmla="*/ 240 w 355"/>
                <a:gd name="T83" fmla="*/ 2 h 72"/>
                <a:gd name="T84" fmla="*/ 222 w 355"/>
                <a:gd name="T85" fmla="*/ 0 h 72"/>
                <a:gd name="T86" fmla="*/ 203 w 355"/>
                <a:gd name="T87" fmla="*/ 0 h 72"/>
                <a:gd name="T88" fmla="*/ 184 w 355"/>
                <a:gd name="T89" fmla="*/ 2 h 72"/>
                <a:gd name="T90" fmla="*/ 166 w 355"/>
                <a:gd name="T91" fmla="*/ 5 h 72"/>
                <a:gd name="T92" fmla="*/ 144 w 355"/>
                <a:gd name="T93" fmla="*/ 8 h 72"/>
                <a:gd name="T94" fmla="*/ 126 w 355"/>
                <a:gd name="T95" fmla="*/ 10 h 72"/>
                <a:gd name="T96" fmla="*/ 110 w 355"/>
                <a:gd name="T97" fmla="*/ 16 h 72"/>
                <a:gd name="T98" fmla="*/ 94 w 355"/>
                <a:gd name="T99" fmla="*/ 21 h 72"/>
                <a:gd name="T100" fmla="*/ 78 w 355"/>
                <a:gd name="T101" fmla="*/ 26 h 72"/>
                <a:gd name="T102" fmla="*/ 64 w 355"/>
                <a:gd name="T103" fmla="*/ 32 h 72"/>
                <a:gd name="T104" fmla="*/ 54 w 355"/>
                <a:gd name="T105" fmla="*/ 37 h 72"/>
                <a:gd name="T106" fmla="*/ 43 w 355"/>
                <a:gd name="T107" fmla="*/ 42 h 72"/>
                <a:gd name="T108" fmla="*/ 32 w 355"/>
                <a:gd name="T109" fmla="*/ 48 h 72"/>
                <a:gd name="T110" fmla="*/ 24 w 355"/>
                <a:gd name="T111" fmla="*/ 53 h 72"/>
                <a:gd name="T112" fmla="*/ 16 w 355"/>
                <a:gd name="T113" fmla="*/ 58 h 72"/>
                <a:gd name="T114" fmla="*/ 11 w 355"/>
                <a:gd name="T115" fmla="*/ 64 h 72"/>
                <a:gd name="T116" fmla="*/ 0 w 355"/>
                <a:gd name="T117" fmla="*/ 72 h 72"/>
                <a:gd name="T118" fmla="*/ 0 w 355"/>
                <a:gd name="T1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" h="72">
                  <a:moveTo>
                    <a:pt x="0" y="72"/>
                  </a:moveTo>
                  <a:lnTo>
                    <a:pt x="19" y="66"/>
                  </a:lnTo>
                  <a:lnTo>
                    <a:pt x="27" y="64"/>
                  </a:lnTo>
                  <a:lnTo>
                    <a:pt x="38" y="58"/>
                  </a:lnTo>
                  <a:lnTo>
                    <a:pt x="48" y="56"/>
                  </a:lnTo>
                  <a:lnTo>
                    <a:pt x="62" y="53"/>
                  </a:lnTo>
                  <a:lnTo>
                    <a:pt x="72" y="48"/>
                  </a:lnTo>
                  <a:lnTo>
                    <a:pt x="86" y="45"/>
                  </a:lnTo>
                  <a:lnTo>
                    <a:pt x="102" y="40"/>
                  </a:lnTo>
                  <a:lnTo>
                    <a:pt x="118" y="37"/>
                  </a:lnTo>
                  <a:lnTo>
                    <a:pt x="131" y="34"/>
                  </a:lnTo>
                  <a:lnTo>
                    <a:pt x="147" y="32"/>
                  </a:lnTo>
                  <a:lnTo>
                    <a:pt x="163" y="29"/>
                  </a:lnTo>
                  <a:lnTo>
                    <a:pt x="179" y="26"/>
                  </a:lnTo>
                  <a:lnTo>
                    <a:pt x="195" y="24"/>
                  </a:lnTo>
                  <a:lnTo>
                    <a:pt x="211" y="24"/>
                  </a:lnTo>
                  <a:lnTo>
                    <a:pt x="227" y="24"/>
                  </a:lnTo>
                  <a:lnTo>
                    <a:pt x="243" y="24"/>
                  </a:lnTo>
                  <a:lnTo>
                    <a:pt x="256" y="24"/>
                  </a:lnTo>
                  <a:lnTo>
                    <a:pt x="272" y="24"/>
                  </a:lnTo>
                  <a:lnTo>
                    <a:pt x="286" y="24"/>
                  </a:lnTo>
                  <a:lnTo>
                    <a:pt x="299" y="24"/>
                  </a:lnTo>
                  <a:lnTo>
                    <a:pt x="310" y="24"/>
                  </a:lnTo>
                  <a:lnTo>
                    <a:pt x="321" y="26"/>
                  </a:lnTo>
                  <a:lnTo>
                    <a:pt x="329" y="26"/>
                  </a:lnTo>
                  <a:lnTo>
                    <a:pt x="339" y="26"/>
                  </a:lnTo>
                  <a:lnTo>
                    <a:pt x="345" y="26"/>
                  </a:lnTo>
                  <a:lnTo>
                    <a:pt x="350" y="29"/>
                  </a:lnTo>
                  <a:lnTo>
                    <a:pt x="353" y="29"/>
                  </a:lnTo>
                  <a:lnTo>
                    <a:pt x="355" y="29"/>
                  </a:lnTo>
                  <a:lnTo>
                    <a:pt x="353" y="29"/>
                  </a:lnTo>
                  <a:lnTo>
                    <a:pt x="353" y="26"/>
                  </a:lnTo>
                  <a:lnTo>
                    <a:pt x="345" y="26"/>
                  </a:lnTo>
                  <a:lnTo>
                    <a:pt x="342" y="24"/>
                  </a:lnTo>
                  <a:lnTo>
                    <a:pt x="331" y="21"/>
                  </a:lnTo>
                  <a:lnTo>
                    <a:pt x="323" y="16"/>
                  </a:lnTo>
                  <a:lnTo>
                    <a:pt x="313" y="13"/>
                  </a:lnTo>
                  <a:lnTo>
                    <a:pt x="299" y="10"/>
                  </a:lnTo>
                  <a:lnTo>
                    <a:pt x="286" y="8"/>
                  </a:lnTo>
                  <a:lnTo>
                    <a:pt x="272" y="5"/>
                  </a:lnTo>
                  <a:lnTo>
                    <a:pt x="256" y="2"/>
                  </a:lnTo>
                  <a:lnTo>
                    <a:pt x="240" y="2"/>
                  </a:lnTo>
                  <a:lnTo>
                    <a:pt x="222" y="0"/>
                  </a:lnTo>
                  <a:lnTo>
                    <a:pt x="203" y="0"/>
                  </a:lnTo>
                  <a:lnTo>
                    <a:pt x="184" y="2"/>
                  </a:lnTo>
                  <a:lnTo>
                    <a:pt x="166" y="5"/>
                  </a:lnTo>
                  <a:lnTo>
                    <a:pt x="144" y="8"/>
                  </a:lnTo>
                  <a:lnTo>
                    <a:pt x="126" y="10"/>
                  </a:lnTo>
                  <a:lnTo>
                    <a:pt x="110" y="16"/>
                  </a:lnTo>
                  <a:lnTo>
                    <a:pt x="94" y="21"/>
                  </a:lnTo>
                  <a:lnTo>
                    <a:pt x="78" y="26"/>
                  </a:lnTo>
                  <a:lnTo>
                    <a:pt x="64" y="32"/>
                  </a:lnTo>
                  <a:lnTo>
                    <a:pt x="54" y="37"/>
                  </a:lnTo>
                  <a:lnTo>
                    <a:pt x="43" y="42"/>
                  </a:lnTo>
                  <a:lnTo>
                    <a:pt x="32" y="48"/>
                  </a:lnTo>
                  <a:lnTo>
                    <a:pt x="24" y="53"/>
                  </a:lnTo>
                  <a:lnTo>
                    <a:pt x="16" y="58"/>
                  </a:lnTo>
                  <a:lnTo>
                    <a:pt x="11" y="6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707" y="824"/>
              <a:ext cx="305" cy="52"/>
            </a:xfrm>
            <a:custGeom>
              <a:avLst/>
              <a:gdLst>
                <a:gd name="T0" fmla="*/ 0 w 339"/>
                <a:gd name="T1" fmla="*/ 59 h 59"/>
                <a:gd name="T2" fmla="*/ 3 w 339"/>
                <a:gd name="T3" fmla="*/ 56 h 59"/>
                <a:gd name="T4" fmla="*/ 11 w 339"/>
                <a:gd name="T5" fmla="*/ 53 h 59"/>
                <a:gd name="T6" fmla="*/ 19 w 339"/>
                <a:gd name="T7" fmla="*/ 51 h 59"/>
                <a:gd name="T8" fmla="*/ 27 w 339"/>
                <a:gd name="T9" fmla="*/ 48 h 59"/>
                <a:gd name="T10" fmla="*/ 35 w 339"/>
                <a:gd name="T11" fmla="*/ 45 h 59"/>
                <a:gd name="T12" fmla="*/ 48 w 339"/>
                <a:gd name="T13" fmla="*/ 43 h 59"/>
                <a:gd name="T14" fmla="*/ 59 w 339"/>
                <a:gd name="T15" fmla="*/ 40 h 59"/>
                <a:gd name="T16" fmla="*/ 69 w 339"/>
                <a:gd name="T17" fmla="*/ 37 h 59"/>
                <a:gd name="T18" fmla="*/ 83 w 339"/>
                <a:gd name="T19" fmla="*/ 32 h 59"/>
                <a:gd name="T20" fmla="*/ 99 w 339"/>
                <a:gd name="T21" fmla="*/ 32 h 59"/>
                <a:gd name="T22" fmla="*/ 115 w 339"/>
                <a:gd name="T23" fmla="*/ 27 h 59"/>
                <a:gd name="T24" fmla="*/ 131 w 339"/>
                <a:gd name="T25" fmla="*/ 24 h 59"/>
                <a:gd name="T26" fmla="*/ 147 w 339"/>
                <a:gd name="T27" fmla="*/ 24 h 59"/>
                <a:gd name="T28" fmla="*/ 165 w 339"/>
                <a:gd name="T29" fmla="*/ 24 h 59"/>
                <a:gd name="T30" fmla="*/ 184 w 339"/>
                <a:gd name="T31" fmla="*/ 21 h 59"/>
                <a:gd name="T32" fmla="*/ 200 w 339"/>
                <a:gd name="T33" fmla="*/ 21 h 59"/>
                <a:gd name="T34" fmla="*/ 216 w 339"/>
                <a:gd name="T35" fmla="*/ 21 h 59"/>
                <a:gd name="T36" fmla="*/ 232 w 339"/>
                <a:gd name="T37" fmla="*/ 21 h 59"/>
                <a:gd name="T38" fmla="*/ 248 w 339"/>
                <a:gd name="T39" fmla="*/ 21 h 59"/>
                <a:gd name="T40" fmla="*/ 262 w 339"/>
                <a:gd name="T41" fmla="*/ 21 h 59"/>
                <a:gd name="T42" fmla="*/ 275 w 339"/>
                <a:gd name="T43" fmla="*/ 21 h 59"/>
                <a:gd name="T44" fmla="*/ 288 w 339"/>
                <a:gd name="T45" fmla="*/ 21 h 59"/>
                <a:gd name="T46" fmla="*/ 299 w 339"/>
                <a:gd name="T47" fmla="*/ 21 h 59"/>
                <a:gd name="T48" fmla="*/ 310 w 339"/>
                <a:gd name="T49" fmla="*/ 21 h 59"/>
                <a:gd name="T50" fmla="*/ 318 w 339"/>
                <a:gd name="T51" fmla="*/ 21 h 59"/>
                <a:gd name="T52" fmla="*/ 326 w 339"/>
                <a:gd name="T53" fmla="*/ 21 h 59"/>
                <a:gd name="T54" fmla="*/ 331 w 339"/>
                <a:gd name="T55" fmla="*/ 21 h 59"/>
                <a:gd name="T56" fmla="*/ 336 w 339"/>
                <a:gd name="T57" fmla="*/ 21 h 59"/>
                <a:gd name="T58" fmla="*/ 339 w 339"/>
                <a:gd name="T59" fmla="*/ 21 h 59"/>
                <a:gd name="T60" fmla="*/ 339 w 339"/>
                <a:gd name="T61" fmla="*/ 21 h 59"/>
                <a:gd name="T62" fmla="*/ 339 w 339"/>
                <a:gd name="T63" fmla="*/ 21 h 59"/>
                <a:gd name="T64" fmla="*/ 336 w 339"/>
                <a:gd name="T65" fmla="*/ 19 h 59"/>
                <a:gd name="T66" fmla="*/ 328 w 339"/>
                <a:gd name="T67" fmla="*/ 16 h 59"/>
                <a:gd name="T68" fmla="*/ 320 w 339"/>
                <a:gd name="T69" fmla="*/ 16 h 59"/>
                <a:gd name="T70" fmla="*/ 310 w 339"/>
                <a:gd name="T71" fmla="*/ 13 h 59"/>
                <a:gd name="T72" fmla="*/ 299 w 339"/>
                <a:gd name="T73" fmla="*/ 11 h 59"/>
                <a:gd name="T74" fmla="*/ 286 w 339"/>
                <a:gd name="T75" fmla="*/ 8 h 59"/>
                <a:gd name="T76" fmla="*/ 272 w 339"/>
                <a:gd name="T77" fmla="*/ 5 h 59"/>
                <a:gd name="T78" fmla="*/ 256 w 339"/>
                <a:gd name="T79" fmla="*/ 3 h 59"/>
                <a:gd name="T80" fmla="*/ 240 w 339"/>
                <a:gd name="T81" fmla="*/ 3 h 59"/>
                <a:gd name="T82" fmla="*/ 221 w 339"/>
                <a:gd name="T83" fmla="*/ 0 h 59"/>
                <a:gd name="T84" fmla="*/ 205 w 339"/>
                <a:gd name="T85" fmla="*/ 0 h 59"/>
                <a:gd name="T86" fmla="*/ 187 w 339"/>
                <a:gd name="T87" fmla="*/ 0 h 59"/>
                <a:gd name="T88" fmla="*/ 168 w 339"/>
                <a:gd name="T89" fmla="*/ 0 h 59"/>
                <a:gd name="T90" fmla="*/ 149 w 339"/>
                <a:gd name="T91" fmla="*/ 3 h 59"/>
                <a:gd name="T92" fmla="*/ 133 w 339"/>
                <a:gd name="T93" fmla="*/ 5 h 59"/>
                <a:gd name="T94" fmla="*/ 112 w 339"/>
                <a:gd name="T95" fmla="*/ 8 h 59"/>
                <a:gd name="T96" fmla="*/ 96 w 339"/>
                <a:gd name="T97" fmla="*/ 11 h 59"/>
                <a:gd name="T98" fmla="*/ 83 w 339"/>
                <a:gd name="T99" fmla="*/ 13 h 59"/>
                <a:gd name="T100" fmla="*/ 69 w 339"/>
                <a:gd name="T101" fmla="*/ 19 h 59"/>
                <a:gd name="T102" fmla="*/ 56 w 339"/>
                <a:gd name="T103" fmla="*/ 24 h 59"/>
                <a:gd name="T104" fmla="*/ 45 w 339"/>
                <a:gd name="T105" fmla="*/ 27 h 59"/>
                <a:gd name="T106" fmla="*/ 37 w 339"/>
                <a:gd name="T107" fmla="*/ 32 h 59"/>
                <a:gd name="T108" fmla="*/ 29 w 339"/>
                <a:gd name="T109" fmla="*/ 37 h 59"/>
                <a:gd name="T110" fmla="*/ 21 w 339"/>
                <a:gd name="T111" fmla="*/ 40 h 59"/>
                <a:gd name="T112" fmla="*/ 16 w 339"/>
                <a:gd name="T113" fmla="*/ 45 h 59"/>
                <a:gd name="T114" fmla="*/ 11 w 339"/>
                <a:gd name="T115" fmla="*/ 48 h 59"/>
                <a:gd name="T116" fmla="*/ 8 w 339"/>
                <a:gd name="T117" fmla="*/ 51 h 59"/>
                <a:gd name="T118" fmla="*/ 0 w 339"/>
                <a:gd name="T119" fmla="*/ 56 h 59"/>
                <a:gd name="T120" fmla="*/ 0 w 339"/>
                <a:gd name="T121" fmla="*/ 59 h 59"/>
                <a:gd name="T122" fmla="*/ 0 w 339"/>
                <a:gd name="T12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9" h="59">
                  <a:moveTo>
                    <a:pt x="0" y="59"/>
                  </a:moveTo>
                  <a:lnTo>
                    <a:pt x="3" y="56"/>
                  </a:lnTo>
                  <a:lnTo>
                    <a:pt x="11" y="53"/>
                  </a:lnTo>
                  <a:lnTo>
                    <a:pt x="19" y="51"/>
                  </a:lnTo>
                  <a:lnTo>
                    <a:pt x="27" y="48"/>
                  </a:lnTo>
                  <a:lnTo>
                    <a:pt x="35" y="45"/>
                  </a:lnTo>
                  <a:lnTo>
                    <a:pt x="48" y="43"/>
                  </a:lnTo>
                  <a:lnTo>
                    <a:pt x="59" y="40"/>
                  </a:lnTo>
                  <a:lnTo>
                    <a:pt x="69" y="37"/>
                  </a:lnTo>
                  <a:lnTo>
                    <a:pt x="83" y="32"/>
                  </a:lnTo>
                  <a:lnTo>
                    <a:pt x="99" y="32"/>
                  </a:lnTo>
                  <a:lnTo>
                    <a:pt x="115" y="27"/>
                  </a:lnTo>
                  <a:lnTo>
                    <a:pt x="131" y="24"/>
                  </a:lnTo>
                  <a:lnTo>
                    <a:pt x="147" y="24"/>
                  </a:lnTo>
                  <a:lnTo>
                    <a:pt x="165" y="24"/>
                  </a:lnTo>
                  <a:lnTo>
                    <a:pt x="184" y="21"/>
                  </a:lnTo>
                  <a:lnTo>
                    <a:pt x="200" y="21"/>
                  </a:lnTo>
                  <a:lnTo>
                    <a:pt x="216" y="21"/>
                  </a:lnTo>
                  <a:lnTo>
                    <a:pt x="232" y="21"/>
                  </a:lnTo>
                  <a:lnTo>
                    <a:pt x="248" y="21"/>
                  </a:lnTo>
                  <a:lnTo>
                    <a:pt x="262" y="21"/>
                  </a:lnTo>
                  <a:lnTo>
                    <a:pt x="275" y="21"/>
                  </a:lnTo>
                  <a:lnTo>
                    <a:pt x="288" y="21"/>
                  </a:lnTo>
                  <a:lnTo>
                    <a:pt x="299" y="21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6" y="21"/>
                  </a:lnTo>
                  <a:lnTo>
                    <a:pt x="331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36" y="19"/>
                  </a:lnTo>
                  <a:lnTo>
                    <a:pt x="328" y="16"/>
                  </a:lnTo>
                  <a:lnTo>
                    <a:pt x="320" y="16"/>
                  </a:lnTo>
                  <a:lnTo>
                    <a:pt x="310" y="13"/>
                  </a:lnTo>
                  <a:lnTo>
                    <a:pt x="299" y="11"/>
                  </a:lnTo>
                  <a:lnTo>
                    <a:pt x="286" y="8"/>
                  </a:lnTo>
                  <a:lnTo>
                    <a:pt x="272" y="5"/>
                  </a:lnTo>
                  <a:lnTo>
                    <a:pt x="256" y="3"/>
                  </a:lnTo>
                  <a:lnTo>
                    <a:pt x="240" y="3"/>
                  </a:lnTo>
                  <a:lnTo>
                    <a:pt x="221" y="0"/>
                  </a:lnTo>
                  <a:lnTo>
                    <a:pt x="205" y="0"/>
                  </a:lnTo>
                  <a:lnTo>
                    <a:pt x="187" y="0"/>
                  </a:lnTo>
                  <a:lnTo>
                    <a:pt x="168" y="0"/>
                  </a:lnTo>
                  <a:lnTo>
                    <a:pt x="149" y="3"/>
                  </a:lnTo>
                  <a:lnTo>
                    <a:pt x="133" y="5"/>
                  </a:lnTo>
                  <a:lnTo>
                    <a:pt x="112" y="8"/>
                  </a:lnTo>
                  <a:lnTo>
                    <a:pt x="96" y="11"/>
                  </a:lnTo>
                  <a:lnTo>
                    <a:pt x="83" y="13"/>
                  </a:lnTo>
                  <a:lnTo>
                    <a:pt x="69" y="19"/>
                  </a:lnTo>
                  <a:lnTo>
                    <a:pt x="56" y="24"/>
                  </a:lnTo>
                  <a:lnTo>
                    <a:pt x="45" y="27"/>
                  </a:lnTo>
                  <a:lnTo>
                    <a:pt x="37" y="32"/>
                  </a:lnTo>
                  <a:lnTo>
                    <a:pt x="29" y="37"/>
                  </a:lnTo>
                  <a:lnTo>
                    <a:pt x="21" y="40"/>
                  </a:lnTo>
                  <a:lnTo>
                    <a:pt x="16" y="45"/>
                  </a:lnTo>
                  <a:lnTo>
                    <a:pt x="11" y="48"/>
                  </a:lnTo>
                  <a:lnTo>
                    <a:pt x="8" y="51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743" y="933"/>
              <a:ext cx="250" cy="38"/>
            </a:xfrm>
            <a:custGeom>
              <a:avLst/>
              <a:gdLst>
                <a:gd name="T0" fmla="*/ 0 w 278"/>
                <a:gd name="T1" fmla="*/ 43 h 43"/>
                <a:gd name="T2" fmla="*/ 0 w 278"/>
                <a:gd name="T3" fmla="*/ 40 h 43"/>
                <a:gd name="T4" fmla="*/ 3 w 278"/>
                <a:gd name="T5" fmla="*/ 40 h 43"/>
                <a:gd name="T6" fmla="*/ 8 w 278"/>
                <a:gd name="T7" fmla="*/ 40 h 43"/>
                <a:gd name="T8" fmla="*/ 13 w 278"/>
                <a:gd name="T9" fmla="*/ 37 h 43"/>
                <a:gd name="T10" fmla="*/ 21 w 278"/>
                <a:gd name="T11" fmla="*/ 37 h 43"/>
                <a:gd name="T12" fmla="*/ 32 w 278"/>
                <a:gd name="T13" fmla="*/ 35 h 43"/>
                <a:gd name="T14" fmla="*/ 40 w 278"/>
                <a:gd name="T15" fmla="*/ 32 h 43"/>
                <a:gd name="T16" fmla="*/ 53 w 278"/>
                <a:gd name="T17" fmla="*/ 32 h 43"/>
                <a:gd name="T18" fmla="*/ 64 w 278"/>
                <a:gd name="T19" fmla="*/ 29 h 43"/>
                <a:gd name="T20" fmla="*/ 75 w 278"/>
                <a:gd name="T21" fmla="*/ 27 h 43"/>
                <a:gd name="T22" fmla="*/ 88 w 278"/>
                <a:gd name="T23" fmla="*/ 24 h 43"/>
                <a:gd name="T24" fmla="*/ 99 w 278"/>
                <a:gd name="T25" fmla="*/ 24 h 43"/>
                <a:gd name="T26" fmla="*/ 109 w 278"/>
                <a:gd name="T27" fmla="*/ 24 h 43"/>
                <a:gd name="T28" fmla="*/ 120 w 278"/>
                <a:gd name="T29" fmla="*/ 21 h 43"/>
                <a:gd name="T30" fmla="*/ 131 w 278"/>
                <a:gd name="T31" fmla="*/ 21 h 43"/>
                <a:gd name="T32" fmla="*/ 141 w 278"/>
                <a:gd name="T33" fmla="*/ 21 h 43"/>
                <a:gd name="T34" fmla="*/ 152 w 278"/>
                <a:gd name="T35" fmla="*/ 21 h 43"/>
                <a:gd name="T36" fmla="*/ 163 w 278"/>
                <a:gd name="T37" fmla="*/ 21 h 43"/>
                <a:gd name="T38" fmla="*/ 171 w 278"/>
                <a:gd name="T39" fmla="*/ 21 h 43"/>
                <a:gd name="T40" fmla="*/ 184 w 278"/>
                <a:gd name="T41" fmla="*/ 21 h 43"/>
                <a:gd name="T42" fmla="*/ 195 w 278"/>
                <a:gd name="T43" fmla="*/ 21 h 43"/>
                <a:gd name="T44" fmla="*/ 205 w 278"/>
                <a:gd name="T45" fmla="*/ 24 h 43"/>
                <a:gd name="T46" fmla="*/ 216 w 278"/>
                <a:gd name="T47" fmla="*/ 24 h 43"/>
                <a:gd name="T48" fmla="*/ 227 w 278"/>
                <a:gd name="T49" fmla="*/ 24 h 43"/>
                <a:gd name="T50" fmla="*/ 238 w 278"/>
                <a:gd name="T51" fmla="*/ 24 h 43"/>
                <a:gd name="T52" fmla="*/ 246 w 278"/>
                <a:gd name="T53" fmla="*/ 24 h 43"/>
                <a:gd name="T54" fmla="*/ 254 w 278"/>
                <a:gd name="T55" fmla="*/ 24 h 43"/>
                <a:gd name="T56" fmla="*/ 262 w 278"/>
                <a:gd name="T57" fmla="*/ 27 h 43"/>
                <a:gd name="T58" fmla="*/ 267 w 278"/>
                <a:gd name="T59" fmla="*/ 27 h 43"/>
                <a:gd name="T60" fmla="*/ 272 w 278"/>
                <a:gd name="T61" fmla="*/ 27 h 43"/>
                <a:gd name="T62" fmla="*/ 275 w 278"/>
                <a:gd name="T63" fmla="*/ 27 h 43"/>
                <a:gd name="T64" fmla="*/ 278 w 278"/>
                <a:gd name="T65" fmla="*/ 29 h 43"/>
                <a:gd name="T66" fmla="*/ 275 w 278"/>
                <a:gd name="T67" fmla="*/ 27 h 43"/>
                <a:gd name="T68" fmla="*/ 264 w 278"/>
                <a:gd name="T69" fmla="*/ 21 h 43"/>
                <a:gd name="T70" fmla="*/ 259 w 278"/>
                <a:gd name="T71" fmla="*/ 19 h 43"/>
                <a:gd name="T72" fmla="*/ 251 w 278"/>
                <a:gd name="T73" fmla="*/ 16 h 43"/>
                <a:gd name="T74" fmla="*/ 243 w 278"/>
                <a:gd name="T75" fmla="*/ 13 h 43"/>
                <a:gd name="T76" fmla="*/ 235 w 278"/>
                <a:gd name="T77" fmla="*/ 11 h 43"/>
                <a:gd name="T78" fmla="*/ 222 w 278"/>
                <a:gd name="T79" fmla="*/ 8 h 43"/>
                <a:gd name="T80" fmla="*/ 211 w 278"/>
                <a:gd name="T81" fmla="*/ 3 h 43"/>
                <a:gd name="T82" fmla="*/ 197 w 278"/>
                <a:gd name="T83" fmla="*/ 0 h 43"/>
                <a:gd name="T84" fmla="*/ 184 w 278"/>
                <a:gd name="T85" fmla="*/ 0 h 43"/>
                <a:gd name="T86" fmla="*/ 165 w 278"/>
                <a:gd name="T87" fmla="*/ 0 h 43"/>
                <a:gd name="T88" fmla="*/ 149 w 278"/>
                <a:gd name="T89" fmla="*/ 0 h 43"/>
                <a:gd name="T90" fmla="*/ 131 w 278"/>
                <a:gd name="T91" fmla="*/ 0 h 43"/>
                <a:gd name="T92" fmla="*/ 112 w 278"/>
                <a:gd name="T93" fmla="*/ 3 h 43"/>
                <a:gd name="T94" fmla="*/ 93 w 278"/>
                <a:gd name="T95" fmla="*/ 3 h 43"/>
                <a:gd name="T96" fmla="*/ 75 w 278"/>
                <a:gd name="T97" fmla="*/ 5 h 43"/>
                <a:gd name="T98" fmla="*/ 61 w 278"/>
                <a:gd name="T99" fmla="*/ 11 h 43"/>
                <a:gd name="T100" fmla="*/ 48 w 278"/>
                <a:gd name="T101" fmla="*/ 13 h 43"/>
                <a:gd name="T102" fmla="*/ 37 w 278"/>
                <a:gd name="T103" fmla="*/ 16 h 43"/>
                <a:gd name="T104" fmla="*/ 29 w 278"/>
                <a:gd name="T105" fmla="*/ 19 h 43"/>
                <a:gd name="T106" fmla="*/ 21 w 278"/>
                <a:gd name="T107" fmla="*/ 21 h 43"/>
                <a:gd name="T108" fmla="*/ 16 w 278"/>
                <a:gd name="T109" fmla="*/ 27 h 43"/>
                <a:gd name="T110" fmla="*/ 5 w 278"/>
                <a:gd name="T111" fmla="*/ 32 h 43"/>
                <a:gd name="T112" fmla="*/ 3 w 278"/>
                <a:gd name="T113" fmla="*/ 37 h 43"/>
                <a:gd name="T114" fmla="*/ 0 w 278"/>
                <a:gd name="T115" fmla="*/ 40 h 43"/>
                <a:gd name="T116" fmla="*/ 0 w 278"/>
                <a:gd name="T117" fmla="*/ 43 h 43"/>
                <a:gd name="T118" fmla="*/ 0 w 278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" h="43">
                  <a:moveTo>
                    <a:pt x="0" y="43"/>
                  </a:moveTo>
                  <a:lnTo>
                    <a:pt x="0" y="40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2" y="35"/>
                  </a:lnTo>
                  <a:lnTo>
                    <a:pt x="40" y="32"/>
                  </a:lnTo>
                  <a:lnTo>
                    <a:pt x="53" y="32"/>
                  </a:lnTo>
                  <a:lnTo>
                    <a:pt x="64" y="29"/>
                  </a:lnTo>
                  <a:lnTo>
                    <a:pt x="75" y="27"/>
                  </a:lnTo>
                  <a:lnTo>
                    <a:pt x="88" y="24"/>
                  </a:lnTo>
                  <a:lnTo>
                    <a:pt x="99" y="24"/>
                  </a:lnTo>
                  <a:lnTo>
                    <a:pt x="109" y="24"/>
                  </a:lnTo>
                  <a:lnTo>
                    <a:pt x="120" y="21"/>
                  </a:lnTo>
                  <a:lnTo>
                    <a:pt x="131" y="21"/>
                  </a:lnTo>
                  <a:lnTo>
                    <a:pt x="141" y="21"/>
                  </a:lnTo>
                  <a:lnTo>
                    <a:pt x="152" y="21"/>
                  </a:lnTo>
                  <a:lnTo>
                    <a:pt x="163" y="21"/>
                  </a:lnTo>
                  <a:lnTo>
                    <a:pt x="171" y="21"/>
                  </a:lnTo>
                  <a:lnTo>
                    <a:pt x="184" y="21"/>
                  </a:lnTo>
                  <a:lnTo>
                    <a:pt x="195" y="21"/>
                  </a:lnTo>
                  <a:lnTo>
                    <a:pt x="205" y="24"/>
                  </a:lnTo>
                  <a:lnTo>
                    <a:pt x="216" y="24"/>
                  </a:lnTo>
                  <a:lnTo>
                    <a:pt x="227" y="24"/>
                  </a:lnTo>
                  <a:lnTo>
                    <a:pt x="238" y="24"/>
                  </a:lnTo>
                  <a:lnTo>
                    <a:pt x="246" y="24"/>
                  </a:lnTo>
                  <a:lnTo>
                    <a:pt x="254" y="24"/>
                  </a:lnTo>
                  <a:lnTo>
                    <a:pt x="262" y="27"/>
                  </a:lnTo>
                  <a:lnTo>
                    <a:pt x="267" y="27"/>
                  </a:lnTo>
                  <a:lnTo>
                    <a:pt x="272" y="27"/>
                  </a:lnTo>
                  <a:lnTo>
                    <a:pt x="275" y="27"/>
                  </a:lnTo>
                  <a:lnTo>
                    <a:pt x="278" y="29"/>
                  </a:lnTo>
                  <a:lnTo>
                    <a:pt x="275" y="27"/>
                  </a:lnTo>
                  <a:lnTo>
                    <a:pt x="264" y="21"/>
                  </a:lnTo>
                  <a:lnTo>
                    <a:pt x="259" y="19"/>
                  </a:lnTo>
                  <a:lnTo>
                    <a:pt x="251" y="16"/>
                  </a:lnTo>
                  <a:lnTo>
                    <a:pt x="243" y="13"/>
                  </a:lnTo>
                  <a:lnTo>
                    <a:pt x="235" y="11"/>
                  </a:lnTo>
                  <a:lnTo>
                    <a:pt x="222" y="8"/>
                  </a:lnTo>
                  <a:lnTo>
                    <a:pt x="211" y="3"/>
                  </a:lnTo>
                  <a:lnTo>
                    <a:pt x="197" y="0"/>
                  </a:lnTo>
                  <a:lnTo>
                    <a:pt x="184" y="0"/>
                  </a:lnTo>
                  <a:lnTo>
                    <a:pt x="165" y="0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3"/>
                  </a:lnTo>
                  <a:lnTo>
                    <a:pt x="93" y="3"/>
                  </a:lnTo>
                  <a:lnTo>
                    <a:pt x="75" y="5"/>
                  </a:lnTo>
                  <a:lnTo>
                    <a:pt x="61" y="11"/>
                  </a:lnTo>
                  <a:lnTo>
                    <a:pt x="48" y="13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21" y="21"/>
                  </a:lnTo>
                  <a:lnTo>
                    <a:pt x="16" y="27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751" y="1063"/>
              <a:ext cx="168" cy="39"/>
            </a:xfrm>
            <a:custGeom>
              <a:avLst/>
              <a:gdLst>
                <a:gd name="T0" fmla="*/ 0 w 187"/>
                <a:gd name="T1" fmla="*/ 45 h 45"/>
                <a:gd name="T2" fmla="*/ 0 w 187"/>
                <a:gd name="T3" fmla="*/ 42 h 45"/>
                <a:gd name="T4" fmla="*/ 5 w 187"/>
                <a:gd name="T5" fmla="*/ 42 h 45"/>
                <a:gd name="T6" fmla="*/ 11 w 187"/>
                <a:gd name="T7" fmla="*/ 40 h 45"/>
                <a:gd name="T8" fmla="*/ 19 w 187"/>
                <a:gd name="T9" fmla="*/ 37 h 45"/>
                <a:gd name="T10" fmla="*/ 29 w 187"/>
                <a:gd name="T11" fmla="*/ 34 h 45"/>
                <a:gd name="T12" fmla="*/ 43 w 187"/>
                <a:gd name="T13" fmla="*/ 34 h 45"/>
                <a:gd name="T14" fmla="*/ 53 w 187"/>
                <a:gd name="T15" fmla="*/ 32 h 45"/>
                <a:gd name="T16" fmla="*/ 69 w 187"/>
                <a:gd name="T17" fmla="*/ 29 h 45"/>
                <a:gd name="T18" fmla="*/ 85 w 187"/>
                <a:gd name="T19" fmla="*/ 26 h 45"/>
                <a:gd name="T20" fmla="*/ 101 w 187"/>
                <a:gd name="T21" fmla="*/ 24 h 45"/>
                <a:gd name="T22" fmla="*/ 117 w 187"/>
                <a:gd name="T23" fmla="*/ 21 h 45"/>
                <a:gd name="T24" fmla="*/ 133 w 187"/>
                <a:gd name="T25" fmla="*/ 18 h 45"/>
                <a:gd name="T26" fmla="*/ 147 w 187"/>
                <a:gd name="T27" fmla="*/ 18 h 45"/>
                <a:gd name="T28" fmla="*/ 160 w 187"/>
                <a:gd name="T29" fmla="*/ 16 h 45"/>
                <a:gd name="T30" fmla="*/ 173 w 187"/>
                <a:gd name="T31" fmla="*/ 16 h 45"/>
                <a:gd name="T32" fmla="*/ 187 w 187"/>
                <a:gd name="T33" fmla="*/ 18 h 45"/>
                <a:gd name="T34" fmla="*/ 187 w 187"/>
                <a:gd name="T35" fmla="*/ 16 h 45"/>
                <a:gd name="T36" fmla="*/ 181 w 187"/>
                <a:gd name="T37" fmla="*/ 13 h 45"/>
                <a:gd name="T38" fmla="*/ 176 w 187"/>
                <a:gd name="T39" fmla="*/ 10 h 45"/>
                <a:gd name="T40" fmla="*/ 165 w 187"/>
                <a:gd name="T41" fmla="*/ 8 h 45"/>
                <a:gd name="T42" fmla="*/ 160 w 187"/>
                <a:gd name="T43" fmla="*/ 2 h 45"/>
                <a:gd name="T44" fmla="*/ 152 w 187"/>
                <a:gd name="T45" fmla="*/ 0 h 45"/>
                <a:gd name="T46" fmla="*/ 144 w 187"/>
                <a:gd name="T47" fmla="*/ 0 h 45"/>
                <a:gd name="T48" fmla="*/ 133 w 187"/>
                <a:gd name="T49" fmla="*/ 0 h 45"/>
                <a:gd name="T50" fmla="*/ 123 w 187"/>
                <a:gd name="T51" fmla="*/ 0 h 45"/>
                <a:gd name="T52" fmla="*/ 112 w 187"/>
                <a:gd name="T53" fmla="*/ 0 h 45"/>
                <a:gd name="T54" fmla="*/ 99 w 187"/>
                <a:gd name="T55" fmla="*/ 0 h 45"/>
                <a:gd name="T56" fmla="*/ 85 w 187"/>
                <a:gd name="T57" fmla="*/ 2 h 45"/>
                <a:gd name="T58" fmla="*/ 69 w 187"/>
                <a:gd name="T59" fmla="*/ 5 h 45"/>
                <a:gd name="T60" fmla="*/ 56 w 187"/>
                <a:gd name="T61" fmla="*/ 8 h 45"/>
                <a:gd name="T62" fmla="*/ 43 w 187"/>
                <a:gd name="T63" fmla="*/ 10 h 45"/>
                <a:gd name="T64" fmla="*/ 35 w 187"/>
                <a:gd name="T65" fmla="*/ 13 h 45"/>
                <a:gd name="T66" fmla="*/ 27 w 187"/>
                <a:gd name="T67" fmla="*/ 16 h 45"/>
                <a:gd name="T68" fmla="*/ 19 w 187"/>
                <a:gd name="T69" fmla="*/ 21 h 45"/>
                <a:gd name="T70" fmla="*/ 13 w 187"/>
                <a:gd name="T71" fmla="*/ 24 h 45"/>
                <a:gd name="T72" fmla="*/ 11 w 187"/>
                <a:gd name="T73" fmla="*/ 26 h 45"/>
                <a:gd name="T74" fmla="*/ 3 w 187"/>
                <a:gd name="T75" fmla="*/ 34 h 45"/>
                <a:gd name="T76" fmla="*/ 0 w 187"/>
                <a:gd name="T77" fmla="*/ 37 h 45"/>
                <a:gd name="T78" fmla="*/ 0 w 187"/>
                <a:gd name="T79" fmla="*/ 42 h 45"/>
                <a:gd name="T80" fmla="*/ 0 w 187"/>
                <a:gd name="T81" fmla="*/ 45 h 45"/>
                <a:gd name="T82" fmla="*/ 0 w 187"/>
                <a:gd name="T8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45">
                  <a:moveTo>
                    <a:pt x="0" y="45"/>
                  </a:moveTo>
                  <a:lnTo>
                    <a:pt x="0" y="42"/>
                  </a:lnTo>
                  <a:lnTo>
                    <a:pt x="5" y="42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9" y="34"/>
                  </a:lnTo>
                  <a:lnTo>
                    <a:pt x="43" y="34"/>
                  </a:lnTo>
                  <a:lnTo>
                    <a:pt x="53" y="32"/>
                  </a:lnTo>
                  <a:lnTo>
                    <a:pt x="69" y="29"/>
                  </a:lnTo>
                  <a:lnTo>
                    <a:pt x="85" y="26"/>
                  </a:lnTo>
                  <a:lnTo>
                    <a:pt x="101" y="24"/>
                  </a:lnTo>
                  <a:lnTo>
                    <a:pt x="117" y="21"/>
                  </a:lnTo>
                  <a:lnTo>
                    <a:pt x="133" y="18"/>
                  </a:lnTo>
                  <a:lnTo>
                    <a:pt x="147" y="18"/>
                  </a:lnTo>
                  <a:lnTo>
                    <a:pt x="160" y="16"/>
                  </a:lnTo>
                  <a:lnTo>
                    <a:pt x="173" y="16"/>
                  </a:lnTo>
                  <a:lnTo>
                    <a:pt x="187" y="18"/>
                  </a:lnTo>
                  <a:lnTo>
                    <a:pt x="187" y="16"/>
                  </a:lnTo>
                  <a:lnTo>
                    <a:pt x="181" y="13"/>
                  </a:lnTo>
                  <a:lnTo>
                    <a:pt x="176" y="10"/>
                  </a:lnTo>
                  <a:lnTo>
                    <a:pt x="165" y="8"/>
                  </a:lnTo>
                  <a:lnTo>
                    <a:pt x="160" y="2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3" y="0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2"/>
                  </a:lnTo>
                  <a:lnTo>
                    <a:pt x="69" y="5"/>
                  </a:lnTo>
                  <a:lnTo>
                    <a:pt x="56" y="8"/>
                  </a:lnTo>
                  <a:lnTo>
                    <a:pt x="43" y="10"/>
                  </a:lnTo>
                  <a:lnTo>
                    <a:pt x="35" y="13"/>
                  </a:lnTo>
                  <a:lnTo>
                    <a:pt x="27" y="16"/>
                  </a:lnTo>
                  <a:lnTo>
                    <a:pt x="19" y="21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746" y="1389"/>
              <a:ext cx="163" cy="31"/>
            </a:xfrm>
            <a:custGeom>
              <a:avLst/>
              <a:gdLst>
                <a:gd name="T0" fmla="*/ 8 w 181"/>
                <a:gd name="T1" fmla="*/ 35 h 35"/>
                <a:gd name="T2" fmla="*/ 8 w 181"/>
                <a:gd name="T3" fmla="*/ 35 h 35"/>
                <a:gd name="T4" fmla="*/ 10 w 181"/>
                <a:gd name="T5" fmla="*/ 35 h 35"/>
                <a:gd name="T6" fmla="*/ 16 w 181"/>
                <a:gd name="T7" fmla="*/ 32 h 35"/>
                <a:gd name="T8" fmla="*/ 24 w 181"/>
                <a:gd name="T9" fmla="*/ 32 h 35"/>
                <a:gd name="T10" fmla="*/ 32 w 181"/>
                <a:gd name="T11" fmla="*/ 30 h 35"/>
                <a:gd name="T12" fmla="*/ 42 w 181"/>
                <a:gd name="T13" fmla="*/ 27 h 35"/>
                <a:gd name="T14" fmla="*/ 53 w 181"/>
                <a:gd name="T15" fmla="*/ 24 h 35"/>
                <a:gd name="T16" fmla="*/ 69 w 181"/>
                <a:gd name="T17" fmla="*/ 24 h 35"/>
                <a:gd name="T18" fmla="*/ 80 w 181"/>
                <a:gd name="T19" fmla="*/ 22 h 35"/>
                <a:gd name="T20" fmla="*/ 96 w 181"/>
                <a:gd name="T21" fmla="*/ 19 h 35"/>
                <a:gd name="T22" fmla="*/ 109 w 181"/>
                <a:gd name="T23" fmla="*/ 19 h 35"/>
                <a:gd name="T24" fmla="*/ 122 w 181"/>
                <a:gd name="T25" fmla="*/ 19 h 35"/>
                <a:gd name="T26" fmla="*/ 138 w 181"/>
                <a:gd name="T27" fmla="*/ 16 h 35"/>
                <a:gd name="T28" fmla="*/ 154 w 181"/>
                <a:gd name="T29" fmla="*/ 16 h 35"/>
                <a:gd name="T30" fmla="*/ 168 w 181"/>
                <a:gd name="T31" fmla="*/ 16 h 35"/>
                <a:gd name="T32" fmla="*/ 181 w 181"/>
                <a:gd name="T33" fmla="*/ 19 h 35"/>
                <a:gd name="T34" fmla="*/ 181 w 181"/>
                <a:gd name="T35" fmla="*/ 16 h 35"/>
                <a:gd name="T36" fmla="*/ 176 w 181"/>
                <a:gd name="T37" fmla="*/ 14 h 35"/>
                <a:gd name="T38" fmla="*/ 170 w 181"/>
                <a:gd name="T39" fmla="*/ 11 h 35"/>
                <a:gd name="T40" fmla="*/ 160 w 181"/>
                <a:gd name="T41" fmla="*/ 8 h 35"/>
                <a:gd name="T42" fmla="*/ 154 w 181"/>
                <a:gd name="T43" fmla="*/ 6 h 35"/>
                <a:gd name="T44" fmla="*/ 149 w 181"/>
                <a:gd name="T45" fmla="*/ 6 h 35"/>
                <a:gd name="T46" fmla="*/ 138 w 181"/>
                <a:gd name="T47" fmla="*/ 3 h 35"/>
                <a:gd name="T48" fmla="*/ 133 w 181"/>
                <a:gd name="T49" fmla="*/ 3 h 35"/>
                <a:gd name="T50" fmla="*/ 122 w 181"/>
                <a:gd name="T51" fmla="*/ 0 h 35"/>
                <a:gd name="T52" fmla="*/ 112 w 181"/>
                <a:gd name="T53" fmla="*/ 0 h 35"/>
                <a:gd name="T54" fmla="*/ 101 w 181"/>
                <a:gd name="T55" fmla="*/ 0 h 35"/>
                <a:gd name="T56" fmla="*/ 90 w 181"/>
                <a:gd name="T57" fmla="*/ 0 h 35"/>
                <a:gd name="T58" fmla="*/ 74 w 181"/>
                <a:gd name="T59" fmla="*/ 0 h 35"/>
                <a:gd name="T60" fmla="*/ 64 w 181"/>
                <a:gd name="T61" fmla="*/ 0 h 35"/>
                <a:gd name="T62" fmla="*/ 53 w 181"/>
                <a:gd name="T63" fmla="*/ 3 h 35"/>
                <a:gd name="T64" fmla="*/ 45 w 181"/>
                <a:gd name="T65" fmla="*/ 3 h 35"/>
                <a:gd name="T66" fmla="*/ 37 w 181"/>
                <a:gd name="T67" fmla="*/ 3 h 35"/>
                <a:gd name="T68" fmla="*/ 29 w 181"/>
                <a:gd name="T69" fmla="*/ 6 h 35"/>
                <a:gd name="T70" fmla="*/ 21 w 181"/>
                <a:gd name="T71" fmla="*/ 6 h 35"/>
                <a:gd name="T72" fmla="*/ 18 w 181"/>
                <a:gd name="T73" fmla="*/ 8 h 35"/>
                <a:gd name="T74" fmla="*/ 8 w 181"/>
                <a:gd name="T75" fmla="*/ 11 h 35"/>
                <a:gd name="T76" fmla="*/ 2 w 181"/>
                <a:gd name="T77" fmla="*/ 14 h 35"/>
                <a:gd name="T78" fmla="*/ 0 w 181"/>
                <a:gd name="T79" fmla="*/ 14 h 35"/>
                <a:gd name="T80" fmla="*/ 0 w 181"/>
                <a:gd name="T81" fmla="*/ 16 h 35"/>
                <a:gd name="T82" fmla="*/ 8 w 181"/>
                <a:gd name="T83" fmla="*/ 35 h 35"/>
                <a:gd name="T84" fmla="*/ 8 w 181"/>
                <a:gd name="T8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35">
                  <a:moveTo>
                    <a:pt x="8" y="35"/>
                  </a:moveTo>
                  <a:lnTo>
                    <a:pt x="8" y="35"/>
                  </a:lnTo>
                  <a:lnTo>
                    <a:pt x="10" y="35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42" y="27"/>
                  </a:lnTo>
                  <a:lnTo>
                    <a:pt x="53" y="24"/>
                  </a:lnTo>
                  <a:lnTo>
                    <a:pt x="69" y="24"/>
                  </a:lnTo>
                  <a:lnTo>
                    <a:pt x="80" y="22"/>
                  </a:lnTo>
                  <a:lnTo>
                    <a:pt x="96" y="19"/>
                  </a:lnTo>
                  <a:lnTo>
                    <a:pt x="109" y="19"/>
                  </a:lnTo>
                  <a:lnTo>
                    <a:pt x="122" y="19"/>
                  </a:lnTo>
                  <a:lnTo>
                    <a:pt x="138" y="16"/>
                  </a:lnTo>
                  <a:lnTo>
                    <a:pt x="154" y="16"/>
                  </a:lnTo>
                  <a:lnTo>
                    <a:pt x="168" y="16"/>
                  </a:lnTo>
                  <a:lnTo>
                    <a:pt x="181" y="19"/>
                  </a:lnTo>
                  <a:lnTo>
                    <a:pt x="181" y="16"/>
                  </a:lnTo>
                  <a:lnTo>
                    <a:pt x="176" y="14"/>
                  </a:lnTo>
                  <a:lnTo>
                    <a:pt x="170" y="11"/>
                  </a:lnTo>
                  <a:lnTo>
                    <a:pt x="160" y="8"/>
                  </a:lnTo>
                  <a:lnTo>
                    <a:pt x="154" y="6"/>
                  </a:lnTo>
                  <a:lnTo>
                    <a:pt x="149" y="6"/>
                  </a:lnTo>
                  <a:lnTo>
                    <a:pt x="138" y="3"/>
                  </a:lnTo>
                  <a:lnTo>
                    <a:pt x="133" y="3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3" y="3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8" y="8"/>
                  </a:lnTo>
                  <a:lnTo>
                    <a:pt x="8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8" y="35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419" y="1011"/>
              <a:ext cx="46" cy="424"/>
            </a:xfrm>
            <a:custGeom>
              <a:avLst/>
              <a:gdLst>
                <a:gd name="T0" fmla="*/ 0 w 51"/>
                <a:gd name="T1" fmla="*/ 11 h 480"/>
                <a:gd name="T2" fmla="*/ 0 w 51"/>
                <a:gd name="T3" fmla="*/ 19 h 480"/>
                <a:gd name="T4" fmla="*/ 6 w 51"/>
                <a:gd name="T5" fmla="*/ 40 h 480"/>
                <a:gd name="T6" fmla="*/ 11 w 51"/>
                <a:gd name="T7" fmla="*/ 67 h 480"/>
                <a:gd name="T8" fmla="*/ 16 w 51"/>
                <a:gd name="T9" fmla="*/ 101 h 480"/>
                <a:gd name="T10" fmla="*/ 22 w 51"/>
                <a:gd name="T11" fmla="*/ 139 h 480"/>
                <a:gd name="T12" fmla="*/ 27 w 51"/>
                <a:gd name="T13" fmla="*/ 181 h 480"/>
                <a:gd name="T14" fmla="*/ 30 w 51"/>
                <a:gd name="T15" fmla="*/ 224 h 480"/>
                <a:gd name="T16" fmla="*/ 32 w 51"/>
                <a:gd name="T17" fmla="*/ 267 h 480"/>
                <a:gd name="T18" fmla="*/ 32 w 51"/>
                <a:gd name="T19" fmla="*/ 307 h 480"/>
                <a:gd name="T20" fmla="*/ 32 w 51"/>
                <a:gd name="T21" fmla="*/ 349 h 480"/>
                <a:gd name="T22" fmla="*/ 32 w 51"/>
                <a:gd name="T23" fmla="*/ 387 h 480"/>
                <a:gd name="T24" fmla="*/ 32 w 51"/>
                <a:gd name="T25" fmla="*/ 419 h 480"/>
                <a:gd name="T26" fmla="*/ 32 w 51"/>
                <a:gd name="T27" fmla="*/ 445 h 480"/>
                <a:gd name="T28" fmla="*/ 32 w 51"/>
                <a:gd name="T29" fmla="*/ 467 h 480"/>
                <a:gd name="T30" fmla="*/ 32 w 51"/>
                <a:gd name="T31" fmla="*/ 477 h 480"/>
                <a:gd name="T32" fmla="*/ 32 w 51"/>
                <a:gd name="T33" fmla="*/ 477 h 480"/>
                <a:gd name="T34" fmla="*/ 32 w 51"/>
                <a:gd name="T35" fmla="*/ 467 h 480"/>
                <a:gd name="T36" fmla="*/ 38 w 51"/>
                <a:gd name="T37" fmla="*/ 448 h 480"/>
                <a:gd name="T38" fmla="*/ 40 w 51"/>
                <a:gd name="T39" fmla="*/ 421 h 480"/>
                <a:gd name="T40" fmla="*/ 46 w 51"/>
                <a:gd name="T41" fmla="*/ 384 h 480"/>
                <a:gd name="T42" fmla="*/ 48 w 51"/>
                <a:gd name="T43" fmla="*/ 341 h 480"/>
                <a:gd name="T44" fmla="*/ 51 w 51"/>
                <a:gd name="T45" fmla="*/ 291 h 480"/>
                <a:gd name="T46" fmla="*/ 48 w 51"/>
                <a:gd name="T47" fmla="*/ 235 h 480"/>
                <a:gd name="T48" fmla="*/ 46 w 51"/>
                <a:gd name="T49" fmla="*/ 176 h 480"/>
                <a:gd name="T50" fmla="*/ 40 w 51"/>
                <a:gd name="T51" fmla="*/ 125 h 480"/>
                <a:gd name="T52" fmla="*/ 35 w 51"/>
                <a:gd name="T53" fmla="*/ 85 h 480"/>
                <a:gd name="T54" fmla="*/ 30 w 51"/>
                <a:gd name="T55" fmla="*/ 53 h 480"/>
                <a:gd name="T56" fmla="*/ 27 w 51"/>
                <a:gd name="T57" fmla="*/ 29 h 480"/>
                <a:gd name="T58" fmla="*/ 24 w 51"/>
                <a:gd name="T59" fmla="*/ 13 h 480"/>
                <a:gd name="T60" fmla="*/ 22 w 51"/>
                <a:gd name="T61" fmla="*/ 3 h 480"/>
                <a:gd name="T62" fmla="*/ 0 w 51"/>
                <a:gd name="T63" fmla="*/ 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480">
                  <a:moveTo>
                    <a:pt x="0" y="8"/>
                  </a:move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9"/>
                  </a:lnTo>
                  <a:lnTo>
                    <a:pt x="6" y="40"/>
                  </a:lnTo>
                  <a:lnTo>
                    <a:pt x="8" y="53"/>
                  </a:lnTo>
                  <a:lnTo>
                    <a:pt x="11" y="67"/>
                  </a:lnTo>
                  <a:lnTo>
                    <a:pt x="14" y="85"/>
                  </a:lnTo>
                  <a:lnTo>
                    <a:pt x="16" y="101"/>
                  </a:lnTo>
                  <a:lnTo>
                    <a:pt x="19" y="120"/>
                  </a:lnTo>
                  <a:lnTo>
                    <a:pt x="22" y="139"/>
                  </a:lnTo>
                  <a:lnTo>
                    <a:pt x="24" y="160"/>
                  </a:lnTo>
                  <a:lnTo>
                    <a:pt x="27" y="181"/>
                  </a:lnTo>
                  <a:lnTo>
                    <a:pt x="30" y="203"/>
                  </a:lnTo>
                  <a:lnTo>
                    <a:pt x="30" y="224"/>
                  </a:lnTo>
                  <a:lnTo>
                    <a:pt x="32" y="245"/>
                  </a:lnTo>
                  <a:lnTo>
                    <a:pt x="32" y="267"/>
                  </a:lnTo>
                  <a:lnTo>
                    <a:pt x="32" y="288"/>
                  </a:lnTo>
                  <a:lnTo>
                    <a:pt x="32" y="307"/>
                  </a:lnTo>
                  <a:lnTo>
                    <a:pt x="32" y="328"/>
                  </a:lnTo>
                  <a:lnTo>
                    <a:pt x="32" y="349"/>
                  </a:lnTo>
                  <a:lnTo>
                    <a:pt x="32" y="368"/>
                  </a:lnTo>
                  <a:lnTo>
                    <a:pt x="32" y="387"/>
                  </a:lnTo>
                  <a:lnTo>
                    <a:pt x="32" y="405"/>
                  </a:lnTo>
                  <a:lnTo>
                    <a:pt x="32" y="419"/>
                  </a:lnTo>
                  <a:lnTo>
                    <a:pt x="32" y="435"/>
                  </a:lnTo>
                  <a:lnTo>
                    <a:pt x="32" y="445"/>
                  </a:lnTo>
                  <a:lnTo>
                    <a:pt x="32" y="459"/>
                  </a:lnTo>
                  <a:lnTo>
                    <a:pt x="32" y="467"/>
                  </a:lnTo>
                  <a:lnTo>
                    <a:pt x="32" y="472"/>
                  </a:lnTo>
                  <a:lnTo>
                    <a:pt x="32" y="477"/>
                  </a:lnTo>
                  <a:lnTo>
                    <a:pt x="32" y="480"/>
                  </a:lnTo>
                  <a:lnTo>
                    <a:pt x="32" y="477"/>
                  </a:lnTo>
                  <a:lnTo>
                    <a:pt x="32" y="475"/>
                  </a:lnTo>
                  <a:lnTo>
                    <a:pt x="32" y="467"/>
                  </a:lnTo>
                  <a:lnTo>
                    <a:pt x="35" y="459"/>
                  </a:lnTo>
                  <a:lnTo>
                    <a:pt x="38" y="448"/>
                  </a:lnTo>
                  <a:lnTo>
                    <a:pt x="40" y="435"/>
                  </a:lnTo>
                  <a:lnTo>
                    <a:pt x="40" y="421"/>
                  </a:lnTo>
                  <a:lnTo>
                    <a:pt x="46" y="405"/>
                  </a:lnTo>
                  <a:lnTo>
                    <a:pt x="46" y="384"/>
                  </a:lnTo>
                  <a:lnTo>
                    <a:pt x="46" y="363"/>
                  </a:lnTo>
                  <a:lnTo>
                    <a:pt x="48" y="341"/>
                  </a:lnTo>
                  <a:lnTo>
                    <a:pt x="51" y="317"/>
                  </a:lnTo>
                  <a:lnTo>
                    <a:pt x="51" y="291"/>
                  </a:lnTo>
                  <a:lnTo>
                    <a:pt x="51" y="264"/>
                  </a:lnTo>
                  <a:lnTo>
                    <a:pt x="48" y="235"/>
                  </a:lnTo>
                  <a:lnTo>
                    <a:pt x="48" y="208"/>
                  </a:lnTo>
                  <a:lnTo>
                    <a:pt x="46" y="176"/>
                  </a:lnTo>
                  <a:lnTo>
                    <a:pt x="40" y="149"/>
                  </a:lnTo>
                  <a:lnTo>
                    <a:pt x="40" y="125"/>
                  </a:lnTo>
                  <a:lnTo>
                    <a:pt x="38" y="104"/>
                  </a:lnTo>
                  <a:lnTo>
                    <a:pt x="35" y="85"/>
                  </a:lnTo>
                  <a:lnTo>
                    <a:pt x="32" y="69"/>
                  </a:lnTo>
                  <a:lnTo>
                    <a:pt x="30" y="53"/>
                  </a:lnTo>
                  <a:lnTo>
                    <a:pt x="30" y="43"/>
                  </a:lnTo>
                  <a:lnTo>
                    <a:pt x="27" y="29"/>
                  </a:lnTo>
                  <a:lnTo>
                    <a:pt x="24" y="21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4496" y="1006"/>
              <a:ext cx="36" cy="431"/>
            </a:xfrm>
            <a:custGeom>
              <a:avLst/>
              <a:gdLst>
                <a:gd name="T0" fmla="*/ 0 w 40"/>
                <a:gd name="T1" fmla="*/ 2 h 488"/>
                <a:gd name="T2" fmla="*/ 0 w 40"/>
                <a:gd name="T3" fmla="*/ 13 h 488"/>
                <a:gd name="T4" fmla="*/ 3 w 40"/>
                <a:gd name="T5" fmla="*/ 32 h 488"/>
                <a:gd name="T6" fmla="*/ 5 w 40"/>
                <a:gd name="T7" fmla="*/ 61 h 488"/>
                <a:gd name="T8" fmla="*/ 8 w 40"/>
                <a:gd name="T9" fmla="*/ 96 h 488"/>
                <a:gd name="T10" fmla="*/ 11 w 40"/>
                <a:gd name="T11" fmla="*/ 136 h 488"/>
                <a:gd name="T12" fmla="*/ 13 w 40"/>
                <a:gd name="T13" fmla="*/ 178 h 488"/>
                <a:gd name="T14" fmla="*/ 16 w 40"/>
                <a:gd name="T15" fmla="*/ 224 h 488"/>
                <a:gd name="T16" fmla="*/ 19 w 40"/>
                <a:gd name="T17" fmla="*/ 269 h 488"/>
                <a:gd name="T18" fmla="*/ 19 w 40"/>
                <a:gd name="T19" fmla="*/ 314 h 488"/>
                <a:gd name="T20" fmla="*/ 19 w 40"/>
                <a:gd name="T21" fmla="*/ 354 h 488"/>
                <a:gd name="T22" fmla="*/ 19 w 40"/>
                <a:gd name="T23" fmla="*/ 394 h 488"/>
                <a:gd name="T24" fmla="*/ 19 w 40"/>
                <a:gd name="T25" fmla="*/ 429 h 488"/>
                <a:gd name="T26" fmla="*/ 16 w 40"/>
                <a:gd name="T27" fmla="*/ 456 h 488"/>
                <a:gd name="T28" fmla="*/ 16 w 40"/>
                <a:gd name="T29" fmla="*/ 477 h 488"/>
                <a:gd name="T30" fmla="*/ 16 w 40"/>
                <a:gd name="T31" fmla="*/ 485 h 488"/>
                <a:gd name="T32" fmla="*/ 16 w 40"/>
                <a:gd name="T33" fmla="*/ 485 h 488"/>
                <a:gd name="T34" fmla="*/ 19 w 40"/>
                <a:gd name="T35" fmla="*/ 477 h 488"/>
                <a:gd name="T36" fmla="*/ 21 w 40"/>
                <a:gd name="T37" fmla="*/ 461 h 488"/>
                <a:gd name="T38" fmla="*/ 27 w 40"/>
                <a:gd name="T39" fmla="*/ 434 h 488"/>
                <a:gd name="T40" fmla="*/ 32 w 40"/>
                <a:gd name="T41" fmla="*/ 400 h 488"/>
                <a:gd name="T42" fmla="*/ 35 w 40"/>
                <a:gd name="T43" fmla="*/ 360 h 488"/>
                <a:gd name="T44" fmla="*/ 37 w 40"/>
                <a:gd name="T45" fmla="*/ 312 h 488"/>
                <a:gd name="T46" fmla="*/ 37 w 40"/>
                <a:gd name="T47" fmla="*/ 256 h 488"/>
                <a:gd name="T48" fmla="*/ 35 w 40"/>
                <a:gd name="T49" fmla="*/ 194 h 488"/>
                <a:gd name="T50" fmla="*/ 27 w 40"/>
                <a:gd name="T51" fmla="*/ 138 h 488"/>
                <a:gd name="T52" fmla="*/ 21 w 40"/>
                <a:gd name="T53" fmla="*/ 93 h 488"/>
                <a:gd name="T54" fmla="*/ 16 w 40"/>
                <a:gd name="T55" fmla="*/ 61 h 488"/>
                <a:gd name="T56" fmla="*/ 11 w 40"/>
                <a:gd name="T57" fmla="*/ 34 h 488"/>
                <a:gd name="T58" fmla="*/ 5 w 40"/>
                <a:gd name="T59" fmla="*/ 16 h 488"/>
                <a:gd name="T60" fmla="*/ 0 w 40"/>
                <a:gd name="T61" fmla="*/ 2 h 488"/>
                <a:gd name="T62" fmla="*/ 0 w 40"/>
                <a:gd name="T63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8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1"/>
                  </a:lnTo>
                  <a:lnTo>
                    <a:pt x="3" y="32"/>
                  </a:lnTo>
                  <a:lnTo>
                    <a:pt x="5" y="45"/>
                  </a:lnTo>
                  <a:lnTo>
                    <a:pt x="5" y="61"/>
                  </a:lnTo>
                  <a:lnTo>
                    <a:pt x="8" y="77"/>
                  </a:lnTo>
                  <a:lnTo>
                    <a:pt x="8" y="96"/>
                  </a:lnTo>
                  <a:lnTo>
                    <a:pt x="11" y="114"/>
                  </a:lnTo>
                  <a:lnTo>
                    <a:pt x="11" y="136"/>
                  </a:lnTo>
                  <a:lnTo>
                    <a:pt x="13" y="157"/>
                  </a:lnTo>
                  <a:lnTo>
                    <a:pt x="13" y="178"/>
                  </a:lnTo>
                  <a:lnTo>
                    <a:pt x="16" y="200"/>
                  </a:lnTo>
                  <a:lnTo>
                    <a:pt x="16" y="224"/>
                  </a:lnTo>
                  <a:lnTo>
                    <a:pt x="19" y="248"/>
                  </a:lnTo>
                  <a:lnTo>
                    <a:pt x="19" y="269"/>
                  </a:lnTo>
                  <a:lnTo>
                    <a:pt x="19" y="290"/>
                  </a:lnTo>
                  <a:lnTo>
                    <a:pt x="19" y="314"/>
                  </a:lnTo>
                  <a:lnTo>
                    <a:pt x="19" y="336"/>
                  </a:lnTo>
                  <a:lnTo>
                    <a:pt x="19" y="354"/>
                  </a:lnTo>
                  <a:lnTo>
                    <a:pt x="19" y="376"/>
                  </a:lnTo>
                  <a:lnTo>
                    <a:pt x="19" y="394"/>
                  </a:lnTo>
                  <a:lnTo>
                    <a:pt x="19" y="413"/>
                  </a:lnTo>
                  <a:lnTo>
                    <a:pt x="19" y="429"/>
                  </a:lnTo>
                  <a:lnTo>
                    <a:pt x="16" y="442"/>
                  </a:lnTo>
                  <a:lnTo>
                    <a:pt x="16" y="456"/>
                  </a:lnTo>
                  <a:lnTo>
                    <a:pt x="16" y="466"/>
                  </a:lnTo>
                  <a:lnTo>
                    <a:pt x="16" y="477"/>
                  </a:lnTo>
                  <a:lnTo>
                    <a:pt x="16" y="482"/>
                  </a:lnTo>
                  <a:lnTo>
                    <a:pt x="16" y="485"/>
                  </a:lnTo>
                  <a:lnTo>
                    <a:pt x="16" y="488"/>
                  </a:lnTo>
                  <a:lnTo>
                    <a:pt x="16" y="485"/>
                  </a:lnTo>
                  <a:lnTo>
                    <a:pt x="16" y="482"/>
                  </a:lnTo>
                  <a:lnTo>
                    <a:pt x="19" y="477"/>
                  </a:lnTo>
                  <a:lnTo>
                    <a:pt x="19" y="469"/>
                  </a:lnTo>
                  <a:lnTo>
                    <a:pt x="21" y="461"/>
                  </a:lnTo>
                  <a:lnTo>
                    <a:pt x="24" y="448"/>
                  </a:lnTo>
                  <a:lnTo>
                    <a:pt x="27" y="434"/>
                  </a:lnTo>
                  <a:lnTo>
                    <a:pt x="29" y="421"/>
                  </a:lnTo>
                  <a:lnTo>
                    <a:pt x="32" y="400"/>
                  </a:lnTo>
                  <a:lnTo>
                    <a:pt x="35" y="381"/>
                  </a:lnTo>
                  <a:lnTo>
                    <a:pt x="35" y="360"/>
                  </a:lnTo>
                  <a:lnTo>
                    <a:pt x="37" y="338"/>
                  </a:lnTo>
                  <a:lnTo>
                    <a:pt x="37" y="312"/>
                  </a:lnTo>
                  <a:lnTo>
                    <a:pt x="40" y="285"/>
                  </a:lnTo>
                  <a:lnTo>
                    <a:pt x="37" y="256"/>
                  </a:lnTo>
                  <a:lnTo>
                    <a:pt x="37" y="224"/>
                  </a:lnTo>
                  <a:lnTo>
                    <a:pt x="35" y="194"/>
                  </a:lnTo>
                  <a:lnTo>
                    <a:pt x="29" y="165"/>
                  </a:lnTo>
                  <a:lnTo>
                    <a:pt x="27" y="138"/>
                  </a:lnTo>
                  <a:lnTo>
                    <a:pt x="24" y="114"/>
                  </a:lnTo>
                  <a:lnTo>
                    <a:pt x="21" y="93"/>
                  </a:lnTo>
                  <a:lnTo>
                    <a:pt x="19" y="74"/>
                  </a:lnTo>
                  <a:lnTo>
                    <a:pt x="16" y="61"/>
                  </a:lnTo>
                  <a:lnTo>
                    <a:pt x="13" y="48"/>
                  </a:lnTo>
                  <a:lnTo>
                    <a:pt x="11" y="34"/>
                  </a:lnTo>
                  <a:lnTo>
                    <a:pt x="8" y="24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568" y="1056"/>
              <a:ext cx="24" cy="388"/>
            </a:xfrm>
            <a:custGeom>
              <a:avLst/>
              <a:gdLst>
                <a:gd name="T0" fmla="*/ 0 w 27"/>
                <a:gd name="T1" fmla="*/ 0 h 440"/>
                <a:gd name="T2" fmla="*/ 0 w 27"/>
                <a:gd name="T3" fmla="*/ 5 h 440"/>
                <a:gd name="T4" fmla="*/ 0 w 27"/>
                <a:gd name="T5" fmla="*/ 8 h 440"/>
                <a:gd name="T6" fmla="*/ 0 w 27"/>
                <a:gd name="T7" fmla="*/ 16 h 440"/>
                <a:gd name="T8" fmla="*/ 0 w 27"/>
                <a:gd name="T9" fmla="*/ 24 h 440"/>
                <a:gd name="T10" fmla="*/ 0 w 27"/>
                <a:gd name="T11" fmla="*/ 34 h 440"/>
                <a:gd name="T12" fmla="*/ 3 w 27"/>
                <a:gd name="T13" fmla="*/ 48 h 440"/>
                <a:gd name="T14" fmla="*/ 3 w 27"/>
                <a:gd name="T15" fmla="*/ 61 h 440"/>
                <a:gd name="T16" fmla="*/ 3 w 27"/>
                <a:gd name="T17" fmla="*/ 74 h 440"/>
                <a:gd name="T18" fmla="*/ 3 w 27"/>
                <a:gd name="T19" fmla="*/ 93 h 440"/>
                <a:gd name="T20" fmla="*/ 5 w 27"/>
                <a:gd name="T21" fmla="*/ 109 h 440"/>
                <a:gd name="T22" fmla="*/ 5 w 27"/>
                <a:gd name="T23" fmla="*/ 128 h 440"/>
                <a:gd name="T24" fmla="*/ 5 w 27"/>
                <a:gd name="T25" fmla="*/ 146 h 440"/>
                <a:gd name="T26" fmla="*/ 8 w 27"/>
                <a:gd name="T27" fmla="*/ 168 h 440"/>
                <a:gd name="T28" fmla="*/ 8 w 27"/>
                <a:gd name="T29" fmla="*/ 186 h 440"/>
                <a:gd name="T30" fmla="*/ 11 w 27"/>
                <a:gd name="T31" fmla="*/ 210 h 440"/>
                <a:gd name="T32" fmla="*/ 11 w 27"/>
                <a:gd name="T33" fmla="*/ 232 h 440"/>
                <a:gd name="T34" fmla="*/ 11 w 27"/>
                <a:gd name="T35" fmla="*/ 253 h 440"/>
                <a:gd name="T36" fmla="*/ 11 w 27"/>
                <a:gd name="T37" fmla="*/ 272 h 440"/>
                <a:gd name="T38" fmla="*/ 11 w 27"/>
                <a:gd name="T39" fmla="*/ 293 h 440"/>
                <a:gd name="T40" fmla="*/ 11 w 27"/>
                <a:gd name="T41" fmla="*/ 312 h 440"/>
                <a:gd name="T42" fmla="*/ 11 w 27"/>
                <a:gd name="T43" fmla="*/ 333 h 440"/>
                <a:gd name="T44" fmla="*/ 11 w 27"/>
                <a:gd name="T45" fmla="*/ 349 h 440"/>
                <a:gd name="T46" fmla="*/ 11 w 27"/>
                <a:gd name="T47" fmla="*/ 368 h 440"/>
                <a:gd name="T48" fmla="*/ 8 w 27"/>
                <a:gd name="T49" fmla="*/ 381 h 440"/>
                <a:gd name="T50" fmla="*/ 8 w 27"/>
                <a:gd name="T51" fmla="*/ 397 h 440"/>
                <a:gd name="T52" fmla="*/ 8 w 27"/>
                <a:gd name="T53" fmla="*/ 408 h 440"/>
                <a:gd name="T54" fmla="*/ 8 w 27"/>
                <a:gd name="T55" fmla="*/ 421 h 440"/>
                <a:gd name="T56" fmla="*/ 8 w 27"/>
                <a:gd name="T57" fmla="*/ 426 h 440"/>
                <a:gd name="T58" fmla="*/ 8 w 27"/>
                <a:gd name="T59" fmla="*/ 434 h 440"/>
                <a:gd name="T60" fmla="*/ 8 w 27"/>
                <a:gd name="T61" fmla="*/ 437 h 440"/>
                <a:gd name="T62" fmla="*/ 8 w 27"/>
                <a:gd name="T63" fmla="*/ 440 h 440"/>
                <a:gd name="T64" fmla="*/ 8 w 27"/>
                <a:gd name="T65" fmla="*/ 437 h 440"/>
                <a:gd name="T66" fmla="*/ 8 w 27"/>
                <a:gd name="T67" fmla="*/ 434 h 440"/>
                <a:gd name="T68" fmla="*/ 8 w 27"/>
                <a:gd name="T69" fmla="*/ 429 h 440"/>
                <a:gd name="T70" fmla="*/ 11 w 27"/>
                <a:gd name="T71" fmla="*/ 424 h 440"/>
                <a:gd name="T72" fmla="*/ 13 w 27"/>
                <a:gd name="T73" fmla="*/ 413 h 440"/>
                <a:gd name="T74" fmla="*/ 13 w 27"/>
                <a:gd name="T75" fmla="*/ 402 h 440"/>
                <a:gd name="T76" fmla="*/ 16 w 27"/>
                <a:gd name="T77" fmla="*/ 389 h 440"/>
                <a:gd name="T78" fmla="*/ 19 w 27"/>
                <a:gd name="T79" fmla="*/ 376 h 440"/>
                <a:gd name="T80" fmla="*/ 21 w 27"/>
                <a:gd name="T81" fmla="*/ 357 h 440"/>
                <a:gd name="T82" fmla="*/ 24 w 27"/>
                <a:gd name="T83" fmla="*/ 338 h 440"/>
                <a:gd name="T84" fmla="*/ 24 w 27"/>
                <a:gd name="T85" fmla="*/ 320 h 440"/>
                <a:gd name="T86" fmla="*/ 27 w 27"/>
                <a:gd name="T87" fmla="*/ 298 h 440"/>
                <a:gd name="T88" fmla="*/ 27 w 27"/>
                <a:gd name="T89" fmla="*/ 274 h 440"/>
                <a:gd name="T90" fmla="*/ 27 w 27"/>
                <a:gd name="T91" fmla="*/ 250 h 440"/>
                <a:gd name="T92" fmla="*/ 27 w 27"/>
                <a:gd name="T93" fmla="*/ 224 h 440"/>
                <a:gd name="T94" fmla="*/ 27 w 27"/>
                <a:gd name="T95" fmla="*/ 194 h 440"/>
                <a:gd name="T96" fmla="*/ 27 w 27"/>
                <a:gd name="T97" fmla="*/ 168 h 440"/>
                <a:gd name="T98" fmla="*/ 24 w 27"/>
                <a:gd name="T99" fmla="*/ 141 h 440"/>
                <a:gd name="T100" fmla="*/ 21 w 27"/>
                <a:gd name="T101" fmla="*/ 117 h 440"/>
                <a:gd name="T102" fmla="*/ 21 w 27"/>
                <a:gd name="T103" fmla="*/ 98 h 440"/>
                <a:gd name="T104" fmla="*/ 19 w 27"/>
                <a:gd name="T105" fmla="*/ 80 h 440"/>
                <a:gd name="T106" fmla="*/ 16 w 27"/>
                <a:gd name="T107" fmla="*/ 64 h 440"/>
                <a:gd name="T108" fmla="*/ 13 w 27"/>
                <a:gd name="T109" fmla="*/ 50 h 440"/>
                <a:gd name="T110" fmla="*/ 11 w 27"/>
                <a:gd name="T111" fmla="*/ 40 h 440"/>
                <a:gd name="T112" fmla="*/ 8 w 27"/>
                <a:gd name="T113" fmla="*/ 29 h 440"/>
                <a:gd name="T114" fmla="*/ 5 w 27"/>
                <a:gd name="T115" fmla="*/ 18 h 440"/>
                <a:gd name="T116" fmla="*/ 3 w 27"/>
                <a:gd name="T117" fmla="*/ 13 h 440"/>
                <a:gd name="T118" fmla="*/ 3 w 27"/>
                <a:gd name="T119" fmla="*/ 8 h 440"/>
                <a:gd name="T120" fmla="*/ 0 w 27"/>
                <a:gd name="T121" fmla="*/ 2 h 440"/>
                <a:gd name="T122" fmla="*/ 0 w 27"/>
                <a:gd name="T123" fmla="*/ 0 h 440"/>
                <a:gd name="T124" fmla="*/ 0 w 27"/>
                <a:gd name="T1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40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3" y="61"/>
                  </a:lnTo>
                  <a:lnTo>
                    <a:pt x="3" y="74"/>
                  </a:lnTo>
                  <a:lnTo>
                    <a:pt x="3" y="93"/>
                  </a:lnTo>
                  <a:lnTo>
                    <a:pt x="5" y="109"/>
                  </a:lnTo>
                  <a:lnTo>
                    <a:pt x="5" y="128"/>
                  </a:lnTo>
                  <a:lnTo>
                    <a:pt x="5" y="146"/>
                  </a:lnTo>
                  <a:lnTo>
                    <a:pt x="8" y="168"/>
                  </a:lnTo>
                  <a:lnTo>
                    <a:pt x="8" y="186"/>
                  </a:lnTo>
                  <a:lnTo>
                    <a:pt x="11" y="210"/>
                  </a:lnTo>
                  <a:lnTo>
                    <a:pt x="11" y="232"/>
                  </a:lnTo>
                  <a:lnTo>
                    <a:pt x="11" y="253"/>
                  </a:lnTo>
                  <a:lnTo>
                    <a:pt x="11" y="272"/>
                  </a:lnTo>
                  <a:lnTo>
                    <a:pt x="11" y="293"/>
                  </a:lnTo>
                  <a:lnTo>
                    <a:pt x="11" y="312"/>
                  </a:lnTo>
                  <a:lnTo>
                    <a:pt x="11" y="333"/>
                  </a:lnTo>
                  <a:lnTo>
                    <a:pt x="11" y="349"/>
                  </a:lnTo>
                  <a:lnTo>
                    <a:pt x="11" y="368"/>
                  </a:lnTo>
                  <a:lnTo>
                    <a:pt x="8" y="381"/>
                  </a:lnTo>
                  <a:lnTo>
                    <a:pt x="8" y="397"/>
                  </a:lnTo>
                  <a:lnTo>
                    <a:pt x="8" y="408"/>
                  </a:lnTo>
                  <a:lnTo>
                    <a:pt x="8" y="421"/>
                  </a:lnTo>
                  <a:lnTo>
                    <a:pt x="8" y="426"/>
                  </a:lnTo>
                  <a:lnTo>
                    <a:pt x="8" y="434"/>
                  </a:lnTo>
                  <a:lnTo>
                    <a:pt x="8" y="437"/>
                  </a:lnTo>
                  <a:lnTo>
                    <a:pt x="8" y="440"/>
                  </a:lnTo>
                  <a:lnTo>
                    <a:pt x="8" y="437"/>
                  </a:lnTo>
                  <a:lnTo>
                    <a:pt x="8" y="434"/>
                  </a:lnTo>
                  <a:lnTo>
                    <a:pt x="8" y="429"/>
                  </a:lnTo>
                  <a:lnTo>
                    <a:pt x="11" y="424"/>
                  </a:lnTo>
                  <a:lnTo>
                    <a:pt x="13" y="413"/>
                  </a:lnTo>
                  <a:lnTo>
                    <a:pt x="13" y="402"/>
                  </a:lnTo>
                  <a:lnTo>
                    <a:pt x="16" y="389"/>
                  </a:lnTo>
                  <a:lnTo>
                    <a:pt x="19" y="376"/>
                  </a:lnTo>
                  <a:lnTo>
                    <a:pt x="21" y="357"/>
                  </a:lnTo>
                  <a:lnTo>
                    <a:pt x="24" y="338"/>
                  </a:lnTo>
                  <a:lnTo>
                    <a:pt x="24" y="320"/>
                  </a:lnTo>
                  <a:lnTo>
                    <a:pt x="27" y="298"/>
                  </a:lnTo>
                  <a:lnTo>
                    <a:pt x="27" y="274"/>
                  </a:lnTo>
                  <a:lnTo>
                    <a:pt x="27" y="250"/>
                  </a:lnTo>
                  <a:lnTo>
                    <a:pt x="27" y="224"/>
                  </a:lnTo>
                  <a:lnTo>
                    <a:pt x="27" y="194"/>
                  </a:lnTo>
                  <a:lnTo>
                    <a:pt x="27" y="168"/>
                  </a:lnTo>
                  <a:lnTo>
                    <a:pt x="24" y="141"/>
                  </a:lnTo>
                  <a:lnTo>
                    <a:pt x="21" y="117"/>
                  </a:lnTo>
                  <a:lnTo>
                    <a:pt x="21" y="98"/>
                  </a:lnTo>
                  <a:lnTo>
                    <a:pt x="19" y="80"/>
                  </a:lnTo>
                  <a:lnTo>
                    <a:pt x="16" y="64"/>
                  </a:lnTo>
                  <a:lnTo>
                    <a:pt x="13" y="50"/>
                  </a:lnTo>
                  <a:lnTo>
                    <a:pt x="11" y="40"/>
                  </a:lnTo>
                  <a:lnTo>
                    <a:pt x="8" y="29"/>
                  </a:lnTo>
                  <a:lnTo>
                    <a:pt x="5" y="18"/>
                  </a:lnTo>
                  <a:lnTo>
                    <a:pt x="3" y="13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938" y="968"/>
              <a:ext cx="398" cy="57"/>
            </a:xfrm>
            <a:custGeom>
              <a:avLst/>
              <a:gdLst>
                <a:gd name="T0" fmla="*/ 0 w 443"/>
                <a:gd name="T1" fmla="*/ 61 h 64"/>
                <a:gd name="T2" fmla="*/ 11 w 443"/>
                <a:gd name="T3" fmla="*/ 59 h 64"/>
                <a:gd name="T4" fmla="*/ 32 w 443"/>
                <a:gd name="T5" fmla="*/ 53 h 64"/>
                <a:gd name="T6" fmla="*/ 62 w 443"/>
                <a:gd name="T7" fmla="*/ 48 h 64"/>
                <a:gd name="T8" fmla="*/ 99 w 443"/>
                <a:gd name="T9" fmla="*/ 43 h 64"/>
                <a:gd name="T10" fmla="*/ 136 w 443"/>
                <a:gd name="T11" fmla="*/ 35 h 64"/>
                <a:gd name="T12" fmla="*/ 182 w 443"/>
                <a:gd name="T13" fmla="*/ 29 h 64"/>
                <a:gd name="T14" fmla="*/ 227 w 443"/>
                <a:gd name="T15" fmla="*/ 29 h 64"/>
                <a:gd name="T16" fmla="*/ 270 w 443"/>
                <a:gd name="T17" fmla="*/ 29 h 64"/>
                <a:gd name="T18" fmla="*/ 307 w 443"/>
                <a:gd name="T19" fmla="*/ 29 h 64"/>
                <a:gd name="T20" fmla="*/ 345 w 443"/>
                <a:gd name="T21" fmla="*/ 32 h 64"/>
                <a:gd name="T22" fmla="*/ 377 w 443"/>
                <a:gd name="T23" fmla="*/ 35 h 64"/>
                <a:gd name="T24" fmla="*/ 401 w 443"/>
                <a:gd name="T25" fmla="*/ 37 h 64"/>
                <a:gd name="T26" fmla="*/ 419 w 443"/>
                <a:gd name="T27" fmla="*/ 37 h 64"/>
                <a:gd name="T28" fmla="*/ 435 w 443"/>
                <a:gd name="T29" fmla="*/ 40 h 64"/>
                <a:gd name="T30" fmla="*/ 441 w 443"/>
                <a:gd name="T31" fmla="*/ 43 h 64"/>
                <a:gd name="T32" fmla="*/ 441 w 443"/>
                <a:gd name="T33" fmla="*/ 43 h 64"/>
                <a:gd name="T34" fmla="*/ 435 w 443"/>
                <a:gd name="T35" fmla="*/ 37 h 64"/>
                <a:gd name="T36" fmla="*/ 422 w 443"/>
                <a:gd name="T37" fmla="*/ 29 h 64"/>
                <a:gd name="T38" fmla="*/ 403 w 443"/>
                <a:gd name="T39" fmla="*/ 21 h 64"/>
                <a:gd name="T40" fmla="*/ 377 w 443"/>
                <a:gd name="T41" fmla="*/ 13 h 64"/>
                <a:gd name="T42" fmla="*/ 342 w 443"/>
                <a:gd name="T43" fmla="*/ 8 h 64"/>
                <a:gd name="T44" fmla="*/ 302 w 443"/>
                <a:gd name="T45" fmla="*/ 0 h 64"/>
                <a:gd name="T46" fmla="*/ 249 w 443"/>
                <a:gd name="T47" fmla="*/ 0 h 64"/>
                <a:gd name="T48" fmla="*/ 192 w 443"/>
                <a:gd name="T49" fmla="*/ 0 h 64"/>
                <a:gd name="T50" fmla="*/ 139 w 443"/>
                <a:gd name="T51" fmla="*/ 5 h 64"/>
                <a:gd name="T52" fmla="*/ 99 w 443"/>
                <a:gd name="T53" fmla="*/ 11 h 64"/>
                <a:gd name="T54" fmla="*/ 64 w 443"/>
                <a:gd name="T55" fmla="*/ 19 h 64"/>
                <a:gd name="T56" fmla="*/ 38 w 443"/>
                <a:gd name="T57" fmla="*/ 24 h 64"/>
                <a:gd name="T58" fmla="*/ 19 w 443"/>
                <a:gd name="T59" fmla="*/ 32 h 64"/>
                <a:gd name="T60" fmla="*/ 6 w 443"/>
                <a:gd name="T61" fmla="*/ 37 h 64"/>
                <a:gd name="T62" fmla="*/ 0 w 443"/>
                <a:gd name="T6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64">
                  <a:moveTo>
                    <a:pt x="0" y="64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11" y="59"/>
                  </a:lnTo>
                  <a:lnTo>
                    <a:pt x="22" y="56"/>
                  </a:lnTo>
                  <a:lnTo>
                    <a:pt x="32" y="53"/>
                  </a:lnTo>
                  <a:lnTo>
                    <a:pt x="46" y="51"/>
                  </a:lnTo>
                  <a:lnTo>
                    <a:pt x="62" y="48"/>
                  </a:lnTo>
                  <a:lnTo>
                    <a:pt x="80" y="45"/>
                  </a:lnTo>
                  <a:lnTo>
                    <a:pt x="99" y="43"/>
                  </a:lnTo>
                  <a:lnTo>
                    <a:pt x="118" y="37"/>
                  </a:lnTo>
                  <a:lnTo>
                    <a:pt x="136" y="35"/>
                  </a:lnTo>
                  <a:lnTo>
                    <a:pt x="160" y="32"/>
                  </a:lnTo>
                  <a:lnTo>
                    <a:pt x="182" y="29"/>
                  </a:lnTo>
                  <a:lnTo>
                    <a:pt x="203" y="29"/>
                  </a:lnTo>
                  <a:lnTo>
                    <a:pt x="227" y="29"/>
                  </a:lnTo>
                  <a:lnTo>
                    <a:pt x="249" y="29"/>
                  </a:lnTo>
                  <a:lnTo>
                    <a:pt x="270" y="29"/>
                  </a:lnTo>
                  <a:lnTo>
                    <a:pt x="289" y="29"/>
                  </a:lnTo>
                  <a:lnTo>
                    <a:pt x="307" y="29"/>
                  </a:lnTo>
                  <a:lnTo>
                    <a:pt x="329" y="32"/>
                  </a:lnTo>
                  <a:lnTo>
                    <a:pt x="345" y="32"/>
                  </a:lnTo>
                  <a:lnTo>
                    <a:pt x="361" y="32"/>
                  </a:lnTo>
                  <a:lnTo>
                    <a:pt x="377" y="35"/>
                  </a:lnTo>
                  <a:lnTo>
                    <a:pt x="390" y="37"/>
                  </a:lnTo>
                  <a:lnTo>
                    <a:pt x="401" y="37"/>
                  </a:lnTo>
                  <a:lnTo>
                    <a:pt x="411" y="37"/>
                  </a:lnTo>
                  <a:lnTo>
                    <a:pt x="419" y="37"/>
                  </a:lnTo>
                  <a:lnTo>
                    <a:pt x="427" y="40"/>
                  </a:lnTo>
                  <a:lnTo>
                    <a:pt x="435" y="40"/>
                  </a:lnTo>
                  <a:lnTo>
                    <a:pt x="438" y="43"/>
                  </a:lnTo>
                  <a:lnTo>
                    <a:pt x="441" y="43"/>
                  </a:lnTo>
                  <a:lnTo>
                    <a:pt x="443" y="43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5" y="37"/>
                  </a:lnTo>
                  <a:lnTo>
                    <a:pt x="430" y="35"/>
                  </a:lnTo>
                  <a:lnTo>
                    <a:pt x="422" y="29"/>
                  </a:lnTo>
                  <a:lnTo>
                    <a:pt x="414" y="27"/>
                  </a:lnTo>
                  <a:lnTo>
                    <a:pt x="403" y="21"/>
                  </a:lnTo>
                  <a:lnTo>
                    <a:pt x="390" y="19"/>
                  </a:lnTo>
                  <a:lnTo>
                    <a:pt x="377" y="13"/>
                  </a:lnTo>
                  <a:lnTo>
                    <a:pt x="361" y="11"/>
                  </a:lnTo>
                  <a:lnTo>
                    <a:pt x="342" y="8"/>
                  </a:lnTo>
                  <a:lnTo>
                    <a:pt x="323" y="3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2" y="0"/>
                  </a:lnTo>
                  <a:lnTo>
                    <a:pt x="166" y="3"/>
                  </a:lnTo>
                  <a:lnTo>
                    <a:pt x="139" y="5"/>
                  </a:lnTo>
                  <a:lnTo>
                    <a:pt x="118" y="8"/>
                  </a:lnTo>
                  <a:lnTo>
                    <a:pt x="99" y="11"/>
                  </a:lnTo>
                  <a:lnTo>
                    <a:pt x="80" y="16"/>
                  </a:lnTo>
                  <a:lnTo>
                    <a:pt x="64" y="19"/>
                  </a:lnTo>
                  <a:lnTo>
                    <a:pt x="51" y="21"/>
                  </a:lnTo>
                  <a:lnTo>
                    <a:pt x="38" y="24"/>
                  </a:lnTo>
                  <a:lnTo>
                    <a:pt x="27" y="29"/>
                  </a:lnTo>
                  <a:lnTo>
                    <a:pt x="19" y="32"/>
                  </a:lnTo>
                  <a:lnTo>
                    <a:pt x="14" y="35"/>
                  </a:lnTo>
                  <a:lnTo>
                    <a:pt x="6" y="37"/>
                  </a:lnTo>
                  <a:lnTo>
                    <a:pt x="3" y="4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936" y="1015"/>
              <a:ext cx="59" cy="479"/>
            </a:xfrm>
            <a:custGeom>
              <a:avLst/>
              <a:gdLst>
                <a:gd name="T0" fmla="*/ 0 w 66"/>
                <a:gd name="T1" fmla="*/ 6 h 542"/>
                <a:gd name="T2" fmla="*/ 5 w 66"/>
                <a:gd name="T3" fmla="*/ 22 h 542"/>
                <a:gd name="T4" fmla="*/ 8 w 66"/>
                <a:gd name="T5" fmla="*/ 43 h 542"/>
                <a:gd name="T6" fmla="*/ 16 w 66"/>
                <a:gd name="T7" fmla="*/ 78 h 542"/>
                <a:gd name="T8" fmla="*/ 21 w 66"/>
                <a:gd name="T9" fmla="*/ 115 h 542"/>
                <a:gd name="T10" fmla="*/ 29 w 66"/>
                <a:gd name="T11" fmla="*/ 163 h 542"/>
                <a:gd name="T12" fmla="*/ 34 w 66"/>
                <a:gd name="T13" fmla="*/ 214 h 542"/>
                <a:gd name="T14" fmla="*/ 40 w 66"/>
                <a:gd name="T15" fmla="*/ 272 h 542"/>
                <a:gd name="T16" fmla="*/ 42 w 66"/>
                <a:gd name="T17" fmla="*/ 328 h 542"/>
                <a:gd name="T18" fmla="*/ 45 w 66"/>
                <a:gd name="T19" fmla="*/ 382 h 542"/>
                <a:gd name="T20" fmla="*/ 45 w 66"/>
                <a:gd name="T21" fmla="*/ 427 h 542"/>
                <a:gd name="T22" fmla="*/ 45 w 66"/>
                <a:gd name="T23" fmla="*/ 467 h 542"/>
                <a:gd name="T24" fmla="*/ 42 w 66"/>
                <a:gd name="T25" fmla="*/ 499 h 542"/>
                <a:gd name="T26" fmla="*/ 40 w 66"/>
                <a:gd name="T27" fmla="*/ 523 h 542"/>
                <a:gd name="T28" fmla="*/ 37 w 66"/>
                <a:gd name="T29" fmla="*/ 536 h 542"/>
                <a:gd name="T30" fmla="*/ 37 w 66"/>
                <a:gd name="T31" fmla="*/ 542 h 542"/>
                <a:gd name="T32" fmla="*/ 40 w 66"/>
                <a:gd name="T33" fmla="*/ 536 h 542"/>
                <a:gd name="T34" fmla="*/ 45 w 66"/>
                <a:gd name="T35" fmla="*/ 523 h 542"/>
                <a:gd name="T36" fmla="*/ 48 w 66"/>
                <a:gd name="T37" fmla="*/ 504 h 542"/>
                <a:gd name="T38" fmla="*/ 56 w 66"/>
                <a:gd name="T39" fmla="*/ 475 h 542"/>
                <a:gd name="T40" fmla="*/ 61 w 66"/>
                <a:gd name="T41" fmla="*/ 435 h 542"/>
                <a:gd name="T42" fmla="*/ 64 w 66"/>
                <a:gd name="T43" fmla="*/ 390 h 542"/>
                <a:gd name="T44" fmla="*/ 66 w 66"/>
                <a:gd name="T45" fmla="*/ 336 h 542"/>
                <a:gd name="T46" fmla="*/ 66 w 66"/>
                <a:gd name="T47" fmla="*/ 278 h 542"/>
                <a:gd name="T48" fmla="*/ 61 w 66"/>
                <a:gd name="T49" fmla="*/ 216 h 542"/>
                <a:gd name="T50" fmla="*/ 56 w 66"/>
                <a:gd name="T51" fmla="*/ 163 h 542"/>
                <a:gd name="T52" fmla="*/ 45 w 66"/>
                <a:gd name="T53" fmla="*/ 115 h 542"/>
                <a:gd name="T54" fmla="*/ 40 w 66"/>
                <a:gd name="T55" fmla="*/ 75 h 542"/>
                <a:gd name="T56" fmla="*/ 32 w 66"/>
                <a:gd name="T57" fmla="*/ 40 h 542"/>
                <a:gd name="T58" fmla="*/ 26 w 66"/>
                <a:gd name="T59" fmla="*/ 19 h 542"/>
                <a:gd name="T60" fmla="*/ 21 w 66"/>
                <a:gd name="T61" fmla="*/ 6 h 542"/>
                <a:gd name="T62" fmla="*/ 0 w 66"/>
                <a:gd name="T63" fmla="*/ 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542">
                  <a:moveTo>
                    <a:pt x="0" y="3"/>
                  </a:move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5" y="32"/>
                  </a:lnTo>
                  <a:lnTo>
                    <a:pt x="8" y="43"/>
                  </a:lnTo>
                  <a:lnTo>
                    <a:pt x="10" y="59"/>
                  </a:lnTo>
                  <a:lnTo>
                    <a:pt x="16" y="78"/>
                  </a:lnTo>
                  <a:lnTo>
                    <a:pt x="18" y="94"/>
                  </a:lnTo>
                  <a:lnTo>
                    <a:pt x="21" y="115"/>
                  </a:lnTo>
                  <a:lnTo>
                    <a:pt x="24" y="136"/>
                  </a:lnTo>
                  <a:lnTo>
                    <a:pt x="29" y="163"/>
                  </a:lnTo>
                  <a:lnTo>
                    <a:pt x="32" y="187"/>
                  </a:lnTo>
                  <a:lnTo>
                    <a:pt x="34" y="214"/>
                  </a:lnTo>
                  <a:lnTo>
                    <a:pt x="37" y="240"/>
                  </a:lnTo>
                  <a:lnTo>
                    <a:pt x="40" y="272"/>
                  </a:lnTo>
                  <a:lnTo>
                    <a:pt x="42" y="299"/>
                  </a:lnTo>
                  <a:lnTo>
                    <a:pt x="42" y="328"/>
                  </a:lnTo>
                  <a:lnTo>
                    <a:pt x="45" y="355"/>
                  </a:lnTo>
                  <a:lnTo>
                    <a:pt x="45" y="382"/>
                  </a:lnTo>
                  <a:lnTo>
                    <a:pt x="45" y="406"/>
                  </a:lnTo>
                  <a:lnTo>
                    <a:pt x="45" y="427"/>
                  </a:lnTo>
                  <a:lnTo>
                    <a:pt x="45" y="448"/>
                  </a:lnTo>
                  <a:lnTo>
                    <a:pt x="45" y="467"/>
                  </a:lnTo>
                  <a:lnTo>
                    <a:pt x="42" y="483"/>
                  </a:lnTo>
                  <a:lnTo>
                    <a:pt x="42" y="499"/>
                  </a:lnTo>
                  <a:lnTo>
                    <a:pt x="40" y="510"/>
                  </a:lnTo>
                  <a:lnTo>
                    <a:pt x="40" y="523"/>
                  </a:lnTo>
                  <a:lnTo>
                    <a:pt x="37" y="528"/>
                  </a:lnTo>
                  <a:lnTo>
                    <a:pt x="37" y="536"/>
                  </a:lnTo>
                  <a:lnTo>
                    <a:pt x="37" y="542"/>
                  </a:lnTo>
                  <a:lnTo>
                    <a:pt x="37" y="542"/>
                  </a:lnTo>
                  <a:lnTo>
                    <a:pt x="37" y="542"/>
                  </a:lnTo>
                  <a:lnTo>
                    <a:pt x="40" y="536"/>
                  </a:lnTo>
                  <a:lnTo>
                    <a:pt x="40" y="531"/>
                  </a:lnTo>
                  <a:lnTo>
                    <a:pt x="45" y="523"/>
                  </a:lnTo>
                  <a:lnTo>
                    <a:pt x="45" y="515"/>
                  </a:lnTo>
                  <a:lnTo>
                    <a:pt x="48" y="504"/>
                  </a:lnTo>
                  <a:lnTo>
                    <a:pt x="53" y="488"/>
                  </a:lnTo>
                  <a:lnTo>
                    <a:pt x="56" y="475"/>
                  </a:lnTo>
                  <a:lnTo>
                    <a:pt x="58" y="456"/>
                  </a:lnTo>
                  <a:lnTo>
                    <a:pt x="61" y="435"/>
                  </a:lnTo>
                  <a:lnTo>
                    <a:pt x="64" y="414"/>
                  </a:lnTo>
                  <a:lnTo>
                    <a:pt x="64" y="390"/>
                  </a:lnTo>
                  <a:lnTo>
                    <a:pt x="66" y="363"/>
                  </a:lnTo>
                  <a:lnTo>
                    <a:pt x="66" y="336"/>
                  </a:lnTo>
                  <a:lnTo>
                    <a:pt x="66" y="307"/>
                  </a:lnTo>
                  <a:lnTo>
                    <a:pt x="66" y="278"/>
                  </a:lnTo>
                  <a:lnTo>
                    <a:pt x="64" y="246"/>
                  </a:lnTo>
                  <a:lnTo>
                    <a:pt x="61" y="216"/>
                  </a:lnTo>
                  <a:lnTo>
                    <a:pt x="56" y="187"/>
                  </a:lnTo>
                  <a:lnTo>
                    <a:pt x="56" y="163"/>
                  </a:lnTo>
                  <a:lnTo>
                    <a:pt x="50" y="136"/>
                  </a:lnTo>
                  <a:lnTo>
                    <a:pt x="45" y="115"/>
                  </a:lnTo>
                  <a:lnTo>
                    <a:pt x="42" y="91"/>
                  </a:lnTo>
                  <a:lnTo>
                    <a:pt x="40" y="75"/>
                  </a:lnTo>
                  <a:lnTo>
                    <a:pt x="34" y="56"/>
                  </a:lnTo>
                  <a:lnTo>
                    <a:pt x="32" y="40"/>
                  </a:lnTo>
                  <a:lnTo>
                    <a:pt x="29" y="30"/>
                  </a:lnTo>
                  <a:lnTo>
                    <a:pt x="26" y="19"/>
                  </a:lnTo>
                  <a:lnTo>
                    <a:pt x="24" y="11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281" y="999"/>
              <a:ext cx="39" cy="511"/>
            </a:xfrm>
            <a:custGeom>
              <a:avLst/>
              <a:gdLst>
                <a:gd name="T0" fmla="*/ 13 w 43"/>
                <a:gd name="T1" fmla="*/ 2 h 578"/>
                <a:gd name="T2" fmla="*/ 13 w 43"/>
                <a:gd name="T3" fmla="*/ 21 h 578"/>
                <a:gd name="T4" fmla="*/ 13 w 43"/>
                <a:gd name="T5" fmla="*/ 58 h 578"/>
                <a:gd name="T6" fmla="*/ 16 w 43"/>
                <a:gd name="T7" fmla="*/ 104 h 578"/>
                <a:gd name="T8" fmla="*/ 16 w 43"/>
                <a:gd name="T9" fmla="*/ 157 h 578"/>
                <a:gd name="T10" fmla="*/ 19 w 43"/>
                <a:gd name="T11" fmla="*/ 210 h 578"/>
                <a:gd name="T12" fmla="*/ 19 w 43"/>
                <a:gd name="T13" fmla="*/ 264 h 578"/>
                <a:gd name="T14" fmla="*/ 19 w 43"/>
                <a:gd name="T15" fmla="*/ 312 h 578"/>
                <a:gd name="T16" fmla="*/ 16 w 43"/>
                <a:gd name="T17" fmla="*/ 352 h 578"/>
                <a:gd name="T18" fmla="*/ 13 w 43"/>
                <a:gd name="T19" fmla="*/ 389 h 578"/>
                <a:gd name="T20" fmla="*/ 11 w 43"/>
                <a:gd name="T21" fmla="*/ 432 h 578"/>
                <a:gd name="T22" fmla="*/ 8 w 43"/>
                <a:gd name="T23" fmla="*/ 472 h 578"/>
                <a:gd name="T24" fmla="*/ 5 w 43"/>
                <a:gd name="T25" fmla="*/ 509 h 578"/>
                <a:gd name="T26" fmla="*/ 0 w 43"/>
                <a:gd name="T27" fmla="*/ 541 h 578"/>
                <a:gd name="T28" fmla="*/ 0 w 43"/>
                <a:gd name="T29" fmla="*/ 562 h 578"/>
                <a:gd name="T30" fmla="*/ 0 w 43"/>
                <a:gd name="T31" fmla="*/ 576 h 578"/>
                <a:gd name="T32" fmla="*/ 0 w 43"/>
                <a:gd name="T33" fmla="*/ 576 h 578"/>
                <a:gd name="T34" fmla="*/ 0 w 43"/>
                <a:gd name="T35" fmla="*/ 565 h 578"/>
                <a:gd name="T36" fmla="*/ 5 w 43"/>
                <a:gd name="T37" fmla="*/ 546 h 578"/>
                <a:gd name="T38" fmla="*/ 11 w 43"/>
                <a:gd name="T39" fmla="*/ 520 h 578"/>
                <a:gd name="T40" fmla="*/ 19 w 43"/>
                <a:gd name="T41" fmla="*/ 482 h 578"/>
                <a:gd name="T42" fmla="*/ 24 w 43"/>
                <a:gd name="T43" fmla="*/ 437 h 578"/>
                <a:gd name="T44" fmla="*/ 29 w 43"/>
                <a:gd name="T45" fmla="*/ 381 h 578"/>
                <a:gd name="T46" fmla="*/ 35 w 43"/>
                <a:gd name="T47" fmla="*/ 320 h 578"/>
                <a:gd name="T48" fmla="*/ 40 w 43"/>
                <a:gd name="T49" fmla="*/ 253 h 578"/>
                <a:gd name="T50" fmla="*/ 40 w 43"/>
                <a:gd name="T51" fmla="*/ 192 h 578"/>
                <a:gd name="T52" fmla="*/ 40 w 43"/>
                <a:gd name="T53" fmla="*/ 136 h 578"/>
                <a:gd name="T54" fmla="*/ 40 w 43"/>
                <a:gd name="T55" fmla="*/ 90 h 578"/>
                <a:gd name="T56" fmla="*/ 37 w 43"/>
                <a:gd name="T57" fmla="*/ 56 h 578"/>
                <a:gd name="T58" fmla="*/ 35 w 43"/>
                <a:gd name="T59" fmla="*/ 29 h 578"/>
                <a:gd name="T60" fmla="*/ 32 w 43"/>
                <a:gd name="T61" fmla="*/ 10 h 578"/>
                <a:gd name="T62" fmla="*/ 32 w 43"/>
                <a:gd name="T63" fmla="*/ 0 h 578"/>
                <a:gd name="T64" fmla="*/ 13 w 43"/>
                <a:gd name="T6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78">
                  <a:moveTo>
                    <a:pt x="13" y="0"/>
                  </a:moveTo>
                  <a:lnTo>
                    <a:pt x="13" y="2"/>
                  </a:lnTo>
                  <a:lnTo>
                    <a:pt x="13" y="10"/>
                  </a:lnTo>
                  <a:lnTo>
                    <a:pt x="13" y="21"/>
                  </a:lnTo>
                  <a:lnTo>
                    <a:pt x="13" y="37"/>
                  </a:lnTo>
                  <a:lnTo>
                    <a:pt x="13" y="58"/>
                  </a:lnTo>
                  <a:lnTo>
                    <a:pt x="16" y="80"/>
                  </a:lnTo>
                  <a:lnTo>
                    <a:pt x="16" y="104"/>
                  </a:lnTo>
                  <a:lnTo>
                    <a:pt x="16" y="130"/>
                  </a:lnTo>
                  <a:lnTo>
                    <a:pt x="16" y="157"/>
                  </a:lnTo>
                  <a:lnTo>
                    <a:pt x="19" y="184"/>
                  </a:lnTo>
                  <a:lnTo>
                    <a:pt x="19" y="210"/>
                  </a:lnTo>
                  <a:lnTo>
                    <a:pt x="19" y="240"/>
                  </a:lnTo>
                  <a:lnTo>
                    <a:pt x="19" y="264"/>
                  </a:lnTo>
                  <a:lnTo>
                    <a:pt x="19" y="290"/>
                  </a:lnTo>
                  <a:lnTo>
                    <a:pt x="19" y="312"/>
                  </a:lnTo>
                  <a:lnTo>
                    <a:pt x="19" y="333"/>
                  </a:lnTo>
                  <a:lnTo>
                    <a:pt x="16" y="352"/>
                  </a:lnTo>
                  <a:lnTo>
                    <a:pt x="16" y="370"/>
                  </a:lnTo>
                  <a:lnTo>
                    <a:pt x="13" y="389"/>
                  </a:lnTo>
                  <a:lnTo>
                    <a:pt x="13" y="410"/>
                  </a:lnTo>
                  <a:lnTo>
                    <a:pt x="11" y="432"/>
                  </a:lnTo>
                  <a:lnTo>
                    <a:pt x="8" y="450"/>
                  </a:lnTo>
                  <a:lnTo>
                    <a:pt x="8" y="472"/>
                  </a:lnTo>
                  <a:lnTo>
                    <a:pt x="5" y="490"/>
                  </a:lnTo>
                  <a:lnTo>
                    <a:pt x="5" y="509"/>
                  </a:lnTo>
                  <a:lnTo>
                    <a:pt x="3" y="525"/>
                  </a:lnTo>
                  <a:lnTo>
                    <a:pt x="0" y="541"/>
                  </a:lnTo>
                  <a:lnTo>
                    <a:pt x="0" y="552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76"/>
                  </a:lnTo>
                  <a:lnTo>
                    <a:pt x="0" y="578"/>
                  </a:lnTo>
                  <a:lnTo>
                    <a:pt x="0" y="576"/>
                  </a:lnTo>
                  <a:lnTo>
                    <a:pt x="0" y="573"/>
                  </a:lnTo>
                  <a:lnTo>
                    <a:pt x="0" y="565"/>
                  </a:lnTo>
                  <a:lnTo>
                    <a:pt x="3" y="560"/>
                  </a:lnTo>
                  <a:lnTo>
                    <a:pt x="5" y="546"/>
                  </a:lnTo>
                  <a:lnTo>
                    <a:pt x="8" y="536"/>
                  </a:lnTo>
                  <a:lnTo>
                    <a:pt x="11" y="520"/>
                  </a:lnTo>
                  <a:lnTo>
                    <a:pt x="16" y="504"/>
                  </a:lnTo>
                  <a:lnTo>
                    <a:pt x="19" y="482"/>
                  </a:lnTo>
                  <a:lnTo>
                    <a:pt x="21" y="461"/>
                  </a:lnTo>
                  <a:lnTo>
                    <a:pt x="24" y="437"/>
                  </a:lnTo>
                  <a:lnTo>
                    <a:pt x="27" y="410"/>
                  </a:lnTo>
                  <a:lnTo>
                    <a:pt x="29" y="381"/>
                  </a:lnTo>
                  <a:lnTo>
                    <a:pt x="32" y="352"/>
                  </a:lnTo>
                  <a:lnTo>
                    <a:pt x="35" y="320"/>
                  </a:lnTo>
                  <a:lnTo>
                    <a:pt x="40" y="288"/>
                  </a:lnTo>
                  <a:lnTo>
                    <a:pt x="40" y="253"/>
                  </a:lnTo>
                  <a:lnTo>
                    <a:pt x="40" y="221"/>
                  </a:lnTo>
                  <a:lnTo>
                    <a:pt x="40" y="192"/>
                  </a:lnTo>
                  <a:lnTo>
                    <a:pt x="43" y="162"/>
                  </a:lnTo>
                  <a:lnTo>
                    <a:pt x="40" y="136"/>
                  </a:lnTo>
                  <a:lnTo>
                    <a:pt x="40" y="114"/>
                  </a:lnTo>
                  <a:lnTo>
                    <a:pt x="40" y="90"/>
                  </a:lnTo>
                  <a:lnTo>
                    <a:pt x="40" y="72"/>
                  </a:lnTo>
                  <a:lnTo>
                    <a:pt x="37" y="56"/>
                  </a:lnTo>
                  <a:lnTo>
                    <a:pt x="35" y="42"/>
                  </a:lnTo>
                  <a:lnTo>
                    <a:pt x="35" y="29"/>
                  </a:lnTo>
                  <a:lnTo>
                    <a:pt x="35" y="18"/>
                  </a:lnTo>
                  <a:lnTo>
                    <a:pt x="32" y="10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5051" y="1050"/>
              <a:ext cx="33" cy="427"/>
            </a:xfrm>
            <a:custGeom>
              <a:avLst/>
              <a:gdLst>
                <a:gd name="T0" fmla="*/ 0 w 37"/>
                <a:gd name="T1" fmla="*/ 0 h 483"/>
                <a:gd name="T2" fmla="*/ 0 w 37"/>
                <a:gd name="T3" fmla="*/ 11 h 483"/>
                <a:gd name="T4" fmla="*/ 0 w 37"/>
                <a:gd name="T5" fmla="*/ 30 h 483"/>
                <a:gd name="T6" fmla="*/ 5 w 37"/>
                <a:gd name="T7" fmla="*/ 59 h 483"/>
                <a:gd name="T8" fmla="*/ 8 w 37"/>
                <a:gd name="T9" fmla="*/ 91 h 483"/>
                <a:gd name="T10" fmla="*/ 10 w 37"/>
                <a:gd name="T11" fmla="*/ 131 h 483"/>
                <a:gd name="T12" fmla="*/ 13 w 37"/>
                <a:gd name="T13" fmla="*/ 174 h 483"/>
                <a:gd name="T14" fmla="*/ 16 w 37"/>
                <a:gd name="T15" fmla="*/ 219 h 483"/>
                <a:gd name="T16" fmla="*/ 18 w 37"/>
                <a:gd name="T17" fmla="*/ 264 h 483"/>
                <a:gd name="T18" fmla="*/ 18 w 37"/>
                <a:gd name="T19" fmla="*/ 310 h 483"/>
                <a:gd name="T20" fmla="*/ 18 w 37"/>
                <a:gd name="T21" fmla="*/ 352 h 483"/>
                <a:gd name="T22" fmla="*/ 18 w 37"/>
                <a:gd name="T23" fmla="*/ 392 h 483"/>
                <a:gd name="T24" fmla="*/ 16 w 37"/>
                <a:gd name="T25" fmla="*/ 424 h 483"/>
                <a:gd name="T26" fmla="*/ 13 w 37"/>
                <a:gd name="T27" fmla="*/ 451 h 483"/>
                <a:gd name="T28" fmla="*/ 13 w 37"/>
                <a:gd name="T29" fmla="*/ 472 h 483"/>
                <a:gd name="T30" fmla="*/ 13 w 37"/>
                <a:gd name="T31" fmla="*/ 483 h 483"/>
                <a:gd name="T32" fmla="*/ 13 w 37"/>
                <a:gd name="T33" fmla="*/ 483 h 483"/>
                <a:gd name="T34" fmla="*/ 16 w 37"/>
                <a:gd name="T35" fmla="*/ 472 h 483"/>
                <a:gd name="T36" fmla="*/ 21 w 37"/>
                <a:gd name="T37" fmla="*/ 456 h 483"/>
                <a:gd name="T38" fmla="*/ 26 w 37"/>
                <a:gd name="T39" fmla="*/ 432 h 483"/>
                <a:gd name="T40" fmla="*/ 32 w 37"/>
                <a:gd name="T41" fmla="*/ 398 h 483"/>
                <a:gd name="T42" fmla="*/ 34 w 37"/>
                <a:gd name="T43" fmla="*/ 358 h 483"/>
                <a:gd name="T44" fmla="*/ 37 w 37"/>
                <a:gd name="T45" fmla="*/ 310 h 483"/>
                <a:gd name="T46" fmla="*/ 37 w 37"/>
                <a:gd name="T47" fmla="*/ 254 h 483"/>
                <a:gd name="T48" fmla="*/ 32 w 37"/>
                <a:gd name="T49" fmla="*/ 190 h 483"/>
                <a:gd name="T50" fmla="*/ 26 w 37"/>
                <a:gd name="T51" fmla="*/ 136 h 483"/>
                <a:gd name="T52" fmla="*/ 21 w 37"/>
                <a:gd name="T53" fmla="*/ 91 h 483"/>
                <a:gd name="T54" fmla="*/ 16 w 37"/>
                <a:gd name="T55" fmla="*/ 59 h 483"/>
                <a:gd name="T56" fmla="*/ 10 w 37"/>
                <a:gd name="T57" fmla="*/ 32 h 483"/>
                <a:gd name="T58" fmla="*/ 2 w 37"/>
                <a:gd name="T59" fmla="*/ 14 h 483"/>
                <a:gd name="T60" fmla="*/ 0 w 37"/>
                <a:gd name="T61" fmla="*/ 0 h 483"/>
                <a:gd name="T62" fmla="*/ 0 w 37"/>
                <a:gd name="T6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48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2" y="43"/>
                  </a:lnTo>
                  <a:lnTo>
                    <a:pt x="5" y="59"/>
                  </a:lnTo>
                  <a:lnTo>
                    <a:pt x="5" y="75"/>
                  </a:lnTo>
                  <a:lnTo>
                    <a:pt x="8" y="91"/>
                  </a:lnTo>
                  <a:lnTo>
                    <a:pt x="8" y="110"/>
                  </a:lnTo>
                  <a:lnTo>
                    <a:pt x="10" y="131"/>
                  </a:lnTo>
                  <a:lnTo>
                    <a:pt x="10" y="152"/>
                  </a:lnTo>
                  <a:lnTo>
                    <a:pt x="13" y="174"/>
                  </a:lnTo>
                  <a:lnTo>
                    <a:pt x="13" y="195"/>
                  </a:lnTo>
                  <a:lnTo>
                    <a:pt x="16" y="219"/>
                  </a:lnTo>
                  <a:lnTo>
                    <a:pt x="18" y="243"/>
                  </a:lnTo>
                  <a:lnTo>
                    <a:pt x="18" y="264"/>
                  </a:lnTo>
                  <a:lnTo>
                    <a:pt x="18" y="288"/>
                  </a:lnTo>
                  <a:lnTo>
                    <a:pt x="18" y="310"/>
                  </a:lnTo>
                  <a:lnTo>
                    <a:pt x="18" y="334"/>
                  </a:lnTo>
                  <a:lnTo>
                    <a:pt x="18" y="352"/>
                  </a:lnTo>
                  <a:lnTo>
                    <a:pt x="18" y="371"/>
                  </a:lnTo>
                  <a:lnTo>
                    <a:pt x="18" y="392"/>
                  </a:lnTo>
                  <a:lnTo>
                    <a:pt x="18" y="408"/>
                  </a:lnTo>
                  <a:lnTo>
                    <a:pt x="16" y="424"/>
                  </a:lnTo>
                  <a:lnTo>
                    <a:pt x="16" y="440"/>
                  </a:lnTo>
                  <a:lnTo>
                    <a:pt x="13" y="451"/>
                  </a:lnTo>
                  <a:lnTo>
                    <a:pt x="13" y="464"/>
                  </a:lnTo>
                  <a:lnTo>
                    <a:pt x="13" y="472"/>
                  </a:lnTo>
                  <a:lnTo>
                    <a:pt x="13" y="478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6" y="478"/>
                  </a:lnTo>
                  <a:lnTo>
                    <a:pt x="16" y="472"/>
                  </a:lnTo>
                  <a:lnTo>
                    <a:pt x="18" y="467"/>
                  </a:lnTo>
                  <a:lnTo>
                    <a:pt x="21" y="456"/>
                  </a:lnTo>
                  <a:lnTo>
                    <a:pt x="24" y="446"/>
                  </a:lnTo>
                  <a:lnTo>
                    <a:pt x="26" y="432"/>
                  </a:lnTo>
                  <a:lnTo>
                    <a:pt x="29" y="419"/>
                  </a:lnTo>
                  <a:lnTo>
                    <a:pt x="32" y="398"/>
                  </a:lnTo>
                  <a:lnTo>
                    <a:pt x="32" y="379"/>
                  </a:lnTo>
                  <a:lnTo>
                    <a:pt x="34" y="358"/>
                  </a:lnTo>
                  <a:lnTo>
                    <a:pt x="37" y="336"/>
                  </a:lnTo>
                  <a:lnTo>
                    <a:pt x="37" y="310"/>
                  </a:lnTo>
                  <a:lnTo>
                    <a:pt x="37" y="280"/>
                  </a:lnTo>
                  <a:lnTo>
                    <a:pt x="37" y="254"/>
                  </a:lnTo>
                  <a:lnTo>
                    <a:pt x="37" y="222"/>
                  </a:lnTo>
                  <a:lnTo>
                    <a:pt x="32" y="190"/>
                  </a:lnTo>
                  <a:lnTo>
                    <a:pt x="29" y="163"/>
                  </a:lnTo>
                  <a:lnTo>
                    <a:pt x="26" y="136"/>
                  </a:lnTo>
                  <a:lnTo>
                    <a:pt x="24" y="112"/>
                  </a:lnTo>
                  <a:lnTo>
                    <a:pt x="21" y="91"/>
                  </a:lnTo>
                  <a:lnTo>
                    <a:pt x="18" y="75"/>
                  </a:lnTo>
                  <a:lnTo>
                    <a:pt x="16" y="59"/>
                  </a:lnTo>
                  <a:lnTo>
                    <a:pt x="13" y="46"/>
                  </a:lnTo>
                  <a:lnTo>
                    <a:pt x="10" y="32"/>
                  </a:lnTo>
                  <a:lnTo>
                    <a:pt x="5" y="22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5117" y="1072"/>
              <a:ext cx="25" cy="386"/>
            </a:xfrm>
            <a:custGeom>
              <a:avLst/>
              <a:gdLst>
                <a:gd name="T0" fmla="*/ 0 w 27"/>
                <a:gd name="T1" fmla="*/ 0 h 438"/>
                <a:gd name="T2" fmla="*/ 0 w 27"/>
                <a:gd name="T3" fmla="*/ 3 h 438"/>
                <a:gd name="T4" fmla="*/ 0 w 27"/>
                <a:gd name="T5" fmla="*/ 8 h 438"/>
                <a:gd name="T6" fmla="*/ 0 w 27"/>
                <a:gd name="T7" fmla="*/ 16 h 438"/>
                <a:gd name="T8" fmla="*/ 0 w 27"/>
                <a:gd name="T9" fmla="*/ 24 h 438"/>
                <a:gd name="T10" fmla="*/ 0 w 27"/>
                <a:gd name="T11" fmla="*/ 35 h 438"/>
                <a:gd name="T12" fmla="*/ 3 w 27"/>
                <a:gd name="T13" fmla="*/ 46 h 438"/>
                <a:gd name="T14" fmla="*/ 3 w 27"/>
                <a:gd name="T15" fmla="*/ 62 h 438"/>
                <a:gd name="T16" fmla="*/ 3 w 27"/>
                <a:gd name="T17" fmla="*/ 75 h 438"/>
                <a:gd name="T18" fmla="*/ 3 w 27"/>
                <a:gd name="T19" fmla="*/ 91 h 438"/>
                <a:gd name="T20" fmla="*/ 6 w 27"/>
                <a:gd name="T21" fmla="*/ 107 h 438"/>
                <a:gd name="T22" fmla="*/ 6 w 27"/>
                <a:gd name="T23" fmla="*/ 126 h 438"/>
                <a:gd name="T24" fmla="*/ 6 w 27"/>
                <a:gd name="T25" fmla="*/ 144 h 438"/>
                <a:gd name="T26" fmla="*/ 8 w 27"/>
                <a:gd name="T27" fmla="*/ 166 h 438"/>
                <a:gd name="T28" fmla="*/ 8 w 27"/>
                <a:gd name="T29" fmla="*/ 184 h 438"/>
                <a:gd name="T30" fmla="*/ 11 w 27"/>
                <a:gd name="T31" fmla="*/ 208 h 438"/>
                <a:gd name="T32" fmla="*/ 11 w 27"/>
                <a:gd name="T33" fmla="*/ 230 h 438"/>
                <a:gd name="T34" fmla="*/ 11 w 27"/>
                <a:gd name="T35" fmla="*/ 251 h 438"/>
                <a:gd name="T36" fmla="*/ 11 w 27"/>
                <a:gd name="T37" fmla="*/ 272 h 438"/>
                <a:gd name="T38" fmla="*/ 11 w 27"/>
                <a:gd name="T39" fmla="*/ 294 h 438"/>
                <a:gd name="T40" fmla="*/ 11 w 27"/>
                <a:gd name="T41" fmla="*/ 312 h 438"/>
                <a:gd name="T42" fmla="*/ 11 w 27"/>
                <a:gd name="T43" fmla="*/ 331 h 438"/>
                <a:gd name="T44" fmla="*/ 11 w 27"/>
                <a:gd name="T45" fmla="*/ 350 h 438"/>
                <a:gd name="T46" fmla="*/ 11 w 27"/>
                <a:gd name="T47" fmla="*/ 366 h 438"/>
                <a:gd name="T48" fmla="*/ 8 w 27"/>
                <a:gd name="T49" fmla="*/ 382 h 438"/>
                <a:gd name="T50" fmla="*/ 8 w 27"/>
                <a:gd name="T51" fmla="*/ 395 h 438"/>
                <a:gd name="T52" fmla="*/ 8 w 27"/>
                <a:gd name="T53" fmla="*/ 406 h 438"/>
                <a:gd name="T54" fmla="*/ 8 w 27"/>
                <a:gd name="T55" fmla="*/ 416 h 438"/>
                <a:gd name="T56" fmla="*/ 8 w 27"/>
                <a:gd name="T57" fmla="*/ 424 h 438"/>
                <a:gd name="T58" fmla="*/ 8 w 27"/>
                <a:gd name="T59" fmla="*/ 432 h 438"/>
                <a:gd name="T60" fmla="*/ 8 w 27"/>
                <a:gd name="T61" fmla="*/ 435 h 438"/>
                <a:gd name="T62" fmla="*/ 8 w 27"/>
                <a:gd name="T63" fmla="*/ 438 h 438"/>
                <a:gd name="T64" fmla="*/ 8 w 27"/>
                <a:gd name="T65" fmla="*/ 435 h 438"/>
                <a:gd name="T66" fmla="*/ 8 w 27"/>
                <a:gd name="T67" fmla="*/ 432 h 438"/>
                <a:gd name="T68" fmla="*/ 8 w 27"/>
                <a:gd name="T69" fmla="*/ 427 h 438"/>
                <a:gd name="T70" fmla="*/ 11 w 27"/>
                <a:gd name="T71" fmla="*/ 422 h 438"/>
                <a:gd name="T72" fmla="*/ 11 w 27"/>
                <a:gd name="T73" fmla="*/ 411 h 438"/>
                <a:gd name="T74" fmla="*/ 14 w 27"/>
                <a:gd name="T75" fmla="*/ 400 h 438"/>
                <a:gd name="T76" fmla="*/ 16 w 27"/>
                <a:gd name="T77" fmla="*/ 387 h 438"/>
                <a:gd name="T78" fmla="*/ 19 w 27"/>
                <a:gd name="T79" fmla="*/ 374 h 438"/>
                <a:gd name="T80" fmla="*/ 22 w 27"/>
                <a:gd name="T81" fmla="*/ 358 h 438"/>
                <a:gd name="T82" fmla="*/ 22 w 27"/>
                <a:gd name="T83" fmla="*/ 339 h 438"/>
                <a:gd name="T84" fmla="*/ 24 w 27"/>
                <a:gd name="T85" fmla="*/ 318 h 438"/>
                <a:gd name="T86" fmla="*/ 27 w 27"/>
                <a:gd name="T87" fmla="*/ 296 h 438"/>
                <a:gd name="T88" fmla="*/ 27 w 27"/>
                <a:gd name="T89" fmla="*/ 272 h 438"/>
                <a:gd name="T90" fmla="*/ 27 w 27"/>
                <a:gd name="T91" fmla="*/ 248 h 438"/>
                <a:gd name="T92" fmla="*/ 27 w 27"/>
                <a:gd name="T93" fmla="*/ 222 h 438"/>
                <a:gd name="T94" fmla="*/ 27 w 27"/>
                <a:gd name="T95" fmla="*/ 195 h 438"/>
                <a:gd name="T96" fmla="*/ 27 w 27"/>
                <a:gd name="T97" fmla="*/ 166 h 438"/>
                <a:gd name="T98" fmla="*/ 24 w 27"/>
                <a:gd name="T99" fmla="*/ 139 h 438"/>
                <a:gd name="T100" fmla="*/ 22 w 27"/>
                <a:gd name="T101" fmla="*/ 118 h 438"/>
                <a:gd name="T102" fmla="*/ 22 w 27"/>
                <a:gd name="T103" fmla="*/ 99 h 438"/>
                <a:gd name="T104" fmla="*/ 16 w 27"/>
                <a:gd name="T105" fmla="*/ 78 h 438"/>
                <a:gd name="T106" fmla="*/ 16 w 27"/>
                <a:gd name="T107" fmla="*/ 64 h 438"/>
                <a:gd name="T108" fmla="*/ 14 w 27"/>
                <a:gd name="T109" fmla="*/ 51 h 438"/>
                <a:gd name="T110" fmla="*/ 11 w 27"/>
                <a:gd name="T111" fmla="*/ 38 h 438"/>
                <a:gd name="T112" fmla="*/ 8 w 27"/>
                <a:gd name="T113" fmla="*/ 27 h 438"/>
                <a:gd name="T114" fmla="*/ 6 w 27"/>
                <a:gd name="T115" fmla="*/ 19 h 438"/>
                <a:gd name="T116" fmla="*/ 6 w 27"/>
                <a:gd name="T117" fmla="*/ 14 h 438"/>
                <a:gd name="T118" fmla="*/ 3 w 27"/>
                <a:gd name="T119" fmla="*/ 8 h 438"/>
                <a:gd name="T120" fmla="*/ 0 w 27"/>
                <a:gd name="T121" fmla="*/ 0 h 438"/>
                <a:gd name="T122" fmla="*/ 0 w 27"/>
                <a:gd name="T123" fmla="*/ 0 h 438"/>
                <a:gd name="T124" fmla="*/ 0 w 27"/>
                <a:gd name="T12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38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3" y="46"/>
                  </a:lnTo>
                  <a:lnTo>
                    <a:pt x="3" y="62"/>
                  </a:lnTo>
                  <a:lnTo>
                    <a:pt x="3" y="75"/>
                  </a:lnTo>
                  <a:lnTo>
                    <a:pt x="3" y="91"/>
                  </a:lnTo>
                  <a:lnTo>
                    <a:pt x="6" y="107"/>
                  </a:lnTo>
                  <a:lnTo>
                    <a:pt x="6" y="126"/>
                  </a:lnTo>
                  <a:lnTo>
                    <a:pt x="6" y="144"/>
                  </a:lnTo>
                  <a:lnTo>
                    <a:pt x="8" y="166"/>
                  </a:lnTo>
                  <a:lnTo>
                    <a:pt x="8" y="184"/>
                  </a:lnTo>
                  <a:lnTo>
                    <a:pt x="11" y="208"/>
                  </a:lnTo>
                  <a:lnTo>
                    <a:pt x="11" y="230"/>
                  </a:lnTo>
                  <a:lnTo>
                    <a:pt x="11" y="251"/>
                  </a:lnTo>
                  <a:lnTo>
                    <a:pt x="11" y="272"/>
                  </a:lnTo>
                  <a:lnTo>
                    <a:pt x="11" y="294"/>
                  </a:lnTo>
                  <a:lnTo>
                    <a:pt x="11" y="312"/>
                  </a:lnTo>
                  <a:lnTo>
                    <a:pt x="11" y="331"/>
                  </a:lnTo>
                  <a:lnTo>
                    <a:pt x="11" y="350"/>
                  </a:lnTo>
                  <a:lnTo>
                    <a:pt x="11" y="366"/>
                  </a:lnTo>
                  <a:lnTo>
                    <a:pt x="8" y="382"/>
                  </a:lnTo>
                  <a:lnTo>
                    <a:pt x="8" y="395"/>
                  </a:lnTo>
                  <a:lnTo>
                    <a:pt x="8" y="40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8" y="435"/>
                  </a:lnTo>
                  <a:lnTo>
                    <a:pt x="8" y="438"/>
                  </a:lnTo>
                  <a:lnTo>
                    <a:pt x="8" y="435"/>
                  </a:lnTo>
                  <a:lnTo>
                    <a:pt x="8" y="432"/>
                  </a:lnTo>
                  <a:lnTo>
                    <a:pt x="8" y="427"/>
                  </a:lnTo>
                  <a:lnTo>
                    <a:pt x="11" y="422"/>
                  </a:lnTo>
                  <a:lnTo>
                    <a:pt x="11" y="411"/>
                  </a:lnTo>
                  <a:lnTo>
                    <a:pt x="14" y="400"/>
                  </a:lnTo>
                  <a:lnTo>
                    <a:pt x="16" y="387"/>
                  </a:lnTo>
                  <a:lnTo>
                    <a:pt x="19" y="374"/>
                  </a:lnTo>
                  <a:lnTo>
                    <a:pt x="22" y="358"/>
                  </a:lnTo>
                  <a:lnTo>
                    <a:pt x="22" y="339"/>
                  </a:lnTo>
                  <a:lnTo>
                    <a:pt x="24" y="318"/>
                  </a:lnTo>
                  <a:lnTo>
                    <a:pt x="27" y="296"/>
                  </a:lnTo>
                  <a:lnTo>
                    <a:pt x="27" y="272"/>
                  </a:lnTo>
                  <a:lnTo>
                    <a:pt x="27" y="248"/>
                  </a:lnTo>
                  <a:lnTo>
                    <a:pt x="27" y="222"/>
                  </a:lnTo>
                  <a:lnTo>
                    <a:pt x="27" y="195"/>
                  </a:lnTo>
                  <a:lnTo>
                    <a:pt x="27" y="166"/>
                  </a:lnTo>
                  <a:lnTo>
                    <a:pt x="24" y="139"/>
                  </a:lnTo>
                  <a:lnTo>
                    <a:pt x="22" y="118"/>
                  </a:lnTo>
                  <a:lnTo>
                    <a:pt x="22" y="99"/>
                  </a:lnTo>
                  <a:lnTo>
                    <a:pt x="16" y="78"/>
                  </a:lnTo>
                  <a:lnTo>
                    <a:pt x="16" y="64"/>
                  </a:lnTo>
                  <a:lnTo>
                    <a:pt x="14" y="51"/>
                  </a:lnTo>
                  <a:lnTo>
                    <a:pt x="11" y="38"/>
                  </a:lnTo>
                  <a:lnTo>
                    <a:pt x="8" y="27"/>
                  </a:lnTo>
                  <a:lnTo>
                    <a:pt x="6" y="19"/>
                  </a:lnTo>
                  <a:lnTo>
                    <a:pt x="6" y="14"/>
                  </a:lnTo>
                  <a:lnTo>
                    <a:pt x="3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5195" y="1064"/>
              <a:ext cx="24" cy="387"/>
            </a:xfrm>
            <a:custGeom>
              <a:avLst/>
              <a:gdLst>
                <a:gd name="T0" fmla="*/ 0 w 27"/>
                <a:gd name="T1" fmla="*/ 0 h 438"/>
                <a:gd name="T2" fmla="*/ 0 w 27"/>
                <a:gd name="T3" fmla="*/ 6 h 438"/>
                <a:gd name="T4" fmla="*/ 0 w 27"/>
                <a:gd name="T5" fmla="*/ 8 h 438"/>
                <a:gd name="T6" fmla="*/ 0 w 27"/>
                <a:gd name="T7" fmla="*/ 16 h 438"/>
                <a:gd name="T8" fmla="*/ 0 w 27"/>
                <a:gd name="T9" fmla="*/ 24 h 438"/>
                <a:gd name="T10" fmla="*/ 0 w 27"/>
                <a:gd name="T11" fmla="*/ 35 h 438"/>
                <a:gd name="T12" fmla="*/ 0 w 27"/>
                <a:gd name="T13" fmla="*/ 46 h 438"/>
                <a:gd name="T14" fmla="*/ 3 w 27"/>
                <a:gd name="T15" fmla="*/ 62 h 438"/>
                <a:gd name="T16" fmla="*/ 3 w 27"/>
                <a:gd name="T17" fmla="*/ 72 h 438"/>
                <a:gd name="T18" fmla="*/ 3 w 27"/>
                <a:gd name="T19" fmla="*/ 88 h 438"/>
                <a:gd name="T20" fmla="*/ 5 w 27"/>
                <a:gd name="T21" fmla="*/ 107 h 438"/>
                <a:gd name="T22" fmla="*/ 5 w 27"/>
                <a:gd name="T23" fmla="*/ 126 h 438"/>
                <a:gd name="T24" fmla="*/ 5 w 27"/>
                <a:gd name="T25" fmla="*/ 144 h 438"/>
                <a:gd name="T26" fmla="*/ 8 w 27"/>
                <a:gd name="T27" fmla="*/ 166 h 438"/>
                <a:gd name="T28" fmla="*/ 8 w 27"/>
                <a:gd name="T29" fmla="*/ 184 h 438"/>
                <a:gd name="T30" fmla="*/ 11 w 27"/>
                <a:gd name="T31" fmla="*/ 206 h 438"/>
                <a:gd name="T32" fmla="*/ 11 w 27"/>
                <a:gd name="T33" fmla="*/ 230 h 438"/>
                <a:gd name="T34" fmla="*/ 11 w 27"/>
                <a:gd name="T35" fmla="*/ 248 h 438"/>
                <a:gd name="T36" fmla="*/ 11 w 27"/>
                <a:gd name="T37" fmla="*/ 270 h 438"/>
                <a:gd name="T38" fmla="*/ 11 w 27"/>
                <a:gd name="T39" fmla="*/ 291 h 438"/>
                <a:gd name="T40" fmla="*/ 11 w 27"/>
                <a:gd name="T41" fmla="*/ 312 h 438"/>
                <a:gd name="T42" fmla="*/ 11 w 27"/>
                <a:gd name="T43" fmla="*/ 331 h 438"/>
                <a:gd name="T44" fmla="*/ 8 w 27"/>
                <a:gd name="T45" fmla="*/ 350 h 438"/>
                <a:gd name="T46" fmla="*/ 8 w 27"/>
                <a:gd name="T47" fmla="*/ 366 h 438"/>
                <a:gd name="T48" fmla="*/ 8 w 27"/>
                <a:gd name="T49" fmla="*/ 382 h 438"/>
                <a:gd name="T50" fmla="*/ 5 w 27"/>
                <a:gd name="T51" fmla="*/ 395 h 438"/>
                <a:gd name="T52" fmla="*/ 5 w 27"/>
                <a:gd name="T53" fmla="*/ 408 h 438"/>
                <a:gd name="T54" fmla="*/ 5 w 27"/>
                <a:gd name="T55" fmla="*/ 419 h 438"/>
                <a:gd name="T56" fmla="*/ 5 w 27"/>
                <a:gd name="T57" fmla="*/ 424 h 438"/>
                <a:gd name="T58" fmla="*/ 5 w 27"/>
                <a:gd name="T59" fmla="*/ 432 h 438"/>
                <a:gd name="T60" fmla="*/ 5 w 27"/>
                <a:gd name="T61" fmla="*/ 435 h 438"/>
                <a:gd name="T62" fmla="*/ 5 w 27"/>
                <a:gd name="T63" fmla="*/ 438 h 438"/>
                <a:gd name="T64" fmla="*/ 5 w 27"/>
                <a:gd name="T65" fmla="*/ 435 h 438"/>
                <a:gd name="T66" fmla="*/ 5 w 27"/>
                <a:gd name="T67" fmla="*/ 432 h 438"/>
                <a:gd name="T68" fmla="*/ 5 w 27"/>
                <a:gd name="T69" fmla="*/ 427 h 438"/>
                <a:gd name="T70" fmla="*/ 8 w 27"/>
                <a:gd name="T71" fmla="*/ 422 h 438"/>
                <a:gd name="T72" fmla="*/ 11 w 27"/>
                <a:gd name="T73" fmla="*/ 411 h 438"/>
                <a:gd name="T74" fmla="*/ 13 w 27"/>
                <a:gd name="T75" fmla="*/ 400 h 438"/>
                <a:gd name="T76" fmla="*/ 16 w 27"/>
                <a:gd name="T77" fmla="*/ 387 h 438"/>
                <a:gd name="T78" fmla="*/ 19 w 27"/>
                <a:gd name="T79" fmla="*/ 374 h 438"/>
                <a:gd name="T80" fmla="*/ 21 w 27"/>
                <a:gd name="T81" fmla="*/ 355 h 438"/>
                <a:gd name="T82" fmla="*/ 21 w 27"/>
                <a:gd name="T83" fmla="*/ 339 h 438"/>
                <a:gd name="T84" fmla="*/ 24 w 27"/>
                <a:gd name="T85" fmla="*/ 318 h 438"/>
                <a:gd name="T86" fmla="*/ 27 w 27"/>
                <a:gd name="T87" fmla="*/ 296 h 438"/>
                <a:gd name="T88" fmla="*/ 27 w 27"/>
                <a:gd name="T89" fmla="*/ 272 h 438"/>
                <a:gd name="T90" fmla="*/ 27 w 27"/>
                <a:gd name="T91" fmla="*/ 248 h 438"/>
                <a:gd name="T92" fmla="*/ 27 w 27"/>
                <a:gd name="T93" fmla="*/ 222 h 438"/>
                <a:gd name="T94" fmla="*/ 27 w 27"/>
                <a:gd name="T95" fmla="*/ 192 h 438"/>
                <a:gd name="T96" fmla="*/ 27 w 27"/>
                <a:gd name="T97" fmla="*/ 166 h 438"/>
                <a:gd name="T98" fmla="*/ 24 w 27"/>
                <a:gd name="T99" fmla="*/ 139 h 438"/>
                <a:gd name="T100" fmla="*/ 21 w 27"/>
                <a:gd name="T101" fmla="*/ 118 h 438"/>
                <a:gd name="T102" fmla="*/ 21 w 27"/>
                <a:gd name="T103" fmla="*/ 99 h 438"/>
                <a:gd name="T104" fmla="*/ 16 w 27"/>
                <a:gd name="T105" fmla="*/ 80 h 438"/>
                <a:gd name="T106" fmla="*/ 16 w 27"/>
                <a:gd name="T107" fmla="*/ 64 h 438"/>
                <a:gd name="T108" fmla="*/ 13 w 27"/>
                <a:gd name="T109" fmla="*/ 51 h 438"/>
                <a:gd name="T110" fmla="*/ 11 w 27"/>
                <a:gd name="T111" fmla="*/ 40 h 438"/>
                <a:gd name="T112" fmla="*/ 8 w 27"/>
                <a:gd name="T113" fmla="*/ 30 h 438"/>
                <a:gd name="T114" fmla="*/ 5 w 27"/>
                <a:gd name="T115" fmla="*/ 22 h 438"/>
                <a:gd name="T116" fmla="*/ 3 w 27"/>
                <a:gd name="T117" fmla="*/ 14 h 438"/>
                <a:gd name="T118" fmla="*/ 3 w 27"/>
                <a:gd name="T119" fmla="*/ 8 h 438"/>
                <a:gd name="T120" fmla="*/ 0 w 27"/>
                <a:gd name="T121" fmla="*/ 3 h 438"/>
                <a:gd name="T122" fmla="*/ 0 w 27"/>
                <a:gd name="T123" fmla="*/ 0 h 438"/>
                <a:gd name="T124" fmla="*/ 0 w 27"/>
                <a:gd name="T12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3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3" y="62"/>
                  </a:lnTo>
                  <a:lnTo>
                    <a:pt x="3" y="72"/>
                  </a:lnTo>
                  <a:lnTo>
                    <a:pt x="3" y="88"/>
                  </a:lnTo>
                  <a:lnTo>
                    <a:pt x="5" y="107"/>
                  </a:lnTo>
                  <a:lnTo>
                    <a:pt x="5" y="126"/>
                  </a:lnTo>
                  <a:lnTo>
                    <a:pt x="5" y="144"/>
                  </a:lnTo>
                  <a:lnTo>
                    <a:pt x="8" y="166"/>
                  </a:lnTo>
                  <a:lnTo>
                    <a:pt x="8" y="184"/>
                  </a:lnTo>
                  <a:lnTo>
                    <a:pt x="11" y="206"/>
                  </a:lnTo>
                  <a:lnTo>
                    <a:pt x="11" y="230"/>
                  </a:lnTo>
                  <a:lnTo>
                    <a:pt x="11" y="248"/>
                  </a:lnTo>
                  <a:lnTo>
                    <a:pt x="11" y="270"/>
                  </a:lnTo>
                  <a:lnTo>
                    <a:pt x="11" y="291"/>
                  </a:lnTo>
                  <a:lnTo>
                    <a:pt x="11" y="312"/>
                  </a:lnTo>
                  <a:lnTo>
                    <a:pt x="11" y="331"/>
                  </a:lnTo>
                  <a:lnTo>
                    <a:pt x="8" y="350"/>
                  </a:lnTo>
                  <a:lnTo>
                    <a:pt x="8" y="366"/>
                  </a:lnTo>
                  <a:lnTo>
                    <a:pt x="8" y="382"/>
                  </a:lnTo>
                  <a:lnTo>
                    <a:pt x="5" y="395"/>
                  </a:lnTo>
                  <a:lnTo>
                    <a:pt x="5" y="408"/>
                  </a:lnTo>
                  <a:lnTo>
                    <a:pt x="5" y="419"/>
                  </a:lnTo>
                  <a:lnTo>
                    <a:pt x="5" y="424"/>
                  </a:lnTo>
                  <a:lnTo>
                    <a:pt x="5" y="432"/>
                  </a:lnTo>
                  <a:lnTo>
                    <a:pt x="5" y="435"/>
                  </a:lnTo>
                  <a:lnTo>
                    <a:pt x="5" y="438"/>
                  </a:lnTo>
                  <a:lnTo>
                    <a:pt x="5" y="435"/>
                  </a:lnTo>
                  <a:lnTo>
                    <a:pt x="5" y="432"/>
                  </a:lnTo>
                  <a:lnTo>
                    <a:pt x="5" y="427"/>
                  </a:lnTo>
                  <a:lnTo>
                    <a:pt x="8" y="422"/>
                  </a:lnTo>
                  <a:lnTo>
                    <a:pt x="11" y="411"/>
                  </a:lnTo>
                  <a:lnTo>
                    <a:pt x="13" y="400"/>
                  </a:lnTo>
                  <a:lnTo>
                    <a:pt x="16" y="387"/>
                  </a:lnTo>
                  <a:lnTo>
                    <a:pt x="19" y="374"/>
                  </a:lnTo>
                  <a:lnTo>
                    <a:pt x="21" y="355"/>
                  </a:lnTo>
                  <a:lnTo>
                    <a:pt x="21" y="339"/>
                  </a:lnTo>
                  <a:lnTo>
                    <a:pt x="24" y="318"/>
                  </a:lnTo>
                  <a:lnTo>
                    <a:pt x="27" y="296"/>
                  </a:lnTo>
                  <a:lnTo>
                    <a:pt x="27" y="272"/>
                  </a:lnTo>
                  <a:lnTo>
                    <a:pt x="27" y="248"/>
                  </a:lnTo>
                  <a:lnTo>
                    <a:pt x="27" y="222"/>
                  </a:lnTo>
                  <a:lnTo>
                    <a:pt x="27" y="192"/>
                  </a:lnTo>
                  <a:lnTo>
                    <a:pt x="27" y="166"/>
                  </a:lnTo>
                  <a:lnTo>
                    <a:pt x="24" y="139"/>
                  </a:lnTo>
                  <a:lnTo>
                    <a:pt x="21" y="118"/>
                  </a:lnTo>
                  <a:lnTo>
                    <a:pt x="21" y="99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13" y="51"/>
                  </a:lnTo>
                  <a:lnTo>
                    <a:pt x="11" y="40"/>
                  </a:lnTo>
                  <a:lnTo>
                    <a:pt x="8" y="30"/>
                  </a:lnTo>
                  <a:lnTo>
                    <a:pt x="5" y="22"/>
                  </a:lnTo>
                  <a:lnTo>
                    <a:pt x="3" y="14"/>
                  </a:lnTo>
                  <a:lnTo>
                    <a:pt x="3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945" y="553"/>
              <a:ext cx="24" cy="95"/>
            </a:xfrm>
            <a:custGeom>
              <a:avLst/>
              <a:gdLst>
                <a:gd name="T0" fmla="*/ 0 w 27"/>
                <a:gd name="T1" fmla="*/ 3 h 107"/>
                <a:gd name="T2" fmla="*/ 0 w 27"/>
                <a:gd name="T3" fmla="*/ 3 h 107"/>
                <a:gd name="T4" fmla="*/ 0 w 27"/>
                <a:gd name="T5" fmla="*/ 8 h 107"/>
                <a:gd name="T6" fmla="*/ 0 w 27"/>
                <a:gd name="T7" fmla="*/ 16 h 107"/>
                <a:gd name="T8" fmla="*/ 3 w 27"/>
                <a:gd name="T9" fmla="*/ 27 h 107"/>
                <a:gd name="T10" fmla="*/ 6 w 27"/>
                <a:gd name="T11" fmla="*/ 35 h 107"/>
                <a:gd name="T12" fmla="*/ 8 w 27"/>
                <a:gd name="T13" fmla="*/ 48 h 107"/>
                <a:gd name="T14" fmla="*/ 8 w 27"/>
                <a:gd name="T15" fmla="*/ 56 h 107"/>
                <a:gd name="T16" fmla="*/ 11 w 27"/>
                <a:gd name="T17" fmla="*/ 67 h 107"/>
                <a:gd name="T18" fmla="*/ 11 w 27"/>
                <a:gd name="T19" fmla="*/ 75 h 107"/>
                <a:gd name="T20" fmla="*/ 11 w 27"/>
                <a:gd name="T21" fmla="*/ 83 h 107"/>
                <a:gd name="T22" fmla="*/ 11 w 27"/>
                <a:gd name="T23" fmla="*/ 88 h 107"/>
                <a:gd name="T24" fmla="*/ 11 w 27"/>
                <a:gd name="T25" fmla="*/ 94 h 107"/>
                <a:gd name="T26" fmla="*/ 11 w 27"/>
                <a:gd name="T27" fmla="*/ 104 h 107"/>
                <a:gd name="T28" fmla="*/ 14 w 27"/>
                <a:gd name="T29" fmla="*/ 107 h 107"/>
                <a:gd name="T30" fmla="*/ 14 w 27"/>
                <a:gd name="T31" fmla="*/ 104 h 107"/>
                <a:gd name="T32" fmla="*/ 14 w 27"/>
                <a:gd name="T33" fmla="*/ 102 h 107"/>
                <a:gd name="T34" fmla="*/ 16 w 27"/>
                <a:gd name="T35" fmla="*/ 99 h 107"/>
                <a:gd name="T36" fmla="*/ 19 w 27"/>
                <a:gd name="T37" fmla="*/ 94 h 107"/>
                <a:gd name="T38" fmla="*/ 22 w 27"/>
                <a:gd name="T39" fmla="*/ 83 h 107"/>
                <a:gd name="T40" fmla="*/ 24 w 27"/>
                <a:gd name="T41" fmla="*/ 75 h 107"/>
                <a:gd name="T42" fmla="*/ 27 w 27"/>
                <a:gd name="T43" fmla="*/ 67 h 107"/>
                <a:gd name="T44" fmla="*/ 27 w 27"/>
                <a:gd name="T45" fmla="*/ 62 h 107"/>
                <a:gd name="T46" fmla="*/ 27 w 27"/>
                <a:gd name="T47" fmla="*/ 56 h 107"/>
                <a:gd name="T48" fmla="*/ 27 w 27"/>
                <a:gd name="T49" fmla="*/ 48 h 107"/>
                <a:gd name="T50" fmla="*/ 27 w 27"/>
                <a:gd name="T51" fmla="*/ 40 h 107"/>
                <a:gd name="T52" fmla="*/ 27 w 27"/>
                <a:gd name="T53" fmla="*/ 35 h 107"/>
                <a:gd name="T54" fmla="*/ 27 w 27"/>
                <a:gd name="T55" fmla="*/ 27 h 107"/>
                <a:gd name="T56" fmla="*/ 27 w 27"/>
                <a:gd name="T57" fmla="*/ 24 h 107"/>
                <a:gd name="T58" fmla="*/ 27 w 27"/>
                <a:gd name="T59" fmla="*/ 16 h 107"/>
                <a:gd name="T60" fmla="*/ 27 w 27"/>
                <a:gd name="T61" fmla="*/ 11 h 107"/>
                <a:gd name="T62" fmla="*/ 27 w 27"/>
                <a:gd name="T63" fmla="*/ 3 h 107"/>
                <a:gd name="T64" fmla="*/ 27 w 27"/>
                <a:gd name="T65" fmla="*/ 0 h 107"/>
                <a:gd name="T66" fmla="*/ 0 w 27"/>
                <a:gd name="T67" fmla="*/ 3 h 107"/>
                <a:gd name="T68" fmla="*/ 0 w 27"/>
                <a:gd name="T6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07">
                  <a:moveTo>
                    <a:pt x="0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6"/>
                  </a:lnTo>
                  <a:lnTo>
                    <a:pt x="3" y="27"/>
                  </a:lnTo>
                  <a:lnTo>
                    <a:pt x="6" y="35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11" y="67"/>
                  </a:lnTo>
                  <a:lnTo>
                    <a:pt x="11" y="75"/>
                  </a:lnTo>
                  <a:lnTo>
                    <a:pt x="11" y="83"/>
                  </a:lnTo>
                  <a:lnTo>
                    <a:pt x="11" y="88"/>
                  </a:lnTo>
                  <a:lnTo>
                    <a:pt x="11" y="94"/>
                  </a:lnTo>
                  <a:lnTo>
                    <a:pt x="11" y="104"/>
                  </a:lnTo>
                  <a:lnTo>
                    <a:pt x="14" y="107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6" y="99"/>
                  </a:lnTo>
                  <a:lnTo>
                    <a:pt x="19" y="94"/>
                  </a:lnTo>
                  <a:lnTo>
                    <a:pt x="22" y="83"/>
                  </a:lnTo>
                  <a:lnTo>
                    <a:pt x="24" y="75"/>
                  </a:lnTo>
                  <a:lnTo>
                    <a:pt x="27" y="67"/>
                  </a:lnTo>
                  <a:lnTo>
                    <a:pt x="27" y="62"/>
                  </a:lnTo>
                  <a:lnTo>
                    <a:pt x="27" y="56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5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948" y="546"/>
              <a:ext cx="100" cy="26"/>
            </a:xfrm>
            <a:custGeom>
              <a:avLst/>
              <a:gdLst>
                <a:gd name="T0" fmla="*/ 0 w 112"/>
                <a:gd name="T1" fmla="*/ 6 h 30"/>
                <a:gd name="T2" fmla="*/ 3 w 112"/>
                <a:gd name="T3" fmla="*/ 3 h 30"/>
                <a:gd name="T4" fmla="*/ 11 w 112"/>
                <a:gd name="T5" fmla="*/ 3 h 30"/>
                <a:gd name="T6" fmla="*/ 13 w 112"/>
                <a:gd name="T7" fmla="*/ 0 h 30"/>
                <a:gd name="T8" fmla="*/ 19 w 112"/>
                <a:gd name="T9" fmla="*/ 0 h 30"/>
                <a:gd name="T10" fmla="*/ 24 w 112"/>
                <a:gd name="T11" fmla="*/ 0 h 30"/>
                <a:gd name="T12" fmla="*/ 35 w 112"/>
                <a:gd name="T13" fmla="*/ 0 h 30"/>
                <a:gd name="T14" fmla="*/ 40 w 112"/>
                <a:gd name="T15" fmla="*/ 0 h 30"/>
                <a:gd name="T16" fmla="*/ 51 w 112"/>
                <a:gd name="T17" fmla="*/ 0 h 30"/>
                <a:gd name="T18" fmla="*/ 59 w 112"/>
                <a:gd name="T19" fmla="*/ 0 h 30"/>
                <a:gd name="T20" fmla="*/ 69 w 112"/>
                <a:gd name="T21" fmla="*/ 0 h 30"/>
                <a:gd name="T22" fmla="*/ 77 w 112"/>
                <a:gd name="T23" fmla="*/ 3 h 30"/>
                <a:gd name="T24" fmla="*/ 88 w 112"/>
                <a:gd name="T25" fmla="*/ 6 h 30"/>
                <a:gd name="T26" fmla="*/ 99 w 112"/>
                <a:gd name="T27" fmla="*/ 6 h 30"/>
                <a:gd name="T28" fmla="*/ 112 w 112"/>
                <a:gd name="T29" fmla="*/ 11 h 30"/>
                <a:gd name="T30" fmla="*/ 109 w 112"/>
                <a:gd name="T31" fmla="*/ 11 h 30"/>
                <a:gd name="T32" fmla="*/ 107 w 112"/>
                <a:gd name="T33" fmla="*/ 11 h 30"/>
                <a:gd name="T34" fmla="*/ 101 w 112"/>
                <a:gd name="T35" fmla="*/ 11 h 30"/>
                <a:gd name="T36" fmla="*/ 96 w 112"/>
                <a:gd name="T37" fmla="*/ 11 h 30"/>
                <a:gd name="T38" fmla="*/ 88 w 112"/>
                <a:gd name="T39" fmla="*/ 11 h 30"/>
                <a:gd name="T40" fmla="*/ 83 w 112"/>
                <a:gd name="T41" fmla="*/ 14 h 30"/>
                <a:gd name="T42" fmla="*/ 72 w 112"/>
                <a:gd name="T43" fmla="*/ 14 h 30"/>
                <a:gd name="T44" fmla="*/ 64 w 112"/>
                <a:gd name="T45" fmla="*/ 16 h 30"/>
                <a:gd name="T46" fmla="*/ 56 w 112"/>
                <a:gd name="T47" fmla="*/ 16 h 30"/>
                <a:gd name="T48" fmla="*/ 45 w 112"/>
                <a:gd name="T49" fmla="*/ 19 h 30"/>
                <a:gd name="T50" fmla="*/ 35 w 112"/>
                <a:gd name="T51" fmla="*/ 19 h 30"/>
                <a:gd name="T52" fmla="*/ 29 w 112"/>
                <a:gd name="T53" fmla="*/ 22 h 30"/>
                <a:gd name="T54" fmla="*/ 21 w 112"/>
                <a:gd name="T55" fmla="*/ 22 h 30"/>
                <a:gd name="T56" fmla="*/ 16 w 112"/>
                <a:gd name="T57" fmla="*/ 24 h 30"/>
                <a:gd name="T58" fmla="*/ 11 w 112"/>
                <a:gd name="T59" fmla="*/ 27 h 30"/>
                <a:gd name="T60" fmla="*/ 11 w 112"/>
                <a:gd name="T61" fmla="*/ 30 h 30"/>
                <a:gd name="T62" fmla="*/ 0 w 112"/>
                <a:gd name="T63" fmla="*/ 6 h 30"/>
                <a:gd name="T64" fmla="*/ 0 w 112"/>
                <a:gd name="T6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30">
                  <a:moveTo>
                    <a:pt x="0" y="6"/>
                  </a:moveTo>
                  <a:lnTo>
                    <a:pt x="3" y="3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7" y="3"/>
                  </a:lnTo>
                  <a:lnTo>
                    <a:pt x="88" y="6"/>
                  </a:lnTo>
                  <a:lnTo>
                    <a:pt x="99" y="6"/>
                  </a:lnTo>
                  <a:lnTo>
                    <a:pt x="112" y="1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1" y="11"/>
                  </a:lnTo>
                  <a:lnTo>
                    <a:pt x="96" y="11"/>
                  </a:lnTo>
                  <a:lnTo>
                    <a:pt x="88" y="11"/>
                  </a:lnTo>
                  <a:lnTo>
                    <a:pt x="83" y="14"/>
                  </a:lnTo>
                  <a:lnTo>
                    <a:pt x="72" y="14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5" y="19"/>
                  </a:lnTo>
                  <a:lnTo>
                    <a:pt x="35" y="19"/>
                  </a:lnTo>
                  <a:lnTo>
                    <a:pt x="29" y="22"/>
                  </a:lnTo>
                  <a:lnTo>
                    <a:pt x="21" y="22"/>
                  </a:lnTo>
                  <a:lnTo>
                    <a:pt x="16" y="24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717" y="1487"/>
              <a:ext cx="679" cy="58"/>
            </a:xfrm>
            <a:custGeom>
              <a:avLst/>
              <a:gdLst>
                <a:gd name="T0" fmla="*/ 24 w 755"/>
                <a:gd name="T1" fmla="*/ 64 h 66"/>
                <a:gd name="T2" fmla="*/ 40 w 755"/>
                <a:gd name="T3" fmla="*/ 61 h 66"/>
                <a:gd name="T4" fmla="*/ 69 w 755"/>
                <a:gd name="T5" fmla="*/ 56 h 66"/>
                <a:gd name="T6" fmla="*/ 112 w 755"/>
                <a:gd name="T7" fmla="*/ 50 h 66"/>
                <a:gd name="T8" fmla="*/ 165 w 755"/>
                <a:gd name="T9" fmla="*/ 42 h 66"/>
                <a:gd name="T10" fmla="*/ 224 w 755"/>
                <a:gd name="T11" fmla="*/ 37 h 66"/>
                <a:gd name="T12" fmla="*/ 285 w 755"/>
                <a:gd name="T13" fmla="*/ 32 h 66"/>
                <a:gd name="T14" fmla="*/ 349 w 755"/>
                <a:gd name="T15" fmla="*/ 26 h 66"/>
                <a:gd name="T16" fmla="*/ 413 w 755"/>
                <a:gd name="T17" fmla="*/ 24 h 66"/>
                <a:gd name="T18" fmla="*/ 477 w 755"/>
                <a:gd name="T19" fmla="*/ 21 h 66"/>
                <a:gd name="T20" fmla="*/ 542 w 755"/>
                <a:gd name="T21" fmla="*/ 24 h 66"/>
                <a:gd name="T22" fmla="*/ 603 w 755"/>
                <a:gd name="T23" fmla="*/ 26 h 66"/>
                <a:gd name="T24" fmla="*/ 656 w 755"/>
                <a:gd name="T25" fmla="*/ 32 h 66"/>
                <a:gd name="T26" fmla="*/ 702 w 755"/>
                <a:gd name="T27" fmla="*/ 34 h 66"/>
                <a:gd name="T28" fmla="*/ 734 w 755"/>
                <a:gd name="T29" fmla="*/ 37 h 66"/>
                <a:gd name="T30" fmla="*/ 753 w 755"/>
                <a:gd name="T31" fmla="*/ 40 h 66"/>
                <a:gd name="T32" fmla="*/ 753 w 755"/>
                <a:gd name="T33" fmla="*/ 40 h 66"/>
                <a:gd name="T34" fmla="*/ 739 w 755"/>
                <a:gd name="T35" fmla="*/ 34 h 66"/>
                <a:gd name="T36" fmla="*/ 712 w 755"/>
                <a:gd name="T37" fmla="*/ 29 h 66"/>
                <a:gd name="T38" fmla="*/ 672 w 755"/>
                <a:gd name="T39" fmla="*/ 21 h 66"/>
                <a:gd name="T40" fmla="*/ 622 w 755"/>
                <a:gd name="T41" fmla="*/ 13 h 66"/>
                <a:gd name="T42" fmla="*/ 558 w 755"/>
                <a:gd name="T43" fmla="*/ 5 h 66"/>
                <a:gd name="T44" fmla="*/ 483 w 755"/>
                <a:gd name="T45" fmla="*/ 0 h 66"/>
                <a:gd name="T46" fmla="*/ 395 w 755"/>
                <a:gd name="T47" fmla="*/ 2 h 66"/>
                <a:gd name="T48" fmla="*/ 299 w 755"/>
                <a:gd name="T49" fmla="*/ 8 h 66"/>
                <a:gd name="T50" fmla="*/ 213 w 755"/>
                <a:gd name="T51" fmla="*/ 13 h 66"/>
                <a:gd name="T52" fmla="*/ 146 w 755"/>
                <a:gd name="T53" fmla="*/ 21 h 66"/>
                <a:gd name="T54" fmla="*/ 93 w 755"/>
                <a:gd name="T55" fmla="*/ 32 h 66"/>
                <a:gd name="T56" fmla="*/ 53 w 755"/>
                <a:gd name="T57" fmla="*/ 40 h 66"/>
                <a:gd name="T58" fmla="*/ 26 w 755"/>
                <a:gd name="T59" fmla="*/ 48 h 66"/>
                <a:gd name="T60" fmla="*/ 8 w 755"/>
                <a:gd name="T61" fmla="*/ 53 h 66"/>
                <a:gd name="T62" fmla="*/ 0 w 755"/>
                <a:gd name="T63" fmla="*/ 58 h 66"/>
                <a:gd name="T64" fmla="*/ 21 w 755"/>
                <a:gd name="T6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5" h="66">
                  <a:moveTo>
                    <a:pt x="21" y="66"/>
                  </a:moveTo>
                  <a:lnTo>
                    <a:pt x="24" y="64"/>
                  </a:lnTo>
                  <a:lnTo>
                    <a:pt x="29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69" y="56"/>
                  </a:lnTo>
                  <a:lnTo>
                    <a:pt x="90" y="53"/>
                  </a:lnTo>
                  <a:lnTo>
                    <a:pt x="112" y="50"/>
                  </a:lnTo>
                  <a:lnTo>
                    <a:pt x="138" y="48"/>
                  </a:lnTo>
                  <a:lnTo>
                    <a:pt x="165" y="42"/>
                  </a:lnTo>
                  <a:lnTo>
                    <a:pt x="192" y="40"/>
                  </a:lnTo>
                  <a:lnTo>
                    <a:pt x="224" y="37"/>
                  </a:lnTo>
                  <a:lnTo>
                    <a:pt x="253" y="34"/>
                  </a:lnTo>
                  <a:lnTo>
                    <a:pt x="285" y="32"/>
                  </a:lnTo>
                  <a:lnTo>
                    <a:pt x="317" y="26"/>
                  </a:lnTo>
                  <a:lnTo>
                    <a:pt x="349" y="26"/>
                  </a:lnTo>
                  <a:lnTo>
                    <a:pt x="381" y="26"/>
                  </a:lnTo>
                  <a:lnTo>
                    <a:pt x="413" y="24"/>
                  </a:lnTo>
                  <a:lnTo>
                    <a:pt x="445" y="21"/>
                  </a:lnTo>
                  <a:lnTo>
                    <a:pt x="477" y="21"/>
                  </a:lnTo>
                  <a:lnTo>
                    <a:pt x="512" y="24"/>
                  </a:lnTo>
                  <a:lnTo>
                    <a:pt x="542" y="24"/>
                  </a:lnTo>
                  <a:lnTo>
                    <a:pt x="574" y="26"/>
                  </a:lnTo>
                  <a:lnTo>
                    <a:pt x="603" y="26"/>
                  </a:lnTo>
                  <a:lnTo>
                    <a:pt x="632" y="29"/>
                  </a:lnTo>
                  <a:lnTo>
                    <a:pt x="656" y="32"/>
                  </a:lnTo>
                  <a:lnTo>
                    <a:pt x="680" y="32"/>
                  </a:lnTo>
                  <a:lnTo>
                    <a:pt x="702" y="34"/>
                  </a:lnTo>
                  <a:lnTo>
                    <a:pt x="720" y="37"/>
                  </a:lnTo>
                  <a:lnTo>
                    <a:pt x="734" y="37"/>
                  </a:lnTo>
                  <a:lnTo>
                    <a:pt x="745" y="40"/>
                  </a:lnTo>
                  <a:lnTo>
                    <a:pt x="753" y="40"/>
                  </a:lnTo>
                  <a:lnTo>
                    <a:pt x="755" y="42"/>
                  </a:lnTo>
                  <a:lnTo>
                    <a:pt x="753" y="40"/>
                  </a:lnTo>
                  <a:lnTo>
                    <a:pt x="747" y="37"/>
                  </a:lnTo>
                  <a:lnTo>
                    <a:pt x="739" y="34"/>
                  </a:lnTo>
                  <a:lnTo>
                    <a:pt x="728" y="32"/>
                  </a:lnTo>
                  <a:lnTo>
                    <a:pt x="712" y="29"/>
                  </a:lnTo>
                  <a:lnTo>
                    <a:pt x="696" y="24"/>
                  </a:lnTo>
                  <a:lnTo>
                    <a:pt x="672" y="21"/>
                  </a:lnTo>
                  <a:lnTo>
                    <a:pt x="651" y="16"/>
                  </a:lnTo>
                  <a:lnTo>
                    <a:pt x="622" y="13"/>
                  </a:lnTo>
                  <a:lnTo>
                    <a:pt x="592" y="8"/>
                  </a:lnTo>
                  <a:lnTo>
                    <a:pt x="558" y="5"/>
                  </a:lnTo>
                  <a:lnTo>
                    <a:pt x="523" y="5"/>
                  </a:lnTo>
                  <a:lnTo>
                    <a:pt x="483" y="0"/>
                  </a:lnTo>
                  <a:lnTo>
                    <a:pt x="440" y="0"/>
                  </a:lnTo>
                  <a:lnTo>
                    <a:pt x="395" y="2"/>
                  </a:lnTo>
                  <a:lnTo>
                    <a:pt x="347" y="5"/>
                  </a:lnTo>
                  <a:lnTo>
                    <a:pt x="299" y="8"/>
                  </a:lnTo>
                  <a:lnTo>
                    <a:pt x="253" y="10"/>
                  </a:lnTo>
                  <a:lnTo>
                    <a:pt x="213" y="13"/>
                  </a:lnTo>
                  <a:lnTo>
                    <a:pt x="178" y="18"/>
                  </a:lnTo>
                  <a:lnTo>
                    <a:pt x="146" y="21"/>
                  </a:lnTo>
                  <a:lnTo>
                    <a:pt x="117" y="26"/>
                  </a:lnTo>
                  <a:lnTo>
                    <a:pt x="93" y="32"/>
                  </a:lnTo>
                  <a:lnTo>
                    <a:pt x="72" y="37"/>
                  </a:lnTo>
                  <a:lnTo>
                    <a:pt x="53" y="40"/>
                  </a:lnTo>
                  <a:lnTo>
                    <a:pt x="37" y="45"/>
                  </a:lnTo>
                  <a:lnTo>
                    <a:pt x="26" y="48"/>
                  </a:lnTo>
                  <a:lnTo>
                    <a:pt x="16" y="53"/>
                  </a:lnTo>
                  <a:lnTo>
                    <a:pt x="8" y="53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1" y="66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823" y="1524"/>
              <a:ext cx="544" cy="55"/>
            </a:xfrm>
            <a:custGeom>
              <a:avLst/>
              <a:gdLst>
                <a:gd name="T0" fmla="*/ 3 w 606"/>
                <a:gd name="T1" fmla="*/ 62 h 62"/>
                <a:gd name="T2" fmla="*/ 19 w 606"/>
                <a:gd name="T3" fmla="*/ 56 h 62"/>
                <a:gd name="T4" fmla="*/ 53 w 606"/>
                <a:gd name="T5" fmla="*/ 51 h 62"/>
                <a:gd name="T6" fmla="*/ 99 w 606"/>
                <a:gd name="T7" fmla="*/ 43 h 62"/>
                <a:gd name="T8" fmla="*/ 152 w 606"/>
                <a:gd name="T9" fmla="*/ 38 h 62"/>
                <a:gd name="T10" fmla="*/ 211 w 606"/>
                <a:gd name="T11" fmla="*/ 30 h 62"/>
                <a:gd name="T12" fmla="*/ 267 w 606"/>
                <a:gd name="T13" fmla="*/ 27 h 62"/>
                <a:gd name="T14" fmla="*/ 323 w 606"/>
                <a:gd name="T15" fmla="*/ 24 h 62"/>
                <a:gd name="T16" fmla="*/ 374 w 606"/>
                <a:gd name="T17" fmla="*/ 27 h 62"/>
                <a:gd name="T18" fmla="*/ 419 w 606"/>
                <a:gd name="T19" fmla="*/ 32 h 62"/>
                <a:gd name="T20" fmla="*/ 465 w 606"/>
                <a:gd name="T21" fmla="*/ 35 h 62"/>
                <a:gd name="T22" fmla="*/ 505 w 606"/>
                <a:gd name="T23" fmla="*/ 38 h 62"/>
                <a:gd name="T24" fmla="*/ 542 w 606"/>
                <a:gd name="T25" fmla="*/ 43 h 62"/>
                <a:gd name="T26" fmla="*/ 571 w 606"/>
                <a:gd name="T27" fmla="*/ 43 h 62"/>
                <a:gd name="T28" fmla="*/ 593 w 606"/>
                <a:gd name="T29" fmla="*/ 48 h 62"/>
                <a:gd name="T30" fmla="*/ 603 w 606"/>
                <a:gd name="T31" fmla="*/ 48 h 62"/>
                <a:gd name="T32" fmla="*/ 603 w 606"/>
                <a:gd name="T33" fmla="*/ 48 h 62"/>
                <a:gd name="T34" fmla="*/ 590 w 606"/>
                <a:gd name="T35" fmla="*/ 43 h 62"/>
                <a:gd name="T36" fmla="*/ 563 w 606"/>
                <a:gd name="T37" fmla="*/ 35 h 62"/>
                <a:gd name="T38" fmla="*/ 526 w 606"/>
                <a:gd name="T39" fmla="*/ 24 h 62"/>
                <a:gd name="T40" fmla="*/ 481 w 606"/>
                <a:gd name="T41" fmla="*/ 16 h 62"/>
                <a:gd name="T42" fmla="*/ 422 w 606"/>
                <a:gd name="T43" fmla="*/ 6 h 62"/>
                <a:gd name="T44" fmla="*/ 355 w 606"/>
                <a:gd name="T45" fmla="*/ 0 h 62"/>
                <a:gd name="T46" fmla="*/ 283 w 606"/>
                <a:gd name="T47" fmla="*/ 3 h 62"/>
                <a:gd name="T48" fmla="*/ 208 w 606"/>
                <a:gd name="T49" fmla="*/ 11 h 62"/>
                <a:gd name="T50" fmla="*/ 142 w 606"/>
                <a:gd name="T51" fmla="*/ 16 h 62"/>
                <a:gd name="T52" fmla="*/ 93 w 606"/>
                <a:gd name="T53" fmla="*/ 27 h 62"/>
                <a:gd name="T54" fmla="*/ 56 w 606"/>
                <a:gd name="T55" fmla="*/ 35 h 62"/>
                <a:gd name="T56" fmla="*/ 29 w 606"/>
                <a:gd name="T57" fmla="*/ 43 h 62"/>
                <a:gd name="T58" fmla="*/ 13 w 606"/>
                <a:gd name="T59" fmla="*/ 51 h 62"/>
                <a:gd name="T60" fmla="*/ 0 w 606"/>
                <a:gd name="T61" fmla="*/ 59 h 62"/>
                <a:gd name="T62" fmla="*/ 0 w 606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6" h="62">
                  <a:moveTo>
                    <a:pt x="0" y="62"/>
                  </a:moveTo>
                  <a:lnTo>
                    <a:pt x="3" y="62"/>
                  </a:lnTo>
                  <a:lnTo>
                    <a:pt x="8" y="59"/>
                  </a:lnTo>
                  <a:lnTo>
                    <a:pt x="19" y="56"/>
                  </a:lnTo>
                  <a:lnTo>
                    <a:pt x="35" y="54"/>
                  </a:lnTo>
                  <a:lnTo>
                    <a:pt x="53" y="51"/>
                  </a:lnTo>
                  <a:lnTo>
                    <a:pt x="75" y="48"/>
                  </a:lnTo>
                  <a:lnTo>
                    <a:pt x="99" y="43"/>
                  </a:lnTo>
                  <a:lnTo>
                    <a:pt x="126" y="40"/>
                  </a:lnTo>
                  <a:lnTo>
                    <a:pt x="152" y="38"/>
                  </a:lnTo>
                  <a:lnTo>
                    <a:pt x="182" y="32"/>
                  </a:lnTo>
                  <a:lnTo>
                    <a:pt x="211" y="30"/>
                  </a:lnTo>
                  <a:lnTo>
                    <a:pt x="240" y="27"/>
                  </a:lnTo>
                  <a:lnTo>
                    <a:pt x="267" y="27"/>
                  </a:lnTo>
                  <a:lnTo>
                    <a:pt x="296" y="27"/>
                  </a:lnTo>
                  <a:lnTo>
                    <a:pt x="323" y="24"/>
                  </a:lnTo>
                  <a:lnTo>
                    <a:pt x="350" y="27"/>
                  </a:lnTo>
                  <a:lnTo>
                    <a:pt x="374" y="27"/>
                  </a:lnTo>
                  <a:lnTo>
                    <a:pt x="398" y="30"/>
                  </a:lnTo>
                  <a:lnTo>
                    <a:pt x="419" y="32"/>
                  </a:lnTo>
                  <a:lnTo>
                    <a:pt x="443" y="32"/>
                  </a:lnTo>
                  <a:lnTo>
                    <a:pt x="465" y="35"/>
                  </a:lnTo>
                  <a:lnTo>
                    <a:pt x="486" y="38"/>
                  </a:lnTo>
                  <a:lnTo>
                    <a:pt x="505" y="38"/>
                  </a:lnTo>
                  <a:lnTo>
                    <a:pt x="526" y="40"/>
                  </a:lnTo>
                  <a:lnTo>
                    <a:pt x="542" y="43"/>
                  </a:lnTo>
                  <a:lnTo>
                    <a:pt x="558" y="43"/>
                  </a:lnTo>
                  <a:lnTo>
                    <a:pt x="571" y="43"/>
                  </a:lnTo>
                  <a:lnTo>
                    <a:pt x="582" y="46"/>
                  </a:lnTo>
                  <a:lnTo>
                    <a:pt x="593" y="48"/>
                  </a:lnTo>
                  <a:lnTo>
                    <a:pt x="601" y="48"/>
                  </a:lnTo>
                  <a:lnTo>
                    <a:pt x="603" y="48"/>
                  </a:lnTo>
                  <a:lnTo>
                    <a:pt x="606" y="51"/>
                  </a:lnTo>
                  <a:lnTo>
                    <a:pt x="603" y="48"/>
                  </a:lnTo>
                  <a:lnTo>
                    <a:pt x="598" y="46"/>
                  </a:lnTo>
                  <a:lnTo>
                    <a:pt x="590" y="43"/>
                  </a:lnTo>
                  <a:lnTo>
                    <a:pt x="579" y="40"/>
                  </a:lnTo>
                  <a:lnTo>
                    <a:pt x="563" y="35"/>
                  </a:lnTo>
                  <a:lnTo>
                    <a:pt x="547" y="30"/>
                  </a:lnTo>
                  <a:lnTo>
                    <a:pt x="526" y="24"/>
                  </a:lnTo>
                  <a:lnTo>
                    <a:pt x="505" y="22"/>
                  </a:lnTo>
                  <a:lnTo>
                    <a:pt x="481" y="16"/>
                  </a:lnTo>
                  <a:lnTo>
                    <a:pt x="451" y="11"/>
                  </a:lnTo>
                  <a:lnTo>
                    <a:pt x="422" y="6"/>
                  </a:lnTo>
                  <a:lnTo>
                    <a:pt x="393" y="6"/>
                  </a:lnTo>
                  <a:lnTo>
                    <a:pt x="355" y="0"/>
                  </a:lnTo>
                  <a:lnTo>
                    <a:pt x="320" y="3"/>
                  </a:lnTo>
                  <a:lnTo>
                    <a:pt x="283" y="3"/>
                  </a:lnTo>
                  <a:lnTo>
                    <a:pt x="246" y="6"/>
                  </a:lnTo>
                  <a:lnTo>
                    <a:pt x="208" y="11"/>
                  </a:lnTo>
                  <a:lnTo>
                    <a:pt x="174" y="14"/>
                  </a:lnTo>
                  <a:lnTo>
                    <a:pt x="142" y="16"/>
                  </a:lnTo>
                  <a:lnTo>
                    <a:pt x="117" y="22"/>
                  </a:lnTo>
                  <a:lnTo>
                    <a:pt x="93" y="27"/>
                  </a:lnTo>
                  <a:lnTo>
                    <a:pt x="72" y="32"/>
                  </a:lnTo>
                  <a:lnTo>
                    <a:pt x="56" y="35"/>
                  </a:lnTo>
                  <a:lnTo>
                    <a:pt x="43" y="40"/>
                  </a:lnTo>
                  <a:lnTo>
                    <a:pt x="29" y="43"/>
                  </a:lnTo>
                  <a:lnTo>
                    <a:pt x="21" y="48"/>
                  </a:lnTo>
                  <a:lnTo>
                    <a:pt x="13" y="51"/>
                  </a:lnTo>
                  <a:lnTo>
                    <a:pt x="8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880" y="1576"/>
              <a:ext cx="466" cy="38"/>
            </a:xfrm>
            <a:custGeom>
              <a:avLst/>
              <a:gdLst>
                <a:gd name="T0" fmla="*/ 24 w 518"/>
                <a:gd name="T1" fmla="*/ 43 h 43"/>
                <a:gd name="T2" fmla="*/ 40 w 518"/>
                <a:gd name="T3" fmla="*/ 40 h 43"/>
                <a:gd name="T4" fmla="*/ 64 w 518"/>
                <a:gd name="T5" fmla="*/ 35 h 43"/>
                <a:gd name="T6" fmla="*/ 102 w 518"/>
                <a:gd name="T7" fmla="*/ 32 h 43"/>
                <a:gd name="T8" fmla="*/ 144 w 518"/>
                <a:gd name="T9" fmla="*/ 27 h 43"/>
                <a:gd name="T10" fmla="*/ 190 w 518"/>
                <a:gd name="T11" fmla="*/ 21 h 43"/>
                <a:gd name="T12" fmla="*/ 238 w 518"/>
                <a:gd name="T13" fmla="*/ 19 h 43"/>
                <a:gd name="T14" fmla="*/ 286 w 518"/>
                <a:gd name="T15" fmla="*/ 16 h 43"/>
                <a:gd name="T16" fmla="*/ 329 w 518"/>
                <a:gd name="T17" fmla="*/ 19 h 43"/>
                <a:gd name="T18" fmla="*/ 369 w 518"/>
                <a:gd name="T19" fmla="*/ 21 h 43"/>
                <a:gd name="T20" fmla="*/ 406 w 518"/>
                <a:gd name="T21" fmla="*/ 24 h 43"/>
                <a:gd name="T22" fmla="*/ 441 w 518"/>
                <a:gd name="T23" fmla="*/ 29 h 43"/>
                <a:gd name="T24" fmla="*/ 467 w 518"/>
                <a:gd name="T25" fmla="*/ 32 h 43"/>
                <a:gd name="T26" fmla="*/ 491 w 518"/>
                <a:gd name="T27" fmla="*/ 35 h 43"/>
                <a:gd name="T28" fmla="*/ 507 w 518"/>
                <a:gd name="T29" fmla="*/ 37 h 43"/>
                <a:gd name="T30" fmla="*/ 518 w 518"/>
                <a:gd name="T31" fmla="*/ 37 h 43"/>
                <a:gd name="T32" fmla="*/ 518 w 518"/>
                <a:gd name="T33" fmla="*/ 37 h 43"/>
                <a:gd name="T34" fmla="*/ 507 w 518"/>
                <a:gd name="T35" fmla="*/ 35 h 43"/>
                <a:gd name="T36" fmla="*/ 491 w 518"/>
                <a:gd name="T37" fmla="*/ 27 h 43"/>
                <a:gd name="T38" fmla="*/ 465 w 518"/>
                <a:gd name="T39" fmla="*/ 21 h 43"/>
                <a:gd name="T40" fmla="*/ 427 w 518"/>
                <a:gd name="T41" fmla="*/ 13 h 43"/>
                <a:gd name="T42" fmla="*/ 382 w 518"/>
                <a:gd name="T43" fmla="*/ 5 h 43"/>
                <a:gd name="T44" fmla="*/ 329 w 518"/>
                <a:gd name="T45" fmla="*/ 0 h 43"/>
                <a:gd name="T46" fmla="*/ 264 w 518"/>
                <a:gd name="T47" fmla="*/ 0 h 43"/>
                <a:gd name="T48" fmla="*/ 192 w 518"/>
                <a:gd name="T49" fmla="*/ 0 h 43"/>
                <a:gd name="T50" fmla="*/ 134 w 518"/>
                <a:gd name="T51" fmla="*/ 5 h 43"/>
                <a:gd name="T52" fmla="*/ 86 w 518"/>
                <a:gd name="T53" fmla="*/ 11 h 43"/>
                <a:gd name="T54" fmla="*/ 53 w 518"/>
                <a:gd name="T55" fmla="*/ 16 h 43"/>
                <a:gd name="T56" fmla="*/ 27 w 518"/>
                <a:gd name="T57" fmla="*/ 21 h 43"/>
                <a:gd name="T58" fmla="*/ 11 w 518"/>
                <a:gd name="T59" fmla="*/ 27 h 43"/>
                <a:gd name="T60" fmla="*/ 0 w 518"/>
                <a:gd name="T61" fmla="*/ 32 h 43"/>
                <a:gd name="T62" fmla="*/ 24 w 518"/>
                <a:gd name="T6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43">
                  <a:moveTo>
                    <a:pt x="24" y="43"/>
                  </a:moveTo>
                  <a:lnTo>
                    <a:pt x="24" y="43"/>
                  </a:lnTo>
                  <a:lnTo>
                    <a:pt x="32" y="43"/>
                  </a:lnTo>
                  <a:lnTo>
                    <a:pt x="40" y="40"/>
                  </a:lnTo>
                  <a:lnTo>
                    <a:pt x="51" y="37"/>
                  </a:lnTo>
                  <a:lnTo>
                    <a:pt x="64" y="35"/>
                  </a:lnTo>
                  <a:lnTo>
                    <a:pt x="83" y="32"/>
                  </a:lnTo>
                  <a:lnTo>
                    <a:pt x="102" y="32"/>
                  </a:lnTo>
                  <a:lnTo>
                    <a:pt x="123" y="29"/>
                  </a:lnTo>
                  <a:lnTo>
                    <a:pt x="144" y="27"/>
                  </a:lnTo>
                  <a:lnTo>
                    <a:pt x="168" y="21"/>
                  </a:lnTo>
                  <a:lnTo>
                    <a:pt x="190" y="21"/>
                  </a:lnTo>
                  <a:lnTo>
                    <a:pt x="216" y="19"/>
                  </a:lnTo>
                  <a:lnTo>
                    <a:pt x="238" y="19"/>
                  </a:lnTo>
                  <a:lnTo>
                    <a:pt x="262" y="16"/>
                  </a:lnTo>
                  <a:lnTo>
                    <a:pt x="286" y="16"/>
                  </a:lnTo>
                  <a:lnTo>
                    <a:pt x="307" y="19"/>
                  </a:lnTo>
                  <a:lnTo>
                    <a:pt x="329" y="19"/>
                  </a:lnTo>
                  <a:lnTo>
                    <a:pt x="350" y="21"/>
                  </a:lnTo>
                  <a:lnTo>
                    <a:pt x="369" y="21"/>
                  </a:lnTo>
                  <a:lnTo>
                    <a:pt x="387" y="24"/>
                  </a:lnTo>
                  <a:lnTo>
                    <a:pt x="406" y="24"/>
                  </a:lnTo>
                  <a:lnTo>
                    <a:pt x="425" y="27"/>
                  </a:lnTo>
                  <a:lnTo>
                    <a:pt x="441" y="29"/>
                  </a:lnTo>
                  <a:lnTo>
                    <a:pt x="454" y="32"/>
                  </a:lnTo>
                  <a:lnTo>
                    <a:pt x="467" y="32"/>
                  </a:lnTo>
                  <a:lnTo>
                    <a:pt x="481" y="32"/>
                  </a:lnTo>
                  <a:lnTo>
                    <a:pt x="491" y="35"/>
                  </a:lnTo>
                  <a:lnTo>
                    <a:pt x="502" y="37"/>
                  </a:lnTo>
                  <a:lnTo>
                    <a:pt x="507" y="37"/>
                  </a:lnTo>
                  <a:lnTo>
                    <a:pt x="515" y="37"/>
                  </a:lnTo>
                  <a:lnTo>
                    <a:pt x="518" y="37"/>
                  </a:lnTo>
                  <a:lnTo>
                    <a:pt x="518" y="40"/>
                  </a:lnTo>
                  <a:lnTo>
                    <a:pt x="518" y="37"/>
                  </a:lnTo>
                  <a:lnTo>
                    <a:pt x="515" y="37"/>
                  </a:lnTo>
                  <a:lnTo>
                    <a:pt x="507" y="35"/>
                  </a:lnTo>
                  <a:lnTo>
                    <a:pt x="502" y="32"/>
                  </a:lnTo>
                  <a:lnTo>
                    <a:pt x="491" y="27"/>
                  </a:lnTo>
                  <a:lnTo>
                    <a:pt x="478" y="24"/>
                  </a:lnTo>
                  <a:lnTo>
                    <a:pt x="465" y="21"/>
                  </a:lnTo>
                  <a:lnTo>
                    <a:pt x="449" y="16"/>
                  </a:lnTo>
                  <a:lnTo>
                    <a:pt x="427" y="13"/>
                  </a:lnTo>
                  <a:lnTo>
                    <a:pt x="406" y="8"/>
                  </a:lnTo>
                  <a:lnTo>
                    <a:pt x="382" y="5"/>
                  </a:lnTo>
                  <a:lnTo>
                    <a:pt x="358" y="3"/>
                  </a:lnTo>
                  <a:lnTo>
                    <a:pt x="329" y="0"/>
                  </a:lnTo>
                  <a:lnTo>
                    <a:pt x="296" y="0"/>
                  </a:lnTo>
                  <a:lnTo>
                    <a:pt x="264" y="0"/>
                  </a:lnTo>
                  <a:lnTo>
                    <a:pt x="230" y="0"/>
                  </a:lnTo>
                  <a:lnTo>
                    <a:pt x="192" y="0"/>
                  </a:lnTo>
                  <a:lnTo>
                    <a:pt x="160" y="3"/>
                  </a:lnTo>
                  <a:lnTo>
                    <a:pt x="134" y="5"/>
                  </a:lnTo>
                  <a:lnTo>
                    <a:pt x="110" y="8"/>
                  </a:lnTo>
                  <a:lnTo>
                    <a:pt x="86" y="11"/>
                  </a:lnTo>
                  <a:lnTo>
                    <a:pt x="70" y="13"/>
                  </a:lnTo>
                  <a:lnTo>
                    <a:pt x="53" y="16"/>
                  </a:lnTo>
                  <a:lnTo>
                    <a:pt x="40" y="19"/>
                  </a:lnTo>
                  <a:lnTo>
                    <a:pt x="27" y="21"/>
                  </a:lnTo>
                  <a:lnTo>
                    <a:pt x="19" y="24"/>
                  </a:lnTo>
                  <a:lnTo>
                    <a:pt x="11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4" y="43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152" y="1586"/>
              <a:ext cx="62" cy="275"/>
            </a:xfrm>
            <a:custGeom>
              <a:avLst/>
              <a:gdLst>
                <a:gd name="T0" fmla="*/ 0 w 69"/>
                <a:gd name="T1" fmla="*/ 2 h 312"/>
                <a:gd name="T2" fmla="*/ 0 w 69"/>
                <a:gd name="T3" fmla="*/ 2 h 312"/>
                <a:gd name="T4" fmla="*/ 2 w 69"/>
                <a:gd name="T5" fmla="*/ 8 h 312"/>
                <a:gd name="T6" fmla="*/ 5 w 69"/>
                <a:gd name="T7" fmla="*/ 13 h 312"/>
                <a:gd name="T8" fmla="*/ 8 w 69"/>
                <a:gd name="T9" fmla="*/ 21 h 312"/>
                <a:gd name="T10" fmla="*/ 11 w 69"/>
                <a:gd name="T11" fmla="*/ 32 h 312"/>
                <a:gd name="T12" fmla="*/ 13 w 69"/>
                <a:gd name="T13" fmla="*/ 48 h 312"/>
                <a:gd name="T14" fmla="*/ 19 w 69"/>
                <a:gd name="T15" fmla="*/ 61 h 312"/>
                <a:gd name="T16" fmla="*/ 21 w 69"/>
                <a:gd name="T17" fmla="*/ 77 h 312"/>
                <a:gd name="T18" fmla="*/ 27 w 69"/>
                <a:gd name="T19" fmla="*/ 93 h 312"/>
                <a:gd name="T20" fmla="*/ 29 w 69"/>
                <a:gd name="T21" fmla="*/ 112 h 312"/>
                <a:gd name="T22" fmla="*/ 32 w 69"/>
                <a:gd name="T23" fmla="*/ 133 h 312"/>
                <a:gd name="T24" fmla="*/ 37 w 69"/>
                <a:gd name="T25" fmla="*/ 154 h 312"/>
                <a:gd name="T26" fmla="*/ 40 w 69"/>
                <a:gd name="T27" fmla="*/ 173 h 312"/>
                <a:gd name="T28" fmla="*/ 43 w 69"/>
                <a:gd name="T29" fmla="*/ 194 h 312"/>
                <a:gd name="T30" fmla="*/ 45 w 69"/>
                <a:gd name="T31" fmla="*/ 216 h 312"/>
                <a:gd name="T32" fmla="*/ 48 w 69"/>
                <a:gd name="T33" fmla="*/ 240 h 312"/>
                <a:gd name="T34" fmla="*/ 48 w 69"/>
                <a:gd name="T35" fmla="*/ 256 h 312"/>
                <a:gd name="T36" fmla="*/ 48 w 69"/>
                <a:gd name="T37" fmla="*/ 272 h 312"/>
                <a:gd name="T38" fmla="*/ 48 w 69"/>
                <a:gd name="T39" fmla="*/ 285 h 312"/>
                <a:gd name="T40" fmla="*/ 48 w 69"/>
                <a:gd name="T41" fmla="*/ 296 h 312"/>
                <a:gd name="T42" fmla="*/ 48 w 69"/>
                <a:gd name="T43" fmla="*/ 301 h 312"/>
                <a:gd name="T44" fmla="*/ 51 w 69"/>
                <a:gd name="T45" fmla="*/ 307 h 312"/>
                <a:gd name="T46" fmla="*/ 51 w 69"/>
                <a:gd name="T47" fmla="*/ 309 h 312"/>
                <a:gd name="T48" fmla="*/ 53 w 69"/>
                <a:gd name="T49" fmla="*/ 312 h 312"/>
                <a:gd name="T50" fmla="*/ 53 w 69"/>
                <a:gd name="T51" fmla="*/ 309 h 312"/>
                <a:gd name="T52" fmla="*/ 53 w 69"/>
                <a:gd name="T53" fmla="*/ 304 h 312"/>
                <a:gd name="T54" fmla="*/ 53 w 69"/>
                <a:gd name="T55" fmla="*/ 299 h 312"/>
                <a:gd name="T56" fmla="*/ 56 w 69"/>
                <a:gd name="T57" fmla="*/ 299 h 312"/>
                <a:gd name="T58" fmla="*/ 56 w 69"/>
                <a:gd name="T59" fmla="*/ 299 h 312"/>
                <a:gd name="T60" fmla="*/ 59 w 69"/>
                <a:gd name="T61" fmla="*/ 301 h 312"/>
                <a:gd name="T62" fmla="*/ 61 w 69"/>
                <a:gd name="T63" fmla="*/ 301 h 312"/>
                <a:gd name="T64" fmla="*/ 67 w 69"/>
                <a:gd name="T65" fmla="*/ 299 h 312"/>
                <a:gd name="T66" fmla="*/ 67 w 69"/>
                <a:gd name="T67" fmla="*/ 293 h 312"/>
                <a:gd name="T68" fmla="*/ 69 w 69"/>
                <a:gd name="T69" fmla="*/ 288 h 312"/>
                <a:gd name="T70" fmla="*/ 69 w 69"/>
                <a:gd name="T71" fmla="*/ 277 h 312"/>
                <a:gd name="T72" fmla="*/ 69 w 69"/>
                <a:gd name="T73" fmla="*/ 267 h 312"/>
                <a:gd name="T74" fmla="*/ 67 w 69"/>
                <a:gd name="T75" fmla="*/ 251 h 312"/>
                <a:gd name="T76" fmla="*/ 67 w 69"/>
                <a:gd name="T77" fmla="*/ 235 h 312"/>
                <a:gd name="T78" fmla="*/ 64 w 69"/>
                <a:gd name="T79" fmla="*/ 210 h 312"/>
                <a:gd name="T80" fmla="*/ 61 w 69"/>
                <a:gd name="T81" fmla="*/ 186 h 312"/>
                <a:gd name="T82" fmla="*/ 59 w 69"/>
                <a:gd name="T83" fmla="*/ 160 h 312"/>
                <a:gd name="T84" fmla="*/ 53 w 69"/>
                <a:gd name="T85" fmla="*/ 133 h 312"/>
                <a:gd name="T86" fmla="*/ 48 w 69"/>
                <a:gd name="T87" fmla="*/ 112 h 312"/>
                <a:gd name="T88" fmla="*/ 45 w 69"/>
                <a:gd name="T89" fmla="*/ 93 h 312"/>
                <a:gd name="T90" fmla="*/ 43 w 69"/>
                <a:gd name="T91" fmla="*/ 74 h 312"/>
                <a:gd name="T92" fmla="*/ 37 w 69"/>
                <a:gd name="T93" fmla="*/ 58 h 312"/>
                <a:gd name="T94" fmla="*/ 35 w 69"/>
                <a:gd name="T95" fmla="*/ 48 h 312"/>
                <a:gd name="T96" fmla="*/ 32 w 69"/>
                <a:gd name="T97" fmla="*/ 37 h 312"/>
                <a:gd name="T98" fmla="*/ 29 w 69"/>
                <a:gd name="T99" fmla="*/ 26 h 312"/>
                <a:gd name="T100" fmla="*/ 27 w 69"/>
                <a:gd name="T101" fmla="*/ 18 h 312"/>
                <a:gd name="T102" fmla="*/ 24 w 69"/>
                <a:gd name="T103" fmla="*/ 10 h 312"/>
                <a:gd name="T104" fmla="*/ 21 w 69"/>
                <a:gd name="T105" fmla="*/ 8 h 312"/>
                <a:gd name="T106" fmla="*/ 19 w 69"/>
                <a:gd name="T107" fmla="*/ 0 h 312"/>
                <a:gd name="T108" fmla="*/ 19 w 69"/>
                <a:gd name="T109" fmla="*/ 0 h 312"/>
                <a:gd name="T110" fmla="*/ 0 w 69"/>
                <a:gd name="T111" fmla="*/ 2 h 312"/>
                <a:gd name="T112" fmla="*/ 0 w 69"/>
                <a:gd name="T113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" h="312">
                  <a:moveTo>
                    <a:pt x="0" y="2"/>
                  </a:moveTo>
                  <a:lnTo>
                    <a:pt x="0" y="2"/>
                  </a:lnTo>
                  <a:lnTo>
                    <a:pt x="2" y="8"/>
                  </a:lnTo>
                  <a:lnTo>
                    <a:pt x="5" y="13"/>
                  </a:lnTo>
                  <a:lnTo>
                    <a:pt x="8" y="21"/>
                  </a:lnTo>
                  <a:lnTo>
                    <a:pt x="11" y="32"/>
                  </a:lnTo>
                  <a:lnTo>
                    <a:pt x="13" y="48"/>
                  </a:lnTo>
                  <a:lnTo>
                    <a:pt x="19" y="61"/>
                  </a:lnTo>
                  <a:lnTo>
                    <a:pt x="21" y="77"/>
                  </a:lnTo>
                  <a:lnTo>
                    <a:pt x="27" y="93"/>
                  </a:lnTo>
                  <a:lnTo>
                    <a:pt x="29" y="112"/>
                  </a:lnTo>
                  <a:lnTo>
                    <a:pt x="32" y="133"/>
                  </a:lnTo>
                  <a:lnTo>
                    <a:pt x="37" y="154"/>
                  </a:lnTo>
                  <a:lnTo>
                    <a:pt x="40" y="173"/>
                  </a:lnTo>
                  <a:lnTo>
                    <a:pt x="43" y="194"/>
                  </a:lnTo>
                  <a:lnTo>
                    <a:pt x="45" y="216"/>
                  </a:lnTo>
                  <a:lnTo>
                    <a:pt x="48" y="240"/>
                  </a:lnTo>
                  <a:lnTo>
                    <a:pt x="48" y="256"/>
                  </a:lnTo>
                  <a:lnTo>
                    <a:pt x="48" y="272"/>
                  </a:lnTo>
                  <a:lnTo>
                    <a:pt x="48" y="285"/>
                  </a:lnTo>
                  <a:lnTo>
                    <a:pt x="48" y="296"/>
                  </a:lnTo>
                  <a:lnTo>
                    <a:pt x="48" y="301"/>
                  </a:lnTo>
                  <a:lnTo>
                    <a:pt x="51" y="307"/>
                  </a:lnTo>
                  <a:lnTo>
                    <a:pt x="51" y="309"/>
                  </a:lnTo>
                  <a:lnTo>
                    <a:pt x="53" y="312"/>
                  </a:lnTo>
                  <a:lnTo>
                    <a:pt x="53" y="309"/>
                  </a:lnTo>
                  <a:lnTo>
                    <a:pt x="53" y="304"/>
                  </a:lnTo>
                  <a:lnTo>
                    <a:pt x="53" y="299"/>
                  </a:lnTo>
                  <a:lnTo>
                    <a:pt x="56" y="299"/>
                  </a:lnTo>
                  <a:lnTo>
                    <a:pt x="56" y="299"/>
                  </a:lnTo>
                  <a:lnTo>
                    <a:pt x="59" y="301"/>
                  </a:lnTo>
                  <a:lnTo>
                    <a:pt x="61" y="301"/>
                  </a:lnTo>
                  <a:lnTo>
                    <a:pt x="67" y="299"/>
                  </a:lnTo>
                  <a:lnTo>
                    <a:pt x="67" y="293"/>
                  </a:lnTo>
                  <a:lnTo>
                    <a:pt x="69" y="288"/>
                  </a:lnTo>
                  <a:lnTo>
                    <a:pt x="69" y="277"/>
                  </a:lnTo>
                  <a:lnTo>
                    <a:pt x="69" y="267"/>
                  </a:lnTo>
                  <a:lnTo>
                    <a:pt x="67" y="251"/>
                  </a:lnTo>
                  <a:lnTo>
                    <a:pt x="67" y="235"/>
                  </a:lnTo>
                  <a:lnTo>
                    <a:pt x="64" y="210"/>
                  </a:lnTo>
                  <a:lnTo>
                    <a:pt x="61" y="186"/>
                  </a:lnTo>
                  <a:lnTo>
                    <a:pt x="59" y="160"/>
                  </a:lnTo>
                  <a:lnTo>
                    <a:pt x="53" y="133"/>
                  </a:lnTo>
                  <a:lnTo>
                    <a:pt x="48" y="112"/>
                  </a:lnTo>
                  <a:lnTo>
                    <a:pt x="45" y="93"/>
                  </a:lnTo>
                  <a:lnTo>
                    <a:pt x="43" y="74"/>
                  </a:lnTo>
                  <a:lnTo>
                    <a:pt x="37" y="58"/>
                  </a:lnTo>
                  <a:lnTo>
                    <a:pt x="35" y="48"/>
                  </a:lnTo>
                  <a:lnTo>
                    <a:pt x="32" y="37"/>
                  </a:lnTo>
                  <a:lnTo>
                    <a:pt x="29" y="26"/>
                  </a:lnTo>
                  <a:lnTo>
                    <a:pt x="27" y="18"/>
                  </a:lnTo>
                  <a:lnTo>
                    <a:pt x="24" y="10"/>
                  </a:lnTo>
                  <a:lnTo>
                    <a:pt x="2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5228" y="1594"/>
              <a:ext cx="27" cy="257"/>
            </a:xfrm>
            <a:custGeom>
              <a:avLst/>
              <a:gdLst>
                <a:gd name="T0" fmla="*/ 30 w 30"/>
                <a:gd name="T1" fmla="*/ 0 h 291"/>
                <a:gd name="T2" fmla="*/ 27 w 30"/>
                <a:gd name="T3" fmla="*/ 0 h 291"/>
                <a:gd name="T4" fmla="*/ 27 w 30"/>
                <a:gd name="T5" fmla="*/ 6 h 291"/>
                <a:gd name="T6" fmla="*/ 27 w 30"/>
                <a:gd name="T7" fmla="*/ 16 h 291"/>
                <a:gd name="T8" fmla="*/ 27 w 30"/>
                <a:gd name="T9" fmla="*/ 27 h 291"/>
                <a:gd name="T10" fmla="*/ 24 w 30"/>
                <a:gd name="T11" fmla="*/ 40 h 291"/>
                <a:gd name="T12" fmla="*/ 24 w 30"/>
                <a:gd name="T13" fmla="*/ 56 h 291"/>
                <a:gd name="T14" fmla="*/ 22 w 30"/>
                <a:gd name="T15" fmla="*/ 75 h 291"/>
                <a:gd name="T16" fmla="*/ 22 w 30"/>
                <a:gd name="T17" fmla="*/ 94 h 291"/>
                <a:gd name="T18" fmla="*/ 22 w 30"/>
                <a:gd name="T19" fmla="*/ 112 h 291"/>
                <a:gd name="T20" fmla="*/ 22 w 30"/>
                <a:gd name="T21" fmla="*/ 131 h 291"/>
                <a:gd name="T22" fmla="*/ 19 w 30"/>
                <a:gd name="T23" fmla="*/ 150 h 291"/>
                <a:gd name="T24" fmla="*/ 19 w 30"/>
                <a:gd name="T25" fmla="*/ 171 h 291"/>
                <a:gd name="T26" fmla="*/ 19 w 30"/>
                <a:gd name="T27" fmla="*/ 190 h 291"/>
                <a:gd name="T28" fmla="*/ 19 w 30"/>
                <a:gd name="T29" fmla="*/ 209 h 291"/>
                <a:gd name="T30" fmla="*/ 19 w 30"/>
                <a:gd name="T31" fmla="*/ 222 h 291"/>
                <a:gd name="T32" fmla="*/ 19 w 30"/>
                <a:gd name="T33" fmla="*/ 238 h 291"/>
                <a:gd name="T34" fmla="*/ 19 w 30"/>
                <a:gd name="T35" fmla="*/ 249 h 291"/>
                <a:gd name="T36" fmla="*/ 19 w 30"/>
                <a:gd name="T37" fmla="*/ 257 h 291"/>
                <a:gd name="T38" fmla="*/ 19 w 30"/>
                <a:gd name="T39" fmla="*/ 265 h 291"/>
                <a:gd name="T40" fmla="*/ 19 w 30"/>
                <a:gd name="T41" fmla="*/ 273 h 291"/>
                <a:gd name="T42" fmla="*/ 16 w 30"/>
                <a:gd name="T43" fmla="*/ 278 h 291"/>
                <a:gd name="T44" fmla="*/ 16 w 30"/>
                <a:gd name="T45" fmla="*/ 283 h 291"/>
                <a:gd name="T46" fmla="*/ 16 w 30"/>
                <a:gd name="T47" fmla="*/ 283 h 291"/>
                <a:gd name="T48" fmla="*/ 16 w 30"/>
                <a:gd name="T49" fmla="*/ 289 h 291"/>
                <a:gd name="T50" fmla="*/ 14 w 30"/>
                <a:gd name="T51" fmla="*/ 289 h 291"/>
                <a:gd name="T52" fmla="*/ 11 w 30"/>
                <a:gd name="T53" fmla="*/ 291 h 291"/>
                <a:gd name="T54" fmla="*/ 6 w 30"/>
                <a:gd name="T55" fmla="*/ 289 h 291"/>
                <a:gd name="T56" fmla="*/ 3 w 30"/>
                <a:gd name="T57" fmla="*/ 283 h 291"/>
                <a:gd name="T58" fmla="*/ 3 w 30"/>
                <a:gd name="T59" fmla="*/ 278 h 291"/>
                <a:gd name="T60" fmla="*/ 0 w 30"/>
                <a:gd name="T61" fmla="*/ 270 h 291"/>
                <a:gd name="T62" fmla="*/ 0 w 30"/>
                <a:gd name="T63" fmla="*/ 262 h 291"/>
                <a:gd name="T64" fmla="*/ 0 w 30"/>
                <a:gd name="T65" fmla="*/ 249 h 291"/>
                <a:gd name="T66" fmla="*/ 0 w 30"/>
                <a:gd name="T67" fmla="*/ 235 h 291"/>
                <a:gd name="T68" fmla="*/ 0 w 30"/>
                <a:gd name="T69" fmla="*/ 219 h 291"/>
                <a:gd name="T70" fmla="*/ 0 w 30"/>
                <a:gd name="T71" fmla="*/ 200 h 291"/>
                <a:gd name="T72" fmla="*/ 0 w 30"/>
                <a:gd name="T73" fmla="*/ 179 h 291"/>
                <a:gd name="T74" fmla="*/ 0 w 30"/>
                <a:gd name="T75" fmla="*/ 160 h 291"/>
                <a:gd name="T76" fmla="*/ 0 w 30"/>
                <a:gd name="T77" fmla="*/ 139 h 291"/>
                <a:gd name="T78" fmla="*/ 3 w 30"/>
                <a:gd name="T79" fmla="*/ 120 h 291"/>
                <a:gd name="T80" fmla="*/ 6 w 30"/>
                <a:gd name="T81" fmla="*/ 102 h 291"/>
                <a:gd name="T82" fmla="*/ 8 w 30"/>
                <a:gd name="T83" fmla="*/ 86 h 291"/>
                <a:gd name="T84" fmla="*/ 11 w 30"/>
                <a:gd name="T85" fmla="*/ 70 h 291"/>
                <a:gd name="T86" fmla="*/ 14 w 30"/>
                <a:gd name="T87" fmla="*/ 59 h 291"/>
                <a:gd name="T88" fmla="*/ 16 w 30"/>
                <a:gd name="T89" fmla="*/ 43 h 291"/>
                <a:gd name="T90" fmla="*/ 19 w 30"/>
                <a:gd name="T91" fmla="*/ 32 h 291"/>
                <a:gd name="T92" fmla="*/ 22 w 30"/>
                <a:gd name="T93" fmla="*/ 22 h 291"/>
                <a:gd name="T94" fmla="*/ 24 w 30"/>
                <a:gd name="T95" fmla="*/ 16 h 291"/>
                <a:gd name="T96" fmla="*/ 24 w 30"/>
                <a:gd name="T97" fmla="*/ 8 h 291"/>
                <a:gd name="T98" fmla="*/ 27 w 30"/>
                <a:gd name="T99" fmla="*/ 3 h 291"/>
                <a:gd name="T100" fmla="*/ 27 w 30"/>
                <a:gd name="T101" fmla="*/ 0 h 291"/>
                <a:gd name="T102" fmla="*/ 30 w 30"/>
                <a:gd name="T103" fmla="*/ 0 h 291"/>
                <a:gd name="T104" fmla="*/ 30 w 30"/>
                <a:gd name="T10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" h="291">
                  <a:moveTo>
                    <a:pt x="3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7" y="16"/>
                  </a:lnTo>
                  <a:lnTo>
                    <a:pt x="27" y="27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22" y="75"/>
                  </a:lnTo>
                  <a:lnTo>
                    <a:pt x="22" y="94"/>
                  </a:lnTo>
                  <a:lnTo>
                    <a:pt x="22" y="112"/>
                  </a:lnTo>
                  <a:lnTo>
                    <a:pt x="22" y="131"/>
                  </a:lnTo>
                  <a:lnTo>
                    <a:pt x="19" y="150"/>
                  </a:lnTo>
                  <a:lnTo>
                    <a:pt x="19" y="171"/>
                  </a:lnTo>
                  <a:lnTo>
                    <a:pt x="19" y="190"/>
                  </a:lnTo>
                  <a:lnTo>
                    <a:pt x="19" y="209"/>
                  </a:lnTo>
                  <a:lnTo>
                    <a:pt x="19" y="222"/>
                  </a:lnTo>
                  <a:lnTo>
                    <a:pt x="19" y="238"/>
                  </a:lnTo>
                  <a:lnTo>
                    <a:pt x="19" y="249"/>
                  </a:lnTo>
                  <a:lnTo>
                    <a:pt x="19" y="257"/>
                  </a:lnTo>
                  <a:lnTo>
                    <a:pt x="19" y="265"/>
                  </a:lnTo>
                  <a:lnTo>
                    <a:pt x="19" y="273"/>
                  </a:lnTo>
                  <a:lnTo>
                    <a:pt x="16" y="278"/>
                  </a:lnTo>
                  <a:lnTo>
                    <a:pt x="16" y="283"/>
                  </a:lnTo>
                  <a:lnTo>
                    <a:pt x="16" y="283"/>
                  </a:lnTo>
                  <a:lnTo>
                    <a:pt x="16" y="289"/>
                  </a:lnTo>
                  <a:lnTo>
                    <a:pt x="14" y="289"/>
                  </a:lnTo>
                  <a:lnTo>
                    <a:pt x="11" y="291"/>
                  </a:lnTo>
                  <a:lnTo>
                    <a:pt x="6" y="289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0" y="270"/>
                  </a:lnTo>
                  <a:lnTo>
                    <a:pt x="0" y="262"/>
                  </a:lnTo>
                  <a:lnTo>
                    <a:pt x="0" y="249"/>
                  </a:lnTo>
                  <a:lnTo>
                    <a:pt x="0" y="235"/>
                  </a:lnTo>
                  <a:lnTo>
                    <a:pt x="0" y="219"/>
                  </a:lnTo>
                  <a:lnTo>
                    <a:pt x="0" y="200"/>
                  </a:lnTo>
                  <a:lnTo>
                    <a:pt x="0" y="179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3" y="120"/>
                  </a:lnTo>
                  <a:lnTo>
                    <a:pt x="6" y="102"/>
                  </a:lnTo>
                  <a:lnTo>
                    <a:pt x="8" y="86"/>
                  </a:lnTo>
                  <a:lnTo>
                    <a:pt x="11" y="70"/>
                  </a:lnTo>
                  <a:lnTo>
                    <a:pt x="14" y="59"/>
                  </a:lnTo>
                  <a:lnTo>
                    <a:pt x="16" y="43"/>
                  </a:lnTo>
                  <a:lnTo>
                    <a:pt x="19" y="32"/>
                  </a:lnTo>
                  <a:lnTo>
                    <a:pt x="22" y="22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5037" y="1587"/>
              <a:ext cx="158" cy="147"/>
            </a:xfrm>
            <a:custGeom>
              <a:avLst/>
              <a:gdLst>
                <a:gd name="T0" fmla="*/ 0 w 176"/>
                <a:gd name="T1" fmla="*/ 8 h 166"/>
                <a:gd name="T2" fmla="*/ 2 w 176"/>
                <a:gd name="T3" fmla="*/ 8 h 166"/>
                <a:gd name="T4" fmla="*/ 10 w 176"/>
                <a:gd name="T5" fmla="*/ 11 h 166"/>
                <a:gd name="T6" fmla="*/ 16 w 176"/>
                <a:gd name="T7" fmla="*/ 14 h 166"/>
                <a:gd name="T8" fmla="*/ 24 w 176"/>
                <a:gd name="T9" fmla="*/ 16 h 166"/>
                <a:gd name="T10" fmla="*/ 29 w 176"/>
                <a:gd name="T11" fmla="*/ 19 h 166"/>
                <a:gd name="T12" fmla="*/ 40 w 176"/>
                <a:gd name="T13" fmla="*/ 24 h 166"/>
                <a:gd name="T14" fmla="*/ 48 w 176"/>
                <a:gd name="T15" fmla="*/ 27 h 166"/>
                <a:gd name="T16" fmla="*/ 56 w 176"/>
                <a:gd name="T17" fmla="*/ 32 h 166"/>
                <a:gd name="T18" fmla="*/ 64 w 176"/>
                <a:gd name="T19" fmla="*/ 35 h 166"/>
                <a:gd name="T20" fmla="*/ 74 w 176"/>
                <a:gd name="T21" fmla="*/ 40 h 166"/>
                <a:gd name="T22" fmla="*/ 82 w 176"/>
                <a:gd name="T23" fmla="*/ 46 h 166"/>
                <a:gd name="T24" fmla="*/ 90 w 176"/>
                <a:gd name="T25" fmla="*/ 54 h 166"/>
                <a:gd name="T26" fmla="*/ 101 w 176"/>
                <a:gd name="T27" fmla="*/ 59 h 166"/>
                <a:gd name="T28" fmla="*/ 109 w 176"/>
                <a:gd name="T29" fmla="*/ 67 h 166"/>
                <a:gd name="T30" fmla="*/ 114 w 176"/>
                <a:gd name="T31" fmla="*/ 72 h 166"/>
                <a:gd name="T32" fmla="*/ 122 w 176"/>
                <a:gd name="T33" fmla="*/ 80 h 166"/>
                <a:gd name="T34" fmla="*/ 128 w 176"/>
                <a:gd name="T35" fmla="*/ 88 h 166"/>
                <a:gd name="T36" fmla="*/ 136 w 176"/>
                <a:gd name="T37" fmla="*/ 96 h 166"/>
                <a:gd name="T38" fmla="*/ 141 w 176"/>
                <a:gd name="T39" fmla="*/ 104 h 166"/>
                <a:gd name="T40" fmla="*/ 147 w 176"/>
                <a:gd name="T41" fmla="*/ 112 h 166"/>
                <a:gd name="T42" fmla="*/ 152 w 176"/>
                <a:gd name="T43" fmla="*/ 120 h 166"/>
                <a:gd name="T44" fmla="*/ 157 w 176"/>
                <a:gd name="T45" fmla="*/ 128 h 166"/>
                <a:gd name="T46" fmla="*/ 160 w 176"/>
                <a:gd name="T47" fmla="*/ 136 h 166"/>
                <a:gd name="T48" fmla="*/ 163 w 176"/>
                <a:gd name="T49" fmla="*/ 142 h 166"/>
                <a:gd name="T50" fmla="*/ 165 w 176"/>
                <a:gd name="T51" fmla="*/ 147 h 166"/>
                <a:gd name="T52" fmla="*/ 171 w 176"/>
                <a:gd name="T53" fmla="*/ 155 h 166"/>
                <a:gd name="T54" fmla="*/ 173 w 176"/>
                <a:gd name="T55" fmla="*/ 163 h 166"/>
                <a:gd name="T56" fmla="*/ 176 w 176"/>
                <a:gd name="T57" fmla="*/ 166 h 166"/>
                <a:gd name="T58" fmla="*/ 173 w 176"/>
                <a:gd name="T59" fmla="*/ 163 h 166"/>
                <a:gd name="T60" fmla="*/ 173 w 176"/>
                <a:gd name="T61" fmla="*/ 163 h 166"/>
                <a:gd name="T62" fmla="*/ 171 w 176"/>
                <a:gd name="T63" fmla="*/ 158 h 166"/>
                <a:gd name="T64" fmla="*/ 171 w 176"/>
                <a:gd name="T65" fmla="*/ 152 h 166"/>
                <a:gd name="T66" fmla="*/ 168 w 176"/>
                <a:gd name="T67" fmla="*/ 144 h 166"/>
                <a:gd name="T68" fmla="*/ 165 w 176"/>
                <a:gd name="T69" fmla="*/ 136 h 166"/>
                <a:gd name="T70" fmla="*/ 163 w 176"/>
                <a:gd name="T71" fmla="*/ 128 h 166"/>
                <a:gd name="T72" fmla="*/ 160 w 176"/>
                <a:gd name="T73" fmla="*/ 120 h 166"/>
                <a:gd name="T74" fmla="*/ 157 w 176"/>
                <a:gd name="T75" fmla="*/ 110 h 166"/>
                <a:gd name="T76" fmla="*/ 152 w 176"/>
                <a:gd name="T77" fmla="*/ 99 h 166"/>
                <a:gd name="T78" fmla="*/ 149 w 176"/>
                <a:gd name="T79" fmla="*/ 91 h 166"/>
                <a:gd name="T80" fmla="*/ 144 w 176"/>
                <a:gd name="T81" fmla="*/ 80 h 166"/>
                <a:gd name="T82" fmla="*/ 139 w 176"/>
                <a:gd name="T83" fmla="*/ 72 h 166"/>
                <a:gd name="T84" fmla="*/ 130 w 176"/>
                <a:gd name="T85" fmla="*/ 62 h 166"/>
                <a:gd name="T86" fmla="*/ 125 w 176"/>
                <a:gd name="T87" fmla="*/ 56 h 166"/>
                <a:gd name="T88" fmla="*/ 117 w 176"/>
                <a:gd name="T89" fmla="*/ 48 h 166"/>
                <a:gd name="T90" fmla="*/ 109 w 176"/>
                <a:gd name="T91" fmla="*/ 40 h 166"/>
                <a:gd name="T92" fmla="*/ 101 w 176"/>
                <a:gd name="T93" fmla="*/ 35 h 166"/>
                <a:gd name="T94" fmla="*/ 93 w 176"/>
                <a:gd name="T95" fmla="*/ 30 h 166"/>
                <a:gd name="T96" fmla="*/ 85 w 176"/>
                <a:gd name="T97" fmla="*/ 24 h 166"/>
                <a:gd name="T98" fmla="*/ 77 w 176"/>
                <a:gd name="T99" fmla="*/ 19 h 166"/>
                <a:gd name="T100" fmla="*/ 69 w 176"/>
                <a:gd name="T101" fmla="*/ 16 h 166"/>
                <a:gd name="T102" fmla="*/ 61 w 176"/>
                <a:gd name="T103" fmla="*/ 14 h 166"/>
                <a:gd name="T104" fmla="*/ 53 w 176"/>
                <a:gd name="T105" fmla="*/ 11 h 166"/>
                <a:gd name="T106" fmla="*/ 48 w 176"/>
                <a:gd name="T107" fmla="*/ 8 h 166"/>
                <a:gd name="T108" fmla="*/ 40 w 176"/>
                <a:gd name="T109" fmla="*/ 6 h 166"/>
                <a:gd name="T110" fmla="*/ 34 w 176"/>
                <a:gd name="T111" fmla="*/ 3 h 166"/>
                <a:gd name="T112" fmla="*/ 29 w 176"/>
                <a:gd name="T113" fmla="*/ 3 h 166"/>
                <a:gd name="T114" fmla="*/ 24 w 176"/>
                <a:gd name="T115" fmla="*/ 0 h 166"/>
                <a:gd name="T116" fmla="*/ 21 w 176"/>
                <a:gd name="T117" fmla="*/ 0 h 166"/>
                <a:gd name="T118" fmla="*/ 0 w 176"/>
                <a:gd name="T119" fmla="*/ 8 h 166"/>
                <a:gd name="T120" fmla="*/ 0 w 176"/>
                <a:gd name="T121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66">
                  <a:moveTo>
                    <a:pt x="0" y="8"/>
                  </a:moveTo>
                  <a:lnTo>
                    <a:pt x="2" y="8"/>
                  </a:lnTo>
                  <a:lnTo>
                    <a:pt x="10" y="11"/>
                  </a:lnTo>
                  <a:lnTo>
                    <a:pt x="16" y="14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40" y="24"/>
                  </a:lnTo>
                  <a:lnTo>
                    <a:pt x="48" y="27"/>
                  </a:lnTo>
                  <a:lnTo>
                    <a:pt x="56" y="32"/>
                  </a:lnTo>
                  <a:lnTo>
                    <a:pt x="64" y="35"/>
                  </a:lnTo>
                  <a:lnTo>
                    <a:pt x="74" y="40"/>
                  </a:lnTo>
                  <a:lnTo>
                    <a:pt x="82" y="46"/>
                  </a:lnTo>
                  <a:lnTo>
                    <a:pt x="90" y="54"/>
                  </a:lnTo>
                  <a:lnTo>
                    <a:pt x="101" y="59"/>
                  </a:lnTo>
                  <a:lnTo>
                    <a:pt x="109" y="67"/>
                  </a:lnTo>
                  <a:lnTo>
                    <a:pt x="114" y="72"/>
                  </a:lnTo>
                  <a:lnTo>
                    <a:pt x="122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41" y="104"/>
                  </a:lnTo>
                  <a:lnTo>
                    <a:pt x="147" y="112"/>
                  </a:lnTo>
                  <a:lnTo>
                    <a:pt x="152" y="120"/>
                  </a:lnTo>
                  <a:lnTo>
                    <a:pt x="157" y="128"/>
                  </a:lnTo>
                  <a:lnTo>
                    <a:pt x="160" y="136"/>
                  </a:lnTo>
                  <a:lnTo>
                    <a:pt x="163" y="142"/>
                  </a:lnTo>
                  <a:lnTo>
                    <a:pt x="165" y="147"/>
                  </a:lnTo>
                  <a:lnTo>
                    <a:pt x="171" y="155"/>
                  </a:lnTo>
                  <a:lnTo>
                    <a:pt x="173" y="163"/>
                  </a:lnTo>
                  <a:lnTo>
                    <a:pt x="176" y="166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1" y="158"/>
                  </a:lnTo>
                  <a:lnTo>
                    <a:pt x="171" y="152"/>
                  </a:lnTo>
                  <a:lnTo>
                    <a:pt x="168" y="144"/>
                  </a:lnTo>
                  <a:lnTo>
                    <a:pt x="165" y="136"/>
                  </a:lnTo>
                  <a:lnTo>
                    <a:pt x="163" y="128"/>
                  </a:lnTo>
                  <a:lnTo>
                    <a:pt x="160" y="120"/>
                  </a:lnTo>
                  <a:lnTo>
                    <a:pt x="157" y="110"/>
                  </a:lnTo>
                  <a:lnTo>
                    <a:pt x="152" y="99"/>
                  </a:lnTo>
                  <a:lnTo>
                    <a:pt x="149" y="91"/>
                  </a:lnTo>
                  <a:lnTo>
                    <a:pt x="144" y="80"/>
                  </a:lnTo>
                  <a:lnTo>
                    <a:pt x="139" y="72"/>
                  </a:lnTo>
                  <a:lnTo>
                    <a:pt x="130" y="62"/>
                  </a:lnTo>
                  <a:lnTo>
                    <a:pt x="125" y="56"/>
                  </a:lnTo>
                  <a:lnTo>
                    <a:pt x="117" y="48"/>
                  </a:lnTo>
                  <a:lnTo>
                    <a:pt x="109" y="40"/>
                  </a:lnTo>
                  <a:lnTo>
                    <a:pt x="101" y="35"/>
                  </a:lnTo>
                  <a:lnTo>
                    <a:pt x="93" y="30"/>
                  </a:lnTo>
                  <a:lnTo>
                    <a:pt x="85" y="24"/>
                  </a:lnTo>
                  <a:lnTo>
                    <a:pt x="77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3" y="11"/>
                  </a:lnTo>
                  <a:lnTo>
                    <a:pt x="48" y="8"/>
                  </a:lnTo>
                  <a:lnTo>
                    <a:pt x="40" y="6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5242" y="1604"/>
              <a:ext cx="89" cy="118"/>
            </a:xfrm>
            <a:custGeom>
              <a:avLst/>
              <a:gdLst>
                <a:gd name="T0" fmla="*/ 75 w 99"/>
                <a:gd name="T1" fmla="*/ 0 h 133"/>
                <a:gd name="T2" fmla="*/ 70 w 99"/>
                <a:gd name="T3" fmla="*/ 3 h 133"/>
                <a:gd name="T4" fmla="*/ 62 w 99"/>
                <a:gd name="T5" fmla="*/ 11 h 133"/>
                <a:gd name="T6" fmla="*/ 59 w 99"/>
                <a:gd name="T7" fmla="*/ 16 h 133"/>
                <a:gd name="T8" fmla="*/ 51 w 99"/>
                <a:gd name="T9" fmla="*/ 24 h 133"/>
                <a:gd name="T10" fmla="*/ 48 w 99"/>
                <a:gd name="T11" fmla="*/ 32 h 133"/>
                <a:gd name="T12" fmla="*/ 43 w 99"/>
                <a:gd name="T13" fmla="*/ 43 h 133"/>
                <a:gd name="T14" fmla="*/ 35 w 99"/>
                <a:gd name="T15" fmla="*/ 51 h 133"/>
                <a:gd name="T16" fmla="*/ 27 w 99"/>
                <a:gd name="T17" fmla="*/ 61 h 133"/>
                <a:gd name="T18" fmla="*/ 22 w 99"/>
                <a:gd name="T19" fmla="*/ 72 h 133"/>
                <a:gd name="T20" fmla="*/ 16 w 99"/>
                <a:gd name="T21" fmla="*/ 85 h 133"/>
                <a:gd name="T22" fmla="*/ 11 w 99"/>
                <a:gd name="T23" fmla="*/ 96 h 133"/>
                <a:gd name="T24" fmla="*/ 6 w 99"/>
                <a:gd name="T25" fmla="*/ 109 h 133"/>
                <a:gd name="T26" fmla="*/ 3 w 99"/>
                <a:gd name="T27" fmla="*/ 123 h 133"/>
                <a:gd name="T28" fmla="*/ 0 w 99"/>
                <a:gd name="T29" fmla="*/ 133 h 133"/>
                <a:gd name="T30" fmla="*/ 6 w 99"/>
                <a:gd name="T31" fmla="*/ 125 h 133"/>
                <a:gd name="T32" fmla="*/ 11 w 99"/>
                <a:gd name="T33" fmla="*/ 117 h 133"/>
                <a:gd name="T34" fmla="*/ 14 w 99"/>
                <a:gd name="T35" fmla="*/ 109 h 133"/>
                <a:gd name="T36" fmla="*/ 22 w 99"/>
                <a:gd name="T37" fmla="*/ 101 h 133"/>
                <a:gd name="T38" fmla="*/ 27 w 99"/>
                <a:gd name="T39" fmla="*/ 91 h 133"/>
                <a:gd name="T40" fmla="*/ 35 w 99"/>
                <a:gd name="T41" fmla="*/ 80 h 133"/>
                <a:gd name="T42" fmla="*/ 43 w 99"/>
                <a:gd name="T43" fmla="*/ 67 h 133"/>
                <a:gd name="T44" fmla="*/ 51 w 99"/>
                <a:gd name="T45" fmla="*/ 56 h 133"/>
                <a:gd name="T46" fmla="*/ 59 w 99"/>
                <a:gd name="T47" fmla="*/ 45 h 133"/>
                <a:gd name="T48" fmla="*/ 67 w 99"/>
                <a:gd name="T49" fmla="*/ 35 h 133"/>
                <a:gd name="T50" fmla="*/ 75 w 99"/>
                <a:gd name="T51" fmla="*/ 27 h 133"/>
                <a:gd name="T52" fmla="*/ 83 w 99"/>
                <a:gd name="T53" fmla="*/ 19 h 133"/>
                <a:gd name="T54" fmla="*/ 88 w 99"/>
                <a:gd name="T55" fmla="*/ 11 h 133"/>
                <a:gd name="T56" fmla="*/ 99 w 99"/>
                <a:gd name="T57" fmla="*/ 8 h 133"/>
                <a:gd name="T58" fmla="*/ 75 w 99"/>
                <a:gd name="T59" fmla="*/ 0 h 133"/>
                <a:gd name="T60" fmla="*/ 75 w 99"/>
                <a:gd name="T6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133">
                  <a:moveTo>
                    <a:pt x="75" y="0"/>
                  </a:moveTo>
                  <a:lnTo>
                    <a:pt x="70" y="3"/>
                  </a:lnTo>
                  <a:lnTo>
                    <a:pt x="62" y="11"/>
                  </a:lnTo>
                  <a:lnTo>
                    <a:pt x="59" y="16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3" y="43"/>
                  </a:lnTo>
                  <a:lnTo>
                    <a:pt x="35" y="51"/>
                  </a:lnTo>
                  <a:lnTo>
                    <a:pt x="27" y="61"/>
                  </a:lnTo>
                  <a:lnTo>
                    <a:pt x="22" y="72"/>
                  </a:lnTo>
                  <a:lnTo>
                    <a:pt x="16" y="85"/>
                  </a:lnTo>
                  <a:lnTo>
                    <a:pt x="11" y="96"/>
                  </a:lnTo>
                  <a:lnTo>
                    <a:pt x="6" y="109"/>
                  </a:lnTo>
                  <a:lnTo>
                    <a:pt x="3" y="123"/>
                  </a:lnTo>
                  <a:lnTo>
                    <a:pt x="0" y="133"/>
                  </a:lnTo>
                  <a:lnTo>
                    <a:pt x="6" y="125"/>
                  </a:lnTo>
                  <a:lnTo>
                    <a:pt x="11" y="117"/>
                  </a:lnTo>
                  <a:lnTo>
                    <a:pt x="14" y="109"/>
                  </a:lnTo>
                  <a:lnTo>
                    <a:pt x="22" y="101"/>
                  </a:lnTo>
                  <a:lnTo>
                    <a:pt x="27" y="91"/>
                  </a:lnTo>
                  <a:lnTo>
                    <a:pt x="35" y="80"/>
                  </a:lnTo>
                  <a:lnTo>
                    <a:pt x="43" y="67"/>
                  </a:lnTo>
                  <a:lnTo>
                    <a:pt x="51" y="56"/>
                  </a:lnTo>
                  <a:lnTo>
                    <a:pt x="59" y="45"/>
                  </a:lnTo>
                  <a:lnTo>
                    <a:pt x="67" y="35"/>
                  </a:lnTo>
                  <a:lnTo>
                    <a:pt x="75" y="27"/>
                  </a:lnTo>
                  <a:lnTo>
                    <a:pt x="83" y="19"/>
                  </a:lnTo>
                  <a:lnTo>
                    <a:pt x="88" y="11"/>
                  </a:lnTo>
                  <a:lnTo>
                    <a:pt x="99" y="8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795" y="1991"/>
              <a:ext cx="1604" cy="893"/>
            </a:xfrm>
            <a:custGeom>
              <a:avLst/>
              <a:gdLst>
                <a:gd name="T0" fmla="*/ 6 w 1784"/>
                <a:gd name="T1" fmla="*/ 957 h 1011"/>
                <a:gd name="T2" fmla="*/ 48 w 1784"/>
                <a:gd name="T3" fmla="*/ 923 h 1011"/>
                <a:gd name="T4" fmla="*/ 126 w 1784"/>
                <a:gd name="T5" fmla="*/ 859 h 1011"/>
                <a:gd name="T6" fmla="*/ 235 w 1784"/>
                <a:gd name="T7" fmla="*/ 773 h 1011"/>
                <a:gd name="T8" fmla="*/ 369 w 1784"/>
                <a:gd name="T9" fmla="*/ 672 h 1011"/>
                <a:gd name="T10" fmla="*/ 524 w 1784"/>
                <a:gd name="T11" fmla="*/ 562 h 1011"/>
                <a:gd name="T12" fmla="*/ 694 w 1784"/>
                <a:gd name="T13" fmla="*/ 453 h 1011"/>
                <a:gd name="T14" fmla="*/ 873 w 1784"/>
                <a:gd name="T15" fmla="*/ 349 h 1011"/>
                <a:gd name="T16" fmla="*/ 1052 w 1784"/>
                <a:gd name="T17" fmla="*/ 258 h 1011"/>
                <a:gd name="T18" fmla="*/ 1218 w 1784"/>
                <a:gd name="T19" fmla="*/ 184 h 1011"/>
                <a:gd name="T20" fmla="*/ 1367 w 1784"/>
                <a:gd name="T21" fmla="*/ 122 h 1011"/>
                <a:gd name="T22" fmla="*/ 1498 w 1784"/>
                <a:gd name="T23" fmla="*/ 77 h 1011"/>
                <a:gd name="T24" fmla="*/ 1608 w 1784"/>
                <a:gd name="T25" fmla="*/ 42 h 1011"/>
                <a:gd name="T26" fmla="*/ 1690 w 1784"/>
                <a:gd name="T27" fmla="*/ 21 h 1011"/>
                <a:gd name="T28" fmla="*/ 1749 w 1784"/>
                <a:gd name="T29" fmla="*/ 5 h 1011"/>
                <a:gd name="T30" fmla="*/ 1781 w 1784"/>
                <a:gd name="T31" fmla="*/ 0 h 1011"/>
                <a:gd name="T32" fmla="*/ 1776 w 1784"/>
                <a:gd name="T33" fmla="*/ 2 h 1011"/>
                <a:gd name="T34" fmla="*/ 1717 w 1784"/>
                <a:gd name="T35" fmla="*/ 21 h 1011"/>
                <a:gd name="T36" fmla="*/ 1608 w 1784"/>
                <a:gd name="T37" fmla="*/ 58 h 1011"/>
                <a:gd name="T38" fmla="*/ 1461 w 1784"/>
                <a:gd name="T39" fmla="*/ 114 h 1011"/>
                <a:gd name="T40" fmla="*/ 1290 w 1784"/>
                <a:gd name="T41" fmla="*/ 181 h 1011"/>
                <a:gd name="T42" fmla="*/ 1106 w 1784"/>
                <a:gd name="T43" fmla="*/ 261 h 1011"/>
                <a:gd name="T44" fmla="*/ 921 w 1784"/>
                <a:gd name="T45" fmla="*/ 352 h 1011"/>
                <a:gd name="T46" fmla="*/ 745 w 1784"/>
                <a:gd name="T47" fmla="*/ 453 h 1011"/>
                <a:gd name="T48" fmla="*/ 593 w 1784"/>
                <a:gd name="T49" fmla="*/ 560 h 1011"/>
                <a:gd name="T50" fmla="*/ 454 w 1784"/>
                <a:gd name="T51" fmla="*/ 658 h 1011"/>
                <a:gd name="T52" fmla="*/ 331 w 1784"/>
                <a:gd name="T53" fmla="*/ 749 h 1011"/>
                <a:gd name="T54" fmla="*/ 227 w 1784"/>
                <a:gd name="T55" fmla="*/ 829 h 1011"/>
                <a:gd name="T56" fmla="*/ 144 w 1784"/>
                <a:gd name="T57" fmla="*/ 896 h 1011"/>
                <a:gd name="T58" fmla="*/ 78 w 1784"/>
                <a:gd name="T59" fmla="*/ 949 h 1011"/>
                <a:gd name="T60" fmla="*/ 35 w 1784"/>
                <a:gd name="T61" fmla="*/ 987 h 1011"/>
                <a:gd name="T62" fmla="*/ 11 w 1784"/>
                <a:gd name="T63" fmla="*/ 1008 h 1011"/>
                <a:gd name="T64" fmla="*/ 0 w 1784"/>
                <a:gd name="T65" fmla="*/ 96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4" h="1011">
                  <a:moveTo>
                    <a:pt x="0" y="963"/>
                  </a:moveTo>
                  <a:lnTo>
                    <a:pt x="6" y="957"/>
                  </a:lnTo>
                  <a:lnTo>
                    <a:pt x="22" y="944"/>
                  </a:lnTo>
                  <a:lnTo>
                    <a:pt x="48" y="923"/>
                  </a:lnTo>
                  <a:lnTo>
                    <a:pt x="83" y="893"/>
                  </a:lnTo>
                  <a:lnTo>
                    <a:pt x="126" y="859"/>
                  </a:lnTo>
                  <a:lnTo>
                    <a:pt x="176" y="819"/>
                  </a:lnTo>
                  <a:lnTo>
                    <a:pt x="235" y="773"/>
                  </a:lnTo>
                  <a:lnTo>
                    <a:pt x="299" y="725"/>
                  </a:lnTo>
                  <a:lnTo>
                    <a:pt x="369" y="672"/>
                  </a:lnTo>
                  <a:lnTo>
                    <a:pt x="446" y="618"/>
                  </a:lnTo>
                  <a:lnTo>
                    <a:pt x="524" y="562"/>
                  </a:lnTo>
                  <a:lnTo>
                    <a:pt x="609" y="509"/>
                  </a:lnTo>
                  <a:lnTo>
                    <a:pt x="694" y="453"/>
                  </a:lnTo>
                  <a:lnTo>
                    <a:pt x="783" y="400"/>
                  </a:lnTo>
                  <a:lnTo>
                    <a:pt x="873" y="349"/>
                  </a:lnTo>
                  <a:lnTo>
                    <a:pt x="964" y="304"/>
                  </a:lnTo>
                  <a:lnTo>
                    <a:pt x="1052" y="258"/>
                  </a:lnTo>
                  <a:lnTo>
                    <a:pt x="1138" y="218"/>
                  </a:lnTo>
                  <a:lnTo>
                    <a:pt x="1218" y="184"/>
                  </a:lnTo>
                  <a:lnTo>
                    <a:pt x="1298" y="152"/>
                  </a:lnTo>
                  <a:lnTo>
                    <a:pt x="1367" y="122"/>
                  </a:lnTo>
                  <a:lnTo>
                    <a:pt x="1434" y="98"/>
                  </a:lnTo>
                  <a:lnTo>
                    <a:pt x="1498" y="77"/>
                  </a:lnTo>
                  <a:lnTo>
                    <a:pt x="1557" y="58"/>
                  </a:lnTo>
                  <a:lnTo>
                    <a:pt x="1608" y="42"/>
                  </a:lnTo>
                  <a:lnTo>
                    <a:pt x="1653" y="32"/>
                  </a:lnTo>
                  <a:lnTo>
                    <a:pt x="1690" y="21"/>
                  </a:lnTo>
                  <a:lnTo>
                    <a:pt x="1725" y="13"/>
                  </a:lnTo>
                  <a:lnTo>
                    <a:pt x="1749" y="5"/>
                  </a:lnTo>
                  <a:lnTo>
                    <a:pt x="1771" y="2"/>
                  </a:lnTo>
                  <a:lnTo>
                    <a:pt x="1781" y="0"/>
                  </a:lnTo>
                  <a:lnTo>
                    <a:pt x="1784" y="0"/>
                  </a:lnTo>
                  <a:lnTo>
                    <a:pt x="1776" y="2"/>
                  </a:lnTo>
                  <a:lnTo>
                    <a:pt x="1752" y="10"/>
                  </a:lnTo>
                  <a:lnTo>
                    <a:pt x="1717" y="21"/>
                  </a:lnTo>
                  <a:lnTo>
                    <a:pt x="1666" y="40"/>
                  </a:lnTo>
                  <a:lnTo>
                    <a:pt x="1608" y="58"/>
                  </a:lnTo>
                  <a:lnTo>
                    <a:pt x="1538" y="85"/>
                  </a:lnTo>
                  <a:lnTo>
                    <a:pt x="1461" y="114"/>
                  </a:lnTo>
                  <a:lnTo>
                    <a:pt x="1378" y="146"/>
                  </a:lnTo>
                  <a:lnTo>
                    <a:pt x="1290" y="181"/>
                  </a:lnTo>
                  <a:lnTo>
                    <a:pt x="1199" y="221"/>
                  </a:lnTo>
                  <a:lnTo>
                    <a:pt x="1106" y="261"/>
                  </a:lnTo>
                  <a:lnTo>
                    <a:pt x="1012" y="306"/>
                  </a:lnTo>
                  <a:lnTo>
                    <a:pt x="921" y="352"/>
                  </a:lnTo>
                  <a:lnTo>
                    <a:pt x="831" y="402"/>
                  </a:lnTo>
                  <a:lnTo>
                    <a:pt x="745" y="453"/>
                  </a:lnTo>
                  <a:lnTo>
                    <a:pt x="668" y="506"/>
                  </a:lnTo>
                  <a:lnTo>
                    <a:pt x="593" y="560"/>
                  </a:lnTo>
                  <a:lnTo>
                    <a:pt x="521" y="610"/>
                  </a:lnTo>
                  <a:lnTo>
                    <a:pt x="454" y="658"/>
                  </a:lnTo>
                  <a:lnTo>
                    <a:pt x="390" y="704"/>
                  </a:lnTo>
                  <a:lnTo>
                    <a:pt x="331" y="749"/>
                  </a:lnTo>
                  <a:lnTo>
                    <a:pt x="278" y="789"/>
                  </a:lnTo>
                  <a:lnTo>
                    <a:pt x="227" y="829"/>
                  </a:lnTo>
                  <a:lnTo>
                    <a:pt x="184" y="864"/>
                  </a:lnTo>
                  <a:lnTo>
                    <a:pt x="144" y="896"/>
                  </a:lnTo>
                  <a:lnTo>
                    <a:pt x="110" y="925"/>
                  </a:lnTo>
                  <a:lnTo>
                    <a:pt x="78" y="949"/>
                  </a:lnTo>
                  <a:lnTo>
                    <a:pt x="54" y="971"/>
                  </a:lnTo>
                  <a:lnTo>
                    <a:pt x="35" y="987"/>
                  </a:lnTo>
                  <a:lnTo>
                    <a:pt x="19" y="1000"/>
                  </a:lnTo>
                  <a:lnTo>
                    <a:pt x="11" y="1008"/>
                  </a:lnTo>
                  <a:lnTo>
                    <a:pt x="8" y="1011"/>
                  </a:lnTo>
                  <a:lnTo>
                    <a:pt x="0" y="963"/>
                  </a:lnTo>
                  <a:lnTo>
                    <a:pt x="0" y="9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973" y="2042"/>
              <a:ext cx="1450" cy="896"/>
            </a:xfrm>
            <a:custGeom>
              <a:avLst/>
              <a:gdLst>
                <a:gd name="T0" fmla="*/ 2 w 1613"/>
                <a:gd name="T1" fmla="*/ 1009 h 1014"/>
                <a:gd name="T2" fmla="*/ 29 w 1613"/>
                <a:gd name="T3" fmla="*/ 974 h 1014"/>
                <a:gd name="T4" fmla="*/ 85 w 1613"/>
                <a:gd name="T5" fmla="*/ 913 h 1014"/>
                <a:gd name="T6" fmla="*/ 171 w 1613"/>
                <a:gd name="T7" fmla="*/ 830 h 1014"/>
                <a:gd name="T8" fmla="*/ 283 w 1613"/>
                <a:gd name="T9" fmla="*/ 731 h 1014"/>
                <a:gd name="T10" fmla="*/ 422 w 1613"/>
                <a:gd name="T11" fmla="*/ 619 h 1014"/>
                <a:gd name="T12" fmla="*/ 590 w 1613"/>
                <a:gd name="T13" fmla="*/ 499 h 1014"/>
                <a:gd name="T14" fmla="*/ 782 w 1613"/>
                <a:gd name="T15" fmla="*/ 376 h 1014"/>
                <a:gd name="T16" fmla="*/ 993 w 1613"/>
                <a:gd name="T17" fmla="*/ 259 h 1014"/>
                <a:gd name="T18" fmla="*/ 1169 w 1613"/>
                <a:gd name="T19" fmla="*/ 168 h 1014"/>
                <a:gd name="T20" fmla="*/ 1313 w 1613"/>
                <a:gd name="T21" fmla="*/ 102 h 1014"/>
                <a:gd name="T22" fmla="*/ 1423 w 1613"/>
                <a:gd name="T23" fmla="*/ 54 h 1014"/>
                <a:gd name="T24" fmla="*/ 1506 w 1613"/>
                <a:gd name="T25" fmla="*/ 24 h 1014"/>
                <a:gd name="T26" fmla="*/ 1559 w 1613"/>
                <a:gd name="T27" fmla="*/ 8 h 1014"/>
                <a:gd name="T28" fmla="*/ 1594 w 1613"/>
                <a:gd name="T29" fmla="*/ 0 h 1014"/>
                <a:gd name="T30" fmla="*/ 1607 w 1613"/>
                <a:gd name="T31" fmla="*/ 0 h 1014"/>
                <a:gd name="T32" fmla="*/ 1605 w 1613"/>
                <a:gd name="T33" fmla="*/ 0 h 1014"/>
                <a:gd name="T34" fmla="*/ 1551 w 1613"/>
                <a:gd name="T35" fmla="*/ 22 h 1014"/>
                <a:gd name="T36" fmla="*/ 1460 w 1613"/>
                <a:gd name="T37" fmla="*/ 64 h 1014"/>
                <a:gd name="T38" fmla="*/ 1335 w 1613"/>
                <a:gd name="T39" fmla="*/ 123 h 1014"/>
                <a:gd name="T40" fmla="*/ 1188 w 1613"/>
                <a:gd name="T41" fmla="*/ 192 h 1014"/>
                <a:gd name="T42" fmla="*/ 1033 w 1613"/>
                <a:gd name="T43" fmla="*/ 272 h 1014"/>
                <a:gd name="T44" fmla="*/ 873 w 1613"/>
                <a:gd name="T45" fmla="*/ 358 h 1014"/>
                <a:gd name="T46" fmla="*/ 723 w 1613"/>
                <a:gd name="T47" fmla="*/ 448 h 1014"/>
                <a:gd name="T48" fmla="*/ 590 w 1613"/>
                <a:gd name="T49" fmla="*/ 539 h 1014"/>
                <a:gd name="T50" fmla="*/ 462 w 1613"/>
                <a:gd name="T51" fmla="*/ 630 h 1014"/>
                <a:gd name="T52" fmla="*/ 347 w 1613"/>
                <a:gd name="T53" fmla="*/ 721 h 1014"/>
                <a:gd name="T54" fmla="*/ 240 w 1613"/>
                <a:gd name="T55" fmla="*/ 803 h 1014"/>
                <a:gd name="T56" fmla="*/ 149 w 1613"/>
                <a:gd name="T57" fmla="*/ 878 h 1014"/>
                <a:gd name="T58" fmla="*/ 80 w 1613"/>
                <a:gd name="T59" fmla="*/ 939 h 1014"/>
                <a:gd name="T60" fmla="*/ 26 w 1613"/>
                <a:gd name="T61" fmla="*/ 985 h 1014"/>
                <a:gd name="T62" fmla="*/ 2 w 1613"/>
                <a:gd name="T63" fmla="*/ 1009 h 1014"/>
                <a:gd name="T64" fmla="*/ 0 w 1613"/>
                <a:gd name="T65" fmla="*/ 101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3" h="1014">
                  <a:moveTo>
                    <a:pt x="0" y="1014"/>
                  </a:moveTo>
                  <a:lnTo>
                    <a:pt x="2" y="1009"/>
                  </a:lnTo>
                  <a:lnTo>
                    <a:pt x="13" y="995"/>
                  </a:lnTo>
                  <a:lnTo>
                    <a:pt x="29" y="974"/>
                  </a:lnTo>
                  <a:lnTo>
                    <a:pt x="56" y="947"/>
                  </a:lnTo>
                  <a:lnTo>
                    <a:pt x="85" y="913"/>
                  </a:lnTo>
                  <a:lnTo>
                    <a:pt x="125" y="875"/>
                  </a:lnTo>
                  <a:lnTo>
                    <a:pt x="171" y="830"/>
                  </a:lnTo>
                  <a:lnTo>
                    <a:pt x="224" y="785"/>
                  </a:lnTo>
                  <a:lnTo>
                    <a:pt x="283" y="731"/>
                  </a:lnTo>
                  <a:lnTo>
                    <a:pt x="350" y="675"/>
                  </a:lnTo>
                  <a:lnTo>
                    <a:pt x="422" y="619"/>
                  </a:lnTo>
                  <a:lnTo>
                    <a:pt x="502" y="560"/>
                  </a:lnTo>
                  <a:lnTo>
                    <a:pt x="590" y="499"/>
                  </a:lnTo>
                  <a:lnTo>
                    <a:pt x="681" y="438"/>
                  </a:lnTo>
                  <a:lnTo>
                    <a:pt x="782" y="376"/>
                  </a:lnTo>
                  <a:lnTo>
                    <a:pt x="889" y="318"/>
                  </a:lnTo>
                  <a:lnTo>
                    <a:pt x="993" y="259"/>
                  </a:lnTo>
                  <a:lnTo>
                    <a:pt x="1087" y="211"/>
                  </a:lnTo>
                  <a:lnTo>
                    <a:pt x="1169" y="168"/>
                  </a:lnTo>
                  <a:lnTo>
                    <a:pt x="1247" y="134"/>
                  </a:lnTo>
                  <a:lnTo>
                    <a:pt x="1313" y="102"/>
                  </a:lnTo>
                  <a:lnTo>
                    <a:pt x="1372" y="75"/>
                  </a:lnTo>
                  <a:lnTo>
                    <a:pt x="1423" y="54"/>
                  </a:lnTo>
                  <a:lnTo>
                    <a:pt x="1468" y="38"/>
                  </a:lnTo>
                  <a:lnTo>
                    <a:pt x="1506" y="24"/>
                  </a:lnTo>
                  <a:lnTo>
                    <a:pt x="1535" y="16"/>
                  </a:lnTo>
                  <a:lnTo>
                    <a:pt x="1559" y="8"/>
                  </a:lnTo>
                  <a:lnTo>
                    <a:pt x="1581" y="3"/>
                  </a:lnTo>
                  <a:lnTo>
                    <a:pt x="1594" y="0"/>
                  </a:lnTo>
                  <a:lnTo>
                    <a:pt x="1602" y="0"/>
                  </a:lnTo>
                  <a:lnTo>
                    <a:pt x="1607" y="0"/>
                  </a:lnTo>
                  <a:lnTo>
                    <a:pt x="1613" y="0"/>
                  </a:lnTo>
                  <a:lnTo>
                    <a:pt x="1605" y="0"/>
                  </a:lnTo>
                  <a:lnTo>
                    <a:pt x="1583" y="11"/>
                  </a:lnTo>
                  <a:lnTo>
                    <a:pt x="1551" y="22"/>
                  </a:lnTo>
                  <a:lnTo>
                    <a:pt x="1511" y="43"/>
                  </a:lnTo>
                  <a:lnTo>
                    <a:pt x="1460" y="64"/>
                  </a:lnTo>
                  <a:lnTo>
                    <a:pt x="1402" y="91"/>
                  </a:lnTo>
                  <a:lnTo>
                    <a:pt x="1335" y="123"/>
                  </a:lnTo>
                  <a:lnTo>
                    <a:pt x="1265" y="155"/>
                  </a:lnTo>
                  <a:lnTo>
                    <a:pt x="1188" y="192"/>
                  </a:lnTo>
                  <a:lnTo>
                    <a:pt x="1113" y="230"/>
                  </a:lnTo>
                  <a:lnTo>
                    <a:pt x="1033" y="272"/>
                  </a:lnTo>
                  <a:lnTo>
                    <a:pt x="953" y="315"/>
                  </a:lnTo>
                  <a:lnTo>
                    <a:pt x="873" y="358"/>
                  </a:lnTo>
                  <a:lnTo>
                    <a:pt x="798" y="403"/>
                  </a:lnTo>
                  <a:lnTo>
                    <a:pt x="723" y="448"/>
                  </a:lnTo>
                  <a:lnTo>
                    <a:pt x="657" y="494"/>
                  </a:lnTo>
                  <a:lnTo>
                    <a:pt x="590" y="539"/>
                  </a:lnTo>
                  <a:lnTo>
                    <a:pt x="526" y="584"/>
                  </a:lnTo>
                  <a:lnTo>
                    <a:pt x="462" y="630"/>
                  </a:lnTo>
                  <a:lnTo>
                    <a:pt x="406" y="675"/>
                  </a:lnTo>
                  <a:lnTo>
                    <a:pt x="347" y="721"/>
                  </a:lnTo>
                  <a:lnTo>
                    <a:pt x="293" y="763"/>
                  </a:lnTo>
                  <a:lnTo>
                    <a:pt x="240" y="803"/>
                  </a:lnTo>
                  <a:lnTo>
                    <a:pt x="195" y="843"/>
                  </a:lnTo>
                  <a:lnTo>
                    <a:pt x="149" y="878"/>
                  </a:lnTo>
                  <a:lnTo>
                    <a:pt x="112" y="910"/>
                  </a:lnTo>
                  <a:lnTo>
                    <a:pt x="80" y="939"/>
                  </a:lnTo>
                  <a:lnTo>
                    <a:pt x="51" y="966"/>
                  </a:lnTo>
                  <a:lnTo>
                    <a:pt x="26" y="985"/>
                  </a:lnTo>
                  <a:lnTo>
                    <a:pt x="13" y="1001"/>
                  </a:lnTo>
                  <a:lnTo>
                    <a:pt x="2" y="1009"/>
                  </a:lnTo>
                  <a:lnTo>
                    <a:pt x="0" y="1014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5017" y="2184"/>
              <a:ext cx="339" cy="316"/>
            </a:xfrm>
            <a:custGeom>
              <a:avLst/>
              <a:gdLst>
                <a:gd name="T0" fmla="*/ 0 w 377"/>
                <a:gd name="T1" fmla="*/ 358 h 358"/>
                <a:gd name="T2" fmla="*/ 0 w 377"/>
                <a:gd name="T3" fmla="*/ 355 h 358"/>
                <a:gd name="T4" fmla="*/ 6 w 377"/>
                <a:gd name="T5" fmla="*/ 347 h 358"/>
                <a:gd name="T6" fmla="*/ 14 w 377"/>
                <a:gd name="T7" fmla="*/ 331 h 358"/>
                <a:gd name="T8" fmla="*/ 24 w 377"/>
                <a:gd name="T9" fmla="*/ 315 h 358"/>
                <a:gd name="T10" fmla="*/ 38 w 377"/>
                <a:gd name="T11" fmla="*/ 294 h 358"/>
                <a:gd name="T12" fmla="*/ 56 w 377"/>
                <a:gd name="T13" fmla="*/ 272 h 358"/>
                <a:gd name="T14" fmla="*/ 75 w 377"/>
                <a:gd name="T15" fmla="*/ 246 h 358"/>
                <a:gd name="T16" fmla="*/ 96 w 377"/>
                <a:gd name="T17" fmla="*/ 219 h 358"/>
                <a:gd name="T18" fmla="*/ 123 w 377"/>
                <a:gd name="T19" fmla="*/ 187 h 358"/>
                <a:gd name="T20" fmla="*/ 150 w 377"/>
                <a:gd name="T21" fmla="*/ 158 h 358"/>
                <a:gd name="T22" fmla="*/ 182 w 377"/>
                <a:gd name="T23" fmla="*/ 128 h 358"/>
                <a:gd name="T24" fmla="*/ 217 w 377"/>
                <a:gd name="T25" fmla="*/ 99 h 358"/>
                <a:gd name="T26" fmla="*/ 251 w 377"/>
                <a:gd name="T27" fmla="*/ 70 h 358"/>
                <a:gd name="T28" fmla="*/ 291 w 377"/>
                <a:gd name="T29" fmla="*/ 43 h 358"/>
                <a:gd name="T30" fmla="*/ 331 w 377"/>
                <a:gd name="T31" fmla="*/ 19 h 358"/>
                <a:gd name="T32" fmla="*/ 377 w 377"/>
                <a:gd name="T33" fmla="*/ 0 h 358"/>
                <a:gd name="T34" fmla="*/ 374 w 377"/>
                <a:gd name="T35" fmla="*/ 0 h 358"/>
                <a:gd name="T36" fmla="*/ 371 w 377"/>
                <a:gd name="T37" fmla="*/ 0 h 358"/>
                <a:gd name="T38" fmla="*/ 363 w 377"/>
                <a:gd name="T39" fmla="*/ 0 h 358"/>
                <a:gd name="T40" fmla="*/ 358 w 377"/>
                <a:gd name="T41" fmla="*/ 0 h 358"/>
                <a:gd name="T42" fmla="*/ 345 w 377"/>
                <a:gd name="T43" fmla="*/ 3 h 358"/>
                <a:gd name="T44" fmla="*/ 331 w 377"/>
                <a:gd name="T45" fmla="*/ 6 h 358"/>
                <a:gd name="T46" fmla="*/ 318 w 377"/>
                <a:gd name="T47" fmla="*/ 11 h 358"/>
                <a:gd name="T48" fmla="*/ 302 w 377"/>
                <a:gd name="T49" fmla="*/ 16 h 358"/>
                <a:gd name="T50" fmla="*/ 283 w 377"/>
                <a:gd name="T51" fmla="*/ 22 h 358"/>
                <a:gd name="T52" fmla="*/ 262 w 377"/>
                <a:gd name="T53" fmla="*/ 32 h 358"/>
                <a:gd name="T54" fmla="*/ 241 w 377"/>
                <a:gd name="T55" fmla="*/ 43 h 358"/>
                <a:gd name="T56" fmla="*/ 219 w 377"/>
                <a:gd name="T57" fmla="*/ 56 h 358"/>
                <a:gd name="T58" fmla="*/ 198 w 377"/>
                <a:gd name="T59" fmla="*/ 72 h 358"/>
                <a:gd name="T60" fmla="*/ 174 w 377"/>
                <a:gd name="T61" fmla="*/ 91 h 358"/>
                <a:gd name="T62" fmla="*/ 150 w 377"/>
                <a:gd name="T63" fmla="*/ 112 h 358"/>
                <a:gd name="T64" fmla="*/ 123 w 377"/>
                <a:gd name="T65" fmla="*/ 136 h 358"/>
                <a:gd name="T66" fmla="*/ 99 w 377"/>
                <a:gd name="T67" fmla="*/ 160 h 358"/>
                <a:gd name="T68" fmla="*/ 78 w 377"/>
                <a:gd name="T69" fmla="*/ 184 h 358"/>
                <a:gd name="T70" fmla="*/ 59 w 377"/>
                <a:gd name="T71" fmla="*/ 208 h 358"/>
                <a:gd name="T72" fmla="*/ 46 w 377"/>
                <a:gd name="T73" fmla="*/ 230 h 358"/>
                <a:gd name="T74" fmla="*/ 32 w 377"/>
                <a:gd name="T75" fmla="*/ 248 h 358"/>
                <a:gd name="T76" fmla="*/ 22 w 377"/>
                <a:gd name="T77" fmla="*/ 267 h 358"/>
                <a:gd name="T78" fmla="*/ 14 w 377"/>
                <a:gd name="T79" fmla="*/ 283 h 358"/>
                <a:gd name="T80" fmla="*/ 8 w 377"/>
                <a:gd name="T81" fmla="*/ 299 h 358"/>
                <a:gd name="T82" fmla="*/ 6 w 377"/>
                <a:gd name="T83" fmla="*/ 312 h 358"/>
                <a:gd name="T84" fmla="*/ 0 w 377"/>
                <a:gd name="T85" fmla="*/ 323 h 358"/>
                <a:gd name="T86" fmla="*/ 0 w 377"/>
                <a:gd name="T87" fmla="*/ 334 h 358"/>
                <a:gd name="T88" fmla="*/ 0 w 377"/>
                <a:gd name="T89" fmla="*/ 342 h 358"/>
                <a:gd name="T90" fmla="*/ 0 w 377"/>
                <a:gd name="T91" fmla="*/ 347 h 358"/>
                <a:gd name="T92" fmla="*/ 0 w 377"/>
                <a:gd name="T93" fmla="*/ 352 h 358"/>
                <a:gd name="T94" fmla="*/ 0 w 377"/>
                <a:gd name="T95" fmla="*/ 355 h 358"/>
                <a:gd name="T96" fmla="*/ 0 w 377"/>
                <a:gd name="T97" fmla="*/ 358 h 358"/>
                <a:gd name="T98" fmla="*/ 0 w 377"/>
                <a:gd name="T99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7" h="358">
                  <a:moveTo>
                    <a:pt x="0" y="358"/>
                  </a:moveTo>
                  <a:lnTo>
                    <a:pt x="0" y="355"/>
                  </a:lnTo>
                  <a:lnTo>
                    <a:pt x="6" y="347"/>
                  </a:lnTo>
                  <a:lnTo>
                    <a:pt x="14" y="331"/>
                  </a:lnTo>
                  <a:lnTo>
                    <a:pt x="24" y="315"/>
                  </a:lnTo>
                  <a:lnTo>
                    <a:pt x="38" y="294"/>
                  </a:lnTo>
                  <a:lnTo>
                    <a:pt x="56" y="272"/>
                  </a:lnTo>
                  <a:lnTo>
                    <a:pt x="75" y="246"/>
                  </a:lnTo>
                  <a:lnTo>
                    <a:pt x="96" y="219"/>
                  </a:lnTo>
                  <a:lnTo>
                    <a:pt x="123" y="187"/>
                  </a:lnTo>
                  <a:lnTo>
                    <a:pt x="150" y="158"/>
                  </a:lnTo>
                  <a:lnTo>
                    <a:pt x="182" y="128"/>
                  </a:lnTo>
                  <a:lnTo>
                    <a:pt x="217" y="99"/>
                  </a:lnTo>
                  <a:lnTo>
                    <a:pt x="251" y="70"/>
                  </a:lnTo>
                  <a:lnTo>
                    <a:pt x="291" y="43"/>
                  </a:lnTo>
                  <a:lnTo>
                    <a:pt x="331" y="19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3" y="0"/>
                  </a:lnTo>
                  <a:lnTo>
                    <a:pt x="358" y="0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8" y="11"/>
                  </a:lnTo>
                  <a:lnTo>
                    <a:pt x="302" y="16"/>
                  </a:lnTo>
                  <a:lnTo>
                    <a:pt x="283" y="22"/>
                  </a:lnTo>
                  <a:lnTo>
                    <a:pt x="262" y="32"/>
                  </a:lnTo>
                  <a:lnTo>
                    <a:pt x="241" y="43"/>
                  </a:lnTo>
                  <a:lnTo>
                    <a:pt x="219" y="56"/>
                  </a:lnTo>
                  <a:lnTo>
                    <a:pt x="198" y="72"/>
                  </a:lnTo>
                  <a:lnTo>
                    <a:pt x="174" y="91"/>
                  </a:lnTo>
                  <a:lnTo>
                    <a:pt x="150" y="112"/>
                  </a:lnTo>
                  <a:lnTo>
                    <a:pt x="123" y="136"/>
                  </a:lnTo>
                  <a:lnTo>
                    <a:pt x="99" y="160"/>
                  </a:lnTo>
                  <a:lnTo>
                    <a:pt x="78" y="184"/>
                  </a:lnTo>
                  <a:lnTo>
                    <a:pt x="59" y="208"/>
                  </a:lnTo>
                  <a:lnTo>
                    <a:pt x="46" y="230"/>
                  </a:lnTo>
                  <a:lnTo>
                    <a:pt x="32" y="248"/>
                  </a:lnTo>
                  <a:lnTo>
                    <a:pt x="22" y="267"/>
                  </a:lnTo>
                  <a:lnTo>
                    <a:pt x="14" y="283"/>
                  </a:lnTo>
                  <a:lnTo>
                    <a:pt x="8" y="299"/>
                  </a:lnTo>
                  <a:lnTo>
                    <a:pt x="6" y="312"/>
                  </a:lnTo>
                  <a:lnTo>
                    <a:pt x="0" y="323"/>
                  </a:lnTo>
                  <a:lnTo>
                    <a:pt x="0" y="334"/>
                  </a:lnTo>
                  <a:lnTo>
                    <a:pt x="0" y="342"/>
                  </a:lnTo>
                  <a:lnTo>
                    <a:pt x="0" y="347"/>
                  </a:lnTo>
                  <a:lnTo>
                    <a:pt x="0" y="352"/>
                  </a:lnTo>
                  <a:lnTo>
                    <a:pt x="0" y="355"/>
                  </a:lnTo>
                  <a:lnTo>
                    <a:pt x="0" y="358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073" y="2523"/>
              <a:ext cx="889" cy="403"/>
            </a:xfrm>
            <a:custGeom>
              <a:avLst/>
              <a:gdLst>
                <a:gd name="T0" fmla="*/ 40 w 988"/>
                <a:gd name="T1" fmla="*/ 454 h 457"/>
                <a:gd name="T2" fmla="*/ 56 w 988"/>
                <a:gd name="T3" fmla="*/ 438 h 457"/>
                <a:gd name="T4" fmla="*/ 88 w 988"/>
                <a:gd name="T5" fmla="*/ 406 h 457"/>
                <a:gd name="T6" fmla="*/ 133 w 988"/>
                <a:gd name="T7" fmla="*/ 366 h 457"/>
                <a:gd name="T8" fmla="*/ 189 w 988"/>
                <a:gd name="T9" fmla="*/ 318 h 457"/>
                <a:gd name="T10" fmla="*/ 256 w 988"/>
                <a:gd name="T11" fmla="*/ 267 h 457"/>
                <a:gd name="T12" fmla="*/ 331 w 988"/>
                <a:gd name="T13" fmla="*/ 214 h 457"/>
                <a:gd name="T14" fmla="*/ 414 w 988"/>
                <a:gd name="T15" fmla="*/ 161 h 457"/>
                <a:gd name="T16" fmla="*/ 502 w 988"/>
                <a:gd name="T17" fmla="*/ 115 h 457"/>
                <a:gd name="T18" fmla="*/ 595 w 988"/>
                <a:gd name="T19" fmla="*/ 78 h 457"/>
                <a:gd name="T20" fmla="*/ 686 w 988"/>
                <a:gd name="T21" fmla="*/ 51 h 457"/>
                <a:gd name="T22" fmla="*/ 772 w 988"/>
                <a:gd name="T23" fmla="*/ 32 h 457"/>
                <a:gd name="T24" fmla="*/ 849 w 988"/>
                <a:gd name="T25" fmla="*/ 22 h 457"/>
                <a:gd name="T26" fmla="*/ 913 w 988"/>
                <a:gd name="T27" fmla="*/ 16 h 457"/>
                <a:gd name="T28" fmla="*/ 959 w 988"/>
                <a:gd name="T29" fmla="*/ 14 h 457"/>
                <a:gd name="T30" fmla="*/ 985 w 988"/>
                <a:gd name="T31" fmla="*/ 14 h 457"/>
                <a:gd name="T32" fmla="*/ 985 w 988"/>
                <a:gd name="T33" fmla="*/ 14 h 457"/>
                <a:gd name="T34" fmla="*/ 964 w 988"/>
                <a:gd name="T35" fmla="*/ 8 h 457"/>
                <a:gd name="T36" fmla="*/ 924 w 988"/>
                <a:gd name="T37" fmla="*/ 3 h 457"/>
                <a:gd name="T38" fmla="*/ 865 w 988"/>
                <a:gd name="T39" fmla="*/ 0 h 457"/>
                <a:gd name="T40" fmla="*/ 796 w 988"/>
                <a:gd name="T41" fmla="*/ 0 h 457"/>
                <a:gd name="T42" fmla="*/ 716 w 988"/>
                <a:gd name="T43" fmla="*/ 11 h 457"/>
                <a:gd name="T44" fmla="*/ 627 w 988"/>
                <a:gd name="T45" fmla="*/ 30 h 457"/>
                <a:gd name="T46" fmla="*/ 534 w 988"/>
                <a:gd name="T47" fmla="*/ 62 h 457"/>
                <a:gd name="T48" fmla="*/ 438 w 988"/>
                <a:gd name="T49" fmla="*/ 107 h 457"/>
                <a:gd name="T50" fmla="*/ 344 w 988"/>
                <a:gd name="T51" fmla="*/ 163 h 457"/>
                <a:gd name="T52" fmla="*/ 259 w 988"/>
                <a:gd name="T53" fmla="*/ 225 h 457"/>
                <a:gd name="T54" fmla="*/ 181 w 988"/>
                <a:gd name="T55" fmla="*/ 283 h 457"/>
                <a:gd name="T56" fmla="*/ 112 w 988"/>
                <a:gd name="T57" fmla="*/ 339 h 457"/>
                <a:gd name="T58" fmla="*/ 59 w 988"/>
                <a:gd name="T59" fmla="*/ 387 h 457"/>
                <a:gd name="T60" fmla="*/ 21 w 988"/>
                <a:gd name="T61" fmla="*/ 425 h 457"/>
                <a:gd name="T62" fmla="*/ 0 w 988"/>
                <a:gd name="T63" fmla="*/ 446 h 457"/>
                <a:gd name="T64" fmla="*/ 40 w 988"/>
                <a:gd name="T65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8" h="457">
                  <a:moveTo>
                    <a:pt x="40" y="457"/>
                  </a:moveTo>
                  <a:lnTo>
                    <a:pt x="40" y="454"/>
                  </a:lnTo>
                  <a:lnTo>
                    <a:pt x="48" y="446"/>
                  </a:lnTo>
                  <a:lnTo>
                    <a:pt x="56" y="438"/>
                  </a:lnTo>
                  <a:lnTo>
                    <a:pt x="69" y="425"/>
                  </a:lnTo>
                  <a:lnTo>
                    <a:pt x="88" y="406"/>
                  </a:lnTo>
                  <a:lnTo>
                    <a:pt x="109" y="387"/>
                  </a:lnTo>
                  <a:lnTo>
                    <a:pt x="133" y="366"/>
                  </a:lnTo>
                  <a:lnTo>
                    <a:pt x="160" y="345"/>
                  </a:lnTo>
                  <a:lnTo>
                    <a:pt x="189" y="318"/>
                  </a:lnTo>
                  <a:lnTo>
                    <a:pt x="222" y="294"/>
                  </a:lnTo>
                  <a:lnTo>
                    <a:pt x="256" y="267"/>
                  </a:lnTo>
                  <a:lnTo>
                    <a:pt x="294" y="241"/>
                  </a:lnTo>
                  <a:lnTo>
                    <a:pt x="331" y="214"/>
                  </a:lnTo>
                  <a:lnTo>
                    <a:pt x="371" y="187"/>
                  </a:lnTo>
                  <a:lnTo>
                    <a:pt x="414" y="161"/>
                  </a:lnTo>
                  <a:lnTo>
                    <a:pt x="459" y="139"/>
                  </a:lnTo>
                  <a:lnTo>
                    <a:pt x="502" y="115"/>
                  </a:lnTo>
                  <a:lnTo>
                    <a:pt x="547" y="96"/>
                  </a:lnTo>
                  <a:lnTo>
                    <a:pt x="595" y="78"/>
                  </a:lnTo>
                  <a:lnTo>
                    <a:pt x="641" y="64"/>
                  </a:lnTo>
                  <a:lnTo>
                    <a:pt x="686" y="51"/>
                  </a:lnTo>
                  <a:lnTo>
                    <a:pt x="729" y="43"/>
                  </a:lnTo>
                  <a:lnTo>
                    <a:pt x="772" y="32"/>
                  </a:lnTo>
                  <a:lnTo>
                    <a:pt x="812" y="27"/>
                  </a:lnTo>
                  <a:lnTo>
                    <a:pt x="849" y="22"/>
                  </a:lnTo>
                  <a:lnTo>
                    <a:pt x="881" y="19"/>
                  </a:lnTo>
                  <a:lnTo>
                    <a:pt x="913" y="16"/>
                  </a:lnTo>
                  <a:lnTo>
                    <a:pt x="940" y="16"/>
                  </a:lnTo>
                  <a:lnTo>
                    <a:pt x="959" y="14"/>
                  </a:lnTo>
                  <a:lnTo>
                    <a:pt x="975" y="14"/>
                  </a:lnTo>
                  <a:lnTo>
                    <a:pt x="985" y="14"/>
                  </a:lnTo>
                  <a:lnTo>
                    <a:pt x="988" y="14"/>
                  </a:lnTo>
                  <a:lnTo>
                    <a:pt x="985" y="14"/>
                  </a:lnTo>
                  <a:lnTo>
                    <a:pt x="977" y="11"/>
                  </a:lnTo>
                  <a:lnTo>
                    <a:pt x="964" y="8"/>
                  </a:lnTo>
                  <a:lnTo>
                    <a:pt x="945" y="6"/>
                  </a:lnTo>
                  <a:lnTo>
                    <a:pt x="924" y="3"/>
                  </a:lnTo>
                  <a:lnTo>
                    <a:pt x="897" y="3"/>
                  </a:lnTo>
                  <a:lnTo>
                    <a:pt x="865" y="0"/>
                  </a:lnTo>
                  <a:lnTo>
                    <a:pt x="833" y="0"/>
                  </a:lnTo>
                  <a:lnTo>
                    <a:pt x="796" y="0"/>
                  </a:lnTo>
                  <a:lnTo>
                    <a:pt x="758" y="6"/>
                  </a:lnTo>
                  <a:lnTo>
                    <a:pt x="716" y="11"/>
                  </a:lnTo>
                  <a:lnTo>
                    <a:pt x="673" y="19"/>
                  </a:lnTo>
                  <a:lnTo>
                    <a:pt x="627" y="30"/>
                  </a:lnTo>
                  <a:lnTo>
                    <a:pt x="582" y="43"/>
                  </a:lnTo>
                  <a:lnTo>
                    <a:pt x="534" y="62"/>
                  </a:lnTo>
                  <a:lnTo>
                    <a:pt x="486" y="83"/>
                  </a:lnTo>
                  <a:lnTo>
                    <a:pt x="438" y="107"/>
                  </a:lnTo>
                  <a:lnTo>
                    <a:pt x="390" y="134"/>
                  </a:lnTo>
                  <a:lnTo>
                    <a:pt x="344" y="163"/>
                  </a:lnTo>
                  <a:lnTo>
                    <a:pt x="302" y="193"/>
                  </a:lnTo>
                  <a:lnTo>
                    <a:pt x="259" y="225"/>
                  </a:lnTo>
                  <a:lnTo>
                    <a:pt x="219" y="254"/>
                  </a:lnTo>
                  <a:lnTo>
                    <a:pt x="181" y="283"/>
                  </a:lnTo>
                  <a:lnTo>
                    <a:pt x="147" y="313"/>
                  </a:lnTo>
                  <a:lnTo>
                    <a:pt x="112" y="339"/>
                  </a:lnTo>
                  <a:lnTo>
                    <a:pt x="85" y="366"/>
                  </a:lnTo>
                  <a:lnTo>
                    <a:pt x="59" y="387"/>
                  </a:lnTo>
                  <a:lnTo>
                    <a:pt x="37" y="409"/>
                  </a:lnTo>
                  <a:lnTo>
                    <a:pt x="21" y="425"/>
                  </a:lnTo>
                  <a:lnTo>
                    <a:pt x="8" y="438"/>
                  </a:lnTo>
                  <a:lnTo>
                    <a:pt x="0" y="446"/>
                  </a:lnTo>
                  <a:lnTo>
                    <a:pt x="0" y="449"/>
                  </a:lnTo>
                  <a:lnTo>
                    <a:pt x="40" y="457"/>
                  </a:lnTo>
                  <a:lnTo>
                    <a:pt x="40" y="45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070" y="2323"/>
              <a:ext cx="92" cy="653"/>
            </a:xfrm>
            <a:custGeom>
              <a:avLst/>
              <a:gdLst>
                <a:gd name="T0" fmla="*/ 102 w 102"/>
                <a:gd name="T1" fmla="*/ 0 h 739"/>
                <a:gd name="T2" fmla="*/ 96 w 102"/>
                <a:gd name="T3" fmla="*/ 18 h 739"/>
                <a:gd name="T4" fmla="*/ 88 w 102"/>
                <a:gd name="T5" fmla="*/ 48 h 739"/>
                <a:gd name="T6" fmla="*/ 77 w 102"/>
                <a:gd name="T7" fmla="*/ 93 h 739"/>
                <a:gd name="T8" fmla="*/ 67 w 102"/>
                <a:gd name="T9" fmla="*/ 146 h 739"/>
                <a:gd name="T10" fmla="*/ 56 w 102"/>
                <a:gd name="T11" fmla="*/ 208 h 739"/>
                <a:gd name="T12" fmla="*/ 48 w 102"/>
                <a:gd name="T13" fmla="*/ 277 h 739"/>
                <a:gd name="T14" fmla="*/ 43 w 102"/>
                <a:gd name="T15" fmla="*/ 349 h 739"/>
                <a:gd name="T16" fmla="*/ 37 w 102"/>
                <a:gd name="T17" fmla="*/ 424 h 739"/>
                <a:gd name="T18" fmla="*/ 37 w 102"/>
                <a:gd name="T19" fmla="*/ 493 h 739"/>
                <a:gd name="T20" fmla="*/ 35 w 102"/>
                <a:gd name="T21" fmla="*/ 557 h 739"/>
                <a:gd name="T22" fmla="*/ 35 w 102"/>
                <a:gd name="T23" fmla="*/ 611 h 739"/>
                <a:gd name="T24" fmla="*/ 35 w 102"/>
                <a:gd name="T25" fmla="*/ 659 h 739"/>
                <a:gd name="T26" fmla="*/ 35 w 102"/>
                <a:gd name="T27" fmla="*/ 696 h 739"/>
                <a:gd name="T28" fmla="*/ 35 w 102"/>
                <a:gd name="T29" fmla="*/ 723 h 739"/>
                <a:gd name="T30" fmla="*/ 35 w 102"/>
                <a:gd name="T31" fmla="*/ 736 h 739"/>
                <a:gd name="T32" fmla="*/ 35 w 102"/>
                <a:gd name="T33" fmla="*/ 736 h 739"/>
                <a:gd name="T34" fmla="*/ 32 w 102"/>
                <a:gd name="T35" fmla="*/ 723 h 739"/>
                <a:gd name="T36" fmla="*/ 27 w 102"/>
                <a:gd name="T37" fmla="*/ 696 h 739"/>
                <a:gd name="T38" fmla="*/ 21 w 102"/>
                <a:gd name="T39" fmla="*/ 661 h 739"/>
                <a:gd name="T40" fmla="*/ 13 w 102"/>
                <a:gd name="T41" fmla="*/ 613 h 739"/>
                <a:gd name="T42" fmla="*/ 8 w 102"/>
                <a:gd name="T43" fmla="*/ 560 h 739"/>
                <a:gd name="T44" fmla="*/ 3 w 102"/>
                <a:gd name="T45" fmla="*/ 499 h 739"/>
                <a:gd name="T46" fmla="*/ 0 w 102"/>
                <a:gd name="T47" fmla="*/ 429 h 739"/>
                <a:gd name="T48" fmla="*/ 3 w 102"/>
                <a:gd name="T49" fmla="*/ 355 h 739"/>
                <a:gd name="T50" fmla="*/ 8 w 102"/>
                <a:gd name="T51" fmla="*/ 280 h 739"/>
                <a:gd name="T52" fmla="*/ 19 w 102"/>
                <a:gd name="T53" fmla="*/ 210 h 739"/>
                <a:gd name="T54" fmla="*/ 32 w 102"/>
                <a:gd name="T55" fmla="*/ 149 h 739"/>
                <a:gd name="T56" fmla="*/ 43 w 102"/>
                <a:gd name="T57" fmla="*/ 96 h 739"/>
                <a:gd name="T58" fmla="*/ 53 w 102"/>
                <a:gd name="T59" fmla="*/ 53 h 739"/>
                <a:gd name="T60" fmla="*/ 61 w 102"/>
                <a:gd name="T61" fmla="*/ 21 h 739"/>
                <a:gd name="T62" fmla="*/ 69 w 102"/>
                <a:gd name="T63" fmla="*/ 5 h 739"/>
                <a:gd name="T64" fmla="*/ 102 w 102"/>
                <a:gd name="T65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739">
                  <a:moveTo>
                    <a:pt x="102" y="0"/>
                  </a:moveTo>
                  <a:lnTo>
                    <a:pt x="102" y="0"/>
                  </a:lnTo>
                  <a:lnTo>
                    <a:pt x="99" y="8"/>
                  </a:lnTo>
                  <a:lnTo>
                    <a:pt x="96" y="18"/>
                  </a:lnTo>
                  <a:lnTo>
                    <a:pt x="91" y="32"/>
                  </a:lnTo>
                  <a:lnTo>
                    <a:pt x="88" y="48"/>
                  </a:lnTo>
                  <a:lnTo>
                    <a:pt x="83" y="69"/>
                  </a:lnTo>
                  <a:lnTo>
                    <a:pt x="77" y="93"/>
                  </a:lnTo>
                  <a:lnTo>
                    <a:pt x="75" y="120"/>
                  </a:lnTo>
                  <a:lnTo>
                    <a:pt x="67" y="146"/>
                  </a:lnTo>
                  <a:lnTo>
                    <a:pt x="61" y="176"/>
                  </a:lnTo>
                  <a:lnTo>
                    <a:pt x="56" y="208"/>
                  </a:lnTo>
                  <a:lnTo>
                    <a:pt x="53" y="242"/>
                  </a:lnTo>
                  <a:lnTo>
                    <a:pt x="48" y="277"/>
                  </a:lnTo>
                  <a:lnTo>
                    <a:pt x="45" y="314"/>
                  </a:lnTo>
                  <a:lnTo>
                    <a:pt x="43" y="349"/>
                  </a:lnTo>
                  <a:lnTo>
                    <a:pt x="40" y="389"/>
                  </a:lnTo>
                  <a:lnTo>
                    <a:pt x="37" y="424"/>
                  </a:lnTo>
                  <a:lnTo>
                    <a:pt x="37" y="461"/>
                  </a:lnTo>
                  <a:lnTo>
                    <a:pt x="37" y="493"/>
                  </a:lnTo>
                  <a:lnTo>
                    <a:pt x="37" y="525"/>
                  </a:lnTo>
                  <a:lnTo>
                    <a:pt x="35" y="557"/>
                  </a:lnTo>
                  <a:lnTo>
                    <a:pt x="35" y="587"/>
                  </a:lnTo>
                  <a:lnTo>
                    <a:pt x="35" y="611"/>
                  </a:lnTo>
                  <a:lnTo>
                    <a:pt x="35" y="637"/>
                  </a:lnTo>
                  <a:lnTo>
                    <a:pt x="35" y="659"/>
                  </a:lnTo>
                  <a:lnTo>
                    <a:pt x="35" y="680"/>
                  </a:lnTo>
                  <a:lnTo>
                    <a:pt x="35" y="696"/>
                  </a:lnTo>
                  <a:lnTo>
                    <a:pt x="35" y="712"/>
                  </a:lnTo>
                  <a:lnTo>
                    <a:pt x="35" y="723"/>
                  </a:lnTo>
                  <a:lnTo>
                    <a:pt x="35" y="731"/>
                  </a:lnTo>
                  <a:lnTo>
                    <a:pt x="35" y="736"/>
                  </a:lnTo>
                  <a:lnTo>
                    <a:pt x="37" y="739"/>
                  </a:lnTo>
                  <a:lnTo>
                    <a:pt x="35" y="736"/>
                  </a:lnTo>
                  <a:lnTo>
                    <a:pt x="35" y="731"/>
                  </a:lnTo>
                  <a:lnTo>
                    <a:pt x="32" y="723"/>
                  </a:lnTo>
                  <a:lnTo>
                    <a:pt x="29" y="712"/>
                  </a:lnTo>
                  <a:lnTo>
                    <a:pt x="27" y="696"/>
                  </a:lnTo>
                  <a:lnTo>
                    <a:pt x="24" y="680"/>
                  </a:lnTo>
                  <a:lnTo>
                    <a:pt x="21" y="661"/>
                  </a:lnTo>
                  <a:lnTo>
                    <a:pt x="16" y="640"/>
                  </a:lnTo>
                  <a:lnTo>
                    <a:pt x="13" y="613"/>
                  </a:lnTo>
                  <a:lnTo>
                    <a:pt x="11" y="589"/>
                  </a:lnTo>
                  <a:lnTo>
                    <a:pt x="8" y="560"/>
                  </a:lnTo>
                  <a:lnTo>
                    <a:pt x="5" y="531"/>
                  </a:lnTo>
                  <a:lnTo>
                    <a:pt x="3" y="499"/>
                  </a:lnTo>
                  <a:lnTo>
                    <a:pt x="3" y="464"/>
                  </a:lnTo>
                  <a:lnTo>
                    <a:pt x="0" y="429"/>
                  </a:lnTo>
                  <a:lnTo>
                    <a:pt x="3" y="392"/>
                  </a:lnTo>
                  <a:lnTo>
                    <a:pt x="3" y="355"/>
                  </a:lnTo>
                  <a:lnTo>
                    <a:pt x="5" y="317"/>
                  </a:lnTo>
                  <a:lnTo>
                    <a:pt x="8" y="280"/>
                  </a:lnTo>
                  <a:lnTo>
                    <a:pt x="13" y="248"/>
                  </a:lnTo>
                  <a:lnTo>
                    <a:pt x="19" y="210"/>
                  </a:lnTo>
                  <a:lnTo>
                    <a:pt x="24" y="181"/>
                  </a:lnTo>
                  <a:lnTo>
                    <a:pt x="32" y="149"/>
                  </a:lnTo>
                  <a:lnTo>
                    <a:pt x="37" y="122"/>
                  </a:lnTo>
                  <a:lnTo>
                    <a:pt x="43" y="96"/>
                  </a:lnTo>
                  <a:lnTo>
                    <a:pt x="48" y="72"/>
                  </a:lnTo>
                  <a:lnTo>
                    <a:pt x="53" y="53"/>
                  </a:lnTo>
                  <a:lnTo>
                    <a:pt x="59" y="34"/>
                  </a:lnTo>
                  <a:lnTo>
                    <a:pt x="61" y="21"/>
                  </a:lnTo>
                  <a:lnTo>
                    <a:pt x="67" y="10"/>
                  </a:lnTo>
                  <a:lnTo>
                    <a:pt x="69" y="5"/>
                  </a:lnTo>
                  <a:lnTo>
                    <a:pt x="69" y="2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736" y="2535"/>
              <a:ext cx="140" cy="462"/>
            </a:xfrm>
            <a:custGeom>
              <a:avLst/>
              <a:gdLst>
                <a:gd name="T0" fmla="*/ 0 w 155"/>
                <a:gd name="T1" fmla="*/ 16 h 523"/>
                <a:gd name="T2" fmla="*/ 0 w 155"/>
                <a:gd name="T3" fmla="*/ 18 h 523"/>
                <a:gd name="T4" fmla="*/ 11 w 155"/>
                <a:gd name="T5" fmla="*/ 26 h 523"/>
                <a:gd name="T6" fmla="*/ 16 w 155"/>
                <a:gd name="T7" fmla="*/ 34 h 523"/>
                <a:gd name="T8" fmla="*/ 24 w 155"/>
                <a:gd name="T9" fmla="*/ 42 h 523"/>
                <a:gd name="T10" fmla="*/ 32 w 155"/>
                <a:gd name="T11" fmla="*/ 50 h 523"/>
                <a:gd name="T12" fmla="*/ 40 w 155"/>
                <a:gd name="T13" fmla="*/ 64 h 523"/>
                <a:gd name="T14" fmla="*/ 48 w 155"/>
                <a:gd name="T15" fmla="*/ 77 h 523"/>
                <a:gd name="T16" fmla="*/ 59 w 155"/>
                <a:gd name="T17" fmla="*/ 93 h 523"/>
                <a:gd name="T18" fmla="*/ 67 w 155"/>
                <a:gd name="T19" fmla="*/ 107 h 523"/>
                <a:gd name="T20" fmla="*/ 75 w 155"/>
                <a:gd name="T21" fmla="*/ 125 h 523"/>
                <a:gd name="T22" fmla="*/ 83 w 155"/>
                <a:gd name="T23" fmla="*/ 147 h 523"/>
                <a:gd name="T24" fmla="*/ 91 w 155"/>
                <a:gd name="T25" fmla="*/ 168 h 523"/>
                <a:gd name="T26" fmla="*/ 99 w 155"/>
                <a:gd name="T27" fmla="*/ 189 h 523"/>
                <a:gd name="T28" fmla="*/ 107 w 155"/>
                <a:gd name="T29" fmla="*/ 216 h 523"/>
                <a:gd name="T30" fmla="*/ 109 w 155"/>
                <a:gd name="T31" fmla="*/ 243 h 523"/>
                <a:gd name="T32" fmla="*/ 115 w 155"/>
                <a:gd name="T33" fmla="*/ 269 h 523"/>
                <a:gd name="T34" fmla="*/ 117 w 155"/>
                <a:gd name="T35" fmla="*/ 296 h 523"/>
                <a:gd name="T36" fmla="*/ 120 w 155"/>
                <a:gd name="T37" fmla="*/ 323 h 523"/>
                <a:gd name="T38" fmla="*/ 123 w 155"/>
                <a:gd name="T39" fmla="*/ 349 h 523"/>
                <a:gd name="T40" fmla="*/ 123 w 155"/>
                <a:gd name="T41" fmla="*/ 373 h 523"/>
                <a:gd name="T42" fmla="*/ 125 w 155"/>
                <a:gd name="T43" fmla="*/ 397 h 523"/>
                <a:gd name="T44" fmla="*/ 128 w 155"/>
                <a:gd name="T45" fmla="*/ 421 h 523"/>
                <a:gd name="T46" fmla="*/ 128 w 155"/>
                <a:gd name="T47" fmla="*/ 443 h 523"/>
                <a:gd name="T48" fmla="*/ 128 w 155"/>
                <a:gd name="T49" fmla="*/ 461 h 523"/>
                <a:gd name="T50" fmla="*/ 128 w 155"/>
                <a:gd name="T51" fmla="*/ 477 h 523"/>
                <a:gd name="T52" fmla="*/ 128 w 155"/>
                <a:gd name="T53" fmla="*/ 493 h 523"/>
                <a:gd name="T54" fmla="*/ 128 w 155"/>
                <a:gd name="T55" fmla="*/ 507 h 523"/>
                <a:gd name="T56" fmla="*/ 128 w 155"/>
                <a:gd name="T57" fmla="*/ 515 h 523"/>
                <a:gd name="T58" fmla="*/ 128 w 155"/>
                <a:gd name="T59" fmla="*/ 520 h 523"/>
                <a:gd name="T60" fmla="*/ 128 w 155"/>
                <a:gd name="T61" fmla="*/ 523 h 523"/>
                <a:gd name="T62" fmla="*/ 128 w 155"/>
                <a:gd name="T63" fmla="*/ 520 h 523"/>
                <a:gd name="T64" fmla="*/ 128 w 155"/>
                <a:gd name="T65" fmla="*/ 515 h 523"/>
                <a:gd name="T66" fmla="*/ 131 w 155"/>
                <a:gd name="T67" fmla="*/ 507 h 523"/>
                <a:gd name="T68" fmla="*/ 136 w 155"/>
                <a:gd name="T69" fmla="*/ 499 h 523"/>
                <a:gd name="T70" fmla="*/ 139 w 155"/>
                <a:gd name="T71" fmla="*/ 483 h 523"/>
                <a:gd name="T72" fmla="*/ 144 w 155"/>
                <a:gd name="T73" fmla="*/ 467 h 523"/>
                <a:gd name="T74" fmla="*/ 147 w 155"/>
                <a:gd name="T75" fmla="*/ 451 h 523"/>
                <a:gd name="T76" fmla="*/ 149 w 155"/>
                <a:gd name="T77" fmla="*/ 429 h 523"/>
                <a:gd name="T78" fmla="*/ 152 w 155"/>
                <a:gd name="T79" fmla="*/ 408 h 523"/>
                <a:gd name="T80" fmla="*/ 155 w 155"/>
                <a:gd name="T81" fmla="*/ 384 h 523"/>
                <a:gd name="T82" fmla="*/ 155 w 155"/>
                <a:gd name="T83" fmla="*/ 357 h 523"/>
                <a:gd name="T84" fmla="*/ 155 w 155"/>
                <a:gd name="T85" fmla="*/ 331 h 523"/>
                <a:gd name="T86" fmla="*/ 155 w 155"/>
                <a:gd name="T87" fmla="*/ 301 h 523"/>
                <a:gd name="T88" fmla="*/ 149 w 155"/>
                <a:gd name="T89" fmla="*/ 272 h 523"/>
                <a:gd name="T90" fmla="*/ 144 w 155"/>
                <a:gd name="T91" fmla="*/ 240 h 523"/>
                <a:gd name="T92" fmla="*/ 139 w 155"/>
                <a:gd name="T93" fmla="*/ 211 h 523"/>
                <a:gd name="T94" fmla="*/ 128 w 155"/>
                <a:gd name="T95" fmla="*/ 179 h 523"/>
                <a:gd name="T96" fmla="*/ 120 w 155"/>
                <a:gd name="T97" fmla="*/ 149 h 523"/>
                <a:gd name="T98" fmla="*/ 109 w 155"/>
                <a:gd name="T99" fmla="*/ 125 h 523"/>
                <a:gd name="T100" fmla="*/ 101 w 155"/>
                <a:gd name="T101" fmla="*/ 104 h 523"/>
                <a:gd name="T102" fmla="*/ 93 w 155"/>
                <a:gd name="T103" fmla="*/ 82 h 523"/>
                <a:gd name="T104" fmla="*/ 88 w 155"/>
                <a:gd name="T105" fmla="*/ 66 h 523"/>
                <a:gd name="T106" fmla="*/ 80 w 155"/>
                <a:gd name="T107" fmla="*/ 50 h 523"/>
                <a:gd name="T108" fmla="*/ 75 w 155"/>
                <a:gd name="T109" fmla="*/ 40 h 523"/>
                <a:gd name="T110" fmla="*/ 69 w 155"/>
                <a:gd name="T111" fmla="*/ 29 h 523"/>
                <a:gd name="T112" fmla="*/ 64 w 155"/>
                <a:gd name="T113" fmla="*/ 18 h 523"/>
                <a:gd name="T114" fmla="*/ 59 w 155"/>
                <a:gd name="T115" fmla="*/ 13 h 523"/>
                <a:gd name="T116" fmla="*/ 56 w 155"/>
                <a:gd name="T117" fmla="*/ 8 h 523"/>
                <a:gd name="T118" fmla="*/ 53 w 155"/>
                <a:gd name="T119" fmla="*/ 2 h 523"/>
                <a:gd name="T120" fmla="*/ 51 w 155"/>
                <a:gd name="T121" fmla="*/ 0 h 523"/>
                <a:gd name="T122" fmla="*/ 0 w 155"/>
                <a:gd name="T123" fmla="*/ 16 h 523"/>
                <a:gd name="T124" fmla="*/ 0 w 155"/>
                <a:gd name="T125" fmla="*/ 1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" h="523">
                  <a:moveTo>
                    <a:pt x="0" y="16"/>
                  </a:moveTo>
                  <a:lnTo>
                    <a:pt x="0" y="18"/>
                  </a:lnTo>
                  <a:lnTo>
                    <a:pt x="11" y="26"/>
                  </a:lnTo>
                  <a:lnTo>
                    <a:pt x="16" y="34"/>
                  </a:lnTo>
                  <a:lnTo>
                    <a:pt x="24" y="42"/>
                  </a:lnTo>
                  <a:lnTo>
                    <a:pt x="32" y="50"/>
                  </a:lnTo>
                  <a:lnTo>
                    <a:pt x="40" y="64"/>
                  </a:lnTo>
                  <a:lnTo>
                    <a:pt x="48" y="77"/>
                  </a:lnTo>
                  <a:lnTo>
                    <a:pt x="59" y="93"/>
                  </a:lnTo>
                  <a:lnTo>
                    <a:pt x="67" y="107"/>
                  </a:lnTo>
                  <a:lnTo>
                    <a:pt x="75" y="125"/>
                  </a:lnTo>
                  <a:lnTo>
                    <a:pt x="83" y="147"/>
                  </a:lnTo>
                  <a:lnTo>
                    <a:pt x="91" y="168"/>
                  </a:lnTo>
                  <a:lnTo>
                    <a:pt x="99" y="189"/>
                  </a:lnTo>
                  <a:lnTo>
                    <a:pt x="107" y="216"/>
                  </a:lnTo>
                  <a:lnTo>
                    <a:pt x="109" y="243"/>
                  </a:lnTo>
                  <a:lnTo>
                    <a:pt x="115" y="269"/>
                  </a:lnTo>
                  <a:lnTo>
                    <a:pt x="117" y="296"/>
                  </a:lnTo>
                  <a:lnTo>
                    <a:pt x="120" y="323"/>
                  </a:lnTo>
                  <a:lnTo>
                    <a:pt x="123" y="349"/>
                  </a:lnTo>
                  <a:lnTo>
                    <a:pt x="123" y="373"/>
                  </a:lnTo>
                  <a:lnTo>
                    <a:pt x="125" y="397"/>
                  </a:lnTo>
                  <a:lnTo>
                    <a:pt x="128" y="421"/>
                  </a:lnTo>
                  <a:lnTo>
                    <a:pt x="128" y="443"/>
                  </a:lnTo>
                  <a:lnTo>
                    <a:pt x="128" y="461"/>
                  </a:lnTo>
                  <a:lnTo>
                    <a:pt x="128" y="477"/>
                  </a:lnTo>
                  <a:lnTo>
                    <a:pt x="128" y="493"/>
                  </a:lnTo>
                  <a:lnTo>
                    <a:pt x="128" y="507"/>
                  </a:lnTo>
                  <a:lnTo>
                    <a:pt x="128" y="515"/>
                  </a:lnTo>
                  <a:lnTo>
                    <a:pt x="128" y="520"/>
                  </a:lnTo>
                  <a:lnTo>
                    <a:pt x="128" y="523"/>
                  </a:lnTo>
                  <a:lnTo>
                    <a:pt x="128" y="520"/>
                  </a:lnTo>
                  <a:lnTo>
                    <a:pt x="128" y="515"/>
                  </a:lnTo>
                  <a:lnTo>
                    <a:pt x="131" y="507"/>
                  </a:lnTo>
                  <a:lnTo>
                    <a:pt x="136" y="499"/>
                  </a:lnTo>
                  <a:lnTo>
                    <a:pt x="139" y="483"/>
                  </a:lnTo>
                  <a:lnTo>
                    <a:pt x="144" y="467"/>
                  </a:lnTo>
                  <a:lnTo>
                    <a:pt x="147" y="451"/>
                  </a:lnTo>
                  <a:lnTo>
                    <a:pt x="149" y="429"/>
                  </a:lnTo>
                  <a:lnTo>
                    <a:pt x="152" y="408"/>
                  </a:lnTo>
                  <a:lnTo>
                    <a:pt x="155" y="384"/>
                  </a:lnTo>
                  <a:lnTo>
                    <a:pt x="155" y="357"/>
                  </a:lnTo>
                  <a:lnTo>
                    <a:pt x="155" y="331"/>
                  </a:lnTo>
                  <a:lnTo>
                    <a:pt x="155" y="301"/>
                  </a:lnTo>
                  <a:lnTo>
                    <a:pt x="149" y="272"/>
                  </a:lnTo>
                  <a:lnTo>
                    <a:pt x="144" y="240"/>
                  </a:lnTo>
                  <a:lnTo>
                    <a:pt x="139" y="211"/>
                  </a:lnTo>
                  <a:lnTo>
                    <a:pt x="128" y="179"/>
                  </a:lnTo>
                  <a:lnTo>
                    <a:pt x="120" y="149"/>
                  </a:lnTo>
                  <a:lnTo>
                    <a:pt x="109" y="125"/>
                  </a:lnTo>
                  <a:lnTo>
                    <a:pt x="101" y="104"/>
                  </a:lnTo>
                  <a:lnTo>
                    <a:pt x="93" y="82"/>
                  </a:lnTo>
                  <a:lnTo>
                    <a:pt x="88" y="66"/>
                  </a:lnTo>
                  <a:lnTo>
                    <a:pt x="80" y="50"/>
                  </a:lnTo>
                  <a:lnTo>
                    <a:pt x="75" y="40"/>
                  </a:lnTo>
                  <a:lnTo>
                    <a:pt x="69" y="29"/>
                  </a:lnTo>
                  <a:lnTo>
                    <a:pt x="64" y="18"/>
                  </a:lnTo>
                  <a:lnTo>
                    <a:pt x="59" y="13"/>
                  </a:lnTo>
                  <a:lnTo>
                    <a:pt x="56" y="8"/>
                  </a:lnTo>
                  <a:lnTo>
                    <a:pt x="53" y="2"/>
                  </a:lnTo>
                  <a:lnTo>
                    <a:pt x="5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640" y="2575"/>
              <a:ext cx="135" cy="419"/>
            </a:xfrm>
            <a:custGeom>
              <a:avLst/>
              <a:gdLst>
                <a:gd name="T0" fmla="*/ 3 w 150"/>
                <a:gd name="T1" fmla="*/ 5 h 475"/>
                <a:gd name="T2" fmla="*/ 13 w 150"/>
                <a:gd name="T3" fmla="*/ 16 h 475"/>
                <a:gd name="T4" fmla="*/ 27 w 150"/>
                <a:gd name="T5" fmla="*/ 37 h 475"/>
                <a:gd name="T6" fmla="*/ 45 w 150"/>
                <a:gd name="T7" fmla="*/ 67 h 475"/>
                <a:gd name="T8" fmla="*/ 61 w 150"/>
                <a:gd name="T9" fmla="*/ 99 h 475"/>
                <a:gd name="T10" fmla="*/ 80 w 150"/>
                <a:gd name="T11" fmla="*/ 139 h 475"/>
                <a:gd name="T12" fmla="*/ 96 w 150"/>
                <a:gd name="T13" fmla="*/ 179 h 475"/>
                <a:gd name="T14" fmla="*/ 110 w 150"/>
                <a:gd name="T15" fmla="*/ 224 h 475"/>
                <a:gd name="T16" fmla="*/ 118 w 150"/>
                <a:gd name="T17" fmla="*/ 272 h 475"/>
                <a:gd name="T18" fmla="*/ 123 w 150"/>
                <a:gd name="T19" fmla="*/ 315 h 475"/>
                <a:gd name="T20" fmla="*/ 126 w 150"/>
                <a:gd name="T21" fmla="*/ 358 h 475"/>
                <a:gd name="T22" fmla="*/ 126 w 150"/>
                <a:gd name="T23" fmla="*/ 395 h 475"/>
                <a:gd name="T24" fmla="*/ 123 w 150"/>
                <a:gd name="T25" fmla="*/ 427 h 475"/>
                <a:gd name="T26" fmla="*/ 123 w 150"/>
                <a:gd name="T27" fmla="*/ 451 h 475"/>
                <a:gd name="T28" fmla="*/ 123 w 150"/>
                <a:gd name="T29" fmla="*/ 467 h 475"/>
                <a:gd name="T30" fmla="*/ 123 w 150"/>
                <a:gd name="T31" fmla="*/ 475 h 475"/>
                <a:gd name="T32" fmla="*/ 123 w 150"/>
                <a:gd name="T33" fmla="*/ 470 h 475"/>
                <a:gd name="T34" fmla="*/ 128 w 150"/>
                <a:gd name="T35" fmla="*/ 454 h 475"/>
                <a:gd name="T36" fmla="*/ 134 w 150"/>
                <a:gd name="T37" fmla="*/ 430 h 475"/>
                <a:gd name="T38" fmla="*/ 142 w 150"/>
                <a:gd name="T39" fmla="*/ 398 h 475"/>
                <a:gd name="T40" fmla="*/ 147 w 150"/>
                <a:gd name="T41" fmla="*/ 358 h 475"/>
                <a:gd name="T42" fmla="*/ 150 w 150"/>
                <a:gd name="T43" fmla="*/ 315 h 475"/>
                <a:gd name="T44" fmla="*/ 150 w 150"/>
                <a:gd name="T45" fmla="*/ 262 h 475"/>
                <a:gd name="T46" fmla="*/ 142 w 150"/>
                <a:gd name="T47" fmla="*/ 208 h 475"/>
                <a:gd name="T48" fmla="*/ 128 w 150"/>
                <a:gd name="T49" fmla="*/ 155 h 475"/>
                <a:gd name="T50" fmla="*/ 107 w 150"/>
                <a:gd name="T51" fmla="*/ 112 h 475"/>
                <a:gd name="T52" fmla="*/ 83 w 150"/>
                <a:gd name="T53" fmla="*/ 75 h 475"/>
                <a:gd name="T54" fmla="*/ 59 w 150"/>
                <a:gd name="T55" fmla="*/ 48 h 475"/>
                <a:gd name="T56" fmla="*/ 37 w 150"/>
                <a:gd name="T57" fmla="*/ 27 h 475"/>
                <a:gd name="T58" fmla="*/ 19 w 150"/>
                <a:gd name="T59" fmla="*/ 11 h 475"/>
                <a:gd name="T60" fmla="*/ 5 w 150"/>
                <a:gd name="T61" fmla="*/ 3 h 475"/>
                <a:gd name="T62" fmla="*/ 0 w 150"/>
                <a:gd name="T6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475">
                  <a:moveTo>
                    <a:pt x="0" y="0"/>
                  </a:moveTo>
                  <a:lnTo>
                    <a:pt x="3" y="5"/>
                  </a:lnTo>
                  <a:lnTo>
                    <a:pt x="8" y="11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27" y="37"/>
                  </a:lnTo>
                  <a:lnTo>
                    <a:pt x="35" y="51"/>
                  </a:lnTo>
                  <a:lnTo>
                    <a:pt x="45" y="67"/>
                  </a:lnTo>
                  <a:lnTo>
                    <a:pt x="53" y="80"/>
                  </a:lnTo>
                  <a:lnTo>
                    <a:pt x="61" y="99"/>
                  </a:lnTo>
                  <a:lnTo>
                    <a:pt x="70" y="118"/>
                  </a:lnTo>
                  <a:lnTo>
                    <a:pt x="80" y="139"/>
                  </a:lnTo>
                  <a:lnTo>
                    <a:pt x="88" y="158"/>
                  </a:lnTo>
                  <a:lnTo>
                    <a:pt x="96" y="179"/>
                  </a:lnTo>
                  <a:lnTo>
                    <a:pt x="102" y="203"/>
                  </a:lnTo>
                  <a:lnTo>
                    <a:pt x="110" y="224"/>
                  </a:lnTo>
                  <a:lnTo>
                    <a:pt x="112" y="248"/>
                  </a:lnTo>
                  <a:lnTo>
                    <a:pt x="118" y="272"/>
                  </a:lnTo>
                  <a:lnTo>
                    <a:pt x="120" y="294"/>
                  </a:lnTo>
                  <a:lnTo>
                    <a:pt x="123" y="315"/>
                  </a:lnTo>
                  <a:lnTo>
                    <a:pt x="123" y="336"/>
                  </a:lnTo>
                  <a:lnTo>
                    <a:pt x="126" y="358"/>
                  </a:lnTo>
                  <a:lnTo>
                    <a:pt x="126" y="376"/>
                  </a:lnTo>
                  <a:lnTo>
                    <a:pt x="126" y="395"/>
                  </a:lnTo>
                  <a:lnTo>
                    <a:pt x="126" y="411"/>
                  </a:lnTo>
                  <a:lnTo>
                    <a:pt x="123" y="427"/>
                  </a:lnTo>
                  <a:lnTo>
                    <a:pt x="123" y="438"/>
                  </a:lnTo>
                  <a:lnTo>
                    <a:pt x="123" y="451"/>
                  </a:lnTo>
                  <a:lnTo>
                    <a:pt x="123" y="459"/>
                  </a:lnTo>
                  <a:lnTo>
                    <a:pt x="123" y="467"/>
                  </a:lnTo>
                  <a:lnTo>
                    <a:pt x="123" y="472"/>
                  </a:lnTo>
                  <a:lnTo>
                    <a:pt x="123" y="475"/>
                  </a:lnTo>
                  <a:lnTo>
                    <a:pt x="123" y="472"/>
                  </a:lnTo>
                  <a:lnTo>
                    <a:pt x="123" y="470"/>
                  </a:lnTo>
                  <a:lnTo>
                    <a:pt x="126" y="462"/>
                  </a:lnTo>
                  <a:lnTo>
                    <a:pt x="128" y="454"/>
                  </a:lnTo>
                  <a:lnTo>
                    <a:pt x="131" y="443"/>
                  </a:lnTo>
                  <a:lnTo>
                    <a:pt x="134" y="430"/>
                  </a:lnTo>
                  <a:lnTo>
                    <a:pt x="139" y="414"/>
                  </a:lnTo>
                  <a:lnTo>
                    <a:pt x="142" y="398"/>
                  </a:lnTo>
                  <a:lnTo>
                    <a:pt x="144" y="379"/>
                  </a:lnTo>
                  <a:lnTo>
                    <a:pt x="147" y="358"/>
                  </a:lnTo>
                  <a:lnTo>
                    <a:pt x="150" y="336"/>
                  </a:lnTo>
                  <a:lnTo>
                    <a:pt x="150" y="315"/>
                  </a:lnTo>
                  <a:lnTo>
                    <a:pt x="150" y="288"/>
                  </a:lnTo>
                  <a:lnTo>
                    <a:pt x="150" y="262"/>
                  </a:lnTo>
                  <a:lnTo>
                    <a:pt x="144" y="235"/>
                  </a:lnTo>
                  <a:lnTo>
                    <a:pt x="142" y="208"/>
                  </a:lnTo>
                  <a:lnTo>
                    <a:pt x="134" y="182"/>
                  </a:lnTo>
                  <a:lnTo>
                    <a:pt x="128" y="155"/>
                  </a:lnTo>
                  <a:lnTo>
                    <a:pt x="118" y="134"/>
                  </a:lnTo>
                  <a:lnTo>
                    <a:pt x="107" y="112"/>
                  </a:lnTo>
                  <a:lnTo>
                    <a:pt x="96" y="91"/>
                  </a:lnTo>
                  <a:lnTo>
                    <a:pt x="83" y="75"/>
                  </a:lnTo>
                  <a:lnTo>
                    <a:pt x="72" y="59"/>
                  </a:lnTo>
                  <a:lnTo>
                    <a:pt x="59" y="48"/>
                  </a:lnTo>
                  <a:lnTo>
                    <a:pt x="48" y="35"/>
                  </a:lnTo>
                  <a:lnTo>
                    <a:pt x="37" y="27"/>
                  </a:lnTo>
                  <a:lnTo>
                    <a:pt x="27" y="16"/>
                  </a:lnTo>
                  <a:lnTo>
                    <a:pt x="19" y="11"/>
                  </a:lnTo>
                  <a:lnTo>
                    <a:pt x="11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866" y="1830"/>
              <a:ext cx="437" cy="41"/>
            </a:xfrm>
            <a:custGeom>
              <a:avLst/>
              <a:gdLst>
                <a:gd name="T0" fmla="*/ 0 w 312"/>
                <a:gd name="T1" fmla="*/ 46 h 46"/>
                <a:gd name="T2" fmla="*/ 0 w 312"/>
                <a:gd name="T3" fmla="*/ 43 h 46"/>
                <a:gd name="T4" fmla="*/ 5 w 312"/>
                <a:gd name="T5" fmla="*/ 43 h 46"/>
                <a:gd name="T6" fmla="*/ 13 w 312"/>
                <a:gd name="T7" fmla="*/ 43 h 46"/>
                <a:gd name="T8" fmla="*/ 26 w 312"/>
                <a:gd name="T9" fmla="*/ 40 h 46"/>
                <a:gd name="T10" fmla="*/ 40 w 312"/>
                <a:gd name="T11" fmla="*/ 38 h 46"/>
                <a:gd name="T12" fmla="*/ 56 w 312"/>
                <a:gd name="T13" fmla="*/ 38 h 46"/>
                <a:gd name="T14" fmla="*/ 74 w 312"/>
                <a:gd name="T15" fmla="*/ 35 h 46"/>
                <a:gd name="T16" fmla="*/ 98 w 312"/>
                <a:gd name="T17" fmla="*/ 35 h 46"/>
                <a:gd name="T18" fmla="*/ 120 w 312"/>
                <a:gd name="T19" fmla="*/ 32 h 46"/>
                <a:gd name="T20" fmla="*/ 144 w 312"/>
                <a:gd name="T21" fmla="*/ 32 h 46"/>
                <a:gd name="T22" fmla="*/ 171 w 312"/>
                <a:gd name="T23" fmla="*/ 32 h 46"/>
                <a:gd name="T24" fmla="*/ 197 w 312"/>
                <a:gd name="T25" fmla="*/ 32 h 46"/>
                <a:gd name="T26" fmla="*/ 224 w 312"/>
                <a:gd name="T27" fmla="*/ 32 h 46"/>
                <a:gd name="T28" fmla="*/ 253 w 312"/>
                <a:gd name="T29" fmla="*/ 35 h 46"/>
                <a:gd name="T30" fmla="*/ 283 w 312"/>
                <a:gd name="T31" fmla="*/ 38 h 46"/>
                <a:gd name="T32" fmla="*/ 312 w 312"/>
                <a:gd name="T33" fmla="*/ 40 h 46"/>
                <a:gd name="T34" fmla="*/ 307 w 312"/>
                <a:gd name="T35" fmla="*/ 38 h 46"/>
                <a:gd name="T36" fmla="*/ 299 w 312"/>
                <a:gd name="T37" fmla="*/ 35 h 46"/>
                <a:gd name="T38" fmla="*/ 293 w 312"/>
                <a:gd name="T39" fmla="*/ 32 h 46"/>
                <a:gd name="T40" fmla="*/ 283 w 312"/>
                <a:gd name="T41" fmla="*/ 27 h 46"/>
                <a:gd name="T42" fmla="*/ 275 w 312"/>
                <a:gd name="T43" fmla="*/ 24 h 46"/>
                <a:gd name="T44" fmla="*/ 264 w 312"/>
                <a:gd name="T45" fmla="*/ 22 h 46"/>
                <a:gd name="T46" fmla="*/ 251 w 312"/>
                <a:gd name="T47" fmla="*/ 19 h 46"/>
                <a:gd name="T48" fmla="*/ 240 w 312"/>
                <a:gd name="T49" fmla="*/ 16 h 46"/>
                <a:gd name="T50" fmla="*/ 227 w 312"/>
                <a:gd name="T51" fmla="*/ 11 h 46"/>
                <a:gd name="T52" fmla="*/ 213 w 312"/>
                <a:gd name="T53" fmla="*/ 11 h 46"/>
                <a:gd name="T54" fmla="*/ 197 w 312"/>
                <a:gd name="T55" fmla="*/ 6 h 46"/>
                <a:gd name="T56" fmla="*/ 181 w 312"/>
                <a:gd name="T57" fmla="*/ 6 h 46"/>
                <a:gd name="T58" fmla="*/ 165 w 312"/>
                <a:gd name="T59" fmla="*/ 3 h 46"/>
                <a:gd name="T60" fmla="*/ 149 w 312"/>
                <a:gd name="T61" fmla="*/ 3 h 46"/>
                <a:gd name="T62" fmla="*/ 133 w 312"/>
                <a:gd name="T63" fmla="*/ 0 h 46"/>
                <a:gd name="T64" fmla="*/ 117 w 312"/>
                <a:gd name="T65" fmla="*/ 0 h 46"/>
                <a:gd name="T66" fmla="*/ 101 w 312"/>
                <a:gd name="T67" fmla="*/ 0 h 46"/>
                <a:gd name="T68" fmla="*/ 90 w 312"/>
                <a:gd name="T69" fmla="*/ 3 h 46"/>
                <a:gd name="T70" fmla="*/ 74 w 312"/>
                <a:gd name="T71" fmla="*/ 3 h 46"/>
                <a:gd name="T72" fmla="*/ 64 w 312"/>
                <a:gd name="T73" fmla="*/ 3 h 46"/>
                <a:gd name="T74" fmla="*/ 53 w 312"/>
                <a:gd name="T75" fmla="*/ 6 h 46"/>
                <a:gd name="T76" fmla="*/ 45 w 312"/>
                <a:gd name="T77" fmla="*/ 6 h 46"/>
                <a:gd name="T78" fmla="*/ 37 w 312"/>
                <a:gd name="T79" fmla="*/ 8 h 46"/>
                <a:gd name="T80" fmla="*/ 29 w 312"/>
                <a:gd name="T81" fmla="*/ 8 h 46"/>
                <a:gd name="T82" fmla="*/ 24 w 312"/>
                <a:gd name="T83" fmla="*/ 11 h 46"/>
                <a:gd name="T84" fmla="*/ 18 w 312"/>
                <a:gd name="T85" fmla="*/ 11 h 46"/>
                <a:gd name="T86" fmla="*/ 13 w 312"/>
                <a:gd name="T87" fmla="*/ 14 h 46"/>
                <a:gd name="T88" fmla="*/ 10 w 312"/>
                <a:gd name="T89" fmla="*/ 16 h 46"/>
                <a:gd name="T90" fmla="*/ 0 w 312"/>
                <a:gd name="T91" fmla="*/ 46 h 46"/>
                <a:gd name="T92" fmla="*/ 0 w 312"/>
                <a:gd name="T9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2" h="46">
                  <a:moveTo>
                    <a:pt x="0" y="46"/>
                  </a:moveTo>
                  <a:lnTo>
                    <a:pt x="0" y="43"/>
                  </a:lnTo>
                  <a:lnTo>
                    <a:pt x="5" y="43"/>
                  </a:lnTo>
                  <a:lnTo>
                    <a:pt x="13" y="43"/>
                  </a:lnTo>
                  <a:lnTo>
                    <a:pt x="26" y="40"/>
                  </a:lnTo>
                  <a:lnTo>
                    <a:pt x="40" y="38"/>
                  </a:lnTo>
                  <a:lnTo>
                    <a:pt x="56" y="38"/>
                  </a:lnTo>
                  <a:lnTo>
                    <a:pt x="74" y="35"/>
                  </a:lnTo>
                  <a:lnTo>
                    <a:pt x="98" y="35"/>
                  </a:lnTo>
                  <a:lnTo>
                    <a:pt x="120" y="32"/>
                  </a:lnTo>
                  <a:lnTo>
                    <a:pt x="144" y="32"/>
                  </a:lnTo>
                  <a:lnTo>
                    <a:pt x="171" y="32"/>
                  </a:lnTo>
                  <a:lnTo>
                    <a:pt x="197" y="32"/>
                  </a:lnTo>
                  <a:lnTo>
                    <a:pt x="224" y="32"/>
                  </a:lnTo>
                  <a:lnTo>
                    <a:pt x="253" y="35"/>
                  </a:lnTo>
                  <a:lnTo>
                    <a:pt x="283" y="38"/>
                  </a:lnTo>
                  <a:lnTo>
                    <a:pt x="312" y="40"/>
                  </a:lnTo>
                  <a:lnTo>
                    <a:pt x="307" y="38"/>
                  </a:lnTo>
                  <a:lnTo>
                    <a:pt x="299" y="35"/>
                  </a:lnTo>
                  <a:lnTo>
                    <a:pt x="293" y="32"/>
                  </a:lnTo>
                  <a:lnTo>
                    <a:pt x="283" y="27"/>
                  </a:lnTo>
                  <a:lnTo>
                    <a:pt x="275" y="24"/>
                  </a:lnTo>
                  <a:lnTo>
                    <a:pt x="264" y="22"/>
                  </a:lnTo>
                  <a:lnTo>
                    <a:pt x="251" y="19"/>
                  </a:lnTo>
                  <a:lnTo>
                    <a:pt x="240" y="16"/>
                  </a:lnTo>
                  <a:lnTo>
                    <a:pt x="227" y="11"/>
                  </a:lnTo>
                  <a:lnTo>
                    <a:pt x="213" y="11"/>
                  </a:lnTo>
                  <a:lnTo>
                    <a:pt x="197" y="6"/>
                  </a:lnTo>
                  <a:lnTo>
                    <a:pt x="181" y="6"/>
                  </a:lnTo>
                  <a:lnTo>
                    <a:pt x="165" y="3"/>
                  </a:lnTo>
                  <a:lnTo>
                    <a:pt x="149" y="3"/>
                  </a:lnTo>
                  <a:lnTo>
                    <a:pt x="133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90" y="3"/>
                  </a:lnTo>
                  <a:lnTo>
                    <a:pt x="74" y="3"/>
                  </a:lnTo>
                  <a:lnTo>
                    <a:pt x="64" y="3"/>
                  </a:lnTo>
                  <a:lnTo>
                    <a:pt x="53" y="6"/>
                  </a:lnTo>
                  <a:lnTo>
                    <a:pt x="45" y="6"/>
                  </a:lnTo>
                  <a:lnTo>
                    <a:pt x="37" y="8"/>
                  </a:lnTo>
                  <a:lnTo>
                    <a:pt x="29" y="8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005" y="2106"/>
              <a:ext cx="446" cy="169"/>
            </a:xfrm>
            <a:custGeom>
              <a:avLst/>
              <a:gdLst>
                <a:gd name="T0" fmla="*/ 0 w 496"/>
                <a:gd name="T1" fmla="*/ 192 h 192"/>
                <a:gd name="T2" fmla="*/ 0 w 496"/>
                <a:gd name="T3" fmla="*/ 190 h 192"/>
                <a:gd name="T4" fmla="*/ 8 w 496"/>
                <a:gd name="T5" fmla="*/ 187 h 192"/>
                <a:gd name="T6" fmla="*/ 21 w 496"/>
                <a:gd name="T7" fmla="*/ 179 h 192"/>
                <a:gd name="T8" fmla="*/ 37 w 496"/>
                <a:gd name="T9" fmla="*/ 174 h 192"/>
                <a:gd name="T10" fmla="*/ 58 w 496"/>
                <a:gd name="T11" fmla="*/ 163 h 192"/>
                <a:gd name="T12" fmla="*/ 85 w 496"/>
                <a:gd name="T13" fmla="*/ 152 h 192"/>
                <a:gd name="T14" fmla="*/ 115 w 496"/>
                <a:gd name="T15" fmla="*/ 139 h 192"/>
                <a:gd name="T16" fmla="*/ 149 w 496"/>
                <a:gd name="T17" fmla="*/ 126 h 192"/>
                <a:gd name="T18" fmla="*/ 184 w 496"/>
                <a:gd name="T19" fmla="*/ 110 h 192"/>
                <a:gd name="T20" fmla="*/ 221 w 496"/>
                <a:gd name="T21" fmla="*/ 96 h 192"/>
                <a:gd name="T22" fmla="*/ 261 w 496"/>
                <a:gd name="T23" fmla="*/ 80 h 192"/>
                <a:gd name="T24" fmla="*/ 307 w 496"/>
                <a:gd name="T25" fmla="*/ 67 h 192"/>
                <a:gd name="T26" fmla="*/ 349 w 496"/>
                <a:gd name="T27" fmla="*/ 51 h 192"/>
                <a:gd name="T28" fmla="*/ 398 w 496"/>
                <a:gd name="T29" fmla="*/ 35 h 192"/>
                <a:gd name="T30" fmla="*/ 446 w 496"/>
                <a:gd name="T31" fmla="*/ 22 h 192"/>
                <a:gd name="T32" fmla="*/ 496 w 496"/>
                <a:gd name="T33" fmla="*/ 11 h 192"/>
                <a:gd name="T34" fmla="*/ 494 w 496"/>
                <a:gd name="T35" fmla="*/ 8 h 192"/>
                <a:gd name="T36" fmla="*/ 486 w 496"/>
                <a:gd name="T37" fmla="*/ 6 h 192"/>
                <a:gd name="T38" fmla="*/ 478 w 496"/>
                <a:gd name="T39" fmla="*/ 3 h 192"/>
                <a:gd name="T40" fmla="*/ 472 w 496"/>
                <a:gd name="T41" fmla="*/ 0 h 192"/>
                <a:gd name="T42" fmla="*/ 462 w 496"/>
                <a:gd name="T43" fmla="*/ 0 h 192"/>
                <a:gd name="T44" fmla="*/ 448 w 496"/>
                <a:gd name="T45" fmla="*/ 0 h 192"/>
                <a:gd name="T46" fmla="*/ 432 w 496"/>
                <a:gd name="T47" fmla="*/ 0 h 192"/>
                <a:gd name="T48" fmla="*/ 414 w 496"/>
                <a:gd name="T49" fmla="*/ 0 h 192"/>
                <a:gd name="T50" fmla="*/ 395 w 496"/>
                <a:gd name="T51" fmla="*/ 3 h 192"/>
                <a:gd name="T52" fmla="*/ 371 w 496"/>
                <a:gd name="T53" fmla="*/ 8 h 192"/>
                <a:gd name="T54" fmla="*/ 344 w 496"/>
                <a:gd name="T55" fmla="*/ 14 h 192"/>
                <a:gd name="T56" fmla="*/ 315 w 496"/>
                <a:gd name="T57" fmla="*/ 22 h 192"/>
                <a:gd name="T58" fmla="*/ 283 w 496"/>
                <a:gd name="T59" fmla="*/ 32 h 192"/>
                <a:gd name="T60" fmla="*/ 248 w 496"/>
                <a:gd name="T61" fmla="*/ 46 h 192"/>
                <a:gd name="T62" fmla="*/ 211 w 496"/>
                <a:gd name="T63" fmla="*/ 59 h 192"/>
                <a:gd name="T64" fmla="*/ 179 w 496"/>
                <a:gd name="T65" fmla="*/ 72 h 192"/>
                <a:gd name="T66" fmla="*/ 149 w 496"/>
                <a:gd name="T67" fmla="*/ 86 h 192"/>
                <a:gd name="T68" fmla="*/ 123 w 496"/>
                <a:gd name="T69" fmla="*/ 99 h 192"/>
                <a:gd name="T70" fmla="*/ 98 w 496"/>
                <a:gd name="T71" fmla="*/ 112 h 192"/>
                <a:gd name="T72" fmla="*/ 80 w 496"/>
                <a:gd name="T73" fmla="*/ 126 h 192"/>
                <a:gd name="T74" fmla="*/ 61 w 496"/>
                <a:gd name="T75" fmla="*/ 136 h 192"/>
                <a:gd name="T76" fmla="*/ 48 w 496"/>
                <a:gd name="T77" fmla="*/ 147 h 192"/>
                <a:gd name="T78" fmla="*/ 32 w 496"/>
                <a:gd name="T79" fmla="*/ 155 h 192"/>
                <a:gd name="T80" fmla="*/ 21 w 496"/>
                <a:gd name="T81" fmla="*/ 166 h 192"/>
                <a:gd name="T82" fmla="*/ 13 w 496"/>
                <a:gd name="T83" fmla="*/ 174 h 192"/>
                <a:gd name="T84" fmla="*/ 8 w 496"/>
                <a:gd name="T85" fmla="*/ 179 h 192"/>
                <a:gd name="T86" fmla="*/ 0 w 496"/>
                <a:gd name="T87" fmla="*/ 190 h 192"/>
                <a:gd name="T88" fmla="*/ 0 w 496"/>
                <a:gd name="T89" fmla="*/ 192 h 192"/>
                <a:gd name="T90" fmla="*/ 0 w 496"/>
                <a:gd name="T9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6" h="192">
                  <a:moveTo>
                    <a:pt x="0" y="192"/>
                  </a:moveTo>
                  <a:lnTo>
                    <a:pt x="0" y="190"/>
                  </a:lnTo>
                  <a:lnTo>
                    <a:pt x="8" y="187"/>
                  </a:lnTo>
                  <a:lnTo>
                    <a:pt x="21" y="179"/>
                  </a:lnTo>
                  <a:lnTo>
                    <a:pt x="37" y="174"/>
                  </a:lnTo>
                  <a:lnTo>
                    <a:pt x="58" y="163"/>
                  </a:lnTo>
                  <a:lnTo>
                    <a:pt x="85" y="152"/>
                  </a:lnTo>
                  <a:lnTo>
                    <a:pt x="115" y="139"/>
                  </a:lnTo>
                  <a:lnTo>
                    <a:pt x="149" y="126"/>
                  </a:lnTo>
                  <a:lnTo>
                    <a:pt x="184" y="110"/>
                  </a:lnTo>
                  <a:lnTo>
                    <a:pt x="221" y="96"/>
                  </a:lnTo>
                  <a:lnTo>
                    <a:pt x="261" y="80"/>
                  </a:lnTo>
                  <a:lnTo>
                    <a:pt x="307" y="67"/>
                  </a:lnTo>
                  <a:lnTo>
                    <a:pt x="349" y="51"/>
                  </a:lnTo>
                  <a:lnTo>
                    <a:pt x="398" y="35"/>
                  </a:lnTo>
                  <a:lnTo>
                    <a:pt x="446" y="22"/>
                  </a:lnTo>
                  <a:lnTo>
                    <a:pt x="496" y="11"/>
                  </a:lnTo>
                  <a:lnTo>
                    <a:pt x="494" y="8"/>
                  </a:lnTo>
                  <a:lnTo>
                    <a:pt x="486" y="6"/>
                  </a:lnTo>
                  <a:lnTo>
                    <a:pt x="478" y="3"/>
                  </a:lnTo>
                  <a:lnTo>
                    <a:pt x="472" y="0"/>
                  </a:lnTo>
                  <a:lnTo>
                    <a:pt x="462" y="0"/>
                  </a:lnTo>
                  <a:lnTo>
                    <a:pt x="448" y="0"/>
                  </a:lnTo>
                  <a:lnTo>
                    <a:pt x="432" y="0"/>
                  </a:lnTo>
                  <a:lnTo>
                    <a:pt x="414" y="0"/>
                  </a:lnTo>
                  <a:lnTo>
                    <a:pt x="395" y="3"/>
                  </a:lnTo>
                  <a:lnTo>
                    <a:pt x="371" y="8"/>
                  </a:lnTo>
                  <a:lnTo>
                    <a:pt x="344" y="14"/>
                  </a:lnTo>
                  <a:lnTo>
                    <a:pt x="315" y="22"/>
                  </a:lnTo>
                  <a:lnTo>
                    <a:pt x="283" y="32"/>
                  </a:lnTo>
                  <a:lnTo>
                    <a:pt x="248" y="46"/>
                  </a:lnTo>
                  <a:lnTo>
                    <a:pt x="211" y="59"/>
                  </a:lnTo>
                  <a:lnTo>
                    <a:pt x="179" y="72"/>
                  </a:lnTo>
                  <a:lnTo>
                    <a:pt x="149" y="86"/>
                  </a:lnTo>
                  <a:lnTo>
                    <a:pt x="123" y="99"/>
                  </a:lnTo>
                  <a:lnTo>
                    <a:pt x="98" y="112"/>
                  </a:lnTo>
                  <a:lnTo>
                    <a:pt x="80" y="126"/>
                  </a:lnTo>
                  <a:lnTo>
                    <a:pt x="61" y="136"/>
                  </a:lnTo>
                  <a:lnTo>
                    <a:pt x="48" y="147"/>
                  </a:lnTo>
                  <a:lnTo>
                    <a:pt x="32" y="155"/>
                  </a:lnTo>
                  <a:lnTo>
                    <a:pt x="21" y="166"/>
                  </a:lnTo>
                  <a:lnTo>
                    <a:pt x="13" y="174"/>
                  </a:lnTo>
                  <a:lnTo>
                    <a:pt x="8" y="179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007" y="2168"/>
              <a:ext cx="464" cy="235"/>
            </a:xfrm>
            <a:custGeom>
              <a:avLst/>
              <a:gdLst>
                <a:gd name="T0" fmla="*/ 0 w 516"/>
                <a:gd name="T1" fmla="*/ 266 h 266"/>
                <a:gd name="T2" fmla="*/ 0 w 516"/>
                <a:gd name="T3" fmla="*/ 264 h 266"/>
                <a:gd name="T4" fmla="*/ 8 w 516"/>
                <a:gd name="T5" fmla="*/ 258 h 266"/>
                <a:gd name="T6" fmla="*/ 19 w 516"/>
                <a:gd name="T7" fmla="*/ 248 h 266"/>
                <a:gd name="T8" fmla="*/ 35 w 516"/>
                <a:gd name="T9" fmla="*/ 237 h 266"/>
                <a:gd name="T10" fmla="*/ 54 w 516"/>
                <a:gd name="T11" fmla="*/ 221 h 266"/>
                <a:gd name="T12" fmla="*/ 78 w 516"/>
                <a:gd name="T13" fmla="*/ 205 h 266"/>
                <a:gd name="T14" fmla="*/ 107 w 516"/>
                <a:gd name="T15" fmla="*/ 184 h 266"/>
                <a:gd name="T16" fmla="*/ 139 w 516"/>
                <a:gd name="T17" fmla="*/ 165 h 266"/>
                <a:gd name="T18" fmla="*/ 174 w 516"/>
                <a:gd name="T19" fmla="*/ 144 h 266"/>
                <a:gd name="T20" fmla="*/ 211 w 516"/>
                <a:gd name="T21" fmla="*/ 122 h 266"/>
                <a:gd name="T22" fmla="*/ 254 w 516"/>
                <a:gd name="T23" fmla="*/ 98 h 266"/>
                <a:gd name="T24" fmla="*/ 302 w 516"/>
                <a:gd name="T25" fmla="*/ 77 h 266"/>
                <a:gd name="T26" fmla="*/ 347 w 516"/>
                <a:gd name="T27" fmla="*/ 56 h 266"/>
                <a:gd name="T28" fmla="*/ 401 w 516"/>
                <a:gd name="T29" fmla="*/ 37 h 266"/>
                <a:gd name="T30" fmla="*/ 457 w 516"/>
                <a:gd name="T31" fmla="*/ 18 h 266"/>
                <a:gd name="T32" fmla="*/ 516 w 516"/>
                <a:gd name="T33" fmla="*/ 2 h 266"/>
                <a:gd name="T34" fmla="*/ 513 w 516"/>
                <a:gd name="T35" fmla="*/ 0 h 266"/>
                <a:gd name="T36" fmla="*/ 510 w 516"/>
                <a:gd name="T37" fmla="*/ 0 h 266"/>
                <a:gd name="T38" fmla="*/ 505 w 516"/>
                <a:gd name="T39" fmla="*/ 0 h 266"/>
                <a:gd name="T40" fmla="*/ 500 w 516"/>
                <a:gd name="T41" fmla="*/ 0 h 266"/>
                <a:gd name="T42" fmla="*/ 489 w 516"/>
                <a:gd name="T43" fmla="*/ 0 h 266"/>
                <a:gd name="T44" fmla="*/ 478 w 516"/>
                <a:gd name="T45" fmla="*/ 0 h 266"/>
                <a:gd name="T46" fmla="*/ 465 w 516"/>
                <a:gd name="T47" fmla="*/ 0 h 266"/>
                <a:gd name="T48" fmla="*/ 452 w 516"/>
                <a:gd name="T49" fmla="*/ 2 h 266"/>
                <a:gd name="T50" fmla="*/ 433 w 516"/>
                <a:gd name="T51" fmla="*/ 5 h 266"/>
                <a:gd name="T52" fmla="*/ 414 w 516"/>
                <a:gd name="T53" fmla="*/ 8 h 266"/>
                <a:gd name="T54" fmla="*/ 396 w 516"/>
                <a:gd name="T55" fmla="*/ 13 h 266"/>
                <a:gd name="T56" fmla="*/ 374 w 516"/>
                <a:gd name="T57" fmla="*/ 18 h 266"/>
                <a:gd name="T58" fmla="*/ 347 w 516"/>
                <a:gd name="T59" fmla="*/ 26 h 266"/>
                <a:gd name="T60" fmla="*/ 321 w 516"/>
                <a:gd name="T61" fmla="*/ 34 h 266"/>
                <a:gd name="T62" fmla="*/ 294 w 516"/>
                <a:gd name="T63" fmla="*/ 45 h 266"/>
                <a:gd name="T64" fmla="*/ 265 w 516"/>
                <a:gd name="T65" fmla="*/ 58 h 266"/>
                <a:gd name="T66" fmla="*/ 235 w 516"/>
                <a:gd name="T67" fmla="*/ 72 h 266"/>
                <a:gd name="T68" fmla="*/ 206 w 516"/>
                <a:gd name="T69" fmla="*/ 82 h 266"/>
                <a:gd name="T70" fmla="*/ 179 w 516"/>
                <a:gd name="T71" fmla="*/ 96 h 266"/>
                <a:gd name="T72" fmla="*/ 155 w 516"/>
                <a:gd name="T73" fmla="*/ 109 h 266"/>
                <a:gd name="T74" fmla="*/ 131 w 516"/>
                <a:gd name="T75" fmla="*/ 122 h 266"/>
                <a:gd name="T76" fmla="*/ 110 w 516"/>
                <a:gd name="T77" fmla="*/ 136 h 266"/>
                <a:gd name="T78" fmla="*/ 91 w 516"/>
                <a:gd name="T79" fmla="*/ 146 h 266"/>
                <a:gd name="T80" fmla="*/ 72 w 516"/>
                <a:gd name="T81" fmla="*/ 160 h 266"/>
                <a:gd name="T82" fmla="*/ 56 w 516"/>
                <a:gd name="T83" fmla="*/ 170 h 266"/>
                <a:gd name="T84" fmla="*/ 43 w 516"/>
                <a:gd name="T85" fmla="*/ 181 h 266"/>
                <a:gd name="T86" fmla="*/ 30 w 516"/>
                <a:gd name="T87" fmla="*/ 189 h 266"/>
                <a:gd name="T88" fmla="*/ 22 w 516"/>
                <a:gd name="T89" fmla="*/ 197 h 266"/>
                <a:gd name="T90" fmla="*/ 14 w 516"/>
                <a:gd name="T91" fmla="*/ 202 h 266"/>
                <a:gd name="T92" fmla="*/ 8 w 516"/>
                <a:gd name="T93" fmla="*/ 208 h 266"/>
                <a:gd name="T94" fmla="*/ 3 w 516"/>
                <a:gd name="T95" fmla="*/ 210 h 266"/>
                <a:gd name="T96" fmla="*/ 3 w 516"/>
                <a:gd name="T97" fmla="*/ 213 h 266"/>
                <a:gd name="T98" fmla="*/ 0 w 516"/>
                <a:gd name="T99" fmla="*/ 266 h 266"/>
                <a:gd name="T100" fmla="*/ 0 w 516"/>
                <a:gd name="T101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6" h="266">
                  <a:moveTo>
                    <a:pt x="0" y="266"/>
                  </a:moveTo>
                  <a:lnTo>
                    <a:pt x="0" y="264"/>
                  </a:lnTo>
                  <a:lnTo>
                    <a:pt x="8" y="258"/>
                  </a:lnTo>
                  <a:lnTo>
                    <a:pt x="19" y="248"/>
                  </a:lnTo>
                  <a:lnTo>
                    <a:pt x="35" y="237"/>
                  </a:lnTo>
                  <a:lnTo>
                    <a:pt x="54" y="221"/>
                  </a:lnTo>
                  <a:lnTo>
                    <a:pt x="78" y="205"/>
                  </a:lnTo>
                  <a:lnTo>
                    <a:pt x="107" y="184"/>
                  </a:lnTo>
                  <a:lnTo>
                    <a:pt x="139" y="165"/>
                  </a:lnTo>
                  <a:lnTo>
                    <a:pt x="174" y="144"/>
                  </a:lnTo>
                  <a:lnTo>
                    <a:pt x="211" y="122"/>
                  </a:lnTo>
                  <a:lnTo>
                    <a:pt x="254" y="98"/>
                  </a:lnTo>
                  <a:lnTo>
                    <a:pt x="302" y="77"/>
                  </a:lnTo>
                  <a:lnTo>
                    <a:pt x="347" y="56"/>
                  </a:lnTo>
                  <a:lnTo>
                    <a:pt x="401" y="37"/>
                  </a:lnTo>
                  <a:lnTo>
                    <a:pt x="457" y="18"/>
                  </a:lnTo>
                  <a:lnTo>
                    <a:pt x="516" y="2"/>
                  </a:lnTo>
                  <a:lnTo>
                    <a:pt x="513" y="0"/>
                  </a:lnTo>
                  <a:lnTo>
                    <a:pt x="510" y="0"/>
                  </a:lnTo>
                  <a:lnTo>
                    <a:pt x="505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8" y="0"/>
                  </a:lnTo>
                  <a:lnTo>
                    <a:pt x="465" y="0"/>
                  </a:lnTo>
                  <a:lnTo>
                    <a:pt x="452" y="2"/>
                  </a:lnTo>
                  <a:lnTo>
                    <a:pt x="433" y="5"/>
                  </a:lnTo>
                  <a:lnTo>
                    <a:pt x="414" y="8"/>
                  </a:lnTo>
                  <a:lnTo>
                    <a:pt x="396" y="13"/>
                  </a:lnTo>
                  <a:lnTo>
                    <a:pt x="374" y="18"/>
                  </a:lnTo>
                  <a:lnTo>
                    <a:pt x="347" y="26"/>
                  </a:lnTo>
                  <a:lnTo>
                    <a:pt x="321" y="34"/>
                  </a:lnTo>
                  <a:lnTo>
                    <a:pt x="294" y="45"/>
                  </a:lnTo>
                  <a:lnTo>
                    <a:pt x="265" y="58"/>
                  </a:lnTo>
                  <a:lnTo>
                    <a:pt x="235" y="72"/>
                  </a:lnTo>
                  <a:lnTo>
                    <a:pt x="206" y="82"/>
                  </a:lnTo>
                  <a:lnTo>
                    <a:pt x="179" y="96"/>
                  </a:lnTo>
                  <a:lnTo>
                    <a:pt x="155" y="109"/>
                  </a:lnTo>
                  <a:lnTo>
                    <a:pt x="131" y="122"/>
                  </a:lnTo>
                  <a:lnTo>
                    <a:pt x="110" y="136"/>
                  </a:lnTo>
                  <a:lnTo>
                    <a:pt x="91" y="146"/>
                  </a:lnTo>
                  <a:lnTo>
                    <a:pt x="72" y="160"/>
                  </a:lnTo>
                  <a:lnTo>
                    <a:pt x="56" y="170"/>
                  </a:lnTo>
                  <a:lnTo>
                    <a:pt x="43" y="181"/>
                  </a:lnTo>
                  <a:lnTo>
                    <a:pt x="30" y="189"/>
                  </a:lnTo>
                  <a:lnTo>
                    <a:pt x="22" y="197"/>
                  </a:lnTo>
                  <a:lnTo>
                    <a:pt x="14" y="202"/>
                  </a:lnTo>
                  <a:lnTo>
                    <a:pt x="8" y="208"/>
                  </a:lnTo>
                  <a:lnTo>
                    <a:pt x="3" y="210"/>
                  </a:lnTo>
                  <a:lnTo>
                    <a:pt x="3" y="213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052" y="2099"/>
              <a:ext cx="43" cy="63"/>
            </a:xfrm>
            <a:custGeom>
              <a:avLst/>
              <a:gdLst>
                <a:gd name="T0" fmla="*/ 0 w 48"/>
                <a:gd name="T1" fmla="*/ 16 h 72"/>
                <a:gd name="T2" fmla="*/ 0 w 48"/>
                <a:gd name="T3" fmla="*/ 14 h 72"/>
                <a:gd name="T4" fmla="*/ 3 w 48"/>
                <a:gd name="T5" fmla="*/ 6 h 72"/>
                <a:gd name="T6" fmla="*/ 3 w 48"/>
                <a:gd name="T7" fmla="*/ 3 h 72"/>
                <a:gd name="T8" fmla="*/ 8 w 48"/>
                <a:gd name="T9" fmla="*/ 3 h 72"/>
                <a:gd name="T10" fmla="*/ 13 w 48"/>
                <a:gd name="T11" fmla="*/ 0 h 72"/>
                <a:gd name="T12" fmla="*/ 21 w 48"/>
                <a:gd name="T13" fmla="*/ 6 h 72"/>
                <a:gd name="T14" fmla="*/ 27 w 48"/>
                <a:gd name="T15" fmla="*/ 8 h 72"/>
                <a:gd name="T16" fmla="*/ 35 w 48"/>
                <a:gd name="T17" fmla="*/ 16 h 72"/>
                <a:gd name="T18" fmla="*/ 37 w 48"/>
                <a:gd name="T19" fmla="*/ 22 h 72"/>
                <a:gd name="T20" fmla="*/ 40 w 48"/>
                <a:gd name="T21" fmla="*/ 27 h 72"/>
                <a:gd name="T22" fmla="*/ 43 w 48"/>
                <a:gd name="T23" fmla="*/ 32 h 72"/>
                <a:gd name="T24" fmla="*/ 45 w 48"/>
                <a:gd name="T25" fmla="*/ 40 h 72"/>
                <a:gd name="T26" fmla="*/ 48 w 48"/>
                <a:gd name="T27" fmla="*/ 51 h 72"/>
                <a:gd name="T28" fmla="*/ 48 w 48"/>
                <a:gd name="T29" fmla="*/ 59 h 72"/>
                <a:gd name="T30" fmla="*/ 45 w 48"/>
                <a:gd name="T31" fmla="*/ 67 h 72"/>
                <a:gd name="T32" fmla="*/ 40 w 48"/>
                <a:gd name="T33" fmla="*/ 72 h 72"/>
                <a:gd name="T34" fmla="*/ 32 w 48"/>
                <a:gd name="T35" fmla="*/ 70 h 72"/>
                <a:gd name="T36" fmla="*/ 27 w 48"/>
                <a:gd name="T37" fmla="*/ 70 h 72"/>
                <a:gd name="T38" fmla="*/ 19 w 48"/>
                <a:gd name="T39" fmla="*/ 64 h 72"/>
                <a:gd name="T40" fmla="*/ 16 w 48"/>
                <a:gd name="T41" fmla="*/ 62 h 72"/>
                <a:gd name="T42" fmla="*/ 8 w 48"/>
                <a:gd name="T43" fmla="*/ 54 h 72"/>
                <a:gd name="T44" fmla="*/ 8 w 48"/>
                <a:gd name="T45" fmla="*/ 51 h 72"/>
                <a:gd name="T46" fmla="*/ 8 w 48"/>
                <a:gd name="T47" fmla="*/ 54 h 72"/>
                <a:gd name="T48" fmla="*/ 16 w 48"/>
                <a:gd name="T49" fmla="*/ 56 h 72"/>
                <a:gd name="T50" fmla="*/ 19 w 48"/>
                <a:gd name="T51" fmla="*/ 56 h 72"/>
                <a:gd name="T52" fmla="*/ 21 w 48"/>
                <a:gd name="T53" fmla="*/ 56 h 72"/>
                <a:gd name="T54" fmla="*/ 24 w 48"/>
                <a:gd name="T55" fmla="*/ 54 h 72"/>
                <a:gd name="T56" fmla="*/ 27 w 48"/>
                <a:gd name="T57" fmla="*/ 48 h 72"/>
                <a:gd name="T58" fmla="*/ 27 w 48"/>
                <a:gd name="T59" fmla="*/ 38 h 72"/>
                <a:gd name="T60" fmla="*/ 24 w 48"/>
                <a:gd name="T61" fmla="*/ 32 h 72"/>
                <a:gd name="T62" fmla="*/ 19 w 48"/>
                <a:gd name="T63" fmla="*/ 27 h 72"/>
                <a:gd name="T64" fmla="*/ 16 w 48"/>
                <a:gd name="T65" fmla="*/ 22 h 72"/>
                <a:gd name="T66" fmla="*/ 5 w 48"/>
                <a:gd name="T67" fmla="*/ 16 h 72"/>
                <a:gd name="T68" fmla="*/ 0 w 48"/>
                <a:gd name="T69" fmla="*/ 16 h 72"/>
                <a:gd name="T70" fmla="*/ 0 w 48"/>
                <a:gd name="T7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72">
                  <a:moveTo>
                    <a:pt x="0" y="16"/>
                  </a:moveTo>
                  <a:lnTo>
                    <a:pt x="0" y="14"/>
                  </a:lnTo>
                  <a:lnTo>
                    <a:pt x="3" y="6"/>
                  </a:lnTo>
                  <a:lnTo>
                    <a:pt x="3" y="3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7" y="8"/>
                  </a:lnTo>
                  <a:lnTo>
                    <a:pt x="35" y="16"/>
                  </a:lnTo>
                  <a:lnTo>
                    <a:pt x="37" y="22"/>
                  </a:lnTo>
                  <a:lnTo>
                    <a:pt x="40" y="27"/>
                  </a:lnTo>
                  <a:lnTo>
                    <a:pt x="43" y="32"/>
                  </a:lnTo>
                  <a:lnTo>
                    <a:pt x="45" y="40"/>
                  </a:lnTo>
                  <a:lnTo>
                    <a:pt x="48" y="51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2" y="70"/>
                  </a:lnTo>
                  <a:lnTo>
                    <a:pt x="27" y="70"/>
                  </a:lnTo>
                  <a:lnTo>
                    <a:pt x="19" y="64"/>
                  </a:lnTo>
                  <a:lnTo>
                    <a:pt x="16" y="62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54"/>
                  </a:lnTo>
                  <a:lnTo>
                    <a:pt x="16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27" y="38"/>
                  </a:lnTo>
                  <a:lnTo>
                    <a:pt x="24" y="32"/>
                  </a:lnTo>
                  <a:lnTo>
                    <a:pt x="19" y="27"/>
                  </a:lnTo>
                  <a:lnTo>
                    <a:pt x="16" y="2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850" y="2055"/>
              <a:ext cx="1479" cy="878"/>
            </a:xfrm>
            <a:custGeom>
              <a:avLst/>
              <a:gdLst>
                <a:gd name="T0" fmla="*/ 112 w 1644"/>
                <a:gd name="T1" fmla="*/ 987 h 995"/>
                <a:gd name="T2" fmla="*/ 133 w 1644"/>
                <a:gd name="T3" fmla="*/ 963 h 995"/>
                <a:gd name="T4" fmla="*/ 168 w 1644"/>
                <a:gd name="T5" fmla="*/ 917 h 995"/>
                <a:gd name="T6" fmla="*/ 227 w 1644"/>
                <a:gd name="T7" fmla="*/ 856 h 995"/>
                <a:gd name="T8" fmla="*/ 304 w 1644"/>
                <a:gd name="T9" fmla="*/ 776 h 995"/>
                <a:gd name="T10" fmla="*/ 403 w 1644"/>
                <a:gd name="T11" fmla="*/ 685 h 995"/>
                <a:gd name="T12" fmla="*/ 531 w 1644"/>
                <a:gd name="T13" fmla="*/ 584 h 995"/>
                <a:gd name="T14" fmla="*/ 686 w 1644"/>
                <a:gd name="T15" fmla="*/ 477 h 995"/>
                <a:gd name="T16" fmla="*/ 865 w 1644"/>
                <a:gd name="T17" fmla="*/ 365 h 995"/>
                <a:gd name="T18" fmla="*/ 1036 w 1644"/>
                <a:gd name="T19" fmla="*/ 266 h 995"/>
                <a:gd name="T20" fmla="*/ 1193 w 1644"/>
                <a:gd name="T21" fmla="*/ 186 h 995"/>
                <a:gd name="T22" fmla="*/ 1332 w 1644"/>
                <a:gd name="T23" fmla="*/ 120 h 995"/>
                <a:gd name="T24" fmla="*/ 1447 w 1644"/>
                <a:gd name="T25" fmla="*/ 72 h 995"/>
                <a:gd name="T26" fmla="*/ 1540 w 1644"/>
                <a:gd name="T27" fmla="*/ 34 h 995"/>
                <a:gd name="T28" fmla="*/ 1604 w 1644"/>
                <a:gd name="T29" fmla="*/ 10 h 995"/>
                <a:gd name="T30" fmla="*/ 1639 w 1644"/>
                <a:gd name="T31" fmla="*/ 0 h 995"/>
                <a:gd name="T32" fmla="*/ 1636 w 1644"/>
                <a:gd name="T33" fmla="*/ 0 h 995"/>
                <a:gd name="T34" fmla="*/ 1591 w 1644"/>
                <a:gd name="T35" fmla="*/ 10 h 995"/>
                <a:gd name="T36" fmla="*/ 1506 w 1644"/>
                <a:gd name="T37" fmla="*/ 34 h 995"/>
                <a:gd name="T38" fmla="*/ 1385 w 1644"/>
                <a:gd name="T39" fmla="*/ 69 h 995"/>
                <a:gd name="T40" fmla="*/ 1239 w 1644"/>
                <a:gd name="T41" fmla="*/ 120 h 995"/>
                <a:gd name="T42" fmla="*/ 1070 w 1644"/>
                <a:gd name="T43" fmla="*/ 189 h 995"/>
                <a:gd name="T44" fmla="*/ 889 w 1644"/>
                <a:gd name="T45" fmla="*/ 277 h 995"/>
                <a:gd name="T46" fmla="*/ 699 w 1644"/>
                <a:gd name="T47" fmla="*/ 386 h 995"/>
                <a:gd name="T48" fmla="*/ 510 w 1644"/>
                <a:gd name="T49" fmla="*/ 512 h 995"/>
                <a:gd name="T50" fmla="*/ 355 w 1644"/>
                <a:gd name="T51" fmla="*/ 624 h 995"/>
                <a:gd name="T52" fmla="*/ 235 w 1644"/>
                <a:gd name="T53" fmla="*/ 720 h 995"/>
                <a:gd name="T54" fmla="*/ 144 w 1644"/>
                <a:gd name="T55" fmla="*/ 800 h 995"/>
                <a:gd name="T56" fmla="*/ 77 w 1644"/>
                <a:gd name="T57" fmla="*/ 861 h 995"/>
                <a:gd name="T58" fmla="*/ 34 w 1644"/>
                <a:gd name="T59" fmla="*/ 909 h 995"/>
                <a:gd name="T60" fmla="*/ 10 w 1644"/>
                <a:gd name="T61" fmla="*/ 941 h 995"/>
                <a:gd name="T62" fmla="*/ 0 w 1644"/>
                <a:gd name="T63" fmla="*/ 955 h 995"/>
                <a:gd name="T64" fmla="*/ 2 w 1644"/>
                <a:gd name="T65" fmla="*/ 960 h 995"/>
                <a:gd name="T66" fmla="*/ 13 w 1644"/>
                <a:gd name="T67" fmla="*/ 968 h 995"/>
                <a:gd name="T68" fmla="*/ 26 w 1644"/>
                <a:gd name="T69" fmla="*/ 976 h 995"/>
                <a:gd name="T70" fmla="*/ 42 w 1644"/>
                <a:gd name="T71" fmla="*/ 984 h 995"/>
                <a:gd name="T72" fmla="*/ 61 w 1644"/>
                <a:gd name="T73" fmla="*/ 989 h 995"/>
                <a:gd name="T74" fmla="*/ 80 w 1644"/>
                <a:gd name="T75" fmla="*/ 992 h 995"/>
                <a:gd name="T76" fmla="*/ 101 w 1644"/>
                <a:gd name="T77" fmla="*/ 992 h 995"/>
                <a:gd name="T78" fmla="*/ 109 w 1644"/>
                <a:gd name="T79" fmla="*/ 98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44" h="995">
                  <a:moveTo>
                    <a:pt x="109" y="989"/>
                  </a:moveTo>
                  <a:lnTo>
                    <a:pt x="112" y="987"/>
                  </a:lnTo>
                  <a:lnTo>
                    <a:pt x="122" y="976"/>
                  </a:lnTo>
                  <a:lnTo>
                    <a:pt x="133" y="963"/>
                  </a:lnTo>
                  <a:lnTo>
                    <a:pt x="149" y="941"/>
                  </a:lnTo>
                  <a:lnTo>
                    <a:pt x="168" y="917"/>
                  </a:lnTo>
                  <a:lnTo>
                    <a:pt x="195" y="888"/>
                  </a:lnTo>
                  <a:lnTo>
                    <a:pt x="227" y="856"/>
                  </a:lnTo>
                  <a:lnTo>
                    <a:pt x="264" y="819"/>
                  </a:lnTo>
                  <a:lnTo>
                    <a:pt x="304" y="776"/>
                  </a:lnTo>
                  <a:lnTo>
                    <a:pt x="349" y="733"/>
                  </a:lnTo>
                  <a:lnTo>
                    <a:pt x="403" y="685"/>
                  </a:lnTo>
                  <a:lnTo>
                    <a:pt x="464" y="637"/>
                  </a:lnTo>
                  <a:lnTo>
                    <a:pt x="531" y="584"/>
                  </a:lnTo>
                  <a:lnTo>
                    <a:pt x="603" y="530"/>
                  </a:lnTo>
                  <a:lnTo>
                    <a:pt x="686" y="477"/>
                  </a:lnTo>
                  <a:lnTo>
                    <a:pt x="774" y="421"/>
                  </a:lnTo>
                  <a:lnTo>
                    <a:pt x="865" y="365"/>
                  </a:lnTo>
                  <a:lnTo>
                    <a:pt x="953" y="314"/>
                  </a:lnTo>
                  <a:lnTo>
                    <a:pt x="1036" y="266"/>
                  </a:lnTo>
                  <a:lnTo>
                    <a:pt x="1118" y="224"/>
                  </a:lnTo>
                  <a:lnTo>
                    <a:pt x="1193" y="186"/>
                  </a:lnTo>
                  <a:lnTo>
                    <a:pt x="1265" y="152"/>
                  </a:lnTo>
                  <a:lnTo>
                    <a:pt x="1332" y="120"/>
                  </a:lnTo>
                  <a:lnTo>
                    <a:pt x="1393" y="96"/>
                  </a:lnTo>
                  <a:lnTo>
                    <a:pt x="1447" y="72"/>
                  </a:lnTo>
                  <a:lnTo>
                    <a:pt x="1498" y="50"/>
                  </a:lnTo>
                  <a:lnTo>
                    <a:pt x="1540" y="34"/>
                  </a:lnTo>
                  <a:lnTo>
                    <a:pt x="1578" y="21"/>
                  </a:lnTo>
                  <a:lnTo>
                    <a:pt x="1604" y="10"/>
                  </a:lnTo>
                  <a:lnTo>
                    <a:pt x="1626" y="5"/>
                  </a:lnTo>
                  <a:lnTo>
                    <a:pt x="1639" y="0"/>
                  </a:lnTo>
                  <a:lnTo>
                    <a:pt x="1644" y="0"/>
                  </a:lnTo>
                  <a:lnTo>
                    <a:pt x="1636" y="0"/>
                  </a:lnTo>
                  <a:lnTo>
                    <a:pt x="1620" y="5"/>
                  </a:lnTo>
                  <a:lnTo>
                    <a:pt x="1591" y="10"/>
                  </a:lnTo>
                  <a:lnTo>
                    <a:pt x="1554" y="21"/>
                  </a:lnTo>
                  <a:lnTo>
                    <a:pt x="1506" y="34"/>
                  </a:lnTo>
                  <a:lnTo>
                    <a:pt x="1449" y="50"/>
                  </a:lnTo>
                  <a:lnTo>
                    <a:pt x="1385" y="69"/>
                  </a:lnTo>
                  <a:lnTo>
                    <a:pt x="1316" y="93"/>
                  </a:lnTo>
                  <a:lnTo>
                    <a:pt x="1239" y="120"/>
                  </a:lnTo>
                  <a:lnTo>
                    <a:pt x="1156" y="152"/>
                  </a:lnTo>
                  <a:lnTo>
                    <a:pt x="1070" y="189"/>
                  </a:lnTo>
                  <a:lnTo>
                    <a:pt x="982" y="232"/>
                  </a:lnTo>
                  <a:lnTo>
                    <a:pt x="889" y="277"/>
                  </a:lnTo>
                  <a:lnTo>
                    <a:pt x="795" y="328"/>
                  </a:lnTo>
                  <a:lnTo>
                    <a:pt x="699" y="386"/>
                  </a:lnTo>
                  <a:lnTo>
                    <a:pt x="603" y="450"/>
                  </a:lnTo>
                  <a:lnTo>
                    <a:pt x="510" y="512"/>
                  </a:lnTo>
                  <a:lnTo>
                    <a:pt x="429" y="570"/>
                  </a:lnTo>
                  <a:lnTo>
                    <a:pt x="355" y="624"/>
                  </a:lnTo>
                  <a:lnTo>
                    <a:pt x="291" y="675"/>
                  </a:lnTo>
                  <a:lnTo>
                    <a:pt x="235" y="720"/>
                  </a:lnTo>
                  <a:lnTo>
                    <a:pt x="187" y="763"/>
                  </a:lnTo>
                  <a:lnTo>
                    <a:pt x="144" y="800"/>
                  </a:lnTo>
                  <a:lnTo>
                    <a:pt x="109" y="835"/>
                  </a:lnTo>
                  <a:lnTo>
                    <a:pt x="77" y="861"/>
                  </a:lnTo>
                  <a:lnTo>
                    <a:pt x="53" y="888"/>
                  </a:lnTo>
                  <a:lnTo>
                    <a:pt x="34" y="909"/>
                  </a:lnTo>
                  <a:lnTo>
                    <a:pt x="21" y="928"/>
                  </a:lnTo>
                  <a:lnTo>
                    <a:pt x="10" y="941"/>
                  </a:lnTo>
                  <a:lnTo>
                    <a:pt x="5" y="949"/>
                  </a:lnTo>
                  <a:lnTo>
                    <a:pt x="0" y="955"/>
                  </a:lnTo>
                  <a:lnTo>
                    <a:pt x="0" y="957"/>
                  </a:lnTo>
                  <a:lnTo>
                    <a:pt x="2" y="960"/>
                  </a:lnTo>
                  <a:lnTo>
                    <a:pt x="10" y="965"/>
                  </a:lnTo>
                  <a:lnTo>
                    <a:pt x="13" y="968"/>
                  </a:lnTo>
                  <a:lnTo>
                    <a:pt x="21" y="973"/>
                  </a:lnTo>
                  <a:lnTo>
                    <a:pt x="26" y="976"/>
                  </a:lnTo>
                  <a:lnTo>
                    <a:pt x="37" y="981"/>
                  </a:lnTo>
                  <a:lnTo>
                    <a:pt x="42" y="984"/>
                  </a:lnTo>
                  <a:lnTo>
                    <a:pt x="53" y="987"/>
                  </a:lnTo>
                  <a:lnTo>
                    <a:pt x="61" y="989"/>
                  </a:lnTo>
                  <a:lnTo>
                    <a:pt x="72" y="992"/>
                  </a:lnTo>
                  <a:lnTo>
                    <a:pt x="80" y="992"/>
                  </a:lnTo>
                  <a:lnTo>
                    <a:pt x="90" y="995"/>
                  </a:lnTo>
                  <a:lnTo>
                    <a:pt x="101" y="992"/>
                  </a:lnTo>
                  <a:lnTo>
                    <a:pt x="109" y="989"/>
                  </a:lnTo>
                  <a:lnTo>
                    <a:pt x="109" y="989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6" name="Group 63"/>
            <p:cNvGrpSpPr>
              <a:grpSpLocks/>
            </p:cNvGrpSpPr>
            <p:nvPr/>
          </p:nvGrpSpPr>
          <p:grpSpPr bwMode="auto">
            <a:xfrm>
              <a:off x="3444" y="1404"/>
              <a:ext cx="1446" cy="864"/>
              <a:chOff x="2223" y="1871"/>
              <a:chExt cx="1608" cy="979"/>
            </a:xfrm>
          </p:grpSpPr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3581" y="2373"/>
                <a:ext cx="192" cy="291"/>
              </a:xfrm>
              <a:custGeom>
                <a:avLst/>
                <a:gdLst>
                  <a:gd name="T0" fmla="*/ 0 w 384"/>
                  <a:gd name="T1" fmla="*/ 365 h 581"/>
                  <a:gd name="T2" fmla="*/ 0 w 384"/>
                  <a:gd name="T3" fmla="*/ 366 h 581"/>
                  <a:gd name="T4" fmla="*/ 0 w 384"/>
                  <a:gd name="T5" fmla="*/ 372 h 581"/>
                  <a:gd name="T6" fmla="*/ 0 w 384"/>
                  <a:gd name="T7" fmla="*/ 382 h 581"/>
                  <a:gd name="T8" fmla="*/ 3 w 384"/>
                  <a:gd name="T9" fmla="*/ 393 h 581"/>
                  <a:gd name="T10" fmla="*/ 5 w 384"/>
                  <a:gd name="T11" fmla="*/ 408 h 581"/>
                  <a:gd name="T12" fmla="*/ 9 w 384"/>
                  <a:gd name="T13" fmla="*/ 424 h 581"/>
                  <a:gd name="T14" fmla="*/ 13 w 384"/>
                  <a:gd name="T15" fmla="*/ 443 h 581"/>
                  <a:gd name="T16" fmla="*/ 19 w 384"/>
                  <a:gd name="T17" fmla="*/ 462 h 581"/>
                  <a:gd name="T18" fmla="*/ 22 w 384"/>
                  <a:gd name="T19" fmla="*/ 479 h 581"/>
                  <a:gd name="T20" fmla="*/ 30 w 384"/>
                  <a:gd name="T21" fmla="*/ 498 h 581"/>
                  <a:gd name="T22" fmla="*/ 38 w 384"/>
                  <a:gd name="T23" fmla="*/ 515 h 581"/>
                  <a:gd name="T24" fmla="*/ 47 w 384"/>
                  <a:gd name="T25" fmla="*/ 532 h 581"/>
                  <a:gd name="T26" fmla="*/ 57 w 384"/>
                  <a:gd name="T27" fmla="*/ 547 h 581"/>
                  <a:gd name="T28" fmla="*/ 66 w 384"/>
                  <a:gd name="T29" fmla="*/ 558 h 581"/>
                  <a:gd name="T30" fmla="*/ 77 w 384"/>
                  <a:gd name="T31" fmla="*/ 568 h 581"/>
                  <a:gd name="T32" fmla="*/ 93 w 384"/>
                  <a:gd name="T33" fmla="*/ 576 h 581"/>
                  <a:gd name="T34" fmla="*/ 106 w 384"/>
                  <a:gd name="T35" fmla="*/ 577 h 581"/>
                  <a:gd name="T36" fmla="*/ 119 w 384"/>
                  <a:gd name="T37" fmla="*/ 581 h 581"/>
                  <a:gd name="T38" fmla="*/ 134 w 384"/>
                  <a:gd name="T39" fmla="*/ 581 h 581"/>
                  <a:gd name="T40" fmla="*/ 150 w 384"/>
                  <a:gd name="T41" fmla="*/ 581 h 581"/>
                  <a:gd name="T42" fmla="*/ 161 w 384"/>
                  <a:gd name="T43" fmla="*/ 581 h 581"/>
                  <a:gd name="T44" fmla="*/ 176 w 384"/>
                  <a:gd name="T45" fmla="*/ 581 h 581"/>
                  <a:gd name="T46" fmla="*/ 190 w 384"/>
                  <a:gd name="T47" fmla="*/ 577 h 581"/>
                  <a:gd name="T48" fmla="*/ 203 w 384"/>
                  <a:gd name="T49" fmla="*/ 577 h 581"/>
                  <a:gd name="T50" fmla="*/ 214 w 384"/>
                  <a:gd name="T51" fmla="*/ 574 h 581"/>
                  <a:gd name="T52" fmla="*/ 228 w 384"/>
                  <a:gd name="T53" fmla="*/ 570 h 581"/>
                  <a:gd name="T54" fmla="*/ 237 w 384"/>
                  <a:gd name="T55" fmla="*/ 566 h 581"/>
                  <a:gd name="T56" fmla="*/ 249 w 384"/>
                  <a:gd name="T57" fmla="*/ 564 h 581"/>
                  <a:gd name="T58" fmla="*/ 258 w 384"/>
                  <a:gd name="T59" fmla="*/ 558 h 581"/>
                  <a:gd name="T60" fmla="*/ 268 w 384"/>
                  <a:gd name="T61" fmla="*/ 555 h 581"/>
                  <a:gd name="T62" fmla="*/ 275 w 384"/>
                  <a:gd name="T63" fmla="*/ 551 h 581"/>
                  <a:gd name="T64" fmla="*/ 285 w 384"/>
                  <a:gd name="T65" fmla="*/ 547 h 581"/>
                  <a:gd name="T66" fmla="*/ 288 w 384"/>
                  <a:gd name="T67" fmla="*/ 541 h 581"/>
                  <a:gd name="T68" fmla="*/ 300 w 384"/>
                  <a:gd name="T69" fmla="*/ 532 h 581"/>
                  <a:gd name="T70" fmla="*/ 311 w 384"/>
                  <a:gd name="T71" fmla="*/ 520 h 581"/>
                  <a:gd name="T72" fmla="*/ 323 w 384"/>
                  <a:gd name="T73" fmla="*/ 505 h 581"/>
                  <a:gd name="T74" fmla="*/ 336 w 384"/>
                  <a:gd name="T75" fmla="*/ 482 h 581"/>
                  <a:gd name="T76" fmla="*/ 349 w 384"/>
                  <a:gd name="T77" fmla="*/ 460 h 581"/>
                  <a:gd name="T78" fmla="*/ 361 w 384"/>
                  <a:gd name="T79" fmla="*/ 431 h 581"/>
                  <a:gd name="T80" fmla="*/ 372 w 384"/>
                  <a:gd name="T81" fmla="*/ 401 h 581"/>
                  <a:gd name="T82" fmla="*/ 378 w 384"/>
                  <a:gd name="T83" fmla="*/ 365 h 581"/>
                  <a:gd name="T84" fmla="*/ 384 w 384"/>
                  <a:gd name="T85" fmla="*/ 325 h 581"/>
                  <a:gd name="T86" fmla="*/ 384 w 384"/>
                  <a:gd name="T87" fmla="*/ 279 h 581"/>
                  <a:gd name="T88" fmla="*/ 380 w 384"/>
                  <a:gd name="T89" fmla="*/ 232 h 581"/>
                  <a:gd name="T90" fmla="*/ 370 w 384"/>
                  <a:gd name="T91" fmla="*/ 178 h 581"/>
                  <a:gd name="T92" fmla="*/ 357 w 384"/>
                  <a:gd name="T93" fmla="*/ 123 h 581"/>
                  <a:gd name="T94" fmla="*/ 334 w 384"/>
                  <a:gd name="T95" fmla="*/ 62 h 581"/>
                  <a:gd name="T96" fmla="*/ 306 w 384"/>
                  <a:gd name="T97" fmla="*/ 0 h 581"/>
                  <a:gd name="T98" fmla="*/ 136 w 384"/>
                  <a:gd name="T99" fmla="*/ 38 h 581"/>
                  <a:gd name="T100" fmla="*/ 89 w 384"/>
                  <a:gd name="T101" fmla="*/ 317 h 581"/>
                  <a:gd name="T102" fmla="*/ 0 w 384"/>
                  <a:gd name="T103" fmla="*/ 365 h 581"/>
                  <a:gd name="T104" fmla="*/ 0 w 384"/>
                  <a:gd name="T105" fmla="*/ 365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4" h="581">
                    <a:moveTo>
                      <a:pt x="0" y="365"/>
                    </a:moveTo>
                    <a:lnTo>
                      <a:pt x="0" y="366"/>
                    </a:lnTo>
                    <a:lnTo>
                      <a:pt x="0" y="372"/>
                    </a:lnTo>
                    <a:lnTo>
                      <a:pt x="0" y="382"/>
                    </a:lnTo>
                    <a:lnTo>
                      <a:pt x="3" y="393"/>
                    </a:lnTo>
                    <a:lnTo>
                      <a:pt x="5" y="408"/>
                    </a:lnTo>
                    <a:lnTo>
                      <a:pt x="9" y="424"/>
                    </a:lnTo>
                    <a:lnTo>
                      <a:pt x="13" y="443"/>
                    </a:lnTo>
                    <a:lnTo>
                      <a:pt x="19" y="462"/>
                    </a:lnTo>
                    <a:lnTo>
                      <a:pt x="22" y="479"/>
                    </a:lnTo>
                    <a:lnTo>
                      <a:pt x="30" y="498"/>
                    </a:lnTo>
                    <a:lnTo>
                      <a:pt x="38" y="515"/>
                    </a:lnTo>
                    <a:lnTo>
                      <a:pt x="47" y="532"/>
                    </a:lnTo>
                    <a:lnTo>
                      <a:pt x="57" y="547"/>
                    </a:lnTo>
                    <a:lnTo>
                      <a:pt x="66" y="558"/>
                    </a:lnTo>
                    <a:lnTo>
                      <a:pt x="77" y="568"/>
                    </a:lnTo>
                    <a:lnTo>
                      <a:pt x="93" y="576"/>
                    </a:lnTo>
                    <a:lnTo>
                      <a:pt x="106" y="577"/>
                    </a:lnTo>
                    <a:lnTo>
                      <a:pt x="119" y="581"/>
                    </a:lnTo>
                    <a:lnTo>
                      <a:pt x="134" y="581"/>
                    </a:lnTo>
                    <a:lnTo>
                      <a:pt x="150" y="581"/>
                    </a:lnTo>
                    <a:lnTo>
                      <a:pt x="161" y="581"/>
                    </a:lnTo>
                    <a:lnTo>
                      <a:pt x="176" y="581"/>
                    </a:lnTo>
                    <a:lnTo>
                      <a:pt x="190" y="577"/>
                    </a:lnTo>
                    <a:lnTo>
                      <a:pt x="203" y="577"/>
                    </a:lnTo>
                    <a:lnTo>
                      <a:pt x="214" y="574"/>
                    </a:lnTo>
                    <a:lnTo>
                      <a:pt x="228" y="570"/>
                    </a:lnTo>
                    <a:lnTo>
                      <a:pt x="237" y="566"/>
                    </a:lnTo>
                    <a:lnTo>
                      <a:pt x="249" y="564"/>
                    </a:lnTo>
                    <a:lnTo>
                      <a:pt x="258" y="558"/>
                    </a:lnTo>
                    <a:lnTo>
                      <a:pt x="268" y="555"/>
                    </a:lnTo>
                    <a:lnTo>
                      <a:pt x="275" y="551"/>
                    </a:lnTo>
                    <a:lnTo>
                      <a:pt x="285" y="547"/>
                    </a:lnTo>
                    <a:lnTo>
                      <a:pt x="288" y="541"/>
                    </a:lnTo>
                    <a:lnTo>
                      <a:pt x="300" y="532"/>
                    </a:lnTo>
                    <a:lnTo>
                      <a:pt x="311" y="520"/>
                    </a:lnTo>
                    <a:lnTo>
                      <a:pt x="323" y="505"/>
                    </a:lnTo>
                    <a:lnTo>
                      <a:pt x="336" y="482"/>
                    </a:lnTo>
                    <a:lnTo>
                      <a:pt x="349" y="460"/>
                    </a:lnTo>
                    <a:lnTo>
                      <a:pt x="361" y="431"/>
                    </a:lnTo>
                    <a:lnTo>
                      <a:pt x="372" y="401"/>
                    </a:lnTo>
                    <a:lnTo>
                      <a:pt x="378" y="365"/>
                    </a:lnTo>
                    <a:lnTo>
                      <a:pt x="384" y="325"/>
                    </a:lnTo>
                    <a:lnTo>
                      <a:pt x="384" y="279"/>
                    </a:lnTo>
                    <a:lnTo>
                      <a:pt x="380" y="232"/>
                    </a:lnTo>
                    <a:lnTo>
                      <a:pt x="370" y="178"/>
                    </a:lnTo>
                    <a:lnTo>
                      <a:pt x="357" y="123"/>
                    </a:lnTo>
                    <a:lnTo>
                      <a:pt x="334" y="62"/>
                    </a:lnTo>
                    <a:lnTo>
                      <a:pt x="306" y="0"/>
                    </a:lnTo>
                    <a:lnTo>
                      <a:pt x="136" y="38"/>
                    </a:lnTo>
                    <a:lnTo>
                      <a:pt x="89" y="317"/>
                    </a:lnTo>
                    <a:lnTo>
                      <a:pt x="0" y="365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2340" y="2687"/>
                <a:ext cx="262" cy="141"/>
              </a:xfrm>
              <a:custGeom>
                <a:avLst/>
                <a:gdLst>
                  <a:gd name="T0" fmla="*/ 0 w 525"/>
                  <a:gd name="T1" fmla="*/ 146 h 281"/>
                  <a:gd name="T2" fmla="*/ 93 w 525"/>
                  <a:gd name="T3" fmla="*/ 281 h 281"/>
                  <a:gd name="T4" fmla="*/ 373 w 525"/>
                  <a:gd name="T5" fmla="*/ 281 h 281"/>
                  <a:gd name="T6" fmla="*/ 399 w 525"/>
                  <a:gd name="T7" fmla="*/ 268 h 281"/>
                  <a:gd name="T8" fmla="*/ 424 w 525"/>
                  <a:gd name="T9" fmla="*/ 257 h 281"/>
                  <a:gd name="T10" fmla="*/ 445 w 525"/>
                  <a:gd name="T11" fmla="*/ 241 h 281"/>
                  <a:gd name="T12" fmla="*/ 464 w 525"/>
                  <a:gd name="T13" fmla="*/ 228 h 281"/>
                  <a:gd name="T14" fmla="*/ 477 w 525"/>
                  <a:gd name="T15" fmla="*/ 213 h 281"/>
                  <a:gd name="T16" fmla="*/ 489 w 525"/>
                  <a:gd name="T17" fmla="*/ 198 h 281"/>
                  <a:gd name="T18" fmla="*/ 498 w 525"/>
                  <a:gd name="T19" fmla="*/ 180 h 281"/>
                  <a:gd name="T20" fmla="*/ 508 w 525"/>
                  <a:gd name="T21" fmla="*/ 165 h 281"/>
                  <a:gd name="T22" fmla="*/ 511 w 525"/>
                  <a:gd name="T23" fmla="*/ 146 h 281"/>
                  <a:gd name="T24" fmla="*/ 515 w 525"/>
                  <a:gd name="T25" fmla="*/ 129 h 281"/>
                  <a:gd name="T26" fmla="*/ 517 w 525"/>
                  <a:gd name="T27" fmla="*/ 112 h 281"/>
                  <a:gd name="T28" fmla="*/ 519 w 525"/>
                  <a:gd name="T29" fmla="*/ 95 h 281"/>
                  <a:gd name="T30" fmla="*/ 521 w 525"/>
                  <a:gd name="T31" fmla="*/ 76 h 281"/>
                  <a:gd name="T32" fmla="*/ 523 w 525"/>
                  <a:gd name="T33" fmla="*/ 59 h 281"/>
                  <a:gd name="T34" fmla="*/ 523 w 525"/>
                  <a:gd name="T35" fmla="*/ 42 h 281"/>
                  <a:gd name="T36" fmla="*/ 525 w 525"/>
                  <a:gd name="T37" fmla="*/ 25 h 281"/>
                  <a:gd name="T38" fmla="*/ 21 w 525"/>
                  <a:gd name="T39" fmla="*/ 0 h 281"/>
                  <a:gd name="T40" fmla="*/ 0 w 525"/>
                  <a:gd name="T41" fmla="*/ 146 h 281"/>
                  <a:gd name="T42" fmla="*/ 0 w 525"/>
                  <a:gd name="T43" fmla="*/ 146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5" h="281">
                    <a:moveTo>
                      <a:pt x="0" y="146"/>
                    </a:moveTo>
                    <a:lnTo>
                      <a:pt x="93" y="281"/>
                    </a:lnTo>
                    <a:lnTo>
                      <a:pt x="373" y="281"/>
                    </a:lnTo>
                    <a:lnTo>
                      <a:pt x="399" y="268"/>
                    </a:lnTo>
                    <a:lnTo>
                      <a:pt x="424" y="257"/>
                    </a:lnTo>
                    <a:lnTo>
                      <a:pt x="445" y="241"/>
                    </a:lnTo>
                    <a:lnTo>
                      <a:pt x="464" y="228"/>
                    </a:lnTo>
                    <a:lnTo>
                      <a:pt x="477" y="213"/>
                    </a:lnTo>
                    <a:lnTo>
                      <a:pt x="489" y="198"/>
                    </a:lnTo>
                    <a:lnTo>
                      <a:pt x="498" y="180"/>
                    </a:lnTo>
                    <a:lnTo>
                      <a:pt x="508" y="165"/>
                    </a:lnTo>
                    <a:lnTo>
                      <a:pt x="511" y="146"/>
                    </a:lnTo>
                    <a:lnTo>
                      <a:pt x="515" y="129"/>
                    </a:lnTo>
                    <a:lnTo>
                      <a:pt x="517" y="112"/>
                    </a:lnTo>
                    <a:lnTo>
                      <a:pt x="519" y="95"/>
                    </a:lnTo>
                    <a:lnTo>
                      <a:pt x="521" y="76"/>
                    </a:lnTo>
                    <a:lnTo>
                      <a:pt x="523" y="59"/>
                    </a:lnTo>
                    <a:lnTo>
                      <a:pt x="523" y="42"/>
                    </a:lnTo>
                    <a:lnTo>
                      <a:pt x="525" y="25"/>
                    </a:lnTo>
                    <a:lnTo>
                      <a:pt x="21" y="0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66"/>
              <p:cNvSpPr>
                <a:spLocks/>
              </p:cNvSpPr>
              <p:nvPr/>
            </p:nvSpPr>
            <p:spPr bwMode="auto">
              <a:xfrm>
                <a:off x="3496" y="1910"/>
                <a:ext cx="260" cy="205"/>
              </a:xfrm>
              <a:custGeom>
                <a:avLst/>
                <a:gdLst>
                  <a:gd name="T0" fmla="*/ 0 w 521"/>
                  <a:gd name="T1" fmla="*/ 0 h 409"/>
                  <a:gd name="T2" fmla="*/ 21 w 521"/>
                  <a:gd name="T3" fmla="*/ 374 h 409"/>
                  <a:gd name="T4" fmla="*/ 506 w 521"/>
                  <a:gd name="T5" fmla="*/ 409 h 409"/>
                  <a:gd name="T6" fmla="*/ 521 w 521"/>
                  <a:gd name="T7" fmla="*/ 80 h 409"/>
                  <a:gd name="T8" fmla="*/ 0 w 521"/>
                  <a:gd name="T9" fmla="*/ 0 h 409"/>
                  <a:gd name="T10" fmla="*/ 0 w 521"/>
                  <a:gd name="T11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1" h="409">
                    <a:moveTo>
                      <a:pt x="0" y="0"/>
                    </a:moveTo>
                    <a:lnTo>
                      <a:pt x="21" y="374"/>
                    </a:lnTo>
                    <a:lnTo>
                      <a:pt x="506" y="409"/>
                    </a:lnTo>
                    <a:lnTo>
                      <a:pt x="521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3387" y="1892"/>
                <a:ext cx="404" cy="717"/>
              </a:xfrm>
              <a:custGeom>
                <a:avLst/>
                <a:gdLst>
                  <a:gd name="T0" fmla="*/ 59 w 808"/>
                  <a:gd name="T1" fmla="*/ 0 h 1433"/>
                  <a:gd name="T2" fmla="*/ 0 w 808"/>
                  <a:gd name="T3" fmla="*/ 1395 h 1433"/>
                  <a:gd name="T4" fmla="*/ 106 w 808"/>
                  <a:gd name="T5" fmla="*/ 1433 h 1433"/>
                  <a:gd name="T6" fmla="*/ 479 w 808"/>
                  <a:gd name="T7" fmla="*/ 1294 h 1433"/>
                  <a:gd name="T8" fmla="*/ 479 w 808"/>
                  <a:gd name="T9" fmla="*/ 1290 h 1433"/>
                  <a:gd name="T10" fmla="*/ 479 w 808"/>
                  <a:gd name="T11" fmla="*/ 1281 h 1433"/>
                  <a:gd name="T12" fmla="*/ 481 w 808"/>
                  <a:gd name="T13" fmla="*/ 1266 h 1433"/>
                  <a:gd name="T14" fmla="*/ 483 w 808"/>
                  <a:gd name="T15" fmla="*/ 1249 h 1433"/>
                  <a:gd name="T16" fmla="*/ 484 w 808"/>
                  <a:gd name="T17" fmla="*/ 1226 h 1433"/>
                  <a:gd name="T18" fmla="*/ 488 w 808"/>
                  <a:gd name="T19" fmla="*/ 1199 h 1433"/>
                  <a:gd name="T20" fmla="*/ 492 w 808"/>
                  <a:gd name="T21" fmla="*/ 1173 h 1433"/>
                  <a:gd name="T22" fmla="*/ 496 w 808"/>
                  <a:gd name="T23" fmla="*/ 1146 h 1433"/>
                  <a:gd name="T24" fmla="*/ 498 w 808"/>
                  <a:gd name="T25" fmla="*/ 1117 h 1433"/>
                  <a:gd name="T26" fmla="*/ 502 w 808"/>
                  <a:gd name="T27" fmla="*/ 1091 h 1433"/>
                  <a:gd name="T28" fmla="*/ 505 w 808"/>
                  <a:gd name="T29" fmla="*/ 1066 h 1433"/>
                  <a:gd name="T30" fmla="*/ 509 w 808"/>
                  <a:gd name="T31" fmla="*/ 1045 h 1433"/>
                  <a:gd name="T32" fmla="*/ 511 w 808"/>
                  <a:gd name="T33" fmla="*/ 1026 h 1433"/>
                  <a:gd name="T34" fmla="*/ 515 w 808"/>
                  <a:gd name="T35" fmla="*/ 1011 h 1433"/>
                  <a:gd name="T36" fmla="*/ 519 w 808"/>
                  <a:gd name="T37" fmla="*/ 1003 h 1433"/>
                  <a:gd name="T38" fmla="*/ 522 w 808"/>
                  <a:gd name="T39" fmla="*/ 1003 h 1433"/>
                  <a:gd name="T40" fmla="*/ 526 w 808"/>
                  <a:gd name="T41" fmla="*/ 1002 h 1433"/>
                  <a:gd name="T42" fmla="*/ 534 w 808"/>
                  <a:gd name="T43" fmla="*/ 1002 h 1433"/>
                  <a:gd name="T44" fmla="*/ 545 w 808"/>
                  <a:gd name="T45" fmla="*/ 1000 h 1433"/>
                  <a:gd name="T46" fmla="*/ 561 w 808"/>
                  <a:gd name="T47" fmla="*/ 998 h 1433"/>
                  <a:gd name="T48" fmla="*/ 576 w 808"/>
                  <a:gd name="T49" fmla="*/ 994 h 1433"/>
                  <a:gd name="T50" fmla="*/ 595 w 808"/>
                  <a:gd name="T51" fmla="*/ 990 h 1433"/>
                  <a:gd name="T52" fmla="*/ 612 w 808"/>
                  <a:gd name="T53" fmla="*/ 986 h 1433"/>
                  <a:gd name="T54" fmla="*/ 631 w 808"/>
                  <a:gd name="T55" fmla="*/ 984 h 1433"/>
                  <a:gd name="T56" fmla="*/ 650 w 808"/>
                  <a:gd name="T57" fmla="*/ 979 h 1433"/>
                  <a:gd name="T58" fmla="*/ 669 w 808"/>
                  <a:gd name="T59" fmla="*/ 975 h 1433"/>
                  <a:gd name="T60" fmla="*/ 684 w 808"/>
                  <a:gd name="T61" fmla="*/ 971 h 1433"/>
                  <a:gd name="T62" fmla="*/ 701 w 808"/>
                  <a:gd name="T63" fmla="*/ 967 h 1433"/>
                  <a:gd name="T64" fmla="*/ 713 w 808"/>
                  <a:gd name="T65" fmla="*/ 964 h 1433"/>
                  <a:gd name="T66" fmla="*/ 724 w 808"/>
                  <a:gd name="T67" fmla="*/ 962 h 1433"/>
                  <a:gd name="T68" fmla="*/ 730 w 808"/>
                  <a:gd name="T69" fmla="*/ 962 h 1433"/>
                  <a:gd name="T70" fmla="*/ 733 w 808"/>
                  <a:gd name="T71" fmla="*/ 962 h 1433"/>
                  <a:gd name="T72" fmla="*/ 808 w 808"/>
                  <a:gd name="T73" fmla="*/ 1171 h 1433"/>
                  <a:gd name="T74" fmla="*/ 792 w 808"/>
                  <a:gd name="T75" fmla="*/ 129 h 1433"/>
                  <a:gd name="T76" fmla="*/ 663 w 808"/>
                  <a:gd name="T77" fmla="*/ 100 h 1433"/>
                  <a:gd name="T78" fmla="*/ 669 w 808"/>
                  <a:gd name="T79" fmla="*/ 414 h 1433"/>
                  <a:gd name="T80" fmla="*/ 222 w 808"/>
                  <a:gd name="T81" fmla="*/ 388 h 1433"/>
                  <a:gd name="T82" fmla="*/ 226 w 808"/>
                  <a:gd name="T83" fmla="*/ 26 h 1433"/>
                  <a:gd name="T84" fmla="*/ 59 w 808"/>
                  <a:gd name="T85" fmla="*/ 0 h 1433"/>
                  <a:gd name="T86" fmla="*/ 59 w 808"/>
                  <a:gd name="T87" fmla="*/ 0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8" h="1433">
                    <a:moveTo>
                      <a:pt x="59" y="0"/>
                    </a:moveTo>
                    <a:lnTo>
                      <a:pt x="0" y="1395"/>
                    </a:lnTo>
                    <a:lnTo>
                      <a:pt x="106" y="1433"/>
                    </a:lnTo>
                    <a:lnTo>
                      <a:pt x="479" y="1294"/>
                    </a:lnTo>
                    <a:lnTo>
                      <a:pt x="479" y="1290"/>
                    </a:lnTo>
                    <a:lnTo>
                      <a:pt x="479" y="1281"/>
                    </a:lnTo>
                    <a:lnTo>
                      <a:pt x="481" y="1266"/>
                    </a:lnTo>
                    <a:lnTo>
                      <a:pt x="483" y="1249"/>
                    </a:lnTo>
                    <a:lnTo>
                      <a:pt x="484" y="1226"/>
                    </a:lnTo>
                    <a:lnTo>
                      <a:pt x="488" y="1199"/>
                    </a:lnTo>
                    <a:lnTo>
                      <a:pt x="492" y="1173"/>
                    </a:lnTo>
                    <a:lnTo>
                      <a:pt x="496" y="1146"/>
                    </a:lnTo>
                    <a:lnTo>
                      <a:pt x="498" y="1117"/>
                    </a:lnTo>
                    <a:lnTo>
                      <a:pt x="502" y="1091"/>
                    </a:lnTo>
                    <a:lnTo>
                      <a:pt x="505" y="1066"/>
                    </a:lnTo>
                    <a:lnTo>
                      <a:pt x="509" y="1045"/>
                    </a:lnTo>
                    <a:lnTo>
                      <a:pt x="511" y="1026"/>
                    </a:lnTo>
                    <a:lnTo>
                      <a:pt x="515" y="1011"/>
                    </a:lnTo>
                    <a:lnTo>
                      <a:pt x="519" y="1003"/>
                    </a:lnTo>
                    <a:lnTo>
                      <a:pt x="522" y="1003"/>
                    </a:lnTo>
                    <a:lnTo>
                      <a:pt x="526" y="1002"/>
                    </a:lnTo>
                    <a:lnTo>
                      <a:pt x="534" y="1002"/>
                    </a:lnTo>
                    <a:lnTo>
                      <a:pt x="545" y="1000"/>
                    </a:lnTo>
                    <a:lnTo>
                      <a:pt x="561" y="998"/>
                    </a:lnTo>
                    <a:lnTo>
                      <a:pt x="576" y="994"/>
                    </a:lnTo>
                    <a:lnTo>
                      <a:pt x="595" y="990"/>
                    </a:lnTo>
                    <a:lnTo>
                      <a:pt x="612" y="986"/>
                    </a:lnTo>
                    <a:lnTo>
                      <a:pt x="631" y="984"/>
                    </a:lnTo>
                    <a:lnTo>
                      <a:pt x="650" y="979"/>
                    </a:lnTo>
                    <a:lnTo>
                      <a:pt x="669" y="975"/>
                    </a:lnTo>
                    <a:lnTo>
                      <a:pt x="684" y="971"/>
                    </a:lnTo>
                    <a:lnTo>
                      <a:pt x="701" y="967"/>
                    </a:lnTo>
                    <a:lnTo>
                      <a:pt x="713" y="964"/>
                    </a:lnTo>
                    <a:lnTo>
                      <a:pt x="724" y="962"/>
                    </a:lnTo>
                    <a:lnTo>
                      <a:pt x="730" y="962"/>
                    </a:lnTo>
                    <a:lnTo>
                      <a:pt x="733" y="962"/>
                    </a:lnTo>
                    <a:lnTo>
                      <a:pt x="808" y="1171"/>
                    </a:lnTo>
                    <a:lnTo>
                      <a:pt x="792" y="129"/>
                    </a:lnTo>
                    <a:lnTo>
                      <a:pt x="663" y="100"/>
                    </a:lnTo>
                    <a:lnTo>
                      <a:pt x="669" y="414"/>
                    </a:lnTo>
                    <a:lnTo>
                      <a:pt x="222" y="388"/>
                    </a:lnTo>
                    <a:lnTo>
                      <a:pt x="226" y="2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68"/>
              <p:cNvSpPr>
                <a:spLocks/>
              </p:cNvSpPr>
              <p:nvPr/>
            </p:nvSpPr>
            <p:spPr bwMode="auto">
              <a:xfrm>
                <a:off x="2312" y="1890"/>
                <a:ext cx="1107" cy="871"/>
              </a:xfrm>
              <a:custGeom>
                <a:avLst/>
                <a:gdLst>
                  <a:gd name="T0" fmla="*/ 0 w 2215"/>
                  <a:gd name="T1" fmla="*/ 842 h 1741"/>
                  <a:gd name="T2" fmla="*/ 337 w 2215"/>
                  <a:gd name="T3" fmla="*/ 734 h 1741"/>
                  <a:gd name="T4" fmla="*/ 399 w 2215"/>
                  <a:gd name="T5" fmla="*/ 660 h 1741"/>
                  <a:gd name="T6" fmla="*/ 1601 w 2215"/>
                  <a:gd name="T7" fmla="*/ 646 h 1741"/>
                  <a:gd name="T8" fmla="*/ 1682 w 2215"/>
                  <a:gd name="T9" fmla="*/ 253 h 1741"/>
                  <a:gd name="T10" fmla="*/ 631 w 2215"/>
                  <a:gd name="T11" fmla="*/ 291 h 1741"/>
                  <a:gd name="T12" fmla="*/ 701 w 2215"/>
                  <a:gd name="T13" fmla="*/ 226 h 1741"/>
                  <a:gd name="T14" fmla="*/ 969 w 2215"/>
                  <a:gd name="T15" fmla="*/ 139 h 1741"/>
                  <a:gd name="T16" fmla="*/ 1812 w 2215"/>
                  <a:gd name="T17" fmla="*/ 114 h 1741"/>
                  <a:gd name="T18" fmla="*/ 1815 w 2215"/>
                  <a:gd name="T19" fmla="*/ 6 h 1741"/>
                  <a:gd name="T20" fmla="*/ 2205 w 2215"/>
                  <a:gd name="T21" fmla="*/ 0 h 1741"/>
                  <a:gd name="T22" fmla="*/ 2215 w 2215"/>
                  <a:gd name="T23" fmla="*/ 1420 h 1741"/>
                  <a:gd name="T24" fmla="*/ 2211 w 2215"/>
                  <a:gd name="T25" fmla="*/ 1570 h 1741"/>
                  <a:gd name="T26" fmla="*/ 1734 w 2215"/>
                  <a:gd name="T27" fmla="*/ 1741 h 1741"/>
                  <a:gd name="T28" fmla="*/ 1777 w 2215"/>
                  <a:gd name="T29" fmla="*/ 1405 h 1741"/>
                  <a:gd name="T30" fmla="*/ 1601 w 2215"/>
                  <a:gd name="T31" fmla="*/ 1226 h 1741"/>
                  <a:gd name="T32" fmla="*/ 1437 w 2215"/>
                  <a:gd name="T33" fmla="*/ 1279 h 1741"/>
                  <a:gd name="T34" fmla="*/ 1336 w 2215"/>
                  <a:gd name="T35" fmla="*/ 1547 h 1741"/>
                  <a:gd name="T36" fmla="*/ 1251 w 2215"/>
                  <a:gd name="T37" fmla="*/ 1532 h 1741"/>
                  <a:gd name="T38" fmla="*/ 1179 w 2215"/>
                  <a:gd name="T39" fmla="*/ 1532 h 1741"/>
                  <a:gd name="T40" fmla="*/ 1141 w 2215"/>
                  <a:gd name="T41" fmla="*/ 1409 h 1741"/>
                  <a:gd name="T42" fmla="*/ 1207 w 2215"/>
                  <a:gd name="T43" fmla="*/ 1386 h 1741"/>
                  <a:gd name="T44" fmla="*/ 1245 w 2215"/>
                  <a:gd name="T45" fmla="*/ 1348 h 1741"/>
                  <a:gd name="T46" fmla="*/ 1239 w 2215"/>
                  <a:gd name="T47" fmla="*/ 1118 h 1741"/>
                  <a:gd name="T48" fmla="*/ 1198 w 2215"/>
                  <a:gd name="T49" fmla="*/ 1053 h 1741"/>
                  <a:gd name="T50" fmla="*/ 1125 w 2215"/>
                  <a:gd name="T51" fmla="*/ 1036 h 1741"/>
                  <a:gd name="T52" fmla="*/ 1137 w 2215"/>
                  <a:gd name="T53" fmla="*/ 985 h 1741"/>
                  <a:gd name="T54" fmla="*/ 1217 w 2215"/>
                  <a:gd name="T55" fmla="*/ 823 h 1741"/>
                  <a:gd name="T56" fmla="*/ 0 w 2215"/>
                  <a:gd name="T57" fmla="*/ 842 h 1741"/>
                  <a:gd name="T58" fmla="*/ 0 w 2215"/>
                  <a:gd name="T59" fmla="*/ 842 h 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15" h="1741">
                    <a:moveTo>
                      <a:pt x="0" y="842"/>
                    </a:moveTo>
                    <a:lnTo>
                      <a:pt x="337" y="734"/>
                    </a:lnTo>
                    <a:lnTo>
                      <a:pt x="399" y="660"/>
                    </a:lnTo>
                    <a:lnTo>
                      <a:pt x="1601" y="646"/>
                    </a:lnTo>
                    <a:lnTo>
                      <a:pt x="1682" y="253"/>
                    </a:lnTo>
                    <a:lnTo>
                      <a:pt x="631" y="291"/>
                    </a:lnTo>
                    <a:lnTo>
                      <a:pt x="701" y="226"/>
                    </a:lnTo>
                    <a:lnTo>
                      <a:pt x="969" y="139"/>
                    </a:lnTo>
                    <a:lnTo>
                      <a:pt x="1812" y="114"/>
                    </a:lnTo>
                    <a:lnTo>
                      <a:pt x="1815" y="6"/>
                    </a:lnTo>
                    <a:lnTo>
                      <a:pt x="2205" y="0"/>
                    </a:lnTo>
                    <a:lnTo>
                      <a:pt x="2215" y="1420"/>
                    </a:lnTo>
                    <a:lnTo>
                      <a:pt x="2211" y="1570"/>
                    </a:lnTo>
                    <a:lnTo>
                      <a:pt x="1734" y="1741"/>
                    </a:lnTo>
                    <a:lnTo>
                      <a:pt x="1777" y="1405"/>
                    </a:lnTo>
                    <a:lnTo>
                      <a:pt x="1601" y="1226"/>
                    </a:lnTo>
                    <a:lnTo>
                      <a:pt x="1437" y="1279"/>
                    </a:lnTo>
                    <a:lnTo>
                      <a:pt x="1336" y="1547"/>
                    </a:lnTo>
                    <a:lnTo>
                      <a:pt x="1251" y="1532"/>
                    </a:lnTo>
                    <a:lnTo>
                      <a:pt x="1179" y="1532"/>
                    </a:lnTo>
                    <a:lnTo>
                      <a:pt x="1141" y="1409"/>
                    </a:lnTo>
                    <a:lnTo>
                      <a:pt x="1207" y="1386"/>
                    </a:lnTo>
                    <a:lnTo>
                      <a:pt x="1245" y="1348"/>
                    </a:lnTo>
                    <a:lnTo>
                      <a:pt x="1239" y="1118"/>
                    </a:lnTo>
                    <a:lnTo>
                      <a:pt x="1198" y="1053"/>
                    </a:lnTo>
                    <a:lnTo>
                      <a:pt x="1125" y="1036"/>
                    </a:lnTo>
                    <a:lnTo>
                      <a:pt x="1137" y="985"/>
                    </a:lnTo>
                    <a:lnTo>
                      <a:pt x="1217" y="823"/>
                    </a:lnTo>
                    <a:lnTo>
                      <a:pt x="0" y="842"/>
                    </a:lnTo>
                    <a:lnTo>
                      <a:pt x="0" y="84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3200" y="2356"/>
                <a:ext cx="221" cy="72"/>
              </a:xfrm>
              <a:custGeom>
                <a:avLst/>
                <a:gdLst>
                  <a:gd name="T0" fmla="*/ 0 w 441"/>
                  <a:gd name="T1" fmla="*/ 76 h 145"/>
                  <a:gd name="T2" fmla="*/ 6 w 441"/>
                  <a:gd name="T3" fmla="*/ 145 h 145"/>
                  <a:gd name="T4" fmla="*/ 434 w 441"/>
                  <a:gd name="T5" fmla="*/ 76 h 145"/>
                  <a:gd name="T6" fmla="*/ 441 w 441"/>
                  <a:gd name="T7" fmla="*/ 0 h 145"/>
                  <a:gd name="T8" fmla="*/ 0 w 441"/>
                  <a:gd name="T9" fmla="*/ 76 h 145"/>
                  <a:gd name="T10" fmla="*/ 0 w 441"/>
                  <a:gd name="T11" fmla="*/ 7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145">
                    <a:moveTo>
                      <a:pt x="0" y="76"/>
                    </a:moveTo>
                    <a:lnTo>
                      <a:pt x="6" y="145"/>
                    </a:lnTo>
                    <a:lnTo>
                      <a:pt x="434" y="76"/>
                    </a:lnTo>
                    <a:lnTo>
                      <a:pt x="441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3226" y="2502"/>
                <a:ext cx="188" cy="85"/>
              </a:xfrm>
              <a:custGeom>
                <a:avLst/>
                <a:gdLst>
                  <a:gd name="T0" fmla="*/ 0 w 376"/>
                  <a:gd name="T1" fmla="*/ 109 h 171"/>
                  <a:gd name="T2" fmla="*/ 11 w 376"/>
                  <a:gd name="T3" fmla="*/ 171 h 171"/>
                  <a:gd name="T4" fmla="*/ 376 w 376"/>
                  <a:gd name="T5" fmla="*/ 76 h 171"/>
                  <a:gd name="T6" fmla="*/ 376 w 376"/>
                  <a:gd name="T7" fmla="*/ 0 h 171"/>
                  <a:gd name="T8" fmla="*/ 0 w 376"/>
                  <a:gd name="T9" fmla="*/ 109 h 171"/>
                  <a:gd name="T10" fmla="*/ 0 w 376"/>
                  <a:gd name="T11" fmla="*/ 10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6" h="171">
                    <a:moveTo>
                      <a:pt x="0" y="109"/>
                    </a:moveTo>
                    <a:lnTo>
                      <a:pt x="11" y="171"/>
                    </a:lnTo>
                    <a:lnTo>
                      <a:pt x="376" y="76"/>
                    </a:lnTo>
                    <a:lnTo>
                      <a:pt x="376" y="0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2252" y="2297"/>
                <a:ext cx="687" cy="356"/>
              </a:xfrm>
              <a:custGeom>
                <a:avLst/>
                <a:gdLst>
                  <a:gd name="T0" fmla="*/ 16 w 1375"/>
                  <a:gd name="T1" fmla="*/ 148 h 710"/>
                  <a:gd name="T2" fmla="*/ 122 w 1375"/>
                  <a:gd name="T3" fmla="*/ 15 h 710"/>
                  <a:gd name="T4" fmla="*/ 1335 w 1375"/>
                  <a:gd name="T5" fmla="*/ 0 h 710"/>
                  <a:gd name="T6" fmla="*/ 1255 w 1375"/>
                  <a:gd name="T7" fmla="*/ 209 h 710"/>
                  <a:gd name="T8" fmla="*/ 1270 w 1375"/>
                  <a:gd name="T9" fmla="*/ 583 h 710"/>
                  <a:gd name="T10" fmla="*/ 1375 w 1375"/>
                  <a:gd name="T11" fmla="*/ 710 h 710"/>
                  <a:gd name="T12" fmla="*/ 86 w 1375"/>
                  <a:gd name="T13" fmla="*/ 678 h 710"/>
                  <a:gd name="T14" fmla="*/ 74 w 1375"/>
                  <a:gd name="T15" fmla="*/ 585 h 710"/>
                  <a:gd name="T16" fmla="*/ 0 w 1375"/>
                  <a:gd name="T17" fmla="*/ 517 h 710"/>
                  <a:gd name="T18" fmla="*/ 16 w 1375"/>
                  <a:gd name="T19" fmla="*/ 148 h 710"/>
                  <a:gd name="T20" fmla="*/ 16 w 1375"/>
                  <a:gd name="T21" fmla="*/ 148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5" h="710">
                    <a:moveTo>
                      <a:pt x="16" y="148"/>
                    </a:moveTo>
                    <a:lnTo>
                      <a:pt x="122" y="15"/>
                    </a:lnTo>
                    <a:lnTo>
                      <a:pt x="1335" y="0"/>
                    </a:lnTo>
                    <a:lnTo>
                      <a:pt x="1255" y="209"/>
                    </a:lnTo>
                    <a:lnTo>
                      <a:pt x="1270" y="583"/>
                    </a:lnTo>
                    <a:lnTo>
                      <a:pt x="1375" y="710"/>
                    </a:lnTo>
                    <a:lnTo>
                      <a:pt x="86" y="678"/>
                    </a:lnTo>
                    <a:lnTo>
                      <a:pt x="74" y="585"/>
                    </a:lnTo>
                    <a:lnTo>
                      <a:pt x="0" y="517"/>
                    </a:lnTo>
                    <a:lnTo>
                      <a:pt x="16" y="148"/>
                    </a:lnTo>
                    <a:lnTo>
                      <a:pt x="16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3211" y="2242"/>
                <a:ext cx="210" cy="63"/>
              </a:xfrm>
              <a:custGeom>
                <a:avLst/>
                <a:gdLst>
                  <a:gd name="T0" fmla="*/ 0 w 420"/>
                  <a:gd name="T1" fmla="*/ 44 h 126"/>
                  <a:gd name="T2" fmla="*/ 8 w 420"/>
                  <a:gd name="T3" fmla="*/ 126 h 126"/>
                  <a:gd name="T4" fmla="*/ 413 w 420"/>
                  <a:gd name="T5" fmla="*/ 82 h 126"/>
                  <a:gd name="T6" fmla="*/ 420 w 420"/>
                  <a:gd name="T7" fmla="*/ 0 h 126"/>
                  <a:gd name="T8" fmla="*/ 0 w 420"/>
                  <a:gd name="T9" fmla="*/ 44 h 126"/>
                  <a:gd name="T10" fmla="*/ 0 w 420"/>
                  <a:gd name="T11" fmla="*/ 4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0" h="126">
                    <a:moveTo>
                      <a:pt x="0" y="44"/>
                    </a:moveTo>
                    <a:lnTo>
                      <a:pt x="8" y="126"/>
                    </a:lnTo>
                    <a:lnTo>
                      <a:pt x="413" y="82"/>
                    </a:lnTo>
                    <a:lnTo>
                      <a:pt x="42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2860" y="2493"/>
                <a:ext cx="362" cy="351"/>
              </a:xfrm>
              <a:custGeom>
                <a:avLst/>
                <a:gdLst>
                  <a:gd name="T0" fmla="*/ 0 w 724"/>
                  <a:gd name="T1" fmla="*/ 445 h 702"/>
                  <a:gd name="T2" fmla="*/ 38 w 724"/>
                  <a:gd name="T3" fmla="*/ 626 h 702"/>
                  <a:gd name="T4" fmla="*/ 152 w 724"/>
                  <a:gd name="T5" fmla="*/ 696 h 702"/>
                  <a:gd name="T6" fmla="*/ 416 w 724"/>
                  <a:gd name="T7" fmla="*/ 698 h 702"/>
                  <a:gd name="T8" fmla="*/ 418 w 724"/>
                  <a:gd name="T9" fmla="*/ 698 h 702"/>
                  <a:gd name="T10" fmla="*/ 424 w 724"/>
                  <a:gd name="T11" fmla="*/ 700 h 702"/>
                  <a:gd name="T12" fmla="*/ 435 w 724"/>
                  <a:gd name="T13" fmla="*/ 700 h 702"/>
                  <a:gd name="T14" fmla="*/ 448 w 724"/>
                  <a:gd name="T15" fmla="*/ 702 h 702"/>
                  <a:gd name="T16" fmla="*/ 464 w 724"/>
                  <a:gd name="T17" fmla="*/ 698 h 702"/>
                  <a:gd name="T18" fmla="*/ 483 w 724"/>
                  <a:gd name="T19" fmla="*/ 696 h 702"/>
                  <a:gd name="T20" fmla="*/ 504 w 724"/>
                  <a:gd name="T21" fmla="*/ 692 h 702"/>
                  <a:gd name="T22" fmla="*/ 526 w 724"/>
                  <a:gd name="T23" fmla="*/ 684 h 702"/>
                  <a:gd name="T24" fmla="*/ 549 w 724"/>
                  <a:gd name="T25" fmla="*/ 673 h 702"/>
                  <a:gd name="T26" fmla="*/ 574 w 724"/>
                  <a:gd name="T27" fmla="*/ 658 h 702"/>
                  <a:gd name="T28" fmla="*/ 597 w 724"/>
                  <a:gd name="T29" fmla="*/ 637 h 702"/>
                  <a:gd name="T30" fmla="*/ 619 w 724"/>
                  <a:gd name="T31" fmla="*/ 614 h 702"/>
                  <a:gd name="T32" fmla="*/ 640 w 724"/>
                  <a:gd name="T33" fmla="*/ 582 h 702"/>
                  <a:gd name="T34" fmla="*/ 663 w 724"/>
                  <a:gd name="T35" fmla="*/ 546 h 702"/>
                  <a:gd name="T36" fmla="*/ 682 w 724"/>
                  <a:gd name="T37" fmla="*/ 500 h 702"/>
                  <a:gd name="T38" fmla="*/ 701 w 724"/>
                  <a:gd name="T39" fmla="*/ 451 h 702"/>
                  <a:gd name="T40" fmla="*/ 713 w 724"/>
                  <a:gd name="T41" fmla="*/ 396 h 702"/>
                  <a:gd name="T42" fmla="*/ 720 w 724"/>
                  <a:gd name="T43" fmla="*/ 344 h 702"/>
                  <a:gd name="T44" fmla="*/ 724 w 724"/>
                  <a:gd name="T45" fmla="*/ 297 h 702"/>
                  <a:gd name="T46" fmla="*/ 722 w 724"/>
                  <a:gd name="T47" fmla="*/ 255 h 702"/>
                  <a:gd name="T48" fmla="*/ 715 w 724"/>
                  <a:gd name="T49" fmla="*/ 215 h 702"/>
                  <a:gd name="T50" fmla="*/ 705 w 724"/>
                  <a:gd name="T51" fmla="*/ 177 h 702"/>
                  <a:gd name="T52" fmla="*/ 692 w 724"/>
                  <a:gd name="T53" fmla="*/ 145 h 702"/>
                  <a:gd name="T54" fmla="*/ 678 w 724"/>
                  <a:gd name="T55" fmla="*/ 116 h 702"/>
                  <a:gd name="T56" fmla="*/ 659 w 724"/>
                  <a:gd name="T57" fmla="*/ 88 h 702"/>
                  <a:gd name="T58" fmla="*/ 642 w 724"/>
                  <a:gd name="T59" fmla="*/ 65 h 702"/>
                  <a:gd name="T60" fmla="*/ 621 w 724"/>
                  <a:gd name="T61" fmla="*/ 46 h 702"/>
                  <a:gd name="T62" fmla="*/ 604 w 724"/>
                  <a:gd name="T63" fmla="*/ 31 h 702"/>
                  <a:gd name="T64" fmla="*/ 585 w 724"/>
                  <a:gd name="T65" fmla="*/ 17 h 702"/>
                  <a:gd name="T66" fmla="*/ 566 w 724"/>
                  <a:gd name="T67" fmla="*/ 8 h 702"/>
                  <a:gd name="T68" fmla="*/ 551 w 724"/>
                  <a:gd name="T69" fmla="*/ 2 h 702"/>
                  <a:gd name="T70" fmla="*/ 538 w 724"/>
                  <a:gd name="T71" fmla="*/ 2 h 702"/>
                  <a:gd name="T72" fmla="*/ 523 w 724"/>
                  <a:gd name="T73" fmla="*/ 0 h 702"/>
                  <a:gd name="T74" fmla="*/ 509 w 724"/>
                  <a:gd name="T75" fmla="*/ 2 h 702"/>
                  <a:gd name="T76" fmla="*/ 494 w 724"/>
                  <a:gd name="T77" fmla="*/ 2 h 702"/>
                  <a:gd name="T78" fmla="*/ 479 w 724"/>
                  <a:gd name="T79" fmla="*/ 6 h 702"/>
                  <a:gd name="T80" fmla="*/ 464 w 724"/>
                  <a:gd name="T81" fmla="*/ 10 h 702"/>
                  <a:gd name="T82" fmla="*/ 448 w 724"/>
                  <a:gd name="T83" fmla="*/ 13 h 702"/>
                  <a:gd name="T84" fmla="*/ 433 w 724"/>
                  <a:gd name="T85" fmla="*/ 19 h 702"/>
                  <a:gd name="T86" fmla="*/ 420 w 724"/>
                  <a:gd name="T87" fmla="*/ 25 h 702"/>
                  <a:gd name="T88" fmla="*/ 405 w 724"/>
                  <a:gd name="T89" fmla="*/ 29 h 702"/>
                  <a:gd name="T90" fmla="*/ 393 w 724"/>
                  <a:gd name="T91" fmla="*/ 32 h 702"/>
                  <a:gd name="T92" fmla="*/ 382 w 724"/>
                  <a:gd name="T93" fmla="*/ 36 h 702"/>
                  <a:gd name="T94" fmla="*/ 372 w 724"/>
                  <a:gd name="T95" fmla="*/ 40 h 702"/>
                  <a:gd name="T96" fmla="*/ 363 w 724"/>
                  <a:gd name="T97" fmla="*/ 44 h 702"/>
                  <a:gd name="T98" fmla="*/ 359 w 724"/>
                  <a:gd name="T99" fmla="*/ 48 h 702"/>
                  <a:gd name="T100" fmla="*/ 355 w 724"/>
                  <a:gd name="T101" fmla="*/ 48 h 702"/>
                  <a:gd name="T102" fmla="*/ 355 w 724"/>
                  <a:gd name="T103" fmla="*/ 50 h 702"/>
                  <a:gd name="T104" fmla="*/ 272 w 724"/>
                  <a:gd name="T105" fmla="*/ 202 h 702"/>
                  <a:gd name="T106" fmla="*/ 237 w 724"/>
                  <a:gd name="T107" fmla="*/ 449 h 702"/>
                  <a:gd name="T108" fmla="*/ 0 w 724"/>
                  <a:gd name="T109" fmla="*/ 445 h 702"/>
                  <a:gd name="T110" fmla="*/ 0 w 724"/>
                  <a:gd name="T111" fmla="*/ 445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4" h="702">
                    <a:moveTo>
                      <a:pt x="0" y="445"/>
                    </a:moveTo>
                    <a:lnTo>
                      <a:pt x="38" y="626"/>
                    </a:lnTo>
                    <a:lnTo>
                      <a:pt x="152" y="696"/>
                    </a:lnTo>
                    <a:lnTo>
                      <a:pt x="416" y="698"/>
                    </a:lnTo>
                    <a:lnTo>
                      <a:pt x="418" y="698"/>
                    </a:lnTo>
                    <a:lnTo>
                      <a:pt x="424" y="700"/>
                    </a:lnTo>
                    <a:lnTo>
                      <a:pt x="435" y="700"/>
                    </a:lnTo>
                    <a:lnTo>
                      <a:pt x="448" y="702"/>
                    </a:lnTo>
                    <a:lnTo>
                      <a:pt x="464" y="698"/>
                    </a:lnTo>
                    <a:lnTo>
                      <a:pt x="483" y="696"/>
                    </a:lnTo>
                    <a:lnTo>
                      <a:pt x="504" y="692"/>
                    </a:lnTo>
                    <a:lnTo>
                      <a:pt x="526" y="684"/>
                    </a:lnTo>
                    <a:lnTo>
                      <a:pt x="549" y="673"/>
                    </a:lnTo>
                    <a:lnTo>
                      <a:pt x="574" y="658"/>
                    </a:lnTo>
                    <a:lnTo>
                      <a:pt x="597" y="637"/>
                    </a:lnTo>
                    <a:lnTo>
                      <a:pt x="619" y="614"/>
                    </a:lnTo>
                    <a:lnTo>
                      <a:pt x="640" y="582"/>
                    </a:lnTo>
                    <a:lnTo>
                      <a:pt x="663" y="546"/>
                    </a:lnTo>
                    <a:lnTo>
                      <a:pt x="682" y="500"/>
                    </a:lnTo>
                    <a:lnTo>
                      <a:pt x="701" y="451"/>
                    </a:lnTo>
                    <a:lnTo>
                      <a:pt x="713" y="396"/>
                    </a:lnTo>
                    <a:lnTo>
                      <a:pt x="720" y="344"/>
                    </a:lnTo>
                    <a:lnTo>
                      <a:pt x="724" y="297"/>
                    </a:lnTo>
                    <a:lnTo>
                      <a:pt x="722" y="255"/>
                    </a:lnTo>
                    <a:lnTo>
                      <a:pt x="715" y="215"/>
                    </a:lnTo>
                    <a:lnTo>
                      <a:pt x="705" y="177"/>
                    </a:lnTo>
                    <a:lnTo>
                      <a:pt x="692" y="145"/>
                    </a:lnTo>
                    <a:lnTo>
                      <a:pt x="678" y="116"/>
                    </a:lnTo>
                    <a:lnTo>
                      <a:pt x="659" y="88"/>
                    </a:lnTo>
                    <a:lnTo>
                      <a:pt x="642" y="65"/>
                    </a:lnTo>
                    <a:lnTo>
                      <a:pt x="621" y="46"/>
                    </a:lnTo>
                    <a:lnTo>
                      <a:pt x="604" y="31"/>
                    </a:lnTo>
                    <a:lnTo>
                      <a:pt x="585" y="17"/>
                    </a:lnTo>
                    <a:lnTo>
                      <a:pt x="566" y="8"/>
                    </a:lnTo>
                    <a:lnTo>
                      <a:pt x="551" y="2"/>
                    </a:lnTo>
                    <a:lnTo>
                      <a:pt x="538" y="2"/>
                    </a:lnTo>
                    <a:lnTo>
                      <a:pt x="523" y="0"/>
                    </a:lnTo>
                    <a:lnTo>
                      <a:pt x="509" y="2"/>
                    </a:lnTo>
                    <a:lnTo>
                      <a:pt x="494" y="2"/>
                    </a:lnTo>
                    <a:lnTo>
                      <a:pt x="479" y="6"/>
                    </a:lnTo>
                    <a:lnTo>
                      <a:pt x="464" y="10"/>
                    </a:lnTo>
                    <a:lnTo>
                      <a:pt x="448" y="13"/>
                    </a:lnTo>
                    <a:lnTo>
                      <a:pt x="433" y="19"/>
                    </a:lnTo>
                    <a:lnTo>
                      <a:pt x="420" y="25"/>
                    </a:lnTo>
                    <a:lnTo>
                      <a:pt x="405" y="29"/>
                    </a:lnTo>
                    <a:lnTo>
                      <a:pt x="393" y="32"/>
                    </a:lnTo>
                    <a:lnTo>
                      <a:pt x="382" y="36"/>
                    </a:lnTo>
                    <a:lnTo>
                      <a:pt x="372" y="40"/>
                    </a:lnTo>
                    <a:lnTo>
                      <a:pt x="363" y="44"/>
                    </a:lnTo>
                    <a:lnTo>
                      <a:pt x="359" y="48"/>
                    </a:lnTo>
                    <a:lnTo>
                      <a:pt x="355" y="48"/>
                    </a:lnTo>
                    <a:lnTo>
                      <a:pt x="355" y="50"/>
                    </a:lnTo>
                    <a:lnTo>
                      <a:pt x="272" y="202"/>
                    </a:lnTo>
                    <a:lnTo>
                      <a:pt x="237" y="449"/>
                    </a:lnTo>
                    <a:lnTo>
                      <a:pt x="0" y="445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2294" y="2437"/>
                <a:ext cx="108" cy="93"/>
              </a:xfrm>
              <a:custGeom>
                <a:avLst/>
                <a:gdLst>
                  <a:gd name="T0" fmla="*/ 9 w 215"/>
                  <a:gd name="T1" fmla="*/ 6 h 186"/>
                  <a:gd name="T2" fmla="*/ 0 w 215"/>
                  <a:gd name="T3" fmla="*/ 182 h 186"/>
                  <a:gd name="T4" fmla="*/ 211 w 215"/>
                  <a:gd name="T5" fmla="*/ 186 h 186"/>
                  <a:gd name="T6" fmla="*/ 215 w 215"/>
                  <a:gd name="T7" fmla="*/ 0 h 186"/>
                  <a:gd name="T8" fmla="*/ 9 w 215"/>
                  <a:gd name="T9" fmla="*/ 6 h 186"/>
                  <a:gd name="T10" fmla="*/ 9 w 215"/>
                  <a:gd name="T11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86">
                    <a:moveTo>
                      <a:pt x="9" y="6"/>
                    </a:moveTo>
                    <a:lnTo>
                      <a:pt x="0" y="182"/>
                    </a:lnTo>
                    <a:lnTo>
                      <a:pt x="211" y="186"/>
                    </a:lnTo>
                    <a:lnTo>
                      <a:pt x="215" y="0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2464" y="2452"/>
                <a:ext cx="205" cy="88"/>
              </a:xfrm>
              <a:custGeom>
                <a:avLst/>
                <a:gdLst>
                  <a:gd name="T0" fmla="*/ 0 w 411"/>
                  <a:gd name="T1" fmla="*/ 0 h 175"/>
                  <a:gd name="T2" fmla="*/ 4 w 411"/>
                  <a:gd name="T3" fmla="*/ 166 h 175"/>
                  <a:gd name="T4" fmla="*/ 403 w 411"/>
                  <a:gd name="T5" fmla="*/ 175 h 175"/>
                  <a:gd name="T6" fmla="*/ 411 w 411"/>
                  <a:gd name="T7" fmla="*/ 8 h 175"/>
                  <a:gd name="T8" fmla="*/ 0 w 411"/>
                  <a:gd name="T9" fmla="*/ 0 h 175"/>
                  <a:gd name="T10" fmla="*/ 0 w 411"/>
                  <a:gd name="T1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175">
                    <a:moveTo>
                      <a:pt x="0" y="0"/>
                    </a:moveTo>
                    <a:lnTo>
                      <a:pt x="4" y="166"/>
                    </a:lnTo>
                    <a:lnTo>
                      <a:pt x="403" y="175"/>
                    </a:lnTo>
                    <a:lnTo>
                      <a:pt x="411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2720" y="2451"/>
                <a:ext cx="167" cy="100"/>
              </a:xfrm>
              <a:custGeom>
                <a:avLst/>
                <a:gdLst>
                  <a:gd name="T0" fmla="*/ 0 w 333"/>
                  <a:gd name="T1" fmla="*/ 10 h 200"/>
                  <a:gd name="T2" fmla="*/ 0 w 333"/>
                  <a:gd name="T3" fmla="*/ 192 h 200"/>
                  <a:gd name="T4" fmla="*/ 324 w 333"/>
                  <a:gd name="T5" fmla="*/ 200 h 200"/>
                  <a:gd name="T6" fmla="*/ 333 w 333"/>
                  <a:gd name="T7" fmla="*/ 0 h 200"/>
                  <a:gd name="T8" fmla="*/ 0 w 333"/>
                  <a:gd name="T9" fmla="*/ 10 h 200"/>
                  <a:gd name="T10" fmla="*/ 0 w 333"/>
                  <a:gd name="T1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00">
                    <a:moveTo>
                      <a:pt x="0" y="10"/>
                    </a:moveTo>
                    <a:lnTo>
                      <a:pt x="0" y="192"/>
                    </a:lnTo>
                    <a:lnTo>
                      <a:pt x="324" y="200"/>
                    </a:lnTo>
                    <a:lnTo>
                      <a:pt x="333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2750" y="1885"/>
                <a:ext cx="517" cy="90"/>
              </a:xfrm>
              <a:custGeom>
                <a:avLst/>
                <a:gdLst>
                  <a:gd name="T0" fmla="*/ 12 w 1034"/>
                  <a:gd name="T1" fmla="*/ 20 h 180"/>
                  <a:gd name="T2" fmla="*/ 0 w 1034"/>
                  <a:gd name="T3" fmla="*/ 180 h 180"/>
                  <a:gd name="T4" fmla="*/ 97 w 1034"/>
                  <a:gd name="T5" fmla="*/ 138 h 180"/>
                  <a:gd name="T6" fmla="*/ 932 w 1034"/>
                  <a:gd name="T7" fmla="*/ 127 h 180"/>
                  <a:gd name="T8" fmla="*/ 1031 w 1034"/>
                  <a:gd name="T9" fmla="*/ 127 h 180"/>
                  <a:gd name="T10" fmla="*/ 1034 w 1034"/>
                  <a:gd name="T11" fmla="*/ 0 h 180"/>
                  <a:gd name="T12" fmla="*/ 12 w 1034"/>
                  <a:gd name="T13" fmla="*/ 20 h 180"/>
                  <a:gd name="T14" fmla="*/ 12 w 1034"/>
                  <a:gd name="T15" fmla="*/ 2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4" h="180">
                    <a:moveTo>
                      <a:pt x="12" y="20"/>
                    </a:moveTo>
                    <a:lnTo>
                      <a:pt x="0" y="180"/>
                    </a:lnTo>
                    <a:lnTo>
                      <a:pt x="97" y="138"/>
                    </a:lnTo>
                    <a:lnTo>
                      <a:pt x="932" y="127"/>
                    </a:lnTo>
                    <a:lnTo>
                      <a:pt x="1031" y="127"/>
                    </a:lnTo>
                    <a:lnTo>
                      <a:pt x="1034" y="0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3506" y="2210"/>
                <a:ext cx="256" cy="161"/>
              </a:xfrm>
              <a:custGeom>
                <a:avLst/>
                <a:gdLst>
                  <a:gd name="T0" fmla="*/ 0 w 512"/>
                  <a:gd name="T1" fmla="*/ 38 h 323"/>
                  <a:gd name="T2" fmla="*/ 6 w 512"/>
                  <a:gd name="T3" fmla="*/ 203 h 323"/>
                  <a:gd name="T4" fmla="*/ 432 w 512"/>
                  <a:gd name="T5" fmla="*/ 140 h 323"/>
                  <a:gd name="T6" fmla="*/ 470 w 512"/>
                  <a:gd name="T7" fmla="*/ 319 h 323"/>
                  <a:gd name="T8" fmla="*/ 512 w 512"/>
                  <a:gd name="T9" fmla="*/ 323 h 323"/>
                  <a:gd name="T10" fmla="*/ 451 w 512"/>
                  <a:gd name="T11" fmla="*/ 0 h 323"/>
                  <a:gd name="T12" fmla="*/ 0 w 512"/>
                  <a:gd name="T13" fmla="*/ 38 h 323"/>
                  <a:gd name="T14" fmla="*/ 0 w 512"/>
                  <a:gd name="T15" fmla="*/ 38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2" h="323">
                    <a:moveTo>
                      <a:pt x="0" y="38"/>
                    </a:moveTo>
                    <a:lnTo>
                      <a:pt x="6" y="203"/>
                    </a:lnTo>
                    <a:lnTo>
                      <a:pt x="432" y="140"/>
                    </a:lnTo>
                    <a:lnTo>
                      <a:pt x="470" y="319"/>
                    </a:lnTo>
                    <a:lnTo>
                      <a:pt x="512" y="323"/>
                    </a:lnTo>
                    <a:lnTo>
                      <a:pt x="451" y="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2243" y="2639"/>
                <a:ext cx="746" cy="134"/>
              </a:xfrm>
              <a:custGeom>
                <a:avLst/>
                <a:gdLst>
                  <a:gd name="T0" fmla="*/ 0 w 1492"/>
                  <a:gd name="T1" fmla="*/ 0 h 268"/>
                  <a:gd name="T2" fmla="*/ 25 w 1492"/>
                  <a:gd name="T3" fmla="*/ 114 h 268"/>
                  <a:gd name="T4" fmla="*/ 186 w 1492"/>
                  <a:gd name="T5" fmla="*/ 114 h 268"/>
                  <a:gd name="T6" fmla="*/ 198 w 1492"/>
                  <a:gd name="T7" fmla="*/ 247 h 268"/>
                  <a:gd name="T8" fmla="*/ 416 w 1492"/>
                  <a:gd name="T9" fmla="*/ 256 h 268"/>
                  <a:gd name="T10" fmla="*/ 420 w 1492"/>
                  <a:gd name="T11" fmla="*/ 127 h 268"/>
                  <a:gd name="T12" fmla="*/ 675 w 1492"/>
                  <a:gd name="T13" fmla="*/ 108 h 268"/>
                  <a:gd name="T14" fmla="*/ 1492 w 1492"/>
                  <a:gd name="T15" fmla="*/ 268 h 268"/>
                  <a:gd name="T16" fmla="*/ 1475 w 1492"/>
                  <a:gd name="T17" fmla="*/ 156 h 268"/>
                  <a:gd name="T18" fmla="*/ 1487 w 1492"/>
                  <a:gd name="T19" fmla="*/ 26 h 268"/>
                  <a:gd name="T20" fmla="*/ 0 w 1492"/>
                  <a:gd name="T21" fmla="*/ 0 h 268"/>
                  <a:gd name="T22" fmla="*/ 0 w 1492"/>
                  <a:gd name="T2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2" h="268">
                    <a:moveTo>
                      <a:pt x="0" y="0"/>
                    </a:moveTo>
                    <a:lnTo>
                      <a:pt x="25" y="114"/>
                    </a:lnTo>
                    <a:lnTo>
                      <a:pt x="186" y="114"/>
                    </a:lnTo>
                    <a:lnTo>
                      <a:pt x="198" y="247"/>
                    </a:lnTo>
                    <a:lnTo>
                      <a:pt x="416" y="256"/>
                    </a:lnTo>
                    <a:lnTo>
                      <a:pt x="420" y="127"/>
                    </a:lnTo>
                    <a:lnTo>
                      <a:pt x="675" y="108"/>
                    </a:lnTo>
                    <a:lnTo>
                      <a:pt x="1492" y="268"/>
                    </a:lnTo>
                    <a:lnTo>
                      <a:pt x="1475" y="156"/>
                    </a:lnTo>
                    <a:lnTo>
                      <a:pt x="1487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3178" y="2009"/>
                <a:ext cx="153" cy="228"/>
              </a:xfrm>
              <a:custGeom>
                <a:avLst/>
                <a:gdLst>
                  <a:gd name="T0" fmla="*/ 79 w 306"/>
                  <a:gd name="T1" fmla="*/ 9 h 456"/>
                  <a:gd name="T2" fmla="*/ 0 w 306"/>
                  <a:gd name="T3" fmla="*/ 456 h 456"/>
                  <a:gd name="T4" fmla="*/ 306 w 306"/>
                  <a:gd name="T5" fmla="*/ 422 h 456"/>
                  <a:gd name="T6" fmla="*/ 300 w 306"/>
                  <a:gd name="T7" fmla="*/ 169 h 456"/>
                  <a:gd name="T8" fmla="*/ 214 w 306"/>
                  <a:gd name="T9" fmla="*/ 0 h 456"/>
                  <a:gd name="T10" fmla="*/ 79 w 306"/>
                  <a:gd name="T11" fmla="*/ 9 h 456"/>
                  <a:gd name="T12" fmla="*/ 79 w 306"/>
                  <a:gd name="T13" fmla="*/ 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456">
                    <a:moveTo>
                      <a:pt x="79" y="9"/>
                    </a:moveTo>
                    <a:lnTo>
                      <a:pt x="0" y="456"/>
                    </a:lnTo>
                    <a:lnTo>
                      <a:pt x="306" y="422"/>
                    </a:lnTo>
                    <a:lnTo>
                      <a:pt x="300" y="169"/>
                    </a:lnTo>
                    <a:lnTo>
                      <a:pt x="214" y="0"/>
                    </a:lnTo>
                    <a:lnTo>
                      <a:pt x="79" y="9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3184" y="2082"/>
                <a:ext cx="100" cy="141"/>
              </a:xfrm>
              <a:custGeom>
                <a:avLst/>
                <a:gdLst>
                  <a:gd name="T0" fmla="*/ 46 w 200"/>
                  <a:gd name="T1" fmla="*/ 4 h 283"/>
                  <a:gd name="T2" fmla="*/ 171 w 200"/>
                  <a:gd name="T3" fmla="*/ 0 h 283"/>
                  <a:gd name="T4" fmla="*/ 200 w 200"/>
                  <a:gd name="T5" fmla="*/ 114 h 283"/>
                  <a:gd name="T6" fmla="*/ 192 w 200"/>
                  <a:gd name="T7" fmla="*/ 262 h 283"/>
                  <a:gd name="T8" fmla="*/ 0 w 200"/>
                  <a:gd name="T9" fmla="*/ 283 h 283"/>
                  <a:gd name="T10" fmla="*/ 46 w 200"/>
                  <a:gd name="T11" fmla="*/ 4 h 283"/>
                  <a:gd name="T12" fmla="*/ 46 w 200"/>
                  <a:gd name="T13" fmla="*/ 4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83">
                    <a:moveTo>
                      <a:pt x="46" y="4"/>
                    </a:moveTo>
                    <a:lnTo>
                      <a:pt x="171" y="0"/>
                    </a:lnTo>
                    <a:lnTo>
                      <a:pt x="200" y="114"/>
                    </a:lnTo>
                    <a:lnTo>
                      <a:pt x="192" y="262"/>
                    </a:lnTo>
                    <a:lnTo>
                      <a:pt x="0" y="283"/>
                    </a:lnTo>
                    <a:lnTo>
                      <a:pt x="46" y="4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2303" y="2637"/>
                <a:ext cx="584" cy="48"/>
              </a:xfrm>
              <a:custGeom>
                <a:avLst/>
                <a:gdLst>
                  <a:gd name="T0" fmla="*/ 0 w 1167"/>
                  <a:gd name="T1" fmla="*/ 0 h 97"/>
                  <a:gd name="T2" fmla="*/ 17 w 1167"/>
                  <a:gd name="T3" fmla="*/ 57 h 97"/>
                  <a:gd name="T4" fmla="*/ 534 w 1167"/>
                  <a:gd name="T5" fmla="*/ 74 h 97"/>
                  <a:gd name="T6" fmla="*/ 1137 w 1167"/>
                  <a:gd name="T7" fmla="*/ 97 h 97"/>
                  <a:gd name="T8" fmla="*/ 1167 w 1167"/>
                  <a:gd name="T9" fmla="*/ 38 h 97"/>
                  <a:gd name="T10" fmla="*/ 0 w 1167"/>
                  <a:gd name="T11" fmla="*/ 0 h 97"/>
                  <a:gd name="T12" fmla="*/ 0 w 1167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7" h="97">
                    <a:moveTo>
                      <a:pt x="0" y="0"/>
                    </a:moveTo>
                    <a:lnTo>
                      <a:pt x="17" y="57"/>
                    </a:lnTo>
                    <a:lnTo>
                      <a:pt x="534" y="74"/>
                    </a:lnTo>
                    <a:lnTo>
                      <a:pt x="1137" y="97"/>
                    </a:lnTo>
                    <a:lnTo>
                      <a:pt x="1167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2793" y="2005"/>
                <a:ext cx="366" cy="216"/>
              </a:xfrm>
              <a:custGeom>
                <a:avLst/>
                <a:gdLst>
                  <a:gd name="T0" fmla="*/ 123 w 732"/>
                  <a:gd name="T1" fmla="*/ 47 h 431"/>
                  <a:gd name="T2" fmla="*/ 0 w 732"/>
                  <a:gd name="T3" fmla="*/ 431 h 431"/>
                  <a:gd name="T4" fmla="*/ 635 w 732"/>
                  <a:gd name="T5" fmla="*/ 422 h 431"/>
                  <a:gd name="T6" fmla="*/ 732 w 732"/>
                  <a:gd name="T7" fmla="*/ 0 h 431"/>
                  <a:gd name="T8" fmla="*/ 123 w 732"/>
                  <a:gd name="T9" fmla="*/ 47 h 431"/>
                  <a:gd name="T10" fmla="*/ 123 w 732"/>
                  <a:gd name="T11" fmla="*/ 4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2" h="431">
                    <a:moveTo>
                      <a:pt x="123" y="47"/>
                    </a:moveTo>
                    <a:lnTo>
                      <a:pt x="0" y="431"/>
                    </a:lnTo>
                    <a:lnTo>
                      <a:pt x="635" y="422"/>
                    </a:lnTo>
                    <a:lnTo>
                      <a:pt x="732" y="0"/>
                    </a:lnTo>
                    <a:lnTo>
                      <a:pt x="123" y="47"/>
                    </a:lnTo>
                    <a:lnTo>
                      <a:pt x="123" y="47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2504" y="2019"/>
                <a:ext cx="440" cy="207"/>
              </a:xfrm>
              <a:custGeom>
                <a:avLst/>
                <a:gdLst>
                  <a:gd name="T0" fmla="*/ 240 w 880"/>
                  <a:gd name="T1" fmla="*/ 26 h 414"/>
                  <a:gd name="T2" fmla="*/ 0 w 880"/>
                  <a:gd name="T3" fmla="*/ 414 h 414"/>
                  <a:gd name="T4" fmla="*/ 696 w 880"/>
                  <a:gd name="T5" fmla="*/ 408 h 414"/>
                  <a:gd name="T6" fmla="*/ 880 w 880"/>
                  <a:gd name="T7" fmla="*/ 0 h 414"/>
                  <a:gd name="T8" fmla="*/ 240 w 880"/>
                  <a:gd name="T9" fmla="*/ 26 h 414"/>
                  <a:gd name="T10" fmla="*/ 240 w 880"/>
                  <a:gd name="T11" fmla="*/ 2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0" h="414">
                    <a:moveTo>
                      <a:pt x="240" y="26"/>
                    </a:moveTo>
                    <a:lnTo>
                      <a:pt x="0" y="414"/>
                    </a:lnTo>
                    <a:lnTo>
                      <a:pt x="696" y="408"/>
                    </a:lnTo>
                    <a:lnTo>
                      <a:pt x="880" y="0"/>
                    </a:lnTo>
                    <a:lnTo>
                      <a:pt x="240" y="26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2852" y="2007"/>
                <a:ext cx="310" cy="110"/>
              </a:xfrm>
              <a:custGeom>
                <a:avLst/>
                <a:gdLst>
                  <a:gd name="T0" fmla="*/ 68 w 619"/>
                  <a:gd name="T1" fmla="*/ 32 h 218"/>
                  <a:gd name="T2" fmla="*/ 0 w 619"/>
                  <a:gd name="T3" fmla="*/ 218 h 218"/>
                  <a:gd name="T4" fmla="*/ 555 w 619"/>
                  <a:gd name="T5" fmla="*/ 218 h 218"/>
                  <a:gd name="T6" fmla="*/ 619 w 619"/>
                  <a:gd name="T7" fmla="*/ 0 h 218"/>
                  <a:gd name="T8" fmla="*/ 68 w 619"/>
                  <a:gd name="T9" fmla="*/ 32 h 218"/>
                  <a:gd name="T10" fmla="*/ 68 w 619"/>
                  <a:gd name="T11" fmla="*/ 3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9" h="218">
                    <a:moveTo>
                      <a:pt x="68" y="32"/>
                    </a:moveTo>
                    <a:lnTo>
                      <a:pt x="0" y="218"/>
                    </a:lnTo>
                    <a:lnTo>
                      <a:pt x="555" y="218"/>
                    </a:lnTo>
                    <a:lnTo>
                      <a:pt x="619" y="0"/>
                    </a:lnTo>
                    <a:lnTo>
                      <a:pt x="68" y="32"/>
                    </a:lnTo>
                    <a:lnTo>
                      <a:pt x="68" y="32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2303" y="2001"/>
                <a:ext cx="870" cy="317"/>
              </a:xfrm>
              <a:custGeom>
                <a:avLst/>
                <a:gdLst>
                  <a:gd name="T0" fmla="*/ 0 w 1739"/>
                  <a:gd name="T1" fmla="*/ 592 h 635"/>
                  <a:gd name="T2" fmla="*/ 352 w 1739"/>
                  <a:gd name="T3" fmla="*/ 497 h 635"/>
                  <a:gd name="T4" fmla="*/ 637 w 1739"/>
                  <a:gd name="T5" fmla="*/ 42 h 635"/>
                  <a:gd name="T6" fmla="*/ 1739 w 1739"/>
                  <a:gd name="T7" fmla="*/ 0 h 635"/>
                  <a:gd name="T8" fmla="*/ 1623 w 1739"/>
                  <a:gd name="T9" fmla="*/ 470 h 635"/>
                  <a:gd name="T10" fmla="*/ 1581 w 1739"/>
                  <a:gd name="T11" fmla="*/ 470 h 635"/>
                  <a:gd name="T12" fmla="*/ 1688 w 1739"/>
                  <a:gd name="T13" fmla="*/ 38 h 635"/>
                  <a:gd name="T14" fmla="*/ 660 w 1739"/>
                  <a:gd name="T15" fmla="*/ 90 h 635"/>
                  <a:gd name="T16" fmla="*/ 386 w 1739"/>
                  <a:gd name="T17" fmla="*/ 527 h 635"/>
                  <a:gd name="T18" fmla="*/ 19 w 1739"/>
                  <a:gd name="T19" fmla="*/ 635 h 635"/>
                  <a:gd name="T20" fmla="*/ 0 w 1739"/>
                  <a:gd name="T21" fmla="*/ 592 h 635"/>
                  <a:gd name="T22" fmla="*/ 0 w 1739"/>
                  <a:gd name="T23" fmla="*/ 592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39" h="635">
                    <a:moveTo>
                      <a:pt x="0" y="592"/>
                    </a:moveTo>
                    <a:lnTo>
                      <a:pt x="352" y="497"/>
                    </a:lnTo>
                    <a:lnTo>
                      <a:pt x="637" y="42"/>
                    </a:lnTo>
                    <a:lnTo>
                      <a:pt x="1739" y="0"/>
                    </a:lnTo>
                    <a:lnTo>
                      <a:pt x="1623" y="470"/>
                    </a:lnTo>
                    <a:lnTo>
                      <a:pt x="1581" y="470"/>
                    </a:lnTo>
                    <a:lnTo>
                      <a:pt x="1688" y="38"/>
                    </a:lnTo>
                    <a:lnTo>
                      <a:pt x="660" y="90"/>
                    </a:lnTo>
                    <a:lnTo>
                      <a:pt x="386" y="527"/>
                    </a:lnTo>
                    <a:lnTo>
                      <a:pt x="19" y="635"/>
                    </a:lnTo>
                    <a:lnTo>
                      <a:pt x="0" y="592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2274" y="2388"/>
                <a:ext cx="679" cy="213"/>
              </a:xfrm>
              <a:custGeom>
                <a:avLst/>
                <a:gdLst>
                  <a:gd name="T0" fmla="*/ 0 w 1357"/>
                  <a:gd name="T1" fmla="*/ 0 h 428"/>
                  <a:gd name="T2" fmla="*/ 1281 w 1357"/>
                  <a:gd name="T3" fmla="*/ 17 h 428"/>
                  <a:gd name="T4" fmla="*/ 1357 w 1357"/>
                  <a:gd name="T5" fmla="*/ 105 h 428"/>
                  <a:gd name="T6" fmla="*/ 1348 w 1357"/>
                  <a:gd name="T7" fmla="*/ 369 h 428"/>
                  <a:gd name="T8" fmla="*/ 1275 w 1357"/>
                  <a:gd name="T9" fmla="*/ 428 h 428"/>
                  <a:gd name="T10" fmla="*/ 59 w 1357"/>
                  <a:gd name="T11" fmla="*/ 380 h 428"/>
                  <a:gd name="T12" fmla="*/ 21 w 1357"/>
                  <a:gd name="T13" fmla="*/ 335 h 428"/>
                  <a:gd name="T14" fmla="*/ 1253 w 1357"/>
                  <a:gd name="T15" fmla="*/ 380 h 428"/>
                  <a:gd name="T16" fmla="*/ 1300 w 1357"/>
                  <a:gd name="T17" fmla="*/ 348 h 428"/>
                  <a:gd name="T18" fmla="*/ 1300 w 1357"/>
                  <a:gd name="T19" fmla="*/ 114 h 428"/>
                  <a:gd name="T20" fmla="*/ 1253 w 1357"/>
                  <a:gd name="T21" fmla="*/ 72 h 428"/>
                  <a:gd name="T22" fmla="*/ 47 w 1357"/>
                  <a:gd name="T23" fmla="*/ 48 h 428"/>
                  <a:gd name="T24" fmla="*/ 0 w 1357"/>
                  <a:gd name="T25" fmla="*/ 0 h 428"/>
                  <a:gd name="T26" fmla="*/ 0 w 1357"/>
                  <a:gd name="T27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7" h="428">
                    <a:moveTo>
                      <a:pt x="0" y="0"/>
                    </a:moveTo>
                    <a:lnTo>
                      <a:pt x="1281" y="17"/>
                    </a:lnTo>
                    <a:lnTo>
                      <a:pt x="1357" y="105"/>
                    </a:lnTo>
                    <a:lnTo>
                      <a:pt x="1348" y="369"/>
                    </a:lnTo>
                    <a:lnTo>
                      <a:pt x="1275" y="428"/>
                    </a:lnTo>
                    <a:lnTo>
                      <a:pt x="59" y="380"/>
                    </a:lnTo>
                    <a:lnTo>
                      <a:pt x="21" y="335"/>
                    </a:lnTo>
                    <a:lnTo>
                      <a:pt x="1253" y="380"/>
                    </a:lnTo>
                    <a:lnTo>
                      <a:pt x="1300" y="348"/>
                    </a:lnTo>
                    <a:lnTo>
                      <a:pt x="1300" y="114"/>
                    </a:lnTo>
                    <a:lnTo>
                      <a:pt x="1253" y="72"/>
                    </a:lnTo>
                    <a:lnTo>
                      <a:pt x="47" y="4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2289" y="2430"/>
                <a:ext cx="91" cy="110"/>
              </a:xfrm>
              <a:custGeom>
                <a:avLst/>
                <a:gdLst>
                  <a:gd name="T0" fmla="*/ 4 w 183"/>
                  <a:gd name="T1" fmla="*/ 0 h 218"/>
                  <a:gd name="T2" fmla="*/ 0 w 183"/>
                  <a:gd name="T3" fmla="*/ 218 h 218"/>
                  <a:gd name="T4" fmla="*/ 177 w 183"/>
                  <a:gd name="T5" fmla="*/ 218 h 218"/>
                  <a:gd name="T6" fmla="*/ 181 w 183"/>
                  <a:gd name="T7" fmla="*/ 173 h 218"/>
                  <a:gd name="T8" fmla="*/ 31 w 183"/>
                  <a:gd name="T9" fmla="*/ 175 h 218"/>
                  <a:gd name="T10" fmla="*/ 35 w 183"/>
                  <a:gd name="T11" fmla="*/ 133 h 218"/>
                  <a:gd name="T12" fmla="*/ 183 w 183"/>
                  <a:gd name="T13" fmla="*/ 133 h 218"/>
                  <a:gd name="T14" fmla="*/ 183 w 183"/>
                  <a:gd name="T15" fmla="*/ 93 h 218"/>
                  <a:gd name="T16" fmla="*/ 42 w 183"/>
                  <a:gd name="T17" fmla="*/ 95 h 218"/>
                  <a:gd name="T18" fmla="*/ 46 w 183"/>
                  <a:gd name="T19" fmla="*/ 9 h 218"/>
                  <a:gd name="T20" fmla="*/ 4 w 183"/>
                  <a:gd name="T21" fmla="*/ 0 h 218"/>
                  <a:gd name="T22" fmla="*/ 4 w 183"/>
                  <a:gd name="T2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3" h="218">
                    <a:moveTo>
                      <a:pt x="4" y="0"/>
                    </a:moveTo>
                    <a:lnTo>
                      <a:pt x="0" y="218"/>
                    </a:lnTo>
                    <a:lnTo>
                      <a:pt x="177" y="218"/>
                    </a:lnTo>
                    <a:lnTo>
                      <a:pt x="181" y="173"/>
                    </a:lnTo>
                    <a:lnTo>
                      <a:pt x="31" y="175"/>
                    </a:lnTo>
                    <a:lnTo>
                      <a:pt x="35" y="133"/>
                    </a:lnTo>
                    <a:lnTo>
                      <a:pt x="183" y="133"/>
                    </a:lnTo>
                    <a:lnTo>
                      <a:pt x="183" y="93"/>
                    </a:lnTo>
                    <a:lnTo>
                      <a:pt x="42" y="95"/>
                    </a:lnTo>
                    <a:lnTo>
                      <a:pt x="46" y="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2387" y="2434"/>
                <a:ext cx="24" cy="100"/>
              </a:xfrm>
              <a:custGeom>
                <a:avLst/>
                <a:gdLst>
                  <a:gd name="T0" fmla="*/ 6 w 50"/>
                  <a:gd name="T1" fmla="*/ 0 h 200"/>
                  <a:gd name="T2" fmla="*/ 0 w 50"/>
                  <a:gd name="T3" fmla="*/ 200 h 200"/>
                  <a:gd name="T4" fmla="*/ 46 w 50"/>
                  <a:gd name="T5" fmla="*/ 196 h 200"/>
                  <a:gd name="T6" fmla="*/ 50 w 50"/>
                  <a:gd name="T7" fmla="*/ 2 h 200"/>
                  <a:gd name="T8" fmla="*/ 6 w 50"/>
                  <a:gd name="T9" fmla="*/ 0 h 200"/>
                  <a:gd name="T10" fmla="*/ 6 w 50"/>
                  <a:gd name="T1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00">
                    <a:moveTo>
                      <a:pt x="6" y="0"/>
                    </a:moveTo>
                    <a:lnTo>
                      <a:pt x="0" y="200"/>
                    </a:lnTo>
                    <a:lnTo>
                      <a:pt x="46" y="196"/>
                    </a:lnTo>
                    <a:lnTo>
                      <a:pt x="5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90"/>
              <p:cNvSpPr>
                <a:spLocks/>
              </p:cNvSpPr>
              <p:nvPr/>
            </p:nvSpPr>
            <p:spPr bwMode="auto">
              <a:xfrm>
                <a:off x="2787" y="2447"/>
                <a:ext cx="23" cy="104"/>
              </a:xfrm>
              <a:custGeom>
                <a:avLst/>
                <a:gdLst>
                  <a:gd name="T0" fmla="*/ 0 w 48"/>
                  <a:gd name="T1" fmla="*/ 7 h 207"/>
                  <a:gd name="T2" fmla="*/ 0 w 48"/>
                  <a:gd name="T3" fmla="*/ 207 h 207"/>
                  <a:gd name="T4" fmla="*/ 38 w 48"/>
                  <a:gd name="T5" fmla="*/ 207 h 207"/>
                  <a:gd name="T6" fmla="*/ 48 w 48"/>
                  <a:gd name="T7" fmla="*/ 0 h 207"/>
                  <a:gd name="T8" fmla="*/ 0 w 48"/>
                  <a:gd name="T9" fmla="*/ 7 h 207"/>
                  <a:gd name="T10" fmla="*/ 0 w 48"/>
                  <a:gd name="T11" fmla="*/ 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7">
                    <a:moveTo>
                      <a:pt x="0" y="7"/>
                    </a:moveTo>
                    <a:lnTo>
                      <a:pt x="0" y="207"/>
                    </a:lnTo>
                    <a:lnTo>
                      <a:pt x="38" y="207"/>
                    </a:lnTo>
                    <a:lnTo>
                      <a:pt x="48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91"/>
              <p:cNvSpPr>
                <a:spLocks/>
              </p:cNvSpPr>
              <p:nvPr/>
            </p:nvSpPr>
            <p:spPr bwMode="auto">
              <a:xfrm>
                <a:off x="2793" y="2497"/>
                <a:ext cx="114" cy="24"/>
              </a:xfrm>
              <a:custGeom>
                <a:avLst/>
                <a:gdLst>
                  <a:gd name="T0" fmla="*/ 0 w 228"/>
                  <a:gd name="T1" fmla="*/ 42 h 47"/>
                  <a:gd name="T2" fmla="*/ 228 w 228"/>
                  <a:gd name="T3" fmla="*/ 47 h 47"/>
                  <a:gd name="T4" fmla="*/ 228 w 228"/>
                  <a:gd name="T5" fmla="*/ 9 h 47"/>
                  <a:gd name="T6" fmla="*/ 13 w 228"/>
                  <a:gd name="T7" fmla="*/ 0 h 47"/>
                  <a:gd name="T8" fmla="*/ 0 w 228"/>
                  <a:gd name="T9" fmla="*/ 42 h 47"/>
                  <a:gd name="T10" fmla="*/ 0 w 228"/>
                  <a:gd name="T11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47">
                    <a:moveTo>
                      <a:pt x="0" y="42"/>
                    </a:moveTo>
                    <a:lnTo>
                      <a:pt x="228" y="47"/>
                    </a:lnTo>
                    <a:lnTo>
                      <a:pt x="228" y="9"/>
                    </a:lnTo>
                    <a:lnTo>
                      <a:pt x="13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92"/>
              <p:cNvSpPr>
                <a:spLocks/>
              </p:cNvSpPr>
              <p:nvPr/>
            </p:nvSpPr>
            <p:spPr bwMode="auto">
              <a:xfrm>
                <a:off x="2787" y="2540"/>
                <a:ext cx="106" cy="23"/>
              </a:xfrm>
              <a:custGeom>
                <a:avLst/>
                <a:gdLst>
                  <a:gd name="T0" fmla="*/ 0 w 213"/>
                  <a:gd name="T1" fmla="*/ 0 h 48"/>
                  <a:gd name="T2" fmla="*/ 213 w 213"/>
                  <a:gd name="T3" fmla="*/ 6 h 48"/>
                  <a:gd name="T4" fmla="*/ 204 w 213"/>
                  <a:gd name="T5" fmla="*/ 48 h 48"/>
                  <a:gd name="T6" fmla="*/ 0 w 213"/>
                  <a:gd name="T7" fmla="*/ 44 h 48"/>
                  <a:gd name="T8" fmla="*/ 0 w 213"/>
                  <a:gd name="T9" fmla="*/ 0 h 48"/>
                  <a:gd name="T10" fmla="*/ 0 w 213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48">
                    <a:moveTo>
                      <a:pt x="0" y="0"/>
                    </a:moveTo>
                    <a:lnTo>
                      <a:pt x="213" y="6"/>
                    </a:lnTo>
                    <a:lnTo>
                      <a:pt x="204" y="48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2446" y="2440"/>
                <a:ext cx="254" cy="28"/>
              </a:xfrm>
              <a:custGeom>
                <a:avLst/>
                <a:gdLst>
                  <a:gd name="T0" fmla="*/ 11 w 509"/>
                  <a:gd name="T1" fmla="*/ 0 h 57"/>
                  <a:gd name="T2" fmla="*/ 509 w 509"/>
                  <a:gd name="T3" fmla="*/ 5 h 57"/>
                  <a:gd name="T4" fmla="*/ 509 w 509"/>
                  <a:gd name="T5" fmla="*/ 57 h 57"/>
                  <a:gd name="T6" fmla="*/ 0 w 509"/>
                  <a:gd name="T7" fmla="*/ 53 h 57"/>
                  <a:gd name="T8" fmla="*/ 11 w 509"/>
                  <a:gd name="T9" fmla="*/ 0 h 57"/>
                  <a:gd name="T10" fmla="*/ 11 w 509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" h="57">
                    <a:moveTo>
                      <a:pt x="11" y="0"/>
                    </a:moveTo>
                    <a:lnTo>
                      <a:pt x="509" y="5"/>
                    </a:lnTo>
                    <a:lnTo>
                      <a:pt x="509" y="57"/>
                    </a:lnTo>
                    <a:lnTo>
                      <a:pt x="0" y="5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2439" y="2483"/>
                <a:ext cx="255" cy="30"/>
              </a:xfrm>
              <a:custGeom>
                <a:avLst/>
                <a:gdLst>
                  <a:gd name="T0" fmla="*/ 9 w 509"/>
                  <a:gd name="T1" fmla="*/ 0 h 61"/>
                  <a:gd name="T2" fmla="*/ 509 w 509"/>
                  <a:gd name="T3" fmla="*/ 10 h 61"/>
                  <a:gd name="T4" fmla="*/ 509 w 509"/>
                  <a:gd name="T5" fmla="*/ 61 h 61"/>
                  <a:gd name="T6" fmla="*/ 0 w 509"/>
                  <a:gd name="T7" fmla="*/ 57 h 61"/>
                  <a:gd name="T8" fmla="*/ 9 w 509"/>
                  <a:gd name="T9" fmla="*/ 0 h 61"/>
                  <a:gd name="T10" fmla="*/ 9 w 509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" h="61">
                    <a:moveTo>
                      <a:pt x="9" y="0"/>
                    </a:moveTo>
                    <a:lnTo>
                      <a:pt x="509" y="10"/>
                    </a:lnTo>
                    <a:lnTo>
                      <a:pt x="509" y="61"/>
                    </a:lnTo>
                    <a:lnTo>
                      <a:pt x="0" y="57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2436" y="2525"/>
                <a:ext cx="258" cy="28"/>
              </a:xfrm>
              <a:custGeom>
                <a:avLst/>
                <a:gdLst>
                  <a:gd name="T0" fmla="*/ 2 w 515"/>
                  <a:gd name="T1" fmla="*/ 0 h 55"/>
                  <a:gd name="T2" fmla="*/ 515 w 515"/>
                  <a:gd name="T3" fmla="*/ 13 h 55"/>
                  <a:gd name="T4" fmla="*/ 515 w 515"/>
                  <a:gd name="T5" fmla="*/ 55 h 55"/>
                  <a:gd name="T6" fmla="*/ 0 w 515"/>
                  <a:gd name="T7" fmla="*/ 40 h 55"/>
                  <a:gd name="T8" fmla="*/ 2 w 515"/>
                  <a:gd name="T9" fmla="*/ 0 h 55"/>
                  <a:gd name="T10" fmla="*/ 2 w 515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5" h="55">
                    <a:moveTo>
                      <a:pt x="2" y="0"/>
                    </a:moveTo>
                    <a:lnTo>
                      <a:pt x="515" y="13"/>
                    </a:lnTo>
                    <a:lnTo>
                      <a:pt x="515" y="55"/>
                    </a:lnTo>
                    <a:lnTo>
                      <a:pt x="0" y="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2244" y="2392"/>
                <a:ext cx="60" cy="206"/>
              </a:xfrm>
              <a:custGeom>
                <a:avLst/>
                <a:gdLst>
                  <a:gd name="T0" fmla="*/ 0 w 120"/>
                  <a:gd name="T1" fmla="*/ 7 h 410"/>
                  <a:gd name="T2" fmla="*/ 0 w 120"/>
                  <a:gd name="T3" fmla="*/ 336 h 410"/>
                  <a:gd name="T4" fmla="*/ 61 w 120"/>
                  <a:gd name="T5" fmla="*/ 410 h 410"/>
                  <a:gd name="T6" fmla="*/ 120 w 120"/>
                  <a:gd name="T7" fmla="*/ 410 h 410"/>
                  <a:gd name="T8" fmla="*/ 38 w 120"/>
                  <a:gd name="T9" fmla="*/ 325 h 410"/>
                  <a:gd name="T10" fmla="*/ 42 w 120"/>
                  <a:gd name="T11" fmla="*/ 0 h 410"/>
                  <a:gd name="T12" fmla="*/ 0 w 120"/>
                  <a:gd name="T13" fmla="*/ 7 h 410"/>
                  <a:gd name="T14" fmla="*/ 0 w 120"/>
                  <a:gd name="T15" fmla="*/ 7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410">
                    <a:moveTo>
                      <a:pt x="0" y="7"/>
                    </a:moveTo>
                    <a:lnTo>
                      <a:pt x="0" y="336"/>
                    </a:lnTo>
                    <a:lnTo>
                      <a:pt x="61" y="410"/>
                    </a:lnTo>
                    <a:lnTo>
                      <a:pt x="120" y="410"/>
                    </a:lnTo>
                    <a:lnTo>
                      <a:pt x="38" y="325"/>
                    </a:lnTo>
                    <a:lnTo>
                      <a:pt x="42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Freeform 97"/>
              <p:cNvSpPr>
                <a:spLocks/>
              </p:cNvSpPr>
              <p:nvPr/>
            </p:nvSpPr>
            <p:spPr bwMode="auto">
              <a:xfrm>
                <a:off x="2223" y="2622"/>
                <a:ext cx="811" cy="110"/>
              </a:xfrm>
              <a:custGeom>
                <a:avLst/>
                <a:gdLst>
                  <a:gd name="T0" fmla="*/ 55 w 1622"/>
                  <a:gd name="T1" fmla="*/ 0 h 218"/>
                  <a:gd name="T2" fmla="*/ 1622 w 1622"/>
                  <a:gd name="T3" fmla="*/ 49 h 218"/>
                  <a:gd name="T4" fmla="*/ 1606 w 1622"/>
                  <a:gd name="T5" fmla="*/ 100 h 218"/>
                  <a:gd name="T6" fmla="*/ 65 w 1622"/>
                  <a:gd name="T7" fmla="*/ 38 h 218"/>
                  <a:gd name="T8" fmla="*/ 76 w 1622"/>
                  <a:gd name="T9" fmla="*/ 114 h 218"/>
                  <a:gd name="T10" fmla="*/ 1599 w 1622"/>
                  <a:gd name="T11" fmla="*/ 167 h 218"/>
                  <a:gd name="T12" fmla="*/ 1578 w 1622"/>
                  <a:gd name="T13" fmla="*/ 218 h 218"/>
                  <a:gd name="T14" fmla="*/ 55 w 1622"/>
                  <a:gd name="T15" fmla="*/ 163 h 218"/>
                  <a:gd name="T16" fmla="*/ 0 w 1622"/>
                  <a:gd name="T17" fmla="*/ 19 h 218"/>
                  <a:gd name="T18" fmla="*/ 55 w 1622"/>
                  <a:gd name="T19" fmla="*/ 0 h 218"/>
                  <a:gd name="T20" fmla="*/ 55 w 162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2" h="218">
                    <a:moveTo>
                      <a:pt x="55" y="0"/>
                    </a:moveTo>
                    <a:lnTo>
                      <a:pt x="1622" y="49"/>
                    </a:lnTo>
                    <a:lnTo>
                      <a:pt x="1606" y="100"/>
                    </a:lnTo>
                    <a:lnTo>
                      <a:pt x="65" y="38"/>
                    </a:lnTo>
                    <a:lnTo>
                      <a:pt x="76" y="114"/>
                    </a:lnTo>
                    <a:lnTo>
                      <a:pt x="1599" y="167"/>
                    </a:lnTo>
                    <a:lnTo>
                      <a:pt x="1578" y="218"/>
                    </a:lnTo>
                    <a:lnTo>
                      <a:pt x="55" y="163"/>
                    </a:lnTo>
                    <a:lnTo>
                      <a:pt x="0" y="1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1" name="Freeform 98"/>
              <p:cNvSpPr>
                <a:spLocks/>
              </p:cNvSpPr>
              <p:nvPr/>
            </p:nvSpPr>
            <p:spPr bwMode="auto">
              <a:xfrm>
                <a:off x="2322" y="2696"/>
                <a:ext cx="208" cy="138"/>
              </a:xfrm>
              <a:custGeom>
                <a:avLst/>
                <a:gdLst>
                  <a:gd name="T0" fmla="*/ 6 w 416"/>
                  <a:gd name="T1" fmla="*/ 2 h 276"/>
                  <a:gd name="T2" fmla="*/ 2 w 416"/>
                  <a:gd name="T3" fmla="*/ 19 h 276"/>
                  <a:gd name="T4" fmla="*/ 0 w 416"/>
                  <a:gd name="T5" fmla="*/ 47 h 276"/>
                  <a:gd name="T6" fmla="*/ 2 w 416"/>
                  <a:gd name="T7" fmla="*/ 87 h 276"/>
                  <a:gd name="T8" fmla="*/ 9 w 416"/>
                  <a:gd name="T9" fmla="*/ 131 h 276"/>
                  <a:gd name="T10" fmla="*/ 30 w 416"/>
                  <a:gd name="T11" fmla="*/ 175 h 276"/>
                  <a:gd name="T12" fmla="*/ 67 w 416"/>
                  <a:gd name="T13" fmla="*/ 219 h 276"/>
                  <a:gd name="T14" fmla="*/ 116 w 416"/>
                  <a:gd name="T15" fmla="*/ 257 h 276"/>
                  <a:gd name="T16" fmla="*/ 416 w 416"/>
                  <a:gd name="T17" fmla="*/ 276 h 276"/>
                  <a:gd name="T18" fmla="*/ 397 w 416"/>
                  <a:gd name="T19" fmla="*/ 234 h 276"/>
                  <a:gd name="T20" fmla="*/ 361 w 416"/>
                  <a:gd name="T21" fmla="*/ 224 h 276"/>
                  <a:gd name="T22" fmla="*/ 329 w 416"/>
                  <a:gd name="T23" fmla="*/ 207 h 276"/>
                  <a:gd name="T24" fmla="*/ 304 w 416"/>
                  <a:gd name="T25" fmla="*/ 184 h 276"/>
                  <a:gd name="T26" fmla="*/ 283 w 416"/>
                  <a:gd name="T27" fmla="*/ 152 h 276"/>
                  <a:gd name="T28" fmla="*/ 272 w 416"/>
                  <a:gd name="T29" fmla="*/ 116 h 276"/>
                  <a:gd name="T30" fmla="*/ 270 w 416"/>
                  <a:gd name="T31" fmla="*/ 80 h 276"/>
                  <a:gd name="T32" fmla="*/ 277 w 416"/>
                  <a:gd name="T33" fmla="*/ 42 h 276"/>
                  <a:gd name="T34" fmla="*/ 230 w 416"/>
                  <a:gd name="T35" fmla="*/ 19 h 276"/>
                  <a:gd name="T36" fmla="*/ 228 w 416"/>
                  <a:gd name="T37" fmla="*/ 25 h 276"/>
                  <a:gd name="T38" fmla="*/ 224 w 416"/>
                  <a:gd name="T39" fmla="*/ 42 h 276"/>
                  <a:gd name="T40" fmla="*/ 222 w 416"/>
                  <a:gd name="T41" fmla="*/ 65 h 276"/>
                  <a:gd name="T42" fmla="*/ 224 w 416"/>
                  <a:gd name="T43" fmla="*/ 97 h 276"/>
                  <a:gd name="T44" fmla="*/ 232 w 416"/>
                  <a:gd name="T45" fmla="*/ 131 h 276"/>
                  <a:gd name="T46" fmla="*/ 245 w 416"/>
                  <a:gd name="T47" fmla="*/ 167 h 276"/>
                  <a:gd name="T48" fmla="*/ 268 w 416"/>
                  <a:gd name="T49" fmla="*/ 201 h 276"/>
                  <a:gd name="T50" fmla="*/ 302 w 416"/>
                  <a:gd name="T51" fmla="*/ 234 h 276"/>
                  <a:gd name="T52" fmla="*/ 165 w 416"/>
                  <a:gd name="T53" fmla="*/ 238 h 276"/>
                  <a:gd name="T54" fmla="*/ 154 w 416"/>
                  <a:gd name="T55" fmla="*/ 230 h 276"/>
                  <a:gd name="T56" fmla="*/ 135 w 416"/>
                  <a:gd name="T57" fmla="*/ 220 h 276"/>
                  <a:gd name="T58" fmla="*/ 114 w 416"/>
                  <a:gd name="T59" fmla="*/ 203 h 276"/>
                  <a:gd name="T60" fmla="*/ 91 w 416"/>
                  <a:gd name="T61" fmla="*/ 177 h 276"/>
                  <a:gd name="T62" fmla="*/ 70 w 416"/>
                  <a:gd name="T63" fmla="*/ 141 h 276"/>
                  <a:gd name="T64" fmla="*/ 55 w 416"/>
                  <a:gd name="T65" fmla="*/ 95 h 276"/>
                  <a:gd name="T66" fmla="*/ 51 w 416"/>
                  <a:gd name="T67" fmla="*/ 40 h 276"/>
                  <a:gd name="T68" fmla="*/ 6 w 416"/>
                  <a:gd name="T6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6" h="276">
                    <a:moveTo>
                      <a:pt x="6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2" y="19"/>
                    </a:lnTo>
                    <a:lnTo>
                      <a:pt x="2" y="32"/>
                    </a:lnTo>
                    <a:lnTo>
                      <a:pt x="0" y="47"/>
                    </a:lnTo>
                    <a:lnTo>
                      <a:pt x="0" y="66"/>
                    </a:lnTo>
                    <a:lnTo>
                      <a:pt x="2" y="87"/>
                    </a:lnTo>
                    <a:lnTo>
                      <a:pt x="6" y="108"/>
                    </a:lnTo>
                    <a:lnTo>
                      <a:pt x="9" y="131"/>
                    </a:lnTo>
                    <a:lnTo>
                      <a:pt x="19" y="154"/>
                    </a:lnTo>
                    <a:lnTo>
                      <a:pt x="30" y="175"/>
                    </a:lnTo>
                    <a:lnTo>
                      <a:pt x="47" y="198"/>
                    </a:lnTo>
                    <a:lnTo>
                      <a:pt x="67" y="219"/>
                    </a:lnTo>
                    <a:lnTo>
                      <a:pt x="87" y="238"/>
                    </a:lnTo>
                    <a:lnTo>
                      <a:pt x="116" y="257"/>
                    </a:lnTo>
                    <a:lnTo>
                      <a:pt x="152" y="272"/>
                    </a:lnTo>
                    <a:lnTo>
                      <a:pt x="416" y="276"/>
                    </a:lnTo>
                    <a:lnTo>
                      <a:pt x="416" y="234"/>
                    </a:lnTo>
                    <a:lnTo>
                      <a:pt x="397" y="234"/>
                    </a:lnTo>
                    <a:lnTo>
                      <a:pt x="378" y="230"/>
                    </a:lnTo>
                    <a:lnTo>
                      <a:pt x="361" y="224"/>
                    </a:lnTo>
                    <a:lnTo>
                      <a:pt x="346" y="219"/>
                    </a:lnTo>
                    <a:lnTo>
                      <a:pt x="329" y="207"/>
                    </a:lnTo>
                    <a:lnTo>
                      <a:pt x="316" y="196"/>
                    </a:lnTo>
                    <a:lnTo>
                      <a:pt x="304" y="184"/>
                    </a:lnTo>
                    <a:lnTo>
                      <a:pt x="295" y="169"/>
                    </a:lnTo>
                    <a:lnTo>
                      <a:pt x="283" y="152"/>
                    </a:lnTo>
                    <a:lnTo>
                      <a:pt x="277" y="135"/>
                    </a:lnTo>
                    <a:lnTo>
                      <a:pt x="272" y="116"/>
                    </a:lnTo>
                    <a:lnTo>
                      <a:pt x="270" y="99"/>
                    </a:lnTo>
                    <a:lnTo>
                      <a:pt x="270" y="80"/>
                    </a:lnTo>
                    <a:lnTo>
                      <a:pt x="272" y="59"/>
                    </a:lnTo>
                    <a:lnTo>
                      <a:pt x="277" y="42"/>
                    </a:lnTo>
                    <a:lnTo>
                      <a:pt x="287" y="23"/>
                    </a:lnTo>
                    <a:lnTo>
                      <a:pt x="230" y="19"/>
                    </a:lnTo>
                    <a:lnTo>
                      <a:pt x="228" y="19"/>
                    </a:lnTo>
                    <a:lnTo>
                      <a:pt x="228" y="25"/>
                    </a:lnTo>
                    <a:lnTo>
                      <a:pt x="226" y="30"/>
                    </a:lnTo>
                    <a:lnTo>
                      <a:pt x="224" y="42"/>
                    </a:lnTo>
                    <a:lnTo>
                      <a:pt x="224" y="51"/>
                    </a:lnTo>
                    <a:lnTo>
                      <a:pt x="222" y="65"/>
                    </a:lnTo>
                    <a:lnTo>
                      <a:pt x="222" y="80"/>
                    </a:lnTo>
                    <a:lnTo>
                      <a:pt x="224" y="97"/>
                    </a:lnTo>
                    <a:lnTo>
                      <a:pt x="226" y="112"/>
                    </a:lnTo>
                    <a:lnTo>
                      <a:pt x="232" y="131"/>
                    </a:lnTo>
                    <a:lnTo>
                      <a:pt x="236" y="148"/>
                    </a:lnTo>
                    <a:lnTo>
                      <a:pt x="245" y="167"/>
                    </a:lnTo>
                    <a:lnTo>
                      <a:pt x="255" y="184"/>
                    </a:lnTo>
                    <a:lnTo>
                      <a:pt x="268" y="201"/>
                    </a:lnTo>
                    <a:lnTo>
                      <a:pt x="283" y="219"/>
                    </a:lnTo>
                    <a:lnTo>
                      <a:pt x="302" y="234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2" y="234"/>
                    </a:lnTo>
                    <a:lnTo>
                      <a:pt x="154" y="230"/>
                    </a:lnTo>
                    <a:lnTo>
                      <a:pt x="146" y="228"/>
                    </a:lnTo>
                    <a:lnTo>
                      <a:pt x="135" y="220"/>
                    </a:lnTo>
                    <a:lnTo>
                      <a:pt x="125" y="213"/>
                    </a:lnTo>
                    <a:lnTo>
                      <a:pt x="114" y="203"/>
                    </a:lnTo>
                    <a:lnTo>
                      <a:pt x="103" y="192"/>
                    </a:lnTo>
                    <a:lnTo>
                      <a:pt x="91" y="177"/>
                    </a:lnTo>
                    <a:lnTo>
                      <a:pt x="80" y="161"/>
                    </a:lnTo>
                    <a:lnTo>
                      <a:pt x="70" y="141"/>
                    </a:lnTo>
                    <a:lnTo>
                      <a:pt x="63" y="120"/>
                    </a:lnTo>
                    <a:lnTo>
                      <a:pt x="55" y="95"/>
                    </a:lnTo>
                    <a:lnTo>
                      <a:pt x="53" y="68"/>
                    </a:lnTo>
                    <a:lnTo>
                      <a:pt x="51" y="40"/>
                    </a:lnTo>
                    <a:lnTo>
                      <a:pt x="55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" name="Freeform 99"/>
              <p:cNvSpPr>
                <a:spLocks/>
              </p:cNvSpPr>
              <p:nvPr/>
            </p:nvSpPr>
            <p:spPr bwMode="auto">
              <a:xfrm>
                <a:off x="2845" y="2696"/>
                <a:ext cx="232" cy="154"/>
              </a:xfrm>
              <a:custGeom>
                <a:avLst/>
                <a:gdLst>
                  <a:gd name="T0" fmla="*/ 6 w 464"/>
                  <a:gd name="T1" fmla="*/ 2 h 308"/>
                  <a:gd name="T2" fmla="*/ 2 w 464"/>
                  <a:gd name="T3" fmla="*/ 21 h 308"/>
                  <a:gd name="T4" fmla="*/ 0 w 464"/>
                  <a:gd name="T5" fmla="*/ 53 h 308"/>
                  <a:gd name="T6" fmla="*/ 2 w 464"/>
                  <a:gd name="T7" fmla="*/ 97 h 308"/>
                  <a:gd name="T8" fmla="*/ 12 w 464"/>
                  <a:gd name="T9" fmla="*/ 146 h 308"/>
                  <a:gd name="T10" fmla="*/ 35 w 464"/>
                  <a:gd name="T11" fmla="*/ 196 h 308"/>
                  <a:gd name="T12" fmla="*/ 71 w 464"/>
                  <a:gd name="T13" fmla="*/ 245 h 308"/>
                  <a:gd name="T14" fmla="*/ 128 w 464"/>
                  <a:gd name="T15" fmla="*/ 287 h 308"/>
                  <a:gd name="T16" fmla="*/ 464 w 464"/>
                  <a:gd name="T17" fmla="*/ 308 h 308"/>
                  <a:gd name="T18" fmla="*/ 441 w 464"/>
                  <a:gd name="T19" fmla="*/ 260 h 308"/>
                  <a:gd name="T20" fmla="*/ 401 w 464"/>
                  <a:gd name="T21" fmla="*/ 251 h 308"/>
                  <a:gd name="T22" fmla="*/ 367 w 464"/>
                  <a:gd name="T23" fmla="*/ 232 h 308"/>
                  <a:gd name="T24" fmla="*/ 337 w 464"/>
                  <a:gd name="T25" fmla="*/ 203 h 308"/>
                  <a:gd name="T26" fmla="*/ 316 w 464"/>
                  <a:gd name="T27" fmla="*/ 169 h 308"/>
                  <a:gd name="T28" fmla="*/ 303 w 464"/>
                  <a:gd name="T29" fmla="*/ 131 h 308"/>
                  <a:gd name="T30" fmla="*/ 301 w 464"/>
                  <a:gd name="T31" fmla="*/ 89 h 308"/>
                  <a:gd name="T32" fmla="*/ 310 w 464"/>
                  <a:gd name="T33" fmla="*/ 46 h 308"/>
                  <a:gd name="T34" fmla="*/ 255 w 464"/>
                  <a:gd name="T35" fmla="*/ 23 h 308"/>
                  <a:gd name="T36" fmla="*/ 251 w 464"/>
                  <a:gd name="T37" fmla="*/ 28 h 308"/>
                  <a:gd name="T38" fmla="*/ 249 w 464"/>
                  <a:gd name="T39" fmla="*/ 46 h 308"/>
                  <a:gd name="T40" fmla="*/ 248 w 464"/>
                  <a:gd name="T41" fmla="*/ 74 h 308"/>
                  <a:gd name="T42" fmla="*/ 251 w 464"/>
                  <a:gd name="T43" fmla="*/ 108 h 308"/>
                  <a:gd name="T44" fmla="*/ 257 w 464"/>
                  <a:gd name="T45" fmla="*/ 146 h 308"/>
                  <a:gd name="T46" fmla="*/ 274 w 464"/>
                  <a:gd name="T47" fmla="*/ 184 h 308"/>
                  <a:gd name="T48" fmla="*/ 299 w 464"/>
                  <a:gd name="T49" fmla="*/ 224 h 308"/>
                  <a:gd name="T50" fmla="*/ 337 w 464"/>
                  <a:gd name="T51" fmla="*/ 260 h 308"/>
                  <a:gd name="T52" fmla="*/ 183 w 464"/>
                  <a:gd name="T53" fmla="*/ 264 h 308"/>
                  <a:gd name="T54" fmla="*/ 171 w 464"/>
                  <a:gd name="T55" fmla="*/ 258 h 308"/>
                  <a:gd name="T56" fmla="*/ 149 w 464"/>
                  <a:gd name="T57" fmla="*/ 245 h 308"/>
                  <a:gd name="T58" fmla="*/ 126 w 464"/>
                  <a:gd name="T59" fmla="*/ 226 h 308"/>
                  <a:gd name="T60" fmla="*/ 99 w 464"/>
                  <a:gd name="T61" fmla="*/ 198 h 308"/>
                  <a:gd name="T62" fmla="*/ 78 w 464"/>
                  <a:gd name="T63" fmla="*/ 158 h 308"/>
                  <a:gd name="T64" fmla="*/ 61 w 464"/>
                  <a:gd name="T65" fmla="*/ 108 h 308"/>
                  <a:gd name="T66" fmla="*/ 56 w 464"/>
                  <a:gd name="T67" fmla="*/ 46 h 308"/>
                  <a:gd name="T68" fmla="*/ 8 w 464"/>
                  <a:gd name="T6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308">
                    <a:moveTo>
                      <a:pt x="8" y="0"/>
                    </a:moveTo>
                    <a:lnTo>
                      <a:pt x="6" y="2"/>
                    </a:lnTo>
                    <a:lnTo>
                      <a:pt x="6" y="9"/>
                    </a:lnTo>
                    <a:lnTo>
                      <a:pt x="2" y="21"/>
                    </a:lnTo>
                    <a:lnTo>
                      <a:pt x="2" y="36"/>
                    </a:lnTo>
                    <a:lnTo>
                      <a:pt x="0" y="53"/>
                    </a:lnTo>
                    <a:lnTo>
                      <a:pt x="0" y="74"/>
                    </a:lnTo>
                    <a:lnTo>
                      <a:pt x="2" y="97"/>
                    </a:lnTo>
                    <a:lnTo>
                      <a:pt x="6" y="122"/>
                    </a:lnTo>
                    <a:lnTo>
                      <a:pt x="12" y="146"/>
                    </a:lnTo>
                    <a:lnTo>
                      <a:pt x="21" y="171"/>
                    </a:lnTo>
                    <a:lnTo>
                      <a:pt x="35" y="196"/>
                    </a:lnTo>
                    <a:lnTo>
                      <a:pt x="52" y="222"/>
                    </a:lnTo>
                    <a:lnTo>
                      <a:pt x="71" y="245"/>
                    </a:lnTo>
                    <a:lnTo>
                      <a:pt x="97" y="268"/>
                    </a:lnTo>
                    <a:lnTo>
                      <a:pt x="128" y="287"/>
                    </a:lnTo>
                    <a:lnTo>
                      <a:pt x="168" y="304"/>
                    </a:lnTo>
                    <a:lnTo>
                      <a:pt x="464" y="308"/>
                    </a:lnTo>
                    <a:lnTo>
                      <a:pt x="464" y="262"/>
                    </a:lnTo>
                    <a:lnTo>
                      <a:pt x="441" y="260"/>
                    </a:lnTo>
                    <a:lnTo>
                      <a:pt x="422" y="258"/>
                    </a:lnTo>
                    <a:lnTo>
                      <a:pt x="401" y="251"/>
                    </a:lnTo>
                    <a:lnTo>
                      <a:pt x="384" y="243"/>
                    </a:lnTo>
                    <a:lnTo>
                      <a:pt x="367" y="232"/>
                    </a:lnTo>
                    <a:lnTo>
                      <a:pt x="352" y="219"/>
                    </a:lnTo>
                    <a:lnTo>
                      <a:pt x="337" y="203"/>
                    </a:lnTo>
                    <a:lnTo>
                      <a:pt x="327" y="188"/>
                    </a:lnTo>
                    <a:lnTo>
                      <a:pt x="316" y="169"/>
                    </a:lnTo>
                    <a:lnTo>
                      <a:pt x="308" y="150"/>
                    </a:lnTo>
                    <a:lnTo>
                      <a:pt x="303" y="131"/>
                    </a:lnTo>
                    <a:lnTo>
                      <a:pt x="301" y="110"/>
                    </a:lnTo>
                    <a:lnTo>
                      <a:pt x="301" y="89"/>
                    </a:lnTo>
                    <a:lnTo>
                      <a:pt x="305" y="66"/>
                    </a:lnTo>
                    <a:lnTo>
                      <a:pt x="310" y="46"/>
                    </a:lnTo>
                    <a:lnTo>
                      <a:pt x="322" y="25"/>
                    </a:lnTo>
                    <a:lnTo>
                      <a:pt x="255" y="23"/>
                    </a:lnTo>
                    <a:lnTo>
                      <a:pt x="253" y="23"/>
                    </a:lnTo>
                    <a:lnTo>
                      <a:pt x="251" y="28"/>
                    </a:lnTo>
                    <a:lnTo>
                      <a:pt x="251" y="34"/>
                    </a:lnTo>
                    <a:lnTo>
                      <a:pt x="249" y="46"/>
                    </a:lnTo>
                    <a:lnTo>
                      <a:pt x="248" y="59"/>
                    </a:lnTo>
                    <a:lnTo>
                      <a:pt x="248" y="74"/>
                    </a:lnTo>
                    <a:lnTo>
                      <a:pt x="248" y="89"/>
                    </a:lnTo>
                    <a:lnTo>
                      <a:pt x="251" y="108"/>
                    </a:lnTo>
                    <a:lnTo>
                      <a:pt x="251" y="125"/>
                    </a:lnTo>
                    <a:lnTo>
                      <a:pt x="257" y="146"/>
                    </a:lnTo>
                    <a:lnTo>
                      <a:pt x="263" y="165"/>
                    </a:lnTo>
                    <a:lnTo>
                      <a:pt x="274" y="184"/>
                    </a:lnTo>
                    <a:lnTo>
                      <a:pt x="284" y="203"/>
                    </a:lnTo>
                    <a:lnTo>
                      <a:pt x="299" y="224"/>
                    </a:lnTo>
                    <a:lnTo>
                      <a:pt x="316" y="241"/>
                    </a:lnTo>
                    <a:lnTo>
                      <a:pt x="337" y="260"/>
                    </a:lnTo>
                    <a:lnTo>
                      <a:pt x="187" y="266"/>
                    </a:lnTo>
                    <a:lnTo>
                      <a:pt x="183" y="264"/>
                    </a:lnTo>
                    <a:lnTo>
                      <a:pt x="179" y="262"/>
                    </a:lnTo>
                    <a:lnTo>
                      <a:pt x="171" y="258"/>
                    </a:lnTo>
                    <a:lnTo>
                      <a:pt x="162" y="255"/>
                    </a:lnTo>
                    <a:lnTo>
                      <a:pt x="149" y="245"/>
                    </a:lnTo>
                    <a:lnTo>
                      <a:pt x="137" y="238"/>
                    </a:lnTo>
                    <a:lnTo>
                      <a:pt x="126" y="226"/>
                    </a:lnTo>
                    <a:lnTo>
                      <a:pt x="114" y="215"/>
                    </a:lnTo>
                    <a:lnTo>
                      <a:pt x="99" y="198"/>
                    </a:lnTo>
                    <a:lnTo>
                      <a:pt x="88" y="181"/>
                    </a:lnTo>
                    <a:lnTo>
                      <a:pt x="78" y="158"/>
                    </a:lnTo>
                    <a:lnTo>
                      <a:pt x="71" y="135"/>
                    </a:lnTo>
                    <a:lnTo>
                      <a:pt x="61" y="108"/>
                    </a:lnTo>
                    <a:lnTo>
                      <a:pt x="57" y="78"/>
                    </a:lnTo>
                    <a:lnTo>
                      <a:pt x="56" y="46"/>
                    </a:lnTo>
                    <a:lnTo>
                      <a:pt x="59" y="9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" name="Freeform 100"/>
              <p:cNvSpPr>
                <a:spLocks/>
              </p:cNvSpPr>
              <p:nvPr/>
            </p:nvSpPr>
            <p:spPr bwMode="auto">
              <a:xfrm>
                <a:off x="2561" y="2204"/>
                <a:ext cx="521" cy="28"/>
              </a:xfrm>
              <a:custGeom>
                <a:avLst/>
                <a:gdLst>
                  <a:gd name="T0" fmla="*/ 0 w 1042"/>
                  <a:gd name="T1" fmla="*/ 55 h 55"/>
                  <a:gd name="T2" fmla="*/ 1030 w 1042"/>
                  <a:gd name="T3" fmla="*/ 50 h 55"/>
                  <a:gd name="T4" fmla="*/ 1042 w 1042"/>
                  <a:gd name="T5" fmla="*/ 0 h 55"/>
                  <a:gd name="T6" fmla="*/ 49 w 1042"/>
                  <a:gd name="T7" fmla="*/ 14 h 55"/>
                  <a:gd name="T8" fmla="*/ 0 w 1042"/>
                  <a:gd name="T9" fmla="*/ 55 h 55"/>
                  <a:gd name="T10" fmla="*/ 0 w 1042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2" h="55">
                    <a:moveTo>
                      <a:pt x="0" y="55"/>
                    </a:moveTo>
                    <a:lnTo>
                      <a:pt x="1030" y="50"/>
                    </a:lnTo>
                    <a:lnTo>
                      <a:pt x="1042" y="0"/>
                    </a:lnTo>
                    <a:lnTo>
                      <a:pt x="49" y="14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" name="Freeform 101"/>
              <p:cNvSpPr>
                <a:spLocks/>
              </p:cNvSpPr>
              <p:nvPr/>
            </p:nvSpPr>
            <p:spPr bwMode="auto">
              <a:xfrm>
                <a:off x="2652" y="1933"/>
                <a:ext cx="583" cy="74"/>
              </a:xfrm>
              <a:custGeom>
                <a:avLst/>
                <a:gdLst>
                  <a:gd name="T0" fmla="*/ 0 w 1167"/>
                  <a:gd name="T1" fmla="*/ 145 h 149"/>
                  <a:gd name="T2" fmla="*/ 294 w 1167"/>
                  <a:gd name="T3" fmla="*/ 27 h 149"/>
                  <a:gd name="T4" fmla="*/ 1167 w 1167"/>
                  <a:gd name="T5" fmla="*/ 0 h 149"/>
                  <a:gd name="T6" fmla="*/ 1159 w 1167"/>
                  <a:gd name="T7" fmla="*/ 46 h 149"/>
                  <a:gd name="T8" fmla="*/ 304 w 1167"/>
                  <a:gd name="T9" fmla="*/ 69 h 149"/>
                  <a:gd name="T10" fmla="*/ 117 w 1167"/>
                  <a:gd name="T11" fmla="*/ 149 h 149"/>
                  <a:gd name="T12" fmla="*/ 0 w 1167"/>
                  <a:gd name="T13" fmla="*/ 145 h 149"/>
                  <a:gd name="T14" fmla="*/ 0 w 1167"/>
                  <a:gd name="T15" fmla="*/ 14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7" h="149">
                    <a:moveTo>
                      <a:pt x="0" y="145"/>
                    </a:moveTo>
                    <a:lnTo>
                      <a:pt x="294" y="27"/>
                    </a:lnTo>
                    <a:lnTo>
                      <a:pt x="1167" y="0"/>
                    </a:lnTo>
                    <a:lnTo>
                      <a:pt x="1159" y="46"/>
                    </a:lnTo>
                    <a:lnTo>
                      <a:pt x="304" y="69"/>
                    </a:lnTo>
                    <a:lnTo>
                      <a:pt x="117" y="149"/>
                    </a:lnTo>
                    <a:lnTo>
                      <a:pt x="0" y="145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" name="Freeform 102"/>
              <p:cNvSpPr>
                <a:spLocks/>
              </p:cNvSpPr>
              <p:nvPr/>
            </p:nvSpPr>
            <p:spPr bwMode="auto">
              <a:xfrm>
                <a:off x="2746" y="1873"/>
                <a:ext cx="530" cy="74"/>
              </a:xfrm>
              <a:custGeom>
                <a:avLst/>
                <a:gdLst>
                  <a:gd name="T0" fmla="*/ 5 w 1060"/>
                  <a:gd name="T1" fmla="*/ 146 h 146"/>
                  <a:gd name="T2" fmla="*/ 0 w 1060"/>
                  <a:gd name="T3" fmla="*/ 17 h 146"/>
                  <a:gd name="T4" fmla="*/ 1053 w 1060"/>
                  <a:gd name="T5" fmla="*/ 0 h 146"/>
                  <a:gd name="T6" fmla="*/ 1060 w 1060"/>
                  <a:gd name="T7" fmla="*/ 123 h 146"/>
                  <a:gd name="T8" fmla="*/ 1011 w 1060"/>
                  <a:gd name="T9" fmla="*/ 135 h 146"/>
                  <a:gd name="T10" fmla="*/ 1007 w 1060"/>
                  <a:gd name="T11" fmla="*/ 42 h 146"/>
                  <a:gd name="T12" fmla="*/ 53 w 1060"/>
                  <a:gd name="T13" fmla="*/ 55 h 146"/>
                  <a:gd name="T14" fmla="*/ 43 w 1060"/>
                  <a:gd name="T15" fmla="*/ 144 h 146"/>
                  <a:gd name="T16" fmla="*/ 5 w 1060"/>
                  <a:gd name="T17" fmla="*/ 146 h 146"/>
                  <a:gd name="T18" fmla="*/ 5 w 1060"/>
                  <a:gd name="T1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0" h="146">
                    <a:moveTo>
                      <a:pt x="5" y="146"/>
                    </a:moveTo>
                    <a:lnTo>
                      <a:pt x="0" y="17"/>
                    </a:lnTo>
                    <a:lnTo>
                      <a:pt x="1053" y="0"/>
                    </a:lnTo>
                    <a:lnTo>
                      <a:pt x="1060" y="123"/>
                    </a:lnTo>
                    <a:lnTo>
                      <a:pt x="1011" y="135"/>
                    </a:lnTo>
                    <a:lnTo>
                      <a:pt x="1007" y="42"/>
                    </a:lnTo>
                    <a:lnTo>
                      <a:pt x="53" y="55"/>
                    </a:lnTo>
                    <a:lnTo>
                      <a:pt x="43" y="144"/>
                    </a:lnTo>
                    <a:lnTo>
                      <a:pt x="5" y="146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" name="Freeform 103"/>
              <p:cNvSpPr>
                <a:spLocks/>
              </p:cNvSpPr>
              <p:nvPr/>
            </p:nvSpPr>
            <p:spPr bwMode="auto">
              <a:xfrm>
                <a:off x="3262" y="1871"/>
                <a:ext cx="170" cy="250"/>
              </a:xfrm>
              <a:custGeom>
                <a:avLst/>
                <a:gdLst>
                  <a:gd name="T0" fmla="*/ 0 w 340"/>
                  <a:gd name="T1" fmla="*/ 53 h 500"/>
                  <a:gd name="T2" fmla="*/ 291 w 340"/>
                  <a:gd name="T3" fmla="*/ 59 h 500"/>
                  <a:gd name="T4" fmla="*/ 287 w 340"/>
                  <a:gd name="T5" fmla="*/ 500 h 500"/>
                  <a:gd name="T6" fmla="*/ 340 w 340"/>
                  <a:gd name="T7" fmla="*/ 500 h 500"/>
                  <a:gd name="T8" fmla="*/ 334 w 340"/>
                  <a:gd name="T9" fmla="*/ 0 h 500"/>
                  <a:gd name="T10" fmla="*/ 0 w 340"/>
                  <a:gd name="T11" fmla="*/ 15 h 500"/>
                  <a:gd name="T12" fmla="*/ 0 w 340"/>
                  <a:gd name="T13" fmla="*/ 53 h 500"/>
                  <a:gd name="T14" fmla="*/ 0 w 340"/>
                  <a:gd name="T15" fmla="*/ 53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0" h="500">
                    <a:moveTo>
                      <a:pt x="0" y="53"/>
                    </a:moveTo>
                    <a:lnTo>
                      <a:pt x="291" y="59"/>
                    </a:lnTo>
                    <a:lnTo>
                      <a:pt x="287" y="500"/>
                    </a:lnTo>
                    <a:lnTo>
                      <a:pt x="340" y="500"/>
                    </a:lnTo>
                    <a:lnTo>
                      <a:pt x="334" y="0"/>
                    </a:lnTo>
                    <a:lnTo>
                      <a:pt x="0" y="15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7" name="Freeform 104"/>
              <p:cNvSpPr>
                <a:spLocks/>
              </p:cNvSpPr>
              <p:nvPr/>
            </p:nvSpPr>
            <p:spPr bwMode="auto">
              <a:xfrm>
                <a:off x="3417" y="1885"/>
                <a:ext cx="379" cy="82"/>
              </a:xfrm>
              <a:custGeom>
                <a:avLst/>
                <a:gdLst>
                  <a:gd name="T0" fmla="*/ 0 w 758"/>
                  <a:gd name="T1" fmla="*/ 32 h 165"/>
                  <a:gd name="T2" fmla="*/ 758 w 758"/>
                  <a:gd name="T3" fmla="*/ 165 h 165"/>
                  <a:gd name="T4" fmla="*/ 758 w 758"/>
                  <a:gd name="T5" fmla="*/ 131 h 165"/>
                  <a:gd name="T6" fmla="*/ 0 w 758"/>
                  <a:gd name="T7" fmla="*/ 0 h 165"/>
                  <a:gd name="T8" fmla="*/ 0 w 758"/>
                  <a:gd name="T9" fmla="*/ 32 h 165"/>
                  <a:gd name="T10" fmla="*/ 0 w 758"/>
                  <a:gd name="T11" fmla="*/ 3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8" h="165">
                    <a:moveTo>
                      <a:pt x="0" y="32"/>
                    </a:moveTo>
                    <a:lnTo>
                      <a:pt x="758" y="165"/>
                    </a:lnTo>
                    <a:lnTo>
                      <a:pt x="758" y="131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" name="Freeform 105"/>
              <p:cNvSpPr>
                <a:spLocks/>
              </p:cNvSpPr>
              <p:nvPr/>
            </p:nvSpPr>
            <p:spPr bwMode="auto">
              <a:xfrm>
                <a:off x="3486" y="1910"/>
                <a:ext cx="35" cy="680"/>
              </a:xfrm>
              <a:custGeom>
                <a:avLst/>
                <a:gdLst>
                  <a:gd name="T0" fmla="*/ 0 w 71"/>
                  <a:gd name="T1" fmla="*/ 0 h 1359"/>
                  <a:gd name="T2" fmla="*/ 23 w 71"/>
                  <a:gd name="T3" fmla="*/ 1359 h 1359"/>
                  <a:gd name="T4" fmla="*/ 71 w 71"/>
                  <a:gd name="T5" fmla="*/ 1338 h 1359"/>
                  <a:gd name="T6" fmla="*/ 44 w 71"/>
                  <a:gd name="T7" fmla="*/ 0 h 1359"/>
                  <a:gd name="T8" fmla="*/ 0 w 71"/>
                  <a:gd name="T9" fmla="*/ 0 h 1359"/>
                  <a:gd name="T10" fmla="*/ 0 w 71"/>
                  <a:gd name="T11" fmla="*/ 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359">
                    <a:moveTo>
                      <a:pt x="0" y="0"/>
                    </a:moveTo>
                    <a:lnTo>
                      <a:pt x="23" y="1359"/>
                    </a:lnTo>
                    <a:lnTo>
                      <a:pt x="71" y="1338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3502" y="2200"/>
                <a:ext cx="239" cy="37"/>
              </a:xfrm>
              <a:custGeom>
                <a:avLst/>
                <a:gdLst>
                  <a:gd name="T0" fmla="*/ 0 w 477"/>
                  <a:gd name="T1" fmla="*/ 74 h 74"/>
                  <a:gd name="T2" fmla="*/ 469 w 477"/>
                  <a:gd name="T3" fmla="*/ 41 h 74"/>
                  <a:gd name="T4" fmla="*/ 477 w 477"/>
                  <a:gd name="T5" fmla="*/ 0 h 74"/>
                  <a:gd name="T6" fmla="*/ 0 w 477"/>
                  <a:gd name="T7" fmla="*/ 32 h 74"/>
                  <a:gd name="T8" fmla="*/ 0 w 477"/>
                  <a:gd name="T9" fmla="*/ 74 h 74"/>
                  <a:gd name="T10" fmla="*/ 0 w 477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7" h="74">
                    <a:moveTo>
                      <a:pt x="0" y="74"/>
                    </a:moveTo>
                    <a:lnTo>
                      <a:pt x="469" y="41"/>
                    </a:lnTo>
                    <a:lnTo>
                      <a:pt x="477" y="0"/>
                    </a:lnTo>
                    <a:lnTo>
                      <a:pt x="0" y="32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3548" y="1982"/>
                <a:ext cx="16" cy="109"/>
              </a:xfrm>
              <a:custGeom>
                <a:avLst/>
                <a:gdLst>
                  <a:gd name="T0" fmla="*/ 0 w 32"/>
                  <a:gd name="T1" fmla="*/ 4 h 219"/>
                  <a:gd name="T2" fmla="*/ 0 w 32"/>
                  <a:gd name="T3" fmla="*/ 219 h 219"/>
                  <a:gd name="T4" fmla="*/ 32 w 32"/>
                  <a:gd name="T5" fmla="*/ 219 h 219"/>
                  <a:gd name="T6" fmla="*/ 32 w 32"/>
                  <a:gd name="T7" fmla="*/ 0 h 219"/>
                  <a:gd name="T8" fmla="*/ 0 w 32"/>
                  <a:gd name="T9" fmla="*/ 4 h 219"/>
                  <a:gd name="T10" fmla="*/ 0 w 32"/>
                  <a:gd name="T11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19">
                    <a:moveTo>
                      <a:pt x="0" y="4"/>
                    </a:moveTo>
                    <a:lnTo>
                      <a:pt x="0" y="219"/>
                    </a:lnTo>
                    <a:lnTo>
                      <a:pt x="32" y="219"/>
                    </a:lnTo>
                    <a:lnTo>
                      <a:pt x="3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Freeform 108"/>
              <p:cNvSpPr>
                <a:spLocks/>
              </p:cNvSpPr>
              <p:nvPr/>
            </p:nvSpPr>
            <p:spPr bwMode="auto">
              <a:xfrm>
                <a:off x="3550" y="2117"/>
                <a:ext cx="17" cy="82"/>
              </a:xfrm>
              <a:custGeom>
                <a:avLst/>
                <a:gdLst>
                  <a:gd name="T0" fmla="*/ 0 w 34"/>
                  <a:gd name="T1" fmla="*/ 0 h 166"/>
                  <a:gd name="T2" fmla="*/ 2 w 34"/>
                  <a:gd name="T3" fmla="*/ 166 h 166"/>
                  <a:gd name="T4" fmla="*/ 28 w 34"/>
                  <a:gd name="T5" fmla="*/ 166 h 166"/>
                  <a:gd name="T6" fmla="*/ 34 w 34"/>
                  <a:gd name="T7" fmla="*/ 4 h 166"/>
                  <a:gd name="T8" fmla="*/ 0 w 34"/>
                  <a:gd name="T9" fmla="*/ 0 h 166"/>
                  <a:gd name="T10" fmla="*/ 0 w 34"/>
                  <a:gd name="T1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66">
                    <a:moveTo>
                      <a:pt x="0" y="0"/>
                    </a:moveTo>
                    <a:lnTo>
                      <a:pt x="2" y="166"/>
                    </a:lnTo>
                    <a:lnTo>
                      <a:pt x="28" y="166"/>
                    </a:lnTo>
                    <a:lnTo>
                      <a:pt x="3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Freeform 109"/>
              <p:cNvSpPr>
                <a:spLocks/>
              </p:cNvSpPr>
              <p:nvPr/>
            </p:nvSpPr>
            <p:spPr bwMode="auto">
              <a:xfrm>
                <a:off x="3594" y="1924"/>
                <a:ext cx="35" cy="81"/>
              </a:xfrm>
              <a:custGeom>
                <a:avLst/>
                <a:gdLst>
                  <a:gd name="T0" fmla="*/ 0 w 71"/>
                  <a:gd name="T1" fmla="*/ 0 h 162"/>
                  <a:gd name="T2" fmla="*/ 0 w 71"/>
                  <a:gd name="T3" fmla="*/ 162 h 162"/>
                  <a:gd name="T4" fmla="*/ 71 w 71"/>
                  <a:gd name="T5" fmla="*/ 162 h 162"/>
                  <a:gd name="T6" fmla="*/ 67 w 71"/>
                  <a:gd name="T7" fmla="*/ 124 h 162"/>
                  <a:gd name="T8" fmla="*/ 29 w 71"/>
                  <a:gd name="T9" fmla="*/ 116 h 162"/>
                  <a:gd name="T10" fmla="*/ 27 w 71"/>
                  <a:gd name="T11" fmla="*/ 6 h 162"/>
                  <a:gd name="T12" fmla="*/ 0 w 71"/>
                  <a:gd name="T13" fmla="*/ 0 h 162"/>
                  <a:gd name="T14" fmla="*/ 0 w 7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62">
                    <a:moveTo>
                      <a:pt x="0" y="0"/>
                    </a:moveTo>
                    <a:lnTo>
                      <a:pt x="0" y="162"/>
                    </a:lnTo>
                    <a:lnTo>
                      <a:pt x="71" y="162"/>
                    </a:lnTo>
                    <a:lnTo>
                      <a:pt x="67" y="124"/>
                    </a:lnTo>
                    <a:lnTo>
                      <a:pt x="29" y="116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3664" y="1938"/>
                <a:ext cx="46" cy="86"/>
              </a:xfrm>
              <a:custGeom>
                <a:avLst/>
                <a:gdLst>
                  <a:gd name="T0" fmla="*/ 0 w 91"/>
                  <a:gd name="T1" fmla="*/ 0 h 173"/>
                  <a:gd name="T2" fmla="*/ 11 w 91"/>
                  <a:gd name="T3" fmla="*/ 167 h 173"/>
                  <a:gd name="T4" fmla="*/ 87 w 91"/>
                  <a:gd name="T5" fmla="*/ 173 h 173"/>
                  <a:gd name="T6" fmla="*/ 91 w 91"/>
                  <a:gd name="T7" fmla="*/ 135 h 173"/>
                  <a:gd name="T8" fmla="*/ 44 w 91"/>
                  <a:gd name="T9" fmla="*/ 125 h 173"/>
                  <a:gd name="T10" fmla="*/ 36 w 91"/>
                  <a:gd name="T11" fmla="*/ 9 h 173"/>
                  <a:gd name="T12" fmla="*/ 0 w 91"/>
                  <a:gd name="T13" fmla="*/ 0 h 173"/>
                  <a:gd name="T14" fmla="*/ 0 w 91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73">
                    <a:moveTo>
                      <a:pt x="0" y="0"/>
                    </a:moveTo>
                    <a:lnTo>
                      <a:pt x="11" y="167"/>
                    </a:lnTo>
                    <a:lnTo>
                      <a:pt x="87" y="173"/>
                    </a:lnTo>
                    <a:lnTo>
                      <a:pt x="91" y="135"/>
                    </a:lnTo>
                    <a:lnTo>
                      <a:pt x="44" y="12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>
                <a:off x="3467" y="2218"/>
                <a:ext cx="31" cy="62"/>
              </a:xfrm>
              <a:custGeom>
                <a:avLst/>
                <a:gdLst>
                  <a:gd name="T0" fmla="*/ 0 w 61"/>
                  <a:gd name="T1" fmla="*/ 0 h 123"/>
                  <a:gd name="T2" fmla="*/ 4 w 61"/>
                  <a:gd name="T3" fmla="*/ 123 h 123"/>
                  <a:gd name="T4" fmla="*/ 59 w 61"/>
                  <a:gd name="T5" fmla="*/ 114 h 123"/>
                  <a:gd name="T6" fmla="*/ 61 w 61"/>
                  <a:gd name="T7" fmla="*/ 0 h 123"/>
                  <a:gd name="T8" fmla="*/ 0 w 61"/>
                  <a:gd name="T9" fmla="*/ 0 h 123"/>
                  <a:gd name="T10" fmla="*/ 0 w 61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23">
                    <a:moveTo>
                      <a:pt x="0" y="0"/>
                    </a:moveTo>
                    <a:lnTo>
                      <a:pt x="4" y="123"/>
                    </a:lnTo>
                    <a:lnTo>
                      <a:pt x="59" y="114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Freeform 112"/>
              <p:cNvSpPr>
                <a:spLocks/>
              </p:cNvSpPr>
              <p:nvPr/>
            </p:nvSpPr>
            <p:spPr bwMode="auto">
              <a:xfrm>
                <a:off x="3432" y="2358"/>
                <a:ext cx="399" cy="264"/>
              </a:xfrm>
              <a:custGeom>
                <a:avLst/>
                <a:gdLst>
                  <a:gd name="T0" fmla="*/ 0 w 798"/>
                  <a:gd name="T1" fmla="*/ 529 h 529"/>
                  <a:gd name="T2" fmla="*/ 411 w 798"/>
                  <a:gd name="T3" fmla="*/ 375 h 529"/>
                  <a:gd name="T4" fmla="*/ 464 w 798"/>
                  <a:gd name="T5" fmla="*/ 82 h 529"/>
                  <a:gd name="T6" fmla="*/ 591 w 798"/>
                  <a:gd name="T7" fmla="*/ 57 h 529"/>
                  <a:gd name="T8" fmla="*/ 667 w 798"/>
                  <a:gd name="T9" fmla="*/ 287 h 529"/>
                  <a:gd name="T10" fmla="*/ 798 w 798"/>
                  <a:gd name="T11" fmla="*/ 255 h 529"/>
                  <a:gd name="T12" fmla="*/ 798 w 798"/>
                  <a:gd name="T13" fmla="*/ 213 h 529"/>
                  <a:gd name="T14" fmla="*/ 732 w 798"/>
                  <a:gd name="T15" fmla="*/ 230 h 529"/>
                  <a:gd name="T16" fmla="*/ 650 w 798"/>
                  <a:gd name="T17" fmla="*/ 0 h 529"/>
                  <a:gd name="T18" fmla="*/ 409 w 798"/>
                  <a:gd name="T19" fmla="*/ 50 h 529"/>
                  <a:gd name="T20" fmla="*/ 367 w 798"/>
                  <a:gd name="T21" fmla="*/ 348 h 529"/>
                  <a:gd name="T22" fmla="*/ 4 w 798"/>
                  <a:gd name="T23" fmla="*/ 481 h 529"/>
                  <a:gd name="T24" fmla="*/ 0 w 798"/>
                  <a:gd name="T25" fmla="*/ 529 h 529"/>
                  <a:gd name="T26" fmla="*/ 0 w 798"/>
                  <a:gd name="T27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8" h="529">
                    <a:moveTo>
                      <a:pt x="0" y="529"/>
                    </a:moveTo>
                    <a:lnTo>
                      <a:pt x="411" y="375"/>
                    </a:lnTo>
                    <a:lnTo>
                      <a:pt x="464" y="82"/>
                    </a:lnTo>
                    <a:lnTo>
                      <a:pt x="591" y="57"/>
                    </a:lnTo>
                    <a:lnTo>
                      <a:pt x="667" y="287"/>
                    </a:lnTo>
                    <a:lnTo>
                      <a:pt x="798" y="255"/>
                    </a:lnTo>
                    <a:lnTo>
                      <a:pt x="798" y="213"/>
                    </a:lnTo>
                    <a:lnTo>
                      <a:pt x="732" y="230"/>
                    </a:lnTo>
                    <a:lnTo>
                      <a:pt x="650" y="0"/>
                    </a:lnTo>
                    <a:lnTo>
                      <a:pt x="409" y="50"/>
                    </a:lnTo>
                    <a:lnTo>
                      <a:pt x="367" y="348"/>
                    </a:lnTo>
                    <a:lnTo>
                      <a:pt x="4" y="481"/>
                    </a:lnTo>
                    <a:lnTo>
                      <a:pt x="0" y="529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Freeform 113"/>
              <p:cNvSpPr>
                <a:spLocks/>
              </p:cNvSpPr>
              <p:nvPr/>
            </p:nvSpPr>
            <p:spPr bwMode="auto">
              <a:xfrm>
                <a:off x="3775" y="1954"/>
                <a:ext cx="28" cy="534"/>
              </a:xfrm>
              <a:custGeom>
                <a:avLst/>
                <a:gdLst>
                  <a:gd name="T0" fmla="*/ 0 w 55"/>
                  <a:gd name="T1" fmla="*/ 0 h 1069"/>
                  <a:gd name="T2" fmla="*/ 17 w 55"/>
                  <a:gd name="T3" fmla="*/ 1069 h 1069"/>
                  <a:gd name="T4" fmla="*/ 55 w 55"/>
                  <a:gd name="T5" fmla="*/ 1052 h 1069"/>
                  <a:gd name="T6" fmla="*/ 36 w 55"/>
                  <a:gd name="T7" fmla="*/ 0 h 1069"/>
                  <a:gd name="T8" fmla="*/ 0 w 55"/>
                  <a:gd name="T9" fmla="*/ 0 h 1069"/>
                  <a:gd name="T10" fmla="*/ 0 w 55"/>
                  <a:gd name="T11" fmla="*/ 0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69">
                    <a:moveTo>
                      <a:pt x="0" y="0"/>
                    </a:moveTo>
                    <a:lnTo>
                      <a:pt x="17" y="1069"/>
                    </a:lnTo>
                    <a:lnTo>
                      <a:pt x="55" y="105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>
                <a:off x="2855" y="2011"/>
                <a:ext cx="375" cy="397"/>
              </a:xfrm>
              <a:custGeom>
                <a:avLst/>
                <a:gdLst>
                  <a:gd name="T0" fmla="*/ 63 w 749"/>
                  <a:gd name="T1" fmla="*/ 793 h 793"/>
                  <a:gd name="T2" fmla="*/ 169 w 749"/>
                  <a:gd name="T3" fmla="*/ 582 h 793"/>
                  <a:gd name="T4" fmla="*/ 502 w 749"/>
                  <a:gd name="T5" fmla="*/ 512 h 793"/>
                  <a:gd name="T6" fmla="*/ 654 w 749"/>
                  <a:gd name="T7" fmla="*/ 468 h 793"/>
                  <a:gd name="T8" fmla="*/ 749 w 749"/>
                  <a:gd name="T9" fmla="*/ 0 h 793"/>
                  <a:gd name="T10" fmla="*/ 707 w 749"/>
                  <a:gd name="T11" fmla="*/ 0 h 793"/>
                  <a:gd name="T12" fmla="*/ 616 w 749"/>
                  <a:gd name="T13" fmla="*/ 426 h 793"/>
                  <a:gd name="T14" fmla="*/ 491 w 749"/>
                  <a:gd name="T15" fmla="*/ 462 h 793"/>
                  <a:gd name="T16" fmla="*/ 126 w 749"/>
                  <a:gd name="T17" fmla="*/ 544 h 793"/>
                  <a:gd name="T18" fmla="*/ 0 w 749"/>
                  <a:gd name="T19" fmla="*/ 791 h 793"/>
                  <a:gd name="T20" fmla="*/ 63 w 749"/>
                  <a:gd name="T21" fmla="*/ 793 h 793"/>
                  <a:gd name="T22" fmla="*/ 63 w 749"/>
                  <a:gd name="T23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9" h="793">
                    <a:moveTo>
                      <a:pt x="63" y="793"/>
                    </a:moveTo>
                    <a:lnTo>
                      <a:pt x="169" y="582"/>
                    </a:lnTo>
                    <a:lnTo>
                      <a:pt x="502" y="512"/>
                    </a:lnTo>
                    <a:lnTo>
                      <a:pt x="654" y="468"/>
                    </a:lnTo>
                    <a:lnTo>
                      <a:pt x="749" y="0"/>
                    </a:lnTo>
                    <a:lnTo>
                      <a:pt x="707" y="0"/>
                    </a:lnTo>
                    <a:lnTo>
                      <a:pt x="616" y="426"/>
                    </a:lnTo>
                    <a:lnTo>
                      <a:pt x="491" y="462"/>
                    </a:lnTo>
                    <a:lnTo>
                      <a:pt x="126" y="544"/>
                    </a:lnTo>
                    <a:lnTo>
                      <a:pt x="0" y="791"/>
                    </a:lnTo>
                    <a:lnTo>
                      <a:pt x="63" y="793"/>
                    </a:lnTo>
                    <a:lnTo>
                      <a:pt x="63" y="7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>
                <a:off x="2977" y="2402"/>
                <a:ext cx="64" cy="35"/>
              </a:xfrm>
              <a:custGeom>
                <a:avLst/>
                <a:gdLst>
                  <a:gd name="T0" fmla="*/ 11 w 129"/>
                  <a:gd name="T1" fmla="*/ 70 h 70"/>
                  <a:gd name="T2" fmla="*/ 129 w 129"/>
                  <a:gd name="T3" fmla="*/ 38 h 70"/>
                  <a:gd name="T4" fmla="*/ 125 w 129"/>
                  <a:gd name="T5" fmla="*/ 0 h 70"/>
                  <a:gd name="T6" fmla="*/ 0 w 129"/>
                  <a:gd name="T7" fmla="*/ 28 h 70"/>
                  <a:gd name="T8" fmla="*/ 11 w 129"/>
                  <a:gd name="T9" fmla="*/ 70 h 70"/>
                  <a:gd name="T10" fmla="*/ 11 w 129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70">
                    <a:moveTo>
                      <a:pt x="11" y="70"/>
                    </a:moveTo>
                    <a:lnTo>
                      <a:pt x="129" y="38"/>
                    </a:lnTo>
                    <a:lnTo>
                      <a:pt x="125" y="0"/>
                    </a:lnTo>
                    <a:lnTo>
                      <a:pt x="0" y="28"/>
                    </a:lnTo>
                    <a:lnTo>
                      <a:pt x="11" y="70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Freeform 116"/>
              <p:cNvSpPr>
                <a:spLocks/>
              </p:cNvSpPr>
              <p:nvPr/>
            </p:nvSpPr>
            <p:spPr bwMode="auto">
              <a:xfrm>
                <a:off x="3241" y="2240"/>
                <a:ext cx="168" cy="37"/>
              </a:xfrm>
              <a:custGeom>
                <a:avLst/>
                <a:gdLst>
                  <a:gd name="T0" fmla="*/ 0 w 336"/>
                  <a:gd name="T1" fmla="*/ 75 h 75"/>
                  <a:gd name="T2" fmla="*/ 331 w 336"/>
                  <a:gd name="T3" fmla="*/ 38 h 75"/>
                  <a:gd name="T4" fmla="*/ 336 w 336"/>
                  <a:gd name="T5" fmla="*/ 0 h 75"/>
                  <a:gd name="T6" fmla="*/ 6 w 336"/>
                  <a:gd name="T7" fmla="*/ 25 h 75"/>
                  <a:gd name="T8" fmla="*/ 0 w 336"/>
                  <a:gd name="T9" fmla="*/ 75 h 75"/>
                  <a:gd name="T10" fmla="*/ 0 w 336"/>
                  <a:gd name="T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75">
                    <a:moveTo>
                      <a:pt x="0" y="75"/>
                    </a:moveTo>
                    <a:lnTo>
                      <a:pt x="331" y="38"/>
                    </a:lnTo>
                    <a:lnTo>
                      <a:pt x="336" y="0"/>
                    </a:lnTo>
                    <a:lnTo>
                      <a:pt x="6" y="2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117"/>
              <p:cNvSpPr>
                <a:spLocks/>
              </p:cNvSpPr>
              <p:nvPr/>
            </p:nvSpPr>
            <p:spPr bwMode="auto">
              <a:xfrm>
                <a:off x="3200" y="2345"/>
                <a:ext cx="216" cy="63"/>
              </a:xfrm>
              <a:custGeom>
                <a:avLst/>
                <a:gdLst>
                  <a:gd name="T0" fmla="*/ 40 w 432"/>
                  <a:gd name="T1" fmla="*/ 66 h 125"/>
                  <a:gd name="T2" fmla="*/ 428 w 432"/>
                  <a:gd name="T3" fmla="*/ 0 h 125"/>
                  <a:gd name="T4" fmla="*/ 432 w 432"/>
                  <a:gd name="T5" fmla="*/ 47 h 125"/>
                  <a:gd name="T6" fmla="*/ 0 w 432"/>
                  <a:gd name="T7" fmla="*/ 125 h 125"/>
                  <a:gd name="T8" fmla="*/ 40 w 432"/>
                  <a:gd name="T9" fmla="*/ 66 h 125"/>
                  <a:gd name="T10" fmla="*/ 40 w 432"/>
                  <a:gd name="T11" fmla="*/ 6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125">
                    <a:moveTo>
                      <a:pt x="40" y="66"/>
                    </a:moveTo>
                    <a:lnTo>
                      <a:pt x="428" y="0"/>
                    </a:lnTo>
                    <a:lnTo>
                      <a:pt x="432" y="47"/>
                    </a:lnTo>
                    <a:lnTo>
                      <a:pt x="0" y="125"/>
                    </a:lnTo>
                    <a:lnTo>
                      <a:pt x="40" y="66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Freeform 118"/>
              <p:cNvSpPr>
                <a:spLocks/>
              </p:cNvSpPr>
              <p:nvPr/>
            </p:nvSpPr>
            <p:spPr bwMode="auto">
              <a:xfrm>
                <a:off x="3209" y="2502"/>
                <a:ext cx="194" cy="66"/>
              </a:xfrm>
              <a:custGeom>
                <a:avLst/>
                <a:gdLst>
                  <a:gd name="T0" fmla="*/ 0 w 388"/>
                  <a:gd name="T1" fmla="*/ 95 h 133"/>
                  <a:gd name="T2" fmla="*/ 382 w 388"/>
                  <a:gd name="T3" fmla="*/ 0 h 133"/>
                  <a:gd name="T4" fmla="*/ 388 w 388"/>
                  <a:gd name="T5" fmla="*/ 38 h 133"/>
                  <a:gd name="T6" fmla="*/ 35 w 388"/>
                  <a:gd name="T7" fmla="*/ 133 h 133"/>
                  <a:gd name="T8" fmla="*/ 0 w 388"/>
                  <a:gd name="T9" fmla="*/ 95 h 133"/>
                  <a:gd name="T10" fmla="*/ 0 w 388"/>
                  <a:gd name="T11" fmla="*/ 9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133">
                    <a:moveTo>
                      <a:pt x="0" y="95"/>
                    </a:moveTo>
                    <a:lnTo>
                      <a:pt x="382" y="0"/>
                    </a:lnTo>
                    <a:lnTo>
                      <a:pt x="388" y="38"/>
                    </a:lnTo>
                    <a:lnTo>
                      <a:pt x="35" y="133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" name="Freeform 119"/>
              <p:cNvSpPr>
                <a:spLocks/>
              </p:cNvSpPr>
              <p:nvPr/>
            </p:nvSpPr>
            <p:spPr bwMode="auto">
              <a:xfrm>
                <a:off x="3198" y="2617"/>
                <a:ext cx="231" cy="137"/>
              </a:xfrm>
              <a:custGeom>
                <a:avLst/>
                <a:gdLst>
                  <a:gd name="T0" fmla="*/ 47 w 461"/>
                  <a:gd name="T1" fmla="*/ 88 h 276"/>
                  <a:gd name="T2" fmla="*/ 51 w 461"/>
                  <a:gd name="T3" fmla="*/ 84 h 276"/>
                  <a:gd name="T4" fmla="*/ 62 w 461"/>
                  <a:gd name="T5" fmla="*/ 80 h 276"/>
                  <a:gd name="T6" fmla="*/ 79 w 461"/>
                  <a:gd name="T7" fmla="*/ 76 h 276"/>
                  <a:gd name="T8" fmla="*/ 100 w 461"/>
                  <a:gd name="T9" fmla="*/ 71 h 276"/>
                  <a:gd name="T10" fmla="*/ 123 w 461"/>
                  <a:gd name="T11" fmla="*/ 63 h 276"/>
                  <a:gd name="T12" fmla="*/ 150 w 461"/>
                  <a:gd name="T13" fmla="*/ 57 h 276"/>
                  <a:gd name="T14" fmla="*/ 178 w 461"/>
                  <a:gd name="T15" fmla="*/ 50 h 276"/>
                  <a:gd name="T16" fmla="*/ 209 w 461"/>
                  <a:gd name="T17" fmla="*/ 42 h 276"/>
                  <a:gd name="T18" fmla="*/ 235 w 461"/>
                  <a:gd name="T19" fmla="*/ 34 h 276"/>
                  <a:gd name="T20" fmla="*/ 264 w 461"/>
                  <a:gd name="T21" fmla="*/ 27 h 276"/>
                  <a:gd name="T22" fmla="*/ 288 w 461"/>
                  <a:gd name="T23" fmla="*/ 19 h 276"/>
                  <a:gd name="T24" fmla="*/ 313 w 461"/>
                  <a:gd name="T25" fmla="*/ 14 h 276"/>
                  <a:gd name="T26" fmla="*/ 332 w 461"/>
                  <a:gd name="T27" fmla="*/ 8 h 276"/>
                  <a:gd name="T28" fmla="*/ 347 w 461"/>
                  <a:gd name="T29" fmla="*/ 4 h 276"/>
                  <a:gd name="T30" fmla="*/ 357 w 461"/>
                  <a:gd name="T31" fmla="*/ 0 h 276"/>
                  <a:gd name="T32" fmla="*/ 361 w 461"/>
                  <a:gd name="T33" fmla="*/ 0 h 276"/>
                  <a:gd name="T34" fmla="*/ 461 w 461"/>
                  <a:gd name="T35" fmla="*/ 17 h 276"/>
                  <a:gd name="T36" fmla="*/ 461 w 461"/>
                  <a:gd name="T37" fmla="*/ 122 h 276"/>
                  <a:gd name="T38" fmla="*/ 0 w 461"/>
                  <a:gd name="T39" fmla="*/ 276 h 276"/>
                  <a:gd name="T40" fmla="*/ 24 w 461"/>
                  <a:gd name="T41" fmla="*/ 206 h 276"/>
                  <a:gd name="T42" fmla="*/ 414 w 461"/>
                  <a:gd name="T43" fmla="*/ 84 h 276"/>
                  <a:gd name="T44" fmla="*/ 416 w 461"/>
                  <a:gd name="T45" fmla="*/ 46 h 276"/>
                  <a:gd name="T46" fmla="*/ 351 w 461"/>
                  <a:gd name="T47" fmla="*/ 34 h 276"/>
                  <a:gd name="T48" fmla="*/ 43 w 461"/>
                  <a:gd name="T49" fmla="*/ 135 h 276"/>
                  <a:gd name="T50" fmla="*/ 47 w 461"/>
                  <a:gd name="T51" fmla="*/ 88 h 276"/>
                  <a:gd name="T52" fmla="*/ 47 w 461"/>
                  <a:gd name="T53" fmla="*/ 8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1" h="276">
                    <a:moveTo>
                      <a:pt x="47" y="88"/>
                    </a:moveTo>
                    <a:lnTo>
                      <a:pt x="51" y="84"/>
                    </a:lnTo>
                    <a:lnTo>
                      <a:pt x="62" y="80"/>
                    </a:lnTo>
                    <a:lnTo>
                      <a:pt x="79" y="76"/>
                    </a:lnTo>
                    <a:lnTo>
                      <a:pt x="100" y="71"/>
                    </a:lnTo>
                    <a:lnTo>
                      <a:pt x="123" y="63"/>
                    </a:lnTo>
                    <a:lnTo>
                      <a:pt x="150" y="57"/>
                    </a:lnTo>
                    <a:lnTo>
                      <a:pt x="178" y="50"/>
                    </a:lnTo>
                    <a:lnTo>
                      <a:pt x="209" y="42"/>
                    </a:lnTo>
                    <a:lnTo>
                      <a:pt x="235" y="34"/>
                    </a:lnTo>
                    <a:lnTo>
                      <a:pt x="264" y="27"/>
                    </a:lnTo>
                    <a:lnTo>
                      <a:pt x="288" y="19"/>
                    </a:lnTo>
                    <a:lnTo>
                      <a:pt x="313" y="14"/>
                    </a:lnTo>
                    <a:lnTo>
                      <a:pt x="332" y="8"/>
                    </a:lnTo>
                    <a:lnTo>
                      <a:pt x="347" y="4"/>
                    </a:lnTo>
                    <a:lnTo>
                      <a:pt x="357" y="0"/>
                    </a:lnTo>
                    <a:lnTo>
                      <a:pt x="361" y="0"/>
                    </a:lnTo>
                    <a:lnTo>
                      <a:pt x="461" y="17"/>
                    </a:lnTo>
                    <a:lnTo>
                      <a:pt x="461" y="122"/>
                    </a:lnTo>
                    <a:lnTo>
                      <a:pt x="0" y="276"/>
                    </a:lnTo>
                    <a:lnTo>
                      <a:pt x="24" y="206"/>
                    </a:lnTo>
                    <a:lnTo>
                      <a:pt x="414" y="84"/>
                    </a:lnTo>
                    <a:lnTo>
                      <a:pt x="416" y="46"/>
                    </a:lnTo>
                    <a:lnTo>
                      <a:pt x="351" y="34"/>
                    </a:lnTo>
                    <a:lnTo>
                      <a:pt x="43" y="135"/>
                    </a:lnTo>
                    <a:lnTo>
                      <a:pt x="47" y="88"/>
                    </a:lnTo>
                    <a:lnTo>
                      <a:pt x="47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Freeform 120"/>
              <p:cNvSpPr>
                <a:spLocks/>
              </p:cNvSpPr>
              <p:nvPr/>
            </p:nvSpPr>
            <p:spPr bwMode="auto">
              <a:xfrm>
                <a:off x="3056" y="2585"/>
                <a:ext cx="104" cy="159"/>
              </a:xfrm>
              <a:custGeom>
                <a:avLst/>
                <a:gdLst>
                  <a:gd name="T0" fmla="*/ 114 w 209"/>
                  <a:gd name="T1" fmla="*/ 315 h 317"/>
                  <a:gd name="T2" fmla="*/ 135 w 209"/>
                  <a:gd name="T3" fmla="*/ 309 h 317"/>
                  <a:gd name="T4" fmla="*/ 152 w 209"/>
                  <a:gd name="T5" fmla="*/ 296 h 317"/>
                  <a:gd name="T6" fmla="*/ 170 w 209"/>
                  <a:gd name="T7" fmla="*/ 279 h 317"/>
                  <a:gd name="T8" fmla="*/ 183 w 209"/>
                  <a:gd name="T9" fmla="*/ 258 h 317"/>
                  <a:gd name="T10" fmla="*/ 194 w 209"/>
                  <a:gd name="T11" fmla="*/ 233 h 317"/>
                  <a:gd name="T12" fmla="*/ 204 w 209"/>
                  <a:gd name="T13" fmla="*/ 205 h 317"/>
                  <a:gd name="T14" fmla="*/ 208 w 209"/>
                  <a:gd name="T15" fmla="*/ 174 h 317"/>
                  <a:gd name="T16" fmla="*/ 208 w 209"/>
                  <a:gd name="T17" fmla="*/ 142 h 317"/>
                  <a:gd name="T18" fmla="*/ 204 w 209"/>
                  <a:gd name="T19" fmla="*/ 110 h 317"/>
                  <a:gd name="T20" fmla="*/ 194 w 209"/>
                  <a:gd name="T21" fmla="*/ 81 h 317"/>
                  <a:gd name="T22" fmla="*/ 183 w 209"/>
                  <a:gd name="T23" fmla="*/ 55 h 317"/>
                  <a:gd name="T24" fmla="*/ 170 w 209"/>
                  <a:gd name="T25" fmla="*/ 34 h 317"/>
                  <a:gd name="T26" fmla="*/ 152 w 209"/>
                  <a:gd name="T27" fmla="*/ 17 h 317"/>
                  <a:gd name="T28" fmla="*/ 135 w 209"/>
                  <a:gd name="T29" fmla="*/ 5 h 317"/>
                  <a:gd name="T30" fmla="*/ 114 w 209"/>
                  <a:gd name="T31" fmla="*/ 0 h 317"/>
                  <a:gd name="T32" fmla="*/ 94 w 209"/>
                  <a:gd name="T33" fmla="*/ 0 h 317"/>
                  <a:gd name="T34" fmla="*/ 73 w 209"/>
                  <a:gd name="T35" fmla="*/ 5 h 317"/>
                  <a:gd name="T36" fmla="*/ 54 w 209"/>
                  <a:gd name="T37" fmla="*/ 17 h 317"/>
                  <a:gd name="T38" fmla="*/ 37 w 209"/>
                  <a:gd name="T39" fmla="*/ 34 h 317"/>
                  <a:gd name="T40" fmla="*/ 23 w 209"/>
                  <a:gd name="T41" fmla="*/ 55 h 317"/>
                  <a:gd name="T42" fmla="*/ 12 w 209"/>
                  <a:gd name="T43" fmla="*/ 81 h 317"/>
                  <a:gd name="T44" fmla="*/ 4 w 209"/>
                  <a:gd name="T45" fmla="*/ 110 h 317"/>
                  <a:gd name="T46" fmla="*/ 0 w 209"/>
                  <a:gd name="T47" fmla="*/ 142 h 317"/>
                  <a:gd name="T48" fmla="*/ 0 w 209"/>
                  <a:gd name="T49" fmla="*/ 174 h 317"/>
                  <a:gd name="T50" fmla="*/ 4 w 209"/>
                  <a:gd name="T51" fmla="*/ 205 h 317"/>
                  <a:gd name="T52" fmla="*/ 12 w 209"/>
                  <a:gd name="T53" fmla="*/ 233 h 317"/>
                  <a:gd name="T54" fmla="*/ 23 w 209"/>
                  <a:gd name="T55" fmla="*/ 258 h 317"/>
                  <a:gd name="T56" fmla="*/ 37 w 209"/>
                  <a:gd name="T57" fmla="*/ 279 h 317"/>
                  <a:gd name="T58" fmla="*/ 54 w 209"/>
                  <a:gd name="T59" fmla="*/ 296 h 317"/>
                  <a:gd name="T60" fmla="*/ 73 w 209"/>
                  <a:gd name="T61" fmla="*/ 309 h 317"/>
                  <a:gd name="T62" fmla="*/ 94 w 209"/>
                  <a:gd name="T63" fmla="*/ 315 h 317"/>
                  <a:gd name="T64" fmla="*/ 105 w 209"/>
                  <a:gd name="T65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317">
                    <a:moveTo>
                      <a:pt x="105" y="317"/>
                    </a:moveTo>
                    <a:lnTo>
                      <a:pt x="114" y="315"/>
                    </a:lnTo>
                    <a:lnTo>
                      <a:pt x="126" y="313"/>
                    </a:lnTo>
                    <a:lnTo>
                      <a:pt x="135" y="309"/>
                    </a:lnTo>
                    <a:lnTo>
                      <a:pt x="145" y="304"/>
                    </a:lnTo>
                    <a:lnTo>
                      <a:pt x="152" y="296"/>
                    </a:lnTo>
                    <a:lnTo>
                      <a:pt x="162" y="288"/>
                    </a:lnTo>
                    <a:lnTo>
                      <a:pt x="170" y="279"/>
                    </a:lnTo>
                    <a:lnTo>
                      <a:pt x="179" y="271"/>
                    </a:lnTo>
                    <a:lnTo>
                      <a:pt x="183" y="258"/>
                    </a:lnTo>
                    <a:lnTo>
                      <a:pt x="190" y="247"/>
                    </a:lnTo>
                    <a:lnTo>
                      <a:pt x="194" y="233"/>
                    </a:lnTo>
                    <a:lnTo>
                      <a:pt x="200" y="220"/>
                    </a:lnTo>
                    <a:lnTo>
                      <a:pt x="204" y="205"/>
                    </a:lnTo>
                    <a:lnTo>
                      <a:pt x="208" y="190"/>
                    </a:lnTo>
                    <a:lnTo>
                      <a:pt x="208" y="174"/>
                    </a:lnTo>
                    <a:lnTo>
                      <a:pt x="209" y="159"/>
                    </a:lnTo>
                    <a:lnTo>
                      <a:pt x="208" y="142"/>
                    </a:lnTo>
                    <a:lnTo>
                      <a:pt x="208" y="125"/>
                    </a:lnTo>
                    <a:lnTo>
                      <a:pt x="204" y="110"/>
                    </a:lnTo>
                    <a:lnTo>
                      <a:pt x="200" y="96"/>
                    </a:lnTo>
                    <a:lnTo>
                      <a:pt x="194" y="81"/>
                    </a:lnTo>
                    <a:lnTo>
                      <a:pt x="190" y="68"/>
                    </a:lnTo>
                    <a:lnTo>
                      <a:pt x="183" y="55"/>
                    </a:lnTo>
                    <a:lnTo>
                      <a:pt x="179" y="45"/>
                    </a:lnTo>
                    <a:lnTo>
                      <a:pt x="170" y="34"/>
                    </a:lnTo>
                    <a:lnTo>
                      <a:pt x="162" y="26"/>
                    </a:lnTo>
                    <a:lnTo>
                      <a:pt x="152" y="17"/>
                    </a:lnTo>
                    <a:lnTo>
                      <a:pt x="145" y="11"/>
                    </a:lnTo>
                    <a:lnTo>
                      <a:pt x="135" y="5"/>
                    </a:lnTo>
                    <a:lnTo>
                      <a:pt x="126" y="3"/>
                    </a:lnTo>
                    <a:lnTo>
                      <a:pt x="114" y="0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3" y="11"/>
                    </a:lnTo>
                    <a:lnTo>
                      <a:pt x="54" y="17"/>
                    </a:lnTo>
                    <a:lnTo>
                      <a:pt x="44" y="26"/>
                    </a:lnTo>
                    <a:lnTo>
                      <a:pt x="37" y="34"/>
                    </a:lnTo>
                    <a:lnTo>
                      <a:pt x="31" y="45"/>
                    </a:lnTo>
                    <a:lnTo>
                      <a:pt x="23" y="55"/>
                    </a:lnTo>
                    <a:lnTo>
                      <a:pt x="18" y="68"/>
                    </a:lnTo>
                    <a:lnTo>
                      <a:pt x="12" y="81"/>
                    </a:lnTo>
                    <a:lnTo>
                      <a:pt x="8" y="96"/>
                    </a:lnTo>
                    <a:lnTo>
                      <a:pt x="4" y="110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0" y="174"/>
                    </a:lnTo>
                    <a:lnTo>
                      <a:pt x="2" y="190"/>
                    </a:lnTo>
                    <a:lnTo>
                      <a:pt x="4" y="205"/>
                    </a:lnTo>
                    <a:lnTo>
                      <a:pt x="8" y="220"/>
                    </a:lnTo>
                    <a:lnTo>
                      <a:pt x="12" y="233"/>
                    </a:lnTo>
                    <a:lnTo>
                      <a:pt x="18" y="247"/>
                    </a:lnTo>
                    <a:lnTo>
                      <a:pt x="23" y="258"/>
                    </a:lnTo>
                    <a:lnTo>
                      <a:pt x="31" y="271"/>
                    </a:lnTo>
                    <a:lnTo>
                      <a:pt x="37" y="279"/>
                    </a:lnTo>
                    <a:lnTo>
                      <a:pt x="44" y="288"/>
                    </a:lnTo>
                    <a:lnTo>
                      <a:pt x="54" y="296"/>
                    </a:lnTo>
                    <a:lnTo>
                      <a:pt x="63" y="304"/>
                    </a:lnTo>
                    <a:lnTo>
                      <a:pt x="73" y="309"/>
                    </a:lnTo>
                    <a:lnTo>
                      <a:pt x="82" y="313"/>
                    </a:lnTo>
                    <a:lnTo>
                      <a:pt x="94" y="315"/>
                    </a:lnTo>
                    <a:lnTo>
                      <a:pt x="105" y="317"/>
                    </a:lnTo>
                    <a:lnTo>
                      <a:pt x="105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Freeform 121"/>
              <p:cNvSpPr>
                <a:spLocks/>
              </p:cNvSpPr>
              <p:nvPr/>
            </p:nvSpPr>
            <p:spPr bwMode="auto">
              <a:xfrm>
                <a:off x="3096" y="2611"/>
                <a:ext cx="72" cy="108"/>
              </a:xfrm>
              <a:custGeom>
                <a:avLst/>
                <a:gdLst>
                  <a:gd name="T0" fmla="*/ 72 w 145"/>
                  <a:gd name="T1" fmla="*/ 217 h 217"/>
                  <a:gd name="T2" fmla="*/ 86 w 145"/>
                  <a:gd name="T3" fmla="*/ 213 h 217"/>
                  <a:gd name="T4" fmla="*/ 99 w 145"/>
                  <a:gd name="T5" fmla="*/ 207 h 217"/>
                  <a:gd name="T6" fmla="*/ 110 w 145"/>
                  <a:gd name="T7" fmla="*/ 196 h 217"/>
                  <a:gd name="T8" fmla="*/ 122 w 145"/>
                  <a:gd name="T9" fmla="*/ 184 h 217"/>
                  <a:gd name="T10" fmla="*/ 126 w 145"/>
                  <a:gd name="T11" fmla="*/ 175 h 217"/>
                  <a:gd name="T12" fmla="*/ 131 w 145"/>
                  <a:gd name="T13" fmla="*/ 167 h 217"/>
                  <a:gd name="T14" fmla="*/ 135 w 145"/>
                  <a:gd name="T15" fmla="*/ 158 h 217"/>
                  <a:gd name="T16" fmla="*/ 139 w 145"/>
                  <a:gd name="T17" fmla="*/ 148 h 217"/>
                  <a:gd name="T18" fmla="*/ 141 w 145"/>
                  <a:gd name="T19" fmla="*/ 139 h 217"/>
                  <a:gd name="T20" fmla="*/ 143 w 145"/>
                  <a:gd name="T21" fmla="*/ 129 h 217"/>
                  <a:gd name="T22" fmla="*/ 143 w 145"/>
                  <a:gd name="T23" fmla="*/ 118 h 217"/>
                  <a:gd name="T24" fmla="*/ 145 w 145"/>
                  <a:gd name="T25" fmla="*/ 108 h 217"/>
                  <a:gd name="T26" fmla="*/ 143 w 145"/>
                  <a:gd name="T27" fmla="*/ 97 h 217"/>
                  <a:gd name="T28" fmla="*/ 143 w 145"/>
                  <a:gd name="T29" fmla="*/ 85 h 217"/>
                  <a:gd name="T30" fmla="*/ 141 w 145"/>
                  <a:gd name="T31" fmla="*/ 74 h 217"/>
                  <a:gd name="T32" fmla="*/ 139 w 145"/>
                  <a:gd name="T33" fmla="*/ 64 h 217"/>
                  <a:gd name="T34" fmla="*/ 135 w 145"/>
                  <a:gd name="T35" fmla="*/ 53 h 217"/>
                  <a:gd name="T36" fmla="*/ 131 w 145"/>
                  <a:gd name="T37" fmla="*/ 45 h 217"/>
                  <a:gd name="T38" fmla="*/ 126 w 145"/>
                  <a:gd name="T39" fmla="*/ 38 h 217"/>
                  <a:gd name="T40" fmla="*/ 122 w 145"/>
                  <a:gd name="T41" fmla="*/ 30 h 217"/>
                  <a:gd name="T42" fmla="*/ 116 w 145"/>
                  <a:gd name="T43" fmla="*/ 23 h 217"/>
                  <a:gd name="T44" fmla="*/ 110 w 145"/>
                  <a:gd name="T45" fmla="*/ 17 h 217"/>
                  <a:gd name="T46" fmla="*/ 105 w 145"/>
                  <a:gd name="T47" fmla="*/ 11 h 217"/>
                  <a:gd name="T48" fmla="*/ 99 w 145"/>
                  <a:gd name="T49" fmla="*/ 7 h 217"/>
                  <a:gd name="T50" fmla="*/ 86 w 145"/>
                  <a:gd name="T51" fmla="*/ 0 h 217"/>
                  <a:gd name="T52" fmla="*/ 72 w 145"/>
                  <a:gd name="T53" fmla="*/ 0 h 217"/>
                  <a:gd name="T54" fmla="*/ 65 w 145"/>
                  <a:gd name="T55" fmla="*/ 0 h 217"/>
                  <a:gd name="T56" fmla="*/ 57 w 145"/>
                  <a:gd name="T57" fmla="*/ 0 h 217"/>
                  <a:gd name="T58" fmla="*/ 50 w 145"/>
                  <a:gd name="T59" fmla="*/ 4 h 217"/>
                  <a:gd name="T60" fmla="*/ 44 w 145"/>
                  <a:gd name="T61" fmla="*/ 7 h 217"/>
                  <a:gd name="T62" fmla="*/ 36 w 145"/>
                  <a:gd name="T63" fmla="*/ 11 h 217"/>
                  <a:gd name="T64" fmla="*/ 31 w 145"/>
                  <a:gd name="T65" fmla="*/ 17 h 217"/>
                  <a:gd name="T66" fmla="*/ 25 w 145"/>
                  <a:gd name="T67" fmla="*/ 23 h 217"/>
                  <a:gd name="T68" fmla="*/ 21 w 145"/>
                  <a:gd name="T69" fmla="*/ 30 h 217"/>
                  <a:gd name="T70" fmla="*/ 15 w 145"/>
                  <a:gd name="T71" fmla="*/ 38 h 217"/>
                  <a:gd name="T72" fmla="*/ 12 w 145"/>
                  <a:gd name="T73" fmla="*/ 45 h 217"/>
                  <a:gd name="T74" fmla="*/ 8 w 145"/>
                  <a:gd name="T75" fmla="*/ 53 h 217"/>
                  <a:gd name="T76" fmla="*/ 4 w 145"/>
                  <a:gd name="T77" fmla="*/ 64 h 217"/>
                  <a:gd name="T78" fmla="*/ 0 w 145"/>
                  <a:gd name="T79" fmla="*/ 74 h 217"/>
                  <a:gd name="T80" fmla="*/ 0 w 145"/>
                  <a:gd name="T81" fmla="*/ 85 h 217"/>
                  <a:gd name="T82" fmla="*/ 0 w 145"/>
                  <a:gd name="T83" fmla="*/ 97 h 217"/>
                  <a:gd name="T84" fmla="*/ 0 w 145"/>
                  <a:gd name="T85" fmla="*/ 108 h 217"/>
                  <a:gd name="T86" fmla="*/ 0 w 145"/>
                  <a:gd name="T87" fmla="*/ 118 h 217"/>
                  <a:gd name="T88" fmla="*/ 0 w 145"/>
                  <a:gd name="T89" fmla="*/ 129 h 217"/>
                  <a:gd name="T90" fmla="*/ 0 w 145"/>
                  <a:gd name="T91" fmla="*/ 139 h 217"/>
                  <a:gd name="T92" fmla="*/ 4 w 145"/>
                  <a:gd name="T93" fmla="*/ 148 h 217"/>
                  <a:gd name="T94" fmla="*/ 8 w 145"/>
                  <a:gd name="T95" fmla="*/ 158 h 217"/>
                  <a:gd name="T96" fmla="*/ 12 w 145"/>
                  <a:gd name="T97" fmla="*/ 167 h 217"/>
                  <a:gd name="T98" fmla="*/ 15 w 145"/>
                  <a:gd name="T99" fmla="*/ 175 h 217"/>
                  <a:gd name="T100" fmla="*/ 21 w 145"/>
                  <a:gd name="T101" fmla="*/ 184 h 217"/>
                  <a:gd name="T102" fmla="*/ 31 w 145"/>
                  <a:gd name="T103" fmla="*/ 196 h 217"/>
                  <a:gd name="T104" fmla="*/ 44 w 145"/>
                  <a:gd name="T105" fmla="*/ 207 h 217"/>
                  <a:gd name="T106" fmla="*/ 50 w 145"/>
                  <a:gd name="T107" fmla="*/ 209 h 217"/>
                  <a:gd name="T108" fmla="*/ 57 w 145"/>
                  <a:gd name="T109" fmla="*/ 213 h 217"/>
                  <a:gd name="T110" fmla="*/ 65 w 145"/>
                  <a:gd name="T111" fmla="*/ 215 h 217"/>
                  <a:gd name="T112" fmla="*/ 72 w 145"/>
                  <a:gd name="T113" fmla="*/ 217 h 217"/>
                  <a:gd name="T114" fmla="*/ 72 w 145"/>
                  <a:gd name="T11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5" h="217">
                    <a:moveTo>
                      <a:pt x="72" y="217"/>
                    </a:moveTo>
                    <a:lnTo>
                      <a:pt x="86" y="213"/>
                    </a:lnTo>
                    <a:lnTo>
                      <a:pt x="99" y="207"/>
                    </a:lnTo>
                    <a:lnTo>
                      <a:pt x="110" y="196"/>
                    </a:lnTo>
                    <a:lnTo>
                      <a:pt x="122" y="184"/>
                    </a:lnTo>
                    <a:lnTo>
                      <a:pt x="126" y="175"/>
                    </a:lnTo>
                    <a:lnTo>
                      <a:pt x="131" y="167"/>
                    </a:lnTo>
                    <a:lnTo>
                      <a:pt x="135" y="158"/>
                    </a:lnTo>
                    <a:lnTo>
                      <a:pt x="139" y="148"/>
                    </a:lnTo>
                    <a:lnTo>
                      <a:pt x="141" y="139"/>
                    </a:lnTo>
                    <a:lnTo>
                      <a:pt x="143" y="129"/>
                    </a:lnTo>
                    <a:lnTo>
                      <a:pt x="143" y="118"/>
                    </a:lnTo>
                    <a:lnTo>
                      <a:pt x="145" y="108"/>
                    </a:lnTo>
                    <a:lnTo>
                      <a:pt x="143" y="97"/>
                    </a:lnTo>
                    <a:lnTo>
                      <a:pt x="143" y="85"/>
                    </a:lnTo>
                    <a:lnTo>
                      <a:pt x="141" y="74"/>
                    </a:lnTo>
                    <a:lnTo>
                      <a:pt x="139" y="64"/>
                    </a:lnTo>
                    <a:lnTo>
                      <a:pt x="135" y="53"/>
                    </a:lnTo>
                    <a:lnTo>
                      <a:pt x="131" y="45"/>
                    </a:lnTo>
                    <a:lnTo>
                      <a:pt x="126" y="38"/>
                    </a:lnTo>
                    <a:lnTo>
                      <a:pt x="122" y="30"/>
                    </a:lnTo>
                    <a:lnTo>
                      <a:pt x="116" y="23"/>
                    </a:lnTo>
                    <a:lnTo>
                      <a:pt x="110" y="17"/>
                    </a:lnTo>
                    <a:lnTo>
                      <a:pt x="105" y="11"/>
                    </a:lnTo>
                    <a:lnTo>
                      <a:pt x="99" y="7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4" y="7"/>
                    </a:lnTo>
                    <a:lnTo>
                      <a:pt x="36" y="11"/>
                    </a:lnTo>
                    <a:lnTo>
                      <a:pt x="31" y="17"/>
                    </a:lnTo>
                    <a:lnTo>
                      <a:pt x="25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12" y="45"/>
                    </a:lnTo>
                    <a:lnTo>
                      <a:pt x="8" y="53"/>
                    </a:lnTo>
                    <a:lnTo>
                      <a:pt x="4" y="64"/>
                    </a:lnTo>
                    <a:lnTo>
                      <a:pt x="0" y="74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0" y="129"/>
                    </a:lnTo>
                    <a:lnTo>
                      <a:pt x="0" y="139"/>
                    </a:lnTo>
                    <a:lnTo>
                      <a:pt x="4" y="148"/>
                    </a:lnTo>
                    <a:lnTo>
                      <a:pt x="8" y="158"/>
                    </a:lnTo>
                    <a:lnTo>
                      <a:pt x="12" y="167"/>
                    </a:lnTo>
                    <a:lnTo>
                      <a:pt x="15" y="175"/>
                    </a:lnTo>
                    <a:lnTo>
                      <a:pt x="21" y="184"/>
                    </a:lnTo>
                    <a:lnTo>
                      <a:pt x="31" y="196"/>
                    </a:lnTo>
                    <a:lnTo>
                      <a:pt x="44" y="207"/>
                    </a:lnTo>
                    <a:lnTo>
                      <a:pt x="50" y="209"/>
                    </a:lnTo>
                    <a:lnTo>
                      <a:pt x="57" y="213"/>
                    </a:lnTo>
                    <a:lnTo>
                      <a:pt x="65" y="215"/>
                    </a:lnTo>
                    <a:lnTo>
                      <a:pt x="72" y="217"/>
                    </a:lnTo>
                    <a:lnTo>
                      <a:pt x="72" y="21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" name="Freeform 122"/>
              <p:cNvSpPr>
                <a:spLocks/>
              </p:cNvSpPr>
              <p:nvPr/>
            </p:nvSpPr>
            <p:spPr bwMode="auto">
              <a:xfrm>
                <a:off x="2964" y="2481"/>
                <a:ext cx="170" cy="232"/>
              </a:xfrm>
              <a:custGeom>
                <a:avLst/>
                <a:gdLst>
                  <a:gd name="T0" fmla="*/ 57 w 338"/>
                  <a:gd name="T1" fmla="*/ 459 h 464"/>
                  <a:gd name="T2" fmla="*/ 55 w 338"/>
                  <a:gd name="T3" fmla="*/ 451 h 464"/>
                  <a:gd name="T4" fmla="*/ 55 w 338"/>
                  <a:gd name="T5" fmla="*/ 440 h 464"/>
                  <a:gd name="T6" fmla="*/ 55 w 338"/>
                  <a:gd name="T7" fmla="*/ 417 h 464"/>
                  <a:gd name="T8" fmla="*/ 55 w 338"/>
                  <a:gd name="T9" fmla="*/ 390 h 464"/>
                  <a:gd name="T10" fmla="*/ 57 w 338"/>
                  <a:gd name="T11" fmla="*/ 358 h 464"/>
                  <a:gd name="T12" fmla="*/ 61 w 338"/>
                  <a:gd name="T13" fmla="*/ 324 h 464"/>
                  <a:gd name="T14" fmla="*/ 66 w 338"/>
                  <a:gd name="T15" fmla="*/ 286 h 464"/>
                  <a:gd name="T16" fmla="*/ 78 w 338"/>
                  <a:gd name="T17" fmla="*/ 248 h 464"/>
                  <a:gd name="T18" fmla="*/ 91 w 338"/>
                  <a:gd name="T19" fmla="*/ 210 h 464"/>
                  <a:gd name="T20" fmla="*/ 108 w 338"/>
                  <a:gd name="T21" fmla="*/ 171 h 464"/>
                  <a:gd name="T22" fmla="*/ 131 w 338"/>
                  <a:gd name="T23" fmla="*/ 137 h 464"/>
                  <a:gd name="T24" fmla="*/ 158 w 338"/>
                  <a:gd name="T25" fmla="*/ 107 h 464"/>
                  <a:gd name="T26" fmla="*/ 192 w 338"/>
                  <a:gd name="T27" fmla="*/ 82 h 464"/>
                  <a:gd name="T28" fmla="*/ 232 w 338"/>
                  <a:gd name="T29" fmla="*/ 65 h 464"/>
                  <a:gd name="T30" fmla="*/ 277 w 338"/>
                  <a:gd name="T31" fmla="*/ 54 h 464"/>
                  <a:gd name="T32" fmla="*/ 333 w 338"/>
                  <a:gd name="T33" fmla="*/ 54 h 464"/>
                  <a:gd name="T34" fmla="*/ 338 w 338"/>
                  <a:gd name="T35" fmla="*/ 8 h 464"/>
                  <a:gd name="T36" fmla="*/ 334 w 338"/>
                  <a:gd name="T37" fmla="*/ 6 h 464"/>
                  <a:gd name="T38" fmla="*/ 327 w 338"/>
                  <a:gd name="T39" fmla="*/ 4 h 464"/>
                  <a:gd name="T40" fmla="*/ 312 w 338"/>
                  <a:gd name="T41" fmla="*/ 0 h 464"/>
                  <a:gd name="T42" fmla="*/ 296 w 338"/>
                  <a:gd name="T43" fmla="*/ 0 h 464"/>
                  <a:gd name="T44" fmla="*/ 274 w 338"/>
                  <a:gd name="T45" fmla="*/ 0 h 464"/>
                  <a:gd name="T46" fmla="*/ 251 w 338"/>
                  <a:gd name="T47" fmla="*/ 4 h 464"/>
                  <a:gd name="T48" fmla="*/ 224 w 338"/>
                  <a:gd name="T49" fmla="*/ 8 h 464"/>
                  <a:gd name="T50" fmla="*/ 198 w 338"/>
                  <a:gd name="T51" fmla="*/ 19 h 464"/>
                  <a:gd name="T52" fmla="*/ 169 w 338"/>
                  <a:gd name="T53" fmla="*/ 33 h 464"/>
                  <a:gd name="T54" fmla="*/ 139 w 338"/>
                  <a:gd name="T55" fmla="*/ 54 h 464"/>
                  <a:gd name="T56" fmla="*/ 112 w 338"/>
                  <a:gd name="T57" fmla="*/ 80 h 464"/>
                  <a:gd name="T58" fmla="*/ 85 w 338"/>
                  <a:gd name="T59" fmla="*/ 114 h 464"/>
                  <a:gd name="T60" fmla="*/ 59 w 338"/>
                  <a:gd name="T61" fmla="*/ 154 h 464"/>
                  <a:gd name="T62" fmla="*/ 38 w 338"/>
                  <a:gd name="T63" fmla="*/ 206 h 464"/>
                  <a:gd name="T64" fmla="*/ 19 w 338"/>
                  <a:gd name="T65" fmla="*/ 265 h 464"/>
                  <a:gd name="T66" fmla="*/ 6 w 338"/>
                  <a:gd name="T67" fmla="*/ 337 h 464"/>
                  <a:gd name="T68" fmla="*/ 4 w 338"/>
                  <a:gd name="T69" fmla="*/ 341 h 464"/>
                  <a:gd name="T70" fmla="*/ 4 w 338"/>
                  <a:gd name="T71" fmla="*/ 346 h 464"/>
                  <a:gd name="T72" fmla="*/ 4 w 338"/>
                  <a:gd name="T73" fmla="*/ 354 h 464"/>
                  <a:gd name="T74" fmla="*/ 4 w 338"/>
                  <a:gd name="T75" fmla="*/ 363 h 464"/>
                  <a:gd name="T76" fmla="*/ 2 w 338"/>
                  <a:gd name="T77" fmla="*/ 373 h 464"/>
                  <a:gd name="T78" fmla="*/ 0 w 338"/>
                  <a:gd name="T79" fmla="*/ 384 h 464"/>
                  <a:gd name="T80" fmla="*/ 0 w 338"/>
                  <a:gd name="T81" fmla="*/ 396 h 464"/>
                  <a:gd name="T82" fmla="*/ 0 w 338"/>
                  <a:gd name="T83" fmla="*/ 407 h 464"/>
                  <a:gd name="T84" fmla="*/ 0 w 338"/>
                  <a:gd name="T85" fmla="*/ 417 h 464"/>
                  <a:gd name="T86" fmla="*/ 0 w 338"/>
                  <a:gd name="T87" fmla="*/ 428 h 464"/>
                  <a:gd name="T88" fmla="*/ 0 w 338"/>
                  <a:gd name="T89" fmla="*/ 436 h 464"/>
                  <a:gd name="T90" fmla="*/ 0 w 338"/>
                  <a:gd name="T91" fmla="*/ 447 h 464"/>
                  <a:gd name="T92" fmla="*/ 0 w 338"/>
                  <a:gd name="T93" fmla="*/ 453 h 464"/>
                  <a:gd name="T94" fmla="*/ 0 w 338"/>
                  <a:gd name="T95" fmla="*/ 459 h 464"/>
                  <a:gd name="T96" fmla="*/ 0 w 338"/>
                  <a:gd name="T97" fmla="*/ 462 h 464"/>
                  <a:gd name="T98" fmla="*/ 0 w 338"/>
                  <a:gd name="T99" fmla="*/ 464 h 464"/>
                  <a:gd name="T100" fmla="*/ 57 w 338"/>
                  <a:gd name="T101" fmla="*/ 459 h 464"/>
                  <a:gd name="T102" fmla="*/ 57 w 338"/>
                  <a:gd name="T103" fmla="*/ 459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464">
                    <a:moveTo>
                      <a:pt x="57" y="459"/>
                    </a:moveTo>
                    <a:lnTo>
                      <a:pt x="55" y="451"/>
                    </a:lnTo>
                    <a:lnTo>
                      <a:pt x="55" y="440"/>
                    </a:lnTo>
                    <a:lnTo>
                      <a:pt x="55" y="417"/>
                    </a:lnTo>
                    <a:lnTo>
                      <a:pt x="55" y="390"/>
                    </a:lnTo>
                    <a:lnTo>
                      <a:pt x="57" y="358"/>
                    </a:lnTo>
                    <a:lnTo>
                      <a:pt x="61" y="324"/>
                    </a:lnTo>
                    <a:lnTo>
                      <a:pt x="66" y="286"/>
                    </a:lnTo>
                    <a:lnTo>
                      <a:pt x="78" y="248"/>
                    </a:lnTo>
                    <a:lnTo>
                      <a:pt x="91" y="210"/>
                    </a:lnTo>
                    <a:lnTo>
                      <a:pt x="108" y="171"/>
                    </a:lnTo>
                    <a:lnTo>
                      <a:pt x="131" y="137"/>
                    </a:lnTo>
                    <a:lnTo>
                      <a:pt x="158" y="107"/>
                    </a:lnTo>
                    <a:lnTo>
                      <a:pt x="192" y="82"/>
                    </a:lnTo>
                    <a:lnTo>
                      <a:pt x="232" y="65"/>
                    </a:lnTo>
                    <a:lnTo>
                      <a:pt x="277" y="54"/>
                    </a:lnTo>
                    <a:lnTo>
                      <a:pt x="333" y="54"/>
                    </a:lnTo>
                    <a:lnTo>
                      <a:pt x="338" y="8"/>
                    </a:lnTo>
                    <a:lnTo>
                      <a:pt x="334" y="6"/>
                    </a:lnTo>
                    <a:lnTo>
                      <a:pt x="327" y="4"/>
                    </a:lnTo>
                    <a:lnTo>
                      <a:pt x="312" y="0"/>
                    </a:lnTo>
                    <a:lnTo>
                      <a:pt x="296" y="0"/>
                    </a:lnTo>
                    <a:lnTo>
                      <a:pt x="274" y="0"/>
                    </a:lnTo>
                    <a:lnTo>
                      <a:pt x="251" y="4"/>
                    </a:lnTo>
                    <a:lnTo>
                      <a:pt x="224" y="8"/>
                    </a:lnTo>
                    <a:lnTo>
                      <a:pt x="198" y="19"/>
                    </a:lnTo>
                    <a:lnTo>
                      <a:pt x="169" y="33"/>
                    </a:lnTo>
                    <a:lnTo>
                      <a:pt x="139" y="54"/>
                    </a:lnTo>
                    <a:lnTo>
                      <a:pt x="112" y="80"/>
                    </a:lnTo>
                    <a:lnTo>
                      <a:pt x="85" y="114"/>
                    </a:lnTo>
                    <a:lnTo>
                      <a:pt x="59" y="154"/>
                    </a:lnTo>
                    <a:lnTo>
                      <a:pt x="38" y="206"/>
                    </a:lnTo>
                    <a:lnTo>
                      <a:pt x="19" y="265"/>
                    </a:lnTo>
                    <a:lnTo>
                      <a:pt x="6" y="337"/>
                    </a:lnTo>
                    <a:lnTo>
                      <a:pt x="4" y="341"/>
                    </a:lnTo>
                    <a:lnTo>
                      <a:pt x="4" y="346"/>
                    </a:lnTo>
                    <a:lnTo>
                      <a:pt x="4" y="354"/>
                    </a:lnTo>
                    <a:lnTo>
                      <a:pt x="4" y="363"/>
                    </a:lnTo>
                    <a:lnTo>
                      <a:pt x="2" y="373"/>
                    </a:lnTo>
                    <a:lnTo>
                      <a:pt x="0" y="384"/>
                    </a:lnTo>
                    <a:lnTo>
                      <a:pt x="0" y="396"/>
                    </a:lnTo>
                    <a:lnTo>
                      <a:pt x="0" y="407"/>
                    </a:lnTo>
                    <a:lnTo>
                      <a:pt x="0" y="417"/>
                    </a:lnTo>
                    <a:lnTo>
                      <a:pt x="0" y="428"/>
                    </a:lnTo>
                    <a:lnTo>
                      <a:pt x="0" y="436"/>
                    </a:lnTo>
                    <a:lnTo>
                      <a:pt x="0" y="447"/>
                    </a:lnTo>
                    <a:lnTo>
                      <a:pt x="0" y="453"/>
                    </a:lnTo>
                    <a:lnTo>
                      <a:pt x="0" y="459"/>
                    </a:lnTo>
                    <a:lnTo>
                      <a:pt x="0" y="462"/>
                    </a:lnTo>
                    <a:lnTo>
                      <a:pt x="0" y="464"/>
                    </a:lnTo>
                    <a:lnTo>
                      <a:pt x="57" y="459"/>
                    </a:lnTo>
                    <a:lnTo>
                      <a:pt x="57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6" name="Freeform 123"/>
              <p:cNvSpPr>
                <a:spLocks/>
              </p:cNvSpPr>
              <p:nvPr/>
            </p:nvSpPr>
            <p:spPr bwMode="auto">
              <a:xfrm>
                <a:off x="3377" y="2148"/>
                <a:ext cx="57" cy="472"/>
              </a:xfrm>
              <a:custGeom>
                <a:avLst/>
                <a:gdLst>
                  <a:gd name="T0" fmla="*/ 17 w 114"/>
                  <a:gd name="T1" fmla="*/ 2 h 945"/>
                  <a:gd name="T2" fmla="*/ 108 w 114"/>
                  <a:gd name="T3" fmla="*/ 0 h 945"/>
                  <a:gd name="T4" fmla="*/ 114 w 114"/>
                  <a:gd name="T5" fmla="*/ 945 h 945"/>
                  <a:gd name="T6" fmla="*/ 32 w 114"/>
                  <a:gd name="T7" fmla="*/ 911 h 945"/>
                  <a:gd name="T8" fmla="*/ 47 w 114"/>
                  <a:gd name="T9" fmla="*/ 82 h 945"/>
                  <a:gd name="T10" fmla="*/ 0 w 114"/>
                  <a:gd name="T11" fmla="*/ 76 h 945"/>
                  <a:gd name="T12" fmla="*/ 17 w 114"/>
                  <a:gd name="T13" fmla="*/ 2 h 945"/>
                  <a:gd name="T14" fmla="*/ 17 w 114"/>
                  <a:gd name="T15" fmla="*/ 2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45">
                    <a:moveTo>
                      <a:pt x="17" y="2"/>
                    </a:moveTo>
                    <a:lnTo>
                      <a:pt x="108" y="0"/>
                    </a:lnTo>
                    <a:lnTo>
                      <a:pt x="114" y="945"/>
                    </a:lnTo>
                    <a:lnTo>
                      <a:pt x="32" y="911"/>
                    </a:lnTo>
                    <a:lnTo>
                      <a:pt x="47" y="82"/>
                    </a:lnTo>
                    <a:lnTo>
                      <a:pt x="0" y="76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Freeform 124"/>
              <p:cNvSpPr>
                <a:spLocks/>
              </p:cNvSpPr>
              <p:nvPr/>
            </p:nvSpPr>
            <p:spPr bwMode="auto">
              <a:xfrm>
                <a:off x="3205" y="2001"/>
                <a:ext cx="94" cy="23"/>
              </a:xfrm>
              <a:custGeom>
                <a:avLst/>
                <a:gdLst>
                  <a:gd name="T0" fmla="*/ 0 w 188"/>
                  <a:gd name="T1" fmla="*/ 48 h 48"/>
                  <a:gd name="T2" fmla="*/ 188 w 188"/>
                  <a:gd name="T3" fmla="*/ 38 h 48"/>
                  <a:gd name="T4" fmla="*/ 184 w 188"/>
                  <a:gd name="T5" fmla="*/ 0 h 48"/>
                  <a:gd name="T6" fmla="*/ 9 w 188"/>
                  <a:gd name="T7" fmla="*/ 0 h 48"/>
                  <a:gd name="T8" fmla="*/ 0 w 188"/>
                  <a:gd name="T9" fmla="*/ 48 h 48"/>
                  <a:gd name="T10" fmla="*/ 0 w 18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48">
                    <a:moveTo>
                      <a:pt x="0" y="48"/>
                    </a:moveTo>
                    <a:lnTo>
                      <a:pt x="188" y="38"/>
                    </a:lnTo>
                    <a:lnTo>
                      <a:pt x="184" y="0"/>
                    </a:lnTo>
                    <a:lnTo>
                      <a:pt x="9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Freeform 125"/>
              <p:cNvSpPr>
                <a:spLocks/>
              </p:cNvSpPr>
              <p:nvPr/>
            </p:nvSpPr>
            <p:spPr bwMode="auto">
              <a:xfrm>
                <a:off x="3278" y="2005"/>
                <a:ext cx="66" cy="224"/>
              </a:xfrm>
              <a:custGeom>
                <a:avLst/>
                <a:gdLst>
                  <a:gd name="T0" fmla="*/ 95 w 131"/>
                  <a:gd name="T1" fmla="*/ 198 h 447"/>
                  <a:gd name="T2" fmla="*/ 88 w 131"/>
                  <a:gd name="T3" fmla="*/ 447 h 447"/>
                  <a:gd name="T4" fmla="*/ 131 w 131"/>
                  <a:gd name="T5" fmla="*/ 441 h 447"/>
                  <a:gd name="T6" fmla="*/ 131 w 131"/>
                  <a:gd name="T7" fmla="*/ 188 h 447"/>
                  <a:gd name="T8" fmla="*/ 36 w 131"/>
                  <a:gd name="T9" fmla="*/ 0 h 447"/>
                  <a:gd name="T10" fmla="*/ 0 w 131"/>
                  <a:gd name="T11" fmla="*/ 4 h 447"/>
                  <a:gd name="T12" fmla="*/ 95 w 131"/>
                  <a:gd name="T13" fmla="*/ 198 h 447"/>
                  <a:gd name="T14" fmla="*/ 95 w 131"/>
                  <a:gd name="T15" fmla="*/ 198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447">
                    <a:moveTo>
                      <a:pt x="95" y="198"/>
                    </a:moveTo>
                    <a:lnTo>
                      <a:pt x="88" y="447"/>
                    </a:lnTo>
                    <a:lnTo>
                      <a:pt x="131" y="441"/>
                    </a:lnTo>
                    <a:lnTo>
                      <a:pt x="131" y="188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95" y="198"/>
                    </a:lnTo>
                    <a:lnTo>
                      <a:pt x="95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Freeform 126"/>
              <p:cNvSpPr>
                <a:spLocks/>
              </p:cNvSpPr>
              <p:nvPr/>
            </p:nvSpPr>
            <p:spPr bwMode="auto">
              <a:xfrm>
                <a:off x="3197" y="2215"/>
                <a:ext cx="150" cy="28"/>
              </a:xfrm>
              <a:custGeom>
                <a:avLst/>
                <a:gdLst>
                  <a:gd name="T0" fmla="*/ 19 w 300"/>
                  <a:gd name="T1" fmla="*/ 19 h 57"/>
                  <a:gd name="T2" fmla="*/ 279 w 300"/>
                  <a:gd name="T3" fmla="*/ 0 h 57"/>
                  <a:gd name="T4" fmla="*/ 300 w 300"/>
                  <a:gd name="T5" fmla="*/ 38 h 57"/>
                  <a:gd name="T6" fmla="*/ 0 w 300"/>
                  <a:gd name="T7" fmla="*/ 57 h 57"/>
                  <a:gd name="T8" fmla="*/ 19 w 300"/>
                  <a:gd name="T9" fmla="*/ 19 h 57"/>
                  <a:gd name="T10" fmla="*/ 19 w 300"/>
                  <a:gd name="T11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57">
                    <a:moveTo>
                      <a:pt x="19" y="19"/>
                    </a:moveTo>
                    <a:lnTo>
                      <a:pt x="279" y="0"/>
                    </a:lnTo>
                    <a:lnTo>
                      <a:pt x="300" y="38"/>
                    </a:lnTo>
                    <a:lnTo>
                      <a:pt x="0" y="57"/>
                    </a:lnTo>
                    <a:lnTo>
                      <a:pt x="19" y="19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" name="Freeform 127"/>
              <p:cNvSpPr>
                <a:spLocks/>
              </p:cNvSpPr>
              <p:nvPr/>
            </p:nvSpPr>
            <p:spPr bwMode="auto">
              <a:xfrm>
                <a:off x="2709" y="2315"/>
                <a:ext cx="56" cy="49"/>
              </a:xfrm>
              <a:custGeom>
                <a:avLst/>
                <a:gdLst>
                  <a:gd name="T0" fmla="*/ 47 w 112"/>
                  <a:gd name="T1" fmla="*/ 5 h 97"/>
                  <a:gd name="T2" fmla="*/ 112 w 112"/>
                  <a:gd name="T3" fmla="*/ 91 h 97"/>
                  <a:gd name="T4" fmla="*/ 68 w 112"/>
                  <a:gd name="T5" fmla="*/ 97 h 97"/>
                  <a:gd name="T6" fmla="*/ 0 w 112"/>
                  <a:gd name="T7" fmla="*/ 0 h 97"/>
                  <a:gd name="T8" fmla="*/ 47 w 112"/>
                  <a:gd name="T9" fmla="*/ 5 h 97"/>
                  <a:gd name="T10" fmla="*/ 47 w 112"/>
                  <a:gd name="T11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97">
                    <a:moveTo>
                      <a:pt x="47" y="5"/>
                    </a:moveTo>
                    <a:lnTo>
                      <a:pt x="112" y="91"/>
                    </a:lnTo>
                    <a:lnTo>
                      <a:pt x="68" y="97"/>
                    </a:lnTo>
                    <a:lnTo>
                      <a:pt x="0" y="0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Freeform 128"/>
              <p:cNvSpPr>
                <a:spLocks/>
              </p:cNvSpPr>
              <p:nvPr/>
            </p:nvSpPr>
            <p:spPr bwMode="auto">
              <a:xfrm>
                <a:off x="2661" y="2321"/>
                <a:ext cx="51" cy="40"/>
              </a:xfrm>
              <a:custGeom>
                <a:avLst/>
                <a:gdLst>
                  <a:gd name="T0" fmla="*/ 49 w 100"/>
                  <a:gd name="T1" fmla="*/ 0 h 80"/>
                  <a:gd name="T2" fmla="*/ 100 w 100"/>
                  <a:gd name="T3" fmla="*/ 76 h 80"/>
                  <a:gd name="T4" fmla="*/ 53 w 100"/>
                  <a:gd name="T5" fmla="*/ 80 h 80"/>
                  <a:gd name="T6" fmla="*/ 0 w 100"/>
                  <a:gd name="T7" fmla="*/ 0 h 80"/>
                  <a:gd name="T8" fmla="*/ 49 w 100"/>
                  <a:gd name="T9" fmla="*/ 0 h 80"/>
                  <a:gd name="T10" fmla="*/ 49 w 100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0">
                    <a:moveTo>
                      <a:pt x="49" y="0"/>
                    </a:moveTo>
                    <a:lnTo>
                      <a:pt x="100" y="76"/>
                    </a:lnTo>
                    <a:lnTo>
                      <a:pt x="53" y="8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Freeform 129"/>
              <p:cNvSpPr>
                <a:spLocks/>
              </p:cNvSpPr>
              <p:nvPr/>
            </p:nvSpPr>
            <p:spPr bwMode="auto">
              <a:xfrm>
                <a:off x="2596" y="2316"/>
                <a:ext cx="61" cy="45"/>
              </a:xfrm>
              <a:custGeom>
                <a:avLst/>
                <a:gdLst>
                  <a:gd name="T0" fmla="*/ 71 w 124"/>
                  <a:gd name="T1" fmla="*/ 9 h 89"/>
                  <a:gd name="T2" fmla="*/ 124 w 124"/>
                  <a:gd name="T3" fmla="*/ 89 h 89"/>
                  <a:gd name="T4" fmla="*/ 50 w 124"/>
                  <a:gd name="T5" fmla="*/ 89 h 89"/>
                  <a:gd name="T6" fmla="*/ 0 w 124"/>
                  <a:gd name="T7" fmla="*/ 0 h 89"/>
                  <a:gd name="T8" fmla="*/ 71 w 124"/>
                  <a:gd name="T9" fmla="*/ 9 h 89"/>
                  <a:gd name="T10" fmla="*/ 71 w 124"/>
                  <a:gd name="T11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89">
                    <a:moveTo>
                      <a:pt x="71" y="9"/>
                    </a:moveTo>
                    <a:lnTo>
                      <a:pt x="124" y="89"/>
                    </a:lnTo>
                    <a:lnTo>
                      <a:pt x="50" y="89"/>
                    </a:lnTo>
                    <a:lnTo>
                      <a:pt x="0" y="0"/>
                    </a:lnTo>
                    <a:lnTo>
                      <a:pt x="71" y="9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Freeform 130"/>
              <p:cNvSpPr>
                <a:spLocks/>
              </p:cNvSpPr>
              <p:nvPr/>
            </p:nvSpPr>
            <p:spPr bwMode="auto">
              <a:xfrm>
                <a:off x="2540" y="2321"/>
                <a:ext cx="44" cy="37"/>
              </a:xfrm>
              <a:custGeom>
                <a:avLst/>
                <a:gdLst>
                  <a:gd name="T0" fmla="*/ 55 w 90"/>
                  <a:gd name="T1" fmla="*/ 0 h 74"/>
                  <a:gd name="T2" fmla="*/ 90 w 90"/>
                  <a:gd name="T3" fmla="*/ 74 h 74"/>
                  <a:gd name="T4" fmla="*/ 44 w 90"/>
                  <a:gd name="T5" fmla="*/ 74 h 74"/>
                  <a:gd name="T6" fmla="*/ 0 w 90"/>
                  <a:gd name="T7" fmla="*/ 4 h 74"/>
                  <a:gd name="T8" fmla="*/ 55 w 90"/>
                  <a:gd name="T9" fmla="*/ 0 h 74"/>
                  <a:gd name="T10" fmla="*/ 55 w 90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55" y="0"/>
                    </a:moveTo>
                    <a:lnTo>
                      <a:pt x="90" y="74"/>
                    </a:lnTo>
                    <a:lnTo>
                      <a:pt x="44" y="74"/>
                    </a:lnTo>
                    <a:lnTo>
                      <a:pt x="0" y="4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Freeform 131"/>
              <p:cNvSpPr>
                <a:spLocks/>
              </p:cNvSpPr>
              <p:nvPr/>
            </p:nvSpPr>
            <p:spPr bwMode="auto">
              <a:xfrm>
                <a:off x="2477" y="2326"/>
                <a:ext cx="55" cy="33"/>
              </a:xfrm>
              <a:custGeom>
                <a:avLst/>
                <a:gdLst>
                  <a:gd name="T0" fmla="*/ 82 w 110"/>
                  <a:gd name="T1" fmla="*/ 0 h 66"/>
                  <a:gd name="T2" fmla="*/ 110 w 110"/>
                  <a:gd name="T3" fmla="*/ 64 h 66"/>
                  <a:gd name="T4" fmla="*/ 38 w 110"/>
                  <a:gd name="T5" fmla="*/ 66 h 66"/>
                  <a:gd name="T6" fmla="*/ 0 w 110"/>
                  <a:gd name="T7" fmla="*/ 0 h 66"/>
                  <a:gd name="T8" fmla="*/ 82 w 110"/>
                  <a:gd name="T9" fmla="*/ 0 h 66"/>
                  <a:gd name="T10" fmla="*/ 82 w 11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66">
                    <a:moveTo>
                      <a:pt x="82" y="0"/>
                    </a:moveTo>
                    <a:lnTo>
                      <a:pt x="110" y="64"/>
                    </a:lnTo>
                    <a:lnTo>
                      <a:pt x="38" y="66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Freeform 132"/>
              <p:cNvSpPr>
                <a:spLocks/>
              </p:cNvSpPr>
              <p:nvPr/>
            </p:nvSpPr>
            <p:spPr bwMode="auto">
              <a:xfrm>
                <a:off x="2408" y="2326"/>
                <a:ext cx="62" cy="35"/>
              </a:xfrm>
              <a:custGeom>
                <a:avLst/>
                <a:gdLst>
                  <a:gd name="T0" fmla="*/ 85 w 124"/>
                  <a:gd name="T1" fmla="*/ 0 h 70"/>
                  <a:gd name="T2" fmla="*/ 124 w 124"/>
                  <a:gd name="T3" fmla="*/ 66 h 70"/>
                  <a:gd name="T4" fmla="*/ 36 w 124"/>
                  <a:gd name="T5" fmla="*/ 70 h 70"/>
                  <a:gd name="T6" fmla="*/ 0 w 124"/>
                  <a:gd name="T7" fmla="*/ 0 h 70"/>
                  <a:gd name="T8" fmla="*/ 85 w 124"/>
                  <a:gd name="T9" fmla="*/ 0 h 70"/>
                  <a:gd name="T10" fmla="*/ 85 w 124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70">
                    <a:moveTo>
                      <a:pt x="85" y="0"/>
                    </a:moveTo>
                    <a:lnTo>
                      <a:pt x="124" y="66"/>
                    </a:lnTo>
                    <a:lnTo>
                      <a:pt x="36" y="7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Freeform 133"/>
              <p:cNvSpPr>
                <a:spLocks/>
              </p:cNvSpPr>
              <p:nvPr/>
            </p:nvSpPr>
            <p:spPr bwMode="auto">
              <a:xfrm>
                <a:off x="2977" y="2267"/>
                <a:ext cx="203" cy="119"/>
              </a:xfrm>
              <a:custGeom>
                <a:avLst/>
                <a:gdLst>
                  <a:gd name="T0" fmla="*/ 0 w 406"/>
                  <a:gd name="T1" fmla="*/ 237 h 237"/>
                  <a:gd name="T2" fmla="*/ 19 w 406"/>
                  <a:gd name="T3" fmla="*/ 99 h 237"/>
                  <a:gd name="T4" fmla="*/ 401 w 406"/>
                  <a:gd name="T5" fmla="*/ 0 h 237"/>
                  <a:gd name="T6" fmla="*/ 406 w 406"/>
                  <a:gd name="T7" fmla="*/ 194 h 237"/>
                  <a:gd name="T8" fmla="*/ 401 w 406"/>
                  <a:gd name="T9" fmla="*/ 194 h 237"/>
                  <a:gd name="T10" fmla="*/ 387 w 406"/>
                  <a:gd name="T11" fmla="*/ 194 h 237"/>
                  <a:gd name="T12" fmla="*/ 368 w 406"/>
                  <a:gd name="T13" fmla="*/ 194 h 237"/>
                  <a:gd name="T14" fmla="*/ 344 w 406"/>
                  <a:gd name="T15" fmla="*/ 197 h 237"/>
                  <a:gd name="T16" fmla="*/ 311 w 406"/>
                  <a:gd name="T17" fmla="*/ 201 h 237"/>
                  <a:gd name="T18" fmla="*/ 277 w 406"/>
                  <a:gd name="T19" fmla="*/ 205 h 237"/>
                  <a:gd name="T20" fmla="*/ 241 w 406"/>
                  <a:gd name="T21" fmla="*/ 209 h 237"/>
                  <a:gd name="T22" fmla="*/ 203 w 406"/>
                  <a:gd name="T23" fmla="*/ 213 h 237"/>
                  <a:gd name="T24" fmla="*/ 165 w 406"/>
                  <a:gd name="T25" fmla="*/ 215 h 237"/>
                  <a:gd name="T26" fmla="*/ 129 w 406"/>
                  <a:gd name="T27" fmla="*/ 218 h 237"/>
                  <a:gd name="T28" fmla="*/ 95 w 406"/>
                  <a:gd name="T29" fmla="*/ 222 h 237"/>
                  <a:gd name="T30" fmla="*/ 64 w 406"/>
                  <a:gd name="T31" fmla="*/ 226 h 237"/>
                  <a:gd name="T32" fmla="*/ 38 w 406"/>
                  <a:gd name="T33" fmla="*/ 228 h 237"/>
                  <a:gd name="T34" fmla="*/ 17 w 406"/>
                  <a:gd name="T35" fmla="*/ 232 h 237"/>
                  <a:gd name="T36" fmla="*/ 5 w 406"/>
                  <a:gd name="T37" fmla="*/ 235 h 237"/>
                  <a:gd name="T38" fmla="*/ 0 w 406"/>
                  <a:gd name="T39" fmla="*/ 237 h 237"/>
                  <a:gd name="T40" fmla="*/ 0 w 406"/>
                  <a:gd name="T4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6" h="237">
                    <a:moveTo>
                      <a:pt x="0" y="237"/>
                    </a:moveTo>
                    <a:lnTo>
                      <a:pt x="19" y="99"/>
                    </a:lnTo>
                    <a:lnTo>
                      <a:pt x="401" y="0"/>
                    </a:lnTo>
                    <a:lnTo>
                      <a:pt x="406" y="194"/>
                    </a:lnTo>
                    <a:lnTo>
                      <a:pt x="401" y="194"/>
                    </a:lnTo>
                    <a:lnTo>
                      <a:pt x="387" y="194"/>
                    </a:lnTo>
                    <a:lnTo>
                      <a:pt x="368" y="194"/>
                    </a:lnTo>
                    <a:lnTo>
                      <a:pt x="344" y="197"/>
                    </a:lnTo>
                    <a:lnTo>
                      <a:pt x="311" y="201"/>
                    </a:lnTo>
                    <a:lnTo>
                      <a:pt x="277" y="205"/>
                    </a:lnTo>
                    <a:lnTo>
                      <a:pt x="241" y="209"/>
                    </a:lnTo>
                    <a:lnTo>
                      <a:pt x="203" y="213"/>
                    </a:lnTo>
                    <a:lnTo>
                      <a:pt x="165" y="215"/>
                    </a:lnTo>
                    <a:lnTo>
                      <a:pt x="129" y="218"/>
                    </a:lnTo>
                    <a:lnTo>
                      <a:pt x="95" y="222"/>
                    </a:lnTo>
                    <a:lnTo>
                      <a:pt x="64" y="226"/>
                    </a:lnTo>
                    <a:lnTo>
                      <a:pt x="38" y="228"/>
                    </a:lnTo>
                    <a:lnTo>
                      <a:pt x="17" y="232"/>
                    </a:lnTo>
                    <a:lnTo>
                      <a:pt x="5" y="235"/>
                    </a:lnTo>
                    <a:lnTo>
                      <a:pt x="0" y="237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7" name="Freeform 134"/>
              <p:cNvSpPr>
                <a:spLocks/>
              </p:cNvSpPr>
              <p:nvPr/>
            </p:nvSpPr>
            <p:spPr bwMode="auto">
              <a:xfrm>
                <a:off x="2798" y="1910"/>
                <a:ext cx="54" cy="28"/>
              </a:xfrm>
              <a:custGeom>
                <a:avLst/>
                <a:gdLst>
                  <a:gd name="T0" fmla="*/ 0 w 109"/>
                  <a:gd name="T1" fmla="*/ 6 h 55"/>
                  <a:gd name="T2" fmla="*/ 109 w 109"/>
                  <a:gd name="T3" fmla="*/ 0 h 55"/>
                  <a:gd name="T4" fmla="*/ 109 w 109"/>
                  <a:gd name="T5" fmla="*/ 49 h 55"/>
                  <a:gd name="T6" fmla="*/ 4 w 109"/>
                  <a:gd name="T7" fmla="*/ 55 h 55"/>
                  <a:gd name="T8" fmla="*/ 0 w 109"/>
                  <a:gd name="T9" fmla="*/ 6 h 55"/>
                  <a:gd name="T10" fmla="*/ 0 w 109"/>
                  <a:gd name="T11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55">
                    <a:moveTo>
                      <a:pt x="0" y="6"/>
                    </a:moveTo>
                    <a:lnTo>
                      <a:pt x="109" y="0"/>
                    </a:lnTo>
                    <a:lnTo>
                      <a:pt x="109" y="49"/>
                    </a:lnTo>
                    <a:lnTo>
                      <a:pt x="4" y="5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" name="Freeform 135"/>
              <p:cNvSpPr>
                <a:spLocks/>
              </p:cNvSpPr>
              <p:nvPr/>
            </p:nvSpPr>
            <p:spPr bwMode="auto">
              <a:xfrm>
                <a:off x="2898" y="1908"/>
                <a:ext cx="55" cy="30"/>
              </a:xfrm>
              <a:custGeom>
                <a:avLst/>
                <a:gdLst>
                  <a:gd name="T0" fmla="*/ 0 w 110"/>
                  <a:gd name="T1" fmla="*/ 6 h 61"/>
                  <a:gd name="T2" fmla="*/ 0 w 110"/>
                  <a:gd name="T3" fmla="*/ 61 h 61"/>
                  <a:gd name="T4" fmla="*/ 110 w 110"/>
                  <a:gd name="T5" fmla="*/ 51 h 61"/>
                  <a:gd name="T6" fmla="*/ 106 w 110"/>
                  <a:gd name="T7" fmla="*/ 0 h 61"/>
                  <a:gd name="T8" fmla="*/ 0 w 110"/>
                  <a:gd name="T9" fmla="*/ 6 h 61"/>
                  <a:gd name="T10" fmla="*/ 0 w 110"/>
                  <a:gd name="T11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61">
                    <a:moveTo>
                      <a:pt x="0" y="6"/>
                    </a:moveTo>
                    <a:lnTo>
                      <a:pt x="0" y="61"/>
                    </a:lnTo>
                    <a:lnTo>
                      <a:pt x="110" y="51"/>
                    </a:lnTo>
                    <a:lnTo>
                      <a:pt x="10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9" name="Freeform 136"/>
              <p:cNvSpPr>
                <a:spLocks/>
              </p:cNvSpPr>
              <p:nvPr/>
            </p:nvSpPr>
            <p:spPr bwMode="auto">
              <a:xfrm>
                <a:off x="2986" y="1906"/>
                <a:ext cx="52" cy="25"/>
              </a:xfrm>
              <a:custGeom>
                <a:avLst/>
                <a:gdLst>
                  <a:gd name="T0" fmla="*/ 0 w 102"/>
                  <a:gd name="T1" fmla="*/ 8 h 52"/>
                  <a:gd name="T2" fmla="*/ 0 w 102"/>
                  <a:gd name="T3" fmla="*/ 52 h 52"/>
                  <a:gd name="T4" fmla="*/ 102 w 102"/>
                  <a:gd name="T5" fmla="*/ 50 h 52"/>
                  <a:gd name="T6" fmla="*/ 102 w 102"/>
                  <a:gd name="T7" fmla="*/ 0 h 52"/>
                  <a:gd name="T8" fmla="*/ 0 w 102"/>
                  <a:gd name="T9" fmla="*/ 8 h 52"/>
                  <a:gd name="T10" fmla="*/ 0 w 102"/>
                  <a:gd name="T11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52">
                    <a:moveTo>
                      <a:pt x="0" y="8"/>
                    </a:moveTo>
                    <a:lnTo>
                      <a:pt x="0" y="52"/>
                    </a:lnTo>
                    <a:lnTo>
                      <a:pt x="102" y="50"/>
                    </a:lnTo>
                    <a:lnTo>
                      <a:pt x="10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0" name="Freeform 137"/>
              <p:cNvSpPr>
                <a:spLocks/>
              </p:cNvSpPr>
              <p:nvPr/>
            </p:nvSpPr>
            <p:spPr bwMode="auto">
              <a:xfrm>
                <a:off x="3078" y="1904"/>
                <a:ext cx="48" cy="23"/>
              </a:xfrm>
              <a:custGeom>
                <a:avLst/>
                <a:gdLst>
                  <a:gd name="T0" fmla="*/ 0 w 97"/>
                  <a:gd name="T1" fmla="*/ 3 h 45"/>
                  <a:gd name="T2" fmla="*/ 2 w 97"/>
                  <a:gd name="T3" fmla="*/ 45 h 45"/>
                  <a:gd name="T4" fmla="*/ 93 w 97"/>
                  <a:gd name="T5" fmla="*/ 41 h 45"/>
                  <a:gd name="T6" fmla="*/ 97 w 97"/>
                  <a:gd name="T7" fmla="*/ 0 h 45"/>
                  <a:gd name="T8" fmla="*/ 0 w 97"/>
                  <a:gd name="T9" fmla="*/ 3 h 45"/>
                  <a:gd name="T10" fmla="*/ 0 w 97"/>
                  <a:gd name="T1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3"/>
                    </a:moveTo>
                    <a:lnTo>
                      <a:pt x="2" y="45"/>
                    </a:lnTo>
                    <a:lnTo>
                      <a:pt x="93" y="41"/>
                    </a:lnTo>
                    <a:lnTo>
                      <a:pt x="9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" name="Freeform 138"/>
              <p:cNvSpPr>
                <a:spLocks/>
              </p:cNvSpPr>
              <p:nvPr/>
            </p:nvSpPr>
            <p:spPr bwMode="auto">
              <a:xfrm>
                <a:off x="3162" y="1906"/>
                <a:ext cx="48" cy="21"/>
              </a:xfrm>
              <a:custGeom>
                <a:avLst/>
                <a:gdLst>
                  <a:gd name="T0" fmla="*/ 0 w 95"/>
                  <a:gd name="T1" fmla="*/ 4 h 42"/>
                  <a:gd name="T2" fmla="*/ 0 w 95"/>
                  <a:gd name="T3" fmla="*/ 42 h 42"/>
                  <a:gd name="T4" fmla="*/ 95 w 95"/>
                  <a:gd name="T5" fmla="*/ 42 h 42"/>
                  <a:gd name="T6" fmla="*/ 92 w 95"/>
                  <a:gd name="T7" fmla="*/ 0 h 42"/>
                  <a:gd name="T8" fmla="*/ 0 w 95"/>
                  <a:gd name="T9" fmla="*/ 4 h 42"/>
                  <a:gd name="T10" fmla="*/ 0 w 95"/>
                  <a:gd name="T11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2">
                    <a:moveTo>
                      <a:pt x="0" y="4"/>
                    </a:moveTo>
                    <a:lnTo>
                      <a:pt x="0" y="42"/>
                    </a:lnTo>
                    <a:lnTo>
                      <a:pt x="95" y="42"/>
                    </a:lnTo>
                    <a:lnTo>
                      <a:pt x="9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2" name="Freeform 139"/>
              <p:cNvSpPr>
                <a:spLocks/>
              </p:cNvSpPr>
              <p:nvPr/>
            </p:nvSpPr>
            <p:spPr bwMode="auto">
              <a:xfrm>
                <a:off x="2715" y="2445"/>
                <a:ext cx="86" cy="111"/>
              </a:xfrm>
              <a:custGeom>
                <a:avLst/>
                <a:gdLst>
                  <a:gd name="T0" fmla="*/ 0 w 173"/>
                  <a:gd name="T1" fmla="*/ 23 h 223"/>
                  <a:gd name="T2" fmla="*/ 0 w 173"/>
                  <a:gd name="T3" fmla="*/ 217 h 223"/>
                  <a:gd name="T4" fmla="*/ 48 w 173"/>
                  <a:gd name="T5" fmla="*/ 223 h 223"/>
                  <a:gd name="T6" fmla="*/ 44 w 173"/>
                  <a:gd name="T7" fmla="*/ 44 h 223"/>
                  <a:gd name="T8" fmla="*/ 173 w 173"/>
                  <a:gd name="T9" fmla="*/ 44 h 223"/>
                  <a:gd name="T10" fmla="*/ 173 w 173"/>
                  <a:gd name="T11" fmla="*/ 2 h 223"/>
                  <a:gd name="T12" fmla="*/ 11 w 173"/>
                  <a:gd name="T13" fmla="*/ 0 h 223"/>
                  <a:gd name="T14" fmla="*/ 0 w 173"/>
                  <a:gd name="T15" fmla="*/ 23 h 223"/>
                  <a:gd name="T16" fmla="*/ 0 w 173"/>
                  <a:gd name="T17" fmla="*/ 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223">
                    <a:moveTo>
                      <a:pt x="0" y="23"/>
                    </a:moveTo>
                    <a:lnTo>
                      <a:pt x="0" y="217"/>
                    </a:lnTo>
                    <a:lnTo>
                      <a:pt x="48" y="223"/>
                    </a:lnTo>
                    <a:lnTo>
                      <a:pt x="44" y="44"/>
                    </a:lnTo>
                    <a:lnTo>
                      <a:pt x="173" y="44"/>
                    </a:lnTo>
                    <a:lnTo>
                      <a:pt x="173" y="2"/>
                    </a:lnTo>
                    <a:lnTo>
                      <a:pt x="11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" name="Freeform 140"/>
              <p:cNvSpPr>
                <a:spLocks/>
              </p:cNvSpPr>
              <p:nvPr/>
            </p:nvSpPr>
            <p:spPr bwMode="auto">
              <a:xfrm>
                <a:off x="2259" y="2294"/>
                <a:ext cx="60" cy="73"/>
              </a:xfrm>
              <a:custGeom>
                <a:avLst/>
                <a:gdLst>
                  <a:gd name="T0" fmla="*/ 119 w 119"/>
                  <a:gd name="T1" fmla="*/ 15 h 144"/>
                  <a:gd name="T2" fmla="*/ 39 w 119"/>
                  <a:gd name="T3" fmla="*/ 144 h 144"/>
                  <a:gd name="T4" fmla="*/ 0 w 119"/>
                  <a:gd name="T5" fmla="*/ 120 h 144"/>
                  <a:gd name="T6" fmla="*/ 81 w 119"/>
                  <a:gd name="T7" fmla="*/ 0 h 144"/>
                  <a:gd name="T8" fmla="*/ 119 w 119"/>
                  <a:gd name="T9" fmla="*/ 15 h 144"/>
                  <a:gd name="T10" fmla="*/ 119 w 119"/>
                  <a:gd name="T11" fmla="*/ 1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4">
                    <a:moveTo>
                      <a:pt x="119" y="15"/>
                    </a:moveTo>
                    <a:lnTo>
                      <a:pt x="39" y="144"/>
                    </a:lnTo>
                    <a:lnTo>
                      <a:pt x="0" y="120"/>
                    </a:lnTo>
                    <a:lnTo>
                      <a:pt x="81" y="0"/>
                    </a:lnTo>
                    <a:lnTo>
                      <a:pt x="119" y="15"/>
                    </a:lnTo>
                    <a:lnTo>
                      <a:pt x="11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4" name="Freeform 141"/>
              <p:cNvSpPr>
                <a:spLocks/>
              </p:cNvSpPr>
              <p:nvPr/>
            </p:nvSpPr>
            <p:spPr bwMode="auto">
              <a:xfrm>
                <a:off x="3666" y="2453"/>
                <a:ext cx="84" cy="128"/>
              </a:xfrm>
              <a:custGeom>
                <a:avLst/>
                <a:gdLst>
                  <a:gd name="T0" fmla="*/ 91 w 169"/>
                  <a:gd name="T1" fmla="*/ 253 h 255"/>
                  <a:gd name="T2" fmla="*/ 106 w 169"/>
                  <a:gd name="T3" fmla="*/ 247 h 255"/>
                  <a:gd name="T4" fmla="*/ 121 w 169"/>
                  <a:gd name="T5" fmla="*/ 238 h 255"/>
                  <a:gd name="T6" fmla="*/ 135 w 169"/>
                  <a:gd name="T7" fmla="*/ 225 h 255"/>
                  <a:gd name="T8" fmla="*/ 148 w 169"/>
                  <a:gd name="T9" fmla="*/ 207 h 255"/>
                  <a:gd name="T10" fmla="*/ 157 w 169"/>
                  <a:gd name="T11" fmla="*/ 187 h 255"/>
                  <a:gd name="T12" fmla="*/ 163 w 169"/>
                  <a:gd name="T13" fmla="*/ 164 h 255"/>
                  <a:gd name="T14" fmla="*/ 167 w 169"/>
                  <a:gd name="T15" fmla="*/ 139 h 255"/>
                  <a:gd name="T16" fmla="*/ 167 w 169"/>
                  <a:gd name="T17" fmla="*/ 112 h 255"/>
                  <a:gd name="T18" fmla="*/ 163 w 169"/>
                  <a:gd name="T19" fmla="*/ 88 h 255"/>
                  <a:gd name="T20" fmla="*/ 157 w 169"/>
                  <a:gd name="T21" fmla="*/ 65 h 255"/>
                  <a:gd name="T22" fmla="*/ 148 w 169"/>
                  <a:gd name="T23" fmla="*/ 44 h 255"/>
                  <a:gd name="T24" fmla="*/ 135 w 169"/>
                  <a:gd name="T25" fmla="*/ 27 h 255"/>
                  <a:gd name="T26" fmla="*/ 121 w 169"/>
                  <a:gd name="T27" fmla="*/ 12 h 255"/>
                  <a:gd name="T28" fmla="*/ 106 w 169"/>
                  <a:gd name="T29" fmla="*/ 2 h 255"/>
                  <a:gd name="T30" fmla="*/ 91 w 169"/>
                  <a:gd name="T31" fmla="*/ 0 h 255"/>
                  <a:gd name="T32" fmla="*/ 74 w 169"/>
                  <a:gd name="T33" fmla="*/ 0 h 255"/>
                  <a:gd name="T34" fmla="*/ 57 w 169"/>
                  <a:gd name="T35" fmla="*/ 2 h 255"/>
                  <a:gd name="T36" fmla="*/ 42 w 169"/>
                  <a:gd name="T37" fmla="*/ 12 h 255"/>
                  <a:gd name="T38" fmla="*/ 28 w 169"/>
                  <a:gd name="T39" fmla="*/ 27 h 255"/>
                  <a:gd name="T40" fmla="*/ 17 w 169"/>
                  <a:gd name="T41" fmla="*/ 44 h 255"/>
                  <a:gd name="T42" fmla="*/ 7 w 169"/>
                  <a:gd name="T43" fmla="*/ 65 h 255"/>
                  <a:gd name="T44" fmla="*/ 2 w 169"/>
                  <a:gd name="T45" fmla="*/ 88 h 255"/>
                  <a:gd name="T46" fmla="*/ 0 w 169"/>
                  <a:gd name="T47" fmla="*/ 112 h 255"/>
                  <a:gd name="T48" fmla="*/ 0 w 169"/>
                  <a:gd name="T49" fmla="*/ 139 h 255"/>
                  <a:gd name="T50" fmla="*/ 2 w 169"/>
                  <a:gd name="T51" fmla="*/ 164 h 255"/>
                  <a:gd name="T52" fmla="*/ 7 w 169"/>
                  <a:gd name="T53" fmla="*/ 187 h 255"/>
                  <a:gd name="T54" fmla="*/ 17 w 169"/>
                  <a:gd name="T55" fmla="*/ 207 h 255"/>
                  <a:gd name="T56" fmla="*/ 28 w 169"/>
                  <a:gd name="T57" fmla="*/ 225 h 255"/>
                  <a:gd name="T58" fmla="*/ 42 w 169"/>
                  <a:gd name="T59" fmla="*/ 238 h 255"/>
                  <a:gd name="T60" fmla="*/ 57 w 169"/>
                  <a:gd name="T61" fmla="*/ 247 h 255"/>
                  <a:gd name="T62" fmla="*/ 74 w 169"/>
                  <a:gd name="T63" fmla="*/ 253 h 255"/>
                  <a:gd name="T64" fmla="*/ 83 w 169"/>
                  <a:gd name="T65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" h="255">
                    <a:moveTo>
                      <a:pt x="83" y="255"/>
                    </a:moveTo>
                    <a:lnTo>
                      <a:pt x="91" y="253"/>
                    </a:lnTo>
                    <a:lnTo>
                      <a:pt x="99" y="251"/>
                    </a:lnTo>
                    <a:lnTo>
                      <a:pt x="106" y="247"/>
                    </a:lnTo>
                    <a:lnTo>
                      <a:pt x="116" y="244"/>
                    </a:lnTo>
                    <a:lnTo>
                      <a:pt x="121" y="238"/>
                    </a:lnTo>
                    <a:lnTo>
                      <a:pt x="129" y="232"/>
                    </a:lnTo>
                    <a:lnTo>
                      <a:pt x="135" y="225"/>
                    </a:lnTo>
                    <a:lnTo>
                      <a:pt x="142" y="217"/>
                    </a:lnTo>
                    <a:lnTo>
                      <a:pt x="148" y="207"/>
                    </a:lnTo>
                    <a:lnTo>
                      <a:pt x="154" y="198"/>
                    </a:lnTo>
                    <a:lnTo>
                      <a:pt x="157" y="187"/>
                    </a:lnTo>
                    <a:lnTo>
                      <a:pt x="161" y="177"/>
                    </a:lnTo>
                    <a:lnTo>
                      <a:pt x="163" y="164"/>
                    </a:lnTo>
                    <a:lnTo>
                      <a:pt x="165" y="152"/>
                    </a:lnTo>
                    <a:lnTo>
                      <a:pt x="167" y="139"/>
                    </a:lnTo>
                    <a:lnTo>
                      <a:pt x="169" y="128"/>
                    </a:lnTo>
                    <a:lnTo>
                      <a:pt x="167" y="112"/>
                    </a:lnTo>
                    <a:lnTo>
                      <a:pt x="165" y="101"/>
                    </a:lnTo>
                    <a:lnTo>
                      <a:pt x="163" y="88"/>
                    </a:lnTo>
                    <a:lnTo>
                      <a:pt x="161" y="76"/>
                    </a:lnTo>
                    <a:lnTo>
                      <a:pt x="157" y="65"/>
                    </a:lnTo>
                    <a:lnTo>
                      <a:pt x="154" y="54"/>
                    </a:lnTo>
                    <a:lnTo>
                      <a:pt x="148" y="44"/>
                    </a:lnTo>
                    <a:lnTo>
                      <a:pt x="142" y="36"/>
                    </a:lnTo>
                    <a:lnTo>
                      <a:pt x="135" y="27"/>
                    </a:lnTo>
                    <a:lnTo>
                      <a:pt x="129" y="19"/>
                    </a:lnTo>
                    <a:lnTo>
                      <a:pt x="121" y="12"/>
                    </a:lnTo>
                    <a:lnTo>
                      <a:pt x="116" y="8"/>
                    </a:lnTo>
                    <a:lnTo>
                      <a:pt x="106" y="2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7" y="2"/>
                    </a:lnTo>
                    <a:lnTo>
                      <a:pt x="49" y="8"/>
                    </a:lnTo>
                    <a:lnTo>
                      <a:pt x="42" y="12"/>
                    </a:lnTo>
                    <a:lnTo>
                      <a:pt x="34" y="19"/>
                    </a:lnTo>
                    <a:lnTo>
                      <a:pt x="28" y="27"/>
                    </a:lnTo>
                    <a:lnTo>
                      <a:pt x="23" y="36"/>
                    </a:lnTo>
                    <a:lnTo>
                      <a:pt x="17" y="44"/>
                    </a:lnTo>
                    <a:lnTo>
                      <a:pt x="11" y="54"/>
                    </a:lnTo>
                    <a:lnTo>
                      <a:pt x="7" y="65"/>
                    </a:lnTo>
                    <a:lnTo>
                      <a:pt x="5" y="76"/>
                    </a:lnTo>
                    <a:lnTo>
                      <a:pt x="2" y="88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8"/>
                    </a:lnTo>
                    <a:lnTo>
                      <a:pt x="0" y="139"/>
                    </a:lnTo>
                    <a:lnTo>
                      <a:pt x="0" y="152"/>
                    </a:lnTo>
                    <a:lnTo>
                      <a:pt x="2" y="164"/>
                    </a:lnTo>
                    <a:lnTo>
                      <a:pt x="5" y="177"/>
                    </a:lnTo>
                    <a:lnTo>
                      <a:pt x="7" y="187"/>
                    </a:lnTo>
                    <a:lnTo>
                      <a:pt x="11" y="198"/>
                    </a:lnTo>
                    <a:lnTo>
                      <a:pt x="17" y="207"/>
                    </a:lnTo>
                    <a:lnTo>
                      <a:pt x="23" y="217"/>
                    </a:lnTo>
                    <a:lnTo>
                      <a:pt x="28" y="225"/>
                    </a:lnTo>
                    <a:lnTo>
                      <a:pt x="34" y="232"/>
                    </a:lnTo>
                    <a:lnTo>
                      <a:pt x="42" y="238"/>
                    </a:lnTo>
                    <a:lnTo>
                      <a:pt x="49" y="244"/>
                    </a:lnTo>
                    <a:lnTo>
                      <a:pt x="57" y="247"/>
                    </a:lnTo>
                    <a:lnTo>
                      <a:pt x="64" y="251"/>
                    </a:lnTo>
                    <a:lnTo>
                      <a:pt x="74" y="253"/>
                    </a:lnTo>
                    <a:lnTo>
                      <a:pt x="83" y="255"/>
                    </a:lnTo>
                    <a:lnTo>
                      <a:pt x="83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5" name="Freeform 142"/>
              <p:cNvSpPr>
                <a:spLocks/>
              </p:cNvSpPr>
              <p:nvPr/>
            </p:nvSpPr>
            <p:spPr bwMode="auto">
              <a:xfrm>
                <a:off x="3697" y="2473"/>
                <a:ext cx="59" cy="88"/>
              </a:xfrm>
              <a:custGeom>
                <a:avLst/>
                <a:gdLst>
                  <a:gd name="T0" fmla="*/ 59 w 118"/>
                  <a:gd name="T1" fmla="*/ 175 h 175"/>
                  <a:gd name="T2" fmla="*/ 69 w 118"/>
                  <a:gd name="T3" fmla="*/ 171 h 175"/>
                  <a:gd name="T4" fmla="*/ 80 w 118"/>
                  <a:gd name="T5" fmla="*/ 167 h 175"/>
                  <a:gd name="T6" fmla="*/ 92 w 118"/>
                  <a:gd name="T7" fmla="*/ 160 h 175"/>
                  <a:gd name="T8" fmla="*/ 99 w 118"/>
                  <a:gd name="T9" fmla="*/ 148 h 175"/>
                  <a:gd name="T10" fmla="*/ 103 w 118"/>
                  <a:gd name="T11" fmla="*/ 141 h 175"/>
                  <a:gd name="T12" fmla="*/ 107 w 118"/>
                  <a:gd name="T13" fmla="*/ 135 h 175"/>
                  <a:gd name="T14" fmla="*/ 109 w 118"/>
                  <a:gd name="T15" fmla="*/ 128 h 175"/>
                  <a:gd name="T16" fmla="*/ 113 w 118"/>
                  <a:gd name="T17" fmla="*/ 122 h 175"/>
                  <a:gd name="T18" fmla="*/ 114 w 118"/>
                  <a:gd name="T19" fmla="*/ 112 h 175"/>
                  <a:gd name="T20" fmla="*/ 116 w 118"/>
                  <a:gd name="T21" fmla="*/ 105 h 175"/>
                  <a:gd name="T22" fmla="*/ 118 w 118"/>
                  <a:gd name="T23" fmla="*/ 95 h 175"/>
                  <a:gd name="T24" fmla="*/ 118 w 118"/>
                  <a:gd name="T25" fmla="*/ 88 h 175"/>
                  <a:gd name="T26" fmla="*/ 118 w 118"/>
                  <a:gd name="T27" fmla="*/ 78 h 175"/>
                  <a:gd name="T28" fmla="*/ 116 w 118"/>
                  <a:gd name="T29" fmla="*/ 69 h 175"/>
                  <a:gd name="T30" fmla="*/ 114 w 118"/>
                  <a:gd name="T31" fmla="*/ 61 h 175"/>
                  <a:gd name="T32" fmla="*/ 113 w 118"/>
                  <a:gd name="T33" fmla="*/ 53 h 175"/>
                  <a:gd name="T34" fmla="*/ 109 w 118"/>
                  <a:gd name="T35" fmla="*/ 46 h 175"/>
                  <a:gd name="T36" fmla="*/ 107 w 118"/>
                  <a:gd name="T37" fmla="*/ 38 h 175"/>
                  <a:gd name="T38" fmla="*/ 103 w 118"/>
                  <a:gd name="T39" fmla="*/ 31 h 175"/>
                  <a:gd name="T40" fmla="*/ 99 w 118"/>
                  <a:gd name="T41" fmla="*/ 25 h 175"/>
                  <a:gd name="T42" fmla="*/ 92 w 118"/>
                  <a:gd name="T43" fmla="*/ 14 h 175"/>
                  <a:gd name="T44" fmla="*/ 80 w 118"/>
                  <a:gd name="T45" fmla="*/ 6 h 175"/>
                  <a:gd name="T46" fmla="*/ 69 w 118"/>
                  <a:gd name="T47" fmla="*/ 0 h 175"/>
                  <a:gd name="T48" fmla="*/ 59 w 118"/>
                  <a:gd name="T49" fmla="*/ 0 h 175"/>
                  <a:gd name="T50" fmla="*/ 46 w 118"/>
                  <a:gd name="T51" fmla="*/ 0 h 175"/>
                  <a:gd name="T52" fmla="*/ 35 w 118"/>
                  <a:gd name="T53" fmla="*/ 6 h 175"/>
                  <a:gd name="T54" fmla="*/ 25 w 118"/>
                  <a:gd name="T55" fmla="*/ 14 h 175"/>
                  <a:gd name="T56" fmla="*/ 18 w 118"/>
                  <a:gd name="T57" fmla="*/ 25 h 175"/>
                  <a:gd name="T58" fmla="*/ 12 w 118"/>
                  <a:gd name="T59" fmla="*/ 31 h 175"/>
                  <a:gd name="T60" fmla="*/ 8 w 118"/>
                  <a:gd name="T61" fmla="*/ 38 h 175"/>
                  <a:gd name="T62" fmla="*/ 6 w 118"/>
                  <a:gd name="T63" fmla="*/ 46 h 175"/>
                  <a:gd name="T64" fmla="*/ 4 w 118"/>
                  <a:gd name="T65" fmla="*/ 53 h 175"/>
                  <a:gd name="T66" fmla="*/ 2 w 118"/>
                  <a:gd name="T67" fmla="*/ 61 h 175"/>
                  <a:gd name="T68" fmla="*/ 0 w 118"/>
                  <a:gd name="T69" fmla="*/ 69 h 175"/>
                  <a:gd name="T70" fmla="*/ 0 w 118"/>
                  <a:gd name="T71" fmla="*/ 78 h 175"/>
                  <a:gd name="T72" fmla="*/ 0 w 118"/>
                  <a:gd name="T73" fmla="*/ 88 h 175"/>
                  <a:gd name="T74" fmla="*/ 0 w 118"/>
                  <a:gd name="T75" fmla="*/ 95 h 175"/>
                  <a:gd name="T76" fmla="*/ 0 w 118"/>
                  <a:gd name="T77" fmla="*/ 105 h 175"/>
                  <a:gd name="T78" fmla="*/ 2 w 118"/>
                  <a:gd name="T79" fmla="*/ 112 h 175"/>
                  <a:gd name="T80" fmla="*/ 4 w 118"/>
                  <a:gd name="T81" fmla="*/ 122 h 175"/>
                  <a:gd name="T82" fmla="*/ 6 w 118"/>
                  <a:gd name="T83" fmla="*/ 128 h 175"/>
                  <a:gd name="T84" fmla="*/ 8 w 118"/>
                  <a:gd name="T85" fmla="*/ 135 h 175"/>
                  <a:gd name="T86" fmla="*/ 12 w 118"/>
                  <a:gd name="T87" fmla="*/ 141 h 175"/>
                  <a:gd name="T88" fmla="*/ 18 w 118"/>
                  <a:gd name="T89" fmla="*/ 148 h 175"/>
                  <a:gd name="T90" fmla="*/ 25 w 118"/>
                  <a:gd name="T91" fmla="*/ 160 h 175"/>
                  <a:gd name="T92" fmla="*/ 35 w 118"/>
                  <a:gd name="T93" fmla="*/ 167 h 175"/>
                  <a:gd name="T94" fmla="*/ 46 w 118"/>
                  <a:gd name="T95" fmla="*/ 171 h 175"/>
                  <a:gd name="T96" fmla="*/ 59 w 118"/>
                  <a:gd name="T97" fmla="*/ 175 h 175"/>
                  <a:gd name="T98" fmla="*/ 59 w 118"/>
                  <a:gd name="T9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175">
                    <a:moveTo>
                      <a:pt x="59" y="175"/>
                    </a:moveTo>
                    <a:lnTo>
                      <a:pt x="69" y="171"/>
                    </a:lnTo>
                    <a:lnTo>
                      <a:pt x="80" y="167"/>
                    </a:lnTo>
                    <a:lnTo>
                      <a:pt x="92" y="160"/>
                    </a:lnTo>
                    <a:lnTo>
                      <a:pt x="99" y="148"/>
                    </a:lnTo>
                    <a:lnTo>
                      <a:pt x="103" y="141"/>
                    </a:lnTo>
                    <a:lnTo>
                      <a:pt x="107" y="135"/>
                    </a:lnTo>
                    <a:lnTo>
                      <a:pt x="109" y="128"/>
                    </a:lnTo>
                    <a:lnTo>
                      <a:pt x="113" y="122"/>
                    </a:lnTo>
                    <a:lnTo>
                      <a:pt x="114" y="112"/>
                    </a:lnTo>
                    <a:lnTo>
                      <a:pt x="116" y="105"/>
                    </a:lnTo>
                    <a:lnTo>
                      <a:pt x="118" y="95"/>
                    </a:lnTo>
                    <a:lnTo>
                      <a:pt x="118" y="88"/>
                    </a:lnTo>
                    <a:lnTo>
                      <a:pt x="118" y="78"/>
                    </a:lnTo>
                    <a:lnTo>
                      <a:pt x="116" y="69"/>
                    </a:lnTo>
                    <a:lnTo>
                      <a:pt x="114" y="61"/>
                    </a:lnTo>
                    <a:lnTo>
                      <a:pt x="113" y="53"/>
                    </a:lnTo>
                    <a:lnTo>
                      <a:pt x="109" y="46"/>
                    </a:lnTo>
                    <a:lnTo>
                      <a:pt x="107" y="38"/>
                    </a:lnTo>
                    <a:lnTo>
                      <a:pt x="103" y="31"/>
                    </a:lnTo>
                    <a:lnTo>
                      <a:pt x="99" y="25"/>
                    </a:lnTo>
                    <a:lnTo>
                      <a:pt x="92" y="14"/>
                    </a:lnTo>
                    <a:lnTo>
                      <a:pt x="80" y="6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5" y="14"/>
                    </a:lnTo>
                    <a:lnTo>
                      <a:pt x="18" y="25"/>
                    </a:lnTo>
                    <a:lnTo>
                      <a:pt x="12" y="31"/>
                    </a:lnTo>
                    <a:lnTo>
                      <a:pt x="8" y="38"/>
                    </a:lnTo>
                    <a:lnTo>
                      <a:pt x="6" y="46"/>
                    </a:lnTo>
                    <a:lnTo>
                      <a:pt x="4" y="53"/>
                    </a:lnTo>
                    <a:lnTo>
                      <a:pt x="2" y="61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0" y="95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6" y="128"/>
                    </a:lnTo>
                    <a:lnTo>
                      <a:pt x="8" y="135"/>
                    </a:lnTo>
                    <a:lnTo>
                      <a:pt x="12" y="141"/>
                    </a:lnTo>
                    <a:lnTo>
                      <a:pt x="18" y="148"/>
                    </a:lnTo>
                    <a:lnTo>
                      <a:pt x="25" y="160"/>
                    </a:lnTo>
                    <a:lnTo>
                      <a:pt x="35" y="167"/>
                    </a:lnTo>
                    <a:lnTo>
                      <a:pt x="46" y="171"/>
                    </a:lnTo>
                    <a:lnTo>
                      <a:pt x="59" y="175"/>
                    </a:lnTo>
                    <a:lnTo>
                      <a:pt x="59" y="17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143"/>
              <p:cNvSpPr>
                <a:spLocks/>
              </p:cNvSpPr>
              <p:nvPr/>
            </p:nvSpPr>
            <p:spPr bwMode="auto">
              <a:xfrm>
                <a:off x="3622" y="2526"/>
                <a:ext cx="71" cy="123"/>
              </a:xfrm>
              <a:custGeom>
                <a:avLst/>
                <a:gdLst>
                  <a:gd name="T0" fmla="*/ 0 w 143"/>
                  <a:gd name="T1" fmla="*/ 17 h 245"/>
                  <a:gd name="T2" fmla="*/ 0 w 143"/>
                  <a:gd name="T3" fmla="*/ 19 h 245"/>
                  <a:gd name="T4" fmla="*/ 2 w 143"/>
                  <a:gd name="T5" fmla="*/ 26 h 245"/>
                  <a:gd name="T6" fmla="*/ 4 w 143"/>
                  <a:gd name="T7" fmla="*/ 38 h 245"/>
                  <a:gd name="T8" fmla="*/ 8 w 143"/>
                  <a:gd name="T9" fmla="*/ 53 h 245"/>
                  <a:gd name="T10" fmla="*/ 10 w 143"/>
                  <a:gd name="T11" fmla="*/ 72 h 245"/>
                  <a:gd name="T12" fmla="*/ 15 w 143"/>
                  <a:gd name="T13" fmla="*/ 91 h 245"/>
                  <a:gd name="T14" fmla="*/ 21 w 143"/>
                  <a:gd name="T15" fmla="*/ 114 h 245"/>
                  <a:gd name="T16" fmla="*/ 29 w 143"/>
                  <a:gd name="T17" fmla="*/ 135 h 245"/>
                  <a:gd name="T18" fmla="*/ 36 w 143"/>
                  <a:gd name="T19" fmla="*/ 156 h 245"/>
                  <a:gd name="T20" fmla="*/ 46 w 143"/>
                  <a:gd name="T21" fmla="*/ 176 h 245"/>
                  <a:gd name="T22" fmla="*/ 57 w 143"/>
                  <a:gd name="T23" fmla="*/ 195 h 245"/>
                  <a:gd name="T24" fmla="*/ 69 w 143"/>
                  <a:gd name="T25" fmla="*/ 214 h 245"/>
                  <a:gd name="T26" fmla="*/ 82 w 143"/>
                  <a:gd name="T27" fmla="*/ 228 h 245"/>
                  <a:gd name="T28" fmla="*/ 97 w 143"/>
                  <a:gd name="T29" fmla="*/ 237 h 245"/>
                  <a:gd name="T30" fmla="*/ 112 w 143"/>
                  <a:gd name="T31" fmla="*/ 245 h 245"/>
                  <a:gd name="T32" fmla="*/ 133 w 143"/>
                  <a:gd name="T33" fmla="*/ 245 h 245"/>
                  <a:gd name="T34" fmla="*/ 143 w 143"/>
                  <a:gd name="T35" fmla="*/ 218 h 245"/>
                  <a:gd name="T36" fmla="*/ 139 w 143"/>
                  <a:gd name="T37" fmla="*/ 218 h 245"/>
                  <a:gd name="T38" fmla="*/ 131 w 143"/>
                  <a:gd name="T39" fmla="*/ 220 h 245"/>
                  <a:gd name="T40" fmla="*/ 126 w 143"/>
                  <a:gd name="T41" fmla="*/ 218 h 245"/>
                  <a:gd name="T42" fmla="*/ 120 w 143"/>
                  <a:gd name="T43" fmla="*/ 218 h 245"/>
                  <a:gd name="T44" fmla="*/ 112 w 143"/>
                  <a:gd name="T45" fmla="*/ 213 h 245"/>
                  <a:gd name="T46" fmla="*/ 107 w 143"/>
                  <a:gd name="T47" fmla="*/ 207 h 245"/>
                  <a:gd name="T48" fmla="*/ 95 w 143"/>
                  <a:gd name="T49" fmla="*/ 195 h 245"/>
                  <a:gd name="T50" fmla="*/ 88 w 143"/>
                  <a:gd name="T51" fmla="*/ 184 h 245"/>
                  <a:gd name="T52" fmla="*/ 76 w 143"/>
                  <a:gd name="T53" fmla="*/ 165 h 245"/>
                  <a:gd name="T54" fmla="*/ 69 w 143"/>
                  <a:gd name="T55" fmla="*/ 144 h 245"/>
                  <a:gd name="T56" fmla="*/ 57 w 143"/>
                  <a:gd name="T57" fmla="*/ 118 h 245"/>
                  <a:gd name="T58" fmla="*/ 46 w 143"/>
                  <a:gd name="T59" fmla="*/ 83 h 245"/>
                  <a:gd name="T60" fmla="*/ 36 w 143"/>
                  <a:gd name="T61" fmla="*/ 45 h 245"/>
                  <a:gd name="T62" fmla="*/ 27 w 143"/>
                  <a:gd name="T63" fmla="*/ 0 h 245"/>
                  <a:gd name="T64" fmla="*/ 0 w 143"/>
                  <a:gd name="T65" fmla="*/ 17 h 245"/>
                  <a:gd name="T66" fmla="*/ 0 w 143"/>
                  <a:gd name="T6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245">
                    <a:moveTo>
                      <a:pt x="0" y="17"/>
                    </a:moveTo>
                    <a:lnTo>
                      <a:pt x="0" y="19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8" y="53"/>
                    </a:lnTo>
                    <a:lnTo>
                      <a:pt x="10" y="72"/>
                    </a:lnTo>
                    <a:lnTo>
                      <a:pt x="15" y="91"/>
                    </a:lnTo>
                    <a:lnTo>
                      <a:pt x="21" y="114"/>
                    </a:lnTo>
                    <a:lnTo>
                      <a:pt x="29" y="135"/>
                    </a:lnTo>
                    <a:lnTo>
                      <a:pt x="36" y="156"/>
                    </a:lnTo>
                    <a:lnTo>
                      <a:pt x="46" y="176"/>
                    </a:lnTo>
                    <a:lnTo>
                      <a:pt x="57" y="195"/>
                    </a:lnTo>
                    <a:lnTo>
                      <a:pt x="69" y="214"/>
                    </a:lnTo>
                    <a:lnTo>
                      <a:pt x="82" y="228"/>
                    </a:lnTo>
                    <a:lnTo>
                      <a:pt x="97" y="237"/>
                    </a:lnTo>
                    <a:lnTo>
                      <a:pt x="112" y="245"/>
                    </a:lnTo>
                    <a:lnTo>
                      <a:pt x="133" y="245"/>
                    </a:lnTo>
                    <a:lnTo>
                      <a:pt x="143" y="218"/>
                    </a:lnTo>
                    <a:lnTo>
                      <a:pt x="139" y="218"/>
                    </a:lnTo>
                    <a:lnTo>
                      <a:pt x="131" y="220"/>
                    </a:lnTo>
                    <a:lnTo>
                      <a:pt x="126" y="218"/>
                    </a:lnTo>
                    <a:lnTo>
                      <a:pt x="120" y="218"/>
                    </a:lnTo>
                    <a:lnTo>
                      <a:pt x="112" y="213"/>
                    </a:lnTo>
                    <a:lnTo>
                      <a:pt x="107" y="207"/>
                    </a:lnTo>
                    <a:lnTo>
                      <a:pt x="95" y="195"/>
                    </a:lnTo>
                    <a:lnTo>
                      <a:pt x="88" y="184"/>
                    </a:lnTo>
                    <a:lnTo>
                      <a:pt x="76" y="165"/>
                    </a:lnTo>
                    <a:lnTo>
                      <a:pt x="69" y="144"/>
                    </a:lnTo>
                    <a:lnTo>
                      <a:pt x="57" y="118"/>
                    </a:lnTo>
                    <a:lnTo>
                      <a:pt x="46" y="83"/>
                    </a:lnTo>
                    <a:lnTo>
                      <a:pt x="36" y="45"/>
                    </a:lnTo>
                    <a:lnTo>
                      <a:pt x="27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144"/>
              <p:cNvSpPr>
                <a:spLocks/>
              </p:cNvSpPr>
              <p:nvPr/>
            </p:nvSpPr>
            <p:spPr bwMode="auto">
              <a:xfrm>
                <a:off x="2822" y="1957"/>
                <a:ext cx="48" cy="48"/>
              </a:xfrm>
              <a:custGeom>
                <a:avLst/>
                <a:gdLst>
                  <a:gd name="T0" fmla="*/ 47 w 97"/>
                  <a:gd name="T1" fmla="*/ 97 h 97"/>
                  <a:gd name="T2" fmla="*/ 57 w 97"/>
                  <a:gd name="T3" fmla="*/ 95 h 97"/>
                  <a:gd name="T4" fmla="*/ 66 w 97"/>
                  <a:gd name="T5" fmla="*/ 93 h 97"/>
                  <a:gd name="T6" fmla="*/ 74 w 97"/>
                  <a:gd name="T7" fmla="*/ 87 h 97"/>
                  <a:gd name="T8" fmla="*/ 82 w 97"/>
                  <a:gd name="T9" fmla="*/ 82 h 97"/>
                  <a:gd name="T10" fmla="*/ 87 w 97"/>
                  <a:gd name="T11" fmla="*/ 74 h 97"/>
                  <a:gd name="T12" fmla="*/ 93 w 97"/>
                  <a:gd name="T13" fmla="*/ 67 h 97"/>
                  <a:gd name="T14" fmla="*/ 95 w 97"/>
                  <a:gd name="T15" fmla="*/ 59 h 97"/>
                  <a:gd name="T16" fmla="*/ 97 w 97"/>
                  <a:gd name="T17" fmla="*/ 49 h 97"/>
                  <a:gd name="T18" fmla="*/ 95 w 97"/>
                  <a:gd name="T19" fmla="*/ 38 h 97"/>
                  <a:gd name="T20" fmla="*/ 93 w 97"/>
                  <a:gd name="T21" fmla="*/ 29 h 97"/>
                  <a:gd name="T22" fmla="*/ 87 w 97"/>
                  <a:gd name="T23" fmla="*/ 21 h 97"/>
                  <a:gd name="T24" fmla="*/ 82 w 97"/>
                  <a:gd name="T25" fmla="*/ 13 h 97"/>
                  <a:gd name="T26" fmla="*/ 74 w 97"/>
                  <a:gd name="T27" fmla="*/ 6 h 97"/>
                  <a:gd name="T28" fmla="*/ 66 w 97"/>
                  <a:gd name="T29" fmla="*/ 2 h 97"/>
                  <a:gd name="T30" fmla="*/ 57 w 97"/>
                  <a:gd name="T31" fmla="*/ 0 h 97"/>
                  <a:gd name="T32" fmla="*/ 47 w 97"/>
                  <a:gd name="T33" fmla="*/ 0 h 97"/>
                  <a:gd name="T34" fmla="*/ 36 w 97"/>
                  <a:gd name="T35" fmla="*/ 0 h 97"/>
                  <a:gd name="T36" fmla="*/ 28 w 97"/>
                  <a:gd name="T37" fmla="*/ 2 h 97"/>
                  <a:gd name="T38" fmla="*/ 21 w 97"/>
                  <a:gd name="T39" fmla="*/ 6 h 97"/>
                  <a:gd name="T40" fmla="*/ 13 w 97"/>
                  <a:gd name="T41" fmla="*/ 13 h 97"/>
                  <a:gd name="T42" fmla="*/ 6 w 97"/>
                  <a:gd name="T43" fmla="*/ 21 h 97"/>
                  <a:gd name="T44" fmla="*/ 2 w 97"/>
                  <a:gd name="T45" fmla="*/ 29 h 97"/>
                  <a:gd name="T46" fmla="*/ 0 w 97"/>
                  <a:gd name="T47" fmla="*/ 38 h 97"/>
                  <a:gd name="T48" fmla="*/ 0 w 97"/>
                  <a:gd name="T49" fmla="*/ 49 h 97"/>
                  <a:gd name="T50" fmla="*/ 0 w 97"/>
                  <a:gd name="T51" fmla="*/ 59 h 97"/>
                  <a:gd name="T52" fmla="*/ 2 w 97"/>
                  <a:gd name="T53" fmla="*/ 67 h 97"/>
                  <a:gd name="T54" fmla="*/ 6 w 97"/>
                  <a:gd name="T55" fmla="*/ 74 h 97"/>
                  <a:gd name="T56" fmla="*/ 13 w 97"/>
                  <a:gd name="T57" fmla="*/ 82 h 97"/>
                  <a:gd name="T58" fmla="*/ 21 w 97"/>
                  <a:gd name="T59" fmla="*/ 87 h 97"/>
                  <a:gd name="T60" fmla="*/ 28 w 97"/>
                  <a:gd name="T61" fmla="*/ 93 h 97"/>
                  <a:gd name="T62" fmla="*/ 36 w 97"/>
                  <a:gd name="T63" fmla="*/ 95 h 97"/>
                  <a:gd name="T64" fmla="*/ 47 w 97"/>
                  <a:gd name="T65" fmla="*/ 97 h 97"/>
                  <a:gd name="T66" fmla="*/ 47 w 97"/>
                  <a:gd name="T6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7" h="97">
                    <a:moveTo>
                      <a:pt x="47" y="97"/>
                    </a:moveTo>
                    <a:lnTo>
                      <a:pt x="57" y="95"/>
                    </a:lnTo>
                    <a:lnTo>
                      <a:pt x="66" y="93"/>
                    </a:lnTo>
                    <a:lnTo>
                      <a:pt x="74" y="87"/>
                    </a:lnTo>
                    <a:lnTo>
                      <a:pt x="82" y="82"/>
                    </a:lnTo>
                    <a:lnTo>
                      <a:pt x="87" y="74"/>
                    </a:lnTo>
                    <a:lnTo>
                      <a:pt x="93" y="67"/>
                    </a:lnTo>
                    <a:lnTo>
                      <a:pt x="95" y="59"/>
                    </a:lnTo>
                    <a:lnTo>
                      <a:pt x="97" y="49"/>
                    </a:lnTo>
                    <a:lnTo>
                      <a:pt x="95" y="38"/>
                    </a:lnTo>
                    <a:lnTo>
                      <a:pt x="93" y="29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6" y="21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7"/>
                    </a:lnTo>
                    <a:lnTo>
                      <a:pt x="6" y="74"/>
                    </a:lnTo>
                    <a:lnTo>
                      <a:pt x="13" y="82"/>
                    </a:lnTo>
                    <a:lnTo>
                      <a:pt x="21" y="87"/>
                    </a:lnTo>
                    <a:lnTo>
                      <a:pt x="28" y="93"/>
                    </a:lnTo>
                    <a:lnTo>
                      <a:pt x="36" y="95"/>
                    </a:lnTo>
                    <a:lnTo>
                      <a:pt x="47" y="97"/>
                    </a:lnTo>
                    <a:lnTo>
                      <a:pt x="47" y="97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8" name="Freeform 145"/>
              <p:cNvSpPr>
                <a:spLocks/>
              </p:cNvSpPr>
              <p:nvPr/>
            </p:nvSpPr>
            <p:spPr bwMode="auto">
              <a:xfrm>
                <a:off x="3005" y="1955"/>
                <a:ext cx="48" cy="48"/>
              </a:xfrm>
              <a:custGeom>
                <a:avLst/>
                <a:gdLst>
                  <a:gd name="T0" fmla="*/ 45 w 95"/>
                  <a:gd name="T1" fmla="*/ 95 h 95"/>
                  <a:gd name="T2" fmla="*/ 53 w 95"/>
                  <a:gd name="T3" fmla="*/ 93 h 95"/>
                  <a:gd name="T4" fmla="*/ 64 w 95"/>
                  <a:gd name="T5" fmla="*/ 90 h 95"/>
                  <a:gd name="T6" fmla="*/ 72 w 95"/>
                  <a:gd name="T7" fmla="*/ 86 h 95"/>
                  <a:gd name="T8" fmla="*/ 79 w 95"/>
                  <a:gd name="T9" fmla="*/ 82 h 95"/>
                  <a:gd name="T10" fmla="*/ 83 w 95"/>
                  <a:gd name="T11" fmla="*/ 74 h 95"/>
                  <a:gd name="T12" fmla="*/ 89 w 95"/>
                  <a:gd name="T13" fmla="*/ 67 h 95"/>
                  <a:gd name="T14" fmla="*/ 91 w 95"/>
                  <a:gd name="T15" fmla="*/ 57 h 95"/>
                  <a:gd name="T16" fmla="*/ 95 w 95"/>
                  <a:gd name="T17" fmla="*/ 48 h 95"/>
                  <a:gd name="T18" fmla="*/ 91 w 95"/>
                  <a:gd name="T19" fmla="*/ 36 h 95"/>
                  <a:gd name="T20" fmla="*/ 89 w 95"/>
                  <a:gd name="T21" fmla="*/ 29 h 95"/>
                  <a:gd name="T22" fmla="*/ 83 w 95"/>
                  <a:gd name="T23" fmla="*/ 21 h 95"/>
                  <a:gd name="T24" fmla="*/ 79 w 95"/>
                  <a:gd name="T25" fmla="*/ 14 h 95"/>
                  <a:gd name="T26" fmla="*/ 72 w 95"/>
                  <a:gd name="T27" fmla="*/ 6 h 95"/>
                  <a:gd name="T28" fmla="*/ 64 w 95"/>
                  <a:gd name="T29" fmla="*/ 2 h 95"/>
                  <a:gd name="T30" fmla="*/ 53 w 95"/>
                  <a:gd name="T31" fmla="*/ 0 h 95"/>
                  <a:gd name="T32" fmla="*/ 45 w 95"/>
                  <a:gd name="T33" fmla="*/ 0 h 95"/>
                  <a:gd name="T34" fmla="*/ 34 w 95"/>
                  <a:gd name="T35" fmla="*/ 0 h 95"/>
                  <a:gd name="T36" fmla="*/ 26 w 95"/>
                  <a:gd name="T37" fmla="*/ 2 h 95"/>
                  <a:gd name="T38" fmla="*/ 19 w 95"/>
                  <a:gd name="T39" fmla="*/ 6 h 95"/>
                  <a:gd name="T40" fmla="*/ 11 w 95"/>
                  <a:gd name="T41" fmla="*/ 14 h 95"/>
                  <a:gd name="T42" fmla="*/ 5 w 95"/>
                  <a:gd name="T43" fmla="*/ 21 h 95"/>
                  <a:gd name="T44" fmla="*/ 2 w 95"/>
                  <a:gd name="T45" fmla="*/ 29 h 95"/>
                  <a:gd name="T46" fmla="*/ 0 w 95"/>
                  <a:gd name="T47" fmla="*/ 36 h 95"/>
                  <a:gd name="T48" fmla="*/ 0 w 95"/>
                  <a:gd name="T49" fmla="*/ 48 h 95"/>
                  <a:gd name="T50" fmla="*/ 0 w 95"/>
                  <a:gd name="T51" fmla="*/ 57 h 95"/>
                  <a:gd name="T52" fmla="*/ 2 w 95"/>
                  <a:gd name="T53" fmla="*/ 67 h 95"/>
                  <a:gd name="T54" fmla="*/ 5 w 95"/>
                  <a:gd name="T55" fmla="*/ 74 h 95"/>
                  <a:gd name="T56" fmla="*/ 11 w 95"/>
                  <a:gd name="T57" fmla="*/ 82 h 95"/>
                  <a:gd name="T58" fmla="*/ 19 w 95"/>
                  <a:gd name="T59" fmla="*/ 86 h 95"/>
                  <a:gd name="T60" fmla="*/ 26 w 95"/>
                  <a:gd name="T61" fmla="*/ 90 h 95"/>
                  <a:gd name="T62" fmla="*/ 34 w 95"/>
                  <a:gd name="T63" fmla="*/ 93 h 95"/>
                  <a:gd name="T64" fmla="*/ 45 w 95"/>
                  <a:gd name="T65" fmla="*/ 95 h 95"/>
                  <a:gd name="T66" fmla="*/ 45 w 95"/>
                  <a:gd name="T6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95">
                    <a:moveTo>
                      <a:pt x="45" y="95"/>
                    </a:moveTo>
                    <a:lnTo>
                      <a:pt x="53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2"/>
                    </a:lnTo>
                    <a:lnTo>
                      <a:pt x="83" y="74"/>
                    </a:lnTo>
                    <a:lnTo>
                      <a:pt x="89" y="67"/>
                    </a:lnTo>
                    <a:lnTo>
                      <a:pt x="91" y="57"/>
                    </a:lnTo>
                    <a:lnTo>
                      <a:pt x="95" y="48"/>
                    </a:lnTo>
                    <a:lnTo>
                      <a:pt x="91" y="36"/>
                    </a:lnTo>
                    <a:lnTo>
                      <a:pt x="89" y="29"/>
                    </a:lnTo>
                    <a:lnTo>
                      <a:pt x="83" y="21"/>
                    </a:lnTo>
                    <a:lnTo>
                      <a:pt x="79" y="14"/>
                    </a:lnTo>
                    <a:lnTo>
                      <a:pt x="72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1" y="14"/>
                    </a:lnTo>
                    <a:lnTo>
                      <a:pt x="5" y="21"/>
                    </a:lnTo>
                    <a:lnTo>
                      <a:pt x="2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57"/>
                    </a:lnTo>
                    <a:lnTo>
                      <a:pt x="2" y="67"/>
                    </a:lnTo>
                    <a:lnTo>
                      <a:pt x="5" y="74"/>
                    </a:lnTo>
                    <a:lnTo>
                      <a:pt x="11" y="82"/>
                    </a:lnTo>
                    <a:lnTo>
                      <a:pt x="19" y="86"/>
                    </a:lnTo>
                    <a:lnTo>
                      <a:pt x="26" y="90"/>
                    </a:lnTo>
                    <a:lnTo>
                      <a:pt x="34" y="93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9" name="Freeform 146"/>
              <p:cNvSpPr>
                <a:spLocks/>
              </p:cNvSpPr>
              <p:nvPr/>
            </p:nvSpPr>
            <p:spPr bwMode="auto">
              <a:xfrm>
                <a:off x="2909" y="1952"/>
                <a:ext cx="48" cy="48"/>
              </a:xfrm>
              <a:custGeom>
                <a:avLst/>
                <a:gdLst>
                  <a:gd name="T0" fmla="*/ 45 w 95"/>
                  <a:gd name="T1" fmla="*/ 96 h 96"/>
                  <a:gd name="T2" fmla="*/ 55 w 95"/>
                  <a:gd name="T3" fmla="*/ 92 h 96"/>
                  <a:gd name="T4" fmla="*/ 64 w 95"/>
                  <a:gd name="T5" fmla="*/ 90 h 96"/>
                  <a:gd name="T6" fmla="*/ 72 w 95"/>
                  <a:gd name="T7" fmla="*/ 84 h 96"/>
                  <a:gd name="T8" fmla="*/ 80 w 95"/>
                  <a:gd name="T9" fmla="*/ 80 h 96"/>
                  <a:gd name="T10" fmla="*/ 85 w 95"/>
                  <a:gd name="T11" fmla="*/ 73 h 96"/>
                  <a:gd name="T12" fmla="*/ 91 w 95"/>
                  <a:gd name="T13" fmla="*/ 65 h 96"/>
                  <a:gd name="T14" fmla="*/ 93 w 95"/>
                  <a:gd name="T15" fmla="*/ 58 h 96"/>
                  <a:gd name="T16" fmla="*/ 95 w 95"/>
                  <a:gd name="T17" fmla="*/ 48 h 96"/>
                  <a:gd name="T18" fmla="*/ 93 w 95"/>
                  <a:gd name="T19" fmla="*/ 37 h 96"/>
                  <a:gd name="T20" fmla="*/ 91 w 95"/>
                  <a:gd name="T21" fmla="*/ 29 h 96"/>
                  <a:gd name="T22" fmla="*/ 85 w 95"/>
                  <a:gd name="T23" fmla="*/ 20 h 96"/>
                  <a:gd name="T24" fmla="*/ 80 w 95"/>
                  <a:gd name="T25" fmla="*/ 14 h 96"/>
                  <a:gd name="T26" fmla="*/ 72 w 95"/>
                  <a:gd name="T27" fmla="*/ 6 h 96"/>
                  <a:gd name="T28" fmla="*/ 64 w 95"/>
                  <a:gd name="T29" fmla="*/ 2 h 96"/>
                  <a:gd name="T30" fmla="*/ 55 w 95"/>
                  <a:gd name="T31" fmla="*/ 0 h 96"/>
                  <a:gd name="T32" fmla="*/ 45 w 95"/>
                  <a:gd name="T33" fmla="*/ 0 h 96"/>
                  <a:gd name="T34" fmla="*/ 36 w 95"/>
                  <a:gd name="T35" fmla="*/ 0 h 96"/>
                  <a:gd name="T36" fmla="*/ 26 w 95"/>
                  <a:gd name="T37" fmla="*/ 2 h 96"/>
                  <a:gd name="T38" fmla="*/ 19 w 95"/>
                  <a:gd name="T39" fmla="*/ 6 h 96"/>
                  <a:gd name="T40" fmla="*/ 13 w 95"/>
                  <a:gd name="T41" fmla="*/ 14 h 96"/>
                  <a:gd name="T42" fmla="*/ 5 w 95"/>
                  <a:gd name="T43" fmla="*/ 20 h 96"/>
                  <a:gd name="T44" fmla="*/ 2 w 95"/>
                  <a:gd name="T45" fmla="*/ 29 h 96"/>
                  <a:gd name="T46" fmla="*/ 0 w 95"/>
                  <a:gd name="T47" fmla="*/ 37 h 96"/>
                  <a:gd name="T48" fmla="*/ 0 w 95"/>
                  <a:gd name="T49" fmla="*/ 48 h 96"/>
                  <a:gd name="T50" fmla="*/ 0 w 95"/>
                  <a:gd name="T51" fmla="*/ 58 h 96"/>
                  <a:gd name="T52" fmla="*/ 2 w 95"/>
                  <a:gd name="T53" fmla="*/ 65 h 96"/>
                  <a:gd name="T54" fmla="*/ 5 w 95"/>
                  <a:gd name="T55" fmla="*/ 73 h 96"/>
                  <a:gd name="T56" fmla="*/ 13 w 95"/>
                  <a:gd name="T57" fmla="*/ 80 h 96"/>
                  <a:gd name="T58" fmla="*/ 19 w 95"/>
                  <a:gd name="T59" fmla="*/ 84 h 96"/>
                  <a:gd name="T60" fmla="*/ 26 w 95"/>
                  <a:gd name="T61" fmla="*/ 90 h 96"/>
                  <a:gd name="T62" fmla="*/ 36 w 95"/>
                  <a:gd name="T63" fmla="*/ 92 h 96"/>
                  <a:gd name="T64" fmla="*/ 45 w 95"/>
                  <a:gd name="T65" fmla="*/ 96 h 96"/>
                  <a:gd name="T66" fmla="*/ 45 w 95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96">
                    <a:moveTo>
                      <a:pt x="45" y="96"/>
                    </a:moveTo>
                    <a:lnTo>
                      <a:pt x="55" y="92"/>
                    </a:lnTo>
                    <a:lnTo>
                      <a:pt x="64" y="90"/>
                    </a:lnTo>
                    <a:lnTo>
                      <a:pt x="72" y="84"/>
                    </a:lnTo>
                    <a:lnTo>
                      <a:pt x="80" y="80"/>
                    </a:lnTo>
                    <a:lnTo>
                      <a:pt x="85" y="73"/>
                    </a:lnTo>
                    <a:lnTo>
                      <a:pt x="91" y="65"/>
                    </a:lnTo>
                    <a:lnTo>
                      <a:pt x="93" y="58"/>
                    </a:lnTo>
                    <a:lnTo>
                      <a:pt x="95" y="48"/>
                    </a:lnTo>
                    <a:lnTo>
                      <a:pt x="93" y="37"/>
                    </a:lnTo>
                    <a:lnTo>
                      <a:pt x="91" y="29"/>
                    </a:lnTo>
                    <a:lnTo>
                      <a:pt x="85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4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3" y="14"/>
                    </a:lnTo>
                    <a:lnTo>
                      <a:pt x="5" y="20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5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6" y="90"/>
                    </a:lnTo>
                    <a:lnTo>
                      <a:pt x="36" y="92"/>
                    </a:lnTo>
                    <a:lnTo>
                      <a:pt x="45" y="96"/>
                    </a:lnTo>
                    <a:lnTo>
                      <a:pt x="45" y="9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" name="Freeform 147"/>
              <p:cNvSpPr>
                <a:spLocks/>
              </p:cNvSpPr>
              <p:nvPr/>
            </p:nvSpPr>
            <p:spPr bwMode="auto">
              <a:xfrm>
                <a:off x="2827" y="1962"/>
                <a:ext cx="25" cy="26"/>
              </a:xfrm>
              <a:custGeom>
                <a:avLst/>
                <a:gdLst>
                  <a:gd name="T0" fmla="*/ 27 w 52"/>
                  <a:gd name="T1" fmla="*/ 53 h 53"/>
                  <a:gd name="T2" fmla="*/ 35 w 52"/>
                  <a:gd name="T3" fmla="*/ 49 h 53"/>
                  <a:gd name="T4" fmla="*/ 42 w 52"/>
                  <a:gd name="T5" fmla="*/ 43 h 53"/>
                  <a:gd name="T6" fmla="*/ 50 w 52"/>
                  <a:gd name="T7" fmla="*/ 34 h 53"/>
                  <a:gd name="T8" fmla="*/ 52 w 52"/>
                  <a:gd name="T9" fmla="*/ 24 h 53"/>
                  <a:gd name="T10" fmla="*/ 50 w 52"/>
                  <a:gd name="T11" fmla="*/ 13 h 53"/>
                  <a:gd name="T12" fmla="*/ 42 w 52"/>
                  <a:gd name="T13" fmla="*/ 5 h 53"/>
                  <a:gd name="T14" fmla="*/ 35 w 52"/>
                  <a:gd name="T15" fmla="*/ 0 h 53"/>
                  <a:gd name="T16" fmla="*/ 27 w 52"/>
                  <a:gd name="T17" fmla="*/ 0 h 53"/>
                  <a:gd name="T18" fmla="*/ 16 w 52"/>
                  <a:gd name="T19" fmla="*/ 0 h 53"/>
                  <a:gd name="T20" fmla="*/ 8 w 52"/>
                  <a:gd name="T21" fmla="*/ 5 h 53"/>
                  <a:gd name="T22" fmla="*/ 0 w 52"/>
                  <a:gd name="T23" fmla="*/ 13 h 53"/>
                  <a:gd name="T24" fmla="*/ 0 w 52"/>
                  <a:gd name="T25" fmla="*/ 24 h 53"/>
                  <a:gd name="T26" fmla="*/ 0 w 52"/>
                  <a:gd name="T27" fmla="*/ 34 h 53"/>
                  <a:gd name="T28" fmla="*/ 8 w 52"/>
                  <a:gd name="T29" fmla="*/ 43 h 53"/>
                  <a:gd name="T30" fmla="*/ 16 w 52"/>
                  <a:gd name="T31" fmla="*/ 49 h 53"/>
                  <a:gd name="T32" fmla="*/ 27 w 52"/>
                  <a:gd name="T33" fmla="*/ 53 h 53"/>
                  <a:gd name="T34" fmla="*/ 27 w 52"/>
                  <a:gd name="T3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3">
                    <a:moveTo>
                      <a:pt x="27" y="53"/>
                    </a:moveTo>
                    <a:lnTo>
                      <a:pt x="35" y="49"/>
                    </a:lnTo>
                    <a:lnTo>
                      <a:pt x="42" y="43"/>
                    </a:lnTo>
                    <a:lnTo>
                      <a:pt x="50" y="34"/>
                    </a:lnTo>
                    <a:lnTo>
                      <a:pt x="52" y="24"/>
                    </a:lnTo>
                    <a:lnTo>
                      <a:pt x="50" y="13"/>
                    </a:lnTo>
                    <a:lnTo>
                      <a:pt x="42" y="5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8" y="43"/>
                    </a:lnTo>
                    <a:lnTo>
                      <a:pt x="16" y="49"/>
                    </a:lnTo>
                    <a:lnTo>
                      <a:pt x="27" y="53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148"/>
              <p:cNvSpPr>
                <a:spLocks/>
              </p:cNvSpPr>
              <p:nvPr/>
            </p:nvSpPr>
            <p:spPr bwMode="auto">
              <a:xfrm>
                <a:off x="2918" y="1956"/>
                <a:ext cx="26" cy="25"/>
              </a:xfrm>
              <a:custGeom>
                <a:avLst/>
                <a:gdLst>
                  <a:gd name="T0" fmla="*/ 26 w 51"/>
                  <a:gd name="T1" fmla="*/ 50 h 50"/>
                  <a:gd name="T2" fmla="*/ 36 w 51"/>
                  <a:gd name="T3" fmla="*/ 46 h 50"/>
                  <a:gd name="T4" fmla="*/ 43 w 51"/>
                  <a:gd name="T5" fmla="*/ 42 h 50"/>
                  <a:gd name="T6" fmla="*/ 49 w 51"/>
                  <a:gd name="T7" fmla="*/ 34 h 50"/>
                  <a:gd name="T8" fmla="*/ 51 w 51"/>
                  <a:gd name="T9" fmla="*/ 23 h 50"/>
                  <a:gd name="T10" fmla="*/ 49 w 51"/>
                  <a:gd name="T11" fmla="*/ 13 h 50"/>
                  <a:gd name="T12" fmla="*/ 43 w 51"/>
                  <a:gd name="T13" fmla="*/ 8 h 50"/>
                  <a:gd name="T14" fmla="*/ 36 w 51"/>
                  <a:gd name="T15" fmla="*/ 2 h 50"/>
                  <a:gd name="T16" fmla="*/ 26 w 51"/>
                  <a:gd name="T17" fmla="*/ 0 h 50"/>
                  <a:gd name="T18" fmla="*/ 13 w 51"/>
                  <a:gd name="T19" fmla="*/ 2 h 50"/>
                  <a:gd name="T20" fmla="*/ 5 w 51"/>
                  <a:gd name="T21" fmla="*/ 8 h 50"/>
                  <a:gd name="T22" fmla="*/ 2 w 51"/>
                  <a:gd name="T23" fmla="*/ 13 h 50"/>
                  <a:gd name="T24" fmla="*/ 0 w 51"/>
                  <a:gd name="T25" fmla="*/ 23 h 50"/>
                  <a:gd name="T26" fmla="*/ 2 w 51"/>
                  <a:gd name="T27" fmla="*/ 34 h 50"/>
                  <a:gd name="T28" fmla="*/ 5 w 51"/>
                  <a:gd name="T29" fmla="*/ 42 h 50"/>
                  <a:gd name="T30" fmla="*/ 13 w 51"/>
                  <a:gd name="T31" fmla="*/ 46 h 50"/>
                  <a:gd name="T32" fmla="*/ 26 w 51"/>
                  <a:gd name="T33" fmla="*/ 50 h 50"/>
                  <a:gd name="T34" fmla="*/ 26 w 51"/>
                  <a:gd name="T3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lnTo>
                      <a:pt x="36" y="46"/>
                    </a:lnTo>
                    <a:lnTo>
                      <a:pt x="43" y="42"/>
                    </a:lnTo>
                    <a:lnTo>
                      <a:pt x="49" y="34"/>
                    </a:lnTo>
                    <a:lnTo>
                      <a:pt x="51" y="23"/>
                    </a:lnTo>
                    <a:lnTo>
                      <a:pt x="49" y="13"/>
                    </a:lnTo>
                    <a:lnTo>
                      <a:pt x="43" y="8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3" y="2"/>
                    </a:lnTo>
                    <a:lnTo>
                      <a:pt x="5" y="8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5" y="42"/>
                    </a:lnTo>
                    <a:lnTo>
                      <a:pt x="13" y="46"/>
                    </a:lnTo>
                    <a:lnTo>
                      <a:pt x="26" y="50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2" name="Freeform 149"/>
              <p:cNvSpPr>
                <a:spLocks/>
              </p:cNvSpPr>
              <p:nvPr/>
            </p:nvSpPr>
            <p:spPr bwMode="auto">
              <a:xfrm>
                <a:off x="3012" y="1957"/>
                <a:ext cx="25" cy="25"/>
              </a:xfrm>
              <a:custGeom>
                <a:avLst/>
                <a:gdLst>
                  <a:gd name="T0" fmla="*/ 25 w 49"/>
                  <a:gd name="T1" fmla="*/ 49 h 49"/>
                  <a:gd name="T2" fmla="*/ 32 w 49"/>
                  <a:gd name="T3" fmla="*/ 48 h 49"/>
                  <a:gd name="T4" fmla="*/ 42 w 49"/>
                  <a:gd name="T5" fmla="*/ 42 h 49"/>
                  <a:gd name="T6" fmla="*/ 47 w 49"/>
                  <a:gd name="T7" fmla="*/ 32 h 49"/>
                  <a:gd name="T8" fmla="*/ 49 w 49"/>
                  <a:gd name="T9" fmla="*/ 25 h 49"/>
                  <a:gd name="T10" fmla="*/ 47 w 49"/>
                  <a:gd name="T11" fmla="*/ 13 h 49"/>
                  <a:gd name="T12" fmla="*/ 42 w 49"/>
                  <a:gd name="T13" fmla="*/ 6 h 49"/>
                  <a:gd name="T14" fmla="*/ 32 w 49"/>
                  <a:gd name="T15" fmla="*/ 2 h 49"/>
                  <a:gd name="T16" fmla="*/ 25 w 49"/>
                  <a:gd name="T17" fmla="*/ 0 h 49"/>
                  <a:gd name="T18" fmla="*/ 13 w 49"/>
                  <a:gd name="T19" fmla="*/ 2 h 49"/>
                  <a:gd name="T20" fmla="*/ 6 w 49"/>
                  <a:gd name="T21" fmla="*/ 6 h 49"/>
                  <a:gd name="T22" fmla="*/ 2 w 49"/>
                  <a:gd name="T23" fmla="*/ 13 h 49"/>
                  <a:gd name="T24" fmla="*/ 0 w 49"/>
                  <a:gd name="T25" fmla="*/ 25 h 49"/>
                  <a:gd name="T26" fmla="*/ 2 w 49"/>
                  <a:gd name="T27" fmla="*/ 32 h 49"/>
                  <a:gd name="T28" fmla="*/ 6 w 49"/>
                  <a:gd name="T29" fmla="*/ 42 h 49"/>
                  <a:gd name="T30" fmla="*/ 13 w 49"/>
                  <a:gd name="T31" fmla="*/ 48 h 49"/>
                  <a:gd name="T32" fmla="*/ 25 w 49"/>
                  <a:gd name="T33" fmla="*/ 49 h 49"/>
                  <a:gd name="T34" fmla="*/ 25 w 49"/>
                  <a:gd name="T3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lnTo>
                      <a:pt x="32" y="48"/>
                    </a:lnTo>
                    <a:lnTo>
                      <a:pt x="42" y="42"/>
                    </a:lnTo>
                    <a:lnTo>
                      <a:pt x="47" y="32"/>
                    </a:lnTo>
                    <a:lnTo>
                      <a:pt x="49" y="25"/>
                    </a:lnTo>
                    <a:lnTo>
                      <a:pt x="47" y="13"/>
                    </a:lnTo>
                    <a:lnTo>
                      <a:pt x="42" y="6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6" y="42"/>
                    </a:lnTo>
                    <a:lnTo>
                      <a:pt x="13" y="48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" name="Freeform 150"/>
              <p:cNvSpPr>
                <a:spLocks/>
              </p:cNvSpPr>
              <p:nvPr/>
            </p:nvSpPr>
            <p:spPr bwMode="auto">
              <a:xfrm>
                <a:off x="3421" y="2459"/>
                <a:ext cx="87" cy="121"/>
              </a:xfrm>
              <a:custGeom>
                <a:avLst/>
                <a:gdLst>
                  <a:gd name="T0" fmla="*/ 8 w 175"/>
                  <a:gd name="T1" fmla="*/ 241 h 241"/>
                  <a:gd name="T2" fmla="*/ 166 w 175"/>
                  <a:gd name="T3" fmla="*/ 74 h 241"/>
                  <a:gd name="T4" fmla="*/ 175 w 175"/>
                  <a:gd name="T5" fmla="*/ 0 h 241"/>
                  <a:gd name="T6" fmla="*/ 0 w 175"/>
                  <a:gd name="T7" fmla="*/ 184 h 241"/>
                  <a:gd name="T8" fmla="*/ 8 w 175"/>
                  <a:gd name="T9" fmla="*/ 241 h 241"/>
                  <a:gd name="T10" fmla="*/ 8 w 175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41">
                    <a:moveTo>
                      <a:pt x="8" y="241"/>
                    </a:moveTo>
                    <a:lnTo>
                      <a:pt x="166" y="74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41"/>
                    </a:lnTo>
                    <a:lnTo>
                      <a:pt x="8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" name="Freeform 151"/>
              <p:cNvSpPr>
                <a:spLocks/>
              </p:cNvSpPr>
              <p:nvPr/>
            </p:nvSpPr>
            <p:spPr bwMode="auto">
              <a:xfrm>
                <a:off x="3421" y="2390"/>
                <a:ext cx="87" cy="119"/>
              </a:xfrm>
              <a:custGeom>
                <a:avLst/>
                <a:gdLst>
                  <a:gd name="T0" fmla="*/ 8 w 175"/>
                  <a:gd name="T1" fmla="*/ 237 h 237"/>
                  <a:gd name="T2" fmla="*/ 166 w 175"/>
                  <a:gd name="T3" fmla="*/ 72 h 237"/>
                  <a:gd name="T4" fmla="*/ 175 w 175"/>
                  <a:gd name="T5" fmla="*/ 0 h 237"/>
                  <a:gd name="T6" fmla="*/ 0 w 175"/>
                  <a:gd name="T7" fmla="*/ 184 h 237"/>
                  <a:gd name="T8" fmla="*/ 8 w 175"/>
                  <a:gd name="T9" fmla="*/ 237 h 237"/>
                  <a:gd name="T10" fmla="*/ 8 w 175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37">
                    <a:moveTo>
                      <a:pt x="8" y="237"/>
                    </a:moveTo>
                    <a:lnTo>
                      <a:pt x="166" y="72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5" name="Freeform 152"/>
              <p:cNvSpPr>
                <a:spLocks/>
              </p:cNvSpPr>
              <p:nvPr/>
            </p:nvSpPr>
            <p:spPr bwMode="auto">
              <a:xfrm>
                <a:off x="3421" y="2321"/>
                <a:ext cx="87" cy="121"/>
              </a:xfrm>
              <a:custGeom>
                <a:avLst/>
                <a:gdLst>
                  <a:gd name="T0" fmla="*/ 8 w 175"/>
                  <a:gd name="T1" fmla="*/ 241 h 241"/>
                  <a:gd name="T2" fmla="*/ 168 w 175"/>
                  <a:gd name="T3" fmla="*/ 74 h 241"/>
                  <a:gd name="T4" fmla="*/ 175 w 175"/>
                  <a:gd name="T5" fmla="*/ 0 h 241"/>
                  <a:gd name="T6" fmla="*/ 0 w 175"/>
                  <a:gd name="T7" fmla="*/ 184 h 241"/>
                  <a:gd name="T8" fmla="*/ 8 w 175"/>
                  <a:gd name="T9" fmla="*/ 241 h 241"/>
                  <a:gd name="T10" fmla="*/ 8 w 175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41">
                    <a:moveTo>
                      <a:pt x="8" y="241"/>
                    </a:moveTo>
                    <a:lnTo>
                      <a:pt x="168" y="74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41"/>
                    </a:lnTo>
                    <a:lnTo>
                      <a:pt x="8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" name="Freeform 153"/>
              <p:cNvSpPr>
                <a:spLocks/>
              </p:cNvSpPr>
              <p:nvPr/>
            </p:nvSpPr>
            <p:spPr bwMode="auto">
              <a:xfrm>
                <a:off x="3421" y="2253"/>
                <a:ext cx="87" cy="118"/>
              </a:xfrm>
              <a:custGeom>
                <a:avLst/>
                <a:gdLst>
                  <a:gd name="T0" fmla="*/ 8 w 175"/>
                  <a:gd name="T1" fmla="*/ 238 h 238"/>
                  <a:gd name="T2" fmla="*/ 168 w 175"/>
                  <a:gd name="T3" fmla="*/ 72 h 238"/>
                  <a:gd name="T4" fmla="*/ 175 w 175"/>
                  <a:gd name="T5" fmla="*/ 0 h 238"/>
                  <a:gd name="T6" fmla="*/ 0 w 175"/>
                  <a:gd name="T7" fmla="*/ 185 h 238"/>
                  <a:gd name="T8" fmla="*/ 8 w 175"/>
                  <a:gd name="T9" fmla="*/ 238 h 238"/>
                  <a:gd name="T10" fmla="*/ 8 w 175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38">
                    <a:moveTo>
                      <a:pt x="8" y="238"/>
                    </a:moveTo>
                    <a:lnTo>
                      <a:pt x="168" y="72"/>
                    </a:lnTo>
                    <a:lnTo>
                      <a:pt x="175" y="0"/>
                    </a:lnTo>
                    <a:lnTo>
                      <a:pt x="0" y="185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" name="Freeform 154"/>
              <p:cNvSpPr>
                <a:spLocks/>
              </p:cNvSpPr>
              <p:nvPr/>
            </p:nvSpPr>
            <p:spPr bwMode="auto">
              <a:xfrm>
                <a:off x="3421" y="2115"/>
                <a:ext cx="88" cy="119"/>
              </a:xfrm>
              <a:custGeom>
                <a:avLst/>
                <a:gdLst>
                  <a:gd name="T0" fmla="*/ 8 w 177"/>
                  <a:gd name="T1" fmla="*/ 237 h 237"/>
                  <a:gd name="T2" fmla="*/ 168 w 177"/>
                  <a:gd name="T3" fmla="*/ 72 h 237"/>
                  <a:gd name="T4" fmla="*/ 177 w 177"/>
                  <a:gd name="T5" fmla="*/ 0 h 237"/>
                  <a:gd name="T6" fmla="*/ 0 w 177"/>
                  <a:gd name="T7" fmla="*/ 184 h 237"/>
                  <a:gd name="T8" fmla="*/ 8 w 177"/>
                  <a:gd name="T9" fmla="*/ 237 h 237"/>
                  <a:gd name="T10" fmla="*/ 8 w 177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7">
                    <a:moveTo>
                      <a:pt x="8" y="237"/>
                    </a:moveTo>
                    <a:lnTo>
                      <a:pt x="168" y="72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" name="Freeform 155"/>
              <p:cNvSpPr>
                <a:spLocks/>
              </p:cNvSpPr>
              <p:nvPr/>
            </p:nvSpPr>
            <p:spPr bwMode="auto">
              <a:xfrm>
                <a:off x="3421" y="2045"/>
                <a:ext cx="88" cy="119"/>
              </a:xfrm>
              <a:custGeom>
                <a:avLst/>
                <a:gdLst>
                  <a:gd name="T0" fmla="*/ 8 w 177"/>
                  <a:gd name="T1" fmla="*/ 237 h 237"/>
                  <a:gd name="T2" fmla="*/ 168 w 177"/>
                  <a:gd name="T3" fmla="*/ 74 h 237"/>
                  <a:gd name="T4" fmla="*/ 177 w 177"/>
                  <a:gd name="T5" fmla="*/ 0 h 237"/>
                  <a:gd name="T6" fmla="*/ 0 w 177"/>
                  <a:gd name="T7" fmla="*/ 184 h 237"/>
                  <a:gd name="T8" fmla="*/ 8 w 177"/>
                  <a:gd name="T9" fmla="*/ 237 h 237"/>
                  <a:gd name="T10" fmla="*/ 8 w 177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7">
                    <a:moveTo>
                      <a:pt x="8" y="237"/>
                    </a:moveTo>
                    <a:lnTo>
                      <a:pt x="168" y="74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" name="Freeform 156"/>
              <p:cNvSpPr>
                <a:spLocks/>
              </p:cNvSpPr>
              <p:nvPr/>
            </p:nvSpPr>
            <p:spPr bwMode="auto">
              <a:xfrm>
                <a:off x="3421" y="1977"/>
                <a:ext cx="88" cy="119"/>
              </a:xfrm>
              <a:custGeom>
                <a:avLst/>
                <a:gdLst>
                  <a:gd name="T0" fmla="*/ 8 w 177"/>
                  <a:gd name="T1" fmla="*/ 238 h 238"/>
                  <a:gd name="T2" fmla="*/ 168 w 177"/>
                  <a:gd name="T3" fmla="*/ 72 h 238"/>
                  <a:gd name="T4" fmla="*/ 177 w 177"/>
                  <a:gd name="T5" fmla="*/ 0 h 238"/>
                  <a:gd name="T6" fmla="*/ 0 w 177"/>
                  <a:gd name="T7" fmla="*/ 184 h 238"/>
                  <a:gd name="T8" fmla="*/ 8 w 177"/>
                  <a:gd name="T9" fmla="*/ 238 h 238"/>
                  <a:gd name="T10" fmla="*/ 8 w 177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8">
                    <a:moveTo>
                      <a:pt x="8" y="238"/>
                    </a:moveTo>
                    <a:lnTo>
                      <a:pt x="168" y="72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" name="Freeform 157"/>
              <p:cNvSpPr>
                <a:spLocks/>
              </p:cNvSpPr>
              <p:nvPr/>
            </p:nvSpPr>
            <p:spPr bwMode="auto">
              <a:xfrm>
                <a:off x="3421" y="1908"/>
                <a:ext cx="88" cy="118"/>
              </a:xfrm>
              <a:custGeom>
                <a:avLst/>
                <a:gdLst>
                  <a:gd name="T0" fmla="*/ 8 w 177"/>
                  <a:gd name="T1" fmla="*/ 238 h 238"/>
                  <a:gd name="T2" fmla="*/ 168 w 177"/>
                  <a:gd name="T3" fmla="*/ 74 h 238"/>
                  <a:gd name="T4" fmla="*/ 177 w 177"/>
                  <a:gd name="T5" fmla="*/ 0 h 238"/>
                  <a:gd name="T6" fmla="*/ 0 w 177"/>
                  <a:gd name="T7" fmla="*/ 185 h 238"/>
                  <a:gd name="T8" fmla="*/ 8 w 177"/>
                  <a:gd name="T9" fmla="*/ 238 h 238"/>
                  <a:gd name="T10" fmla="*/ 8 w 177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8">
                    <a:moveTo>
                      <a:pt x="8" y="238"/>
                    </a:moveTo>
                    <a:lnTo>
                      <a:pt x="168" y="74"/>
                    </a:lnTo>
                    <a:lnTo>
                      <a:pt x="177" y="0"/>
                    </a:lnTo>
                    <a:lnTo>
                      <a:pt x="0" y="185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" name="Freeform 158"/>
              <p:cNvSpPr>
                <a:spLocks/>
              </p:cNvSpPr>
              <p:nvPr/>
            </p:nvSpPr>
            <p:spPr bwMode="auto">
              <a:xfrm>
                <a:off x="2532" y="2168"/>
                <a:ext cx="133" cy="23"/>
              </a:xfrm>
              <a:custGeom>
                <a:avLst/>
                <a:gdLst>
                  <a:gd name="T0" fmla="*/ 0 w 266"/>
                  <a:gd name="T1" fmla="*/ 46 h 46"/>
                  <a:gd name="T2" fmla="*/ 232 w 266"/>
                  <a:gd name="T3" fmla="*/ 36 h 46"/>
                  <a:gd name="T4" fmla="*/ 266 w 266"/>
                  <a:gd name="T5" fmla="*/ 0 h 46"/>
                  <a:gd name="T6" fmla="*/ 29 w 266"/>
                  <a:gd name="T7" fmla="*/ 4 h 46"/>
                  <a:gd name="T8" fmla="*/ 0 w 266"/>
                  <a:gd name="T9" fmla="*/ 46 h 46"/>
                  <a:gd name="T10" fmla="*/ 0 w 266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6">
                    <a:moveTo>
                      <a:pt x="0" y="46"/>
                    </a:moveTo>
                    <a:lnTo>
                      <a:pt x="232" y="36"/>
                    </a:lnTo>
                    <a:lnTo>
                      <a:pt x="266" y="0"/>
                    </a:lnTo>
                    <a:lnTo>
                      <a:pt x="29" y="4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" name="Freeform 159"/>
              <p:cNvSpPr>
                <a:spLocks/>
              </p:cNvSpPr>
              <p:nvPr/>
            </p:nvSpPr>
            <p:spPr bwMode="auto">
              <a:xfrm>
                <a:off x="2558" y="2132"/>
                <a:ext cx="133" cy="23"/>
              </a:xfrm>
              <a:custGeom>
                <a:avLst/>
                <a:gdLst>
                  <a:gd name="T0" fmla="*/ 0 w 266"/>
                  <a:gd name="T1" fmla="*/ 45 h 45"/>
                  <a:gd name="T2" fmla="*/ 230 w 266"/>
                  <a:gd name="T3" fmla="*/ 38 h 45"/>
                  <a:gd name="T4" fmla="*/ 266 w 266"/>
                  <a:gd name="T5" fmla="*/ 0 h 45"/>
                  <a:gd name="T6" fmla="*/ 27 w 266"/>
                  <a:gd name="T7" fmla="*/ 4 h 45"/>
                  <a:gd name="T8" fmla="*/ 0 w 266"/>
                  <a:gd name="T9" fmla="*/ 45 h 45"/>
                  <a:gd name="T10" fmla="*/ 0 w 26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5">
                    <a:moveTo>
                      <a:pt x="0" y="45"/>
                    </a:moveTo>
                    <a:lnTo>
                      <a:pt x="230" y="38"/>
                    </a:lnTo>
                    <a:lnTo>
                      <a:pt x="266" y="0"/>
                    </a:lnTo>
                    <a:lnTo>
                      <a:pt x="27" y="4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" name="Freeform 160"/>
              <p:cNvSpPr>
                <a:spLocks/>
              </p:cNvSpPr>
              <p:nvPr/>
            </p:nvSpPr>
            <p:spPr bwMode="auto">
              <a:xfrm>
                <a:off x="2581" y="2096"/>
                <a:ext cx="134" cy="24"/>
              </a:xfrm>
              <a:custGeom>
                <a:avLst/>
                <a:gdLst>
                  <a:gd name="T0" fmla="*/ 0 w 266"/>
                  <a:gd name="T1" fmla="*/ 47 h 47"/>
                  <a:gd name="T2" fmla="*/ 234 w 266"/>
                  <a:gd name="T3" fmla="*/ 38 h 47"/>
                  <a:gd name="T4" fmla="*/ 266 w 266"/>
                  <a:gd name="T5" fmla="*/ 0 h 47"/>
                  <a:gd name="T6" fmla="*/ 28 w 266"/>
                  <a:gd name="T7" fmla="*/ 3 h 47"/>
                  <a:gd name="T8" fmla="*/ 0 w 266"/>
                  <a:gd name="T9" fmla="*/ 47 h 47"/>
                  <a:gd name="T10" fmla="*/ 0 w 266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7">
                    <a:moveTo>
                      <a:pt x="0" y="47"/>
                    </a:moveTo>
                    <a:lnTo>
                      <a:pt x="234" y="38"/>
                    </a:lnTo>
                    <a:lnTo>
                      <a:pt x="266" y="0"/>
                    </a:lnTo>
                    <a:lnTo>
                      <a:pt x="28" y="3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" name="Freeform 161"/>
              <p:cNvSpPr>
                <a:spLocks/>
              </p:cNvSpPr>
              <p:nvPr/>
            </p:nvSpPr>
            <p:spPr bwMode="auto">
              <a:xfrm>
                <a:off x="2607" y="2060"/>
                <a:ext cx="133" cy="22"/>
              </a:xfrm>
              <a:custGeom>
                <a:avLst/>
                <a:gdLst>
                  <a:gd name="T0" fmla="*/ 0 w 266"/>
                  <a:gd name="T1" fmla="*/ 46 h 46"/>
                  <a:gd name="T2" fmla="*/ 232 w 266"/>
                  <a:gd name="T3" fmla="*/ 38 h 46"/>
                  <a:gd name="T4" fmla="*/ 266 w 266"/>
                  <a:gd name="T5" fmla="*/ 0 h 46"/>
                  <a:gd name="T6" fmla="*/ 29 w 266"/>
                  <a:gd name="T7" fmla="*/ 4 h 46"/>
                  <a:gd name="T8" fmla="*/ 0 w 266"/>
                  <a:gd name="T9" fmla="*/ 46 h 46"/>
                  <a:gd name="T10" fmla="*/ 0 w 266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6">
                    <a:moveTo>
                      <a:pt x="0" y="46"/>
                    </a:moveTo>
                    <a:lnTo>
                      <a:pt x="232" y="38"/>
                    </a:lnTo>
                    <a:lnTo>
                      <a:pt x="266" y="0"/>
                    </a:lnTo>
                    <a:lnTo>
                      <a:pt x="29" y="4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" name="Freeform 162"/>
              <p:cNvSpPr>
                <a:spLocks/>
              </p:cNvSpPr>
              <p:nvPr/>
            </p:nvSpPr>
            <p:spPr bwMode="auto">
              <a:xfrm>
                <a:off x="2519" y="2611"/>
                <a:ext cx="181" cy="123"/>
              </a:xfrm>
              <a:custGeom>
                <a:avLst/>
                <a:gdLst>
                  <a:gd name="T0" fmla="*/ 0 w 363"/>
                  <a:gd name="T1" fmla="*/ 241 h 245"/>
                  <a:gd name="T2" fmla="*/ 363 w 363"/>
                  <a:gd name="T3" fmla="*/ 245 h 245"/>
                  <a:gd name="T4" fmla="*/ 358 w 363"/>
                  <a:gd name="T5" fmla="*/ 11 h 245"/>
                  <a:gd name="T6" fmla="*/ 8 w 363"/>
                  <a:gd name="T7" fmla="*/ 0 h 245"/>
                  <a:gd name="T8" fmla="*/ 0 w 363"/>
                  <a:gd name="T9" fmla="*/ 241 h 245"/>
                  <a:gd name="T10" fmla="*/ 0 w 363"/>
                  <a:gd name="T11" fmla="*/ 24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" h="245">
                    <a:moveTo>
                      <a:pt x="0" y="241"/>
                    </a:moveTo>
                    <a:lnTo>
                      <a:pt x="363" y="245"/>
                    </a:lnTo>
                    <a:lnTo>
                      <a:pt x="358" y="11"/>
                    </a:lnTo>
                    <a:lnTo>
                      <a:pt x="8" y="0"/>
                    </a:lnTo>
                    <a:lnTo>
                      <a:pt x="0" y="241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" name="Freeform 163"/>
              <p:cNvSpPr>
                <a:spLocks/>
              </p:cNvSpPr>
              <p:nvPr/>
            </p:nvSpPr>
            <p:spPr bwMode="auto">
              <a:xfrm>
                <a:off x="2522" y="2611"/>
                <a:ext cx="24" cy="123"/>
              </a:xfrm>
              <a:custGeom>
                <a:avLst/>
                <a:gdLst>
                  <a:gd name="T0" fmla="*/ 0 w 50"/>
                  <a:gd name="T1" fmla="*/ 0 h 245"/>
                  <a:gd name="T2" fmla="*/ 0 w 50"/>
                  <a:gd name="T3" fmla="*/ 245 h 245"/>
                  <a:gd name="T4" fmla="*/ 50 w 50"/>
                  <a:gd name="T5" fmla="*/ 237 h 245"/>
                  <a:gd name="T6" fmla="*/ 50 w 50"/>
                  <a:gd name="T7" fmla="*/ 4 h 245"/>
                  <a:gd name="T8" fmla="*/ 0 w 50"/>
                  <a:gd name="T9" fmla="*/ 0 h 245"/>
                  <a:gd name="T10" fmla="*/ 0 w 50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45">
                    <a:moveTo>
                      <a:pt x="0" y="0"/>
                    </a:moveTo>
                    <a:lnTo>
                      <a:pt x="0" y="245"/>
                    </a:lnTo>
                    <a:lnTo>
                      <a:pt x="50" y="237"/>
                    </a:lnTo>
                    <a:lnTo>
                      <a:pt x="5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" name="Freeform 164"/>
              <p:cNvSpPr>
                <a:spLocks/>
              </p:cNvSpPr>
              <p:nvPr/>
            </p:nvSpPr>
            <p:spPr bwMode="auto">
              <a:xfrm>
                <a:off x="2678" y="2615"/>
                <a:ext cx="30" cy="117"/>
              </a:xfrm>
              <a:custGeom>
                <a:avLst/>
                <a:gdLst>
                  <a:gd name="T0" fmla="*/ 5 w 59"/>
                  <a:gd name="T1" fmla="*/ 0 h 234"/>
                  <a:gd name="T2" fmla="*/ 0 w 59"/>
                  <a:gd name="T3" fmla="*/ 230 h 234"/>
                  <a:gd name="T4" fmla="*/ 49 w 59"/>
                  <a:gd name="T5" fmla="*/ 234 h 234"/>
                  <a:gd name="T6" fmla="*/ 59 w 59"/>
                  <a:gd name="T7" fmla="*/ 0 h 234"/>
                  <a:gd name="T8" fmla="*/ 5 w 59"/>
                  <a:gd name="T9" fmla="*/ 0 h 234"/>
                  <a:gd name="T10" fmla="*/ 5 w 59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234">
                    <a:moveTo>
                      <a:pt x="5" y="0"/>
                    </a:moveTo>
                    <a:lnTo>
                      <a:pt x="0" y="230"/>
                    </a:lnTo>
                    <a:lnTo>
                      <a:pt x="49" y="234"/>
                    </a:lnTo>
                    <a:lnTo>
                      <a:pt x="59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8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</a:t>
            </a:r>
            <a:r>
              <a:rPr lang="pt-BR" dirty="0" err="1"/>
              <a:t>Unicaudal</a:t>
            </a:r>
            <a:r>
              <a:rPr lang="pt-BR" dirty="0"/>
              <a:t> sobre uma Média da População: </a:t>
            </a:r>
            <a:r>
              <a:rPr lang="el-GR" dirty="0"/>
              <a:t>σ</a:t>
            </a:r>
            <a:r>
              <a:rPr lang="pt-BR" dirty="0"/>
              <a:t> Conhecido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Espaço Reservado para Conteúdo 16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114300" indent="0">
                  <a:buNone/>
                </a:pPr>
                <a:r>
                  <a:rPr lang="pt-BR" dirty="0" smtClean="0"/>
                  <a:t>Métodos do Valor </a:t>
                </a:r>
                <a:r>
                  <a:rPr lang="pt-BR" i="1" dirty="0" smtClean="0"/>
                  <a:t>p</a:t>
                </a:r>
                <a:r>
                  <a:rPr lang="pt-BR" dirty="0" smtClean="0"/>
                  <a:t> e Valor Crítico</a:t>
                </a:r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Desenvolva as hipóteses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3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3200" i="1">
                        <a:latin typeface="Cambria Math"/>
                      </a:rPr>
                      <m:t>:</m:t>
                    </m:r>
                    <m:r>
                      <a:rPr lang="pt-BR" sz="32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32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sz="3200" dirty="0"/>
                  <a:t> 12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latin typeface="Cambria Math"/>
                        </a:rPr>
                        <m:t>:</m:t>
                      </m:r>
                      <m:r>
                        <a:rPr lang="pt-BR" sz="32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3200" i="1">
                          <a:latin typeface="Cambria Math"/>
                          <a:ea typeface="Cambria Math"/>
                        </a:rPr>
                        <m:t>&gt;12</m:t>
                      </m:r>
                    </m:oMath>
                  </m:oMathPara>
                </a14:m>
                <a:endParaRPr lang="pt-BR" sz="3200" dirty="0"/>
              </a:p>
              <a:p>
                <a:pPr marL="857250" indent="-742950">
                  <a:buFont typeface="+mj-lt"/>
                  <a:buAutoNum type="arabicPeriod" startAt="2"/>
                </a:pPr>
                <a:r>
                  <a:rPr lang="pt-BR" dirty="0" smtClean="0"/>
                  <a:t>Especifique o nível de significância </a:t>
                </a:r>
                <a:r>
                  <a:rPr lang="el-GR" i="1" dirty="0" smtClean="0"/>
                  <a:t>α</a:t>
                </a:r>
                <a:r>
                  <a:rPr lang="pt-BR" dirty="0" smtClean="0"/>
                  <a:t> = 0,05</a:t>
                </a:r>
              </a:p>
              <a:p>
                <a:pPr marL="857250" indent="-742950">
                  <a:buFont typeface="+mj-lt"/>
                  <a:buAutoNum type="arabicPeriod" startAt="2"/>
                </a:pPr>
                <a:r>
                  <a:rPr lang="pt-BR" dirty="0" smtClean="0"/>
                  <a:t>Calcule o valor do teste estatístico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𝑧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13,25−12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3,2/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40</m:t>
                              </m:r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=2,47</m:t>
                      </m:r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168" name="Espaço Reservado para Conteúdo 16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20" t="-27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Group 3"/>
          <p:cNvGrpSpPr>
            <a:grpSpLocks/>
          </p:cNvGrpSpPr>
          <p:nvPr/>
        </p:nvGrpSpPr>
        <p:grpSpPr bwMode="auto">
          <a:xfrm>
            <a:off x="7186613" y="573088"/>
            <a:ext cx="1733550" cy="887412"/>
            <a:chOff x="2223" y="1871"/>
            <a:chExt cx="1608" cy="979"/>
          </a:xfrm>
        </p:grpSpPr>
        <p:sp>
          <p:nvSpPr>
            <p:cNvPr id="170" name="Freeform 4"/>
            <p:cNvSpPr>
              <a:spLocks/>
            </p:cNvSpPr>
            <p:nvPr/>
          </p:nvSpPr>
          <p:spPr bwMode="auto">
            <a:xfrm>
              <a:off x="3581" y="2373"/>
              <a:ext cx="192" cy="291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5"/>
            <p:cNvSpPr>
              <a:spLocks/>
            </p:cNvSpPr>
            <p:nvPr/>
          </p:nvSpPr>
          <p:spPr bwMode="auto">
            <a:xfrm>
              <a:off x="2340" y="2687"/>
              <a:ext cx="262" cy="141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6"/>
            <p:cNvSpPr>
              <a:spLocks/>
            </p:cNvSpPr>
            <p:nvPr/>
          </p:nvSpPr>
          <p:spPr bwMode="auto">
            <a:xfrm>
              <a:off x="3496" y="1910"/>
              <a:ext cx="260" cy="205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7"/>
            <p:cNvSpPr>
              <a:spLocks/>
            </p:cNvSpPr>
            <p:nvPr/>
          </p:nvSpPr>
          <p:spPr bwMode="auto">
            <a:xfrm>
              <a:off x="3387" y="1892"/>
              <a:ext cx="404" cy="717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8"/>
            <p:cNvSpPr>
              <a:spLocks/>
            </p:cNvSpPr>
            <p:nvPr/>
          </p:nvSpPr>
          <p:spPr bwMode="auto">
            <a:xfrm>
              <a:off x="2312" y="1890"/>
              <a:ext cx="1107" cy="871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9"/>
            <p:cNvSpPr>
              <a:spLocks/>
            </p:cNvSpPr>
            <p:nvPr/>
          </p:nvSpPr>
          <p:spPr bwMode="auto">
            <a:xfrm>
              <a:off x="3200" y="2356"/>
              <a:ext cx="221" cy="72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10"/>
            <p:cNvSpPr>
              <a:spLocks/>
            </p:cNvSpPr>
            <p:nvPr/>
          </p:nvSpPr>
          <p:spPr bwMode="auto">
            <a:xfrm>
              <a:off x="3226" y="2502"/>
              <a:ext cx="188" cy="85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11"/>
            <p:cNvSpPr>
              <a:spLocks/>
            </p:cNvSpPr>
            <p:nvPr/>
          </p:nvSpPr>
          <p:spPr bwMode="auto">
            <a:xfrm>
              <a:off x="2252" y="2297"/>
              <a:ext cx="687" cy="356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12"/>
            <p:cNvSpPr>
              <a:spLocks/>
            </p:cNvSpPr>
            <p:nvPr/>
          </p:nvSpPr>
          <p:spPr bwMode="auto">
            <a:xfrm>
              <a:off x="3211" y="2242"/>
              <a:ext cx="210" cy="63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13"/>
            <p:cNvSpPr>
              <a:spLocks/>
            </p:cNvSpPr>
            <p:nvPr/>
          </p:nvSpPr>
          <p:spPr bwMode="auto">
            <a:xfrm>
              <a:off x="2860" y="2493"/>
              <a:ext cx="362" cy="351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14"/>
            <p:cNvSpPr>
              <a:spLocks/>
            </p:cNvSpPr>
            <p:nvPr/>
          </p:nvSpPr>
          <p:spPr bwMode="auto">
            <a:xfrm>
              <a:off x="2294" y="2437"/>
              <a:ext cx="108" cy="93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15"/>
            <p:cNvSpPr>
              <a:spLocks/>
            </p:cNvSpPr>
            <p:nvPr/>
          </p:nvSpPr>
          <p:spPr bwMode="auto">
            <a:xfrm>
              <a:off x="2464" y="2452"/>
              <a:ext cx="205" cy="88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2720" y="2451"/>
              <a:ext cx="167" cy="100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17"/>
            <p:cNvSpPr>
              <a:spLocks/>
            </p:cNvSpPr>
            <p:nvPr/>
          </p:nvSpPr>
          <p:spPr bwMode="auto">
            <a:xfrm>
              <a:off x="2750" y="1885"/>
              <a:ext cx="517" cy="90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18"/>
            <p:cNvSpPr>
              <a:spLocks/>
            </p:cNvSpPr>
            <p:nvPr/>
          </p:nvSpPr>
          <p:spPr bwMode="auto">
            <a:xfrm>
              <a:off x="3506" y="2210"/>
              <a:ext cx="256" cy="161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19"/>
            <p:cNvSpPr>
              <a:spLocks/>
            </p:cNvSpPr>
            <p:nvPr/>
          </p:nvSpPr>
          <p:spPr bwMode="auto">
            <a:xfrm>
              <a:off x="2243" y="2639"/>
              <a:ext cx="746" cy="134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20"/>
            <p:cNvSpPr>
              <a:spLocks/>
            </p:cNvSpPr>
            <p:nvPr/>
          </p:nvSpPr>
          <p:spPr bwMode="auto">
            <a:xfrm>
              <a:off x="3178" y="2009"/>
              <a:ext cx="153" cy="228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21"/>
            <p:cNvSpPr>
              <a:spLocks/>
            </p:cNvSpPr>
            <p:nvPr/>
          </p:nvSpPr>
          <p:spPr bwMode="auto">
            <a:xfrm>
              <a:off x="3184" y="2082"/>
              <a:ext cx="100" cy="141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22"/>
            <p:cNvSpPr>
              <a:spLocks/>
            </p:cNvSpPr>
            <p:nvPr/>
          </p:nvSpPr>
          <p:spPr bwMode="auto">
            <a:xfrm>
              <a:off x="2303" y="2637"/>
              <a:ext cx="584" cy="48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23"/>
            <p:cNvSpPr>
              <a:spLocks/>
            </p:cNvSpPr>
            <p:nvPr/>
          </p:nvSpPr>
          <p:spPr bwMode="auto">
            <a:xfrm>
              <a:off x="2793" y="2005"/>
              <a:ext cx="366" cy="216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24"/>
            <p:cNvSpPr>
              <a:spLocks/>
            </p:cNvSpPr>
            <p:nvPr/>
          </p:nvSpPr>
          <p:spPr bwMode="auto">
            <a:xfrm>
              <a:off x="2504" y="2019"/>
              <a:ext cx="440" cy="207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25"/>
            <p:cNvSpPr>
              <a:spLocks/>
            </p:cNvSpPr>
            <p:nvPr/>
          </p:nvSpPr>
          <p:spPr bwMode="auto">
            <a:xfrm>
              <a:off x="2852" y="2007"/>
              <a:ext cx="310" cy="110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26"/>
            <p:cNvSpPr>
              <a:spLocks/>
            </p:cNvSpPr>
            <p:nvPr/>
          </p:nvSpPr>
          <p:spPr bwMode="auto">
            <a:xfrm>
              <a:off x="2303" y="2001"/>
              <a:ext cx="870" cy="317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Freeform 27"/>
            <p:cNvSpPr>
              <a:spLocks/>
            </p:cNvSpPr>
            <p:nvPr/>
          </p:nvSpPr>
          <p:spPr bwMode="auto">
            <a:xfrm>
              <a:off x="2274" y="2388"/>
              <a:ext cx="679" cy="213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Freeform 28"/>
            <p:cNvSpPr>
              <a:spLocks/>
            </p:cNvSpPr>
            <p:nvPr/>
          </p:nvSpPr>
          <p:spPr bwMode="auto">
            <a:xfrm>
              <a:off x="2289" y="2430"/>
              <a:ext cx="91" cy="110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" name="Freeform 29"/>
            <p:cNvSpPr>
              <a:spLocks/>
            </p:cNvSpPr>
            <p:nvPr/>
          </p:nvSpPr>
          <p:spPr bwMode="auto">
            <a:xfrm>
              <a:off x="2387" y="2434"/>
              <a:ext cx="24" cy="100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Freeform 30"/>
            <p:cNvSpPr>
              <a:spLocks/>
            </p:cNvSpPr>
            <p:nvPr/>
          </p:nvSpPr>
          <p:spPr bwMode="auto">
            <a:xfrm>
              <a:off x="2787" y="2447"/>
              <a:ext cx="23" cy="104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7" name="Freeform 31"/>
            <p:cNvSpPr>
              <a:spLocks/>
            </p:cNvSpPr>
            <p:nvPr/>
          </p:nvSpPr>
          <p:spPr bwMode="auto">
            <a:xfrm>
              <a:off x="2793" y="2497"/>
              <a:ext cx="114" cy="24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Freeform 32"/>
            <p:cNvSpPr>
              <a:spLocks/>
            </p:cNvSpPr>
            <p:nvPr/>
          </p:nvSpPr>
          <p:spPr bwMode="auto">
            <a:xfrm>
              <a:off x="2787" y="2540"/>
              <a:ext cx="106" cy="23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Freeform 33"/>
            <p:cNvSpPr>
              <a:spLocks/>
            </p:cNvSpPr>
            <p:nvPr/>
          </p:nvSpPr>
          <p:spPr bwMode="auto">
            <a:xfrm>
              <a:off x="2446" y="2440"/>
              <a:ext cx="254" cy="28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Freeform 34"/>
            <p:cNvSpPr>
              <a:spLocks/>
            </p:cNvSpPr>
            <p:nvPr/>
          </p:nvSpPr>
          <p:spPr bwMode="auto">
            <a:xfrm>
              <a:off x="2439" y="2483"/>
              <a:ext cx="255" cy="30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35"/>
            <p:cNvSpPr>
              <a:spLocks/>
            </p:cNvSpPr>
            <p:nvPr/>
          </p:nvSpPr>
          <p:spPr bwMode="auto">
            <a:xfrm>
              <a:off x="2436" y="2525"/>
              <a:ext cx="258" cy="28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Freeform 36"/>
            <p:cNvSpPr>
              <a:spLocks/>
            </p:cNvSpPr>
            <p:nvPr/>
          </p:nvSpPr>
          <p:spPr bwMode="auto">
            <a:xfrm>
              <a:off x="2244" y="2392"/>
              <a:ext cx="60" cy="206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37"/>
            <p:cNvSpPr>
              <a:spLocks/>
            </p:cNvSpPr>
            <p:nvPr/>
          </p:nvSpPr>
          <p:spPr bwMode="auto">
            <a:xfrm>
              <a:off x="2223" y="2622"/>
              <a:ext cx="811" cy="110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38"/>
            <p:cNvSpPr>
              <a:spLocks/>
            </p:cNvSpPr>
            <p:nvPr/>
          </p:nvSpPr>
          <p:spPr bwMode="auto">
            <a:xfrm>
              <a:off x="2322" y="2696"/>
              <a:ext cx="208" cy="138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39"/>
            <p:cNvSpPr>
              <a:spLocks/>
            </p:cNvSpPr>
            <p:nvPr/>
          </p:nvSpPr>
          <p:spPr bwMode="auto">
            <a:xfrm>
              <a:off x="2845" y="2696"/>
              <a:ext cx="232" cy="154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40"/>
            <p:cNvSpPr>
              <a:spLocks/>
            </p:cNvSpPr>
            <p:nvPr/>
          </p:nvSpPr>
          <p:spPr bwMode="auto">
            <a:xfrm>
              <a:off x="2561" y="2204"/>
              <a:ext cx="521" cy="28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41"/>
            <p:cNvSpPr>
              <a:spLocks/>
            </p:cNvSpPr>
            <p:nvPr/>
          </p:nvSpPr>
          <p:spPr bwMode="auto">
            <a:xfrm>
              <a:off x="2652" y="1933"/>
              <a:ext cx="583" cy="74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Freeform 42"/>
            <p:cNvSpPr>
              <a:spLocks/>
            </p:cNvSpPr>
            <p:nvPr/>
          </p:nvSpPr>
          <p:spPr bwMode="auto">
            <a:xfrm>
              <a:off x="2746" y="1873"/>
              <a:ext cx="530" cy="74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Freeform 43"/>
            <p:cNvSpPr>
              <a:spLocks/>
            </p:cNvSpPr>
            <p:nvPr/>
          </p:nvSpPr>
          <p:spPr bwMode="auto">
            <a:xfrm>
              <a:off x="3262" y="1871"/>
              <a:ext cx="170" cy="250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44"/>
            <p:cNvSpPr>
              <a:spLocks/>
            </p:cNvSpPr>
            <p:nvPr/>
          </p:nvSpPr>
          <p:spPr bwMode="auto">
            <a:xfrm>
              <a:off x="3417" y="1885"/>
              <a:ext cx="379" cy="82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45"/>
            <p:cNvSpPr>
              <a:spLocks/>
            </p:cNvSpPr>
            <p:nvPr/>
          </p:nvSpPr>
          <p:spPr bwMode="auto">
            <a:xfrm>
              <a:off x="3486" y="1910"/>
              <a:ext cx="35" cy="680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46"/>
            <p:cNvSpPr>
              <a:spLocks/>
            </p:cNvSpPr>
            <p:nvPr/>
          </p:nvSpPr>
          <p:spPr bwMode="auto">
            <a:xfrm>
              <a:off x="3502" y="2200"/>
              <a:ext cx="239" cy="37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47"/>
            <p:cNvSpPr>
              <a:spLocks/>
            </p:cNvSpPr>
            <p:nvPr/>
          </p:nvSpPr>
          <p:spPr bwMode="auto">
            <a:xfrm>
              <a:off x="3548" y="1982"/>
              <a:ext cx="16" cy="109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48"/>
            <p:cNvSpPr>
              <a:spLocks/>
            </p:cNvSpPr>
            <p:nvPr/>
          </p:nvSpPr>
          <p:spPr bwMode="auto">
            <a:xfrm>
              <a:off x="3550" y="2117"/>
              <a:ext cx="17" cy="82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" name="Freeform 49"/>
            <p:cNvSpPr>
              <a:spLocks/>
            </p:cNvSpPr>
            <p:nvPr/>
          </p:nvSpPr>
          <p:spPr bwMode="auto">
            <a:xfrm>
              <a:off x="3594" y="1924"/>
              <a:ext cx="35" cy="81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Freeform 50"/>
            <p:cNvSpPr>
              <a:spLocks/>
            </p:cNvSpPr>
            <p:nvPr/>
          </p:nvSpPr>
          <p:spPr bwMode="auto">
            <a:xfrm>
              <a:off x="3664" y="1938"/>
              <a:ext cx="46" cy="86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Freeform 51"/>
            <p:cNvSpPr>
              <a:spLocks/>
            </p:cNvSpPr>
            <p:nvPr/>
          </p:nvSpPr>
          <p:spPr bwMode="auto">
            <a:xfrm>
              <a:off x="3467" y="2218"/>
              <a:ext cx="31" cy="62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" name="Freeform 52"/>
            <p:cNvSpPr>
              <a:spLocks/>
            </p:cNvSpPr>
            <p:nvPr/>
          </p:nvSpPr>
          <p:spPr bwMode="auto">
            <a:xfrm>
              <a:off x="3432" y="2358"/>
              <a:ext cx="399" cy="264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" name="Freeform 53"/>
            <p:cNvSpPr>
              <a:spLocks/>
            </p:cNvSpPr>
            <p:nvPr/>
          </p:nvSpPr>
          <p:spPr bwMode="auto">
            <a:xfrm>
              <a:off x="3775" y="1954"/>
              <a:ext cx="28" cy="534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Freeform 54"/>
            <p:cNvSpPr>
              <a:spLocks/>
            </p:cNvSpPr>
            <p:nvPr/>
          </p:nvSpPr>
          <p:spPr bwMode="auto">
            <a:xfrm>
              <a:off x="2855" y="2011"/>
              <a:ext cx="375" cy="397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" name="Freeform 55"/>
            <p:cNvSpPr>
              <a:spLocks/>
            </p:cNvSpPr>
            <p:nvPr/>
          </p:nvSpPr>
          <p:spPr bwMode="auto">
            <a:xfrm>
              <a:off x="2977" y="2402"/>
              <a:ext cx="64" cy="35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56"/>
            <p:cNvSpPr>
              <a:spLocks/>
            </p:cNvSpPr>
            <p:nvPr/>
          </p:nvSpPr>
          <p:spPr bwMode="auto">
            <a:xfrm>
              <a:off x="3241" y="2240"/>
              <a:ext cx="168" cy="37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Freeform 57"/>
            <p:cNvSpPr>
              <a:spLocks/>
            </p:cNvSpPr>
            <p:nvPr/>
          </p:nvSpPr>
          <p:spPr bwMode="auto">
            <a:xfrm>
              <a:off x="3200" y="2345"/>
              <a:ext cx="216" cy="63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" name="Freeform 58"/>
            <p:cNvSpPr>
              <a:spLocks/>
            </p:cNvSpPr>
            <p:nvPr/>
          </p:nvSpPr>
          <p:spPr bwMode="auto">
            <a:xfrm>
              <a:off x="3209" y="2502"/>
              <a:ext cx="194" cy="66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" name="Freeform 59"/>
            <p:cNvSpPr>
              <a:spLocks/>
            </p:cNvSpPr>
            <p:nvPr/>
          </p:nvSpPr>
          <p:spPr bwMode="auto">
            <a:xfrm>
              <a:off x="3198" y="2617"/>
              <a:ext cx="231" cy="13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" name="Freeform 60"/>
            <p:cNvSpPr>
              <a:spLocks/>
            </p:cNvSpPr>
            <p:nvPr/>
          </p:nvSpPr>
          <p:spPr bwMode="auto">
            <a:xfrm>
              <a:off x="3056" y="2585"/>
              <a:ext cx="104" cy="159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Freeform 61"/>
            <p:cNvSpPr>
              <a:spLocks/>
            </p:cNvSpPr>
            <p:nvPr/>
          </p:nvSpPr>
          <p:spPr bwMode="auto">
            <a:xfrm>
              <a:off x="3096" y="2611"/>
              <a:ext cx="72" cy="108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8" name="Freeform 62"/>
            <p:cNvSpPr>
              <a:spLocks/>
            </p:cNvSpPr>
            <p:nvPr/>
          </p:nvSpPr>
          <p:spPr bwMode="auto">
            <a:xfrm>
              <a:off x="2964" y="2481"/>
              <a:ext cx="170" cy="232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" name="Freeform 63"/>
            <p:cNvSpPr>
              <a:spLocks/>
            </p:cNvSpPr>
            <p:nvPr/>
          </p:nvSpPr>
          <p:spPr bwMode="auto">
            <a:xfrm>
              <a:off x="3377" y="2148"/>
              <a:ext cx="57" cy="472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" name="Freeform 64"/>
            <p:cNvSpPr>
              <a:spLocks/>
            </p:cNvSpPr>
            <p:nvPr/>
          </p:nvSpPr>
          <p:spPr bwMode="auto">
            <a:xfrm>
              <a:off x="3205" y="2001"/>
              <a:ext cx="94" cy="23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" name="Freeform 65"/>
            <p:cNvSpPr>
              <a:spLocks/>
            </p:cNvSpPr>
            <p:nvPr/>
          </p:nvSpPr>
          <p:spPr bwMode="auto">
            <a:xfrm>
              <a:off x="3278" y="2005"/>
              <a:ext cx="66" cy="224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" name="Freeform 66"/>
            <p:cNvSpPr>
              <a:spLocks/>
            </p:cNvSpPr>
            <p:nvPr/>
          </p:nvSpPr>
          <p:spPr bwMode="auto">
            <a:xfrm>
              <a:off x="3197" y="2215"/>
              <a:ext cx="150" cy="28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Freeform 67"/>
            <p:cNvSpPr>
              <a:spLocks/>
            </p:cNvSpPr>
            <p:nvPr/>
          </p:nvSpPr>
          <p:spPr bwMode="auto">
            <a:xfrm>
              <a:off x="2709" y="2315"/>
              <a:ext cx="56" cy="49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68"/>
            <p:cNvSpPr>
              <a:spLocks/>
            </p:cNvSpPr>
            <p:nvPr/>
          </p:nvSpPr>
          <p:spPr bwMode="auto">
            <a:xfrm>
              <a:off x="2661" y="2321"/>
              <a:ext cx="51" cy="4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69"/>
            <p:cNvSpPr>
              <a:spLocks/>
            </p:cNvSpPr>
            <p:nvPr/>
          </p:nvSpPr>
          <p:spPr bwMode="auto">
            <a:xfrm>
              <a:off x="2596" y="2316"/>
              <a:ext cx="61" cy="45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Freeform 70"/>
            <p:cNvSpPr>
              <a:spLocks/>
            </p:cNvSpPr>
            <p:nvPr/>
          </p:nvSpPr>
          <p:spPr bwMode="auto">
            <a:xfrm>
              <a:off x="2540" y="2321"/>
              <a:ext cx="44" cy="37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Freeform 71"/>
            <p:cNvSpPr>
              <a:spLocks/>
            </p:cNvSpPr>
            <p:nvPr/>
          </p:nvSpPr>
          <p:spPr bwMode="auto">
            <a:xfrm>
              <a:off x="2477" y="2326"/>
              <a:ext cx="55" cy="33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" name="Freeform 72"/>
            <p:cNvSpPr>
              <a:spLocks/>
            </p:cNvSpPr>
            <p:nvPr/>
          </p:nvSpPr>
          <p:spPr bwMode="auto">
            <a:xfrm>
              <a:off x="2408" y="2326"/>
              <a:ext cx="62" cy="35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Freeform 73"/>
            <p:cNvSpPr>
              <a:spLocks/>
            </p:cNvSpPr>
            <p:nvPr/>
          </p:nvSpPr>
          <p:spPr bwMode="auto">
            <a:xfrm>
              <a:off x="2977" y="2267"/>
              <a:ext cx="203" cy="119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" name="Freeform 74"/>
            <p:cNvSpPr>
              <a:spLocks/>
            </p:cNvSpPr>
            <p:nvPr/>
          </p:nvSpPr>
          <p:spPr bwMode="auto">
            <a:xfrm>
              <a:off x="2798" y="1910"/>
              <a:ext cx="54" cy="28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" name="Freeform 75"/>
            <p:cNvSpPr>
              <a:spLocks/>
            </p:cNvSpPr>
            <p:nvPr/>
          </p:nvSpPr>
          <p:spPr bwMode="auto">
            <a:xfrm>
              <a:off x="2898" y="1908"/>
              <a:ext cx="55" cy="30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" name="Freeform 76"/>
            <p:cNvSpPr>
              <a:spLocks/>
            </p:cNvSpPr>
            <p:nvPr/>
          </p:nvSpPr>
          <p:spPr bwMode="auto">
            <a:xfrm>
              <a:off x="2986" y="1906"/>
              <a:ext cx="52" cy="25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" name="Freeform 77"/>
            <p:cNvSpPr>
              <a:spLocks/>
            </p:cNvSpPr>
            <p:nvPr/>
          </p:nvSpPr>
          <p:spPr bwMode="auto">
            <a:xfrm>
              <a:off x="3078" y="1904"/>
              <a:ext cx="48" cy="23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4" name="Freeform 78"/>
            <p:cNvSpPr>
              <a:spLocks/>
            </p:cNvSpPr>
            <p:nvPr/>
          </p:nvSpPr>
          <p:spPr bwMode="auto">
            <a:xfrm>
              <a:off x="3162" y="1906"/>
              <a:ext cx="48" cy="21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" name="Freeform 79"/>
            <p:cNvSpPr>
              <a:spLocks/>
            </p:cNvSpPr>
            <p:nvPr/>
          </p:nvSpPr>
          <p:spPr bwMode="auto">
            <a:xfrm>
              <a:off x="2715" y="2445"/>
              <a:ext cx="86" cy="111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" name="Freeform 80"/>
            <p:cNvSpPr>
              <a:spLocks/>
            </p:cNvSpPr>
            <p:nvPr/>
          </p:nvSpPr>
          <p:spPr bwMode="auto">
            <a:xfrm>
              <a:off x="2259" y="2294"/>
              <a:ext cx="60" cy="73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81"/>
            <p:cNvSpPr>
              <a:spLocks/>
            </p:cNvSpPr>
            <p:nvPr/>
          </p:nvSpPr>
          <p:spPr bwMode="auto">
            <a:xfrm>
              <a:off x="3666" y="2453"/>
              <a:ext cx="84" cy="128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8" name="Freeform 82"/>
            <p:cNvSpPr>
              <a:spLocks/>
            </p:cNvSpPr>
            <p:nvPr/>
          </p:nvSpPr>
          <p:spPr bwMode="auto">
            <a:xfrm>
              <a:off x="3697" y="2473"/>
              <a:ext cx="59" cy="88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9" name="Freeform 83"/>
            <p:cNvSpPr>
              <a:spLocks/>
            </p:cNvSpPr>
            <p:nvPr/>
          </p:nvSpPr>
          <p:spPr bwMode="auto">
            <a:xfrm>
              <a:off x="3622" y="2526"/>
              <a:ext cx="71" cy="123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0" name="Freeform 84"/>
            <p:cNvSpPr>
              <a:spLocks/>
            </p:cNvSpPr>
            <p:nvPr/>
          </p:nvSpPr>
          <p:spPr bwMode="auto">
            <a:xfrm>
              <a:off x="2822" y="1957"/>
              <a:ext cx="48" cy="48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1" name="Freeform 85"/>
            <p:cNvSpPr>
              <a:spLocks/>
            </p:cNvSpPr>
            <p:nvPr/>
          </p:nvSpPr>
          <p:spPr bwMode="auto">
            <a:xfrm>
              <a:off x="3005" y="1955"/>
              <a:ext cx="48" cy="48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2" name="Freeform 86"/>
            <p:cNvSpPr>
              <a:spLocks/>
            </p:cNvSpPr>
            <p:nvPr/>
          </p:nvSpPr>
          <p:spPr bwMode="auto">
            <a:xfrm>
              <a:off x="2909" y="1952"/>
              <a:ext cx="48" cy="48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3" name="Freeform 87"/>
            <p:cNvSpPr>
              <a:spLocks/>
            </p:cNvSpPr>
            <p:nvPr/>
          </p:nvSpPr>
          <p:spPr bwMode="auto">
            <a:xfrm>
              <a:off x="2827" y="1962"/>
              <a:ext cx="25" cy="26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4" name="Freeform 88"/>
            <p:cNvSpPr>
              <a:spLocks/>
            </p:cNvSpPr>
            <p:nvPr/>
          </p:nvSpPr>
          <p:spPr bwMode="auto">
            <a:xfrm>
              <a:off x="2918" y="1956"/>
              <a:ext cx="26" cy="25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5" name="Freeform 89"/>
            <p:cNvSpPr>
              <a:spLocks/>
            </p:cNvSpPr>
            <p:nvPr/>
          </p:nvSpPr>
          <p:spPr bwMode="auto">
            <a:xfrm>
              <a:off x="3012" y="1957"/>
              <a:ext cx="25" cy="25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" name="Freeform 90"/>
            <p:cNvSpPr>
              <a:spLocks/>
            </p:cNvSpPr>
            <p:nvPr/>
          </p:nvSpPr>
          <p:spPr bwMode="auto">
            <a:xfrm>
              <a:off x="3421" y="2459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7" name="Freeform 91"/>
            <p:cNvSpPr>
              <a:spLocks/>
            </p:cNvSpPr>
            <p:nvPr/>
          </p:nvSpPr>
          <p:spPr bwMode="auto">
            <a:xfrm>
              <a:off x="3421" y="2390"/>
              <a:ext cx="87" cy="11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8" name="Freeform 92"/>
            <p:cNvSpPr>
              <a:spLocks/>
            </p:cNvSpPr>
            <p:nvPr/>
          </p:nvSpPr>
          <p:spPr bwMode="auto">
            <a:xfrm>
              <a:off x="3421" y="2321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9" name="Freeform 93"/>
            <p:cNvSpPr>
              <a:spLocks/>
            </p:cNvSpPr>
            <p:nvPr/>
          </p:nvSpPr>
          <p:spPr bwMode="auto">
            <a:xfrm>
              <a:off x="3421" y="2253"/>
              <a:ext cx="87" cy="11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0" name="Freeform 94"/>
            <p:cNvSpPr>
              <a:spLocks/>
            </p:cNvSpPr>
            <p:nvPr/>
          </p:nvSpPr>
          <p:spPr bwMode="auto">
            <a:xfrm>
              <a:off x="3421" y="211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1" name="Freeform 95"/>
            <p:cNvSpPr>
              <a:spLocks/>
            </p:cNvSpPr>
            <p:nvPr/>
          </p:nvSpPr>
          <p:spPr bwMode="auto">
            <a:xfrm>
              <a:off x="3421" y="204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2" name="Freeform 96"/>
            <p:cNvSpPr>
              <a:spLocks/>
            </p:cNvSpPr>
            <p:nvPr/>
          </p:nvSpPr>
          <p:spPr bwMode="auto">
            <a:xfrm>
              <a:off x="3421" y="1977"/>
              <a:ext cx="88" cy="119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3" name="Freeform 97"/>
            <p:cNvSpPr>
              <a:spLocks/>
            </p:cNvSpPr>
            <p:nvPr/>
          </p:nvSpPr>
          <p:spPr bwMode="auto">
            <a:xfrm>
              <a:off x="3421" y="1908"/>
              <a:ext cx="88" cy="11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4" name="Freeform 98"/>
            <p:cNvSpPr>
              <a:spLocks/>
            </p:cNvSpPr>
            <p:nvPr/>
          </p:nvSpPr>
          <p:spPr bwMode="auto">
            <a:xfrm>
              <a:off x="2532" y="2168"/>
              <a:ext cx="133" cy="23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99"/>
            <p:cNvSpPr>
              <a:spLocks/>
            </p:cNvSpPr>
            <p:nvPr/>
          </p:nvSpPr>
          <p:spPr bwMode="auto">
            <a:xfrm>
              <a:off x="2558" y="2132"/>
              <a:ext cx="133" cy="23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100"/>
            <p:cNvSpPr>
              <a:spLocks/>
            </p:cNvSpPr>
            <p:nvPr/>
          </p:nvSpPr>
          <p:spPr bwMode="auto">
            <a:xfrm>
              <a:off x="2581" y="2096"/>
              <a:ext cx="134" cy="24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101"/>
            <p:cNvSpPr>
              <a:spLocks/>
            </p:cNvSpPr>
            <p:nvPr/>
          </p:nvSpPr>
          <p:spPr bwMode="auto">
            <a:xfrm>
              <a:off x="2607" y="2060"/>
              <a:ext cx="133" cy="2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102"/>
            <p:cNvSpPr>
              <a:spLocks/>
            </p:cNvSpPr>
            <p:nvPr/>
          </p:nvSpPr>
          <p:spPr bwMode="auto">
            <a:xfrm>
              <a:off x="2519" y="2611"/>
              <a:ext cx="181" cy="123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103"/>
            <p:cNvSpPr>
              <a:spLocks/>
            </p:cNvSpPr>
            <p:nvPr/>
          </p:nvSpPr>
          <p:spPr bwMode="auto">
            <a:xfrm>
              <a:off x="2522" y="2611"/>
              <a:ext cx="24" cy="123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104"/>
            <p:cNvSpPr>
              <a:spLocks/>
            </p:cNvSpPr>
            <p:nvPr/>
          </p:nvSpPr>
          <p:spPr bwMode="auto">
            <a:xfrm>
              <a:off x="2678" y="2615"/>
              <a:ext cx="30" cy="11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682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</a:t>
            </a:r>
            <a:r>
              <a:rPr lang="pt-BR" dirty="0" err="1"/>
              <a:t>Unicaudal</a:t>
            </a:r>
            <a:r>
              <a:rPr lang="pt-BR" dirty="0"/>
              <a:t> sobre uma Média da População: </a:t>
            </a:r>
            <a:r>
              <a:rPr lang="el-GR" dirty="0"/>
              <a:t>σ</a:t>
            </a:r>
            <a:r>
              <a:rPr lang="pt-BR" dirty="0"/>
              <a:t> Conhecido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26</a:t>
            </a:fld>
            <a:endParaRPr lang="pt-BR"/>
          </a:p>
        </p:txBody>
      </p:sp>
      <p:sp>
        <p:nvSpPr>
          <p:cNvPr id="168" name="Espaço Reservado para Conteúdo 16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pt-BR" dirty="0" smtClean="0"/>
              <a:t>Método do Valor </a:t>
            </a:r>
            <a:r>
              <a:rPr lang="pt-BR" i="1" dirty="0" smtClean="0"/>
              <a:t>p</a:t>
            </a:r>
            <a:endParaRPr lang="pt-BR" dirty="0" smtClean="0"/>
          </a:p>
          <a:p>
            <a:pPr marL="857250" indent="-742950">
              <a:buFont typeface="+mj-lt"/>
              <a:buAutoNum type="arabicPeriod" startAt="4"/>
            </a:pPr>
            <a:r>
              <a:rPr lang="pt-BR" dirty="0" smtClean="0"/>
              <a:t>Calcule o </a:t>
            </a:r>
            <a:r>
              <a:rPr lang="pt-BR" dirty="0"/>
              <a:t>Valor </a:t>
            </a:r>
            <a:r>
              <a:rPr lang="pt-BR" i="1" dirty="0"/>
              <a:t>p</a:t>
            </a:r>
            <a:endParaRPr lang="pt-BR" dirty="0" smtClean="0"/>
          </a:p>
          <a:p>
            <a:pPr marL="114300" indent="0" algn="ctr">
              <a:buNone/>
            </a:pPr>
            <a:r>
              <a:rPr lang="pt-BR" sz="3200" dirty="0" smtClean="0"/>
              <a:t>Para </a:t>
            </a:r>
            <a:r>
              <a:rPr lang="pt-BR" sz="3200" i="1" dirty="0" smtClean="0"/>
              <a:t>z</a:t>
            </a:r>
            <a:r>
              <a:rPr lang="pt-BR" sz="3200" dirty="0" smtClean="0"/>
              <a:t> = 2,47, a </a:t>
            </a:r>
            <a:r>
              <a:rPr lang="pt-PT" sz="3200" dirty="0"/>
              <a:t>probabilidade cumulativa = </a:t>
            </a:r>
            <a:r>
              <a:rPr lang="pt-PT" sz="3200" dirty="0" smtClean="0"/>
              <a:t>0,9932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 smtClean="0"/>
              <a:t>valor </a:t>
            </a:r>
            <a:r>
              <a:rPr lang="pt-PT" sz="3200" i="1" dirty="0" smtClean="0"/>
              <a:t>p</a:t>
            </a:r>
            <a:r>
              <a:rPr lang="pt-PT" sz="3200" dirty="0" smtClean="0"/>
              <a:t> </a:t>
            </a:r>
            <a:r>
              <a:rPr lang="pt-PT" sz="3200" dirty="0"/>
              <a:t>= </a:t>
            </a:r>
            <a:r>
              <a:rPr lang="pt-PT" sz="3200" dirty="0" smtClean="0"/>
              <a:t>1 – 0,9932 </a:t>
            </a:r>
            <a:r>
              <a:rPr lang="pt-PT" sz="3200" dirty="0"/>
              <a:t>= 0,0068</a:t>
            </a:r>
          </a:p>
          <a:p>
            <a:pPr marL="857250" indent="-742950">
              <a:buFont typeface="+mj-lt"/>
              <a:buAutoNum type="arabicPeriod" startAt="5"/>
            </a:pPr>
            <a:r>
              <a:rPr lang="pt-BR" dirty="0" smtClean="0"/>
              <a:t>Determine quando rejeitar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endParaRPr lang="pt-BR" dirty="0" smtClean="0"/>
          </a:p>
          <a:p>
            <a:pPr marL="114300" indent="0" algn="ctr">
              <a:buNone/>
            </a:pPr>
            <a:r>
              <a:rPr lang="pt-BR" dirty="0" smtClean="0"/>
              <a:t>Como o </a:t>
            </a:r>
            <a:r>
              <a:rPr lang="pt-PT" dirty="0"/>
              <a:t>valor </a:t>
            </a:r>
            <a:r>
              <a:rPr lang="pt-PT" i="1" dirty="0"/>
              <a:t>p</a:t>
            </a:r>
            <a:r>
              <a:rPr lang="pt-PT" dirty="0"/>
              <a:t> = </a:t>
            </a:r>
            <a:r>
              <a:rPr lang="pt-PT" dirty="0" smtClean="0"/>
              <a:t>0,0068 ≤ </a:t>
            </a:r>
            <a:r>
              <a:rPr lang="el-GR" i="1" dirty="0" smtClean="0"/>
              <a:t>α</a:t>
            </a:r>
            <a:r>
              <a:rPr lang="pt-BR" dirty="0" smtClean="0"/>
              <a:t> = 0,05, rejeitamos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endParaRPr lang="pt-BR" dirty="0" smtClean="0"/>
          </a:p>
          <a:p>
            <a:pPr marL="114300" indent="0" algn="ctr">
              <a:buNone/>
            </a:pPr>
            <a:r>
              <a:rPr lang="pt-BR" dirty="0"/>
              <a:t>Estamos pelo menos 95% confiante de que </a:t>
            </a:r>
            <a:r>
              <a:rPr lang="pt-BR" dirty="0" smtClean="0"/>
              <a:t>a Metro </a:t>
            </a:r>
            <a:r>
              <a:rPr lang="pt-BR" dirty="0"/>
              <a:t>EMS </a:t>
            </a:r>
            <a:r>
              <a:rPr lang="pt-BR" b="1" dirty="0"/>
              <a:t>não</a:t>
            </a:r>
            <a:r>
              <a:rPr lang="pt-BR" dirty="0"/>
              <a:t> está </a:t>
            </a:r>
            <a:r>
              <a:rPr lang="pt-BR" dirty="0" smtClean="0"/>
              <a:t>cumprindo a </a:t>
            </a:r>
            <a:r>
              <a:rPr lang="pt-BR" dirty="0"/>
              <a:t>meta de </a:t>
            </a:r>
            <a:r>
              <a:rPr lang="pt-BR" dirty="0" smtClean="0"/>
              <a:t>atendimento de </a:t>
            </a:r>
            <a:r>
              <a:rPr lang="pt-BR" dirty="0"/>
              <a:t>12 minutos</a:t>
            </a:r>
            <a:endParaRPr lang="pt-BR" dirty="0">
              <a:effectLst/>
            </a:endParaRPr>
          </a:p>
        </p:txBody>
      </p:sp>
      <p:grpSp>
        <p:nvGrpSpPr>
          <p:cNvPr id="169" name="Group 3"/>
          <p:cNvGrpSpPr>
            <a:grpSpLocks/>
          </p:cNvGrpSpPr>
          <p:nvPr/>
        </p:nvGrpSpPr>
        <p:grpSpPr bwMode="auto">
          <a:xfrm>
            <a:off x="7186613" y="573088"/>
            <a:ext cx="1733550" cy="887412"/>
            <a:chOff x="2223" y="1871"/>
            <a:chExt cx="1608" cy="979"/>
          </a:xfrm>
        </p:grpSpPr>
        <p:sp>
          <p:nvSpPr>
            <p:cNvPr id="170" name="Freeform 4"/>
            <p:cNvSpPr>
              <a:spLocks/>
            </p:cNvSpPr>
            <p:nvPr/>
          </p:nvSpPr>
          <p:spPr bwMode="auto">
            <a:xfrm>
              <a:off x="3581" y="2373"/>
              <a:ext cx="192" cy="291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5"/>
            <p:cNvSpPr>
              <a:spLocks/>
            </p:cNvSpPr>
            <p:nvPr/>
          </p:nvSpPr>
          <p:spPr bwMode="auto">
            <a:xfrm>
              <a:off x="2340" y="2687"/>
              <a:ext cx="262" cy="141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6"/>
            <p:cNvSpPr>
              <a:spLocks/>
            </p:cNvSpPr>
            <p:nvPr/>
          </p:nvSpPr>
          <p:spPr bwMode="auto">
            <a:xfrm>
              <a:off x="3496" y="1910"/>
              <a:ext cx="260" cy="205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7"/>
            <p:cNvSpPr>
              <a:spLocks/>
            </p:cNvSpPr>
            <p:nvPr/>
          </p:nvSpPr>
          <p:spPr bwMode="auto">
            <a:xfrm>
              <a:off x="3387" y="1892"/>
              <a:ext cx="404" cy="717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8"/>
            <p:cNvSpPr>
              <a:spLocks/>
            </p:cNvSpPr>
            <p:nvPr/>
          </p:nvSpPr>
          <p:spPr bwMode="auto">
            <a:xfrm>
              <a:off x="2312" y="1890"/>
              <a:ext cx="1107" cy="871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9"/>
            <p:cNvSpPr>
              <a:spLocks/>
            </p:cNvSpPr>
            <p:nvPr/>
          </p:nvSpPr>
          <p:spPr bwMode="auto">
            <a:xfrm>
              <a:off x="3200" y="2356"/>
              <a:ext cx="221" cy="72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10"/>
            <p:cNvSpPr>
              <a:spLocks/>
            </p:cNvSpPr>
            <p:nvPr/>
          </p:nvSpPr>
          <p:spPr bwMode="auto">
            <a:xfrm>
              <a:off x="3226" y="2502"/>
              <a:ext cx="188" cy="85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11"/>
            <p:cNvSpPr>
              <a:spLocks/>
            </p:cNvSpPr>
            <p:nvPr/>
          </p:nvSpPr>
          <p:spPr bwMode="auto">
            <a:xfrm>
              <a:off x="2252" y="2297"/>
              <a:ext cx="687" cy="356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12"/>
            <p:cNvSpPr>
              <a:spLocks/>
            </p:cNvSpPr>
            <p:nvPr/>
          </p:nvSpPr>
          <p:spPr bwMode="auto">
            <a:xfrm>
              <a:off x="3211" y="2242"/>
              <a:ext cx="210" cy="63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13"/>
            <p:cNvSpPr>
              <a:spLocks/>
            </p:cNvSpPr>
            <p:nvPr/>
          </p:nvSpPr>
          <p:spPr bwMode="auto">
            <a:xfrm>
              <a:off x="2860" y="2493"/>
              <a:ext cx="362" cy="351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14"/>
            <p:cNvSpPr>
              <a:spLocks/>
            </p:cNvSpPr>
            <p:nvPr/>
          </p:nvSpPr>
          <p:spPr bwMode="auto">
            <a:xfrm>
              <a:off x="2294" y="2437"/>
              <a:ext cx="108" cy="93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15"/>
            <p:cNvSpPr>
              <a:spLocks/>
            </p:cNvSpPr>
            <p:nvPr/>
          </p:nvSpPr>
          <p:spPr bwMode="auto">
            <a:xfrm>
              <a:off x="2464" y="2452"/>
              <a:ext cx="205" cy="88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2720" y="2451"/>
              <a:ext cx="167" cy="100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17"/>
            <p:cNvSpPr>
              <a:spLocks/>
            </p:cNvSpPr>
            <p:nvPr/>
          </p:nvSpPr>
          <p:spPr bwMode="auto">
            <a:xfrm>
              <a:off x="2750" y="1885"/>
              <a:ext cx="517" cy="90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18"/>
            <p:cNvSpPr>
              <a:spLocks/>
            </p:cNvSpPr>
            <p:nvPr/>
          </p:nvSpPr>
          <p:spPr bwMode="auto">
            <a:xfrm>
              <a:off x="3506" y="2210"/>
              <a:ext cx="256" cy="161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19"/>
            <p:cNvSpPr>
              <a:spLocks/>
            </p:cNvSpPr>
            <p:nvPr/>
          </p:nvSpPr>
          <p:spPr bwMode="auto">
            <a:xfrm>
              <a:off x="2243" y="2639"/>
              <a:ext cx="746" cy="134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20"/>
            <p:cNvSpPr>
              <a:spLocks/>
            </p:cNvSpPr>
            <p:nvPr/>
          </p:nvSpPr>
          <p:spPr bwMode="auto">
            <a:xfrm>
              <a:off x="3178" y="2009"/>
              <a:ext cx="153" cy="228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21"/>
            <p:cNvSpPr>
              <a:spLocks/>
            </p:cNvSpPr>
            <p:nvPr/>
          </p:nvSpPr>
          <p:spPr bwMode="auto">
            <a:xfrm>
              <a:off x="3184" y="2082"/>
              <a:ext cx="100" cy="141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22"/>
            <p:cNvSpPr>
              <a:spLocks/>
            </p:cNvSpPr>
            <p:nvPr/>
          </p:nvSpPr>
          <p:spPr bwMode="auto">
            <a:xfrm>
              <a:off x="2303" y="2637"/>
              <a:ext cx="584" cy="48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23"/>
            <p:cNvSpPr>
              <a:spLocks/>
            </p:cNvSpPr>
            <p:nvPr/>
          </p:nvSpPr>
          <p:spPr bwMode="auto">
            <a:xfrm>
              <a:off x="2793" y="2005"/>
              <a:ext cx="366" cy="216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24"/>
            <p:cNvSpPr>
              <a:spLocks/>
            </p:cNvSpPr>
            <p:nvPr/>
          </p:nvSpPr>
          <p:spPr bwMode="auto">
            <a:xfrm>
              <a:off x="2504" y="2019"/>
              <a:ext cx="440" cy="207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25"/>
            <p:cNvSpPr>
              <a:spLocks/>
            </p:cNvSpPr>
            <p:nvPr/>
          </p:nvSpPr>
          <p:spPr bwMode="auto">
            <a:xfrm>
              <a:off x="2852" y="2007"/>
              <a:ext cx="310" cy="110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26"/>
            <p:cNvSpPr>
              <a:spLocks/>
            </p:cNvSpPr>
            <p:nvPr/>
          </p:nvSpPr>
          <p:spPr bwMode="auto">
            <a:xfrm>
              <a:off x="2303" y="2001"/>
              <a:ext cx="870" cy="317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Freeform 27"/>
            <p:cNvSpPr>
              <a:spLocks/>
            </p:cNvSpPr>
            <p:nvPr/>
          </p:nvSpPr>
          <p:spPr bwMode="auto">
            <a:xfrm>
              <a:off x="2274" y="2388"/>
              <a:ext cx="679" cy="213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Freeform 28"/>
            <p:cNvSpPr>
              <a:spLocks/>
            </p:cNvSpPr>
            <p:nvPr/>
          </p:nvSpPr>
          <p:spPr bwMode="auto">
            <a:xfrm>
              <a:off x="2289" y="2430"/>
              <a:ext cx="91" cy="110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" name="Freeform 29"/>
            <p:cNvSpPr>
              <a:spLocks/>
            </p:cNvSpPr>
            <p:nvPr/>
          </p:nvSpPr>
          <p:spPr bwMode="auto">
            <a:xfrm>
              <a:off x="2387" y="2434"/>
              <a:ext cx="24" cy="100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Freeform 30"/>
            <p:cNvSpPr>
              <a:spLocks/>
            </p:cNvSpPr>
            <p:nvPr/>
          </p:nvSpPr>
          <p:spPr bwMode="auto">
            <a:xfrm>
              <a:off x="2787" y="2447"/>
              <a:ext cx="23" cy="104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7" name="Freeform 31"/>
            <p:cNvSpPr>
              <a:spLocks/>
            </p:cNvSpPr>
            <p:nvPr/>
          </p:nvSpPr>
          <p:spPr bwMode="auto">
            <a:xfrm>
              <a:off x="2793" y="2497"/>
              <a:ext cx="114" cy="24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Freeform 32"/>
            <p:cNvSpPr>
              <a:spLocks/>
            </p:cNvSpPr>
            <p:nvPr/>
          </p:nvSpPr>
          <p:spPr bwMode="auto">
            <a:xfrm>
              <a:off x="2787" y="2540"/>
              <a:ext cx="106" cy="23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Freeform 33"/>
            <p:cNvSpPr>
              <a:spLocks/>
            </p:cNvSpPr>
            <p:nvPr/>
          </p:nvSpPr>
          <p:spPr bwMode="auto">
            <a:xfrm>
              <a:off x="2446" y="2440"/>
              <a:ext cx="254" cy="28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Freeform 34"/>
            <p:cNvSpPr>
              <a:spLocks/>
            </p:cNvSpPr>
            <p:nvPr/>
          </p:nvSpPr>
          <p:spPr bwMode="auto">
            <a:xfrm>
              <a:off x="2439" y="2483"/>
              <a:ext cx="255" cy="30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35"/>
            <p:cNvSpPr>
              <a:spLocks/>
            </p:cNvSpPr>
            <p:nvPr/>
          </p:nvSpPr>
          <p:spPr bwMode="auto">
            <a:xfrm>
              <a:off x="2436" y="2525"/>
              <a:ext cx="258" cy="28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Freeform 36"/>
            <p:cNvSpPr>
              <a:spLocks/>
            </p:cNvSpPr>
            <p:nvPr/>
          </p:nvSpPr>
          <p:spPr bwMode="auto">
            <a:xfrm>
              <a:off x="2244" y="2392"/>
              <a:ext cx="60" cy="206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37"/>
            <p:cNvSpPr>
              <a:spLocks/>
            </p:cNvSpPr>
            <p:nvPr/>
          </p:nvSpPr>
          <p:spPr bwMode="auto">
            <a:xfrm>
              <a:off x="2223" y="2622"/>
              <a:ext cx="811" cy="110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38"/>
            <p:cNvSpPr>
              <a:spLocks/>
            </p:cNvSpPr>
            <p:nvPr/>
          </p:nvSpPr>
          <p:spPr bwMode="auto">
            <a:xfrm>
              <a:off x="2322" y="2696"/>
              <a:ext cx="208" cy="138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39"/>
            <p:cNvSpPr>
              <a:spLocks/>
            </p:cNvSpPr>
            <p:nvPr/>
          </p:nvSpPr>
          <p:spPr bwMode="auto">
            <a:xfrm>
              <a:off x="2845" y="2696"/>
              <a:ext cx="232" cy="154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40"/>
            <p:cNvSpPr>
              <a:spLocks/>
            </p:cNvSpPr>
            <p:nvPr/>
          </p:nvSpPr>
          <p:spPr bwMode="auto">
            <a:xfrm>
              <a:off x="2561" y="2204"/>
              <a:ext cx="521" cy="28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41"/>
            <p:cNvSpPr>
              <a:spLocks/>
            </p:cNvSpPr>
            <p:nvPr/>
          </p:nvSpPr>
          <p:spPr bwMode="auto">
            <a:xfrm>
              <a:off x="2652" y="1933"/>
              <a:ext cx="583" cy="74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Freeform 42"/>
            <p:cNvSpPr>
              <a:spLocks/>
            </p:cNvSpPr>
            <p:nvPr/>
          </p:nvSpPr>
          <p:spPr bwMode="auto">
            <a:xfrm>
              <a:off x="2746" y="1873"/>
              <a:ext cx="530" cy="74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Freeform 43"/>
            <p:cNvSpPr>
              <a:spLocks/>
            </p:cNvSpPr>
            <p:nvPr/>
          </p:nvSpPr>
          <p:spPr bwMode="auto">
            <a:xfrm>
              <a:off x="3262" y="1871"/>
              <a:ext cx="170" cy="250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44"/>
            <p:cNvSpPr>
              <a:spLocks/>
            </p:cNvSpPr>
            <p:nvPr/>
          </p:nvSpPr>
          <p:spPr bwMode="auto">
            <a:xfrm>
              <a:off x="3417" y="1885"/>
              <a:ext cx="379" cy="82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45"/>
            <p:cNvSpPr>
              <a:spLocks/>
            </p:cNvSpPr>
            <p:nvPr/>
          </p:nvSpPr>
          <p:spPr bwMode="auto">
            <a:xfrm>
              <a:off x="3486" y="1910"/>
              <a:ext cx="35" cy="680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46"/>
            <p:cNvSpPr>
              <a:spLocks/>
            </p:cNvSpPr>
            <p:nvPr/>
          </p:nvSpPr>
          <p:spPr bwMode="auto">
            <a:xfrm>
              <a:off x="3502" y="2200"/>
              <a:ext cx="239" cy="37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47"/>
            <p:cNvSpPr>
              <a:spLocks/>
            </p:cNvSpPr>
            <p:nvPr/>
          </p:nvSpPr>
          <p:spPr bwMode="auto">
            <a:xfrm>
              <a:off x="3548" y="1982"/>
              <a:ext cx="16" cy="109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48"/>
            <p:cNvSpPr>
              <a:spLocks/>
            </p:cNvSpPr>
            <p:nvPr/>
          </p:nvSpPr>
          <p:spPr bwMode="auto">
            <a:xfrm>
              <a:off x="3550" y="2117"/>
              <a:ext cx="17" cy="82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" name="Freeform 49"/>
            <p:cNvSpPr>
              <a:spLocks/>
            </p:cNvSpPr>
            <p:nvPr/>
          </p:nvSpPr>
          <p:spPr bwMode="auto">
            <a:xfrm>
              <a:off x="3594" y="1924"/>
              <a:ext cx="35" cy="81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Freeform 50"/>
            <p:cNvSpPr>
              <a:spLocks/>
            </p:cNvSpPr>
            <p:nvPr/>
          </p:nvSpPr>
          <p:spPr bwMode="auto">
            <a:xfrm>
              <a:off x="3664" y="1938"/>
              <a:ext cx="46" cy="86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Freeform 51"/>
            <p:cNvSpPr>
              <a:spLocks/>
            </p:cNvSpPr>
            <p:nvPr/>
          </p:nvSpPr>
          <p:spPr bwMode="auto">
            <a:xfrm>
              <a:off x="3467" y="2218"/>
              <a:ext cx="31" cy="62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" name="Freeform 52"/>
            <p:cNvSpPr>
              <a:spLocks/>
            </p:cNvSpPr>
            <p:nvPr/>
          </p:nvSpPr>
          <p:spPr bwMode="auto">
            <a:xfrm>
              <a:off x="3432" y="2358"/>
              <a:ext cx="399" cy="264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" name="Freeform 53"/>
            <p:cNvSpPr>
              <a:spLocks/>
            </p:cNvSpPr>
            <p:nvPr/>
          </p:nvSpPr>
          <p:spPr bwMode="auto">
            <a:xfrm>
              <a:off x="3775" y="1954"/>
              <a:ext cx="28" cy="534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Freeform 54"/>
            <p:cNvSpPr>
              <a:spLocks/>
            </p:cNvSpPr>
            <p:nvPr/>
          </p:nvSpPr>
          <p:spPr bwMode="auto">
            <a:xfrm>
              <a:off x="2855" y="2011"/>
              <a:ext cx="375" cy="397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" name="Freeform 55"/>
            <p:cNvSpPr>
              <a:spLocks/>
            </p:cNvSpPr>
            <p:nvPr/>
          </p:nvSpPr>
          <p:spPr bwMode="auto">
            <a:xfrm>
              <a:off x="2977" y="2402"/>
              <a:ext cx="64" cy="35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56"/>
            <p:cNvSpPr>
              <a:spLocks/>
            </p:cNvSpPr>
            <p:nvPr/>
          </p:nvSpPr>
          <p:spPr bwMode="auto">
            <a:xfrm>
              <a:off x="3241" y="2240"/>
              <a:ext cx="168" cy="37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Freeform 57"/>
            <p:cNvSpPr>
              <a:spLocks/>
            </p:cNvSpPr>
            <p:nvPr/>
          </p:nvSpPr>
          <p:spPr bwMode="auto">
            <a:xfrm>
              <a:off x="3200" y="2345"/>
              <a:ext cx="216" cy="63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" name="Freeform 58"/>
            <p:cNvSpPr>
              <a:spLocks/>
            </p:cNvSpPr>
            <p:nvPr/>
          </p:nvSpPr>
          <p:spPr bwMode="auto">
            <a:xfrm>
              <a:off x="3209" y="2502"/>
              <a:ext cx="194" cy="66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" name="Freeform 59"/>
            <p:cNvSpPr>
              <a:spLocks/>
            </p:cNvSpPr>
            <p:nvPr/>
          </p:nvSpPr>
          <p:spPr bwMode="auto">
            <a:xfrm>
              <a:off x="3198" y="2617"/>
              <a:ext cx="231" cy="13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" name="Freeform 60"/>
            <p:cNvSpPr>
              <a:spLocks/>
            </p:cNvSpPr>
            <p:nvPr/>
          </p:nvSpPr>
          <p:spPr bwMode="auto">
            <a:xfrm>
              <a:off x="3056" y="2585"/>
              <a:ext cx="104" cy="159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Freeform 61"/>
            <p:cNvSpPr>
              <a:spLocks/>
            </p:cNvSpPr>
            <p:nvPr/>
          </p:nvSpPr>
          <p:spPr bwMode="auto">
            <a:xfrm>
              <a:off x="3096" y="2611"/>
              <a:ext cx="72" cy="108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8" name="Freeform 62"/>
            <p:cNvSpPr>
              <a:spLocks/>
            </p:cNvSpPr>
            <p:nvPr/>
          </p:nvSpPr>
          <p:spPr bwMode="auto">
            <a:xfrm>
              <a:off x="2964" y="2481"/>
              <a:ext cx="170" cy="232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" name="Freeform 63"/>
            <p:cNvSpPr>
              <a:spLocks/>
            </p:cNvSpPr>
            <p:nvPr/>
          </p:nvSpPr>
          <p:spPr bwMode="auto">
            <a:xfrm>
              <a:off x="3377" y="2148"/>
              <a:ext cx="57" cy="472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" name="Freeform 64"/>
            <p:cNvSpPr>
              <a:spLocks/>
            </p:cNvSpPr>
            <p:nvPr/>
          </p:nvSpPr>
          <p:spPr bwMode="auto">
            <a:xfrm>
              <a:off x="3205" y="2001"/>
              <a:ext cx="94" cy="23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" name="Freeform 65"/>
            <p:cNvSpPr>
              <a:spLocks/>
            </p:cNvSpPr>
            <p:nvPr/>
          </p:nvSpPr>
          <p:spPr bwMode="auto">
            <a:xfrm>
              <a:off x="3278" y="2005"/>
              <a:ext cx="66" cy="224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" name="Freeform 66"/>
            <p:cNvSpPr>
              <a:spLocks/>
            </p:cNvSpPr>
            <p:nvPr/>
          </p:nvSpPr>
          <p:spPr bwMode="auto">
            <a:xfrm>
              <a:off x="3197" y="2215"/>
              <a:ext cx="150" cy="28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Freeform 67"/>
            <p:cNvSpPr>
              <a:spLocks/>
            </p:cNvSpPr>
            <p:nvPr/>
          </p:nvSpPr>
          <p:spPr bwMode="auto">
            <a:xfrm>
              <a:off x="2709" y="2315"/>
              <a:ext cx="56" cy="49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68"/>
            <p:cNvSpPr>
              <a:spLocks/>
            </p:cNvSpPr>
            <p:nvPr/>
          </p:nvSpPr>
          <p:spPr bwMode="auto">
            <a:xfrm>
              <a:off x="2661" y="2321"/>
              <a:ext cx="51" cy="4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69"/>
            <p:cNvSpPr>
              <a:spLocks/>
            </p:cNvSpPr>
            <p:nvPr/>
          </p:nvSpPr>
          <p:spPr bwMode="auto">
            <a:xfrm>
              <a:off x="2596" y="2316"/>
              <a:ext cx="61" cy="45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Freeform 70"/>
            <p:cNvSpPr>
              <a:spLocks/>
            </p:cNvSpPr>
            <p:nvPr/>
          </p:nvSpPr>
          <p:spPr bwMode="auto">
            <a:xfrm>
              <a:off x="2540" y="2321"/>
              <a:ext cx="44" cy="37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Freeform 71"/>
            <p:cNvSpPr>
              <a:spLocks/>
            </p:cNvSpPr>
            <p:nvPr/>
          </p:nvSpPr>
          <p:spPr bwMode="auto">
            <a:xfrm>
              <a:off x="2477" y="2326"/>
              <a:ext cx="55" cy="33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" name="Freeform 72"/>
            <p:cNvSpPr>
              <a:spLocks/>
            </p:cNvSpPr>
            <p:nvPr/>
          </p:nvSpPr>
          <p:spPr bwMode="auto">
            <a:xfrm>
              <a:off x="2408" y="2326"/>
              <a:ext cx="62" cy="35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Freeform 73"/>
            <p:cNvSpPr>
              <a:spLocks/>
            </p:cNvSpPr>
            <p:nvPr/>
          </p:nvSpPr>
          <p:spPr bwMode="auto">
            <a:xfrm>
              <a:off x="2977" y="2267"/>
              <a:ext cx="203" cy="119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" name="Freeform 74"/>
            <p:cNvSpPr>
              <a:spLocks/>
            </p:cNvSpPr>
            <p:nvPr/>
          </p:nvSpPr>
          <p:spPr bwMode="auto">
            <a:xfrm>
              <a:off x="2798" y="1910"/>
              <a:ext cx="54" cy="28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" name="Freeform 75"/>
            <p:cNvSpPr>
              <a:spLocks/>
            </p:cNvSpPr>
            <p:nvPr/>
          </p:nvSpPr>
          <p:spPr bwMode="auto">
            <a:xfrm>
              <a:off x="2898" y="1908"/>
              <a:ext cx="55" cy="30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" name="Freeform 76"/>
            <p:cNvSpPr>
              <a:spLocks/>
            </p:cNvSpPr>
            <p:nvPr/>
          </p:nvSpPr>
          <p:spPr bwMode="auto">
            <a:xfrm>
              <a:off x="2986" y="1906"/>
              <a:ext cx="52" cy="25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" name="Freeform 77"/>
            <p:cNvSpPr>
              <a:spLocks/>
            </p:cNvSpPr>
            <p:nvPr/>
          </p:nvSpPr>
          <p:spPr bwMode="auto">
            <a:xfrm>
              <a:off x="3078" y="1904"/>
              <a:ext cx="48" cy="23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4" name="Freeform 78"/>
            <p:cNvSpPr>
              <a:spLocks/>
            </p:cNvSpPr>
            <p:nvPr/>
          </p:nvSpPr>
          <p:spPr bwMode="auto">
            <a:xfrm>
              <a:off x="3162" y="1906"/>
              <a:ext cx="48" cy="21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" name="Freeform 79"/>
            <p:cNvSpPr>
              <a:spLocks/>
            </p:cNvSpPr>
            <p:nvPr/>
          </p:nvSpPr>
          <p:spPr bwMode="auto">
            <a:xfrm>
              <a:off x="2715" y="2445"/>
              <a:ext cx="86" cy="111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" name="Freeform 80"/>
            <p:cNvSpPr>
              <a:spLocks/>
            </p:cNvSpPr>
            <p:nvPr/>
          </p:nvSpPr>
          <p:spPr bwMode="auto">
            <a:xfrm>
              <a:off x="2259" y="2294"/>
              <a:ext cx="60" cy="73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81"/>
            <p:cNvSpPr>
              <a:spLocks/>
            </p:cNvSpPr>
            <p:nvPr/>
          </p:nvSpPr>
          <p:spPr bwMode="auto">
            <a:xfrm>
              <a:off x="3666" y="2453"/>
              <a:ext cx="84" cy="128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8" name="Freeform 82"/>
            <p:cNvSpPr>
              <a:spLocks/>
            </p:cNvSpPr>
            <p:nvPr/>
          </p:nvSpPr>
          <p:spPr bwMode="auto">
            <a:xfrm>
              <a:off x="3697" y="2473"/>
              <a:ext cx="59" cy="88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9" name="Freeform 83"/>
            <p:cNvSpPr>
              <a:spLocks/>
            </p:cNvSpPr>
            <p:nvPr/>
          </p:nvSpPr>
          <p:spPr bwMode="auto">
            <a:xfrm>
              <a:off x="3622" y="2526"/>
              <a:ext cx="71" cy="123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0" name="Freeform 84"/>
            <p:cNvSpPr>
              <a:spLocks/>
            </p:cNvSpPr>
            <p:nvPr/>
          </p:nvSpPr>
          <p:spPr bwMode="auto">
            <a:xfrm>
              <a:off x="2822" y="1957"/>
              <a:ext cx="48" cy="48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1" name="Freeform 85"/>
            <p:cNvSpPr>
              <a:spLocks/>
            </p:cNvSpPr>
            <p:nvPr/>
          </p:nvSpPr>
          <p:spPr bwMode="auto">
            <a:xfrm>
              <a:off x="3005" y="1955"/>
              <a:ext cx="48" cy="48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2" name="Freeform 86"/>
            <p:cNvSpPr>
              <a:spLocks/>
            </p:cNvSpPr>
            <p:nvPr/>
          </p:nvSpPr>
          <p:spPr bwMode="auto">
            <a:xfrm>
              <a:off x="2909" y="1952"/>
              <a:ext cx="48" cy="48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3" name="Freeform 87"/>
            <p:cNvSpPr>
              <a:spLocks/>
            </p:cNvSpPr>
            <p:nvPr/>
          </p:nvSpPr>
          <p:spPr bwMode="auto">
            <a:xfrm>
              <a:off x="2827" y="1962"/>
              <a:ext cx="25" cy="26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4" name="Freeform 88"/>
            <p:cNvSpPr>
              <a:spLocks/>
            </p:cNvSpPr>
            <p:nvPr/>
          </p:nvSpPr>
          <p:spPr bwMode="auto">
            <a:xfrm>
              <a:off x="2918" y="1956"/>
              <a:ext cx="26" cy="25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5" name="Freeform 89"/>
            <p:cNvSpPr>
              <a:spLocks/>
            </p:cNvSpPr>
            <p:nvPr/>
          </p:nvSpPr>
          <p:spPr bwMode="auto">
            <a:xfrm>
              <a:off x="3012" y="1957"/>
              <a:ext cx="25" cy="25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" name="Freeform 90"/>
            <p:cNvSpPr>
              <a:spLocks/>
            </p:cNvSpPr>
            <p:nvPr/>
          </p:nvSpPr>
          <p:spPr bwMode="auto">
            <a:xfrm>
              <a:off x="3421" y="2459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7" name="Freeform 91"/>
            <p:cNvSpPr>
              <a:spLocks/>
            </p:cNvSpPr>
            <p:nvPr/>
          </p:nvSpPr>
          <p:spPr bwMode="auto">
            <a:xfrm>
              <a:off x="3421" y="2390"/>
              <a:ext cx="87" cy="11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8" name="Freeform 92"/>
            <p:cNvSpPr>
              <a:spLocks/>
            </p:cNvSpPr>
            <p:nvPr/>
          </p:nvSpPr>
          <p:spPr bwMode="auto">
            <a:xfrm>
              <a:off x="3421" y="2321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9" name="Freeform 93"/>
            <p:cNvSpPr>
              <a:spLocks/>
            </p:cNvSpPr>
            <p:nvPr/>
          </p:nvSpPr>
          <p:spPr bwMode="auto">
            <a:xfrm>
              <a:off x="3421" y="2253"/>
              <a:ext cx="87" cy="11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0" name="Freeform 94"/>
            <p:cNvSpPr>
              <a:spLocks/>
            </p:cNvSpPr>
            <p:nvPr/>
          </p:nvSpPr>
          <p:spPr bwMode="auto">
            <a:xfrm>
              <a:off x="3421" y="211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1" name="Freeform 95"/>
            <p:cNvSpPr>
              <a:spLocks/>
            </p:cNvSpPr>
            <p:nvPr/>
          </p:nvSpPr>
          <p:spPr bwMode="auto">
            <a:xfrm>
              <a:off x="3421" y="204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2" name="Freeform 96"/>
            <p:cNvSpPr>
              <a:spLocks/>
            </p:cNvSpPr>
            <p:nvPr/>
          </p:nvSpPr>
          <p:spPr bwMode="auto">
            <a:xfrm>
              <a:off x="3421" y="1977"/>
              <a:ext cx="88" cy="119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3" name="Freeform 97"/>
            <p:cNvSpPr>
              <a:spLocks/>
            </p:cNvSpPr>
            <p:nvPr/>
          </p:nvSpPr>
          <p:spPr bwMode="auto">
            <a:xfrm>
              <a:off x="3421" y="1908"/>
              <a:ext cx="88" cy="11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4" name="Freeform 98"/>
            <p:cNvSpPr>
              <a:spLocks/>
            </p:cNvSpPr>
            <p:nvPr/>
          </p:nvSpPr>
          <p:spPr bwMode="auto">
            <a:xfrm>
              <a:off x="2532" y="2168"/>
              <a:ext cx="133" cy="23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99"/>
            <p:cNvSpPr>
              <a:spLocks/>
            </p:cNvSpPr>
            <p:nvPr/>
          </p:nvSpPr>
          <p:spPr bwMode="auto">
            <a:xfrm>
              <a:off x="2558" y="2132"/>
              <a:ext cx="133" cy="23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100"/>
            <p:cNvSpPr>
              <a:spLocks/>
            </p:cNvSpPr>
            <p:nvPr/>
          </p:nvSpPr>
          <p:spPr bwMode="auto">
            <a:xfrm>
              <a:off x="2581" y="2096"/>
              <a:ext cx="134" cy="24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101"/>
            <p:cNvSpPr>
              <a:spLocks/>
            </p:cNvSpPr>
            <p:nvPr/>
          </p:nvSpPr>
          <p:spPr bwMode="auto">
            <a:xfrm>
              <a:off x="2607" y="2060"/>
              <a:ext cx="133" cy="2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102"/>
            <p:cNvSpPr>
              <a:spLocks/>
            </p:cNvSpPr>
            <p:nvPr/>
          </p:nvSpPr>
          <p:spPr bwMode="auto">
            <a:xfrm>
              <a:off x="2519" y="2611"/>
              <a:ext cx="181" cy="123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103"/>
            <p:cNvSpPr>
              <a:spLocks/>
            </p:cNvSpPr>
            <p:nvPr/>
          </p:nvSpPr>
          <p:spPr bwMode="auto">
            <a:xfrm>
              <a:off x="2522" y="2611"/>
              <a:ext cx="24" cy="123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104"/>
            <p:cNvSpPr>
              <a:spLocks/>
            </p:cNvSpPr>
            <p:nvPr/>
          </p:nvSpPr>
          <p:spPr bwMode="auto">
            <a:xfrm>
              <a:off x="2678" y="2615"/>
              <a:ext cx="30" cy="11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983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</a:t>
            </a:r>
            <a:r>
              <a:rPr lang="pt-BR" dirty="0" err="1"/>
              <a:t>Unicaudal</a:t>
            </a:r>
            <a:r>
              <a:rPr lang="pt-BR" dirty="0"/>
              <a:t> sobre uma Média da População: </a:t>
            </a:r>
            <a:r>
              <a:rPr lang="el-GR" dirty="0"/>
              <a:t>σ</a:t>
            </a:r>
            <a:r>
              <a:rPr lang="pt-BR" dirty="0"/>
              <a:t> Conhecido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27</a:t>
            </a:fld>
            <a:endParaRPr lang="pt-BR"/>
          </a:p>
        </p:txBody>
      </p:sp>
      <p:sp>
        <p:nvSpPr>
          <p:cNvPr id="168" name="Espaço Reservado para Conteúdo 16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3600" dirty="0" smtClean="0"/>
              <a:t>Método do Valor </a:t>
            </a:r>
            <a:r>
              <a:rPr lang="pt-BR" sz="3600" i="1" dirty="0" smtClean="0"/>
              <a:t>p</a:t>
            </a:r>
            <a:endParaRPr lang="pt-BR" sz="3600" dirty="0" smtClean="0"/>
          </a:p>
        </p:txBody>
      </p:sp>
      <p:grpSp>
        <p:nvGrpSpPr>
          <p:cNvPr id="169" name="Group 3"/>
          <p:cNvGrpSpPr>
            <a:grpSpLocks/>
          </p:cNvGrpSpPr>
          <p:nvPr/>
        </p:nvGrpSpPr>
        <p:grpSpPr bwMode="auto">
          <a:xfrm>
            <a:off x="7186613" y="573088"/>
            <a:ext cx="1733550" cy="887412"/>
            <a:chOff x="2223" y="1871"/>
            <a:chExt cx="1608" cy="979"/>
          </a:xfrm>
        </p:grpSpPr>
        <p:sp>
          <p:nvSpPr>
            <p:cNvPr id="170" name="Freeform 4"/>
            <p:cNvSpPr>
              <a:spLocks/>
            </p:cNvSpPr>
            <p:nvPr/>
          </p:nvSpPr>
          <p:spPr bwMode="auto">
            <a:xfrm>
              <a:off x="3581" y="2373"/>
              <a:ext cx="192" cy="291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5"/>
            <p:cNvSpPr>
              <a:spLocks/>
            </p:cNvSpPr>
            <p:nvPr/>
          </p:nvSpPr>
          <p:spPr bwMode="auto">
            <a:xfrm>
              <a:off x="2340" y="2687"/>
              <a:ext cx="262" cy="141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6"/>
            <p:cNvSpPr>
              <a:spLocks/>
            </p:cNvSpPr>
            <p:nvPr/>
          </p:nvSpPr>
          <p:spPr bwMode="auto">
            <a:xfrm>
              <a:off x="3496" y="1910"/>
              <a:ext cx="260" cy="205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7"/>
            <p:cNvSpPr>
              <a:spLocks/>
            </p:cNvSpPr>
            <p:nvPr/>
          </p:nvSpPr>
          <p:spPr bwMode="auto">
            <a:xfrm>
              <a:off x="3387" y="1892"/>
              <a:ext cx="404" cy="717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8"/>
            <p:cNvSpPr>
              <a:spLocks/>
            </p:cNvSpPr>
            <p:nvPr/>
          </p:nvSpPr>
          <p:spPr bwMode="auto">
            <a:xfrm>
              <a:off x="2312" y="1890"/>
              <a:ext cx="1107" cy="871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9"/>
            <p:cNvSpPr>
              <a:spLocks/>
            </p:cNvSpPr>
            <p:nvPr/>
          </p:nvSpPr>
          <p:spPr bwMode="auto">
            <a:xfrm>
              <a:off x="3200" y="2356"/>
              <a:ext cx="221" cy="72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10"/>
            <p:cNvSpPr>
              <a:spLocks/>
            </p:cNvSpPr>
            <p:nvPr/>
          </p:nvSpPr>
          <p:spPr bwMode="auto">
            <a:xfrm>
              <a:off x="3226" y="2502"/>
              <a:ext cx="188" cy="85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11"/>
            <p:cNvSpPr>
              <a:spLocks/>
            </p:cNvSpPr>
            <p:nvPr/>
          </p:nvSpPr>
          <p:spPr bwMode="auto">
            <a:xfrm>
              <a:off x="2252" y="2297"/>
              <a:ext cx="687" cy="356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12"/>
            <p:cNvSpPr>
              <a:spLocks/>
            </p:cNvSpPr>
            <p:nvPr/>
          </p:nvSpPr>
          <p:spPr bwMode="auto">
            <a:xfrm>
              <a:off x="3211" y="2242"/>
              <a:ext cx="210" cy="63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13"/>
            <p:cNvSpPr>
              <a:spLocks/>
            </p:cNvSpPr>
            <p:nvPr/>
          </p:nvSpPr>
          <p:spPr bwMode="auto">
            <a:xfrm>
              <a:off x="2860" y="2493"/>
              <a:ext cx="362" cy="351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14"/>
            <p:cNvSpPr>
              <a:spLocks/>
            </p:cNvSpPr>
            <p:nvPr/>
          </p:nvSpPr>
          <p:spPr bwMode="auto">
            <a:xfrm>
              <a:off x="2294" y="2437"/>
              <a:ext cx="108" cy="93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15"/>
            <p:cNvSpPr>
              <a:spLocks/>
            </p:cNvSpPr>
            <p:nvPr/>
          </p:nvSpPr>
          <p:spPr bwMode="auto">
            <a:xfrm>
              <a:off x="2464" y="2452"/>
              <a:ext cx="205" cy="88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2720" y="2451"/>
              <a:ext cx="167" cy="100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17"/>
            <p:cNvSpPr>
              <a:spLocks/>
            </p:cNvSpPr>
            <p:nvPr/>
          </p:nvSpPr>
          <p:spPr bwMode="auto">
            <a:xfrm>
              <a:off x="2750" y="1885"/>
              <a:ext cx="517" cy="90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18"/>
            <p:cNvSpPr>
              <a:spLocks/>
            </p:cNvSpPr>
            <p:nvPr/>
          </p:nvSpPr>
          <p:spPr bwMode="auto">
            <a:xfrm>
              <a:off x="3506" y="2210"/>
              <a:ext cx="256" cy="161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19"/>
            <p:cNvSpPr>
              <a:spLocks/>
            </p:cNvSpPr>
            <p:nvPr/>
          </p:nvSpPr>
          <p:spPr bwMode="auto">
            <a:xfrm>
              <a:off x="2243" y="2639"/>
              <a:ext cx="746" cy="134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20"/>
            <p:cNvSpPr>
              <a:spLocks/>
            </p:cNvSpPr>
            <p:nvPr/>
          </p:nvSpPr>
          <p:spPr bwMode="auto">
            <a:xfrm>
              <a:off x="3178" y="2009"/>
              <a:ext cx="153" cy="228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21"/>
            <p:cNvSpPr>
              <a:spLocks/>
            </p:cNvSpPr>
            <p:nvPr/>
          </p:nvSpPr>
          <p:spPr bwMode="auto">
            <a:xfrm>
              <a:off x="3184" y="2082"/>
              <a:ext cx="100" cy="141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22"/>
            <p:cNvSpPr>
              <a:spLocks/>
            </p:cNvSpPr>
            <p:nvPr/>
          </p:nvSpPr>
          <p:spPr bwMode="auto">
            <a:xfrm>
              <a:off x="2303" y="2637"/>
              <a:ext cx="584" cy="48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23"/>
            <p:cNvSpPr>
              <a:spLocks/>
            </p:cNvSpPr>
            <p:nvPr/>
          </p:nvSpPr>
          <p:spPr bwMode="auto">
            <a:xfrm>
              <a:off x="2793" y="2005"/>
              <a:ext cx="366" cy="216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24"/>
            <p:cNvSpPr>
              <a:spLocks/>
            </p:cNvSpPr>
            <p:nvPr/>
          </p:nvSpPr>
          <p:spPr bwMode="auto">
            <a:xfrm>
              <a:off x="2504" y="2019"/>
              <a:ext cx="440" cy="207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25"/>
            <p:cNvSpPr>
              <a:spLocks/>
            </p:cNvSpPr>
            <p:nvPr/>
          </p:nvSpPr>
          <p:spPr bwMode="auto">
            <a:xfrm>
              <a:off x="2852" y="2007"/>
              <a:ext cx="310" cy="110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26"/>
            <p:cNvSpPr>
              <a:spLocks/>
            </p:cNvSpPr>
            <p:nvPr/>
          </p:nvSpPr>
          <p:spPr bwMode="auto">
            <a:xfrm>
              <a:off x="2303" y="2001"/>
              <a:ext cx="870" cy="317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Freeform 27"/>
            <p:cNvSpPr>
              <a:spLocks/>
            </p:cNvSpPr>
            <p:nvPr/>
          </p:nvSpPr>
          <p:spPr bwMode="auto">
            <a:xfrm>
              <a:off x="2274" y="2388"/>
              <a:ext cx="679" cy="213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Freeform 28"/>
            <p:cNvSpPr>
              <a:spLocks/>
            </p:cNvSpPr>
            <p:nvPr/>
          </p:nvSpPr>
          <p:spPr bwMode="auto">
            <a:xfrm>
              <a:off x="2289" y="2430"/>
              <a:ext cx="91" cy="110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" name="Freeform 29"/>
            <p:cNvSpPr>
              <a:spLocks/>
            </p:cNvSpPr>
            <p:nvPr/>
          </p:nvSpPr>
          <p:spPr bwMode="auto">
            <a:xfrm>
              <a:off x="2387" y="2434"/>
              <a:ext cx="24" cy="100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Freeform 30"/>
            <p:cNvSpPr>
              <a:spLocks/>
            </p:cNvSpPr>
            <p:nvPr/>
          </p:nvSpPr>
          <p:spPr bwMode="auto">
            <a:xfrm>
              <a:off x="2787" y="2447"/>
              <a:ext cx="23" cy="104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7" name="Freeform 31"/>
            <p:cNvSpPr>
              <a:spLocks/>
            </p:cNvSpPr>
            <p:nvPr/>
          </p:nvSpPr>
          <p:spPr bwMode="auto">
            <a:xfrm>
              <a:off x="2793" y="2497"/>
              <a:ext cx="114" cy="24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Freeform 32"/>
            <p:cNvSpPr>
              <a:spLocks/>
            </p:cNvSpPr>
            <p:nvPr/>
          </p:nvSpPr>
          <p:spPr bwMode="auto">
            <a:xfrm>
              <a:off x="2787" y="2540"/>
              <a:ext cx="106" cy="23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Freeform 33"/>
            <p:cNvSpPr>
              <a:spLocks/>
            </p:cNvSpPr>
            <p:nvPr/>
          </p:nvSpPr>
          <p:spPr bwMode="auto">
            <a:xfrm>
              <a:off x="2446" y="2440"/>
              <a:ext cx="254" cy="28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Freeform 34"/>
            <p:cNvSpPr>
              <a:spLocks/>
            </p:cNvSpPr>
            <p:nvPr/>
          </p:nvSpPr>
          <p:spPr bwMode="auto">
            <a:xfrm>
              <a:off x="2439" y="2483"/>
              <a:ext cx="255" cy="30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35"/>
            <p:cNvSpPr>
              <a:spLocks/>
            </p:cNvSpPr>
            <p:nvPr/>
          </p:nvSpPr>
          <p:spPr bwMode="auto">
            <a:xfrm>
              <a:off x="2436" y="2525"/>
              <a:ext cx="258" cy="28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Freeform 36"/>
            <p:cNvSpPr>
              <a:spLocks/>
            </p:cNvSpPr>
            <p:nvPr/>
          </p:nvSpPr>
          <p:spPr bwMode="auto">
            <a:xfrm>
              <a:off x="2244" y="2392"/>
              <a:ext cx="60" cy="206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37"/>
            <p:cNvSpPr>
              <a:spLocks/>
            </p:cNvSpPr>
            <p:nvPr/>
          </p:nvSpPr>
          <p:spPr bwMode="auto">
            <a:xfrm>
              <a:off x="2223" y="2622"/>
              <a:ext cx="811" cy="110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38"/>
            <p:cNvSpPr>
              <a:spLocks/>
            </p:cNvSpPr>
            <p:nvPr/>
          </p:nvSpPr>
          <p:spPr bwMode="auto">
            <a:xfrm>
              <a:off x="2322" y="2696"/>
              <a:ext cx="208" cy="138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39"/>
            <p:cNvSpPr>
              <a:spLocks/>
            </p:cNvSpPr>
            <p:nvPr/>
          </p:nvSpPr>
          <p:spPr bwMode="auto">
            <a:xfrm>
              <a:off x="2845" y="2696"/>
              <a:ext cx="232" cy="154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40"/>
            <p:cNvSpPr>
              <a:spLocks/>
            </p:cNvSpPr>
            <p:nvPr/>
          </p:nvSpPr>
          <p:spPr bwMode="auto">
            <a:xfrm>
              <a:off x="2561" y="2204"/>
              <a:ext cx="521" cy="28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41"/>
            <p:cNvSpPr>
              <a:spLocks/>
            </p:cNvSpPr>
            <p:nvPr/>
          </p:nvSpPr>
          <p:spPr bwMode="auto">
            <a:xfrm>
              <a:off x="2652" y="1933"/>
              <a:ext cx="583" cy="74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Freeform 42"/>
            <p:cNvSpPr>
              <a:spLocks/>
            </p:cNvSpPr>
            <p:nvPr/>
          </p:nvSpPr>
          <p:spPr bwMode="auto">
            <a:xfrm>
              <a:off x="2746" y="1873"/>
              <a:ext cx="530" cy="74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Freeform 43"/>
            <p:cNvSpPr>
              <a:spLocks/>
            </p:cNvSpPr>
            <p:nvPr/>
          </p:nvSpPr>
          <p:spPr bwMode="auto">
            <a:xfrm>
              <a:off x="3262" y="1871"/>
              <a:ext cx="170" cy="250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44"/>
            <p:cNvSpPr>
              <a:spLocks/>
            </p:cNvSpPr>
            <p:nvPr/>
          </p:nvSpPr>
          <p:spPr bwMode="auto">
            <a:xfrm>
              <a:off x="3417" y="1885"/>
              <a:ext cx="379" cy="82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45"/>
            <p:cNvSpPr>
              <a:spLocks/>
            </p:cNvSpPr>
            <p:nvPr/>
          </p:nvSpPr>
          <p:spPr bwMode="auto">
            <a:xfrm>
              <a:off x="3486" y="1910"/>
              <a:ext cx="35" cy="680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46"/>
            <p:cNvSpPr>
              <a:spLocks/>
            </p:cNvSpPr>
            <p:nvPr/>
          </p:nvSpPr>
          <p:spPr bwMode="auto">
            <a:xfrm>
              <a:off x="3502" y="2200"/>
              <a:ext cx="239" cy="37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47"/>
            <p:cNvSpPr>
              <a:spLocks/>
            </p:cNvSpPr>
            <p:nvPr/>
          </p:nvSpPr>
          <p:spPr bwMode="auto">
            <a:xfrm>
              <a:off x="3548" y="1982"/>
              <a:ext cx="16" cy="109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48"/>
            <p:cNvSpPr>
              <a:spLocks/>
            </p:cNvSpPr>
            <p:nvPr/>
          </p:nvSpPr>
          <p:spPr bwMode="auto">
            <a:xfrm>
              <a:off x="3550" y="2117"/>
              <a:ext cx="17" cy="82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" name="Freeform 49"/>
            <p:cNvSpPr>
              <a:spLocks/>
            </p:cNvSpPr>
            <p:nvPr/>
          </p:nvSpPr>
          <p:spPr bwMode="auto">
            <a:xfrm>
              <a:off x="3594" y="1924"/>
              <a:ext cx="35" cy="81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Freeform 50"/>
            <p:cNvSpPr>
              <a:spLocks/>
            </p:cNvSpPr>
            <p:nvPr/>
          </p:nvSpPr>
          <p:spPr bwMode="auto">
            <a:xfrm>
              <a:off x="3664" y="1938"/>
              <a:ext cx="46" cy="86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Freeform 51"/>
            <p:cNvSpPr>
              <a:spLocks/>
            </p:cNvSpPr>
            <p:nvPr/>
          </p:nvSpPr>
          <p:spPr bwMode="auto">
            <a:xfrm>
              <a:off x="3467" y="2218"/>
              <a:ext cx="31" cy="62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" name="Freeform 52"/>
            <p:cNvSpPr>
              <a:spLocks/>
            </p:cNvSpPr>
            <p:nvPr/>
          </p:nvSpPr>
          <p:spPr bwMode="auto">
            <a:xfrm>
              <a:off x="3432" y="2358"/>
              <a:ext cx="399" cy="264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" name="Freeform 53"/>
            <p:cNvSpPr>
              <a:spLocks/>
            </p:cNvSpPr>
            <p:nvPr/>
          </p:nvSpPr>
          <p:spPr bwMode="auto">
            <a:xfrm>
              <a:off x="3775" y="1954"/>
              <a:ext cx="28" cy="534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Freeform 54"/>
            <p:cNvSpPr>
              <a:spLocks/>
            </p:cNvSpPr>
            <p:nvPr/>
          </p:nvSpPr>
          <p:spPr bwMode="auto">
            <a:xfrm>
              <a:off x="2855" y="2011"/>
              <a:ext cx="375" cy="397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" name="Freeform 55"/>
            <p:cNvSpPr>
              <a:spLocks/>
            </p:cNvSpPr>
            <p:nvPr/>
          </p:nvSpPr>
          <p:spPr bwMode="auto">
            <a:xfrm>
              <a:off x="2977" y="2402"/>
              <a:ext cx="64" cy="35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56"/>
            <p:cNvSpPr>
              <a:spLocks/>
            </p:cNvSpPr>
            <p:nvPr/>
          </p:nvSpPr>
          <p:spPr bwMode="auto">
            <a:xfrm>
              <a:off x="3241" y="2240"/>
              <a:ext cx="168" cy="37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Freeform 57"/>
            <p:cNvSpPr>
              <a:spLocks/>
            </p:cNvSpPr>
            <p:nvPr/>
          </p:nvSpPr>
          <p:spPr bwMode="auto">
            <a:xfrm>
              <a:off x="3200" y="2345"/>
              <a:ext cx="216" cy="63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" name="Freeform 58"/>
            <p:cNvSpPr>
              <a:spLocks/>
            </p:cNvSpPr>
            <p:nvPr/>
          </p:nvSpPr>
          <p:spPr bwMode="auto">
            <a:xfrm>
              <a:off x="3209" y="2502"/>
              <a:ext cx="194" cy="66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" name="Freeform 59"/>
            <p:cNvSpPr>
              <a:spLocks/>
            </p:cNvSpPr>
            <p:nvPr/>
          </p:nvSpPr>
          <p:spPr bwMode="auto">
            <a:xfrm>
              <a:off x="3198" y="2617"/>
              <a:ext cx="231" cy="13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" name="Freeform 60"/>
            <p:cNvSpPr>
              <a:spLocks/>
            </p:cNvSpPr>
            <p:nvPr/>
          </p:nvSpPr>
          <p:spPr bwMode="auto">
            <a:xfrm>
              <a:off x="3056" y="2585"/>
              <a:ext cx="104" cy="159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Freeform 61"/>
            <p:cNvSpPr>
              <a:spLocks/>
            </p:cNvSpPr>
            <p:nvPr/>
          </p:nvSpPr>
          <p:spPr bwMode="auto">
            <a:xfrm>
              <a:off x="3096" y="2611"/>
              <a:ext cx="72" cy="108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8" name="Freeform 62"/>
            <p:cNvSpPr>
              <a:spLocks/>
            </p:cNvSpPr>
            <p:nvPr/>
          </p:nvSpPr>
          <p:spPr bwMode="auto">
            <a:xfrm>
              <a:off x="2964" y="2481"/>
              <a:ext cx="170" cy="232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" name="Freeform 63"/>
            <p:cNvSpPr>
              <a:spLocks/>
            </p:cNvSpPr>
            <p:nvPr/>
          </p:nvSpPr>
          <p:spPr bwMode="auto">
            <a:xfrm>
              <a:off x="3377" y="2148"/>
              <a:ext cx="57" cy="472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" name="Freeform 64"/>
            <p:cNvSpPr>
              <a:spLocks/>
            </p:cNvSpPr>
            <p:nvPr/>
          </p:nvSpPr>
          <p:spPr bwMode="auto">
            <a:xfrm>
              <a:off x="3205" y="2001"/>
              <a:ext cx="94" cy="23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" name="Freeform 65"/>
            <p:cNvSpPr>
              <a:spLocks/>
            </p:cNvSpPr>
            <p:nvPr/>
          </p:nvSpPr>
          <p:spPr bwMode="auto">
            <a:xfrm>
              <a:off x="3278" y="2005"/>
              <a:ext cx="66" cy="224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" name="Freeform 66"/>
            <p:cNvSpPr>
              <a:spLocks/>
            </p:cNvSpPr>
            <p:nvPr/>
          </p:nvSpPr>
          <p:spPr bwMode="auto">
            <a:xfrm>
              <a:off x="3197" y="2215"/>
              <a:ext cx="150" cy="28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Freeform 67"/>
            <p:cNvSpPr>
              <a:spLocks/>
            </p:cNvSpPr>
            <p:nvPr/>
          </p:nvSpPr>
          <p:spPr bwMode="auto">
            <a:xfrm>
              <a:off x="2709" y="2315"/>
              <a:ext cx="56" cy="49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68"/>
            <p:cNvSpPr>
              <a:spLocks/>
            </p:cNvSpPr>
            <p:nvPr/>
          </p:nvSpPr>
          <p:spPr bwMode="auto">
            <a:xfrm>
              <a:off x="2661" y="2321"/>
              <a:ext cx="51" cy="4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69"/>
            <p:cNvSpPr>
              <a:spLocks/>
            </p:cNvSpPr>
            <p:nvPr/>
          </p:nvSpPr>
          <p:spPr bwMode="auto">
            <a:xfrm>
              <a:off x="2596" y="2316"/>
              <a:ext cx="61" cy="45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Freeform 70"/>
            <p:cNvSpPr>
              <a:spLocks/>
            </p:cNvSpPr>
            <p:nvPr/>
          </p:nvSpPr>
          <p:spPr bwMode="auto">
            <a:xfrm>
              <a:off x="2540" y="2321"/>
              <a:ext cx="44" cy="37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Freeform 71"/>
            <p:cNvSpPr>
              <a:spLocks/>
            </p:cNvSpPr>
            <p:nvPr/>
          </p:nvSpPr>
          <p:spPr bwMode="auto">
            <a:xfrm>
              <a:off x="2477" y="2326"/>
              <a:ext cx="55" cy="33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" name="Freeform 72"/>
            <p:cNvSpPr>
              <a:spLocks/>
            </p:cNvSpPr>
            <p:nvPr/>
          </p:nvSpPr>
          <p:spPr bwMode="auto">
            <a:xfrm>
              <a:off x="2408" y="2326"/>
              <a:ext cx="62" cy="35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Freeform 73"/>
            <p:cNvSpPr>
              <a:spLocks/>
            </p:cNvSpPr>
            <p:nvPr/>
          </p:nvSpPr>
          <p:spPr bwMode="auto">
            <a:xfrm>
              <a:off x="2977" y="2267"/>
              <a:ext cx="203" cy="119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" name="Freeform 74"/>
            <p:cNvSpPr>
              <a:spLocks/>
            </p:cNvSpPr>
            <p:nvPr/>
          </p:nvSpPr>
          <p:spPr bwMode="auto">
            <a:xfrm>
              <a:off x="2798" y="1910"/>
              <a:ext cx="54" cy="28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" name="Freeform 75"/>
            <p:cNvSpPr>
              <a:spLocks/>
            </p:cNvSpPr>
            <p:nvPr/>
          </p:nvSpPr>
          <p:spPr bwMode="auto">
            <a:xfrm>
              <a:off x="2898" y="1908"/>
              <a:ext cx="55" cy="30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" name="Freeform 76"/>
            <p:cNvSpPr>
              <a:spLocks/>
            </p:cNvSpPr>
            <p:nvPr/>
          </p:nvSpPr>
          <p:spPr bwMode="auto">
            <a:xfrm>
              <a:off x="2986" y="1906"/>
              <a:ext cx="52" cy="25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" name="Freeform 77"/>
            <p:cNvSpPr>
              <a:spLocks/>
            </p:cNvSpPr>
            <p:nvPr/>
          </p:nvSpPr>
          <p:spPr bwMode="auto">
            <a:xfrm>
              <a:off x="3078" y="1904"/>
              <a:ext cx="48" cy="23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4" name="Freeform 78"/>
            <p:cNvSpPr>
              <a:spLocks/>
            </p:cNvSpPr>
            <p:nvPr/>
          </p:nvSpPr>
          <p:spPr bwMode="auto">
            <a:xfrm>
              <a:off x="3162" y="1906"/>
              <a:ext cx="48" cy="21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" name="Freeform 79"/>
            <p:cNvSpPr>
              <a:spLocks/>
            </p:cNvSpPr>
            <p:nvPr/>
          </p:nvSpPr>
          <p:spPr bwMode="auto">
            <a:xfrm>
              <a:off x="2715" y="2445"/>
              <a:ext cx="86" cy="111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" name="Freeform 80"/>
            <p:cNvSpPr>
              <a:spLocks/>
            </p:cNvSpPr>
            <p:nvPr/>
          </p:nvSpPr>
          <p:spPr bwMode="auto">
            <a:xfrm>
              <a:off x="2259" y="2294"/>
              <a:ext cx="60" cy="73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81"/>
            <p:cNvSpPr>
              <a:spLocks/>
            </p:cNvSpPr>
            <p:nvPr/>
          </p:nvSpPr>
          <p:spPr bwMode="auto">
            <a:xfrm>
              <a:off x="3666" y="2453"/>
              <a:ext cx="84" cy="128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8" name="Freeform 82"/>
            <p:cNvSpPr>
              <a:spLocks/>
            </p:cNvSpPr>
            <p:nvPr/>
          </p:nvSpPr>
          <p:spPr bwMode="auto">
            <a:xfrm>
              <a:off x="3697" y="2473"/>
              <a:ext cx="59" cy="88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9" name="Freeform 83"/>
            <p:cNvSpPr>
              <a:spLocks/>
            </p:cNvSpPr>
            <p:nvPr/>
          </p:nvSpPr>
          <p:spPr bwMode="auto">
            <a:xfrm>
              <a:off x="3622" y="2526"/>
              <a:ext cx="71" cy="123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0" name="Freeform 84"/>
            <p:cNvSpPr>
              <a:spLocks/>
            </p:cNvSpPr>
            <p:nvPr/>
          </p:nvSpPr>
          <p:spPr bwMode="auto">
            <a:xfrm>
              <a:off x="2822" y="1957"/>
              <a:ext cx="48" cy="48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1" name="Freeform 85"/>
            <p:cNvSpPr>
              <a:spLocks/>
            </p:cNvSpPr>
            <p:nvPr/>
          </p:nvSpPr>
          <p:spPr bwMode="auto">
            <a:xfrm>
              <a:off x="3005" y="1955"/>
              <a:ext cx="48" cy="48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2" name="Freeform 86"/>
            <p:cNvSpPr>
              <a:spLocks/>
            </p:cNvSpPr>
            <p:nvPr/>
          </p:nvSpPr>
          <p:spPr bwMode="auto">
            <a:xfrm>
              <a:off x="2909" y="1952"/>
              <a:ext cx="48" cy="48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3" name="Freeform 87"/>
            <p:cNvSpPr>
              <a:spLocks/>
            </p:cNvSpPr>
            <p:nvPr/>
          </p:nvSpPr>
          <p:spPr bwMode="auto">
            <a:xfrm>
              <a:off x="2827" y="1962"/>
              <a:ext cx="25" cy="26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4" name="Freeform 88"/>
            <p:cNvSpPr>
              <a:spLocks/>
            </p:cNvSpPr>
            <p:nvPr/>
          </p:nvSpPr>
          <p:spPr bwMode="auto">
            <a:xfrm>
              <a:off x="2918" y="1956"/>
              <a:ext cx="26" cy="25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5" name="Freeform 89"/>
            <p:cNvSpPr>
              <a:spLocks/>
            </p:cNvSpPr>
            <p:nvPr/>
          </p:nvSpPr>
          <p:spPr bwMode="auto">
            <a:xfrm>
              <a:off x="3012" y="1957"/>
              <a:ext cx="25" cy="25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" name="Freeform 90"/>
            <p:cNvSpPr>
              <a:spLocks/>
            </p:cNvSpPr>
            <p:nvPr/>
          </p:nvSpPr>
          <p:spPr bwMode="auto">
            <a:xfrm>
              <a:off x="3421" y="2459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7" name="Freeform 91"/>
            <p:cNvSpPr>
              <a:spLocks/>
            </p:cNvSpPr>
            <p:nvPr/>
          </p:nvSpPr>
          <p:spPr bwMode="auto">
            <a:xfrm>
              <a:off x="3421" y="2390"/>
              <a:ext cx="87" cy="11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8" name="Freeform 92"/>
            <p:cNvSpPr>
              <a:spLocks/>
            </p:cNvSpPr>
            <p:nvPr/>
          </p:nvSpPr>
          <p:spPr bwMode="auto">
            <a:xfrm>
              <a:off x="3421" y="2321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9" name="Freeform 93"/>
            <p:cNvSpPr>
              <a:spLocks/>
            </p:cNvSpPr>
            <p:nvPr/>
          </p:nvSpPr>
          <p:spPr bwMode="auto">
            <a:xfrm>
              <a:off x="3421" y="2253"/>
              <a:ext cx="87" cy="11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0" name="Freeform 94"/>
            <p:cNvSpPr>
              <a:spLocks/>
            </p:cNvSpPr>
            <p:nvPr/>
          </p:nvSpPr>
          <p:spPr bwMode="auto">
            <a:xfrm>
              <a:off x="3421" y="211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1" name="Freeform 95"/>
            <p:cNvSpPr>
              <a:spLocks/>
            </p:cNvSpPr>
            <p:nvPr/>
          </p:nvSpPr>
          <p:spPr bwMode="auto">
            <a:xfrm>
              <a:off x="3421" y="204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2" name="Freeform 96"/>
            <p:cNvSpPr>
              <a:spLocks/>
            </p:cNvSpPr>
            <p:nvPr/>
          </p:nvSpPr>
          <p:spPr bwMode="auto">
            <a:xfrm>
              <a:off x="3421" y="1977"/>
              <a:ext cx="88" cy="119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3" name="Freeform 97"/>
            <p:cNvSpPr>
              <a:spLocks/>
            </p:cNvSpPr>
            <p:nvPr/>
          </p:nvSpPr>
          <p:spPr bwMode="auto">
            <a:xfrm>
              <a:off x="3421" y="1908"/>
              <a:ext cx="88" cy="11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4" name="Freeform 98"/>
            <p:cNvSpPr>
              <a:spLocks/>
            </p:cNvSpPr>
            <p:nvPr/>
          </p:nvSpPr>
          <p:spPr bwMode="auto">
            <a:xfrm>
              <a:off x="2532" y="2168"/>
              <a:ext cx="133" cy="23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99"/>
            <p:cNvSpPr>
              <a:spLocks/>
            </p:cNvSpPr>
            <p:nvPr/>
          </p:nvSpPr>
          <p:spPr bwMode="auto">
            <a:xfrm>
              <a:off x="2558" y="2132"/>
              <a:ext cx="133" cy="23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100"/>
            <p:cNvSpPr>
              <a:spLocks/>
            </p:cNvSpPr>
            <p:nvPr/>
          </p:nvSpPr>
          <p:spPr bwMode="auto">
            <a:xfrm>
              <a:off x="2581" y="2096"/>
              <a:ext cx="134" cy="24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101"/>
            <p:cNvSpPr>
              <a:spLocks/>
            </p:cNvSpPr>
            <p:nvPr/>
          </p:nvSpPr>
          <p:spPr bwMode="auto">
            <a:xfrm>
              <a:off x="2607" y="2060"/>
              <a:ext cx="133" cy="2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102"/>
            <p:cNvSpPr>
              <a:spLocks/>
            </p:cNvSpPr>
            <p:nvPr/>
          </p:nvSpPr>
          <p:spPr bwMode="auto">
            <a:xfrm>
              <a:off x="2519" y="2611"/>
              <a:ext cx="181" cy="123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103"/>
            <p:cNvSpPr>
              <a:spLocks/>
            </p:cNvSpPr>
            <p:nvPr/>
          </p:nvSpPr>
          <p:spPr bwMode="auto">
            <a:xfrm>
              <a:off x="2522" y="2611"/>
              <a:ext cx="24" cy="123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104"/>
            <p:cNvSpPr>
              <a:spLocks/>
            </p:cNvSpPr>
            <p:nvPr/>
          </p:nvSpPr>
          <p:spPr bwMode="auto">
            <a:xfrm>
              <a:off x="2678" y="2615"/>
              <a:ext cx="30" cy="11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930275" y="2143968"/>
            <a:ext cx="7089775" cy="4597400"/>
            <a:chOff x="930275" y="2143968"/>
            <a:chExt cx="7089775" cy="459740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1143000" y="2143968"/>
              <a:ext cx="6877050" cy="45974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l"/>
              <a:endParaRPr lang="pt-BR" sz="2400" b="1">
                <a:solidFill>
                  <a:schemeClr val="bg1"/>
                </a:solidFill>
              </a:endParaRPr>
            </a:p>
          </p:txBody>
        </p:sp>
        <p:sp>
          <p:nvSpPr>
            <p:cNvPr id="108" name="Freeform 4"/>
            <p:cNvSpPr>
              <a:spLocks/>
            </p:cNvSpPr>
            <p:nvPr/>
          </p:nvSpPr>
          <p:spPr bwMode="auto">
            <a:xfrm>
              <a:off x="1657350" y="2442418"/>
              <a:ext cx="4508500" cy="3059113"/>
            </a:xfrm>
            <a:custGeom>
              <a:avLst/>
              <a:gdLst>
                <a:gd name="T0" fmla="*/ 1356 w 2840"/>
                <a:gd name="T1" fmla="*/ 8 h 1927"/>
                <a:gd name="T2" fmla="*/ 1262 w 2840"/>
                <a:gd name="T3" fmla="*/ 96 h 1927"/>
                <a:gd name="T4" fmla="*/ 1203 w 2840"/>
                <a:gd name="T5" fmla="*/ 196 h 1927"/>
                <a:gd name="T6" fmla="*/ 1144 w 2840"/>
                <a:gd name="T7" fmla="*/ 304 h 1927"/>
                <a:gd name="T8" fmla="*/ 1098 w 2840"/>
                <a:gd name="T9" fmla="*/ 406 h 1927"/>
                <a:gd name="T10" fmla="*/ 1059 w 2840"/>
                <a:gd name="T11" fmla="*/ 508 h 1927"/>
                <a:gd name="T12" fmla="*/ 1014 w 2840"/>
                <a:gd name="T13" fmla="*/ 625 h 1927"/>
                <a:gd name="T14" fmla="*/ 975 w 2840"/>
                <a:gd name="T15" fmla="*/ 748 h 1927"/>
                <a:gd name="T16" fmla="*/ 948 w 2840"/>
                <a:gd name="T17" fmla="*/ 853 h 1927"/>
                <a:gd name="T18" fmla="*/ 922 w 2840"/>
                <a:gd name="T19" fmla="*/ 965 h 1927"/>
                <a:gd name="T20" fmla="*/ 885 w 2840"/>
                <a:gd name="T21" fmla="*/ 1072 h 1927"/>
                <a:gd name="T22" fmla="*/ 844 w 2840"/>
                <a:gd name="T23" fmla="*/ 1177 h 1927"/>
                <a:gd name="T24" fmla="*/ 812 w 2840"/>
                <a:gd name="T25" fmla="*/ 1282 h 1927"/>
                <a:gd name="T26" fmla="*/ 748 w 2840"/>
                <a:gd name="T27" fmla="*/ 1402 h 1927"/>
                <a:gd name="T28" fmla="*/ 677 w 2840"/>
                <a:gd name="T29" fmla="*/ 1516 h 1927"/>
                <a:gd name="T30" fmla="*/ 605 w 2840"/>
                <a:gd name="T31" fmla="*/ 1613 h 1927"/>
                <a:gd name="T32" fmla="*/ 504 w 2840"/>
                <a:gd name="T33" fmla="*/ 1686 h 1927"/>
                <a:gd name="T34" fmla="*/ 396 w 2840"/>
                <a:gd name="T35" fmla="*/ 1740 h 1927"/>
                <a:gd name="T36" fmla="*/ 293 w 2840"/>
                <a:gd name="T37" fmla="*/ 1783 h 1927"/>
                <a:gd name="T38" fmla="*/ 204 w 2840"/>
                <a:gd name="T39" fmla="*/ 1813 h 1927"/>
                <a:gd name="T40" fmla="*/ 81 w 2840"/>
                <a:gd name="T41" fmla="*/ 1849 h 1927"/>
                <a:gd name="T42" fmla="*/ 2 w 2840"/>
                <a:gd name="T43" fmla="*/ 1876 h 1927"/>
                <a:gd name="T44" fmla="*/ 2840 w 2840"/>
                <a:gd name="T45" fmla="*/ 1924 h 1927"/>
                <a:gd name="T46" fmla="*/ 2796 w 2840"/>
                <a:gd name="T47" fmla="*/ 1863 h 1927"/>
                <a:gd name="T48" fmla="*/ 2694 w 2840"/>
                <a:gd name="T49" fmla="*/ 1834 h 1927"/>
                <a:gd name="T50" fmla="*/ 2574 w 2840"/>
                <a:gd name="T51" fmla="*/ 1792 h 1927"/>
                <a:gd name="T52" fmla="*/ 2460 w 2840"/>
                <a:gd name="T53" fmla="*/ 1744 h 1927"/>
                <a:gd name="T54" fmla="*/ 2342 w 2840"/>
                <a:gd name="T55" fmla="*/ 1688 h 1927"/>
                <a:gd name="T56" fmla="*/ 2293 w 2840"/>
                <a:gd name="T57" fmla="*/ 1658 h 1927"/>
                <a:gd name="T58" fmla="*/ 2212 w 2840"/>
                <a:gd name="T59" fmla="*/ 1584 h 1927"/>
                <a:gd name="T60" fmla="*/ 2140 w 2840"/>
                <a:gd name="T61" fmla="*/ 1500 h 1927"/>
                <a:gd name="T62" fmla="*/ 2078 w 2840"/>
                <a:gd name="T63" fmla="*/ 1402 h 1927"/>
                <a:gd name="T64" fmla="*/ 2024 w 2840"/>
                <a:gd name="T65" fmla="*/ 1300 h 1927"/>
                <a:gd name="T66" fmla="*/ 1978 w 2840"/>
                <a:gd name="T67" fmla="*/ 1200 h 1927"/>
                <a:gd name="T68" fmla="*/ 1942 w 2840"/>
                <a:gd name="T69" fmla="*/ 1106 h 1927"/>
                <a:gd name="T70" fmla="*/ 1910 w 2840"/>
                <a:gd name="T71" fmla="*/ 1012 h 1927"/>
                <a:gd name="T72" fmla="*/ 1870 w 2840"/>
                <a:gd name="T73" fmla="*/ 890 h 1927"/>
                <a:gd name="T74" fmla="*/ 1840 w 2840"/>
                <a:gd name="T75" fmla="*/ 776 h 1927"/>
                <a:gd name="T76" fmla="*/ 1798 w 2840"/>
                <a:gd name="T77" fmla="*/ 640 h 1927"/>
                <a:gd name="T78" fmla="*/ 1748 w 2840"/>
                <a:gd name="T79" fmla="*/ 507 h 1927"/>
                <a:gd name="T80" fmla="*/ 1704 w 2840"/>
                <a:gd name="T81" fmla="*/ 396 h 1927"/>
                <a:gd name="T82" fmla="*/ 1672 w 2840"/>
                <a:gd name="T83" fmla="*/ 318 h 1927"/>
                <a:gd name="T84" fmla="*/ 1630 w 2840"/>
                <a:gd name="T85" fmla="*/ 232 h 1927"/>
                <a:gd name="T86" fmla="*/ 1598 w 2840"/>
                <a:gd name="T87" fmla="*/ 180 h 1927"/>
                <a:gd name="T88" fmla="*/ 1560 w 2840"/>
                <a:gd name="T89" fmla="*/ 124 h 1927"/>
                <a:gd name="T90" fmla="*/ 1546 w 2840"/>
                <a:gd name="T91" fmla="*/ 106 h 1927"/>
                <a:gd name="T92" fmla="*/ 1490 w 2840"/>
                <a:gd name="T93" fmla="*/ 42 h 1927"/>
                <a:gd name="T94" fmla="*/ 1448 w 2840"/>
                <a:gd name="T95" fmla="*/ 8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40" h="1927">
                  <a:moveTo>
                    <a:pt x="1416" y="0"/>
                  </a:moveTo>
                  <a:lnTo>
                    <a:pt x="1384" y="0"/>
                  </a:lnTo>
                  <a:lnTo>
                    <a:pt x="1356" y="8"/>
                  </a:lnTo>
                  <a:lnTo>
                    <a:pt x="1324" y="30"/>
                  </a:lnTo>
                  <a:lnTo>
                    <a:pt x="1299" y="55"/>
                  </a:lnTo>
                  <a:lnTo>
                    <a:pt x="1262" y="96"/>
                  </a:lnTo>
                  <a:lnTo>
                    <a:pt x="1242" y="128"/>
                  </a:lnTo>
                  <a:lnTo>
                    <a:pt x="1218" y="162"/>
                  </a:lnTo>
                  <a:lnTo>
                    <a:pt x="1203" y="196"/>
                  </a:lnTo>
                  <a:lnTo>
                    <a:pt x="1185" y="232"/>
                  </a:lnTo>
                  <a:lnTo>
                    <a:pt x="1164" y="268"/>
                  </a:lnTo>
                  <a:lnTo>
                    <a:pt x="1144" y="304"/>
                  </a:lnTo>
                  <a:lnTo>
                    <a:pt x="1128" y="343"/>
                  </a:lnTo>
                  <a:lnTo>
                    <a:pt x="1112" y="372"/>
                  </a:lnTo>
                  <a:lnTo>
                    <a:pt x="1098" y="406"/>
                  </a:lnTo>
                  <a:lnTo>
                    <a:pt x="1086" y="439"/>
                  </a:lnTo>
                  <a:lnTo>
                    <a:pt x="1071" y="475"/>
                  </a:lnTo>
                  <a:lnTo>
                    <a:pt x="1059" y="508"/>
                  </a:lnTo>
                  <a:lnTo>
                    <a:pt x="1041" y="547"/>
                  </a:lnTo>
                  <a:lnTo>
                    <a:pt x="1026" y="589"/>
                  </a:lnTo>
                  <a:lnTo>
                    <a:pt x="1014" y="625"/>
                  </a:lnTo>
                  <a:lnTo>
                    <a:pt x="1002" y="664"/>
                  </a:lnTo>
                  <a:lnTo>
                    <a:pt x="990" y="709"/>
                  </a:lnTo>
                  <a:lnTo>
                    <a:pt x="975" y="748"/>
                  </a:lnTo>
                  <a:lnTo>
                    <a:pt x="966" y="784"/>
                  </a:lnTo>
                  <a:lnTo>
                    <a:pt x="954" y="823"/>
                  </a:lnTo>
                  <a:lnTo>
                    <a:pt x="948" y="853"/>
                  </a:lnTo>
                  <a:lnTo>
                    <a:pt x="936" y="892"/>
                  </a:lnTo>
                  <a:lnTo>
                    <a:pt x="927" y="931"/>
                  </a:lnTo>
                  <a:lnTo>
                    <a:pt x="922" y="965"/>
                  </a:lnTo>
                  <a:lnTo>
                    <a:pt x="909" y="1003"/>
                  </a:lnTo>
                  <a:lnTo>
                    <a:pt x="897" y="1036"/>
                  </a:lnTo>
                  <a:lnTo>
                    <a:pt x="885" y="1072"/>
                  </a:lnTo>
                  <a:lnTo>
                    <a:pt x="873" y="1108"/>
                  </a:lnTo>
                  <a:lnTo>
                    <a:pt x="860" y="1144"/>
                  </a:lnTo>
                  <a:lnTo>
                    <a:pt x="844" y="1177"/>
                  </a:lnTo>
                  <a:lnTo>
                    <a:pt x="832" y="1218"/>
                  </a:lnTo>
                  <a:lnTo>
                    <a:pt x="822" y="1246"/>
                  </a:lnTo>
                  <a:lnTo>
                    <a:pt x="812" y="1282"/>
                  </a:lnTo>
                  <a:lnTo>
                    <a:pt x="789" y="1324"/>
                  </a:lnTo>
                  <a:lnTo>
                    <a:pt x="768" y="1363"/>
                  </a:lnTo>
                  <a:lnTo>
                    <a:pt x="748" y="1402"/>
                  </a:lnTo>
                  <a:lnTo>
                    <a:pt x="730" y="1437"/>
                  </a:lnTo>
                  <a:lnTo>
                    <a:pt x="708" y="1478"/>
                  </a:lnTo>
                  <a:lnTo>
                    <a:pt x="677" y="1516"/>
                  </a:lnTo>
                  <a:lnTo>
                    <a:pt x="653" y="1547"/>
                  </a:lnTo>
                  <a:lnTo>
                    <a:pt x="632" y="1578"/>
                  </a:lnTo>
                  <a:lnTo>
                    <a:pt x="605" y="1613"/>
                  </a:lnTo>
                  <a:lnTo>
                    <a:pt x="580" y="1632"/>
                  </a:lnTo>
                  <a:lnTo>
                    <a:pt x="551" y="1656"/>
                  </a:lnTo>
                  <a:lnTo>
                    <a:pt x="504" y="1686"/>
                  </a:lnTo>
                  <a:lnTo>
                    <a:pt x="458" y="1710"/>
                  </a:lnTo>
                  <a:lnTo>
                    <a:pt x="424" y="1726"/>
                  </a:lnTo>
                  <a:lnTo>
                    <a:pt x="396" y="1740"/>
                  </a:lnTo>
                  <a:lnTo>
                    <a:pt x="364" y="1752"/>
                  </a:lnTo>
                  <a:lnTo>
                    <a:pt x="328" y="1768"/>
                  </a:lnTo>
                  <a:lnTo>
                    <a:pt x="293" y="1783"/>
                  </a:lnTo>
                  <a:lnTo>
                    <a:pt x="264" y="1789"/>
                  </a:lnTo>
                  <a:lnTo>
                    <a:pt x="237" y="1801"/>
                  </a:lnTo>
                  <a:lnTo>
                    <a:pt x="204" y="1813"/>
                  </a:lnTo>
                  <a:lnTo>
                    <a:pt x="160" y="1826"/>
                  </a:lnTo>
                  <a:lnTo>
                    <a:pt x="114" y="1843"/>
                  </a:lnTo>
                  <a:lnTo>
                    <a:pt x="81" y="1849"/>
                  </a:lnTo>
                  <a:lnTo>
                    <a:pt x="48" y="1861"/>
                  </a:lnTo>
                  <a:lnTo>
                    <a:pt x="21" y="1867"/>
                  </a:lnTo>
                  <a:lnTo>
                    <a:pt x="2" y="1876"/>
                  </a:lnTo>
                  <a:lnTo>
                    <a:pt x="0" y="1927"/>
                  </a:lnTo>
                  <a:lnTo>
                    <a:pt x="0" y="1924"/>
                  </a:lnTo>
                  <a:lnTo>
                    <a:pt x="2840" y="1924"/>
                  </a:lnTo>
                  <a:lnTo>
                    <a:pt x="2838" y="1886"/>
                  </a:lnTo>
                  <a:lnTo>
                    <a:pt x="2832" y="1867"/>
                  </a:lnTo>
                  <a:lnTo>
                    <a:pt x="2796" y="1863"/>
                  </a:lnTo>
                  <a:lnTo>
                    <a:pt x="2754" y="1863"/>
                  </a:lnTo>
                  <a:lnTo>
                    <a:pt x="2718" y="1837"/>
                  </a:lnTo>
                  <a:lnTo>
                    <a:pt x="2694" y="1834"/>
                  </a:lnTo>
                  <a:lnTo>
                    <a:pt x="2670" y="1828"/>
                  </a:lnTo>
                  <a:lnTo>
                    <a:pt x="2622" y="1810"/>
                  </a:lnTo>
                  <a:lnTo>
                    <a:pt x="2574" y="1792"/>
                  </a:lnTo>
                  <a:lnTo>
                    <a:pt x="2535" y="1774"/>
                  </a:lnTo>
                  <a:lnTo>
                    <a:pt x="2499" y="1759"/>
                  </a:lnTo>
                  <a:lnTo>
                    <a:pt x="2460" y="1744"/>
                  </a:lnTo>
                  <a:lnTo>
                    <a:pt x="2424" y="1730"/>
                  </a:lnTo>
                  <a:lnTo>
                    <a:pt x="2379" y="1708"/>
                  </a:lnTo>
                  <a:lnTo>
                    <a:pt x="2342" y="1688"/>
                  </a:lnTo>
                  <a:lnTo>
                    <a:pt x="2322" y="1676"/>
                  </a:lnTo>
                  <a:lnTo>
                    <a:pt x="2308" y="1666"/>
                  </a:lnTo>
                  <a:lnTo>
                    <a:pt x="2293" y="1658"/>
                  </a:lnTo>
                  <a:lnTo>
                    <a:pt x="2266" y="1636"/>
                  </a:lnTo>
                  <a:lnTo>
                    <a:pt x="2245" y="1613"/>
                  </a:lnTo>
                  <a:lnTo>
                    <a:pt x="2212" y="1584"/>
                  </a:lnTo>
                  <a:lnTo>
                    <a:pt x="2191" y="1565"/>
                  </a:lnTo>
                  <a:lnTo>
                    <a:pt x="2161" y="1528"/>
                  </a:lnTo>
                  <a:lnTo>
                    <a:pt x="2140" y="1500"/>
                  </a:lnTo>
                  <a:lnTo>
                    <a:pt x="2120" y="1466"/>
                  </a:lnTo>
                  <a:lnTo>
                    <a:pt x="2098" y="1434"/>
                  </a:lnTo>
                  <a:lnTo>
                    <a:pt x="2078" y="1402"/>
                  </a:lnTo>
                  <a:lnTo>
                    <a:pt x="2058" y="1362"/>
                  </a:lnTo>
                  <a:lnTo>
                    <a:pt x="2042" y="1332"/>
                  </a:lnTo>
                  <a:lnTo>
                    <a:pt x="2024" y="1300"/>
                  </a:lnTo>
                  <a:lnTo>
                    <a:pt x="2006" y="1270"/>
                  </a:lnTo>
                  <a:lnTo>
                    <a:pt x="1996" y="1238"/>
                  </a:lnTo>
                  <a:lnTo>
                    <a:pt x="1978" y="1200"/>
                  </a:lnTo>
                  <a:lnTo>
                    <a:pt x="1964" y="1164"/>
                  </a:lnTo>
                  <a:lnTo>
                    <a:pt x="1952" y="1134"/>
                  </a:lnTo>
                  <a:lnTo>
                    <a:pt x="1942" y="1106"/>
                  </a:lnTo>
                  <a:lnTo>
                    <a:pt x="1934" y="1080"/>
                  </a:lnTo>
                  <a:lnTo>
                    <a:pt x="1924" y="1058"/>
                  </a:lnTo>
                  <a:lnTo>
                    <a:pt x="1910" y="1012"/>
                  </a:lnTo>
                  <a:lnTo>
                    <a:pt x="1896" y="970"/>
                  </a:lnTo>
                  <a:lnTo>
                    <a:pt x="1884" y="930"/>
                  </a:lnTo>
                  <a:lnTo>
                    <a:pt x="1870" y="890"/>
                  </a:lnTo>
                  <a:lnTo>
                    <a:pt x="1862" y="850"/>
                  </a:lnTo>
                  <a:lnTo>
                    <a:pt x="1852" y="814"/>
                  </a:lnTo>
                  <a:lnTo>
                    <a:pt x="1840" y="776"/>
                  </a:lnTo>
                  <a:lnTo>
                    <a:pt x="1828" y="734"/>
                  </a:lnTo>
                  <a:lnTo>
                    <a:pt x="1816" y="694"/>
                  </a:lnTo>
                  <a:lnTo>
                    <a:pt x="1798" y="640"/>
                  </a:lnTo>
                  <a:lnTo>
                    <a:pt x="1784" y="598"/>
                  </a:lnTo>
                  <a:lnTo>
                    <a:pt x="1766" y="550"/>
                  </a:lnTo>
                  <a:lnTo>
                    <a:pt x="1748" y="507"/>
                  </a:lnTo>
                  <a:lnTo>
                    <a:pt x="1734" y="474"/>
                  </a:lnTo>
                  <a:lnTo>
                    <a:pt x="1722" y="432"/>
                  </a:lnTo>
                  <a:lnTo>
                    <a:pt x="1704" y="396"/>
                  </a:lnTo>
                  <a:lnTo>
                    <a:pt x="1686" y="348"/>
                  </a:lnTo>
                  <a:lnTo>
                    <a:pt x="1698" y="372"/>
                  </a:lnTo>
                  <a:lnTo>
                    <a:pt x="1672" y="318"/>
                  </a:lnTo>
                  <a:lnTo>
                    <a:pt x="1654" y="284"/>
                  </a:lnTo>
                  <a:lnTo>
                    <a:pt x="1642" y="256"/>
                  </a:lnTo>
                  <a:lnTo>
                    <a:pt x="1630" y="232"/>
                  </a:lnTo>
                  <a:lnTo>
                    <a:pt x="1612" y="206"/>
                  </a:lnTo>
                  <a:lnTo>
                    <a:pt x="1606" y="196"/>
                  </a:lnTo>
                  <a:lnTo>
                    <a:pt x="1598" y="180"/>
                  </a:lnTo>
                  <a:lnTo>
                    <a:pt x="1586" y="160"/>
                  </a:lnTo>
                  <a:lnTo>
                    <a:pt x="1574" y="142"/>
                  </a:lnTo>
                  <a:lnTo>
                    <a:pt x="1560" y="124"/>
                  </a:lnTo>
                  <a:lnTo>
                    <a:pt x="1552" y="114"/>
                  </a:lnTo>
                  <a:lnTo>
                    <a:pt x="1568" y="136"/>
                  </a:lnTo>
                  <a:lnTo>
                    <a:pt x="1546" y="106"/>
                  </a:lnTo>
                  <a:lnTo>
                    <a:pt x="1530" y="86"/>
                  </a:lnTo>
                  <a:lnTo>
                    <a:pt x="1512" y="62"/>
                  </a:lnTo>
                  <a:lnTo>
                    <a:pt x="1490" y="42"/>
                  </a:lnTo>
                  <a:lnTo>
                    <a:pt x="1476" y="28"/>
                  </a:lnTo>
                  <a:lnTo>
                    <a:pt x="1464" y="16"/>
                  </a:lnTo>
                  <a:lnTo>
                    <a:pt x="1448" y="8"/>
                  </a:lnTo>
                  <a:lnTo>
                    <a:pt x="1432" y="2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9" name="Rectangle 5"/>
            <p:cNvSpPr>
              <a:spLocks noChangeArrowheads="1"/>
            </p:cNvSpPr>
            <p:nvPr/>
          </p:nvSpPr>
          <p:spPr bwMode="auto">
            <a:xfrm>
              <a:off x="6634163" y="4025156"/>
              <a:ext cx="1263167" cy="8284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valor </a:t>
              </a:r>
              <a:r>
                <a:rPr lang="en-US" sz="2400" b="1" i="1" dirty="0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0,0068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6"/>
            <p:cNvSpPr>
              <a:spLocks/>
            </p:cNvSpPr>
            <p:nvPr/>
          </p:nvSpPr>
          <p:spPr bwMode="auto">
            <a:xfrm>
              <a:off x="5861050" y="5309443"/>
              <a:ext cx="311150" cy="190500"/>
            </a:xfrm>
            <a:custGeom>
              <a:avLst/>
              <a:gdLst>
                <a:gd name="T0" fmla="*/ 6 w 196"/>
                <a:gd name="T1" fmla="*/ 6 h 120"/>
                <a:gd name="T2" fmla="*/ 1 w 196"/>
                <a:gd name="T3" fmla="*/ 0 h 120"/>
                <a:gd name="T4" fmla="*/ 4 w 196"/>
                <a:gd name="T5" fmla="*/ 15 h 120"/>
                <a:gd name="T6" fmla="*/ 4 w 196"/>
                <a:gd name="T7" fmla="*/ 26 h 120"/>
                <a:gd name="T8" fmla="*/ 4 w 196"/>
                <a:gd name="T9" fmla="*/ 42 h 120"/>
                <a:gd name="T10" fmla="*/ 4 w 196"/>
                <a:gd name="T11" fmla="*/ 54 h 120"/>
                <a:gd name="T12" fmla="*/ 4 w 196"/>
                <a:gd name="T13" fmla="*/ 68 h 120"/>
                <a:gd name="T14" fmla="*/ 4 w 196"/>
                <a:gd name="T15" fmla="*/ 90 h 120"/>
                <a:gd name="T16" fmla="*/ 6 w 196"/>
                <a:gd name="T17" fmla="*/ 118 h 120"/>
                <a:gd name="T18" fmla="*/ 192 w 196"/>
                <a:gd name="T19" fmla="*/ 120 h 120"/>
                <a:gd name="T20" fmla="*/ 196 w 196"/>
                <a:gd name="T21" fmla="*/ 72 h 120"/>
                <a:gd name="T22" fmla="*/ 180 w 196"/>
                <a:gd name="T23" fmla="*/ 60 h 120"/>
                <a:gd name="T24" fmla="*/ 166 w 196"/>
                <a:gd name="T25" fmla="*/ 58 h 120"/>
                <a:gd name="T26" fmla="*/ 156 w 196"/>
                <a:gd name="T27" fmla="*/ 52 h 120"/>
                <a:gd name="T28" fmla="*/ 144 w 196"/>
                <a:gd name="T29" fmla="*/ 52 h 120"/>
                <a:gd name="T30" fmla="*/ 136 w 196"/>
                <a:gd name="T31" fmla="*/ 52 h 120"/>
                <a:gd name="T32" fmla="*/ 130 w 196"/>
                <a:gd name="T33" fmla="*/ 46 h 120"/>
                <a:gd name="T34" fmla="*/ 104 w 196"/>
                <a:gd name="T35" fmla="*/ 38 h 120"/>
                <a:gd name="T36" fmla="*/ 116 w 196"/>
                <a:gd name="T37" fmla="*/ 44 h 120"/>
                <a:gd name="T38" fmla="*/ 110 w 196"/>
                <a:gd name="T39" fmla="*/ 42 h 120"/>
                <a:gd name="T40" fmla="*/ 96 w 196"/>
                <a:gd name="T41" fmla="*/ 40 h 120"/>
                <a:gd name="T42" fmla="*/ 86 w 196"/>
                <a:gd name="T43" fmla="*/ 37 h 120"/>
                <a:gd name="T44" fmla="*/ 77 w 196"/>
                <a:gd name="T45" fmla="*/ 33 h 120"/>
                <a:gd name="T46" fmla="*/ 72 w 196"/>
                <a:gd name="T47" fmla="*/ 32 h 120"/>
                <a:gd name="T48" fmla="*/ 59 w 196"/>
                <a:gd name="T49" fmla="*/ 26 h 120"/>
                <a:gd name="T50" fmla="*/ 50 w 196"/>
                <a:gd name="T51" fmla="*/ 22 h 120"/>
                <a:gd name="T52" fmla="*/ 40 w 196"/>
                <a:gd name="T53" fmla="*/ 19 h 120"/>
                <a:gd name="T54" fmla="*/ 31 w 196"/>
                <a:gd name="T55" fmla="*/ 15 h 120"/>
                <a:gd name="T56" fmla="*/ 22 w 196"/>
                <a:gd name="T57" fmla="*/ 7 h 120"/>
                <a:gd name="T58" fmla="*/ 13 w 196"/>
                <a:gd name="T59" fmla="*/ 4 h 120"/>
                <a:gd name="T60" fmla="*/ 0 w 196"/>
                <a:gd name="T61" fmla="*/ 4 h 120"/>
                <a:gd name="T62" fmla="*/ 8 w 196"/>
                <a:gd name="T6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120">
                  <a:moveTo>
                    <a:pt x="6" y="6"/>
                  </a:moveTo>
                  <a:lnTo>
                    <a:pt x="1" y="0"/>
                  </a:lnTo>
                  <a:lnTo>
                    <a:pt x="4" y="15"/>
                  </a:lnTo>
                  <a:lnTo>
                    <a:pt x="4" y="26"/>
                  </a:lnTo>
                  <a:lnTo>
                    <a:pt x="4" y="42"/>
                  </a:lnTo>
                  <a:lnTo>
                    <a:pt x="4" y="54"/>
                  </a:lnTo>
                  <a:lnTo>
                    <a:pt x="4" y="68"/>
                  </a:lnTo>
                  <a:lnTo>
                    <a:pt x="4" y="90"/>
                  </a:lnTo>
                  <a:lnTo>
                    <a:pt x="6" y="118"/>
                  </a:lnTo>
                  <a:lnTo>
                    <a:pt x="192" y="120"/>
                  </a:lnTo>
                  <a:lnTo>
                    <a:pt x="196" y="72"/>
                  </a:lnTo>
                  <a:lnTo>
                    <a:pt x="180" y="60"/>
                  </a:lnTo>
                  <a:lnTo>
                    <a:pt x="166" y="58"/>
                  </a:lnTo>
                  <a:lnTo>
                    <a:pt x="156" y="52"/>
                  </a:lnTo>
                  <a:lnTo>
                    <a:pt x="144" y="52"/>
                  </a:lnTo>
                  <a:lnTo>
                    <a:pt x="136" y="52"/>
                  </a:lnTo>
                  <a:lnTo>
                    <a:pt x="130" y="46"/>
                  </a:lnTo>
                  <a:lnTo>
                    <a:pt x="104" y="38"/>
                  </a:lnTo>
                  <a:lnTo>
                    <a:pt x="116" y="44"/>
                  </a:lnTo>
                  <a:lnTo>
                    <a:pt x="110" y="42"/>
                  </a:lnTo>
                  <a:lnTo>
                    <a:pt x="96" y="40"/>
                  </a:lnTo>
                  <a:lnTo>
                    <a:pt x="86" y="37"/>
                  </a:lnTo>
                  <a:lnTo>
                    <a:pt x="77" y="33"/>
                  </a:lnTo>
                  <a:lnTo>
                    <a:pt x="72" y="32"/>
                  </a:lnTo>
                  <a:lnTo>
                    <a:pt x="59" y="26"/>
                  </a:lnTo>
                  <a:lnTo>
                    <a:pt x="50" y="22"/>
                  </a:lnTo>
                  <a:lnTo>
                    <a:pt x="40" y="19"/>
                  </a:lnTo>
                  <a:lnTo>
                    <a:pt x="31" y="15"/>
                  </a:lnTo>
                  <a:lnTo>
                    <a:pt x="22" y="7"/>
                  </a:lnTo>
                  <a:lnTo>
                    <a:pt x="13" y="4"/>
                  </a:lnTo>
                  <a:lnTo>
                    <a:pt x="0" y="4"/>
                  </a:lnTo>
                  <a:lnTo>
                    <a:pt x="8" y="8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11" name="Line 7"/>
            <p:cNvSpPr>
              <a:spLocks noChangeShapeType="1"/>
            </p:cNvSpPr>
            <p:nvPr/>
          </p:nvSpPr>
          <p:spPr bwMode="auto">
            <a:xfrm>
              <a:off x="5416550" y="2972643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12" name="Rectangle 8"/>
            <p:cNvSpPr>
              <a:spLocks noChangeArrowheads="1"/>
            </p:cNvSpPr>
            <p:nvPr/>
          </p:nvSpPr>
          <p:spPr bwMode="auto">
            <a:xfrm>
              <a:off x="3762375" y="5834906"/>
              <a:ext cx="33823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13" name="Rectangle 9"/>
            <p:cNvSpPr>
              <a:spLocks noChangeArrowheads="1"/>
            </p:cNvSpPr>
            <p:nvPr/>
          </p:nvSpPr>
          <p:spPr bwMode="auto">
            <a:xfrm>
              <a:off x="4652963" y="5842786"/>
              <a:ext cx="953788" cy="75456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</a:rPr>
                <a:t>z</a:t>
              </a:r>
              <a:r>
                <a:rPr lang="el-GR" sz="2400" b="1" i="1" baseline="-25000" dirty="0">
                  <a:solidFill>
                    <a:schemeClr val="bg1"/>
                  </a:solidFill>
                </a:rPr>
                <a:t>α</a:t>
              </a:r>
              <a:r>
                <a:rPr lang="en-US" sz="2400" b="1" dirty="0">
                  <a:solidFill>
                    <a:schemeClr val="bg1"/>
                  </a:solidFill>
                </a:rPr>
                <a:t> =</a:t>
              </a:r>
            </a:p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1,645</a:t>
              </a:r>
            </a:p>
          </p:txBody>
        </p:sp>
        <p:sp>
          <p:nvSpPr>
            <p:cNvPr id="114" name="Rectangle 10"/>
            <p:cNvSpPr>
              <a:spLocks noChangeArrowheads="1"/>
            </p:cNvSpPr>
            <p:nvPr/>
          </p:nvSpPr>
          <p:spPr bwMode="auto">
            <a:xfrm>
              <a:off x="6138863" y="2729756"/>
              <a:ext cx="1200651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sz="2400" b="1" i="1" dirty="0">
                  <a:solidFill>
                    <a:schemeClr val="bg1"/>
                  </a:solidFill>
                </a:rPr>
                <a:t>α</a:t>
              </a:r>
              <a:r>
                <a:rPr lang="en-US" sz="2400" b="1" dirty="0">
                  <a:solidFill>
                    <a:schemeClr val="bg1"/>
                  </a:solidFill>
                </a:rPr>
                <a:t> 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0,05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5" name="Line 11"/>
            <p:cNvSpPr>
              <a:spLocks noChangeShapeType="1"/>
            </p:cNvSpPr>
            <p:nvPr/>
          </p:nvSpPr>
          <p:spPr bwMode="auto">
            <a:xfrm>
              <a:off x="1420813" y="5504706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16" name="Rectangle 12"/>
            <p:cNvSpPr>
              <a:spLocks noChangeArrowheads="1"/>
            </p:cNvSpPr>
            <p:nvPr/>
          </p:nvSpPr>
          <p:spPr bwMode="auto">
            <a:xfrm>
              <a:off x="6519863" y="5282456"/>
              <a:ext cx="304572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i="1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17" name="Rectangle 13"/>
            <p:cNvSpPr>
              <a:spLocks noChangeArrowheads="1"/>
            </p:cNvSpPr>
            <p:nvPr/>
          </p:nvSpPr>
          <p:spPr bwMode="auto">
            <a:xfrm>
              <a:off x="5795963" y="5796806"/>
              <a:ext cx="729368" cy="8284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i="1" dirty="0">
                  <a:solidFill>
                    <a:schemeClr val="bg1"/>
                  </a:solidFill>
                </a:rPr>
                <a:t> z</a:t>
              </a:r>
              <a:r>
                <a:rPr lang="en-US" sz="2400" b="1" dirty="0">
                  <a:solidFill>
                    <a:schemeClr val="bg1"/>
                  </a:solidFill>
                </a:rPr>
                <a:t> =</a:t>
              </a:r>
            </a:p>
            <a:p>
              <a:pPr algn="l"/>
              <a:r>
                <a:rPr lang="en-US" sz="2400" b="1" dirty="0" smtClean="0">
                  <a:solidFill>
                    <a:schemeClr val="bg1"/>
                  </a:solidFill>
                </a:rPr>
                <a:t>2,47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14"/>
            <p:cNvSpPr>
              <a:spLocks noChangeArrowheads="1"/>
            </p:cNvSpPr>
            <p:nvPr/>
          </p:nvSpPr>
          <p:spPr bwMode="auto">
            <a:xfrm>
              <a:off x="3916363" y="5379293"/>
              <a:ext cx="1587" cy="428625"/>
            </a:xfrm>
            <a:custGeom>
              <a:avLst/>
              <a:gdLst>
                <a:gd name="T0" fmla="*/ 0 w 1"/>
                <a:gd name="T1" fmla="*/ 0 h 270"/>
                <a:gd name="T2" fmla="*/ 1 w 1"/>
                <a:gd name="T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0">
                  <a:moveTo>
                    <a:pt x="0" y="0"/>
                  </a:moveTo>
                  <a:lnTo>
                    <a:pt x="1" y="27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119" name="Group 15"/>
            <p:cNvGrpSpPr>
              <a:grpSpLocks/>
            </p:cNvGrpSpPr>
            <p:nvPr/>
          </p:nvGrpSpPr>
          <p:grpSpPr bwMode="auto">
            <a:xfrm>
              <a:off x="1557338" y="2375743"/>
              <a:ext cx="4773612" cy="2936875"/>
              <a:chOff x="981" y="1178"/>
              <a:chExt cx="3007" cy="1850"/>
            </a:xfrm>
          </p:grpSpPr>
          <p:sp>
            <p:nvSpPr>
              <p:cNvPr id="120" name="Arc 16"/>
              <p:cNvSpPr>
                <a:spLocks/>
              </p:cNvSpPr>
              <p:nvPr/>
            </p:nvSpPr>
            <p:spPr bwMode="auto">
              <a:xfrm rot="4500000">
                <a:off x="2754" y="2296"/>
                <a:ext cx="790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Arc 17"/>
              <p:cNvSpPr>
                <a:spLocks/>
              </p:cNvSpPr>
              <p:nvPr/>
            </p:nvSpPr>
            <p:spPr bwMode="auto">
              <a:xfrm rot="6300000">
                <a:off x="1738" y="1544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Arc 18"/>
              <p:cNvSpPr>
                <a:spLocks/>
              </p:cNvSpPr>
              <p:nvPr/>
            </p:nvSpPr>
            <p:spPr bwMode="auto">
              <a:xfrm rot="16980000">
                <a:off x="1362" y="2302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Arc 19"/>
              <p:cNvSpPr>
                <a:spLocks/>
              </p:cNvSpPr>
              <p:nvPr/>
            </p:nvSpPr>
            <p:spPr bwMode="auto">
              <a:xfrm rot="20760000">
                <a:off x="981" y="2854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Arc 20"/>
              <p:cNvSpPr>
                <a:spLocks/>
              </p:cNvSpPr>
              <p:nvPr/>
            </p:nvSpPr>
            <p:spPr bwMode="auto">
              <a:xfrm rot="15300000">
                <a:off x="2199" y="1546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Arc 21"/>
              <p:cNvSpPr>
                <a:spLocks/>
              </p:cNvSpPr>
              <p:nvPr/>
            </p:nvSpPr>
            <p:spPr bwMode="auto">
              <a:xfrm rot="720000">
                <a:off x="3252" y="2824"/>
                <a:ext cx="736" cy="204"/>
              </a:xfrm>
              <a:custGeom>
                <a:avLst/>
                <a:gdLst>
                  <a:gd name="G0" fmla="+- 20480 0 0"/>
                  <a:gd name="G1" fmla="+- 0 0 0"/>
                  <a:gd name="G2" fmla="+- 21600 0 0"/>
                  <a:gd name="T0" fmla="*/ 18341 w 20480"/>
                  <a:gd name="T1" fmla="*/ 21494 h 21494"/>
                  <a:gd name="T2" fmla="*/ 0 w 20480"/>
                  <a:gd name="T3" fmla="*/ 6865 h 21494"/>
                  <a:gd name="T4" fmla="*/ 20480 w 20480"/>
                  <a:gd name="T5" fmla="*/ 0 h 2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80" h="21494" fill="none" extrusionOk="0">
                    <a:moveTo>
                      <a:pt x="18341" y="21493"/>
                    </a:moveTo>
                    <a:cubicBezTo>
                      <a:pt x="9881" y="20651"/>
                      <a:pt x="2701" y="14925"/>
                      <a:pt x="-1" y="6865"/>
                    </a:cubicBezTo>
                  </a:path>
                  <a:path w="20480" h="21494" stroke="0" extrusionOk="0">
                    <a:moveTo>
                      <a:pt x="18341" y="21493"/>
                    </a:moveTo>
                    <a:cubicBezTo>
                      <a:pt x="9881" y="20651"/>
                      <a:pt x="2701" y="14925"/>
                      <a:pt x="-1" y="6865"/>
                    </a:cubicBezTo>
                    <a:lnTo>
                      <a:pt x="2048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6" name="Group 124"/>
            <p:cNvGrpSpPr>
              <a:grpSpLocks/>
            </p:cNvGrpSpPr>
            <p:nvPr/>
          </p:nvGrpSpPr>
          <p:grpSpPr bwMode="auto">
            <a:xfrm>
              <a:off x="5786438" y="4087068"/>
              <a:ext cx="176212" cy="1765300"/>
              <a:chOff x="3645" y="2256"/>
              <a:chExt cx="111" cy="1112"/>
            </a:xfrm>
          </p:grpSpPr>
          <p:sp>
            <p:nvSpPr>
              <p:cNvPr id="127" name="Freeform 125"/>
              <p:cNvSpPr>
                <a:spLocks noChangeArrowheads="1"/>
              </p:cNvSpPr>
              <p:nvPr/>
            </p:nvSpPr>
            <p:spPr bwMode="auto">
              <a:xfrm flipH="1">
                <a:off x="3645" y="2256"/>
                <a:ext cx="47" cy="959"/>
              </a:xfrm>
              <a:custGeom>
                <a:avLst/>
                <a:gdLst>
                  <a:gd name="T0" fmla="*/ 0 w 1"/>
                  <a:gd name="T1" fmla="*/ 0 h 263"/>
                  <a:gd name="T2" fmla="*/ 0 w 1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63">
                    <a:moveTo>
                      <a:pt x="0" y="0"/>
                    </a:moveTo>
                    <a:lnTo>
                      <a:pt x="0" y="263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Line 126"/>
              <p:cNvSpPr>
                <a:spLocks noChangeShapeType="1"/>
              </p:cNvSpPr>
              <p:nvPr/>
            </p:nvSpPr>
            <p:spPr bwMode="auto">
              <a:xfrm>
                <a:off x="3692" y="3216"/>
                <a:ext cx="64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127"/>
            <p:cNvGrpSpPr>
              <a:grpSpLocks/>
            </p:cNvGrpSpPr>
            <p:nvPr/>
          </p:nvGrpSpPr>
          <p:grpSpPr bwMode="auto">
            <a:xfrm>
              <a:off x="5289550" y="2788493"/>
              <a:ext cx="101600" cy="3076575"/>
              <a:chOff x="3380" y="1438"/>
              <a:chExt cx="64" cy="1938"/>
            </a:xfrm>
          </p:grpSpPr>
          <p:sp>
            <p:nvSpPr>
              <p:cNvPr id="130" name="Line 128"/>
              <p:cNvSpPr>
                <a:spLocks noChangeShapeType="1"/>
              </p:cNvSpPr>
              <p:nvPr/>
            </p:nvSpPr>
            <p:spPr bwMode="auto">
              <a:xfrm>
                <a:off x="3444" y="1438"/>
                <a:ext cx="0" cy="179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Line 129"/>
              <p:cNvSpPr>
                <a:spLocks noChangeShapeType="1"/>
              </p:cNvSpPr>
              <p:nvPr/>
            </p:nvSpPr>
            <p:spPr bwMode="auto">
              <a:xfrm flipH="1">
                <a:off x="3380" y="3224"/>
                <a:ext cx="64" cy="1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Line 130"/>
            <p:cNvSpPr>
              <a:spLocks noChangeShapeType="1"/>
            </p:cNvSpPr>
            <p:nvPr/>
          </p:nvSpPr>
          <p:spPr bwMode="auto">
            <a:xfrm>
              <a:off x="5873750" y="4287093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3" name="AutoShape 131"/>
            <p:cNvSpPr>
              <a:spLocks noChangeArrowheads="1"/>
            </p:cNvSpPr>
            <p:nvPr/>
          </p:nvSpPr>
          <p:spPr bwMode="auto">
            <a:xfrm rot="5400000">
              <a:off x="885825" y="284246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4" name="AutoShape 132"/>
            <p:cNvSpPr>
              <a:spLocks noChangeArrowheads="1"/>
            </p:cNvSpPr>
            <p:nvPr/>
          </p:nvSpPr>
          <p:spPr bwMode="auto">
            <a:xfrm rot="5400000">
              <a:off x="885825" y="436646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33"/>
                <p:cNvSpPr>
                  <a:spLocks noChangeArrowheads="1"/>
                </p:cNvSpPr>
                <p:nvPr/>
              </p:nvSpPr>
              <p:spPr bwMode="auto">
                <a:xfrm>
                  <a:off x="1271738" y="2744167"/>
                  <a:ext cx="1851021" cy="16407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pPr algn="l"/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 de </a:t>
                  </a: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1738" y="2744167"/>
                  <a:ext cx="1851021" cy="164070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02" t="-719"/>
                  </a:stretch>
                </a:blip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57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</a:t>
            </a:r>
            <a:r>
              <a:rPr lang="pt-BR" dirty="0" err="1"/>
              <a:t>Unicaudal</a:t>
            </a:r>
            <a:r>
              <a:rPr lang="pt-BR" dirty="0"/>
              <a:t> sobre uma Média da População: </a:t>
            </a:r>
            <a:r>
              <a:rPr lang="el-GR" dirty="0"/>
              <a:t>σ</a:t>
            </a:r>
            <a:r>
              <a:rPr lang="pt-BR" dirty="0"/>
              <a:t> Conhecido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28</a:t>
            </a:fld>
            <a:endParaRPr lang="pt-BR"/>
          </a:p>
        </p:txBody>
      </p:sp>
      <p:sp>
        <p:nvSpPr>
          <p:cNvPr id="168" name="Espaço Reservado para Conteúdo 16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pt-BR" dirty="0" smtClean="0"/>
              <a:t>Método do Valor Crítico</a:t>
            </a:r>
          </a:p>
          <a:p>
            <a:pPr marL="857250" indent="-742950">
              <a:buFont typeface="+mj-lt"/>
              <a:buAutoNum type="arabicPeriod" startAt="4"/>
            </a:pPr>
            <a:r>
              <a:rPr lang="pt-BR" dirty="0" smtClean="0"/>
              <a:t>Calcule o Valor Crítico e a regra de rejeição</a:t>
            </a:r>
          </a:p>
          <a:p>
            <a:pPr marL="114300" indent="0" algn="ctr">
              <a:buNone/>
            </a:pPr>
            <a:r>
              <a:rPr lang="pt-BR" sz="3200" dirty="0" smtClean="0"/>
              <a:t>Para </a:t>
            </a:r>
            <a:r>
              <a:rPr lang="el-GR" sz="3200" i="1" dirty="0" smtClean="0"/>
              <a:t>α</a:t>
            </a:r>
            <a:r>
              <a:rPr lang="pt-BR" sz="3200" dirty="0" smtClean="0"/>
              <a:t> = 0,05,  </a:t>
            </a:r>
            <a:r>
              <a:rPr lang="pt-BR" sz="3200" i="1" dirty="0" smtClean="0"/>
              <a:t>z</a:t>
            </a:r>
            <a:r>
              <a:rPr lang="pt-BR" sz="3200" baseline="-25000" dirty="0" smtClean="0"/>
              <a:t>0,05</a:t>
            </a:r>
            <a:r>
              <a:rPr lang="pt-BR" sz="3200" dirty="0" smtClean="0"/>
              <a:t> = 1,645 </a:t>
            </a:r>
          </a:p>
          <a:p>
            <a:pPr marL="114300" indent="0" algn="ctr">
              <a:buNone/>
            </a:pPr>
            <a:r>
              <a:rPr lang="pt-PT" sz="3200" dirty="0" smtClean="0"/>
              <a:t>Rejeitar </a:t>
            </a:r>
            <a:r>
              <a:rPr lang="pt-BR" sz="2400" i="1" dirty="0" smtClean="0"/>
              <a:t>H</a:t>
            </a:r>
            <a:r>
              <a:rPr lang="pt-BR" sz="2400" i="1" baseline="-25000" dirty="0" smtClean="0"/>
              <a:t>0</a:t>
            </a:r>
            <a:r>
              <a:rPr lang="pt-PT" sz="3200" dirty="0" smtClean="0"/>
              <a:t> se </a:t>
            </a:r>
            <a:r>
              <a:rPr lang="pt-PT" sz="3200" i="1" dirty="0" smtClean="0"/>
              <a:t>z</a:t>
            </a:r>
            <a:r>
              <a:rPr lang="pt-PT" sz="3200" dirty="0" smtClean="0"/>
              <a:t> ≥ 1,645</a:t>
            </a:r>
          </a:p>
          <a:p>
            <a:pPr marL="857250" indent="-742950">
              <a:buFont typeface="+mj-lt"/>
              <a:buAutoNum type="arabicPeriod" startAt="5"/>
            </a:pPr>
            <a:r>
              <a:rPr lang="pt-BR" dirty="0" smtClean="0"/>
              <a:t>Determine quando rejeitar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endParaRPr lang="pt-BR" dirty="0" smtClean="0"/>
          </a:p>
          <a:p>
            <a:pPr marL="114300" indent="0" algn="ctr">
              <a:buNone/>
            </a:pPr>
            <a:r>
              <a:rPr lang="pt-BR" dirty="0" smtClean="0"/>
              <a:t>Como 2,47 ≥ 1,645, rejeitamos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endParaRPr lang="pt-BR" dirty="0" smtClean="0"/>
          </a:p>
          <a:p>
            <a:pPr marL="114300" indent="0" algn="ctr">
              <a:buNone/>
            </a:pPr>
            <a:r>
              <a:rPr lang="pt-BR" dirty="0"/>
              <a:t>Estamos pelo menos 95% confiante de que </a:t>
            </a:r>
            <a:r>
              <a:rPr lang="pt-BR" dirty="0" smtClean="0"/>
              <a:t>a Metro </a:t>
            </a:r>
            <a:r>
              <a:rPr lang="pt-BR" dirty="0"/>
              <a:t>EMS </a:t>
            </a:r>
            <a:r>
              <a:rPr lang="pt-BR" b="1" dirty="0"/>
              <a:t>não</a:t>
            </a:r>
            <a:r>
              <a:rPr lang="pt-BR" dirty="0"/>
              <a:t> está </a:t>
            </a:r>
            <a:r>
              <a:rPr lang="pt-BR" dirty="0" smtClean="0"/>
              <a:t>cumprindo a </a:t>
            </a:r>
            <a:r>
              <a:rPr lang="pt-BR" dirty="0"/>
              <a:t>meta de </a:t>
            </a:r>
            <a:r>
              <a:rPr lang="pt-BR" dirty="0" smtClean="0"/>
              <a:t>atendimento de </a:t>
            </a:r>
            <a:r>
              <a:rPr lang="pt-BR" dirty="0"/>
              <a:t>12 minutos</a:t>
            </a:r>
            <a:endParaRPr lang="pt-BR" dirty="0">
              <a:effectLst/>
            </a:endParaRPr>
          </a:p>
        </p:txBody>
      </p:sp>
      <p:grpSp>
        <p:nvGrpSpPr>
          <p:cNvPr id="169" name="Group 3"/>
          <p:cNvGrpSpPr>
            <a:grpSpLocks/>
          </p:cNvGrpSpPr>
          <p:nvPr/>
        </p:nvGrpSpPr>
        <p:grpSpPr bwMode="auto">
          <a:xfrm>
            <a:off x="7186613" y="573088"/>
            <a:ext cx="1733550" cy="887412"/>
            <a:chOff x="2223" y="1871"/>
            <a:chExt cx="1608" cy="979"/>
          </a:xfrm>
        </p:grpSpPr>
        <p:sp>
          <p:nvSpPr>
            <p:cNvPr id="170" name="Freeform 4"/>
            <p:cNvSpPr>
              <a:spLocks/>
            </p:cNvSpPr>
            <p:nvPr/>
          </p:nvSpPr>
          <p:spPr bwMode="auto">
            <a:xfrm>
              <a:off x="3581" y="2373"/>
              <a:ext cx="192" cy="291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5"/>
            <p:cNvSpPr>
              <a:spLocks/>
            </p:cNvSpPr>
            <p:nvPr/>
          </p:nvSpPr>
          <p:spPr bwMode="auto">
            <a:xfrm>
              <a:off x="2340" y="2687"/>
              <a:ext cx="262" cy="141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6"/>
            <p:cNvSpPr>
              <a:spLocks/>
            </p:cNvSpPr>
            <p:nvPr/>
          </p:nvSpPr>
          <p:spPr bwMode="auto">
            <a:xfrm>
              <a:off x="3496" y="1910"/>
              <a:ext cx="260" cy="205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7"/>
            <p:cNvSpPr>
              <a:spLocks/>
            </p:cNvSpPr>
            <p:nvPr/>
          </p:nvSpPr>
          <p:spPr bwMode="auto">
            <a:xfrm>
              <a:off x="3387" y="1892"/>
              <a:ext cx="404" cy="717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8"/>
            <p:cNvSpPr>
              <a:spLocks/>
            </p:cNvSpPr>
            <p:nvPr/>
          </p:nvSpPr>
          <p:spPr bwMode="auto">
            <a:xfrm>
              <a:off x="2312" y="1890"/>
              <a:ext cx="1107" cy="871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9"/>
            <p:cNvSpPr>
              <a:spLocks/>
            </p:cNvSpPr>
            <p:nvPr/>
          </p:nvSpPr>
          <p:spPr bwMode="auto">
            <a:xfrm>
              <a:off x="3200" y="2356"/>
              <a:ext cx="221" cy="72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10"/>
            <p:cNvSpPr>
              <a:spLocks/>
            </p:cNvSpPr>
            <p:nvPr/>
          </p:nvSpPr>
          <p:spPr bwMode="auto">
            <a:xfrm>
              <a:off x="3226" y="2502"/>
              <a:ext cx="188" cy="85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11"/>
            <p:cNvSpPr>
              <a:spLocks/>
            </p:cNvSpPr>
            <p:nvPr/>
          </p:nvSpPr>
          <p:spPr bwMode="auto">
            <a:xfrm>
              <a:off x="2252" y="2297"/>
              <a:ext cx="687" cy="356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12"/>
            <p:cNvSpPr>
              <a:spLocks/>
            </p:cNvSpPr>
            <p:nvPr/>
          </p:nvSpPr>
          <p:spPr bwMode="auto">
            <a:xfrm>
              <a:off x="3211" y="2242"/>
              <a:ext cx="210" cy="63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13"/>
            <p:cNvSpPr>
              <a:spLocks/>
            </p:cNvSpPr>
            <p:nvPr/>
          </p:nvSpPr>
          <p:spPr bwMode="auto">
            <a:xfrm>
              <a:off x="2860" y="2493"/>
              <a:ext cx="362" cy="351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14"/>
            <p:cNvSpPr>
              <a:spLocks/>
            </p:cNvSpPr>
            <p:nvPr/>
          </p:nvSpPr>
          <p:spPr bwMode="auto">
            <a:xfrm>
              <a:off x="2294" y="2437"/>
              <a:ext cx="108" cy="93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15"/>
            <p:cNvSpPr>
              <a:spLocks/>
            </p:cNvSpPr>
            <p:nvPr/>
          </p:nvSpPr>
          <p:spPr bwMode="auto">
            <a:xfrm>
              <a:off x="2464" y="2452"/>
              <a:ext cx="205" cy="88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2720" y="2451"/>
              <a:ext cx="167" cy="100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17"/>
            <p:cNvSpPr>
              <a:spLocks/>
            </p:cNvSpPr>
            <p:nvPr/>
          </p:nvSpPr>
          <p:spPr bwMode="auto">
            <a:xfrm>
              <a:off x="2750" y="1885"/>
              <a:ext cx="517" cy="90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18"/>
            <p:cNvSpPr>
              <a:spLocks/>
            </p:cNvSpPr>
            <p:nvPr/>
          </p:nvSpPr>
          <p:spPr bwMode="auto">
            <a:xfrm>
              <a:off x="3506" y="2210"/>
              <a:ext cx="256" cy="161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19"/>
            <p:cNvSpPr>
              <a:spLocks/>
            </p:cNvSpPr>
            <p:nvPr/>
          </p:nvSpPr>
          <p:spPr bwMode="auto">
            <a:xfrm>
              <a:off x="2243" y="2639"/>
              <a:ext cx="746" cy="134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20"/>
            <p:cNvSpPr>
              <a:spLocks/>
            </p:cNvSpPr>
            <p:nvPr/>
          </p:nvSpPr>
          <p:spPr bwMode="auto">
            <a:xfrm>
              <a:off x="3178" y="2009"/>
              <a:ext cx="153" cy="228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21"/>
            <p:cNvSpPr>
              <a:spLocks/>
            </p:cNvSpPr>
            <p:nvPr/>
          </p:nvSpPr>
          <p:spPr bwMode="auto">
            <a:xfrm>
              <a:off x="3184" y="2082"/>
              <a:ext cx="100" cy="141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22"/>
            <p:cNvSpPr>
              <a:spLocks/>
            </p:cNvSpPr>
            <p:nvPr/>
          </p:nvSpPr>
          <p:spPr bwMode="auto">
            <a:xfrm>
              <a:off x="2303" y="2637"/>
              <a:ext cx="584" cy="48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23"/>
            <p:cNvSpPr>
              <a:spLocks/>
            </p:cNvSpPr>
            <p:nvPr/>
          </p:nvSpPr>
          <p:spPr bwMode="auto">
            <a:xfrm>
              <a:off x="2793" y="2005"/>
              <a:ext cx="366" cy="216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24"/>
            <p:cNvSpPr>
              <a:spLocks/>
            </p:cNvSpPr>
            <p:nvPr/>
          </p:nvSpPr>
          <p:spPr bwMode="auto">
            <a:xfrm>
              <a:off x="2504" y="2019"/>
              <a:ext cx="440" cy="207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25"/>
            <p:cNvSpPr>
              <a:spLocks/>
            </p:cNvSpPr>
            <p:nvPr/>
          </p:nvSpPr>
          <p:spPr bwMode="auto">
            <a:xfrm>
              <a:off x="2852" y="2007"/>
              <a:ext cx="310" cy="110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26"/>
            <p:cNvSpPr>
              <a:spLocks/>
            </p:cNvSpPr>
            <p:nvPr/>
          </p:nvSpPr>
          <p:spPr bwMode="auto">
            <a:xfrm>
              <a:off x="2303" y="2001"/>
              <a:ext cx="870" cy="317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Freeform 27"/>
            <p:cNvSpPr>
              <a:spLocks/>
            </p:cNvSpPr>
            <p:nvPr/>
          </p:nvSpPr>
          <p:spPr bwMode="auto">
            <a:xfrm>
              <a:off x="2274" y="2388"/>
              <a:ext cx="679" cy="213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Freeform 28"/>
            <p:cNvSpPr>
              <a:spLocks/>
            </p:cNvSpPr>
            <p:nvPr/>
          </p:nvSpPr>
          <p:spPr bwMode="auto">
            <a:xfrm>
              <a:off x="2289" y="2430"/>
              <a:ext cx="91" cy="110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" name="Freeform 29"/>
            <p:cNvSpPr>
              <a:spLocks/>
            </p:cNvSpPr>
            <p:nvPr/>
          </p:nvSpPr>
          <p:spPr bwMode="auto">
            <a:xfrm>
              <a:off x="2387" y="2434"/>
              <a:ext cx="24" cy="100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Freeform 30"/>
            <p:cNvSpPr>
              <a:spLocks/>
            </p:cNvSpPr>
            <p:nvPr/>
          </p:nvSpPr>
          <p:spPr bwMode="auto">
            <a:xfrm>
              <a:off x="2787" y="2447"/>
              <a:ext cx="23" cy="104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7" name="Freeform 31"/>
            <p:cNvSpPr>
              <a:spLocks/>
            </p:cNvSpPr>
            <p:nvPr/>
          </p:nvSpPr>
          <p:spPr bwMode="auto">
            <a:xfrm>
              <a:off x="2793" y="2497"/>
              <a:ext cx="114" cy="24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Freeform 32"/>
            <p:cNvSpPr>
              <a:spLocks/>
            </p:cNvSpPr>
            <p:nvPr/>
          </p:nvSpPr>
          <p:spPr bwMode="auto">
            <a:xfrm>
              <a:off x="2787" y="2540"/>
              <a:ext cx="106" cy="23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Freeform 33"/>
            <p:cNvSpPr>
              <a:spLocks/>
            </p:cNvSpPr>
            <p:nvPr/>
          </p:nvSpPr>
          <p:spPr bwMode="auto">
            <a:xfrm>
              <a:off x="2446" y="2440"/>
              <a:ext cx="254" cy="28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Freeform 34"/>
            <p:cNvSpPr>
              <a:spLocks/>
            </p:cNvSpPr>
            <p:nvPr/>
          </p:nvSpPr>
          <p:spPr bwMode="auto">
            <a:xfrm>
              <a:off x="2439" y="2483"/>
              <a:ext cx="255" cy="30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35"/>
            <p:cNvSpPr>
              <a:spLocks/>
            </p:cNvSpPr>
            <p:nvPr/>
          </p:nvSpPr>
          <p:spPr bwMode="auto">
            <a:xfrm>
              <a:off x="2436" y="2525"/>
              <a:ext cx="258" cy="28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Freeform 36"/>
            <p:cNvSpPr>
              <a:spLocks/>
            </p:cNvSpPr>
            <p:nvPr/>
          </p:nvSpPr>
          <p:spPr bwMode="auto">
            <a:xfrm>
              <a:off x="2244" y="2392"/>
              <a:ext cx="60" cy="206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37"/>
            <p:cNvSpPr>
              <a:spLocks/>
            </p:cNvSpPr>
            <p:nvPr/>
          </p:nvSpPr>
          <p:spPr bwMode="auto">
            <a:xfrm>
              <a:off x="2223" y="2622"/>
              <a:ext cx="811" cy="110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38"/>
            <p:cNvSpPr>
              <a:spLocks/>
            </p:cNvSpPr>
            <p:nvPr/>
          </p:nvSpPr>
          <p:spPr bwMode="auto">
            <a:xfrm>
              <a:off x="2322" y="2696"/>
              <a:ext cx="208" cy="138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39"/>
            <p:cNvSpPr>
              <a:spLocks/>
            </p:cNvSpPr>
            <p:nvPr/>
          </p:nvSpPr>
          <p:spPr bwMode="auto">
            <a:xfrm>
              <a:off x="2845" y="2696"/>
              <a:ext cx="232" cy="154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40"/>
            <p:cNvSpPr>
              <a:spLocks/>
            </p:cNvSpPr>
            <p:nvPr/>
          </p:nvSpPr>
          <p:spPr bwMode="auto">
            <a:xfrm>
              <a:off x="2561" y="2204"/>
              <a:ext cx="521" cy="28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41"/>
            <p:cNvSpPr>
              <a:spLocks/>
            </p:cNvSpPr>
            <p:nvPr/>
          </p:nvSpPr>
          <p:spPr bwMode="auto">
            <a:xfrm>
              <a:off x="2652" y="1933"/>
              <a:ext cx="583" cy="74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Freeform 42"/>
            <p:cNvSpPr>
              <a:spLocks/>
            </p:cNvSpPr>
            <p:nvPr/>
          </p:nvSpPr>
          <p:spPr bwMode="auto">
            <a:xfrm>
              <a:off x="2746" y="1873"/>
              <a:ext cx="530" cy="74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Freeform 43"/>
            <p:cNvSpPr>
              <a:spLocks/>
            </p:cNvSpPr>
            <p:nvPr/>
          </p:nvSpPr>
          <p:spPr bwMode="auto">
            <a:xfrm>
              <a:off x="3262" y="1871"/>
              <a:ext cx="170" cy="250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44"/>
            <p:cNvSpPr>
              <a:spLocks/>
            </p:cNvSpPr>
            <p:nvPr/>
          </p:nvSpPr>
          <p:spPr bwMode="auto">
            <a:xfrm>
              <a:off x="3417" y="1885"/>
              <a:ext cx="379" cy="82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45"/>
            <p:cNvSpPr>
              <a:spLocks/>
            </p:cNvSpPr>
            <p:nvPr/>
          </p:nvSpPr>
          <p:spPr bwMode="auto">
            <a:xfrm>
              <a:off x="3486" y="1910"/>
              <a:ext cx="35" cy="680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46"/>
            <p:cNvSpPr>
              <a:spLocks/>
            </p:cNvSpPr>
            <p:nvPr/>
          </p:nvSpPr>
          <p:spPr bwMode="auto">
            <a:xfrm>
              <a:off x="3502" y="2200"/>
              <a:ext cx="239" cy="37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47"/>
            <p:cNvSpPr>
              <a:spLocks/>
            </p:cNvSpPr>
            <p:nvPr/>
          </p:nvSpPr>
          <p:spPr bwMode="auto">
            <a:xfrm>
              <a:off x="3548" y="1982"/>
              <a:ext cx="16" cy="109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48"/>
            <p:cNvSpPr>
              <a:spLocks/>
            </p:cNvSpPr>
            <p:nvPr/>
          </p:nvSpPr>
          <p:spPr bwMode="auto">
            <a:xfrm>
              <a:off x="3550" y="2117"/>
              <a:ext cx="17" cy="82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" name="Freeform 49"/>
            <p:cNvSpPr>
              <a:spLocks/>
            </p:cNvSpPr>
            <p:nvPr/>
          </p:nvSpPr>
          <p:spPr bwMode="auto">
            <a:xfrm>
              <a:off x="3594" y="1924"/>
              <a:ext cx="35" cy="81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Freeform 50"/>
            <p:cNvSpPr>
              <a:spLocks/>
            </p:cNvSpPr>
            <p:nvPr/>
          </p:nvSpPr>
          <p:spPr bwMode="auto">
            <a:xfrm>
              <a:off x="3664" y="1938"/>
              <a:ext cx="46" cy="86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Freeform 51"/>
            <p:cNvSpPr>
              <a:spLocks/>
            </p:cNvSpPr>
            <p:nvPr/>
          </p:nvSpPr>
          <p:spPr bwMode="auto">
            <a:xfrm>
              <a:off x="3467" y="2218"/>
              <a:ext cx="31" cy="62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" name="Freeform 52"/>
            <p:cNvSpPr>
              <a:spLocks/>
            </p:cNvSpPr>
            <p:nvPr/>
          </p:nvSpPr>
          <p:spPr bwMode="auto">
            <a:xfrm>
              <a:off x="3432" y="2358"/>
              <a:ext cx="399" cy="264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" name="Freeform 53"/>
            <p:cNvSpPr>
              <a:spLocks/>
            </p:cNvSpPr>
            <p:nvPr/>
          </p:nvSpPr>
          <p:spPr bwMode="auto">
            <a:xfrm>
              <a:off x="3775" y="1954"/>
              <a:ext cx="28" cy="534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Freeform 54"/>
            <p:cNvSpPr>
              <a:spLocks/>
            </p:cNvSpPr>
            <p:nvPr/>
          </p:nvSpPr>
          <p:spPr bwMode="auto">
            <a:xfrm>
              <a:off x="2855" y="2011"/>
              <a:ext cx="375" cy="397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" name="Freeform 55"/>
            <p:cNvSpPr>
              <a:spLocks/>
            </p:cNvSpPr>
            <p:nvPr/>
          </p:nvSpPr>
          <p:spPr bwMode="auto">
            <a:xfrm>
              <a:off x="2977" y="2402"/>
              <a:ext cx="64" cy="35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56"/>
            <p:cNvSpPr>
              <a:spLocks/>
            </p:cNvSpPr>
            <p:nvPr/>
          </p:nvSpPr>
          <p:spPr bwMode="auto">
            <a:xfrm>
              <a:off x="3241" y="2240"/>
              <a:ext cx="168" cy="37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Freeform 57"/>
            <p:cNvSpPr>
              <a:spLocks/>
            </p:cNvSpPr>
            <p:nvPr/>
          </p:nvSpPr>
          <p:spPr bwMode="auto">
            <a:xfrm>
              <a:off x="3200" y="2345"/>
              <a:ext cx="216" cy="63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" name="Freeform 58"/>
            <p:cNvSpPr>
              <a:spLocks/>
            </p:cNvSpPr>
            <p:nvPr/>
          </p:nvSpPr>
          <p:spPr bwMode="auto">
            <a:xfrm>
              <a:off x="3209" y="2502"/>
              <a:ext cx="194" cy="66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" name="Freeform 59"/>
            <p:cNvSpPr>
              <a:spLocks/>
            </p:cNvSpPr>
            <p:nvPr/>
          </p:nvSpPr>
          <p:spPr bwMode="auto">
            <a:xfrm>
              <a:off x="3198" y="2617"/>
              <a:ext cx="231" cy="13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" name="Freeform 60"/>
            <p:cNvSpPr>
              <a:spLocks/>
            </p:cNvSpPr>
            <p:nvPr/>
          </p:nvSpPr>
          <p:spPr bwMode="auto">
            <a:xfrm>
              <a:off x="3056" y="2585"/>
              <a:ext cx="104" cy="159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Freeform 61"/>
            <p:cNvSpPr>
              <a:spLocks/>
            </p:cNvSpPr>
            <p:nvPr/>
          </p:nvSpPr>
          <p:spPr bwMode="auto">
            <a:xfrm>
              <a:off x="3096" y="2611"/>
              <a:ext cx="72" cy="108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8" name="Freeform 62"/>
            <p:cNvSpPr>
              <a:spLocks/>
            </p:cNvSpPr>
            <p:nvPr/>
          </p:nvSpPr>
          <p:spPr bwMode="auto">
            <a:xfrm>
              <a:off x="2964" y="2481"/>
              <a:ext cx="170" cy="232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" name="Freeform 63"/>
            <p:cNvSpPr>
              <a:spLocks/>
            </p:cNvSpPr>
            <p:nvPr/>
          </p:nvSpPr>
          <p:spPr bwMode="auto">
            <a:xfrm>
              <a:off x="3377" y="2148"/>
              <a:ext cx="57" cy="472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" name="Freeform 64"/>
            <p:cNvSpPr>
              <a:spLocks/>
            </p:cNvSpPr>
            <p:nvPr/>
          </p:nvSpPr>
          <p:spPr bwMode="auto">
            <a:xfrm>
              <a:off x="3205" y="2001"/>
              <a:ext cx="94" cy="23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" name="Freeform 65"/>
            <p:cNvSpPr>
              <a:spLocks/>
            </p:cNvSpPr>
            <p:nvPr/>
          </p:nvSpPr>
          <p:spPr bwMode="auto">
            <a:xfrm>
              <a:off x="3278" y="2005"/>
              <a:ext cx="66" cy="224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" name="Freeform 66"/>
            <p:cNvSpPr>
              <a:spLocks/>
            </p:cNvSpPr>
            <p:nvPr/>
          </p:nvSpPr>
          <p:spPr bwMode="auto">
            <a:xfrm>
              <a:off x="3197" y="2215"/>
              <a:ext cx="150" cy="28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Freeform 67"/>
            <p:cNvSpPr>
              <a:spLocks/>
            </p:cNvSpPr>
            <p:nvPr/>
          </p:nvSpPr>
          <p:spPr bwMode="auto">
            <a:xfrm>
              <a:off x="2709" y="2315"/>
              <a:ext cx="56" cy="49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68"/>
            <p:cNvSpPr>
              <a:spLocks/>
            </p:cNvSpPr>
            <p:nvPr/>
          </p:nvSpPr>
          <p:spPr bwMode="auto">
            <a:xfrm>
              <a:off x="2661" y="2321"/>
              <a:ext cx="51" cy="4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69"/>
            <p:cNvSpPr>
              <a:spLocks/>
            </p:cNvSpPr>
            <p:nvPr/>
          </p:nvSpPr>
          <p:spPr bwMode="auto">
            <a:xfrm>
              <a:off x="2596" y="2316"/>
              <a:ext cx="61" cy="45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Freeform 70"/>
            <p:cNvSpPr>
              <a:spLocks/>
            </p:cNvSpPr>
            <p:nvPr/>
          </p:nvSpPr>
          <p:spPr bwMode="auto">
            <a:xfrm>
              <a:off x="2540" y="2321"/>
              <a:ext cx="44" cy="37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Freeform 71"/>
            <p:cNvSpPr>
              <a:spLocks/>
            </p:cNvSpPr>
            <p:nvPr/>
          </p:nvSpPr>
          <p:spPr bwMode="auto">
            <a:xfrm>
              <a:off x="2477" y="2326"/>
              <a:ext cx="55" cy="33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" name="Freeform 72"/>
            <p:cNvSpPr>
              <a:spLocks/>
            </p:cNvSpPr>
            <p:nvPr/>
          </p:nvSpPr>
          <p:spPr bwMode="auto">
            <a:xfrm>
              <a:off x="2408" y="2326"/>
              <a:ext cx="62" cy="35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Freeform 73"/>
            <p:cNvSpPr>
              <a:spLocks/>
            </p:cNvSpPr>
            <p:nvPr/>
          </p:nvSpPr>
          <p:spPr bwMode="auto">
            <a:xfrm>
              <a:off x="2977" y="2267"/>
              <a:ext cx="203" cy="119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" name="Freeform 74"/>
            <p:cNvSpPr>
              <a:spLocks/>
            </p:cNvSpPr>
            <p:nvPr/>
          </p:nvSpPr>
          <p:spPr bwMode="auto">
            <a:xfrm>
              <a:off x="2798" y="1910"/>
              <a:ext cx="54" cy="28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" name="Freeform 75"/>
            <p:cNvSpPr>
              <a:spLocks/>
            </p:cNvSpPr>
            <p:nvPr/>
          </p:nvSpPr>
          <p:spPr bwMode="auto">
            <a:xfrm>
              <a:off x="2898" y="1908"/>
              <a:ext cx="55" cy="30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" name="Freeform 76"/>
            <p:cNvSpPr>
              <a:spLocks/>
            </p:cNvSpPr>
            <p:nvPr/>
          </p:nvSpPr>
          <p:spPr bwMode="auto">
            <a:xfrm>
              <a:off x="2986" y="1906"/>
              <a:ext cx="52" cy="25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" name="Freeform 77"/>
            <p:cNvSpPr>
              <a:spLocks/>
            </p:cNvSpPr>
            <p:nvPr/>
          </p:nvSpPr>
          <p:spPr bwMode="auto">
            <a:xfrm>
              <a:off x="3078" y="1904"/>
              <a:ext cx="48" cy="23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4" name="Freeform 78"/>
            <p:cNvSpPr>
              <a:spLocks/>
            </p:cNvSpPr>
            <p:nvPr/>
          </p:nvSpPr>
          <p:spPr bwMode="auto">
            <a:xfrm>
              <a:off x="3162" y="1906"/>
              <a:ext cx="48" cy="21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" name="Freeform 79"/>
            <p:cNvSpPr>
              <a:spLocks/>
            </p:cNvSpPr>
            <p:nvPr/>
          </p:nvSpPr>
          <p:spPr bwMode="auto">
            <a:xfrm>
              <a:off x="2715" y="2445"/>
              <a:ext cx="86" cy="111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" name="Freeform 80"/>
            <p:cNvSpPr>
              <a:spLocks/>
            </p:cNvSpPr>
            <p:nvPr/>
          </p:nvSpPr>
          <p:spPr bwMode="auto">
            <a:xfrm>
              <a:off x="2259" y="2294"/>
              <a:ext cx="60" cy="73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81"/>
            <p:cNvSpPr>
              <a:spLocks/>
            </p:cNvSpPr>
            <p:nvPr/>
          </p:nvSpPr>
          <p:spPr bwMode="auto">
            <a:xfrm>
              <a:off x="3666" y="2453"/>
              <a:ext cx="84" cy="128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8" name="Freeform 82"/>
            <p:cNvSpPr>
              <a:spLocks/>
            </p:cNvSpPr>
            <p:nvPr/>
          </p:nvSpPr>
          <p:spPr bwMode="auto">
            <a:xfrm>
              <a:off x="3697" y="2473"/>
              <a:ext cx="59" cy="88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9" name="Freeform 83"/>
            <p:cNvSpPr>
              <a:spLocks/>
            </p:cNvSpPr>
            <p:nvPr/>
          </p:nvSpPr>
          <p:spPr bwMode="auto">
            <a:xfrm>
              <a:off x="3622" y="2526"/>
              <a:ext cx="71" cy="123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0" name="Freeform 84"/>
            <p:cNvSpPr>
              <a:spLocks/>
            </p:cNvSpPr>
            <p:nvPr/>
          </p:nvSpPr>
          <p:spPr bwMode="auto">
            <a:xfrm>
              <a:off x="2822" y="1957"/>
              <a:ext cx="48" cy="48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1" name="Freeform 85"/>
            <p:cNvSpPr>
              <a:spLocks/>
            </p:cNvSpPr>
            <p:nvPr/>
          </p:nvSpPr>
          <p:spPr bwMode="auto">
            <a:xfrm>
              <a:off x="3005" y="1955"/>
              <a:ext cx="48" cy="48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2" name="Freeform 86"/>
            <p:cNvSpPr>
              <a:spLocks/>
            </p:cNvSpPr>
            <p:nvPr/>
          </p:nvSpPr>
          <p:spPr bwMode="auto">
            <a:xfrm>
              <a:off x="2909" y="1952"/>
              <a:ext cx="48" cy="48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3" name="Freeform 87"/>
            <p:cNvSpPr>
              <a:spLocks/>
            </p:cNvSpPr>
            <p:nvPr/>
          </p:nvSpPr>
          <p:spPr bwMode="auto">
            <a:xfrm>
              <a:off x="2827" y="1962"/>
              <a:ext cx="25" cy="26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4" name="Freeform 88"/>
            <p:cNvSpPr>
              <a:spLocks/>
            </p:cNvSpPr>
            <p:nvPr/>
          </p:nvSpPr>
          <p:spPr bwMode="auto">
            <a:xfrm>
              <a:off x="2918" y="1956"/>
              <a:ext cx="26" cy="25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5" name="Freeform 89"/>
            <p:cNvSpPr>
              <a:spLocks/>
            </p:cNvSpPr>
            <p:nvPr/>
          </p:nvSpPr>
          <p:spPr bwMode="auto">
            <a:xfrm>
              <a:off x="3012" y="1957"/>
              <a:ext cx="25" cy="25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" name="Freeform 90"/>
            <p:cNvSpPr>
              <a:spLocks/>
            </p:cNvSpPr>
            <p:nvPr/>
          </p:nvSpPr>
          <p:spPr bwMode="auto">
            <a:xfrm>
              <a:off x="3421" y="2459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7" name="Freeform 91"/>
            <p:cNvSpPr>
              <a:spLocks/>
            </p:cNvSpPr>
            <p:nvPr/>
          </p:nvSpPr>
          <p:spPr bwMode="auto">
            <a:xfrm>
              <a:off x="3421" y="2390"/>
              <a:ext cx="87" cy="11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8" name="Freeform 92"/>
            <p:cNvSpPr>
              <a:spLocks/>
            </p:cNvSpPr>
            <p:nvPr/>
          </p:nvSpPr>
          <p:spPr bwMode="auto">
            <a:xfrm>
              <a:off x="3421" y="2321"/>
              <a:ext cx="87" cy="121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9" name="Freeform 93"/>
            <p:cNvSpPr>
              <a:spLocks/>
            </p:cNvSpPr>
            <p:nvPr/>
          </p:nvSpPr>
          <p:spPr bwMode="auto">
            <a:xfrm>
              <a:off x="3421" y="2253"/>
              <a:ext cx="87" cy="11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0" name="Freeform 94"/>
            <p:cNvSpPr>
              <a:spLocks/>
            </p:cNvSpPr>
            <p:nvPr/>
          </p:nvSpPr>
          <p:spPr bwMode="auto">
            <a:xfrm>
              <a:off x="3421" y="211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1" name="Freeform 95"/>
            <p:cNvSpPr>
              <a:spLocks/>
            </p:cNvSpPr>
            <p:nvPr/>
          </p:nvSpPr>
          <p:spPr bwMode="auto">
            <a:xfrm>
              <a:off x="3421" y="2045"/>
              <a:ext cx="88" cy="11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2" name="Freeform 96"/>
            <p:cNvSpPr>
              <a:spLocks/>
            </p:cNvSpPr>
            <p:nvPr/>
          </p:nvSpPr>
          <p:spPr bwMode="auto">
            <a:xfrm>
              <a:off x="3421" y="1977"/>
              <a:ext cx="88" cy="119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3" name="Freeform 97"/>
            <p:cNvSpPr>
              <a:spLocks/>
            </p:cNvSpPr>
            <p:nvPr/>
          </p:nvSpPr>
          <p:spPr bwMode="auto">
            <a:xfrm>
              <a:off x="3421" y="1908"/>
              <a:ext cx="88" cy="11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4" name="Freeform 98"/>
            <p:cNvSpPr>
              <a:spLocks/>
            </p:cNvSpPr>
            <p:nvPr/>
          </p:nvSpPr>
          <p:spPr bwMode="auto">
            <a:xfrm>
              <a:off x="2532" y="2168"/>
              <a:ext cx="133" cy="23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5" name="Freeform 99"/>
            <p:cNvSpPr>
              <a:spLocks/>
            </p:cNvSpPr>
            <p:nvPr/>
          </p:nvSpPr>
          <p:spPr bwMode="auto">
            <a:xfrm>
              <a:off x="2558" y="2132"/>
              <a:ext cx="133" cy="23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" name="Freeform 100"/>
            <p:cNvSpPr>
              <a:spLocks/>
            </p:cNvSpPr>
            <p:nvPr/>
          </p:nvSpPr>
          <p:spPr bwMode="auto">
            <a:xfrm>
              <a:off x="2581" y="2096"/>
              <a:ext cx="134" cy="24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" name="Freeform 101"/>
            <p:cNvSpPr>
              <a:spLocks/>
            </p:cNvSpPr>
            <p:nvPr/>
          </p:nvSpPr>
          <p:spPr bwMode="auto">
            <a:xfrm>
              <a:off x="2607" y="2060"/>
              <a:ext cx="133" cy="2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" name="Freeform 102"/>
            <p:cNvSpPr>
              <a:spLocks/>
            </p:cNvSpPr>
            <p:nvPr/>
          </p:nvSpPr>
          <p:spPr bwMode="auto">
            <a:xfrm>
              <a:off x="2519" y="2611"/>
              <a:ext cx="181" cy="123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9" name="Freeform 103"/>
            <p:cNvSpPr>
              <a:spLocks/>
            </p:cNvSpPr>
            <p:nvPr/>
          </p:nvSpPr>
          <p:spPr bwMode="auto">
            <a:xfrm>
              <a:off x="2522" y="2611"/>
              <a:ext cx="24" cy="123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0" name="Freeform 104"/>
            <p:cNvSpPr>
              <a:spLocks/>
            </p:cNvSpPr>
            <p:nvPr/>
          </p:nvSpPr>
          <p:spPr bwMode="auto">
            <a:xfrm>
              <a:off x="2678" y="2615"/>
              <a:ext cx="30" cy="11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83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 do Valor </a:t>
            </a:r>
            <a:r>
              <a:rPr lang="pt-BR" i="1" dirty="0" smtClean="0"/>
              <a:t>p</a:t>
            </a:r>
            <a:r>
              <a:rPr lang="pt-BR" dirty="0" smtClean="0"/>
              <a:t> para Teste de Hipótese Bicaudal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pt-BR" dirty="0"/>
              <a:t>Calcule o </a:t>
            </a:r>
            <a:r>
              <a:rPr lang="pt-BR" dirty="0" smtClean="0"/>
              <a:t>valor </a:t>
            </a:r>
            <a:r>
              <a:rPr lang="pt-BR" i="1" dirty="0" smtClean="0"/>
              <a:t>p</a:t>
            </a:r>
            <a:r>
              <a:rPr lang="pt-BR" dirty="0" smtClean="0"/>
              <a:t> </a:t>
            </a:r>
            <a:r>
              <a:rPr lang="pt-BR" dirty="0"/>
              <a:t>utilizando os </a:t>
            </a:r>
            <a:r>
              <a:rPr lang="pt-BR" dirty="0" smtClean="0"/>
              <a:t>três passos seguintes:</a:t>
            </a:r>
            <a:endParaRPr lang="pt-BR" dirty="0"/>
          </a:p>
          <a:p>
            <a:pPr marL="857250" indent="-742950">
              <a:buFont typeface="+mj-lt"/>
              <a:buAutoNum type="arabicPeriod"/>
            </a:pPr>
            <a:r>
              <a:rPr lang="pt-BR" dirty="0"/>
              <a:t>Calcular o valor do teste estatístico </a:t>
            </a:r>
            <a:r>
              <a:rPr lang="pt-BR" i="1" dirty="0" smtClean="0"/>
              <a:t>z</a:t>
            </a:r>
            <a:endParaRPr lang="pt-BR" i="1" dirty="0"/>
          </a:p>
          <a:p>
            <a:pPr marL="857250" indent="-742950">
              <a:buFont typeface="+mj-lt"/>
              <a:buAutoNum type="arabicPeriod"/>
            </a:pPr>
            <a:r>
              <a:rPr lang="pt-BR" dirty="0"/>
              <a:t>Se </a:t>
            </a:r>
            <a:r>
              <a:rPr lang="pt-BR" i="1" dirty="0"/>
              <a:t>z</a:t>
            </a:r>
            <a:r>
              <a:rPr lang="pt-BR" dirty="0" smtClean="0"/>
              <a:t> </a:t>
            </a:r>
            <a:r>
              <a:rPr lang="pt-BR" dirty="0"/>
              <a:t>é na cauda superior (</a:t>
            </a:r>
            <a:r>
              <a:rPr lang="pt-BR" i="1" dirty="0" smtClean="0"/>
              <a:t>z</a:t>
            </a:r>
            <a:r>
              <a:rPr lang="pt-BR" dirty="0" smtClean="0"/>
              <a:t> &gt; </a:t>
            </a:r>
            <a:r>
              <a:rPr lang="pt-BR" dirty="0"/>
              <a:t>0), </a:t>
            </a:r>
            <a:r>
              <a:rPr lang="pt-BR" dirty="0" smtClean="0"/>
              <a:t>encontre </a:t>
            </a:r>
            <a:r>
              <a:rPr lang="pt-BR" dirty="0"/>
              <a:t>a área sob a curva padrão normal para a direita de </a:t>
            </a:r>
            <a:r>
              <a:rPr lang="pt-BR" i="1" dirty="0"/>
              <a:t>z</a:t>
            </a:r>
            <a:r>
              <a:rPr lang="pt-BR" dirty="0"/>
              <a:t>. Se </a:t>
            </a:r>
            <a:r>
              <a:rPr lang="pt-BR" i="1" dirty="0"/>
              <a:t>z</a:t>
            </a:r>
            <a:r>
              <a:rPr lang="pt-BR" dirty="0"/>
              <a:t> está na parte inferior da cauda (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&lt; 0</a:t>
            </a:r>
            <a:r>
              <a:rPr lang="pt-BR" dirty="0"/>
              <a:t>), </a:t>
            </a:r>
            <a:r>
              <a:rPr lang="pt-BR" dirty="0" smtClean="0"/>
              <a:t>encontre </a:t>
            </a:r>
            <a:r>
              <a:rPr lang="pt-BR" dirty="0"/>
              <a:t>a área sob a curva </a:t>
            </a:r>
            <a:r>
              <a:rPr lang="pt-BR" dirty="0" smtClean="0"/>
              <a:t>normal padrão para </a:t>
            </a:r>
            <a:r>
              <a:rPr lang="pt-BR" dirty="0"/>
              <a:t>a esquerda de </a:t>
            </a:r>
            <a:r>
              <a:rPr lang="pt-BR" i="1" dirty="0" smtClean="0"/>
              <a:t>z</a:t>
            </a:r>
            <a:endParaRPr lang="pt-BR" dirty="0"/>
          </a:p>
          <a:p>
            <a:pPr marL="857250" indent="-742950">
              <a:buFont typeface="+mj-lt"/>
              <a:buAutoNum type="arabicPeriod"/>
            </a:pPr>
            <a:r>
              <a:rPr lang="pt-BR" dirty="0" smtClean="0"/>
              <a:t>Multiplique por dois a </a:t>
            </a:r>
            <a:r>
              <a:rPr lang="pt-BR" dirty="0"/>
              <a:t>área da cauda obtida na etapa 2 para obter o </a:t>
            </a:r>
            <a:r>
              <a:rPr lang="pt-BR" dirty="0" smtClean="0"/>
              <a:t>valor </a:t>
            </a:r>
            <a:r>
              <a:rPr lang="pt-BR" i="1" dirty="0" smtClean="0"/>
              <a:t>p</a:t>
            </a:r>
            <a:endParaRPr lang="pt-BR" i="1" dirty="0"/>
          </a:p>
          <a:p>
            <a:r>
              <a:rPr lang="pt-BR" dirty="0" smtClean="0"/>
              <a:t>A regra de rejeição:</a:t>
            </a:r>
          </a:p>
          <a:p>
            <a:pPr marL="114300" indent="0" algn="ctr">
              <a:buNone/>
            </a:pPr>
            <a:r>
              <a:rPr lang="pt-BR" dirty="0"/>
              <a:t>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se o valor </a:t>
            </a:r>
            <a:r>
              <a:rPr lang="pt-BR" i="1" dirty="0"/>
              <a:t>p</a:t>
            </a:r>
            <a:r>
              <a:rPr lang="pt-BR" dirty="0"/>
              <a:t> ≤ </a:t>
            </a:r>
            <a:r>
              <a:rPr lang="el-GR" i="1" dirty="0" smtClean="0"/>
              <a:t>α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Hipóteses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Desenvolvendo as Hipóteses Nula e Alternativa</a:t>
            </a:r>
          </a:p>
          <a:p>
            <a:r>
              <a:rPr lang="pt-BR" dirty="0" smtClean="0"/>
              <a:t>Erros do Tipo I e do Tipo II</a:t>
            </a:r>
          </a:p>
          <a:p>
            <a:r>
              <a:rPr lang="pt-BR" dirty="0"/>
              <a:t>Média da População: </a:t>
            </a:r>
            <a:r>
              <a:rPr lang="el-GR" i="1" dirty="0"/>
              <a:t>σ</a:t>
            </a:r>
            <a:r>
              <a:rPr lang="pt-BR" dirty="0"/>
              <a:t> Conhecido</a:t>
            </a:r>
          </a:p>
          <a:p>
            <a:r>
              <a:rPr lang="pt-BR" dirty="0"/>
              <a:t>Média da População: </a:t>
            </a:r>
            <a:r>
              <a:rPr lang="el-GR" i="1" dirty="0"/>
              <a:t>σ</a:t>
            </a:r>
            <a:r>
              <a:rPr lang="pt-BR" dirty="0"/>
              <a:t> Desconhecido</a:t>
            </a:r>
          </a:p>
          <a:p>
            <a:r>
              <a:rPr lang="pt-BR" dirty="0" smtClean="0"/>
              <a:t>Proporção da População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1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 do Valor Crítico para Teste de Hipótese Bicaudal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Os valores críticos </a:t>
            </a:r>
            <a:r>
              <a:rPr lang="pt-BR" dirty="0" smtClean="0"/>
              <a:t>irão </a:t>
            </a:r>
            <a:r>
              <a:rPr lang="pt-BR" dirty="0"/>
              <a:t>ocorrer em ambas as caudas </a:t>
            </a:r>
            <a:r>
              <a:rPr lang="pt-BR" dirty="0" smtClean="0"/>
              <a:t>(inferior </a:t>
            </a:r>
            <a:r>
              <a:rPr lang="pt-BR" dirty="0"/>
              <a:t>e </a:t>
            </a:r>
            <a:r>
              <a:rPr lang="pt-BR" dirty="0" smtClean="0"/>
              <a:t>superior) </a:t>
            </a:r>
            <a:r>
              <a:rPr lang="pt-BR" dirty="0"/>
              <a:t>da curva </a:t>
            </a:r>
            <a:r>
              <a:rPr lang="pt-BR" dirty="0" smtClean="0"/>
              <a:t>normal padrão</a:t>
            </a:r>
            <a:endParaRPr lang="pt-BR" dirty="0"/>
          </a:p>
          <a:p>
            <a:r>
              <a:rPr lang="pt-BR" dirty="0"/>
              <a:t>Utilizar a tabela de distribuição </a:t>
            </a:r>
            <a:r>
              <a:rPr lang="pt-BR" dirty="0" smtClean="0"/>
              <a:t>de probabilidade normal </a:t>
            </a:r>
            <a:r>
              <a:rPr lang="pt-BR" dirty="0"/>
              <a:t>padrão </a:t>
            </a:r>
            <a:r>
              <a:rPr lang="pt-BR" dirty="0" smtClean="0"/>
              <a:t>para </a:t>
            </a:r>
            <a:r>
              <a:rPr lang="pt-BR" dirty="0"/>
              <a:t>encontrar </a:t>
            </a:r>
            <a:r>
              <a:rPr lang="pt-BR" i="1" dirty="0" smtClean="0"/>
              <a:t>z</a:t>
            </a:r>
            <a:r>
              <a:rPr lang="el-GR" i="1" baseline="-25000" dirty="0" smtClean="0"/>
              <a:t>α</a:t>
            </a:r>
            <a:r>
              <a:rPr lang="pt-BR" baseline="-25000" dirty="0" smtClean="0"/>
              <a:t>/2</a:t>
            </a:r>
            <a:r>
              <a:rPr lang="pt-BR" dirty="0" smtClean="0"/>
              <a:t> </a:t>
            </a:r>
            <a:r>
              <a:rPr lang="pt-BR" dirty="0"/>
              <a:t>(o valor </a:t>
            </a:r>
            <a:r>
              <a:rPr lang="pt-BR" i="1" dirty="0"/>
              <a:t>z</a:t>
            </a:r>
            <a:r>
              <a:rPr lang="pt-BR" dirty="0"/>
              <a:t> com uma área de </a:t>
            </a:r>
            <a:r>
              <a:rPr lang="el-GR" i="1" dirty="0" smtClean="0"/>
              <a:t>α</a:t>
            </a:r>
            <a:r>
              <a:rPr lang="pt-BR" dirty="0" smtClean="0"/>
              <a:t>/2 </a:t>
            </a:r>
            <a:r>
              <a:rPr lang="pt-BR" dirty="0"/>
              <a:t>na cauda superior da distribuição</a:t>
            </a:r>
            <a:r>
              <a:rPr lang="pt-BR" dirty="0" smtClean="0"/>
              <a:t>)</a:t>
            </a:r>
          </a:p>
          <a:p>
            <a:r>
              <a:rPr lang="pt-BR" dirty="0" smtClean="0"/>
              <a:t>A regra de rejeição</a:t>
            </a:r>
          </a:p>
          <a:p>
            <a:pPr marL="114300" indent="0" algn="ctr">
              <a:buNone/>
            </a:pPr>
            <a:r>
              <a:rPr lang="pt-BR" dirty="0"/>
              <a:t>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se </a:t>
            </a:r>
            <a:r>
              <a:rPr lang="pt-BR" i="1" dirty="0" smtClean="0"/>
              <a:t>z</a:t>
            </a:r>
            <a:r>
              <a:rPr lang="pt-BR" dirty="0" smtClean="0"/>
              <a:t> ≤ -</a:t>
            </a:r>
            <a:r>
              <a:rPr lang="pt-BR" i="1" dirty="0" smtClean="0"/>
              <a:t>z</a:t>
            </a:r>
            <a:r>
              <a:rPr lang="el-GR" i="1" baseline="-25000" dirty="0"/>
              <a:t>α</a:t>
            </a:r>
            <a:r>
              <a:rPr lang="pt-BR" baseline="-25000" dirty="0"/>
              <a:t>/2</a:t>
            </a:r>
            <a:r>
              <a:rPr lang="pt-BR" dirty="0"/>
              <a:t> </a:t>
            </a:r>
            <a:r>
              <a:rPr lang="pt-BR" dirty="0" smtClean="0"/>
              <a:t>ou 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≥ </a:t>
            </a:r>
            <a:r>
              <a:rPr lang="pt-BR" i="1" dirty="0" smtClean="0"/>
              <a:t>z</a:t>
            </a:r>
            <a:r>
              <a:rPr lang="el-GR" i="1" baseline="-25000" dirty="0"/>
              <a:t>α</a:t>
            </a:r>
            <a:r>
              <a:rPr lang="pt-BR" baseline="-25000" dirty="0"/>
              <a:t>/2</a:t>
            </a:r>
            <a:r>
              <a:rPr lang="pt-BR" dirty="0"/>
              <a:t> 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7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Creme Dental Brilhante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dirty="0"/>
              <a:t>Teste </a:t>
            </a:r>
            <a:r>
              <a:rPr lang="pt-BR" sz="2000" dirty="0" smtClean="0"/>
              <a:t>Bicaudal sobre a Média </a:t>
            </a:r>
            <a:r>
              <a:rPr lang="pt-BR" sz="2000" dirty="0"/>
              <a:t>da </a:t>
            </a:r>
            <a:r>
              <a:rPr lang="pt-BR" sz="2000" dirty="0" smtClean="0"/>
              <a:t>População</a:t>
            </a:r>
            <a:r>
              <a:rPr lang="pt-BR" sz="2000" dirty="0"/>
              <a:t>: </a:t>
            </a:r>
            <a:r>
              <a:rPr lang="el-GR" sz="2000" i="1" dirty="0"/>
              <a:t>σ</a:t>
            </a:r>
            <a:r>
              <a:rPr lang="el-GR" sz="2000" dirty="0"/>
              <a:t> </a:t>
            </a:r>
            <a:r>
              <a:rPr lang="pt-BR" sz="2000" dirty="0" smtClean="0"/>
              <a:t>conhecido</a:t>
            </a:r>
            <a:endParaRPr lang="pt-BR" sz="2000" dirty="0"/>
          </a:p>
          <a:p>
            <a:r>
              <a:rPr lang="pt-BR" sz="2000" dirty="0"/>
              <a:t>A linha de produção </a:t>
            </a:r>
            <a:r>
              <a:rPr lang="pt-BR" sz="2000" dirty="0" smtClean="0"/>
              <a:t>da </a:t>
            </a:r>
            <a:r>
              <a:rPr lang="pt-BR" sz="2000" dirty="0"/>
              <a:t>pasta de dente </a:t>
            </a:r>
            <a:r>
              <a:rPr lang="pt-BR" sz="2000" dirty="0" smtClean="0"/>
              <a:t>Brilhante </a:t>
            </a:r>
            <a:r>
              <a:rPr lang="pt-BR" sz="2000" dirty="0"/>
              <a:t>é projetada para encher os tubos com um peso médio de </a:t>
            </a:r>
            <a:r>
              <a:rPr lang="pt-BR" sz="2000" dirty="0" smtClean="0"/>
              <a:t>170 gramas. Periodicamente</a:t>
            </a:r>
            <a:r>
              <a:rPr lang="pt-BR" sz="2000" dirty="0"/>
              <a:t>, uma amostra de 30 tubos serão </a:t>
            </a:r>
            <a:r>
              <a:rPr lang="pt-BR" sz="2000" dirty="0" smtClean="0"/>
              <a:t>selecionados </a:t>
            </a:r>
            <a:r>
              <a:rPr lang="pt-BR" sz="2000" dirty="0"/>
              <a:t>a fim de verificar o processo de </a:t>
            </a:r>
            <a:r>
              <a:rPr lang="pt-BR" sz="2000" dirty="0" smtClean="0"/>
              <a:t>enchimento</a:t>
            </a:r>
          </a:p>
          <a:p>
            <a:r>
              <a:rPr lang="pt-BR" sz="2000" dirty="0"/>
              <a:t>Procedimentos de </a:t>
            </a:r>
            <a:r>
              <a:rPr lang="pt-BR" sz="2000" dirty="0" smtClean="0"/>
              <a:t>controle </a:t>
            </a:r>
            <a:r>
              <a:rPr lang="pt-BR" sz="2000" dirty="0"/>
              <a:t>de qualidade </a:t>
            </a:r>
            <a:r>
              <a:rPr lang="pt-BR" sz="2000" dirty="0" smtClean="0"/>
              <a:t>são utilizados na verificação </a:t>
            </a:r>
            <a:r>
              <a:rPr lang="pt-BR" sz="2000" dirty="0"/>
              <a:t>do processo de </a:t>
            </a:r>
            <a:r>
              <a:rPr lang="pt-BR" sz="2000" dirty="0" smtClean="0"/>
              <a:t>enchimento caso os </a:t>
            </a:r>
            <a:r>
              <a:rPr lang="pt-BR" sz="2000" dirty="0"/>
              <a:t>resultados da amostra </a:t>
            </a:r>
            <a:r>
              <a:rPr lang="pt-BR" sz="2000" dirty="0" smtClean="0"/>
              <a:t>sejam consistentes </a:t>
            </a:r>
            <a:r>
              <a:rPr lang="pt-BR" sz="2000" dirty="0"/>
              <a:t>com a hipótese de que o peso médio de enchimento para a população de tubos de pasta de dentes é </a:t>
            </a:r>
            <a:r>
              <a:rPr lang="pt-BR" sz="2000" dirty="0" smtClean="0"/>
              <a:t>de 170 gramas. </a:t>
            </a:r>
            <a:r>
              <a:rPr lang="pt-BR" sz="2000" dirty="0"/>
              <a:t>Caso contrário, o processo será </a:t>
            </a:r>
            <a:r>
              <a:rPr lang="pt-BR" sz="2000" dirty="0" smtClean="0"/>
              <a:t>ajustado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31</a:t>
            </a:fld>
            <a:endParaRPr lang="pt-BR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 rot="-284398">
            <a:off x="6258334" y="4465982"/>
            <a:ext cx="1464863" cy="2218656"/>
            <a:chOff x="1113" y="1071"/>
            <a:chExt cx="1206" cy="1769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143" y="1096"/>
              <a:ext cx="1041" cy="1642"/>
            </a:xfrm>
            <a:custGeom>
              <a:avLst/>
              <a:gdLst>
                <a:gd name="T0" fmla="*/ 266 w 2955"/>
                <a:gd name="T1" fmla="*/ 1638 h 4136"/>
                <a:gd name="T2" fmla="*/ 180 w 2955"/>
                <a:gd name="T3" fmla="*/ 1097 h 4136"/>
                <a:gd name="T4" fmla="*/ 205 w 2955"/>
                <a:gd name="T5" fmla="*/ 1019 h 4136"/>
                <a:gd name="T6" fmla="*/ 262 w 2955"/>
                <a:gd name="T7" fmla="*/ 844 h 4136"/>
                <a:gd name="T8" fmla="*/ 294 w 2955"/>
                <a:gd name="T9" fmla="*/ 749 h 4136"/>
                <a:gd name="T10" fmla="*/ 319 w 2955"/>
                <a:gd name="T11" fmla="*/ 663 h 4136"/>
                <a:gd name="T12" fmla="*/ 345 w 2955"/>
                <a:gd name="T13" fmla="*/ 570 h 4136"/>
                <a:gd name="T14" fmla="*/ 361 w 2955"/>
                <a:gd name="T15" fmla="*/ 545 h 4136"/>
                <a:gd name="T16" fmla="*/ 404 w 2955"/>
                <a:gd name="T17" fmla="*/ 498 h 4136"/>
                <a:gd name="T18" fmla="*/ 463 w 2955"/>
                <a:gd name="T19" fmla="*/ 435 h 4136"/>
                <a:gd name="T20" fmla="*/ 534 w 2955"/>
                <a:gd name="T21" fmla="*/ 367 h 4136"/>
                <a:gd name="T22" fmla="*/ 602 w 2955"/>
                <a:gd name="T23" fmla="*/ 300 h 4136"/>
                <a:gd name="T24" fmla="*/ 663 w 2955"/>
                <a:gd name="T25" fmla="*/ 243 h 4136"/>
                <a:gd name="T26" fmla="*/ 720 w 2955"/>
                <a:gd name="T27" fmla="*/ 186 h 4136"/>
                <a:gd name="T28" fmla="*/ 1109 w 2955"/>
                <a:gd name="T29" fmla="*/ 42 h 4136"/>
                <a:gd name="T30" fmla="*/ 1543 w 2955"/>
                <a:gd name="T31" fmla="*/ 0 h 4136"/>
                <a:gd name="T32" fmla="*/ 1853 w 2955"/>
                <a:gd name="T33" fmla="*/ 72 h 4136"/>
                <a:gd name="T34" fmla="*/ 2134 w 2955"/>
                <a:gd name="T35" fmla="*/ 201 h 4136"/>
                <a:gd name="T36" fmla="*/ 2364 w 2955"/>
                <a:gd name="T37" fmla="*/ 367 h 4136"/>
                <a:gd name="T38" fmla="*/ 2539 w 2955"/>
                <a:gd name="T39" fmla="*/ 758 h 4136"/>
                <a:gd name="T40" fmla="*/ 2645 w 2955"/>
                <a:gd name="T41" fmla="*/ 1220 h 4136"/>
                <a:gd name="T42" fmla="*/ 2689 w 2955"/>
                <a:gd name="T43" fmla="*/ 1739 h 4136"/>
                <a:gd name="T44" fmla="*/ 2869 w 2955"/>
                <a:gd name="T45" fmla="*/ 1848 h 4136"/>
                <a:gd name="T46" fmla="*/ 2955 w 2955"/>
                <a:gd name="T47" fmla="*/ 2157 h 4136"/>
                <a:gd name="T48" fmla="*/ 2941 w 2955"/>
                <a:gd name="T49" fmla="*/ 3285 h 4136"/>
                <a:gd name="T50" fmla="*/ 2841 w 2955"/>
                <a:gd name="T51" fmla="*/ 3762 h 4136"/>
                <a:gd name="T52" fmla="*/ 2400 w 2955"/>
                <a:gd name="T53" fmla="*/ 4043 h 4136"/>
                <a:gd name="T54" fmla="*/ 851 w 2955"/>
                <a:gd name="T55" fmla="*/ 4136 h 4136"/>
                <a:gd name="T56" fmla="*/ 482 w 2955"/>
                <a:gd name="T57" fmla="*/ 3625 h 4136"/>
                <a:gd name="T58" fmla="*/ 0 w 2955"/>
                <a:gd name="T59" fmla="*/ 2021 h 4136"/>
                <a:gd name="T60" fmla="*/ 224 w 2955"/>
                <a:gd name="T61" fmla="*/ 1783 h 4136"/>
                <a:gd name="T62" fmla="*/ 266 w 2955"/>
                <a:gd name="T63" fmla="*/ 1638 h 4136"/>
                <a:gd name="T64" fmla="*/ 266 w 2955"/>
                <a:gd name="T65" fmla="*/ 1638 h 4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55" h="4136">
                  <a:moveTo>
                    <a:pt x="266" y="1638"/>
                  </a:moveTo>
                  <a:lnTo>
                    <a:pt x="180" y="1097"/>
                  </a:lnTo>
                  <a:lnTo>
                    <a:pt x="205" y="1019"/>
                  </a:lnTo>
                  <a:lnTo>
                    <a:pt x="262" y="844"/>
                  </a:lnTo>
                  <a:lnTo>
                    <a:pt x="294" y="749"/>
                  </a:lnTo>
                  <a:lnTo>
                    <a:pt x="319" y="663"/>
                  </a:lnTo>
                  <a:lnTo>
                    <a:pt x="345" y="570"/>
                  </a:lnTo>
                  <a:lnTo>
                    <a:pt x="361" y="545"/>
                  </a:lnTo>
                  <a:lnTo>
                    <a:pt x="404" y="498"/>
                  </a:lnTo>
                  <a:lnTo>
                    <a:pt x="463" y="435"/>
                  </a:lnTo>
                  <a:lnTo>
                    <a:pt x="534" y="367"/>
                  </a:lnTo>
                  <a:lnTo>
                    <a:pt x="602" y="300"/>
                  </a:lnTo>
                  <a:lnTo>
                    <a:pt x="663" y="243"/>
                  </a:lnTo>
                  <a:lnTo>
                    <a:pt x="720" y="186"/>
                  </a:lnTo>
                  <a:lnTo>
                    <a:pt x="1109" y="42"/>
                  </a:lnTo>
                  <a:lnTo>
                    <a:pt x="1543" y="0"/>
                  </a:lnTo>
                  <a:lnTo>
                    <a:pt x="1853" y="72"/>
                  </a:lnTo>
                  <a:lnTo>
                    <a:pt x="2134" y="201"/>
                  </a:lnTo>
                  <a:lnTo>
                    <a:pt x="2364" y="367"/>
                  </a:lnTo>
                  <a:lnTo>
                    <a:pt x="2539" y="758"/>
                  </a:lnTo>
                  <a:lnTo>
                    <a:pt x="2645" y="1220"/>
                  </a:lnTo>
                  <a:lnTo>
                    <a:pt x="2689" y="1739"/>
                  </a:lnTo>
                  <a:lnTo>
                    <a:pt x="2869" y="1848"/>
                  </a:lnTo>
                  <a:lnTo>
                    <a:pt x="2955" y="2157"/>
                  </a:lnTo>
                  <a:lnTo>
                    <a:pt x="2941" y="3285"/>
                  </a:lnTo>
                  <a:lnTo>
                    <a:pt x="2841" y="3762"/>
                  </a:lnTo>
                  <a:lnTo>
                    <a:pt x="2400" y="4043"/>
                  </a:lnTo>
                  <a:lnTo>
                    <a:pt x="851" y="4136"/>
                  </a:lnTo>
                  <a:lnTo>
                    <a:pt x="482" y="3625"/>
                  </a:lnTo>
                  <a:lnTo>
                    <a:pt x="0" y="2021"/>
                  </a:lnTo>
                  <a:lnTo>
                    <a:pt x="224" y="1783"/>
                  </a:lnTo>
                  <a:lnTo>
                    <a:pt x="266" y="1638"/>
                  </a:lnTo>
                  <a:lnTo>
                    <a:pt x="266" y="16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78" y="1096"/>
              <a:ext cx="978" cy="1627"/>
            </a:xfrm>
            <a:custGeom>
              <a:avLst/>
              <a:gdLst>
                <a:gd name="T0" fmla="*/ 432 w 2773"/>
                <a:gd name="T1" fmla="*/ 304 h 4102"/>
                <a:gd name="T2" fmla="*/ 842 w 2773"/>
                <a:gd name="T3" fmla="*/ 91 h 4102"/>
                <a:gd name="T4" fmla="*/ 1306 w 2773"/>
                <a:gd name="T5" fmla="*/ 0 h 4102"/>
                <a:gd name="T6" fmla="*/ 1629 w 2773"/>
                <a:gd name="T7" fmla="*/ 34 h 4102"/>
                <a:gd name="T8" fmla="*/ 1981 w 2773"/>
                <a:gd name="T9" fmla="*/ 268 h 4102"/>
                <a:gd name="T10" fmla="*/ 2167 w 2773"/>
                <a:gd name="T11" fmla="*/ 449 h 4102"/>
                <a:gd name="T12" fmla="*/ 2298 w 2773"/>
                <a:gd name="T13" fmla="*/ 690 h 4102"/>
                <a:gd name="T14" fmla="*/ 2285 w 2773"/>
                <a:gd name="T15" fmla="*/ 827 h 4102"/>
                <a:gd name="T16" fmla="*/ 2119 w 2773"/>
                <a:gd name="T17" fmla="*/ 517 h 4102"/>
                <a:gd name="T18" fmla="*/ 1870 w 2773"/>
                <a:gd name="T19" fmla="*/ 297 h 4102"/>
                <a:gd name="T20" fmla="*/ 1589 w 2773"/>
                <a:gd name="T21" fmla="*/ 158 h 4102"/>
                <a:gd name="T22" fmla="*/ 1268 w 2773"/>
                <a:gd name="T23" fmla="*/ 110 h 4102"/>
                <a:gd name="T24" fmla="*/ 1127 w 2773"/>
                <a:gd name="T25" fmla="*/ 166 h 4102"/>
                <a:gd name="T26" fmla="*/ 933 w 2773"/>
                <a:gd name="T27" fmla="*/ 213 h 4102"/>
                <a:gd name="T28" fmla="*/ 818 w 2773"/>
                <a:gd name="T29" fmla="*/ 289 h 4102"/>
                <a:gd name="T30" fmla="*/ 618 w 2773"/>
                <a:gd name="T31" fmla="*/ 373 h 4102"/>
                <a:gd name="T32" fmla="*/ 329 w 2773"/>
                <a:gd name="T33" fmla="*/ 648 h 4102"/>
                <a:gd name="T34" fmla="*/ 225 w 2773"/>
                <a:gd name="T35" fmla="*/ 1027 h 4102"/>
                <a:gd name="T36" fmla="*/ 439 w 2773"/>
                <a:gd name="T37" fmla="*/ 1890 h 4102"/>
                <a:gd name="T38" fmla="*/ 873 w 2773"/>
                <a:gd name="T39" fmla="*/ 2207 h 4102"/>
                <a:gd name="T40" fmla="*/ 1505 w 2773"/>
                <a:gd name="T41" fmla="*/ 2241 h 4102"/>
                <a:gd name="T42" fmla="*/ 1967 w 2773"/>
                <a:gd name="T43" fmla="*/ 2110 h 4102"/>
                <a:gd name="T44" fmla="*/ 2159 w 2773"/>
                <a:gd name="T45" fmla="*/ 1876 h 4102"/>
                <a:gd name="T46" fmla="*/ 2374 w 2773"/>
                <a:gd name="T47" fmla="*/ 1276 h 4102"/>
                <a:gd name="T48" fmla="*/ 2414 w 2773"/>
                <a:gd name="T49" fmla="*/ 1544 h 4102"/>
                <a:gd name="T50" fmla="*/ 2359 w 2773"/>
                <a:gd name="T51" fmla="*/ 1855 h 4102"/>
                <a:gd name="T52" fmla="*/ 2288 w 2773"/>
                <a:gd name="T53" fmla="*/ 2021 h 4102"/>
                <a:gd name="T54" fmla="*/ 2442 w 2773"/>
                <a:gd name="T55" fmla="*/ 2123 h 4102"/>
                <a:gd name="T56" fmla="*/ 2594 w 2773"/>
                <a:gd name="T57" fmla="*/ 2241 h 4102"/>
                <a:gd name="T58" fmla="*/ 2705 w 2773"/>
                <a:gd name="T59" fmla="*/ 3116 h 4102"/>
                <a:gd name="T60" fmla="*/ 2773 w 2773"/>
                <a:gd name="T61" fmla="*/ 3572 h 4102"/>
                <a:gd name="T62" fmla="*/ 2735 w 2773"/>
                <a:gd name="T63" fmla="*/ 3792 h 4102"/>
                <a:gd name="T64" fmla="*/ 2511 w 2773"/>
                <a:gd name="T65" fmla="*/ 3944 h 4102"/>
                <a:gd name="T66" fmla="*/ 1209 w 2773"/>
                <a:gd name="T67" fmla="*/ 4102 h 4102"/>
                <a:gd name="T68" fmla="*/ 411 w 2773"/>
                <a:gd name="T69" fmla="*/ 4060 h 4102"/>
                <a:gd name="T70" fmla="*/ 392 w 2773"/>
                <a:gd name="T71" fmla="*/ 3971 h 4102"/>
                <a:gd name="T72" fmla="*/ 342 w 2773"/>
                <a:gd name="T73" fmla="*/ 3735 h 4102"/>
                <a:gd name="T74" fmla="*/ 310 w 2773"/>
                <a:gd name="T75" fmla="*/ 3576 h 4102"/>
                <a:gd name="T76" fmla="*/ 272 w 2773"/>
                <a:gd name="T77" fmla="*/ 3399 h 4102"/>
                <a:gd name="T78" fmla="*/ 234 w 2773"/>
                <a:gd name="T79" fmla="*/ 3209 h 4102"/>
                <a:gd name="T80" fmla="*/ 194 w 2773"/>
                <a:gd name="T81" fmla="*/ 3013 h 4102"/>
                <a:gd name="T82" fmla="*/ 154 w 2773"/>
                <a:gd name="T83" fmla="*/ 2817 h 4102"/>
                <a:gd name="T84" fmla="*/ 116 w 2773"/>
                <a:gd name="T85" fmla="*/ 2625 h 4102"/>
                <a:gd name="T86" fmla="*/ 82 w 2773"/>
                <a:gd name="T87" fmla="*/ 2447 h 4102"/>
                <a:gd name="T88" fmla="*/ 52 w 2773"/>
                <a:gd name="T89" fmla="*/ 2285 h 4102"/>
                <a:gd name="T90" fmla="*/ 0 w 2773"/>
                <a:gd name="T91" fmla="*/ 1933 h 4102"/>
                <a:gd name="T92" fmla="*/ 40 w 2773"/>
                <a:gd name="T93" fmla="*/ 1895 h 4102"/>
                <a:gd name="T94" fmla="*/ 97 w 2773"/>
                <a:gd name="T95" fmla="*/ 1853 h 4102"/>
                <a:gd name="T96" fmla="*/ 149 w 2773"/>
                <a:gd name="T97" fmla="*/ 1819 h 4102"/>
                <a:gd name="T98" fmla="*/ 169 w 2773"/>
                <a:gd name="T99" fmla="*/ 1806 h 4102"/>
                <a:gd name="T100" fmla="*/ 38 w 2773"/>
                <a:gd name="T101" fmla="*/ 1131 h 4102"/>
                <a:gd name="T102" fmla="*/ 219 w 2773"/>
                <a:gd name="T103" fmla="*/ 635 h 4102"/>
                <a:gd name="T104" fmla="*/ 432 w 2773"/>
                <a:gd name="T105" fmla="*/ 304 h 4102"/>
                <a:gd name="T106" fmla="*/ 432 w 2773"/>
                <a:gd name="T107" fmla="*/ 304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73" h="4102">
                  <a:moveTo>
                    <a:pt x="432" y="304"/>
                  </a:moveTo>
                  <a:lnTo>
                    <a:pt x="842" y="91"/>
                  </a:lnTo>
                  <a:lnTo>
                    <a:pt x="1306" y="0"/>
                  </a:lnTo>
                  <a:lnTo>
                    <a:pt x="1629" y="34"/>
                  </a:lnTo>
                  <a:lnTo>
                    <a:pt x="1981" y="268"/>
                  </a:lnTo>
                  <a:lnTo>
                    <a:pt x="2167" y="449"/>
                  </a:lnTo>
                  <a:lnTo>
                    <a:pt x="2298" y="690"/>
                  </a:lnTo>
                  <a:lnTo>
                    <a:pt x="2285" y="827"/>
                  </a:lnTo>
                  <a:lnTo>
                    <a:pt x="2119" y="517"/>
                  </a:lnTo>
                  <a:lnTo>
                    <a:pt x="1870" y="297"/>
                  </a:lnTo>
                  <a:lnTo>
                    <a:pt x="1589" y="158"/>
                  </a:lnTo>
                  <a:lnTo>
                    <a:pt x="1268" y="110"/>
                  </a:lnTo>
                  <a:lnTo>
                    <a:pt x="1127" y="166"/>
                  </a:lnTo>
                  <a:lnTo>
                    <a:pt x="933" y="213"/>
                  </a:lnTo>
                  <a:lnTo>
                    <a:pt x="818" y="289"/>
                  </a:lnTo>
                  <a:lnTo>
                    <a:pt x="618" y="373"/>
                  </a:lnTo>
                  <a:lnTo>
                    <a:pt x="329" y="648"/>
                  </a:lnTo>
                  <a:lnTo>
                    <a:pt x="225" y="1027"/>
                  </a:lnTo>
                  <a:lnTo>
                    <a:pt x="439" y="1890"/>
                  </a:lnTo>
                  <a:lnTo>
                    <a:pt x="873" y="2207"/>
                  </a:lnTo>
                  <a:lnTo>
                    <a:pt x="1505" y="2241"/>
                  </a:lnTo>
                  <a:lnTo>
                    <a:pt x="1967" y="2110"/>
                  </a:lnTo>
                  <a:lnTo>
                    <a:pt x="2159" y="1876"/>
                  </a:lnTo>
                  <a:lnTo>
                    <a:pt x="2374" y="1276"/>
                  </a:lnTo>
                  <a:lnTo>
                    <a:pt x="2414" y="1544"/>
                  </a:lnTo>
                  <a:lnTo>
                    <a:pt x="2359" y="1855"/>
                  </a:lnTo>
                  <a:lnTo>
                    <a:pt x="2288" y="2021"/>
                  </a:lnTo>
                  <a:lnTo>
                    <a:pt x="2442" y="2123"/>
                  </a:lnTo>
                  <a:lnTo>
                    <a:pt x="2594" y="2241"/>
                  </a:lnTo>
                  <a:lnTo>
                    <a:pt x="2705" y="3116"/>
                  </a:lnTo>
                  <a:lnTo>
                    <a:pt x="2773" y="3572"/>
                  </a:lnTo>
                  <a:lnTo>
                    <a:pt x="2735" y="3792"/>
                  </a:lnTo>
                  <a:lnTo>
                    <a:pt x="2511" y="3944"/>
                  </a:lnTo>
                  <a:lnTo>
                    <a:pt x="1209" y="4102"/>
                  </a:lnTo>
                  <a:lnTo>
                    <a:pt x="411" y="4060"/>
                  </a:lnTo>
                  <a:lnTo>
                    <a:pt x="392" y="3971"/>
                  </a:lnTo>
                  <a:lnTo>
                    <a:pt x="342" y="3735"/>
                  </a:lnTo>
                  <a:lnTo>
                    <a:pt x="310" y="3576"/>
                  </a:lnTo>
                  <a:lnTo>
                    <a:pt x="272" y="3399"/>
                  </a:lnTo>
                  <a:lnTo>
                    <a:pt x="234" y="3209"/>
                  </a:lnTo>
                  <a:lnTo>
                    <a:pt x="194" y="3013"/>
                  </a:lnTo>
                  <a:lnTo>
                    <a:pt x="154" y="2817"/>
                  </a:lnTo>
                  <a:lnTo>
                    <a:pt x="116" y="2625"/>
                  </a:lnTo>
                  <a:lnTo>
                    <a:pt x="82" y="2447"/>
                  </a:lnTo>
                  <a:lnTo>
                    <a:pt x="52" y="2285"/>
                  </a:lnTo>
                  <a:lnTo>
                    <a:pt x="0" y="1933"/>
                  </a:lnTo>
                  <a:lnTo>
                    <a:pt x="40" y="1895"/>
                  </a:lnTo>
                  <a:lnTo>
                    <a:pt x="97" y="1853"/>
                  </a:lnTo>
                  <a:lnTo>
                    <a:pt x="149" y="1819"/>
                  </a:lnTo>
                  <a:lnTo>
                    <a:pt x="169" y="1806"/>
                  </a:lnTo>
                  <a:lnTo>
                    <a:pt x="38" y="1131"/>
                  </a:lnTo>
                  <a:lnTo>
                    <a:pt x="219" y="635"/>
                  </a:lnTo>
                  <a:lnTo>
                    <a:pt x="432" y="304"/>
                  </a:lnTo>
                  <a:lnTo>
                    <a:pt x="432" y="30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326" y="1210"/>
              <a:ext cx="608" cy="687"/>
            </a:xfrm>
            <a:custGeom>
              <a:avLst/>
              <a:gdLst>
                <a:gd name="T0" fmla="*/ 572 w 1726"/>
                <a:gd name="T1" fmla="*/ 21 h 1732"/>
                <a:gd name="T2" fmla="*/ 245 w 1726"/>
                <a:gd name="T3" fmla="*/ 255 h 1732"/>
                <a:gd name="T4" fmla="*/ 92 w 1726"/>
                <a:gd name="T5" fmla="*/ 454 h 1732"/>
                <a:gd name="T6" fmla="*/ 33 w 1726"/>
                <a:gd name="T7" fmla="*/ 587 h 1732"/>
                <a:gd name="T8" fmla="*/ 0 w 1726"/>
                <a:gd name="T9" fmla="*/ 817 h 1732"/>
                <a:gd name="T10" fmla="*/ 25 w 1726"/>
                <a:gd name="T11" fmla="*/ 1097 h 1732"/>
                <a:gd name="T12" fmla="*/ 88 w 1726"/>
                <a:gd name="T13" fmla="*/ 1310 h 1732"/>
                <a:gd name="T14" fmla="*/ 198 w 1726"/>
                <a:gd name="T15" fmla="*/ 1511 h 1732"/>
                <a:gd name="T16" fmla="*/ 513 w 1726"/>
                <a:gd name="T17" fmla="*/ 1732 h 1732"/>
                <a:gd name="T18" fmla="*/ 295 w 1726"/>
                <a:gd name="T19" fmla="*/ 1441 h 1732"/>
                <a:gd name="T20" fmla="*/ 335 w 1726"/>
                <a:gd name="T21" fmla="*/ 994 h 1732"/>
                <a:gd name="T22" fmla="*/ 576 w 1726"/>
                <a:gd name="T23" fmla="*/ 738 h 1732"/>
                <a:gd name="T24" fmla="*/ 852 w 1726"/>
                <a:gd name="T25" fmla="*/ 698 h 1732"/>
                <a:gd name="T26" fmla="*/ 1120 w 1726"/>
                <a:gd name="T27" fmla="*/ 732 h 1732"/>
                <a:gd name="T28" fmla="*/ 1334 w 1726"/>
                <a:gd name="T29" fmla="*/ 848 h 1732"/>
                <a:gd name="T30" fmla="*/ 1445 w 1726"/>
                <a:gd name="T31" fmla="*/ 1000 h 1732"/>
                <a:gd name="T32" fmla="*/ 1505 w 1726"/>
                <a:gd name="T33" fmla="*/ 1180 h 1732"/>
                <a:gd name="T34" fmla="*/ 1479 w 1726"/>
                <a:gd name="T35" fmla="*/ 1325 h 1732"/>
                <a:gd name="T36" fmla="*/ 1610 w 1726"/>
                <a:gd name="T37" fmla="*/ 1055 h 1732"/>
                <a:gd name="T38" fmla="*/ 1720 w 1726"/>
                <a:gd name="T39" fmla="*/ 966 h 1732"/>
                <a:gd name="T40" fmla="*/ 1726 w 1726"/>
                <a:gd name="T41" fmla="*/ 690 h 1732"/>
                <a:gd name="T42" fmla="*/ 1581 w 1726"/>
                <a:gd name="T43" fmla="*/ 318 h 1732"/>
                <a:gd name="T44" fmla="*/ 1203 w 1726"/>
                <a:gd name="T45" fmla="*/ 49 h 1732"/>
                <a:gd name="T46" fmla="*/ 928 w 1726"/>
                <a:gd name="T47" fmla="*/ 0 h 1732"/>
                <a:gd name="T48" fmla="*/ 572 w 1726"/>
                <a:gd name="T49" fmla="*/ 21 h 1732"/>
                <a:gd name="T50" fmla="*/ 572 w 1726"/>
                <a:gd name="T51" fmla="*/ 2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6" h="1732">
                  <a:moveTo>
                    <a:pt x="572" y="21"/>
                  </a:moveTo>
                  <a:lnTo>
                    <a:pt x="245" y="255"/>
                  </a:lnTo>
                  <a:lnTo>
                    <a:pt x="92" y="454"/>
                  </a:lnTo>
                  <a:lnTo>
                    <a:pt x="33" y="587"/>
                  </a:lnTo>
                  <a:lnTo>
                    <a:pt x="0" y="817"/>
                  </a:lnTo>
                  <a:lnTo>
                    <a:pt x="25" y="1097"/>
                  </a:lnTo>
                  <a:lnTo>
                    <a:pt x="88" y="1310"/>
                  </a:lnTo>
                  <a:lnTo>
                    <a:pt x="198" y="1511"/>
                  </a:lnTo>
                  <a:lnTo>
                    <a:pt x="513" y="1732"/>
                  </a:lnTo>
                  <a:lnTo>
                    <a:pt x="295" y="1441"/>
                  </a:lnTo>
                  <a:lnTo>
                    <a:pt x="335" y="994"/>
                  </a:lnTo>
                  <a:lnTo>
                    <a:pt x="576" y="738"/>
                  </a:lnTo>
                  <a:lnTo>
                    <a:pt x="852" y="698"/>
                  </a:lnTo>
                  <a:lnTo>
                    <a:pt x="1120" y="732"/>
                  </a:lnTo>
                  <a:lnTo>
                    <a:pt x="1334" y="848"/>
                  </a:lnTo>
                  <a:lnTo>
                    <a:pt x="1445" y="1000"/>
                  </a:lnTo>
                  <a:lnTo>
                    <a:pt x="1505" y="1180"/>
                  </a:lnTo>
                  <a:lnTo>
                    <a:pt x="1479" y="1325"/>
                  </a:lnTo>
                  <a:lnTo>
                    <a:pt x="1610" y="1055"/>
                  </a:lnTo>
                  <a:lnTo>
                    <a:pt x="1720" y="966"/>
                  </a:lnTo>
                  <a:lnTo>
                    <a:pt x="1726" y="690"/>
                  </a:lnTo>
                  <a:lnTo>
                    <a:pt x="1581" y="318"/>
                  </a:lnTo>
                  <a:lnTo>
                    <a:pt x="1203" y="49"/>
                  </a:lnTo>
                  <a:lnTo>
                    <a:pt x="928" y="0"/>
                  </a:lnTo>
                  <a:lnTo>
                    <a:pt x="572" y="21"/>
                  </a:lnTo>
                  <a:lnTo>
                    <a:pt x="572" y="2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13" y="1131"/>
              <a:ext cx="1005" cy="1618"/>
            </a:xfrm>
            <a:custGeom>
              <a:avLst/>
              <a:gdLst>
                <a:gd name="T0" fmla="*/ 473 w 2851"/>
                <a:gd name="T1" fmla="*/ 354 h 4078"/>
                <a:gd name="T2" fmla="*/ 772 w 2851"/>
                <a:gd name="T3" fmla="*/ 107 h 4078"/>
                <a:gd name="T4" fmla="*/ 1026 w 2851"/>
                <a:gd name="T5" fmla="*/ 0 h 4078"/>
                <a:gd name="T6" fmla="*/ 1174 w 2851"/>
                <a:gd name="T7" fmla="*/ 35 h 4078"/>
                <a:gd name="T8" fmla="*/ 1186 w 2851"/>
                <a:gd name="T9" fmla="*/ 107 h 4078"/>
                <a:gd name="T10" fmla="*/ 933 w 2851"/>
                <a:gd name="T11" fmla="*/ 223 h 4078"/>
                <a:gd name="T12" fmla="*/ 834 w 2851"/>
                <a:gd name="T13" fmla="*/ 369 h 4078"/>
                <a:gd name="T14" fmla="*/ 1026 w 2851"/>
                <a:gd name="T15" fmla="*/ 246 h 4078"/>
                <a:gd name="T16" fmla="*/ 1309 w 2851"/>
                <a:gd name="T17" fmla="*/ 147 h 4078"/>
                <a:gd name="T18" fmla="*/ 1517 w 2851"/>
                <a:gd name="T19" fmla="*/ 116 h 4078"/>
                <a:gd name="T20" fmla="*/ 1807 w 2851"/>
                <a:gd name="T21" fmla="*/ 162 h 4078"/>
                <a:gd name="T22" fmla="*/ 1992 w 2851"/>
                <a:gd name="T23" fmla="*/ 276 h 4078"/>
                <a:gd name="T24" fmla="*/ 2121 w 2851"/>
                <a:gd name="T25" fmla="*/ 377 h 4078"/>
                <a:gd name="T26" fmla="*/ 2275 w 2851"/>
                <a:gd name="T27" fmla="*/ 584 h 4078"/>
                <a:gd name="T28" fmla="*/ 2351 w 2851"/>
                <a:gd name="T29" fmla="*/ 799 h 4078"/>
                <a:gd name="T30" fmla="*/ 2368 w 2851"/>
                <a:gd name="T31" fmla="*/ 1052 h 4078"/>
                <a:gd name="T32" fmla="*/ 2204 w 2851"/>
                <a:gd name="T33" fmla="*/ 645 h 4078"/>
                <a:gd name="T34" fmla="*/ 1976 w 2851"/>
                <a:gd name="T35" fmla="*/ 377 h 4078"/>
                <a:gd name="T36" fmla="*/ 1701 w 2851"/>
                <a:gd name="T37" fmla="*/ 238 h 4078"/>
                <a:gd name="T38" fmla="*/ 1231 w 2851"/>
                <a:gd name="T39" fmla="*/ 253 h 4078"/>
                <a:gd name="T40" fmla="*/ 849 w 2851"/>
                <a:gd name="T41" fmla="*/ 453 h 4078"/>
                <a:gd name="T42" fmla="*/ 696 w 2851"/>
                <a:gd name="T43" fmla="*/ 652 h 4078"/>
                <a:gd name="T44" fmla="*/ 604 w 2851"/>
                <a:gd name="T45" fmla="*/ 1015 h 4078"/>
                <a:gd name="T46" fmla="*/ 557 w 2851"/>
                <a:gd name="T47" fmla="*/ 700 h 4078"/>
                <a:gd name="T48" fmla="*/ 511 w 2851"/>
                <a:gd name="T49" fmla="*/ 907 h 4078"/>
                <a:gd name="T50" fmla="*/ 519 w 2851"/>
                <a:gd name="T51" fmla="*/ 1213 h 4078"/>
                <a:gd name="T52" fmla="*/ 612 w 2851"/>
                <a:gd name="T53" fmla="*/ 1544 h 4078"/>
                <a:gd name="T54" fmla="*/ 811 w 2851"/>
                <a:gd name="T55" fmla="*/ 1835 h 4078"/>
                <a:gd name="T56" fmla="*/ 1102 w 2851"/>
                <a:gd name="T57" fmla="*/ 2011 h 4078"/>
                <a:gd name="T58" fmla="*/ 1448 w 2851"/>
                <a:gd name="T59" fmla="*/ 2097 h 4078"/>
                <a:gd name="T60" fmla="*/ 1661 w 2851"/>
                <a:gd name="T61" fmla="*/ 2049 h 4078"/>
                <a:gd name="T62" fmla="*/ 1931 w 2851"/>
                <a:gd name="T63" fmla="*/ 1958 h 4078"/>
                <a:gd name="T64" fmla="*/ 2113 w 2851"/>
                <a:gd name="T65" fmla="*/ 1850 h 4078"/>
                <a:gd name="T66" fmla="*/ 2290 w 2851"/>
                <a:gd name="T67" fmla="*/ 1683 h 4078"/>
                <a:gd name="T68" fmla="*/ 2497 w 2851"/>
                <a:gd name="T69" fmla="*/ 1443 h 4078"/>
                <a:gd name="T70" fmla="*/ 2444 w 2851"/>
                <a:gd name="T71" fmla="*/ 1681 h 4078"/>
                <a:gd name="T72" fmla="*/ 2383 w 2851"/>
                <a:gd name="T73" fmla="*/ 1897 h 4078"/>
                <a:gd name="T74" fmla="*/ 2237 w 2851"/>
                <a:gd name="T75" fmla="*/ 2065 h 4078"/>
                <a:gd name="T76" fmla="*/ 1938 w 2851"/>
                <a:gd name="T77" fmla="*/ 2173 h 4078"/>
                <a:gd name="T78" fmla="*/ 1486 w 2851"/>
                <a:gd name="T79" fmla="*/ 2259 h 4078"/>
                <a:gd name="T80" fmla="*/ 865 w 2851"/>
                <a:gd name="T81" fmla="*/ 2274 h 4078"/>
                <a:gd name="T82" fmla="*/ 711 w 2851"/>
                <a:gd name="T83" fmla="*/ 2312 h 4078"/>
                <a:gd name="T84" fmla="*/ 620 w 2851"/>
                <a:gd name="T85" fmla="*/ 2433 h 4078"/>
                <a:gd name="T86" fmla="*/ 597 w 2851"/>
                <a:gd name="T87" fmla="*/ 2779 h 4078"/>
                <a:gd name="T88" fmla="*/ 772 w 2851"/>
                <a:gd name="T89" fmla="*/ 3732 h 4078"/>
                <a:gd name="T90" fmla="*/ 880 w 2851"/>
                <a:gd name="T91" fmla="*/ 3832 h 4078"/>
                <a:gd name="T92" fmla="*/ 1133 w 2851"/>
                <a:gd name="T93" fmla="*/ 3878 h 4078"/>
                <a:gd name="T94" fmla="*/ 1815 w 2851"/>
                <a:gd name="T95" fmla="*/ 3901 h 4078"/>
                <a:gd name="T96" fmla="*/ 2383 w 2851"/>
                <a:gd name="T97" fmla="*/ 3838 h 4078"/>
                <a:gd name="T98" fmla="*/ 2528 w 2851"/>
                <a:gd name="T99" fmla="*/ 3808 h 4078"/>
                <a:gd name="T100" fmla="*/ 2851 w 2851"/>
                <a:gd name="T101" fmla="*/ 3749 h 4078"/>
                <a:gd name="T102" fmla="*/ 2581 w 2851"/>
                <a:gd name="T103" fmla="*/ 3939 h 4078"/>
                <a:gd name="T104" fmla="*/ 734 w 2851"/>
                <a:gd name="T105" fmla="*/ 4078 h 4078"/>
                <a:gd name="T106" fmla="*/ 564 w 2851"/>
                <a:gd name="T107" fmla="*/ 3992 h 4078"/>
                <a:gd name="T108" fmla="*/ 59 w 2851"/>
                <a:gd name="T109" fmla="*/ 2173 h 4078"/>
                <a:gd name="T110" fmla="*/ 0 w 2851"/>
                <a:gd name="T111" fmla="*/ 1924 h 4078"/>
                <a:gd name="T112" fmla="*/ 367 w 2851"/>
                <a:gd name="T113" fmla="*/ 1650 h 4078"/>
                <a:gd name="T114" fmla="*/ 258 w 2851"/>
                <a:gd name="T115" fmla="*/ 1067 h 4078"/>
                <a:gd name="T116" fmla="*/ 473 w 2851"/>
                <a:gd name="T117" fmla="*/ 354 h 4078"/>
                <a:gd name="T118" fmla="*/ 473 w 2851"/>
                <a:gd name="T119" fmla="*/ 354 h 4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1" h="4078">
                  <a:moveTo>
                    <a:pt x="473" y="354"/>
                  </a:moveTo>
                  <a:lnTo>
                    <a:pt x="772" y="107"/>
                  </a:lnTo>
                  <a:lnTo>
                    <a:pt x="1026" y="0"/>
                  </a:lnTo>
                  <a:lnTo>
                    <a:pt x="1174" y="35"/>
                  </a:lnTo>
                  <a:lnTo>
                    <a:pt x="1186" y="107"/>
                  </a:lnTo>
                  <a:lnTo>
                    <a:pt x="933" y="223"/>
                  </a:lnTo>
                  <a:lnTo>
                    <a:pt x="834" y="369"/>
                  </a:lnTo>
                  <a:lnTo>
                    <a:pt x="1026" y="246"/>
                  </a:lnTo>
                  <a:lnTo>
                    <a:pt x="1309" y="147"/>
                  </a:lnTo>
                  <a:lnTo>
                    <a:pt x="1517" y="116"/>
                  </a:lnTo>
                  <a:lnTo>
                    <a:pt x="1807" y="162"/>
                  </a:lnTo>
                  <a:lnTo>
                    <a:pt x="1992" y="276"/>
                  </a:lnTo>
                  <a:lnTo>
                    <a:pt x="2121" y="377"/>
                  </a:lnTo>
                  <a:lnTo>
                    <a:pt x="2275" y="584"/>
                  </a:lnTo>
                  <a:lnTo>
                    <a:pt x="2351" y="799"/>
                  </a:lnTo>
                  <a:lnTo>
                    <a:pt x="2368" y="1052"/>
                  </a:lnTo>
                  <a:lnTo>
                    <a:pt x="2204" y="645"/>
                  </a:lnTo>
                  <a:lnTo>
                    <a:pt x="1976" y="377"/>
                  </a:lnTo>
                  <a:lnTo>
                    <a:pt x="1701" y="238"/>
                  </a:lnTo>
                  <a:lnTo>
                    <a:pt x="1231" y="253"/>
                  </a:lnTo>
                  <a:lnTo>
                    <a:pt x="849" y="453"/>
                  </a:lnTo>
                  <a:lnTo>
                    <a:pt x="696" y="652"/>
                  </a:lnTo>
                  <a:lnTo>
                    <a:pt x="604" y="1015"/>
                  </a:lnTo>
                  <a:lnTo>
                    <a:pt x="557" y="700"/>
                  </a:lnTo>
                  <a:lnTo>
                    <a:pt x="511" y="907"/>
                  </a:lnTo>
                  <a:lnTo>
                    <a:pt x="519" y="1213"/>
                  </a:lnTo>
                  <a:lnTo>
                    <a:pt x="612" y="1544"/>
                  </a:lnTo>
                  <a:lnTo>
                    <a:pt x="811" y="1835"/>
                  </a:lnTo>
                  <a:lnTo>
                    <a:pt x="1102" y="2011"/>
                  </a:lnTo>
                  <a:lnTo>
                    <a:pt x="1448" y="2097"/>
                  </a:lnTo>
                  <a:lnTo>
                    <a:pt x="1661" y="2049"/>
                  </a:lnTo>
                  <a:lnTo>
                    <a:pt x="1931" y="1958"/>
                  </a:lnTo>
                  <a:lnTo>
                    <a:pt x="2113" y="1850"/>
                  </a:lnTo>
                  <a:lnTo>
                    <a:pt x="2290" y="1683"/>
                  </a:lnTo>
                  <a:lnTo>
                    <a:pt x="2497" y="1443"/>
                  </a:lnTo>
                  <a:lnTo>
                    <a:pt x="2444" y="1681"/>
                  </a:lnTo>
                  <a:lnTo>
                    <a:pt x="2383" y="1897"/>
                  </a:lnTo>
                  <a:lnTo>
                    <a:pt x="2237" y="2065"/>
                  </a:lnTo>
                  <a:lnTo>
                    <a:pt x="1938" y="2173"/>
                  </a:lnTo>
                  <a:lnTo>
                    <a:pt x="1486" y="2259"/>
                  </a:lnTo>
                  <a:lnTo>
                    <a:pt x="865" y="2274"/>
                  </a:lnTo>
                  <a:lnTo>
                    <a:pt x="711" y="2312"/>
                  </a:lnTo>
                  <a:lnTo>
                    <a:pt x="620" y="2433"/>
                  </a:lnTo>
                  <a:lnTo>
                    <a:pt x="597" y="2779"/>
                  </a:lnTo>
                  <a:lnTo>
                    <a:pt x="772" y="3732"/>
                  </a:lnTo>
                  <a:lnTo>
                    <a:pt x="880" y="3832"/>
                  </a:lnTo>
                  <a:lnTo>
                    <a:pt x="1133" y="3878"/>
                  </a:lnTo>
                  <a:lnTo>
                    <a:pt x="1815" y="3901"/>
                  </a:lnTo>
                  <a:lnTo>
                    <a:pt x="2383" y="3838"/>
                  </a:lnTo>
                  <a:lnTo>
                    <a:pt x="2528" y="3808"/>
                  </a:lnTo>
                  <a:lnTo>
                    <a:pt x="2851" y="3749"/>
                  </a:lnTo>
                  <a:lnTo>
                    <a:pt x="2581" y="3939"/>
                  </a:lnTo>
                  <a:lnTo>
                    <a:pt x="734" y="4078"/>
                  </a:lnTo>
                  <a:lnTo>
                    <a:pt x="564" y="3992"/>
                  </a:lnTo>
                  <a:lnTo>
                    <a:pt x="59" y="2173"/>
                  </a:lnTo>
                  <a:lnTo>
                    <a:pt x="0" y="1924"/>
                  </a:lnTo>
                  <a:lnTo>
                    <a:pt x="367" y="1650"/>
                  </a:lnTo>
                  <a:lnTo>
                    <a:pt x="258" y="1067"/>
                  </a:lnTo>
                  <a:lnTo>
                    <a:pt x="473" y="354"/>
                  </a:lnTo>
                  <a:lnTo>
                    <a:pt x="473" y="35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999" y="1763"/>
              <a:ext cx="181" cy="837"/>
            </a:xfrm>
            <a:custGeom>
              <a:avLst/>
              <a:gdLst>
                <a:gd name="T0" fmla="*/ 0 w 513"/>
                <a:gd name="T1" fmla="*/ 306 h 2110"/>
                <a:gd name="T2" fmla="*/ 200 w 513"/>
                <a:gd name="T3" fmla="*/ 274 h 2110"/>
                <a:gd name="T4" fmla="*/ 314 w 513"/>
                <a:gd name="T5" fmla="*/ 322 h 2110"/>
                <a:gd name="T6" fmla="*/ 384 w 513"/>
                <a:gd name="T7" fmla="*/ 458 h 2110"/>
                <a:gd name="T8" fmla="*/ 430 w 513"/>
                <a:gd name="T9" fmla="*/ 1264 h 2110"/>
                <a:gd name="T10" fmla="*/ 407 w 513"/>
                <a:gd name="T11" fmla="*/ 2110 h 2110"/>
                <a:gd name="T12" fmla="*/ 513 w 513"/>
                <a:gd name="T13" fmla="*/ 1496 h 2110"/>
                <a:gd name="T14" fmla="*/ 513 w 513"/>
                <a:gd name="T15" fmla="*/ 390 h 2110"/>
                <a:gd name="T16" fmla="*/ 437 w 513"/>
                <a:gd name="T17" fmla="*/ 114 h 2110"/>
                <a:gd name="T18" fmla="*/ 297 w 513"/>
                <a:gd name="T19" fmla="*/ 0 h 2110"/>
                <a:gd name="T20" fmla="*/ 147 w 513"/>
                <a:gd name="T21" fmla="*/ 175 h 2110"/>
                <a:gd name="T22" fmla="*/ 0 w 513"/>
                <a:gd name="T23" fmla="*/ 306 h 2110"/>
                <a:gd name="T24" fmla="*/ 0 w 513"/>
                <a:gd name="T25" fmla="*/ 306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2110">
                  <a:moveTo>
                    <a:pt x="0" y="306"/>
                  </a:moveTo>
                  <a:lnTo>
                    <a:pt x="200" y="274"/>
                  </a:lnTo>
                  <a:lnTo>
                    <a:pt x="314" y="322"/>
                  </a:lnTo>
                  <a:lnTo>
                    <a:pt x="384" y="458"/>
                  </a:lnTo>
                  <a:lnTo>
                    <a:pt x="430" y="1264"/>
                  </a:lnTo>
                  <a:lnTo>
                    <a:pt x="407" y="2110"/>
                  </a:lnTo>
                  <a:lnTo>
                    <a:pt x="513" y="1496"/>
                  </a:lnTo>
                  <a:lnTo>
                    <a:pt x="513" y="390"/>
                  </a:lnTo>
                  <a:lnTo>
                    <a:pt x="437" y="114"/>
                  </a:lnTo>
                  <a:lnTo>
                    <a:pt x="297" y="0"/>
                  </a:lnTo>
                  <a:lnTo>
                    <a:pt x="147" y="175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562" y="1376"/>
              <a:ext cx="167" cy="283"/>
            </a:xfrm>
            <a:custGeom>
              <a:avLst/>
              <a:gdLst>
                <a:gd name="T0" fmla="*/ 71 w 475"/>
                <a:gd name="T1" fmla="*/ 525 h 711"/>
                <a:gd name="T2" fmla="*/ 0 w 475"/>
                <a:gd name="T3" fmla="*/ 567 h 711"/>
                <a:gd name="T4" fmla="*/ 21 w 475"/>
                <a:gd name="T5" fmla="*/ 643 h 711"/>
                <a:gd name="T6" fmla="*/ 84 w 475"/>
                <a:gd name="T7" fmla="*/ 711 h 711"/>
                <a:gd name="T8" fmla="*/ 228 w 475"/>
                <a:gd name="T9" fmla="*/ 656 h 711"/>
                <a:gd name="T10" fmla="*/ 221 w 475"/>
                <a:gd name="T11" fmla="*/ 483 h 711"/>
                <a:gd name="T12" fmla="*/ 475 w 475"/>
                <a:gd name="T13" fmla="*/ 0 h 711"/>
                <a:gd name="T14" fmla="*/ 71 w 475"/>
                <a:gd name="T15" fmla="*/ 525 h 711"/>
                <a:gd name="T16" fmla="*/ 71 w 475"/>
                <a:gd name="T17" fmla="*/ 52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711">
                  <a:moveTo>
                    <a:pt x="71" y="525"/>
                  </a:moveTo>
                  <a:lnTo>
                    <a:pt x="0" y="567"/>
                  </a:lnTo>
                  <a:lnTo>
                    <a:pt x="21" y="643"/>
                  </a:lnTo>
                  <a:lnTo>
                    <a:pt x="84" y="711"/>
                  </a:lnTo>
                  <a:lnTo>
                    <a:pt x="228" y="656"/>
                  </a:lnTo>
                  <a:lnTo>
                    <a:pt x="221" y="483"/>
                  </a:lnTo>
                  <a:lnTo>
                    <a:pt x="475" y="0"/>
                  </a:lnTo>
                  <a:lnTo>
                    <a:pt x="71" y="525"/>
                  </a:lnTo>
                  <a:lnTo>
                    <a:pt x="71" y="525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397" y="1265"/>
              <a:ext cx="500" cy="364"/>
            </a:xfrm>
            <a:custGeom>
              <a:avLst/>
              <a:gdLst>
                <a:gd name="T0" fmla="*/ 0 w 1417"/>
                <a:gd name="T1" fmla="*/ 399 h 916"/>
                <a:gd name="T2" fmla="*/ 158 w 1417"/>
                <a:gd name="T3" fmla="*/ 179 h 916"/>
                <a:gd name="T4" fmla="*/ 412 w 1417"/>
                <a:gd name="T5" fmla="*/ 55 h 916"/>
                <a:gd name="T6" fmla="*/ 703 w 1417"/>
                <a:gd name="T7" fmla="*/ 0 h 916"/>
                <a:gd name="T8" fmla="*/ 992 w 1417"/>
                <a:gd name="T9" fmla="*/ 55 h 916"/>
                <a:gd name="T10" fmla="*/ 1252 w 1417"/>
                <a:gd name="T11" fmla="*/ 228 h 916"/>
                <a:gd name="T12" fmla="*/ 1378 w 1417"/>
                <a:gd name="T13" fmla="*/ 448 h 916"/>
                <a:gd name="T14" fmla="*/ 1417 w 1417"/>
                <a:gd name="T15" fmla="*/ 682 h 916"/>
                <a:gd name="T16" fmla="*/ 1349 w 1417"/>
                <a:gd name="T17" fmla="*/ 916 h 916"/>
                <a:gd name="T18" fmla="*/ 1212 w 1417"/>
                <a:gd name="T19" fmla="*/ 572 h 916"/>
                <a:gd name="T20" fmla="*/ 916 w 1417"/>
                <a:gd name="T21" fmla="*/ 372 h 916"/>
                <a:gd name="T22" fmla="*/ 496 w 1417"/>
                <a:gd name="T23" fmla="*/ 262 h 916"/>
                <a:gd name="T24" fmla="*/ 234 w 1417"/>
                <a:gd name="T25" fmla="*/ 289 h 916"/>
                <a:gd name="T26" fmla="*/ 0 w 1417"/>
                <a:gd name="T27" fmla="*/ 399 h 916"/>
                <a:gd name="T28" fmla="*/ 0 w 1417"/>
                <a:gd name="T29" fmla="*/ 399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7" h="916">
                  <a:moveTo>
                    <a:pt x="0" y="399"/>
                  </a:moveTo>
                  <a:lnTo>
                    <a:pt x="158" y="179"/>
                  </a:lnTo>
                  <a:lnTo>
                    <a:pt x="412" y="55"/>
                  </a:lnTo>
                  <a:lnTo>
                    <a:pt x="703" y="0"/>
                  </a:lnTo>
                  <a:lnTo>
                    <a:pt x="992" y="55"/>
                  </a:lnTo>
                  <a:lnTo>
                    <a:pt x="1252" y="228"/>
                  </a:lnTo>
                  <a:lnTo>
                    <a:pt x="1378" y="448"/>
                  </a:lnTo>
                  <a:lnTo>
                    <a:pt x="1417" y="682"/>
                  </a:lnTo>
                  <a:lnTo>
                    <a:pt x="1349" y="916"/>
                  </a:lnTo>
                  <a:lnTo>
                    <a:pt x="1212" y="572"/>
                  </a:lnTo>
                  <a:lnTo>
                    <a:pt x="916" y="372"/>
                  </a:lnTo>
                  <a:lnTo>
                    <a:pt x="496" y="262"/>
                  </a:lnTo>
                  <a:lnTo>
                    <a:pt x="234" y="289"/>
                  </a:lnTo>
                  <a:lnTo>
                    <a:pt x="0" y="399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13" y="1071"/>
              <a:ext cx="1090" cy="1706"/>
            </a:xfrm>
            <a:custGeom>
              <a:avLst/>
              <a:gdLst>
                <a:gd name="T0" fmla="*/ 834 w 3092"/>
                <a:gd name="T1" fmla="*/ 133 h 4300"/>
                <a:gd name="T2" fmla="*/ 401 w 3092"/>
                <a:gd name="T3" fmla="*/ 466 h 4300"/>
                <a:gd name="T4" fmla="*/ 177 w 3092"/>
                <a:gd name="T5" fmla="*/ 1038 h 4300"/>
                <a:gd name="T6" fmla="*/ 192 w 3092"/>
                <a:gd name="T7" fmla="*/ 1620 h 4300"/>
                <a:gd name="T8" fmla="*/ 156 w 3092"/>
                <a:gd name="T9" fmla="*/ 1884 h 4300"/>
                <a:gd name="T10" fmla="*/ 13 w 3092"/>
                <a:gd name="T11" fmla="*/ 2317 h 4300"/>
                <a:gd name="T12" fmla="*/ 648 w 3092"/>
                <a:gd name="T13" fmla="*/ 4300 h 4300"/>
                <a:gd name="T14" fmla="*/ 2478 w 3092"/>
                <a:gd name="T15" fmla="*/ 4192 h 4300"/>
                <a:gd name="T16" fmla="*/ 2851 w 3092"/>
                <a:gd name="T17" fmla="*/ 3901 h 4300"/>
                <a:gd name="T18" fmla="*/ 1784 w 3092"/>
                <a:gd name="T19" fmla="*/ 4114 h 4300"/>
                <a:gd name="T20" fmla="*/ 965 w 3092"/>
                <a:gd name="T21" fmla="*/ 4184 h 4300"/>
                <a:gd name="T22" fmla="*/ 656 w 3092"/>
                <a:gd name="T23" fmla="*/ 4098 h 4300"/>
                <a:gd name="T24" fmla="*/ 718 w 3092"/>
                <a:gd name="T25" fmla="*/ 4028 h 4300"/>
                <a:gd name="T26" fmla="*/ 306 w 3092"/>
                <a:gd name="T27" fmla="*/ 2604 h 4300"/>
                <a:gd name="T28" fmla="*/ 238 w 3092"/>
                <a:gd name="T29" fmla="*/ 2255 h 4300"/>
                <a:gd name="T30" fmla="*/ 156 w 3092"/>
                <a:gd name="T31" fmla="*/ 2200 h 4300"/>
                <a:gd name="T32" fmla="*/ 87 w 3092"/>
                <a:gd name="T33" fmla="*/ 2131 h 4300"/>
                <a:gd name="T34" fmla="*/ 295 w 3092"/>
                <a:gd name="T35" fmla="*/ 1973 h 4300"/>
                <a:gd name="T36" fmla="*/ 703 w 3092"/>
                <a:gd name="T37" fmla="*/ 2224 h 4300"/>
                <a:gd name="T38" fmla="*/ 1290 w 3092"/>
                <a:gd name="T39" fmla="*/ 2293 h 4300"/>
                <a:gd name="T40" fmla="*/ 555 w 3092"/>
                <a:gd name="T41" fmla="*/ 1882 h 4300"/>
                <a:gd name="T42" fmla="*/ 378 w 3092"/>
                <a:gd name="T43" fmla="*/ 1164 h 4300"/>
                <a:gd name="T44" fmla="*/ 509 w 3092"/>
                <a:gd name="T45" fmla="*/ 652 h 4300"/>
                <a:gd name="T46" fmla="*/ 895 w 3092"/>
                <a:gd name="T47" fmla="*/ 280 h 4300"/>
                <a:gd name="T48" fmla="*/ 1452 w 3092"/>
                <a:gd name="T49" fmla="*/ 171 h 4300"/>
                <a:gd name="T50" fmla="*/ 1585 w 3092"/>
                <a:gd name="T51" fmla="*/ 109 h 4300"/>
                <a:gd name="T52" fmla="*/ 2142 w 3092"/>
                <a:gd name="T53" fmla="*/ 265 h 4300"/>
                <a:gd name="T54" fmla="*/ 2605 w 3092"/>
                <a:gd name="T55" fmla="*/ 922 h 4300"/>
                <a:gd name="T56" fmla="*/ 2706 w 3092"/>
                <a:gd name="T57" fmla="*/ 1665 h 4300"/>
                <a:gd name="T58" fmla="*/ 2822 w 3092"/>
                <a:gd name="T59" fmla="*/ 1852 h 4300"/>
                <a:gd name="T60" fmla="*/ 2987 w 3092"/>
                <a:gd name="T61" fmla="*/ 2234 h 4300"/>
                <a:gd name="T62" fmla="*/ 2919 w 3092"/>
                <a:gd name="T63" fmla="*/ 3853 h 4300"/>
                <a:gd name="T64" fmla="*/ 3092 w 3092"/>
                <a:gd name="T65" fmla="*/ 2198 h 4300"/>
                <a:gd name="T66" fmla="*/ 2923 w 3092"/>
                <a:gd name="T67" fmla="*/ 1736 h 4300"/>
                <a:gd name="T68" fmla="*/ 2752 w 3092"/>
                <a:gd name="T69" fmla="*/ 1124 h 4300"/>
                <a:gd name="T70" fmla="*/ 2474 w 3092"/>
                <a:gd name="T71" fmla="*/ 418 h 4300"/>
                <a:gd name="T72" fmla="*/ 1840 w 3092"/>
                <a:gd name="T73" fmla="*/ 48 h 4300"/>
                <a:gd name="T74" fmla="*/ 1167 w 3092"/>
                <a:gd name="T75" fmla="*/ 48 h 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2" h="4300">
                  <a:moveTo>
                    <a:pt x="1167" y="48"/>
                  </a:moveTo>
                  <a:lnTo>
                    <a:pt x="834" y="133"/>
                  </a:lnTo>
                  <a:lnTo>
                    <a:pt x="602" y="272"/>
                  </a:lnTo>
                  <a:lnTo>
                    <a:pt x="401" y="466"/>
                  </a:lnTo>
                  <a:lnTo>
                    <a:pt x="270" y="706"/>
                  </a:lnTo>
                  <a:lnTo>
                    <a:pt x="177" y="1038"/>
                  </a:lnTo>
                  <a:lnTo>
                    <a:pt x="169" y="1340"/>
                  </a:lnTo>
                  <a:lnTo>
                    <a:pt x="192" y="1620"/>
                  </a:lnTo>
                  <a:lnTo>
                    <a:pt x="239" y="1740"/>
                  </a:lnTo>
                  <a:lnTo>
                    <a:pt x="156" y="1884"/>
                  </a:lnTo>
                  <a:lnTo>
                    <a:pt x="0" y="2076"/>
                  </a:lnTo>
                  <a:lnTo>
                    <a:pt x="13" y="2317"/>
                  </a:lnTo>
                  <a:lnTo>
                    <a:pt x="540" y="4184"/>
                  </a:lnTo>
                  <a:lnTo>
                    <a:pt x="648" y="4300"/>
                  </a:lnTo>
                  <a:lnTo>
                    <a:pt x="880" y="4300"/>
                  </a:lnTo>
                  <a:lnTo>
                    <a:pt x="2478" y="4192"/>
                  </a:lnTo>
                  <a:lnTo>
                    <a:pt x="2714" y="4060"/>
                  </a:lnTo>
                  <a:lnTo>
                    <a:pt x="2851" y="3901"/>
                  </a:lnTo>
                  <a:lnTo>
                    <a:pt x="2520" y="4026"/>
                  </a:lnTo>
                  <a:lnTo>
                    <a:pt x="1784" y="4114"/>
                  </a:lnTo>
                  <a:lnTo>
                    <a:pt x="849" y="4106"/>
                  </a:lnTo>
                  <a:lnTo>
                    <a:pt x="965" y="4184"/>
                  </a:lnTo>
                  <a:lnTo>
                    <a:pt x="819" y="4199"/>
                  </a:lnTo>
                  <a:lnTo>
                    <a:pt x="656" y="4098"/>
                  </a:lnTo>
                  <a:lnTo>
                    <a:pt x="602" y="3943"/>
                  </a:lnTo>
                  <a:lnTo>
                    <a:pt x="718" y="4028"/>
                  </a:lnTo>
                  <a:lnTo>
                    <a:pt x="492" y="3348"/>
                  </a:lnTo>
                  <a:lnTo>
                    <a:pt x="306" y="2604"/>
                  </a:lnTo>
                  <a:lnTo>
                    <a:pt x="300" y="2154"/>
                  </a:lnTo>
                  <a:lnTo>
                    <a:pt x="238" y="2255"/>
                  </a:lnTo>
                  <a:lnTo>
                    <a:pt x="207" y="2418"/>
                  </a:lnTo>
                  <a:lnTo>
                    <a:pt x="156" y="2200"/>
                  </a:lnTo>
                  <a:lnTo>
                    <a:pt x="108" y="2359"/>
                  </a:lnTo>
                  <a:lnTo>
                    <a:pt x="87" y="2131"/>
                  </a:lnTo>
                  <a:lnTo>
                    <a:pt x="184" y="1994"/>
                  </a:lnTo>
                  <a:lnTo>
                    <a:pt x="295" y="1973"/>
                  </a:lnTo>
                  <a:lnTo>
                    <a:pt x="452" y="2105"/>
                  </a:lnTo>
                  <a:lnTo>
                    <a:pt x="703" y="2224"/>
                  </a:lnTo>
                  <a:lnTo>
                    <a:pt x="1003" y="2300"/>
                  </a:lnTo>
                  <a:lnTo>
                    <a:pt x="1290" y="2293"/>
                  </a:lnTo>
                  <a:lnTo>
                    <a:pt x="827" y="2116"/>
                  </a:lnTo>
                  <a:lnTo>
                    <a:pt x="555" y="1882"/>
                  </a:lnTo>
                  <a:lnTo>
                    <a:pt x="393" y="1527"/>
                  </a:lnTo>
                  <a:lnTo>
                    <a:pt x="378" y="1164"/>
                  </a:lnTo>
                  <a:lnTo>
                    <a:pt x="401" y="892"/>
                  </a:lnTo>
                  <a:lnTo>
                    <a:pt x="509" y="652"/>
                  </a:lnTo>
                  <a:lnTo>
                    <a:pt x="688" y="451"/>
                  </a:lnTo>
                  <a:lnTo>
                    <a:pt x="895" y="280"/>
                  </a:lnTo>
                  <a:lnTo>
                    <a:pt x="1174" y="187"/>
                  </a:lnTo>
                  <a:lnTo>
                    <a:pt x="1452" y="171"/>
                  </a:lnTo>
                  <a:lnTo>
                    <a:pt x="1862" y="249"/>
                  </a:lnTo>
                  <a:lnTo>
                    <a:pt x="1585" y="109"/>
                  </a:lnTo>
                  <a:lnTo>
                    <a:pt x="1840" y="133"/>
                  </a:lnTo>
                  <a:lnTo>
                    <a:pt x="2142" y="265"/>
                  </a:lnTo>
                  <a:lnTo>
                    <a:pt x="2419" y="489"/>
                  </a:lnTo>
                  <a:lnTo>
                    <a:pt x="2605" y="922"/>
                  </a:lnTo>
                  <a:lnTo>
                    <a:pt x="2674" y="1302"/>
                  </a:lnTo>
                  <a:lnTo>
                    <a:pt x="2706" y="1665"/>
                  </a:lnTo>
                  <a:lnTo>
                    <a:pt x="2714" y="1781"/>
                  </a:lnTo>
                  <a:lnTo>
                    <a:pt x="2822" y="1852"/>
                  </a:lnTo>
                  <a:lnTo>
                    <a:pt x="2923" y="1945"/>
                  </a:lnTo>
                  <a:lnTo>
                    <a:pt x="2987" y="2234"/>
                  </a:lnTo>
                  <a:lnTo>
                    <a:pt x="2987" y="3184"/>
                  </a:lnTo>
                  <a:lnTo>
                    <a:pt x="2919" y="3853"/>
                  </a:lnTo>
                  <a:lnTo>
                    <a:pt x="3084" y="3323"/>
                  </a:lnTo>
                  <a:lnTo>
                    <a:pt x="3092" y="2198"/>
                  </a:lnTo>
                  <a:lnTo>
                    <a:pt x="3014" y="1892"/>
                  </a:lnTo>
                  <a:lnTo>
                    <a:pt x="2923" y="1736"/>
                  </a:lnTo>
                  <a:lnTo>
                    <a:pt x="2790" y="1589"/>
                  </a:lnTo>
                  <a:lnTo>
                    <a:pt x="2752" y="1124"/>
                  </a:lnTo>
                  <a:lnTo>
                    <a:pt x="2636" y="721"/>
                  </a:lnTo>
                  <a:lnTo>
                    <a:pt x="2474" y="418"/>
                  </a:lnTo>
                  <a:lnTo>
                    <a:pt x="2225" y="194"/>
                  </a:lnTo>
                  <a:lnTo>
                    <a:pt x="1840" y="48"/>
                  </a:lnTo>
                  <a:lnTo>
                    <a:pt x="1530" y="0"/>
                  </a:lnTo>
                  <a:lnTo>
                    <a:pt x="1167" y="48"/>
                  </a:lnTo>
                  <a:lnTo>
                    <a:pt x="116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26" y="1196"/>
              <a:ext cx="632" cy="622"/>
            </a:xfrm>
            <a:custGeom>
              <a:avLst/>
              <a:gdLst>
                <a:gd name="T0" fmla="*/ 0 w 1794"/>
                <a:gd name="T1" fmla="*/ 851 h 1566"/>
                <a:gd name="T2" fmla="*/ 31 w 1794"/>
                <a:gd name="T3" fmla="*/ 582 h 1566"/>
                <a:gd name="T4" fmla="*/ 139 w 1794"/>
                <a:gd name="T5" fmla="*/ 365 h 1566"/>
                <a:gd name="T6" fmla="*/ 341 w 1794"/>
                <a:gd name="T7" fmla="*/ 179 h 1566"/>
                <a:gd name="T8" fmla="*/ 572 w 1794"/>
                <a:gd name="T9" fmla="*/ 55 h 1566"/>
                <a:gd name="T10" fmla="*/ 857 w 1794"/>
                <a:gd name="T11" fmla="*/ 0 h 1566"/>
                <a:gd name="T12" fmla="*/ 1198 w 1794"/>
                <a:gd name="T13" fmla="*/ 55 h 1566"/>
                <a:gd name="T14" fmla="*/ 1454 w 1794"/>
                <a:gd name="T15" fmla="*/ 201 h 1566"/>
                <a:gd name="T16" fmla="*/ 1631 w 1794"/>
                <a:gd name="T17" fmla="*/ 403 h 1566"/>
                <a:gd name="T18" fmla="*/ 1747 w 1794"/>
                <a:gd name="T19" fmla="*/ 635 h 1566"/>
                <a:gd name="T20" fmla="*/ 1794 w 1794"/>
                <a:gd name="T21" fmla="*/ 867 h 1566"/>
                <a:gd name="T22" fmla="*/ 1772 w 1794"/>
                <a:gd name="T23" fmla="*/ 1146 h 1566"/>
                <a:gd name="T24" fmla="*/ 1694 w 1794"/>
                <a:gd name="T25" fmla="*/ 1340 h 1566"/>
                <a:gd name="T26" fmla="*/ 1599 w 1794"/>
                <a:gd name="T27" fmla="*/ 1496 h 1566"/>
                <a:gd name="T28" fmla="*/ 1490 w 1794"/>
                <a:gd name="T29" fmla="*/ 1566 h 1566"/>
                <a:gd name="T30" fmla="*/ 1623 w 1794"/>
                <a:gd name="T31" fmla="*/ 1292 h 1566"/>
                <a:gd name="T32" fmla="*/ 1701 w 1794"/>
                <a:gd name="T33" fmla="*/ 1061 h 1566"/>
                <a:gd name="T34" fmla="*/ 1694 w 1794"/>
                <a:gd name="T35" fmla="*/ 766 h 1566"/>
                <a:gd name="T36" fmla="*/ 1600 w 1794"/>
                <a:gd name="T37" fmla="*/ 481 h 1566"/>
                <a:gd name="T38" fmla="*/ 1422 w 1794"/>
                <a:gd name="T39" fmla="*/ 272 h 1566"/>
                <a:gd name="T40" fmla="*/ 1129 w 1794"/>
                <a:gd name="T41" fmla="*/ 116 h 1566"/>
                <a:gd name="T42" fmla="*/ 842 w 1794"/>
                <a:gd name="T43" fmla="*/ 78 h 1566"/>
                <a:gd name="T44" fmla="*/ 550 w 1794"/>
                <a:gd name="T45" fmla="*/ 146 h 1566"/>
                <a:gd name="T46" fmla="*/ 341 w 1794"/>
                <a:gd name="T47" fmla="*/ 272 h 1566"/>
                <a:gd name="T48" fmla="*/ 200 w 1794"/>
                <a:gd name="T49" fmla="*/ 395 h 1566"/>
                <a:gd name="T50" fmla="*/ 101 w 1794"/>
                <a:gd name="T51" fmla="*/ 526 h 1566"/>
                <a:gd name="T52" fmla="*/ 54 w 1794"/>
                <a:gd name="T53" fmla="*/ 658 h 1566"/>
                <a:gd name="T54" fmla="*/ 0 w 1794"/>
                <a:gd name="T55" fmla="*/ 851 h 1566"/>
                <a:gd name="T56" fmla="*/ 0 w 1794"/>
                <a:gd name="T57" fmla="*/ 851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4" h="1566">
                  <a:moveTo>
                    <a:pt x="0" y="851"/>
                  </a:moveTo>
                  <a:lnTo>
                    <a:pt x="31" y="582"/>
                  </a:lnTo>
                  <a:lnTo>
                    <a:pt x="139" y="365"/>
                  </a:lnTo>
                  <a:lnTo>
                    <a:pt x="341" y="179"/>
                  </a:lnTo>
                  <a:lnTo>
                    <a:pt x="572" y="55"/>
                  </a:lnTo>
                  <a:lnTo>
                    <a:pt x="857" y="0"/>
                  </a:lnTo>
                  <a:lnTo>
                    <a:pt x="1198" y="55"/>
                  </a:lnTo>
                  <a:lnTo>
                    <a:pt x="1454" y="201"/>
                  </a:lnTo>
                  <a:lnTo>
                    <a:pt x="1631" y="403"/>
                  </a:lnTo>
                  <a:lnTo>
                    <a:pt x="1747" y="635"/>
                  </a:lnTo>
                  <a:lnTo>
                    <a:pt x="1794" y="867"/>
                  </a:lnTo>
                  <a:lnTo>
                    <a:pt x="1772" y="1146"/>
                  </a:lnTo>
                  <a:lnTo>
                    <a:pt x="1694" y="1340"/>
                  </a:lnTo>
                  <a:lnTo>
                    <a:pt x="1599" y="1496"/>
                  </a:lnTo>
                  <a:lnTo>
                    <a:pt x="1490" y="1566"/>
                  </a:lnTo>
                  <a:lnTo>
                    <a:pt x="1623" y="1292"/>
                  </a:lnTo>
                  <a:lnTo>
                    <a:pt x="1701" y="1061"/>
                  </a:lnTo>
                  <a:lnTo>
                    <a:pt x="1694" y="766"/>
                  </a:lnTo>
                  <a:lnTo>
                    <a:pt x="1600" y="481"/>
                  </a:lnTo>
                  <a:lnTo>
                    <a:pt x="1422" y="272"/>
                  </a:lnTo>
                  <a:lnTo>
                    <a:pt x="1129" y="116"/>
                  </a:lnTo>
                  <a:lnTo>
                    <a:pt x="842" y="78"/>
                  </a:lnTo>
                  <a:lnTo>
                    <a:pt x="550" y="146"/>
                  </a:lnTo>
                  <a:lnTo>
                    <a:pt x="341" y="272"/>
                  </a:lnTo>
                  <a:lnTo>
                    <a:pt x="200" y="395"/>
                  </a:lnTo>
                  <a:lnTo>
                    <a:pt x="101" y="526"/>
                  </a:lnTo>
                  <a:lnTo>
                    <a:pt x="54" y="658"/>
                  </a:lnTo>
                  <a:lnTo>
                    <a:pt x="0" y="851"/>
                  </a:ln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97" y="1211"/>
              <a:ext cx="328" cy="750"/>
            </a:xfrm>
            <a:custGeom>
              <a:avLst/>
              <a:gdLst>
                <a:gd name="T0" fmla="*/ 363 w 933"/>
                <a:gd name="T1" fmla="*/ 0 h 1889"/>
                <a:gd name="T2" fmla="*/ 572 w 933"/>
                <a:gd name="T3" fmla="*/ 192 h 1889"/>
                <a:gd name="T4" fmla="*/ 696 w 933"/>
                <a:gd name="T5" fmla="*/ 363 h 1889"/>
                <a:gd name="T6" fmla="*/ 789 w 933"/>
                <a:gd name="T7" fmla="*/ 595 h 1889"/>
                <a:gd name="T8" fmla="*/ 836 w 933"/>
                <a:gd name="T9" fmla="*/ 827 h 1889"/>
                <a:gd name="T10" fmla="*/ 812 w 933"/>
                <a:gd name="T11" fmla="*/ 1161 h 1889"/>
                <a:gd name="T12" fmla="*/ 728 w 933"/>
                <a:gd name="T13" fmla="*/ 1431 h 1889"/>
                <a:gd name="T14" fmla="*/ 534 w 933"/>
                <a:gd name="T15" fmla="*/ 1640 h 1889"/>
                <a:gd name="T16" fmla="*/ 325 w 933"/>
                <a:gd name="T17" fmla="*/ 1781 h 1889"/>
                <a:gd name="T18" fmla="*/ 0 w 933"/>
                <a:gd name="T19" fmla="*/ 1889 h 1889"/>
                <a:gd name="T20" fmla="*/ 380 w 933"/>
                <a:gd name="T21" fmla="*/ 1819 h 1889"/>
                <a:gd name="T22" fmla="*/ 635 w 933"/>
                <a:gd name="T23" fmla="*/ 1657 h 1889"/>
                <a:gd name="T24" fmla="*/ 789 w 933"/>
                <a:gd name="T25" fmla="*/ 1479 h 1889"/>
                <a:gd name="T26" fmla="*/ 933 w 933"/>
                <a:gd name="T27" fmla="*/ 1135 h 1889"/>
                <a:gd name="T28" fmla="*/ 928 w 933"/>
                <a:gd name="T29" fmla="*/ 775 h 1889"/>
                <a:gd name="T30" fmla="*/ 836 w 933"/>
                <a:gd name="T31" fmla="*/ 494 h 1889"/>
                <a:gd name="T32" fmla="*/ 711 w 933"/>
                <a:gd name="T33" fmla="*/ 247 h 1889"/>
                <a:gd name="T34" fmla="*/ 519 w 933"/>
                <a:gd name="T35" fmla="*/ 76 h 1889"/>
                <a:gd name="T36" fmla="*/ 363 w 933"/>
                <a:gd name="T37" fmla="*/ 0 h 1889"/>
                <a:gd name="T38" fmla="*/ 363 w 933"/>
                <a:gd name="T39" fmla="*/ 0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3" h="1889">
                  <a:moveTo>
                    <a:pt x="363" y="0"/>
                  </a:moveTo>
                  <a:lnTo>
                    <a:pt x="572" y="192"/>
                  </a:lnTo>
                  <a:lnTo>
                    <a:pt x="696" y="363"/>
                  </a:lnTo>
                  <a:lnTo>
                    <a:pt x="789" y="595"/>
                  </a:lnTo>
                  <a:lnTo>
                    <a:pt x="836" y="827"/>
                  </a:lnTo>
                  <a:lnTo>
                    <a:pt x="812" y="1161"/>
                  </a:lnTo>
                  <a:lnTo>
                    <a:pt x="728" y="1431"/>
                  </a:lnTo>
                  <a:lnTo>
                    <a:pt x="534" y="1640"/>
                  </a:lnTo>
                  <a:lnTo>
                    <a:pt x="325" y="1781"/>
                  </a:lnTo>
                  <a:lnTo>
                    <a:pt x="0" y="1889"/>
                  </a:lnTo>
                  <a:lnTo>
                    <a:pt x="380" y="1819"/>
                  </a:lnTo>
                  <a:lnTo>
                    <a:pt x="635" y="1657"/>
                  </a:lnTo>
                  <a:lnTo>
                    <a:pt x="789" y="1479"/>
                  </a:lnTo>
                  <a:lnTo>
                    <a:pt x="933" y="1135"/>
                  </a:lnTo>
                  <a:lnTo>
                    <a:pt x="928" y="775"/>
                  </a:lnTo>
                  <a:lnTo>
                    <a:pt x="836" y="494"/>
                  </a:lnTo>
                  <a:lnTo>
                    <a:pt x="711" y="247"/>
                  </a:lnTo>
                  <a:lnTo>
                    <a:pt x="519" y="76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565" y="1327"/>
              <a:ext cx="200" cy="345"/>
            </a:xfrm>
            <a:custGeom>
              <a:avLst/>
              <a:gdLst>
                <a:gd name="T0" fmla="*/ 78 w 566"/>
                <a:gd name="T1" fmla="*/ 576 h 866"/>
                <a:gd name="T2" fmla="*/ 519 w 566"/>
                <a:gd name="T3" fmla="*/ 0 h 866"/>
                <a:gd name="T4" fmla="*/ 566 w 566"/>
                <a:gd name="T5" fmla="*/ 36 h 866"/>
                <a:gd name="T6" fmla="*/ 243 w 566"/>
                <a:gd name="T7" fmla="*/ 705 h 866"/>
                <a:gd name="T8" fmla="*/ 268 w 566"/>
                <a:gd name="T9" fmla="*/ 779 h 866"/>
                <a:gd name="T10" fmla="*/ 194 w 566"/>
                <a:gd name="T11" fmla="*/ 859 h 866"/>
                <a:gd name="T12" fmla="*/ 97 w 566"/>
                <a:gd name="T13" fmla="*/ 866 h 866"/>
                <a:gd name="T14" fmla="*/ 28 w 566"/>
                <a:gd name="T15" fmla="*/ 842 h 866"/>
                <a:gd name="T16" fmla="*/ 0 w 566"/>
                <a:gd name="T17" fmla="*/ 720 h 866"/>
                <a:gd name="T18" fmla="*/ 55 w 566"/>
                <a:gd name="T19" fmla="*/ 788 h 866"/>
                <a:gd name="T20" fmla="*/ 133 w 566"/>
                <a:gd name="T21" fmla="*/ 802 h 866"/>
                <a:gd name="T22" fmla="*/ 192 w 566"/>
                <a:gd name="T23" fmla="*/ 735 h 866"/>
                <a:gd name="T24" fmla="*/ 150 w 566"/>
                <a:gd name="T25" fmla="*/ 657 h 866"/>
                <a:gd name="T26" fmla="*/ 332 w 566"/>
                <a:gd name="T27" fmla="*/ 361 h 866"/>
                <a:gd name="T28" fmla="*/ 78 w 566"/>
                <a:gd name="T29" fmla="*/ 576 h 866"/>
                <a:gd name="T30" fmla="*/ 78 w 566"/>
                <a:gd name="T31" fmla="*/ 57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6" h="866">
                  <a:moveTo>
                    <a:pt x="78" y="576"/>
                  </a:moveTo>
                  <a:lnTo>
                    <a:pt x="519" y="0"/>
                  </a:lnTo>
                  <a:lnTo>
                    <a:pt x="566" y="36"/>
                  </a:lnTo>
                  <a:lnTo>
                    <a:pt x="243" y="705"/>
                  </a:lnTo>
                  <a:lnTo>
                    <a:pt x="268" y="779"/>
                  </a:lnTo>
                  <a:lnTo>
                    <a:pt x="194" y="859"/>
                  </a:lnTo>
                  <a:lnTo>
                    <a:pt x="97" y="866"/>
                  </a:lnTo>
                  <a:lnTo>
                    <a:pt x="28" y="842"/>
                  </a:lnTo>
                  <a:lnTo>
                    <a:pt x="0" y="720"/>
                  </a:lnTo>
                  <a:lnTo>
                    <a:pt x="55" y="788"/>
                  </a:lnTo>
                  <a:lnTo>
                    <a:pt x="133" y="802"/>
                  </a:lnTo>
                  <a:lnTo>
                    <a:pt x="192" y="735"/>
                  </a:lnTo>
                  <a:lnTo>
                    <a:pt x="150" y="657"/>
                  </a:lnTo>
                  <a:lnTo>
                    <a:pt x="332" y="361"/>
                  </a:lnTo>
                  <a:lnTo>
                    <a:pt x="78" y="576"/>
                  </a:lnTo>
                  <a:lnTo>
                    <a:pt x="78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 rot="-447720">
              <a:off x="1707" y="1745"/>
              <a:ext cx="62" cy="110"/>
            </a:xfrm>
            <a:custGeom>
              <a:avLst/>
              <a:gdLst>
                <a:gd name="T0" fmla="*/ 121 w 176"/>
                <a:gd name="T1" fmla="*/ 7 h 277"/>
                <a:gd name="T2" fmla="*/ 133 w 176"/>
                <a:gd name="T3" fmla="*/ 135 h 277"/>
                <a:gd name="T4" fmla="*/ 127 w 176"/>
                <a:gd name="T5" fmla="*/ 215 h 277"/>
                <a:gd name="T6" fmla="*/ 85 w 176"/>
                <a:gd name="T7" fmla="*/ 243 h 277"/>
                <a:gd name="T8" fmla="*/ 47 w 176"/>
                <a:gd name="T9" fmla="*/ 237 h 277"/>
                <a:gd name="T10" fmla="*/ 30 w 176"/>
                <a:gd name="T11" fmla="*/ 188 h 277"/>
                <a:gd name="T12" fmla="*/ 0 w 176"/>
                <a:gd name="T13" fmla="*/ 188 h 277"/>
                <a:gd name="T14" fmla="*/ 5 w 176"/>
                <a:gd name="T15" fmla="*/ 245 h 277"/>
                <a:gd name="T16" fmla="*/ 36 w 176"/>
                <a:gd name="T17" fmla="*/ 277 h 277"/>
                <a:gd name="T18" fmla="*/ 108 w 176"/>
                <a:gd name="T19" fmla="*/ 272 h 277"/>
                <a:gd name="T20" fmla="*/ 161 w 176"/>
                <a:gd name="T21" fmla="*/ 237 h 277"/>
                <a:gd name="T22" fmla="*/ 176 w 176"/>
                <a:gd name="T23" fmla="*/ 192 h 277"/>
                <a:gd name="T24" fmla="*/ 165 w 176"/>
                <a:gd name="T25" fmla="*/ 0 h 277"/>
                <a:gd name="T26" fmla="*/ 121 w 176"/>
                <a:gd name="T27" fmla="*/ 7 h 277"/>
                <a:gd name="T28" fmla="*/ 121 w 176"/>
                <a:gd name="T29" fmla="*/ 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277">
                  <a:moveTo>
                    <a:pt x="121" y="7"/>
                  </a:moveTo>
                  <a:lnTo>
                    <a:pt x="133" y="135"/>
                  </a:lnTo>
                  <a:lnTo>
                    <a:pt x="127" y="215"/>
                  </a:lnTo>
                  <a:lnTo>
                    <a:pt x="85" y="243"/>
                  </a:lnTo>
                  <a:lnTo>
                    <a:pt x="47" y="237"/>
                  </a:lnTo>
                  <a:lnTo>
                    <a:pt x="30" y="188"/>
                  </a:lnTo>
                  <a:lnTo>
                    <a:pt x="0" y="188"/>
                  </a:lnTo>
                  <a:lnTo>
                    <a:pt x="5" y="245"/>
                  </a:lnTo>
                  <a:lnTo>
                    <a:pt x="36" y="277"/>
                  </a:lnTo>
                  <a:lnTo>
                    <a:pt x="108" y="272"/>
                  </a:lnTo>
                  <a:lnTo>
                    <a:pt x="161" y="237"/>
                  </a:lnTo>
                  <a:lnTo>
                    <a:pt x="176" y="192"/>
                  </a:lnTo>
                  <a:lnTo>
                    <a:pt x="165" y="0"/>
                  </a:lnTo>
                  <a:lnTo>
                    <a:pt x="121" y="7"/>
                  </a:lnTo>
                  <a:lnTo>
                    <a:pt x="1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775" y="1772"/>
              <a:ext cx="17" cy="22"/>
            </a:xfrm>
            <a:custGeom>
              <a:avLst/>
              <a:gdLst>
                <a:gd name="T0" fmla="*/ 42 w 48"/>
                <a:gd name="T1" fmla="*/ 15 h 55"/>
                <a:gd name="T2" fmla="*/ 23 w 48"/>
                <a:gd name="T3" fmla="*/ 0 h 55"/>
                <a:gd name="T4" fmla="*/ 2 w 48"/>
                <a:gd name="T5" fmla="*/ 12 h 55"/>
                <a:gd name="T6" fmla="*/ 0 w 48"/>
                <a:gd name="T7" fmla="*/ 34 h 55"/>
                <a:gd name="T8" fmla="*/ 14 w 48"/>
                <a:gd name="T9" fmla="*/ 55 h 55"/>
                <a:gd name="T10" fmla="*/ 37 w 48"/>
                <a:gd name="T11" fmla="*/ 55 h 55"/>
                <a:gd name="T12" fmla="*/ 48 w 48"/>
                <a:gd name="T13" fmla="*/ 34 h 55"/>
                <a:gd name="T14" fmla="*/ 42 w 48"/>
                <a:gd name="T15" fmla="*/ 15 h 55"/>
                <a:gd name="T16" fmla="*/ 42 w 48"/>
                <a:gd name="T17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2" y="15"/>
                  </a:moveTo>
                  <a:lnTo>
                    <a:pt x="23" y="0"/>
                  </a:lnTo>
                  <a:lnTo>
                    <a:pt x="2" y="12"/>
                  </a:lnTo>
                  <a:lnTo>
                    <a:pt x="0" y="34"/>
                  </a:lnTo>
                  <a:lnTo>
                    <a:pt x="14" y="55"/>
                  </a:lnTo>
                  <a:lnTo>
                    <a:pt x="37" y="55"/>
                  </a:lnTo>
                  <a:lnTo>
                    <a:pt x="48" y="34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12" y="1745"/>
              <a:ext cx="49" cy="60"/>
            </a:xfrm>
            <a:custGeom>
              <a:avLst/>
              <a:gdLst>
                <a:gd name="T0" fmla="*/ 141 w 141"/>
                <a:gd name="T1" fmla="*/ 32 h 150"/>
                <a:gd name="T2" fmla="*/ 101 w 141"/>
                <a:gd name="T3" fmla="*/ 0 h 150"/>
                <a:gd name="T4" fmla="*/ 44 w 141"/>
                <a:gd name="T5" fmla="*/ 0 h 150"/>
                <a:gd name="T6" fmla="*/ 10 w 141"/>
                <a:gd name="T7" fmla="*/ 28 h 150"/>
                <a:gd name="T8" fmla="*/ 0 w 141"/>
                <a:gd name="T9" fmla="*/ 85 h 150"/>
                <a:gd name="T10" fmla="*/ 25 w 141"/>
                <a:gd name="T11" fmla="*/ 137 h 150"/>
                <a:gd name="T12" fmla="*/ 70 w 141"/>
                <a:gd name="T13" fmla="*/ 150 h 150"/>
                <a:gd name="T14" fmla="*/ 129 w 141"/>
                <a:gd name="T15" fmla="*/ 135 h 150"/>
                <a:gd name="T16" fmla="*/ 126 w 141"/>
                <a:gd name="T17" fmla="*/ 91 h 150"/>
                <a:gd name="T18" fmla="*/ 89 w 141"/>
                <a:gd name="T19" fmla="*/ 114 h 150"/>
                <a:gd name="T20" fmla="*/ 59 w 141"/>
                <a:gd name="T21" fmla="*/ 104 h 150"/>
                <a:gd name="T22" fmla="*/ 46 w 141"/>
                <a:gd name="T23" fmla="*/ 51 h 150"/>
                <a:gd name="T24" fmla="*/ 76 w 141"/>
                <a:gd name="T25" fmla="*/ 24 h 150"/>
                <a:gd name="T26" fmla="*/ 99 w 141"/>
                <a:gd name="T27" fmla="*/ 32 h 150"/>
                <a:gd name="T28" fmla="*/ 133 w 141"/>
                <a:gd name="T29" fmla="*/ 57 h 150"/>
                <a:gd name="T30" fmla="*/ 141 w 141"/>
                <a:gd name="T31" fmla="*/ 32 h 150"/>
                <a:gd name="T32" fmla="*/ 141 w 141"/>
                <a:gd name="T33" fmla="*/ 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50">
                  <a:moveTo>
                    <a:pt x="141" y="32"/>
                  </a:moveTo>
                  <a:lnTo>
                    <a:pt x="101" y="0"/>
                  </a:lnTo>
                  <a:lnTo>
                    <a:pt x="44" y="0"/>
                  </a:lnTo>
                  <a:lnTo>
                    <a:pt x="10" y="28"/>
                  </a:lnTo>
                  <a:lnTo>
                    <a:pt x="0" y="85"/>
                  </a:lnTo>
                  <a:lnTo>
                    <a:pt x="25" y="137"/>
                  </a:lnTo>
                  <a:lnTo>
                    <a:pt x="70" y="150"/>
                  </a:lnTo>
                  <a:lnTo>
                    <a:pt x="129" y="135"/>
                  </a:lnTo>
                  <a:lnTo>
                    <a:pt x="126" y="91"/>
                  </a:lnTo>
                  <a:lnTo>
                    <a:pt x="89" y="114"/>
                  </a:lnTo>
                  <a:lnTo>
                    <a:pt x="59" y="104"/>
                  </a:lnTo>
                  <a:lnTo>
                    <a:pt x="46" y="51"/>
                  </a:lnTo>
                  <a:lnTo>
                    <a:pt x="76" y="24"/>
                  </a:lnTo>
                  <a:lnTo>
                    <a:pt x="99" y="32"/>
                  </a:lnTo>
                  <a:lnTo>
                    <a:pt x="133" y="57"/>
                  </a:lnTo>
                  <a:lnTo>
                    <a:pt x="141" y="32"/>
                  </a:lnTo>
                  <a:lnTo>
                    <a:pt x="14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631" y="1697"/>
              <a:ext cx="76" cy="159"/>
            </a:xfrm>
            <a:custGeom>
              <a:avLst/>
              <a:gdLst>
                <a:gd name="T0" fmla="*/ 154 w 215"/>
                <a:gd name="T1" fmla="*/ 3 h 401"/>
                <a:gd name="T2" fmla="*/ 215 w 215"/>
                <a:gd name="T3" fmla="*/ 0 h 401"/>
                <a:gd name="T4" fmla="*/ 51 w 215"/>
                <a:gd name="T5" fmla="*/ 401 h 401"/>
                <a:gd name="T6" fmla="*/ 0 w 215"/>
                <a:gd name="T7" fmla="*/ 397 h 401"/>
                <a:gd name="T8" fmla="*/ 154 w 215"/>
                <a:gd name="T9" fmla="*/ 3 h 401"/>
                <a:gd name="T10" fmla="*/ 154 w 215"/>
                <a:gd name="T11" fmla="*/ 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01">
                  <a:moveTo>
                    <a:pt x="154" y="3"/>
                  </a:moveTo>
                  <a:lnTo>
                    <a:pt x="215" y="0"/>
                  </a:lnTo>
                  <a:lnTo>
                    <a:pt x="51" y="401"/>
                  </a:lnTo>
                  <a:lnTo>
                    <a:pt x="0" y="397"/>
                  </a:lnTo>
                  <a:lnTo>
                    <a:pt x="154" y="3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606" y="1280"/>
              <a:ext cx="23" cy="86"/>
            </a:xfrm>
            <a:custGeom>
              <a:avLst/>
              <a:gdLst>
                <a:gd name="T0" fmla="*/ 0 w 64"/>
                <a:gd name="T1" fmla="*/ 7 h 217"/>
                <a:gd name="T2" fmla="*/ 13 w 64"/>
                <a:gd name="T3" fmla="*/ 213 h 217"/>
                <a:gd name="T4" fmla="*/ 64 w 64"/>
                <a:gd name="T5" fmla="*/ 217 h 217"/>
                <a:gd name="T6" fmla="*/ 64 w 64"/>
                <a:gd name="T7" fmla="*/ 0 h 217"/>
                <a:gd name="T8" fmla="*/ 0 w 64"/>
                <a:gd name="T9" fmla="*/ 7 h 217"/>
                <a:gd name="T10" fmla="*/ 0 w 64"/>
                <a:gd name="T11" fmla="*/ 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17">
                  <a:moveTo>
                    <a:pt x="0" y="7"/>
                  </a:moveTo>
                  <a:lnTo>
                    <a:pt x="13" y="213"/>
                  </a:lnTo>
                  <a:lnTo>
                    <a:pt x="64" y="217"/>
                  </a:lnTo>
                  <a:lnTo>
                    <a:pt x="6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367" y="1553"/>
              <a:ext cx="76" cy="29"/>
            </a:xfrm>
            <a:custGeom>
              <a:avLst/>
              <a:gdLst>
                <a:gd name="T0" fmla="*/ 2 w 215"/>
                <a:gd name="T1" fmla="*/ 66 h 70"/>
                <a:gd name="T2" fmla="*/ 207 w 215"/>
                <a:gd name="T3" fmla="*/ 70 h 70"/>
                <a:gd name="T4" fmla="*/ 215 w 215"/>
                <a:gd name="T5" fmla="*/ 19 h 70"/>
                <a:gd name="T6" fmla="*/ 0 w 215"/>
                <a:gd name="T7" fmla="*/ 0 h 70"/>
                <a:gd name="T8" fmla="*/ 2 w 215"/>
                <a:gd name="T9" fmla="*/ 66 h 70"/>
                <a:gd name="T10" fmla="*/ 2 w 215"/>
                <a:gd name="T11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70">
                  <a:moveTo>
                    <a:pt x="2" y="66"/>
                  </a:moveTo>
                  <a:lnTo>
                    <a:pt x="207" y="70"/>
                  </a:lnTo>
                  <a:lnTo>
                    <a:pt x="215" y="19"/>
                  </a:lnTo>
                  <a:lnTo>
                    <a:pt x="0" y="0"/>
                  </a:lnTo>
                  <a:lnTo>
                    <a:pt x="2" y="66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804" y="1564"/>
              <a:ext cx="76" cy="25"/>
            </a:xfrm>
            <a:custGeom>
              <a:avLst/>
              <a:gdLst>
                <a:gd name="T0" fmla="*/ 211 w 217"/>
                <a:gd name="T1" fmla="*/ 0 h 64"/>
                <a:gd name="T2" fmla="*/ 4 w 217"/>
                <a:gd name="T3" fmla="*/ 13 h 64"/>
                <a:gd name="T4" fmla="*/ 0 w 217"/>
                <a:gd name="T5" fmla="*/ 64 h 64"/>
                <a:gd name="T6" fmla="*/ 217 w 217"/>
                <a:gd name="T7" fmla="*/ 64 h 64"/>
                <a:gd name="T8" fmla="*/ 211 w 217"/>
                <a:gd name="T9" fmla="*/ 0 h 64"/>
                <a:gd name="T10" fmla="*/ 211 w 217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64">
                  <a:moveTo>
                    <a:pt x="211" y="0"/>
                  </a:moveTo>
                  <a:lnTo>
                    <a:pt x="4" y="13"/>
                  </a:lnTo>
                  <a:lnTo>
                    <a:pt x="0" y="64"/>
                  </a:lnTo>
                  <a:lnTo>
                    <a:pt x="217" y="64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752" y="1379"/>
              <a:ext cx="69" cy="73"/>
            </a:xfrm>
            <a:custGeom>
              <a:avLst/>
              <a:gdLst>
                <a:gd name="T0" fmla="*/ 148 w 196"/>
                <a:gd name="T1" fmla="*/ 0 h 184"/>
                <a:gd name="T2" fmla="*/ 0 w 196"/>
                <a:gd name="T3" fmla="*/ 142 h 184"/>
                <a:gd name="T4" fmla="*/ 30 w 196"/>
                <a:gd name="T5" fmla="*/ 184 h 184"/>
                <a:gd name="T6" fmla="*/ 196 w 196"/>
                <a:gd name="T7" fmla="*/ 47 h 184"/>
                <a:gd name="T8" fmla="*/ 148 w 196"/>
                <a:gd name="T9" fmla="*/ 0 h 184"/>
                <a:gd name="T10" fmla="*/ 148 w 19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84">
                  <a:moveTo>
                    <a:pt x="148" y="0"/>
                  </a:moveTo>
                  <a:lnTo>
                    <a:pt x="0" y="142"/>
                  </a:lnTo>
                  <a:lnTo>
                    <a:pt x="30" y="184"/>
                  </a:lnTo>
                  <a:lnTo>
                    <a:pt x="196" y="47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443" y="1364"/>
              <a:ext cx="62" cy="80"/>
            </a:xfrm>
            <a:custGeom>
              <a:avLst/>
              <a:gdLst>
                <a:gd name="T0" fmla="*/ 0 w 175"/>
                <a:gd name="T1" fmla="*/ 44 h 201"/>
                <a:gd name="T2" fmla="*/ 131 w 175"/>
                <a:gd name="T3" fmla="*/ 201 h 201"/>
                <a:gd name="T4" fmla="*/ 175 w 175"/>
                <a:gd name="T5" fmla="*/ 175 h 201"/>
                <a:gd name="T6" fmla="*/ 47 w 175"/>
                <a:gd name="T7" fmla="*/ 0 h 201"/>
                <a:gd name="T8" fmla="*/ 0 w 175"/>
                <a:gd name="T9" fmla="*/ 44 h 201"/>
                <a:gd name="T10" fmla="*/ 0 w 175"/>
                <a:gd name="T11" fmla="*/ 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01">
                  <a:moveTo>
                    <a:pt x="0" y="44"/>
                  </a:moveTo>
                  <a:lnTo>
                    <a:pt x="131" y="201"/>
                  </a:lnTo>
                  <a:lnTo>
                    <a:pt x="175" y="175"/>
                  </a:lnTo>
                  <a:lnTo>
                    <a:pt x="4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984" y="1601"/>
              <a:ext cx="159" cy="296"/>
            </a:xfrm>
            <a:custGeom>
              <a:avLst/>
              <a:gdLst>
                <a:gd name="T0" fmla="*/ 221 w 451"/>
                <a:gd name="T1" fmla="*/ 0 h 745"/>
                <a:gd name="T2" fmla="*/ 234 w 451"/>
                <a:gd name="T3" fmla="*/ 328 h 745"/>
                <a:gd name="T4" fmla="*/ 137 w 451"/>
                <a:gd name="T5" fmla="*/ 551 h 745"/>
                <a:gd name="T6" fmla="*/ 0 w 451"/>
                <a:gd name="T7" fmla="*/ 745 h 745"/>
                <a:gd name="T8" fmla="*/ 227 w 451"/>
                <a:gd name="T9" fmla="*/ 614 h 745"/>
                <a:gd name="T10" fmla="*/ 310 w 451"/>
                <a:gd name="T11" fmla="*/ 572 h 745"/>
                <a:gd name="T12" fmla="*/ 451 w 451"/>
                <a:gd name="T13" fmla="*/ 608 h 745"/>
                <a:gd name="T14" fmla="*/ 337 w 451"/>
                <a:gd name="T15" fmla="*/ 406 h 745"/>
                <a:gd name="T16" fmla="*/ 221 w 451"/>
                <a:gd name="T17" fmla="*/ 0 h 745"/>
                <a:gd name="T18" fmla="*/ 221 w 451"/>
                <a:gd name="T1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745">
                  <a:moveTo>
                    <a:pt x="221" y="0"/>
                  </a:moveTo>
                  <a:lnTo>
                    <a:pt x="234" y="328"/>
                  </a:lnTo>
                  <a:lnTo>
                    <a:pt x="137" y="551"/>
                  </a:lnTo>
                  <a:lnTo>
                    <a:pt x="0" y="745"/>
                  </a:lnTo>
                  <a:lnTo>
                    <a:pt x="227" y="614"/>
                  </a:lnTo>
                  <a:lnTo>
                    <a:pt x="310" y="572"/>
                  </a:lnTo>
                  <a:lnTo>
                    <a:pt x="451" y="608"/>
                  </a:lnTo>
                  <a:lnTo>
                    <a:pt x="337" y="406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282" y="2014"/>
              <a:ext cx="169" cy="317"/>
            </a:xfrm>
            <a:custGeom>
              <a:avLst/>
              <a:gdLst>
                <a:gd name="T0" fmla="*/ 357 w 481"/>
                <a:gd name="T1" fmla="*/ 0 h 799"/>
                <a:gd name="T2" fmla="*/ 89 w 481"/>
                <a:gd name="T3" fmla="*/ 61 h 799"/>
                <a:gd name="T4" fmla="*/ 0 w 481"/>
                <a:gd name="T5" fmla="*/ 179 h 799"/>
                <a:gd name="T6" fmla="*/ 40 w 481"/>
                <a:gd name="T7" fmla="*/ 297 h 799"/>
                <a:gd name="T8" fmla="*/ 137 w 481"/>
                <a:gd name="T9" fmla="*/ 799 h 799"/>
                <a:gd name="T10" fmla="*/ 141 w 481"/>
                <a:gd name="T11" fmla="*/ 207 h 799"/>
                <a:gd name="T12" fmla="*/ 232 w 481"/>
                <a:gd name="T13" fmla="*/ 86 h 799"/>
                <a:gd name="T14" fmla="*/ 481 w 481"/>
                <a:gd name="T15" fmla="*/ 34 h 799"/>
                <a:gd name="T16" fmla="*/ 357 w 481"/>
                <a:gd name="T17" fmla="*/ 0 h 799"/>
                <a:gd name="T18" fmla="*/ 357 w 481"/>
                <a:gd name="T19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1" h="799">
                  <a:moveTo>
                    <a:pt x="357" y="0"/>
                  </a:moveTo>
                  <a:lnTo>
                    <a:pt x="89" y="61"/>
                  </a:lnTo>
                  <a:lnTo>
                    <a:pt x="0" y="179"/>
                  </a:lnTo>
                  <a:lnTo>
                    <a:pt x="40" y="297"/>
                  </a:lnTo>
                  <a:lnTo>
                    <a:pt x="137" y="799"/>
                  </a:lnTo>
                  <a:lnTo>
                    <a:pt x="141" y="207"/>
                  </a:lnTo>
                  <a:lnTo>
                    <a:pt x="232" y="86"/>
                  </a:lnTo>
                  <a:lnTo>
                    <a:pt x="481" y="34"/>
                  </a:lnTo>
                  <a:lnTo>
                    <a:pt x="357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983" y="1924"/>
              <a:ext cx="129" cy="221"/>
            </a:xfrm>
            <a:custGeom>
              <a:avLst/>
              <a:gdLst>
                <a:gd name="T0" fmla="*/ 0 w 365"/>
                <a:gd name="T1" fmla="*/ 13 h 559"/>
                <a:gd name="T2" fmla="*/ 178 w 365"/>
                <a:gd name="T3" fmla="*/ 0 h 559"/>
                <a:gd name="T4" fmla="*/ 328 w 365"/>
                <a:gd name="T5" fmla="*/ 63 h 559"/>
                <a:gd name="T6" fmla="*/ 365 w 365"/>
                <a:gd name="T7" fmla="*/ 192 h 559"/>
                <a:gd name="T8" fmla="*/ 349 w 365"/>
                <a:gd name="T9" fmla="*/ 559 h 559"/>
                <a:gd name="T10" fmla="*/ 254 w 365"/>
                <a:gd name="T11" fmla="*/ 145 h 559"/>
                <a:gd name="T12" fmla="*/ 144 w 365"/>
                <a:gd name="T13" fmla="*/ 76 h 559"/>
                <a:gd name="T14" fmla="*/ 0 w 365"/>
                <a:gd name="T15" fmla="*/ 13 h 559"/>
                <a:gd name="T16" fmla="*/ 0 w 365"/>
                <a:gd name="T17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559">
                  <a:moveTo>
                    <a:pt x="0" y="13"/>
                  </a:moveTo>
                  <a:lnTo>
                    <a:pt x="178" y="0"/>
                  </a:lnTo>
                  <a:lnTo>
                    <a:pt x="328" y="63"/>
                  </a:lnTo>
                  <a:lnTo>
                    <a:pt x="365" y="192"/>
                  </a:lnTo>
                  <a:lnTo>
                    <a:pt x="349" y="559"/>
                  </a:lnTo>
                  <a:lnTo>
                    <a:pt x="254" y="145"/>
                  </a:lnTo>
                  <a:lnTo>
                    <a:pt x="144" y="76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362" y="2039"/>
              <a:ext cx="704" cy="117"/>
            </a:xfrm>
            <a:custGeom>
              <a:avLst/>
              <a:gdLst>
                <a:gd name="T0" fmla="*/ 0 w 1997"/>
                <a:gd name="T1" fmla="*/ 297 h 297"/>
                <a:gd name="T2" fmla="*/ 55 w 1997"/>
                <a:gd name="T3" fmla="*/ 217 h 297"/>
                <a:gd name="T4" fmla="*/ 1935 w 1997"/>
                <a:gd name="T5" fmla="*/ 0 h 297"/>
                <a:gd name="T6" fmla="*/ 1997 w 1997"/>
                <a:gd name="T7" fmla="*/ 84 h 297"/>
                <a:gd name="T8" fmla="*/ 0 w 1997"/>
                <a:gd name="T9" fmla="*/ 297 h 297"/>
                <a:gd name="T10" fmla="*/ 0 w 1997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7" h="297">
                  <a:moveTo>
                    <a:pt x="0" y="297"/>
                  </a:moveTo>
                  <a:lnTo>
                    <a:pt x="55" y="217"/>
                  </a:lnTo>
                  <a:lnTo>
                    <a:pt x="1935" y="0"/>
                  </a:lnTo>
                  <a:lnTo>
                    <a:pt x="1997" y="8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366" y="2149"/>
              <a:ext cx="712" cy="165"/>
            </a:xfrm>
            <a:custGeom>
              <a:avLst/>
              <a:gdLst>
                <a:gd name="T0" fmla="*/ 0 w 2019"/>
                <a:gd name="T1" fmla="*/ 331 h 415"/>
                <a:gd name="T2" fmla="*/ 1984 w 2019"/>
                <a:gd name="T3" fmla="*/ 0 h 415"/>
                <a:gd name="T4" fmla="*/ 2019 w 2019"/>
                <a:gd name="T5" fmla="*/ 77 h 415"/>
                <a:gd name="T6" fmla="*/ 35 w 2019"/>
                <a:gd name="T7" fmla="*/ 415 h 415"/>
                <a:gd name="T8" fmla="*/ 0 w 2019"/>
                <a:gd name="T9" fmla="*/ 331 h 415"/>
                <a:gd name="T10" fmla="*/ 0 w 2019"/>
                <a:gd name="T11" fmla="*/ 33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9" h="415">
                  <a:moveTo>
                    <a:pt x="0" y="331"/>
                  </a:moveTo>
                  <a:lnTo>
                    <a:pt x="1984" y="0"/>
                  </a:lnTo>
                  <a:lnTo>
                    <a:pt x="2019" y="77"/>
                  </a:lnTo>
                  <a:lnTo>
                    <a:pt x="35" y="415"/>
                  </a:lnTo>
                  <a:lnTo>
                    <a:pt x="0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381" y="2284"/>
              <a:ext cx="699" cy="152"/>
            </a:xfrm>
            <a:custGeom>
              <a:avLst/>
              <a:gdLst>
                <a:gd name="T0" fmla="*/ 0 w 1982"/>
                <a:gd name="T1" fmla="*/ 308 h 382"/>
                <a:gd name="T2" fmla="*/ 97 w 1982"/>
                <a:gd name="T3" fmla="*/ 292 h 382"/>
                <a:gd name="T4" fmla="*/ 327 w 1982"/>
                <a:gd name="T5" fmla="*/ 256 h 382"/>
                <a:gd name="T6" fmla="*/ 644 w 1982"/>
                <a:gd name="T7" fmla="*/ 207 h 382"/>
                <a:gd name="T8" fmla="*/ 821 w 1982"/>
                <a:gd name="T9" fmla="*/ 180 h 382"/>
                <a:gd name="T10" fmla="*/ 1004 w 1982"/>
                <a:gd name="T11" fmla="*/ 152 h 382"/>
                <a:gd name="T12" fmla="*/ 1186 w 1982"/>
                <a:gd name="T13" fmla="*/ 123 h 382"/>
                <a:gd name="T14" fmla="*/ 1363 w 1982"/>
                <a:gd name="T15" fmla="*/ 95 h 382"/>
                <a:gd name="T16" fmla="*/ 1673 w 1982"/>
                <a:gd name="T17" fmla="*/ 47 h 382"/>
                <a:gd name="T18" fmla="*/ 1893 w 1982"/>
                <a:gd name="T19" fmla="*/ 13 h 382"/>
                <a:gd name="T20" fmla="*/ 1977 w 1982"/>
                <a:gd name="T21" fmla="*/ 0 h 382"/>
                <a:gd name="T22" fmla="*/ 1982 w 1982"/>
                <a:gd name="T23" fmla="*/ 81 h 382"/>
                <a:gd name="T24" fmla="*/ 42 w 1982"/>
                <a:gd name="T25" fmla="*/ 382 h 382"/>
                <a:gd name="T26" fmla="*/ 0 w 1982"/>
                <a:gd name="T27" fmla="*/ 308 h 382"/>
                <a:gd name="T28" fmla="*/ 0 w 1982"/>
                <a:gd name="T29" fmla="*/ 30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2" h="382">
                  <a:moveTo>
                    <a:pt x="0" y="308"/>
                  </a:moveTo>
                  <a:lnTo>
                    <a:pt x="97" y="292"/>
                  </a:lnTo>
                  <a:lnTo>
                    <a:pt x="327" y="256"/>
                  </a:lnTo>
                  <a:lnTo>
                    <a:pt x="644" y="207"/>
                  </a:lnTo>
                  <a:lnTo>
                    <a:pt x="821" y="180"/>
                  </a:lnTo>
                  <a:lnTo>
                    <a:pt x="1004" y="152"/>
                  </a:lnTo>
                  <a:lnTo>
                    <a:pt x="1186" y="123"/>
                  </a:lnTo>
                  <a:lnTo>
                    <a:pt x="1363" y="95"/>
                  </a:lnTo>
                  <a:lnTo>
                    <a:pt x="1673" y="47"/>
                  </a:lnTo>
                  <a:lnTo>
                    <a:pt x="1893" y="13"/>
                  </a:lnTo>
                  <a:lnTo>
                    <a:pt x="1977" y="0"/>
                  </a:lnTo>
                  <a:lnTo>
                    <a:pt x="1982" y="81"/>
                  </a:lnTo>
                  <a:lnTo>
                    <a:pt x="42" y="382"/>
                  </a:lnTo>
                  <a:lnTo>
                    <a:pt x="0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411" y="2395"/>
              <a:ext cx="680" cy="131"/>
            </a:xfrm>
            <a:custGeom>
              <a:avLst/>
              <a:gdLst>
                <a:gd name="T0" fmla="*/ 0 w 1931"/>
                <a:gd name="T1" fmla="*/ 266 h 333"/>
                <a:gd name="T2" fmla="*/ 1931 w 1931"/>
                <a:gd name="T3" fmla="*/ 0 h 333"/>
                <a:gd name="T4" fmla="*/ 1923 w 1931"/>
                <a:gd name="T5" fmla="*/ 72 h 333"/>
                <a:gd name="T6" fmla="*/ 34 w 1931"/>
                <a:gd name="T7" fmla="*/ 333 h 333"/>
                <a:gd name="T8" fmla="*/ 0 w 1931"/>
                <a:gd name="T9" fmla="*/ 266 h 333"/>
                <a:gd name="T10" fmla="*/ 0 w 1931"/>
                <a:gd name="T11" fmla="*/ 26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1" h="333">
                  <a:moveTo>
                    <a:pt x="0" y="266"/>
                  </a:moveTo>
                  <a:lnTo>
                    <a:pt x="1931" y="0"/>
                  </a:lnTo>
                  <a:lnTo>
                    <a:pt x="1923" y="72"/>
                  </a:lnTo>
                  <a:lnTo>
                    <a:pt x="34" y="333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437" y="2500"/>
              <a:ext cx="657" cy="125"/>
            </a:xfrm>
            <a:custGeom>
              <a:avLst/>
              <a:gdLst>
                <a:gd name="T0" fmla="*/ 0 w 1866"/>
                <a:gd name="T1" fmla="*/ 265 h 314"/>
                <a:gd name="T2" fmla="*/ 1866 w 1866"/>
                <a:gd name="T3" fmla="*/ 0 h 314"/>
                <a:gd name="T4" fmla="*/ 1836 w 1866"/>
                <a:gd name="T5" fmla="*/ 78 h 314"/>
                <a:gd name="T6" fmla="*/ 63 w 1866"/>
                <a:gd name="T7" fmla="*/ 314 h 314"/>
                <a:gd name="T8" fmla="*/ 0 w 1866"/>
                <a:gd name="T9" fmla="*/ 265 h 314"/>
                <a:gd name="T10" fmla="*/ 0 w 1866"/>
                <a:gd name="T11" fmla="*/ 26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6" h="314">
                  <a:moveTo>
                    <a:pt x="0" y="265"/>
                  </a:moveTo>
                  <a:lnTo>
                    <a:pt x="1866" y="0"/>
                  </a:lnTo>
                  <a:lnTo>
                    <a:pt x="1836" y="78"/>
                  </a:lnTo>
                  <a:lnTo>
                    <a:pt x="63" y="314"/>
                  </a:lnTo>
                  <a:lnTo>
                    <a:pt x="0" y="265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 rot="-558876">
              <a:off x="1381" y="1645"/>
              <a:ext cx="34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ffectLst/>
                  <a:latin typeface="Andy" pitchFamily="66" charset="0"/>
                </a:rPr>
                <a:t>oz.</a:t>
              </a:r>
            </a:p>
          </p:txBody>
        </p:sp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164" y="1786"/>
              <a:ext cx="1155" cy="1054"/>
              <a:chOff x="3890" y="1987"/>
              <a:chExt cx="1155" cy="1054"/>
            </a:xfrm>
          </p:grpSpPr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 rot="2088855">
                <a:off x="3890" y="1987"/>
                <a:ext cx="1155" cy="1054"/>
                <a:chOff x="3890" y="1987"/>
                <a:chExt cx="1155" cy="1054"/>
              </a:xfrm>
            </p:grpSpPr>
            <p:sp>
              <p:nvSpPr>
                <p:cNvPr id="39" name="Freeform 37"/>
                <p:cNvSpPr>
                  <a:spLocks/>
                </p:cNvSpPr>
                <p:nvPr/>
              </p:nvSpPr>
              <p:spPr bwMode="auto">
                <a:xfrm>
                  <a:off x="4550" y="2010"/>
                  <a:ext cx="466" cy="286"/>
                </a:xfrm>
                <a:custGeom>
                  <a:avLst/>
                  <a:gdLst>
                    <a:gd name="T0" fmla="*/ 0 w 466"/>
                    <a:gd name="T1" fmla="*/ 94 h 286"/>
                    <a:gd name="T2" fmla="*/ 68 w 466"/>
                    <a:gd name="T3" fmla="*/ 24 h 286"/>
                    <a:gd name="T4" fmla="*/ 126 w 466"/>
                    <a:gd name="T5" fmla="*/ 0 h 286"/>
                    <a:gd name="T6" fmla="*/ 257 w 466"/>
                    <a:gd name="T7" fmla="*/ 40 h 286"/>
                    <a:gd name="T8" fmla="*/ 393 w 466"/>
                    <a:gd name="T9" fmla="*/ 129 h 286"/>
                    <a:gd name="T10" fmla="*/ 461 w 466"/>
                    <a:gd name="T11" fmla="*/ 213 h 286"/>
                    <a:gd name="T12" fmla="*/ 466 w 466"/>
                    <a:gd name="T13" fmla="*/ 263 h 286"/>
                    <a:gd name="T14" fmla="*/ 419 w 466"/>
                    <a:gd name="T15" fmla="*/ 286 h 286"/>
                    <a:gd name="T16" fmla="*/ 374 w 466"/>
                    <a:gd name="T17" fmla="*/ 272 h 286"/>
                    <a:gd name="T18" fmla="*/ 306 w 466"/>
                    <a:gd name="T19" fmla="*/ 223 h 286"/>
                    <a:gd name="T20" fmla="*/ 0 w 466"/>
                    <a:gd name="T21" fmla="*/ 94 h 286"/>
                    <a:gd name="T22" fmla="*/ 0 w 466"/>
                    <a:gd name="T23" fmla="*/ 94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6" h="286">
                      <a:moveTo>
                        <a:pt x="0" y="94"/>
                      </a:moveTo>
                      <a:lnTo>
                        <a:pt x="68" y="24"/>
                      </a:lnTo>
                      <a:lnTo>
                        <a:pt x="126" y="0"/>
                      </a:lnTo>
                      <a:lnTo>
                        <a:pt x="257" y="40"/>
                      </a:lnTo>
                      <a:lnTo>
                        <a:pt x="393" y="129"/>
                      </a:lnTo>
                      <a:lnTo>
                        <a:pt x="461" y="213"/>
                      </a:lnTo>
                      <a:lnTo>
                        <a:pt x="466" y="263"/>
                      </a:lnTo>
                      <a:lnTo>
                        <a:pt x="419" y="286"/>
                      </a:lnTo>
                      <a:lnTo>
                        <a:pt x="374" y="272"/>
                      </a:lnTo>
                      <a:lnTo>
                        <a:pt x="306" y="223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" name="Freeform 38"/>
                <p:cNvSpPr>
                  <a:spLocks/>
                </p:cNvSpPr>
                <p:nvPr/>
              </p:nvSpPr>
              <p:spPr bwMode="auto">
                <a:xfrm>
                  <a:off x="4243" y="2177"/>
                  <a:ext cx="705" cy="669"/>
                </a:xfrm>
                <a:custGeom>
                  <a:avLst/>
                  <a:gdLst>
                    <a:gd name="T0" fmla="*/ 0 w 705"/>
                    <a:gd name="T1" fmla="*/ 482 h 669"/>
                    <a:gd name="T2" fmla="*/ 0 w 705"/>
                    <a:gd name="T3" fmla="*/ 369 h 669"/>
                    <a:gd name="T4" fmla="*/ 124 w 705"/>
                    <a:gd name="T5" fmla="*/ 365 h 669"/>
                    <a:gd name="T6" fmla="*/ 143 w 705"/>
                    <a:gd name="T7" fmla="*/ 250 h 669"/>
                    <a:gd name="T8" fmla="*/ 232 w 705"/>
                    <a:gd name="T9" fmla="*/ 255 h 669"/>
                    <a:gd name="T10" fmla="*/ 267 w 705"/>
                    <a:gd name="T11" fmla="*/ 156 h 669"/>
                    <a:gd name="T12" fmla="*/ 337 w 705"/>
                    <a:gd name="T13" fmla="*/ 147 h 669"/>
                    <a:gd name="T14" fmla="*/ 351 w 705"/>
                    <a:gd name="T15" fmla="*/ 74 h 669"/>
                    <a:gd name="T16" fmla="*/ 454 w 705"/>
                    <a:gd name="T17" fmla="*/ 51 h 669"/>
                    <a:gd name="T18" fmla="*/ 485 w 705"/>
                    <a:gd name="T19" fmla="*/ 0 h 669"/>
                    <a:gd name="T20" fmla="*/ 602 w 705"/>
                    <a:gd name="T21" fmla="*/ 42 h 669"/>
                    <a:gd name="T22" fmla="*/ 705 w 705"/>
                    <a:gd name="T23" fmla="*/ 110 h 669"/>
                    <a:gd name="T24" fmla="*/ 592 w 705"/>
                    <a:gd name="T25" fmla="*/ 152 h 669"/>
                    <a:gd name="T26" fmla="*/ 433 w 705"/>
                    <a:gd name="T27" fmla="*/ 297 h 669"/>
                    <a:gd name="T28" fmla="*/ 115 w 705"/>
                    <a:gd name="T29" fmla="*/ 669 h 669"/>
                    <a:gd name="T30" fmla="*/ 68 w 705"/>
                    <a:gd name="T31" fmla="*/ 550 h 669"/>
                    <a:gd name="T32" fmla="*/ 0 w 705"/>
                    <a:gd name="T33" fmla="*/ 482 h 669"/>
                    <a:gd name="T34" fmla="*/ 0 w 705"/>
                    <a:gd name="T35" fmla="*/ 482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5" h="669">
                      <a:moveTo>
                        <a:pt x="0" y="482"/>
                      </a:moveTo>
                      <a:lnTo>
                        <a:pt x="0" y="369"/>
                      </a:lnTo>
                      <a:lnTo>
                        <a:pt x="124" y="365"/>
                      </a:lnTo>
                      <a:lnTo>
                        <a:pt x="143" y="250"/>
                      </a:lnTo>
                      <a:lnTo>
                        <a:pt x="232" y="255"/>
                      </a:lnTo>
                      <a:lnTo>
                        <a:pt x="267" y="156"/>
                      </a:lnTo>
                      <a:lnTo>
                        <a:pt x="337" y="147"/>
                      </a:lnTo>
                      <a:lnTo>
                        <a:pt x="351" y="74"/>
                      </a:lnTo>
                      <a:lnTo>
                        <a:pt x="454" y="51"/>
                      </a:lnTo>
                      <a:lnTo>
                        <a:pt x="485" y="0"/>
                      </a:lnTo>
                      <a:lnTo>
                        <a:pt x="602" y="42"/>
                      </a:lnTo>
                      <a:lnTo>
                        <a:pt x="705" y="110"/>
                      </a:lnTo>
                      <a:lnTo>
                        <a:pt x="592" y="152"/>
                      </a:lnTo>
                      <a:lnTo>
                        <a:pt x="433" y="297"/>
                      </a:lnTo>
                      <a:lnTo>
                        <a:pt x="115" y="669"/>
                      </a:lnTo>
                      <a:lnTo>
                        <a:pt x="68" y="550"/>
                      </a:lnTo>
                      <a:lnTo>
                        <a:pt x="0" y="482"/>
                      </a:lnTo>
                      <a:lnTo>
                        <a:pt x="0" y="482"/>
                      </a:lnTo>
                      <a:close/>
                    </a:path>
                  </a:pathLst>
                </a:custGeom>
                <a:solidFill>
                  <a:srgbClr val="7DB2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" name="Freeform 39"/>
                <p:cNvSpPr>
                  <a:spLocks/>
                </p:cNvSpPr>
                <p:nvPr/>
              </p:nvSpPr>
              <p:spPr bwMode="auto">
                <a:xfrm>
                  <a:off x="3990" y="2099"/>
                  <a:ext cx="733" cy="550"/>
                </a:xfrm>
                <a:custGeom>
                  <a:avLst/>
                  <a:gdLst>
                    <a:gd name="T0" fmla="*/ 249 w 733"/>
                    <a:gd name="T1" fmla="*/ 550 h 550"/>
                    <a:gd name="T2" fmla="*/ 136 w 733"/>
                    <a:gd name="T3" fmla="*/ 520 h 550"/>
                    <a:gd name="T4" fmla="*/ 0 w 733"/>
                    <a:gd name="T5" fmla="*/ 518 h 550"/>
                    <a:gd name="T6" fmla="*/ 43 w 733"/>
                    <a:gd name="T7" fmla="*/ 452 h 550"/>
                    <a:gd name="T8" fmla="*/ 253 w 733"/>
                    <a:gd name="T9" fmla="*/ 230 h 550"/>
                    <a:gd name="T10" fmla="*/ 494 w 733"/>
                    <a:gd name="T11" fmla="*/ 45 h 550"/>
                    <a:gd name="T12" fmla="*/ 562 w 733"/>
                    <a:gd name="T13" fmla="*/ 0 h 550"/>
                    <a:gd name="T14" fmla="*/ 686 w 733"/>
                    <a:gd name="T15" fmla="*/ 45 h 550"/>
                    <a:gd name="T16" fmla="*/ 733 w 733"/>
                    <a:gd name="T17" fmla="*/ 75 h 550"/>
                    <a:gd name="T18" fmla="*/ 719 w 733"/>
                    <a:gd name="T19" fmla="*/ 122 h 550"/>
                    <a:gd name="T20" fmla="*/ 607 w 733"/>
                    <a:gd name="T21" fmla="*/ 152 h 550"/>
                    <a:gd name="T22" fmla="*/ 586 w 733"/>
                    <a:gd name="T23" fmla="*/ 225 h 550"/>
                    <a:gd name="T24" fmla="*/ 522 w 733"/>
                    <a:gd name="T25" fmla="*/ 237 h 550"/>
                    <a:gd name="T26" fmla="*/ 492 w 733"/>
                    <a:gd name="T27" fmla="*/ 330 h 550"/>
                    <a:gd name="T28" fmla="*/ 391 w 733"/>
                    <a:gd name="T29" fmla="*/ 337 h 550"/>
                    <a:gd name="T30" fmla="*/ 352 w 733"/>
                    <a:gd name="T31" fmla="*/ 445 h 550"/>
                    <a:gd name="T32" fmla="*/ 253 w 733"/>
                    <a:gd name="T33" fmla="*/ 452 h 550"/>
                    <a:gd name="T34" fmla="*/ 249 w 733"/>
                    <a:gd name="T35" fmla="*/ 550 h 550"/>
                    <a:gd name="T36" fmla="*/ 249 w 733"/>
                    <a:gd name="T37" fmla="*/ 55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3" h="550">
                      <a:moveTo>
                        <a:pt x="249" y="550"/>
                      </a:moveTo>
                      <a:lnTo>
                        <a:pt x="136" y="520"/>
                      </a:lnTo>
                      <a:lnTo>
                        <a:pt x="0" y="518"/>
                      </a:lnTo>
                      <a:lnTo>
                        <a:pt x="43" y="452"/>
                      </a:lnTo>
                      <a:lnTo>
                        <a:pt x="253" y="230"/>
                      </a:lnTo>
                      <a:lnTo>
                        <a:pt x="494" y="45"/>
                      </a:lnTo>
                      <a:lnTo>
                        <a:pt x="562" y="0"/>
                      </a:lnTo>
                      <a:lnTo>
                        <a:pt x="686" y="45"/>
                      </a:lnTo>
                      <a:lnTo>
                        <a:pt x="733" y="75"/>
                      </a:lnTo>
                      <a:lnTo>
                        <a:pt x="719" y="122"/>
                      </a:lnTo>
                      <a:lnTo>
                        <a:pt x="607" y="152"/>
                      </a:lnTo>
                      <a:lnTo>
                        <a:pt x="586" y="225"/>
                      </a:lnTo>
                      <a:lnTo>
                        <a:pt x="522" y="237"/>
                      </a:lnTo>
                      <a:lnTo>
                        <a:pt x="492" y="330"/>
                      </a:lnTo>
                      <a:lnTo>
                        <a:pt x="391" y="337"/>
                      </a:lnTo>
                      <a:lnTo>
                        <a:pt x="352" y="445"/>
                      </a:lnTo>
                      <a:lnTo>
                        <a:pt x="253" y="452"/>
                      </a:lnTo>
                      <a:lnTo>
                        <a:pt x="249" y="550"/>
                      </a:lnTo>
                      <a:lnTo>
                        <a:pt x="249" y="550"/>
                      </a:lnTo>
                      <a:close/>
                    </a:path>
                  </a:pathLst>
                </a:custGeom>
                <a:solidFill>
                  <a:srgbClr val="F024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" name="Freeform 40"/>
                <p:cNvSpPr>
                  <a:spLocks/>
                </p:cNvSpPr>
                <p:nvPr/>
              </p:nvSpPr>
              <p:spPr bwMode="auto">
                <a:xfrm>
                  <a:off x="3953" y="2621"/>
                  <a:ext cx="393" cy="302"/>
                </a:xfrm>
                <a:custGeom>
                  <a:avLst/>
                  <a:gdLst>
                    <a:gd name="T0" fmla="*/ 21 w 393"/>
                    <a:gd name="T1" fmla="*/ 162 h 302"/>
                    <a:gd name="T2" fmla="*/ 0 w 393"/>
                    <a:gd name="T3" fmla="*/ 45 h 302"/>
                    <a:gd name="T4" fmla="*/ 66 w 393"/>
                    <a:gd name="T5" fmla="*/ 3 h 302"/>
                    <a:gd name="T6" fmla="*/ 211 w 393"/>
                    <a:gd name="T7" fmla="*/ 0 h 302"/>
                    <a:gd name="T8" fmla="*/ 314 w 393"/>
                    <a:gd name="T9" fmla="*/ 45 h 302"/>
                    <a:gd name="T10" fmla="*/ 367 w 393"/>
                    <a:gd name="T11" fmla="*/ 113 h 302"/>
                    <a:gd name="T12" fmla="*/ 393 w 393"/>
                    <a:gd name="T13" fmla="*/ 227 h 302"/>
                    <a:gd name="T14" fmla="*/ 372 w 393"/>
                    <a:gd name="T15" fmla="*/ 272 h 302"/>
                    <a:gd name="T16" fmla="*/ 176 w 393"/>
                    <a:gd name="T17" fmla="*/ 302 h 302"/>
                    <a:gd name="T18" fmla="*/ 136 w 393"/>
                    <a:gd name="T19" fmla="*/ 223 h 302"/>
                    <a:gd name="T20" fmla="*/ 49 w 393"/>
                    <a:gd name="T21" fmla="*/ 174 h 302"/>
                    <a:gd name="T22" fmla="*/ 21 w 393"/>
                    <a:gd name="T23" fmla="*/ 162 h 302"/>
                    <a:gd name="T24" fmla="*/ 21 w 393"/>
                    <a:gd name="T25" fmla="*/ 16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3" h="302">
                      <a:moveTo>
                        <a:pt x="21" y="162"/>
                      </a:moveTo>
                      <a:lnTo>
                        <a:pt x="0" y="45"/>
                      </a:lnTo>
                      <a:lnTo>
                        <a:pt x="66" y="3"/>
                      </a:lnTo>
                      <a:lnTo>
                        <a:pt x="211" y="0"/>
                      </a:lnTo>
                      <a:lnTo>
                        <a:pt x="314" y="45"/>
                      </a:lnTo>
                      <a:lnTo>
                        <a:pt x="367" y="113"/>
                      </a:lnTo>
                      <a:lnTo>
                        <a:pt x="393" y="227"/>
                      </a:lnTo>
                      <a:lnTo>
                        <a:pt x="372" y="272"/>
                      </a:lnTo>
                      <a:lnTo>
                        <a:pt x="176" y="302"/>
                      </a:lnTo>
                      <a:lnTo>
                        <a:pt x="136" y="223"/>
                      </a:lnTo>
                      <a:lnTo>
                        <a:pt x="49" y="174"/>
                      </a:lnTo>
                      <a:lnTo>
                        <a:pt x="21" y="162"/>
                      </a:lnTo>
                      <a:lnTo>
                        <a:pt x="21" y="162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" name="Freeform 41"/>
                <p:cNvSpPr>
                  <a:spLocks/>
                </p:cNvSpPr>
                <p:nvPr/>
              </p:nvSpPr>
              <p:spPr bwMode="auto">
                <a:xfrm>
                  <a:off x="3904" y="2787"/>
                  <a:ext cx="222" cy="246"/>
                </a:xfrm>
                <a:custGeom>
                  <a:avLst/>
                  <a:gdLst>
                    <a:gd name="T0" fmla="*/ 70 w 222"/>
                    <a:gd name="T1" fmla="*/ 0 h 246"/>
                    <a:gd name="T2" fmla="*/ 164 w 222"/>
                    <a:gd name="T3" fmla="*/ 40 h 246"/>
                    <a:gd name="T4" fmla="*/ 222 w 222"/>
                    <a:gd name="T5" fmla="*/ 122 h 246"/>
                    <a:gd name="T6" fmla="*/ 110 w 222"/>
                    <a:gd name="T7" fmla="*/ 237 h 246"/>
                    <a:gd name="T8" fmla="*/ 58 w 222"/>
                    <a:gd name="T9" fmla="*/ 246 h 246"/>
                    <a:gd name="T10" fmla="*/ 9 w 222"/>
                    <a:gd name="T11" fmla="*/ 209 h 246"/>
                    <a:gd name="T12" fmla="*/ 0 w 222"/>
                    <a:gd name="T13" fmla="*/ 174 h 246"/>
                    <a:gd name="T14" fmla="*/ 21 w 222"/>
                    <a:gd name="T15" fmla="*/ 108 h 246"/>
                    <a:gd name="T16" fmla="*/ 54 w 222"/>
                    <a:gd name="T17" fmla="*/ 50 h 246"/>
                    <a:gd name="T18" fmla="*/ 70 w 222"/>
                    <a:gd name="T19" fmla="*/ 0 h 246"/>
                    <a:gd name="T20" fmla="*/ 70 w 222"/>
                    <a:gd name="T21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2" h="246">
                      <a:moveTo>
                        <a:pt x="70" y="0"/>
                      </a:moveTo>
                      <a:lnTo>
                        <a:pt x="164" y="40"/>
                      </a:lnTo>
                      <a:lnTo>
                        <a:pt x="222" y="122"/>
                      </a:lnTo>
                      <a:lnTo>
                        <a:pt x="110" y="237"/>
                      </a:lnTo>
                      <a:lnTo>
                        <a:pt x="58" y="246"/>
                      </a:lnTo>
                      <a:lnTo>
                        <a:pt x="9" y="209"/>
                      </a:lnTo>
                      <a:lnTo>
                        <a:pt x="0" y="174"/>
                      </a:lnTo>
                      <a:lnTo>
                        <a:pt x="21" y="108"/>
                      </a:lnTo>
                      <a:lnTo>
                        <a:pt x="54" y="50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" name="Freeform 42"/>
                <p:cNvSpPr>
                  <a:spLocks/>
                </p:cNvSpPr>
                <p:nvPr/>
              </p:nvSpPr>
              <p:spPr bwMode="auto">
                <a:xfrm>
                  <a:off x="3929" y="2046"/>
                  <a:ext cx="1116" cy="995"/>
                </a:xfrm>
                <a:custGeom>
                  <a:avLst/>
                  <a:gdLst>
                    <a:gd name="T0" fmla="*/ 40 w 1116"/>
                    <a:gd name="T1" fmla="*/ 967 h 995"/>
                    <a:gd name="T2" fmla="*/ 75 w 1116"/>
                    <a:gd name="T3" fmla="*/ 932 h 995"/>
                    <a:gd name="T4" fmla="*/ 16 w 1116"/>
                    <a:gd name="T5" fmla="*/ 878 h 995"/>
                    <a:gd name="T6" fmla="*/ 112 w 1116"/>
                    <a:gd name="T7" fmla="*/ 941 h 995"/>
                    <a:gd name="T8" fmla="*/ 98 w 1116"/>
                    <a:gd name="T9" fmla="*/ 885 h 995"/>
                    <a:gd name="T10" fmla="*/ 110 w 1116"/>
                    <a:gd name="T11" fmla="*/ 864 h 995"/>
                    <a:gd name="T12" fmla="*/ 138 w 1116"/>
                    <a:gd name="T13" fmla="*/ 859 h 995"/>
                    <a:gd name="T14" fmla="*/ 110 w 1116"/>
                    <a:gd name="T15" fmla="*/ 815 h 995"/>
                    <a:gd name="T16" fmla="*/ 168 w 1116"/>
                    <a:gd name="T17" fmla="*/ 826 h 995"/>
                    <a:gd name="T18" fmla="*/ 94 w 1116"/>
                    <a:gd name="T19" fmla="*/ 770 h 995"/>
                    <a:gd name="T20" fmla="*/ 204 w 1116"/>
                    <a:gd name="T21" fmla="*/ 836 h 995"/>
                    <a:gd name="T22" fmla="*/ 318 w 1116"/>
                    <a:gd name="T23" fmla="*/ 845 h 995"/>
                    <a:gd name="T24" fmla="*/ 384 w 1116"/>
                    <a:gd name="T25" fmla="*/ 700 h 995"/>
                    <a:gd name="T26" fmla="*/ 304 w 1116"/>
                    <a:gd name="T27" fmla="*/ 583 h 995"/>
                    <a:gd name="T28" fmla="*/ 353 w 1116"/>
                    <a:gd name="T29" fmla="*/ 473 h 995"/>
                    <a:gd name="T30" fmla="*/ 545 w 1116"/>
                    <a:gd name="T31" fmla="*/ 372 h 995"/>
                    <a:gd name="T32" fmla="*/ 658 w 1116"/>
                    <a:gd name="T33" fmla="*/ 180 h 995"/>
                    <a:gd name="T34" fmla="*/ 777 w 1116"/>
                    <a:gd name="T35" fmla="*/ 127 h 995"/>
                    <a:gd name="T36" fmla="*/ 676 w 1116"/>
                    <a:gd name="T37" fmla="*/ 52 h 995"/>
                    <a:gd name="T38" fmla="*/ 833 w 1116"/>
                    <a:gd name="T39" fmla="*/ 120 h 995"/>
                    <a:gd name="T40" fmla="*/ 960 w 1116"/>
                    <a:gd name="T41" fmla="*/ 197 h 995"/>
                    <a:gd name="T42" fmla="*/ 793 w 1116"/>
                    <a:gd name="T43" fmla="*/ 187 h 995"/>
                    <a:gd name="T44" fmla="*/ 669 w 1116"/>
                    <a:gd name="T45" fmla="*/ 288 h 995"/>
                    <a:gd name="T46" fmla="*/ 562 w 1116"/>
                    <a:gd name="T47" fmla="*/ 389 h 995"/>
                    <a:gd name="T48" fmla="*/ 459 w 1116"/>
                    <a:gd name="T49" fmla="*/ 517 h 995"/>
                    <a:gd name="T50" fmla="*/ 339 w 1116"/>
                    <a:gd name="T51" fmla="*/ 567 h 995"/>
                    <a:gd name="T52" fmla="*/ 431 w 1116"/>
                    <a:gd name="T53" fmla="*/ 742 h 995"/>
                    <a:gd name="T54" fmla="*/ 524 w 1116"/>
                    <a:gd name="T55" fmla="*/ 649 h 995"/>
                    <a:gd name="T56" fmla="*/ 613 w 1116"/>
                    <a:gd name="T57" fmla="*/ 553 h 995"/>
                    <a:gd name="T58" fmla="*/ 700 w 1116"/>
                    <a:gd name="T59" fmla="*/ 457 h 995"/>
                    <a:gd name="T60" fmla="*/ 793 w 1116"/>
                    <a:gd name="T61" fmla="*/ 363 h 995"/>
                    <a:gd name="T62" fmla="*/ 896 w 1116"/>
                    <a:gd name="T63" fmla="*/ 276 h 995"/>
                    <a:gd name="T64" fmla="*/ 1079 w 1116"/>
                    <a:gd name="T65" fmla="*/ 208 h 995"/>
                    <a:gd name="T66" fmla="*/ 1044 w 1116"/>
                    <a:gd name="T67" fmla="*/ 138 h 995"/>
                    <a:gd name="T68" fmla="*/ 941 w 1116"/>
                    <a:gd name="T69" fmla="*/ 63 h 995"/>
                    <a:gd name="T70" fmla="*/ 901 w 1116"/>
                    <a:gd name="T71" fmla="*/ 14 h 995"/>
                    <a:gd name="T72" fmla="*/ 974 w 1116"/>
                    <a:gd name="T73" fmla="*/ 40 h 995"/>
                    <a:gd name="T74" fmla="*/ 1116 w 1116"/>
                    <a:gd name="T75" fmla="*/ 213 h 995"/>
                    <a:gd name="T76" fmla="*/ 836 w 1116"/>
                    <a:gd name="T77" fmla="*/ 370 h 995"/>
                    <a:gd name="T78" fmla="*/ 714 w 1116"/>
                    <a:gd name="T79" fmla="*/ 501 h 995"/>
                    <a:gd name="T80" fmla="*/ 644 w 1116"/>
                    <a:gd name="T81" fmla="*/ 585 h 995"/>
                    <a:gd name="T82" fmla="*/ 573 w 1116"/>
                    <a:gd name="T83" fmla="*/ 667 h 995"/>
                    <a:gd name="T84" fmla="*/ 505 w 1116"/>
                    <a:gd name="T85" fmla="*/ 754 h 995"/>
                    <a:gd name="T86" fmla="*/ 431 w 1116"/>
                    <a:gd name="T87" fmla="*/ 840 h 995"/>
                    <a:gd name="T88" fmla="*/ 175 w 1116"/>
                    <a:gd name="T89" fmla="*/ 918 h 995"/>
                    <a:gd name="T90" fmla="*/ 101 w 1116"/>
                    <a:gd name="T91" fmla="*/ 988 h 995"/>
                    <a:gd name="T92" fmla="*/ 0 w 1116"/>
                    <a:gd name="T93" fmla="*/ 972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16" h="995">
                      <a:moveTo>
                        <a:pt x="0" y="972"/>
                      </a:moveTo>
                      <a:lnTo>
                        <a:pt x="19" y="953"/>
                      </a:lnTo>
                      <a:lnTo>
                        <a:pt x="40" y="967"/>
                      </a:lnTo>
                      <a:lnTo>
                        <a:pt x="63" y="969"/>
                      </a:lnTo>
                      <a:lnTo>
                        <a:pt x="79" y="960"/>
                      </a:lnTo>
                      <a:lnTo>
                        <a:pt x="75" y="932"/>
                      </a:lnTo>
                      <a:lnTo>
                        <a:pt x="49" y="908"/>
                      </a:lnTo>
                      <a:lnTo>
                        <a:pt x="14" y="897"/>
                      </a:lnTo>
                      <a:lnTo>
                        <a:pt x="16" y="878"/>
                      </a:lnTo>
                      <a:lnTo>
                        <a:pt x="47" y="878"/>
                      </a:lnTo>
                      <a:lnTo>
                        <a:pt x="77" y="897"/>
                      </a:lnTo>
                      <a:lnTo>
                        <a:pt x="112" y="941"/>
                      </a:lnTo>
                      <a:lnTo>
                        <a:pt x="126" y="932"/>
                      </a:lnTo>
                      <a:lnTo>
                        <a:pt x="117" y="906"/>
                      </a:lnTo>
                      <a:lnTo>
                        <a:pt x="98" y="885"/>
                      </a:lnTo>
                      <a:lnTo>
                        <a:pt x="54" y="850"/>
                      </a:lnTo>
                      <a:lnTo>
                        <a:pt x="65" y="838"/>
                      </a:lnTo>
                      <a:lnTo>
                        <a:pt x="110" y="864"/>
                      </a:lnTo>
                      <a:lnTo>
                        <a:pt x="145" y="904"/>
                      </a:lnTo>
                      <a:lnTo>
                        <a:pt x="154" y="885"/>
                      </a:lnTo>
                      <a:lnTo>
                        <a:pt x="138" y="859"/>
                      </a:lnTo>
                      <a:lnTo>
                        <a:pt x="112" y="833"/>
                      </a:lnTo>
                      <a:lnTo>
                        <a:pt x="87" y="819"/>
                      </a:lnTo>
                      <a:lnTo>
                        <a:pt x="110" y="815"/>
                      </a:lnTo>
                      <a:lnTo>
                        <a:pt x="133" y="824"/>
                      </a:lnTo>
                      <a:lnTo>
                        <a:pt x="171" y="857"/>
                      </a:lnTo>
                      <a:lnTo>
                        <a:pt x="168" y="826"/>
                      </a:lnTo>
                      <a:lnTo>
                        <a:pt x="147" y="801"/>
                      </a:lnTo>
                      <a:lnTo>
                        <a:pt x="122" y="782"/>
                      </a:lnTo>
                      <a:lnTo>
                        <a:pt x="94" y="770"/>
                      </a:lnTo>
                      <a:lnTo>
                        <a:pt x="112" y="752"/>
                      </a:lnTo>
                      <a:lnTo>
                        <a:pt x="161" y="782"/>
                      </a:lnTo>
                      <a:lnTo>
                        <a:pt x="204" y="836"/>
                      </a:lnTo>
                      <a:lnTo>
                        <a:pt x="213" y="850"/>
                      </a:lnTo>
                      <a:lnTo>
                        <a:pt x="229" y="857"/>
                      </a:lnTo>
                      <a:lnTo>
                        <a:pt x="318" y="845"/>
                      </a:lnTo>
                      <a:lnTo>
                        <a:pt x="395" y="801"/>
                      </a:lnTo>
                      <a:lnTo>
                        <a:pt x="395" y="733"/>
                      </a:lnTo>
                      <a:lnTo>
                        <a:pt x="384" y="700"/>
                      </a:lnTo>
                      <a:lnTo>
                        <a:pt x="367" y="667"/>
                      </a:lnTo>
                      <a:lnTo>
                        <a:pt x="323" y="625"/>
                      </a:lnTo>
                      <a:lnTo>
                        <a:pt x="304" y="583"/>
                      </a:lnTo>
                      <a:lnTo>
                        <a:pt x="300" y="480"/>
                      </a:lnTo>
                      <a:lnTo>
                        <a:pt x="323" y="471"/>
                      </a:lnTo>
                      <a:lnTo>
                        <a:pt x="353" y="473"/>
                      </a:lnTo>
                      <a:lnTo>
                        <a:pt x="407" y="478"/>
                      </a:lnTo>
                      <a:lnTo>
                        <a:pt x="454" y="368"/>
                      </a:lnTo>
                      <a:lnTo>
                        <a:pt x="545" y="372"/>
                      </a:lnTo>
                      <a:lnTo>
                        <a:pt x="569" y="269"/>
                      </a:lnTo>
                      <a:lnTo>
                        <a:pt x="632" y="262"/>
                      </a:lnTo>
                      <a:lnTo>
                        <a:pt x="658" y="180"/>
                      </a:lnTo>
                      <a:lnTo>
                        <a:pt x="733" y="176"/>
                      </a:lnTo>
                      <a:lnTo>
                        <a:pt x="770" y="157"/>
                      </a:lnTo>
                      <a:lnTo>
                        <a:pt x="777" y="127"/>
                      </a:lnTo>
                      <a:lnTo>
                        <a:pt x="655" y="80"/>
                      </a:lnTo>
                      <a:lnTo>
                        <a:pt x="660" y="66"/>
                      </a:lnTo>
                      <a:lnTo>
                        <a:pt x="676" y="52"/>
                      </a:lnTo>
                      <a:lnTo>
                        <a:pt x="728" y="75"/>
                      </a:lnTo>
                      <a:lnTo>
                        <a:pt x="777" y="96"/>
                      </a:lnTo>
                      <a:lnTo>
                        <a:pt x="833" y="120"/>
                      </a:lnTo>
                      <a:lnTo>
                        <a:pt x="889" y="145"/>
                      </a:lnTo>
                      <a:lnTo>
                        <a:pt x="931" y="169"/>
                      </a:lnTo>
                      <a:lnTo>
                        <a:pt x="960" y="197"/>
                      </a:lnTo>
                      <a:lnTo>
                        <a:pt x="817" y="150"/>
                      </a:lnTo>
                      <a:lnTo>
                        <a:pt x="807" y="171"/>
                      </a:lnTo>
                      <a:lnTo>
                        <a:pt x="793" y="187"/>
                      </a:lnTo>
                      <a:lnTo>
                        <a:pt x="751" y="201"/>
                      </a:lnTo>
                      <a:lnTo>
                        <a:pt x="681" y="230"/>
                      </a:lnTo>
                      <a:lnTo>
                        <a:pt x="669" y="288"/>
                      </a:lnTo>
                      <a:lnTo>
                        <a:pt x="594" y="309"/>
                      </a:lnTo>
                      <a:lnTo>
                        <a:pt x="590" y="358"/>
                      </a:lnTo>
                      <a:lnTo>
                        <a:pt x="562" y="389"/>
                      </a:lnTo>
                      <a:lnTo>
                        <a:pt x="517" y="400"/>
                      </a:lnTo>
                      <a:lnTo>
                        <a:pt x="466" y="396"/>
                      </a:lnTo>
                      <a:lnTo>
                        <a:pt x="459" y="517"/>
                      </a:lnTo>
                      <a:lnTo>
                        <a:pt x="337" y="520"/>
                      </a:lnTo>
                      <a:lnTo>
                        <a:pt x="335" y="543"/>
                      </a:lnTo>
                      <a:lnTo>
                        <a:pt x="339" y="567"/>
                      </a:lnTo>
                      <a:lnTo>
                        <a:pt x="356" y="611"/>
                      </a:lnTo>
                      <a:lnTo>
                        <a:pt x="400" y="670"/>
                      </a:lnTo>
                      <a:lnTo>
                        <a:pt x="431" y="742"/>
                      </a:lnTo>
                      <a:lnTo>
                        <a:pt x="463" y="709"/>
                      </a:lnTo>
                      <a:lnTo>
                        <a:pt x="494" y="679"/>
                      </a:lnTo>
                      <a:lnTo>
                        <a:pt x="524" y="649"/>
                      </a:lnTo>
                      <a:lnTo>
                        <a:pt x="555" y="616"/>
                      </a:lnTo>
                      <a:lnTo>
                        <a:pt x="583" y="585"/>
                      </a:lnTo>
                      <a:lnTo>
                        <a:pt x="613" y="553"/>
                      </a:lnTo>
                      <a:lnTo>
                        <a:pt x="641" y="520"/>
                      </a:lnTo>
                      <a:lnTo>
                        <a:pt x="672" y="487"/>
                      </a:lnTo>
                      <a:lnTo>
                        <a:pt x="700" y="457"/>
                      </a:lnTo>
                      <a:lnTo>
                        <a:pt x="730" y="424"/>
                      </a:lnTo>
                      <a:lnTo>
                        <a:pt x="763" y="393"/>
                      </a:lnTo>
                      <a:lnTo>
                        <a:pt x="793" y="363"/>
                      </a:lnTo>
                      <a:lnTo>
                        <a:pt x="826" y="333"/>
                      </a:lnTo>
                      <a:lnTo>
                        <a:pt x="861" y="304"/>
                      </a:lnTo>
                      <a:lnTo>
                        <a:pt x="896" y="276"/>
                      </a:lnTo>
                      <a:lnTo>
                        <a:pt x="934" y="248"/>
                      </a:lnTo>
                      <a:lnTo>
                        <a:pt x="1006" y="223"/>
                      </a:lnTo>
                      <a:lnTo>
                        <a:pt x="1079" y="208"/>
                      </a:lnTo>
                      <a:lnTo>
                        <a:pt x="1081" y="187"/>
                      </a:lnTo>
                      <a:lnTo>
                        <a:pt x="1070" y="164"/>
                      </a:lnTo>
                      <a:lnTo>
                        <a:pt x="1044" y="138"/>
                      </a:lnTo>
                      <a:lnTo>
                        <a:pt x="1011" y="110"/>
                      </a:lnTo>
                      <a:lnTo>
                        <a:pt x="976" y="84"/>
                      </a:lnTo>
                      <a:lnTo>
                        <a:pt x="941" y="63"/>
                      </a:lnTo>
                      <a:lnTo>
                        <a:pt x="910" y="45"/>
                      </a:lnTo>
                      <a:lnTo>
                        <a:pt x="889" y="33"/>
                      </a:lnTo>
                      <a:lnTo>
                        <a:pt x="901" y="14"/>
                      </a:lnTo>
                      <a:lnTo>
                        <a:pt x="917" y="0"/>
                      </a:lnTo>
                      <a:lnTo>
                        <a:pt x="946" y="19"/>
                      </a:lnTo>
                      <a:lnTo>
                        <a:pt x="974" y="40"/>
                      </a:lnTo>
                      <a:lnTo>
                        <a:pt x="1030" y="89"/>
                      </a:lnTo>
                      <a:lnTo>
                        <a:pt x="1079" y="148"/>
                      </a:lnTo>
                      <a:lnTo>
                        <a:pt x="1116" y="213"/>
                      </a:lnTo>
                      <a:lnTo>
                        <a:pt x="1095" y="279"/>
                      </a:lnTo>
                      <a:lnTo>
                        <a:pt x="948" y="286"/>
                      </a:lnTo>
                      <a:lnTo>
                        <a:pt x="836" y="370"/>
                      </a:lnTo>
                      <a:lnTo>
                        <a:pt x="786" y="421"/>
                      </a:lnTo>
                      <a:lnTo>
                        <a:pt x="737" y="475"/>
                      </a:lnTo>
                      <a:lnTo>
                        <a:pt x="714" y="501"/>
                      </a:lnTo>
                      <a:lnTo>
                        <a:pt x="690" y="529"/>
                      </a:lnTo>
                      <a:lnTo>
                        <a:pt x="667" y="557"/>
                      </a:lnTo>
                      <a:lnTo>
                        <a:pt x="644" y="585"/>
                      </a:lnTo>
                      <a:lnTo>
                        <a:pt x="620" y="611"/>
                      </a:lnTo>
                      <a:lnTo>
                        <a:pt x="597" y="639"/>
                      </a:lnTo>
                      <a:lnTo>
                        <a:pt x="573" y="667"/>
                      </a:lnTo>
                      <a:lnTo>
                        <a:pt x="550" y="695"/>
                      </a:lnTo>
                      <a:lnTo>
                        <a:pt x="529" y="723"/>
                      </a:lnTo>
                      <a:lnTo>
                        <a:pt x="505" y="754"/>
                      </a:lnTo>
                      <a:lnTo>
                        <a:pt x="482" y="782"/>
                      </a:lnTo>
                      <a:lnTo>
                        <a:pt x="459" y="810"/>
                      </a:lnTo>
                      <a:lnTo>
                        <a:pt x="431" y="840"/>
                      </a:lnTo>
                      <a:lnTo>
                        <a:pt x="398" y="859"/>
                      </a:lnTo>
                      <a:lnTo>
                        <a:pt x="323" y="876"/>
                      </a:lnTo>
                      <a:lnTo>
                        <a:pt x="175" y="918"/>
                      </a:lnTo>
                      <a:lnTo>
                        <a:pt x="147" y="950"/>
                      </a:lnTo>
                      <a:lnTo>
                        <a:pt x="126" y="972"/>
                      </a:lnTo>
                      <a:lnTo>
                        <a:pt x="101" y="988"/>
                      </a:lnTo>
                      <a:lnTo>
                        <a:pt x="47" y="995"/>
                      </a:lnTo>
                      <a:lnTo>
                        <a:pt x="0" y="972"/>
                      </a:lnTo>
                      <a:lnTo>
                        <a:pt x="0" y="9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" name="Freeform 43"/>
                <p:cNvSpPr>
                  <a:spLocks/>
                </p:cNvSpPr>
                <p:nvPr/>
              </p:nvSpPr>
              <p:spPr bwMode="auto">
                <a:xfrm>
                  <a:off x="3890" y="1987"/>
                  <a:ext cx="959" cy="1037"/>
                </a:xfrm>
                <a:custGeom>
                  <a:avLst/>
                  <a:gdLst>
                    <a:gd name="T0" fmla="*/ 0 w 959"/>
                    <a:gd name="T1" fmla="*/ 971 h 1037"/>
                    <a:gd name="T2" fmla="*/ 21 w 959"/>
                    <a:gd name="T3" fmla="*/ 908 h 1037"/>
                    <a:gd name="T4" fmla="*/ 49 w 959"/>
                    <a:gd name="T5" fmla="*/ 864 h 1037"/>
                    <a:gd name="T6" fmla="*/ 42 w 959"/>
                    <a:gd name="T7" fmla="*/ 644 h 1037"/>
                    <a:gd name="T8" fmla="*/ 124 w 959"/>
                    <a:gd name="T9" fmla="*/ 545 h 1037"/>
                    <a:gd name="T10" fmla="*/ 208 w 959"/>
                    <a:gd name="T11" fmla="*/ 461 h 1037"/>
                    <a:gd name="T12" fmla="*/ 290 w 959"/>
                    <a:gd name="T13" fmla="*/ 386 h 1037"/>
                    <a:gd name="T14" fmla="*/ 372 w 959"/>
                    <a:gd name="T15" fmla="*/ 318 h 1037"/>
                    <a:gd name="T16" fmla="*/ 454 w 959"/>
                    <a:gd name="T17" fmla="*/ 255 h 1037"/>
                    <a:gd name="T18" fmla="*/ 533 w 959"/>
                    <a:gd name="T19" fmla="*/ 192 h 1037"/>
                    <a:gd name="T20" fmla="*/ 613 w 959"/>
                    <a:gd name="T21" fmla="*/ 129 h 1037"/>
                    <a:gd name="T22" fmla="*/ 688 w 959"/>
                    <a:gd name="T23" fmla="*/ 61 h 1037"/>
                    <a:gd name="T24" fmla="*/ 725 w 959"/>
                    <a:gd name="T25" fmla="*/ 12 h 1037"/>
                    <a:gd name="T26" fmla="*/ 784 w 959"/>
                    <a:gd name="T27" fmla="*/ 0 h 1037"/>
                    <a:gd name="T28" fmla="*/ 917 w 959"/>
                    <a:gd name="T29" fmla="*/ 47 h 1037"/>
                    <a:gd name="T30" fmla="*/ 950 w 959"/>
                    <a:gd name="T31" fmla="*/ 87 h 1037"/>
                    <a:gd name="T32" fmla="*/ 889 w 959"/>
                    <a:gd name="T33" fmla="*/ 80 h 1037"/>
                    <a:gd name="T34" fmla="*/ 789 w 959"/>
                    <a:gd name="T35" fmla="*/ 54 h 1037"/>
                    <a:gd name="T36" fmla="*/ 718 w 959"/>
                    <a:gd name="T37" fmla="*/ 89 h 1037"/>
                    <a:gd name="T38" fmla="*/ 667 w 959"/>
                    <a:gd name="T39" fmla="*/ 131 h 1037"/>
                    <a:gd name="T40" fmla="*/ 601 w 959"/>
                    <a:gd name="T41" fmla="*/ 173 h 1037"/>
                    <a:gd name="T42" fmla="*/ 533 w 959"/>
                    <a:gd name="T43" fmla="*/ 225 h 1037"/>
                    <a:gd name="T44" fmla="*/ 430 w 959"/>
                    <a:gd name="T45" fmla="*/ 302 h 1037"/>
                    <a:gd name="T46" fmla="*/ 335 w 959"/>
                    <a:gd name="T47" fmla="*/ 386 h 1037"/>
                    <a:gd name="T48" fmla="*/ 274 w 959"/>
                    <a:gd name="T49" fmla="*/ 442 h 1037"/>
                    <a:gd name="T50" fmla="*/ 215 w 959"/>
                    <a:gd name="T51" fmla="*/ 506 h 1037"/>
                    <a:gd name="T52" fmla="*/ 161 w 959"/>
                    <a:gd name="T53" fmla="*/ 571 h 1037"/>
                    <a:gd name="T54" fmla="*/ 250 w 959"/>
                    <a:gd name="T55" fmla="*/ 609 h 1037"/>
                    <a:gd name="T56" fmla="*/ 363 w 959"/>
                    <a:gd name="T57" fmla="*/ 690 h 1037"/>
                    <a:gd name="T58" fmla="*/ 316 w 959"/>
                    <a:gd name="T59" fmla="*/ 667 h 1037"/>
                    <a:gd name="T60" fmla="*/ 171 w 959"/>
                    <a:gd name="T61" fmla="*/ 665 h 1037"/>
                    <a:gd name="T62" fmla="*/ 93 w 959"/>
                    <a:gd name="T63" fmla="*/ 730 h 1037"/>
                    <a:gd name="T64" fmla="*/ 119 w 959"/>
                    <a:gd name="T65" fmla="*/ 796 h 1037"/>
                    <a:gd name="T66" fmla="*/ 136 w 959"/>
                    <a:gd name="T67" fmla="*/ 836 h 1037"/>
                    <a:gd name="T68" fmla="*/ 79 w 959"/>
                    <a:gd name="T69" fmla="*/ 875 h 1037"/>
                    <a:gd name="T70" fmla="*/ 37 w 959"/>
                    <a:gd name="T71" fmla="*/ 934 h 1037"/>
                    <a:gd name="T72" fmla="*/ 42 w 959"/>
                    <a:gd name="T73" fmla="*/ 1004 h 1037"/>
                    <a:gd name="T74" fmla="*/ 40 w 959"/>
                    <a:gd name="T75" fmla="*/ 1037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59" h="1037">
                      <a:moveTo>
                        <a:pt x="40" y="1037"/>
                      </a:moveTo>
                      <a:lnTo>
                        <a:pt x="0" y="971"/>
                      </a:lnTo>
                      <a:lnTo>
                        <a:pt x="0" y="934"/>
                      </a:lnTo>
                      <a:lnTo>
                        <a:pt x="21" y="908"/>
                      </a:lnTo>
                      <a:lnTo>
                        <a:pt x="26" y="878"/>
                      </a:lnTo>
                      <a:lnTo>
                        <a:pt x="49" y="864"/>
                      </a:lnTo>
                      <a:lnTo>
                        <a:pt x="63" y="812"/>
                      </a:lnTo>
                      <a:lnTo>
                        <a:pt x="42" y="644"/>
                      </a:lnTo>
                      <a:lnTo>
                        <a:pt x="84" y="592"/>
                      </a:lnTo>
                      <a:lnTo>
                        <a:pt x="124" y="545"/>
                      </a:lnTo>
                      <a:lnTo>
                        <a:pt x="166" y="503"/>
                      </a:lnTo>
                      <a:lnTo>
                        <a:pt x="208" y="461"/>
                      </a:lnTo>
                      <a:lnTo>
                        <a:pt x="248" y="424"/>
                      </a:lnTo>
                      <a:lnTo>
                        <a:pt x="290" y="386"/>
                      </a:lnTo>
                      <a:lnTo>
                        <a:pt x="330" y="353"/>
                      </a:lnTo>
                      <a:lnTo>
                        <a:pt x="372" y="318"/>
                      </a:lnTo>
                      <a:lnTo>
                        <a:pt x="412" y="286"/>
                      </a:lnTo>
                      <a:lnTo>
                        <a:pt x="454" y="255"/>
                      </a:lnTo>
                      <a:lnTo>
                        <a:pt x="494" y="225"/>
                      </a:lnTo>
                      <a:lnTo>
                        <a:pt x="533" y="192"/>
                      </a:lnTo>
                      <a:lnTo>
                        <a:pt x="573" y="161"/>
                      </a:lnTo>
                      <a:lnTo>
                        <a:pt x="613" y="129"/>
                      </a:lnTo>
                      <a:lnTo>
                        <a:pt x="651" y="94"/>
                      </a:lnTo>
                      <a:lnTo>
                        <a:pt x="688" y="61"/>
                      </a:lnTo>
                      <a:lnTo>
                        <a:pt x="704" y="33"/>
                      </a:lnTo>
                      <a:lnTo>
                        <a:pt x="725" y="12"/>
                      </a:lnTo>
                      <a:lnTo>
                        <a:pt x="753" y="0"/>
                      </a:lnTo>
                      <a:lnTo>
                        <a:pt x="784" y="0"/>
                      </a:lnTo>
                      <a:lnTo>
                        <a:pt x="873" y="23"/>
                      </a:lnTo>
                      <a:lnTo>
                        <a:pt x="917" y="47"/>
                      </a:lnTo>
                      <a:lnTo>
                        <a:pt x="959" y="70"/>
                      </a:lnTo>
                      <a:lnTo>
                        <a:pt x="950" y="87"/>
                      </a:lnTo>
                      <a:lnTo>
                        <a:pt x="936" y="103"/>
                      </a:lnTo>
                      <a:lnTo>
                        <a:pt x="889" y="80"/>
                      </a:lnTo>
                      <a:lnTo>
                        <a:pt x="840" y="61"/>
                      </a:lnTo>
                      <a:lnTo>
                        <a:pt x="789" y="54"/>
                      </a:lnTo>
                      <a:lnTo>
                        <a:pt x="737" y="63"/>
                      </a:lnTo>
                      <a:lnTo>
                        <a:pt x="718" y="89"/>
                      </a:lnTo>
                      <a:lnTo>
                        <a:pt x="695" y="110"/>
                      </a:lnTo>
                      <a:lnTo>
                        <a:pt x="667" y="131"/>
                      </a:lnTo>
                      <a:lnTo>
                        <a:pt x="636" y="147"/>
                      </a:lnTo>
                      <a:lnTo>
                        <a:pt x="601" y="173"/>
                      </a:lnTo>
                      <a:lnTo>
                        <a:pt x="566" y="199"/>
                      </a:lnTo>
                      <a:lnTo>
                        <a:pt x="533" y="225"/>
                      </a:lnTo>
                      <a:lnTo>
                        <a:pt x="498" y="250"/>
                      </a:lnTo>
                      <a:lnTo>
                        <a:pt x="430" y="302"/>
                      </a:lnTo>
                      <a:lnTo>
                        <a:pt x="367" y="358"/>
                      </a:lnTo>
                      <a:lnTo>
                        <a:pt x="335" y="386"/>
                      </a:lnTo>
                      <a:lnTo>
                        <a:pt x="304" y="414"/>
                      </a:lnTo>
                      <a:lnTo>
                        <a:pt x="274" y="442"/>
                      </a:lnTo>
                      <a:lnTo>
                        <a:pt x="243" y="475"/>
                      </a:lnTo>
                      <a:lnTo>
                        <a:pt x="215" y="506"/>
                      </a:lnTo>
                      <a:lnTo>
                        <a:pt x="189" y="538"/>
                      </a:lnTo>
                      <a:lnTo>
                        <a:pt x="161" y="571"/>
                      </a:lnTo>
                      <a:lnTo>
                        <a:pt x="136" y="606"/>
                      </a:lnTo>
                      <a:lnTo>
                        <a:pt x="250" y="609"/>
                      </a:lnTo>
                      <a:lnTo>
                        <a:pt x="339" y="637"/>
                      </a:lnTo>
                      <a:lnTo>
                        <a:pt x="363" y="690"/>
                      </a:lnTo>
                      <a:lnTo>
                        <a:pt x="344" y="676"/>
                      </a:lnTo>
                      <a:lnTo>
                        <a:pt x="316" y="667"/>
                      </a:lnTo>
                      <a:lnTo>
                        <a:pt x="246" y="658"/>
                      </a:lnTo>
                      <a:lnTo>
                        <a:pt x="171" y="665"/>
                      </a:lnTo>
                      <a:lnTo>
                        <a:pt x="114" y="695"/>
                      </a:lnTo>
                      <a:lnTo>
                        <a:pt x="93" y="730"/>
                      </a:lnTo>
                      <a:lnTo>
                        <a:pt x="98" y="765"/>
                      </a:lnTo>
                      <a:lnTo>
                        <a:pt x="119" y="796"/>
                      </a:lnTo>
                      <a:lnTo>
                        <a:pt x="152" y="817"/>
                      </a:lnTo>
                      <a:lnTo>
                        <a:pt x="136" y="836"/>
                      </a:lnTo>
                      <a:lnTo>
                        <a:pt x="82" y="836"/>
                      </a:lnTo>
                      <a:lnTo>
                        <a:pt x="79" y="875"/>
                      </a:lnTo>
                      <a:lnTo>
                        <a:pt x="58" y="903"/>
                      </a:lnTo>
                      <a:lnTo>
                        <a:pt x="37" y="934"/>
                      </a:lnTo>
                      <a:lnTo>
                        <a:pt x="30" y="985"/>
                      </a:lnTo>
                      <a:lnTo>
                        <a:pt x="42" y="1004"/>
                      </a:lnTo>
                      <a:lnTo>
                        <a:pt x="56" y="1018"/>
                      </a:lnTo>
                      <a:lnTo>
                        <a:pt x="40" y="1037"/>
                      </a:lnTo>
                      <a:lnTo>
                        <a:pt x="40" y="10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" name="Freeform 44"/>
                <p:cNvSpPr>
                  <a:spLocks/>
                </p:cNvSpPr>
                <p:nvPr/>
              </p:nvSpPr>
              <p:spPr bwMode="auto">
                <a:xfrm>
                  <a:off x="4281" y="2223"/>
                  <a:ext cx="590" cy="518"/>
                </a:xfrm>
                <a:custGeom>
                  <a:avLst/>
                  <a:gdLst>
                    <a:gd name="T0" fmla="*/ 0 w 590"/>
                    <a:gd name="T1" fmla="*/ 361 h 518"/>
                    <a:gd name="T2" fmla="*/ 112 w 590"/>
                    <a:gd name="T3" fmla="*/ 361 h 518"/>
                    <a:gd name="T4" fmla="*/ 124 w 590"/>
                    <a:gd name="T5" fmla="*/ 246 h 518"/>
                    <a:gd name="T6" fmla="*/ 210 w 590"/>
                    <a:gd name="T7" fmla="*/ 239 h 518"/>
                    <a:gd name="T8" fmla="*/ 250 w 590"/>
                    <a:gd name="T9" fmla="*/ 206 h 518"/>
                    <a:gd name="T10" fmla="*/ 264 w 590"/>
                    <a:gd name="T11" fmla="*/ 145 h 518"/>
                    <a:gd name="T12" fmla="*/ 332 w 590"/>
                    <a:gd name="T13" fmla="*/ 129 h 518"/>
                    <a:gd name="T14" fmla="*/ 346 w 590"/>
                    <a:gd name="T15" fmla="*/ 57 h 518"/>
                    <a:gd name="T16" fmla="*/ 454 w 590"/>
                    <a:gd name="T17" fmla="*/ 38 h 518"/>
                    <a:gd name="T18" fmla="*/ 468 w 590"/>
                    <a:gd name="T19" fmla="*/ 0 h 518"/>
                    <a:gd name="T20" fmla="*/ 590 w 590"/>
                    <a:gd name="T21" fmla="*/ 43 h 518"/>
                    <a:gd name="T22" fmla="*/ 508 w 590"/>
                    <a:gd name="T23" fmla="*/ 99 h 518"/>
                    <a:gd name="T24" fmla="*/ 398 w 590"/>
                    <a:gd name="T25" fmla="*/ 195 h 518"/>
                    <a:gd name="T26" fmla="*/ 297 w 590"/>
                    <a:gd name="T27" fmla="*/ 293 h 518"/>
                    <a:gd name="T28" fmla="*/ 185 w 590"/>
                    <a:gd name="T29" fmla="*/ 417 h 518"/>
                    <a:gd name="T30" fmla="*/ 89 w 590"/>
                    <a:gd name="T31" fmla="*/ 518 h 518"/>
                    <a:gd name="T32" fmla="*/ 58 w 590"/>
                    <a:gd name="T33" fmla="*/ 454 h 518"/>
                    <a:gd name="T34" fmla="*/ 9 w 590"/>
                    <a:gd name="T35" fmla="*/ 405 h 518"/>
                    <a:gd name="T36" fmla="*/ 0 w 590"/>
                    <a:gd name="T37" fmla="*/ 361 h 518"/>
                    <a:gd name="T38" fmla="*/ 0 w 590"/>
                    <a:gd name="T39" fmla="*/ 361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0" h="518">
                      <a:moveTo>
                        <a:pt x="0" y="361"/>
                      </a:moveTo>
                      <a:lnTo>
                        <a:pt x="112" y="361"/>
                      </a:lnTo>
                      <a:lnTo>
                        <a:pt x="124" y="246"/>
                      </a:lnTo>
                      <a:lnTo>
                        <a:pt x="210" y="239"/>
                      </a:lnTo>
                      <a:lnTo>
                        <a:pt x="250" y="206"/>
                      </a:lnTo>
                      <a:lnTo>
                        <a:pt x="264" y="145"/>
                      </a:lnTo>
                      <a:lnTo>
                        <a:pt x="332" y="129"/>
                      </a:lnTo>
                      <a:lnTo>
                        <a:pt x="346" y="57"/>
                      </a:lnTo>
                      <a:lnTo>
                        <a:pt x="454" y="38"/>
                      </a:lnTo>
                      <a:lnTo>
                        <a:pt x="468" y="0"/>
                      </a:lnTo>
                      <a:lnTo>
                        <a:pt x="590" y="43"/>
                      </a:lnTo>
                      <a:lnTo>
                        <a:pt x="508" y="99"/>
                      </a:lnTo>
                      <a:lnTo>
                        <a:pt x="398" y="195"/>
                      </a:lnTo>
                      <a:lnTo>
                        <a:pt x="297" y="293"/>
                      </a:lnTo>
                      <a:lnTo>
                        <a:pt x="185" y="417"/>
                      </a:lnTo>
                      <a:lnTo>
                        <a:pt x="89" y="518"/>
                      </a:lnTo>
                      <a:lnTo>
                        <a:pt x="58" y="454"/>
                      </a:lnTo>
                      <a:lnTo>
                        <a:pt x="9" y="405"/>
                      </a:lnTo>
                      <a:lnTo>
                        <a:pt x="0" y="361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rgbClr val="A0E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" name="Freeform 45"/>
                <p:cNvSpPr>
                  <a:spLocks/>
                </p:cNvSpPr>
                <p:nvPr/>
              </p:nvSpPr>
              <p:spPr bwMode="auto">
                <a:xfrm>
                  <a:off x="4313" y="2240"/>
                  <a:ext cx="506" cy="456"/>
                </a:xfrm>
                <a:custGeom>
                  <a:avLst/>
                  <a:gdLst>
                    <a:gd name="T0" fmla="*/ 445 w 506"/>
                    <a:gd name="T1" fmla="*/ 0 h 456"/>
                    <a:gd name="T2" fmla="*/ 431 w 506"/>
                    <a:gd name="T3" fmla="*/ 33 h 456"/>
                    <a:gd name="T4" fmla="*/ 333 w 506"/>
                    <a:gd name="T5" fmla="*/ 56 h 456"/>
                    <a:gd name="T6" fmla="*/ 312 w 506"/>
                    <a:gd name="T7" fmla="*/ 128 h 456"/>
                    <a:gd name="T8" fmla="*/ 251 w 506"/>
                    <a:gd name="T9" fmla="*/ 147 h 456"/>
                    <a:gd name="T10" fmla="*/ 232 w 506"/>
                    <a:gd name="T11" fmla="*/ 220 h 456"/>
                    <a:gd name="T12" fmla="*/ 120 w 506"/>
                    <a:gd name="T13" fmla="*/ 250 h 456"/>
                    <a:gd name="T14" fmla="*/ 96 w 506"/>
                    <a:gd name="T15" fmla="*/ 356 h 456"/>
                    <a:gd name="T16" fmla="*/ 0 w 506"/>
                    <a:gd name="T17" fmla="*/ 372 h 456"/>
                    <a:gd name="T18" fmla="*/ 45 w 506"/>
                    <a:gd name="T19" fmla="*/ 414 h 456"/>
                    <a:gd name="T20" fmla="*/ 61 w 506"/>
                    <a:gd name="T21" fmla="*/ 456 h 456"/>
                    <a:gd name="T22" fmla="*/ 148 w 506"/>
                    <a:gd name="T23" fmla="*/ 339 h 456"/>
                    <a:gd name="T24" fmla="*/ 295 w 506"/>
                    <a:gd name="T25" fmla="*/ 217 h 456"/>
                    <a:gd name="T26" fmla="*/ 391 w 506"/>
                    <a:gd name="T27" fmla="*/ 91 h 456"/>
                    <a:gd name="T28" fmla="*/ 506 w 506"/>
                    <a:gd name="T29" fmla="*/ 30 h 456"/>
                    <a:gd name="T30" fmla="*/ 445 w 506"/>
                    <a:gd name="T31" fmla="*/ 0 h 456"/>
                    <a:gd name="T32" fmla="*/ 445 w 506"/>
                    <a:gd name="T33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6" h="456">
                      <a:moveTo>
                        <a:pt x="445" y="0"/>
                      </a:moveTo>
                      <a:lnTo>
                        <a:pt x="431" y="33"/>
                      </a:lnTo>
                      <a:lnTo>
                        <a:pt x="333" y="56"/>
                      </a:lnTo>
                      <a:lnTo>
                        <a:pt x="312" y="128"/>
                      </a:lnTo>
                      <a:lnTo>
                        <a:pt x="251" y="147"/>
                      </a:lnTo>
                      <a:lnTo>
                        <a:pt x="232" y="220"/>
                      </a:lnTo>
                      <a:lnTo>
                        <a:pt x="120" y="250"/>
                      </a:lnTo>
                      <a:lnTo>
                        <a:pt x="96" y="356"/>
                      </a:lnTo>
                      <a:lnTo>
                        <a:pt x="0" y="372"/>
                      </a:lnTo>
                      <a:lnTo>
                        <a:pt x="45" y="414"/>
                      </a:lnTo>
                      <a:lnTo>
                        <a:pt x="61" y="456"/>
                      </a:lnTo>
                      <a:lnTo>
                        <a:pt x="148" y="339"/>
                      </a:lnTo>
                      <a:lnTo>
                        <a:pt x="295" y="217"/>
                      </a:lnTo>
                      <a:lnTo>
                        <a:pt x="391" y="91"/>
                      </a:lnTo>
                      <a:lnTo>
                        <a:pt x="506" y="30"/>
                      </a:lnTo>
                      <a:lnTo>
                        <a:pt x="445" y="0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>
                  <a:off x="4344" y="2270"/>
                  <a:ext cx="431" cy="403"/>
                </a:xfrm>
                <a:custGeom>
                  <a:avLst/>
                  <a:gdLst>
                    <a:gd name="T0" fmla="*/ 431 w 431"/>
                    <a:gd name="T1" fmla="*/ 0 h 403"/>
                    <a:gd name="T2" fmla="*/ 325 w 431"/>
                    <a:gd name="T3" fmla="*/ 73 h 403"/>
                    <a:gd name="T4" fmla="*/ 260 w 431"/>
                    <a:gd name="T5" fmla="*/ 164 h 403"/>
                    <a:gd name="T6" fmla="*/ 159 w 431"/>
                    <a:gd name="T7" fmla="*/ 251 h 403"/>
                    <a:gd name="T8" fmla="*/ 51 w 431"/>
                    <a:gd name="T9" fmla="*/ 370 h 403"/>
                    <a:gd name="T10" fmla="*/ 37 w 431"/>
                    <a:gd name="T11" fmla="*/ 403 h 403"/>
                    <a:gd name="T12" fmla="*/ 0 w 431"/>
                    <a:gd name="T13" fmla="*/ 358 h 403"/>
                    <a:gd name="T14" fmla="*/ 68 w 431"/>
                    <a:gd name="T15" fmla="*/ 335 h 403"/>
                    <a:gd name="T16" fmla="*/ 103 w 431"/>
                    <a:gd name="T17" fmla="*/ 237 h 403"/>
                    <a:gd name="T18" fmla="*/ 206 w 431"/>
                    <a:gd name="T19" fmla="*/ 192 h 403"/>
                    <a:gd name="T20" fmla="*/ 234 w 431"/>
                    <a:gd name="T21" fmla="*/ 127 h 403"/>
                    <a:gd name="T22" fmla="*/ 292 w 431"/>
                    <a:gd name="T23" fmla="*/ 98 h 403"/>
                    <a:gd name="T24" fmla="*/ 316 w 431"/>
                    <a:gd name="T25" fmla="*/ 35 h 403"/>
                    <a:gd name="T26" fmla="*/ 431 w 431"/>
                    <a:gd name="T27" fmla="*/ 0 h 403"/>
                    <a:gd name="T28" fmla="*/ 431 w 431"/>
                    <a:gd name="T29" fmla="*/ 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31" h="403">
                      <a:moveTo>
                        <a:pt x="431" y="0"/>
                      </a:moveTo>
                      <a:lnTo>
                        <a:pt x="325" y="73"/>
                      </a:lnTo>
                      <a:lnTo>
                        <a:pt x="260" y="164"/>
                      </a:lnTo>
                      <a:lnTo>
                        <a:pt x="159" y="251"/>
                      </a:lnTo>
                      <a:lnTo>
                        <a:pt x="51" y="370"/>
                      </a:lnTo>
                      <a:lnTo>
                        <a:pt x="37" y="403"/>
                      </a:lnTo>
                      <a:lnTo>
                        <a:pt x="0" y="358"/>
                      </a:lnTo>
                      <a:lnTo>
                        <a:pt x="68" y="335"/>
                      </a:lnTo>
                      <a:lnTo>
                        <a:pt x="103" y="237"/>
                      </a:lnTo>
                      <a:lnTo>
                        <a:pt x="206" y="192"/>
                      </a:lnTo>
                      <a:lnTo>
                        <a:pt x="234" y="127"/>
                      </a:lnTo>
                      <a:lnTo>
                        <a:pt x="292" y="98"/>
                      </a:lnTo>
                      <a:lnTo>
                        <a:pt x="316" y="35"/>
                      </a:lnTo>
                      <a:lnTo>
                        <a:pt x="431" y="0"/>
                      </a:lnTo>
                      <a:lnTo>
                        <a:pt x="4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9" name="Freeform 47"/>
                <p:cNvSpPr>
                  <a:spLocks/>
                </p:cNvSpPr>
                <p:nvPr/>
              </p:nvSpPr>
              <p:spPr bwMode="auto">
                <a:xfrm>
                  <a:off x="3990" y="2652"/>
                  <a:ext cx="267" cy="192"/>
                </a:xfrm>
                <a:custGeom>
                  <a:avLst/>
                  <a:gdLst>
                    <a:gd name="T0" fmla="*/ 38 w 267"/>
                    <a:gd name="T1" fmla="*/ 140 h 192"/>
                    <a:gd name="T2" fmla="*/ 12 w 267"/>
                    <a:gd name="T3" fmla="*/ 110 h 192"/>
                    <a:gd name="T4" fmla="*/ 0 w 267"/>
                    <a:gd name="T5" fmla="*/ 84 h 192"/>
                    <a:gd name="T6" fmla="*/ 3 w 267"/>
                    <a:gd name="T7" fmla="*/ 56 h 192"/>
                    <a:gd name="T8" fmla="*/ 19 w 267"/>
                    <a:gd name="T9" fmla="*/ 32 h 192"/>
                    <a:gd name="T10" fmla="*/ 47 w 267"/>
                    <a:gd name="T11" fmla="*/ 16 h 192"/>
                    <a:gd name="T12" fmla="*/ 73 w 267"/>
                    <a:gd name="T13" fmla="*/ 9 h 192"/>
                    <a:gd name="T14" fmla="*/ 127 w 267"/>
                    <a:gd name="T15" fmla="*/ 0 h 192"/>
                    <a:gd name="T16" fmla="*/ 176 w 267"/>
                    <a:gd name="T17" fmla="*/ 2 h 192"/>
                    <a:gd name="T18" fmla="*/ 232 w 267"/>
                    <a:gd name="T19" fmla="*/ 16 h 192"/>
                    <a:gd name="T20" fmla="*/ 267 w 267"/>
                    <a:gd name="T21" fmla="*/ 44 h 192"/>
                    <a:gd name="T22" fmla="*/ 199 w 267"/>
                    <a:gd name="T23" fmla="*/ 42 h 192"/>
                    <a:gd name="T24" fmla="*/ 227 w 267"/>
                    <a:gd name="T25" fmla="*/ 86 h 192"/>
                    <a:gd name="T26" fmla="*/ 169 w 267"/>
                    <a:gd name="T27" fmla="*/ 77 h 192"/>
                    <a:gd name="T28" fmla="*/ 197 w 267"/>
                    <a:gd name="T29" fmla="*/ 121 h 192"/>
                    <a:gd name="T30" fmla="*/ 139 w 267"/>
                    <a:gd name="T31" fmla="*/ 114 h 192"/>
                    <a:gd name="T32" fmla="*/ 164 w 267"/>
                    <a:gd name="T33" fmla="*/ 161 h 192"/>
                    <a:gd name="T34" fmla="*/ 103 w 267"/>
                    <a:gd name="T35" fmla="*/ 140 h 192"/>
                    <a:gd name="T36" fmla="*/ 122 w 267"/>
                    <a:gd name="T37" fmla="*/ 192 h 192"/>
                    <a:gd name="T38" fmla="*/ 89 w 267"/>
                    <a:gd name="T39" fmla="*/ 159 h 192"/>
                    <a:gd name="T40" fmla="*/ 66 w 267"/>
                    <a:gd name="T41" fmla="*/ 147 h 192"/>
                    <a:gd name="T42" fmla="*/ 38 w 267"/>
                    <a:gd name="T43" fmla="*/ 140 h 192"/>
                    <a:gd name="T44" fmla="*/ 38 w 267"/>
                    <a:gd name="T45" fmla="*/ 14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7" h="192">
                      <a:moveTo>
                        <a:pt x="38" y="140"/>
                      </a:moveTo>
                      <a:lnTo>
                        <a:pt x="12" y="110"/>
                      </a:lnTo>
                      <a:lnTo>
                        <a:pt x="0" y="84"/>
                      </a:lnTo>
                      <a:lnTo>
                        <a:pt x="3" y="56"/>
                      </a:lnTo>
                      <a:lnTo>
                        <a:pt x="19" y="32"/>
                      </a:lnTo>
                      <a:lnTo>
                        <a:pt x="47" y="16"/>
                      </a:lnTo>
                      <a:lnTo>
                        <a:pt x="73" y="9"/>
                      </a:lnTo>
                      <a:lnTo>
                        <a:pt x="127" y="0"/>
                      </a:lnTo>
                      <a:lnTo>
                        <a:pt x="176" y="2"/>
                      </a:lnTo>
                      <a:lnTo>
                        <a:pt x="232" y="16"/>
                      </a:lnTo>
                      <a:lnTo>
                        <a:pt x="267" y="44"/>
                      </a:lnTo>
                      <a:lnTo>
                        <a:pt x="199" y="42"/>
                      </a:lnTo>
                      <a:lnTo>
                        <a:pt x="227" y="86"/>
                      </a:lnTo>
                      <a:lnTo>
                        <a:pt x="169" y="77"/>
                      </a:lnTo>
                      <a:lnTo>
                        <a:pt x="197" y="121"/>
                      </a:lnTo>
                      <a:lnTo>
                        <a:pt x="139" y="114"/>
                      </a:lnTo>
                      <a:lnTo>
                        <a:pt x="164" y="161"/>
                      </a:lnTo>
                      <a:lnTo>
                        <a:pt x="103" y="140"/>
                      </a:lnTo>
                      <a:lnTo>
                        <a:pt x="122" y="192"/>
                      </a:lnTo>
                      <a:lnTo>
                        <a:pt x="89" y="159"/>
                      </a:lnTo>
                      <a:lnTo>
                        <a:pt x="66" y="147"/>
                      </a:lnTo>
                      <a:lnTo>
                        <a:pt x="38" y="140"/>
                      </a:lnTo>
                      <a:lnTo>
                        <a:pt x="38" y="14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0" name="Freeform 48"/>
                <p:cNvSpPr>
                  <a:spLocks/>
                </p:cNvSpPr>
                <p:nvPr/>
              </p:nvSpPr>
              <p:spPr bwMode="auto">
                <a:xfrm>
                  <a:off x="3934" y="2823"/>
                  <a:ext cx="143" cy="131"/>
                </a:xfrm>
                <a:custGeom>
                  <a:avLst/>
                  <a:gdLst>
                    <a:gd name="T0" fmla="*/ 42 w 143"/>
                    <a:gd name="T1" fmla="*/ 2 h 131"/>
                    <a:gd name="T2" fmla="*/ 42 w 143"/>
                    <a:gd name="T3" fmla="*/ 32 h 131"/>
                    <a:gd name="T4" fmla="*/ 40 w 143"/>
                    <a:gd name="T5" fmla="*/ 51 h 131"/>
                    <a:gd name="T6" fmla="*/ 28 w 143"/>
                    <a:gd name="T7" fmla="*/ 56 h 131"/>
                    <a:gd name="T8" fmla="*/ 24 w 143"/>
                    <a:gd name="T9" fmla="*/ 70 h 131"/>
                    <a:gd name="T10" fmla="*/ 14 w 143"/>
                    <a:gd name="T11" fmla="*/ 79 h 131"/>
                    <a:gd name="T12" fmla="*/ 0 w 143"/>
                    <a:gd name="T13" fmla="*/ 96 h 131"/>
                    <a:gd name="T14" fmla="*/ 24 w 143"/>
                    <a:gd name="T15" fmla="*/ 96 h 131"/>
                    <a:gd name="T16" fmla="*/ 52 w 143"/>
                    <a:gd name="T17" fmla="*/ 100 h 131"/>
                    <a:gd name="T18" fmla="*/ 78 w 143"/>
                    <a:gd name="T19" fmla="*/ 124 h 131"/>
                    <a:gd name="T20" fmla="*/ 89 w 143"/>
                    <a:gd name="T21" fmla="*/ 131 h 131"/>
                    <a:gd name="T22" fmla="*/ 92 w 143"/>
                    <a:gd name="T23" fmla="*/ 124 h 131"/>
                    <a:gd name="T24" fmla="*/ 38 w 143"/>
                    <a:gd name="T25" fmla="*/ 79 h 131"/>
                    <a:gd name="T26" fmla="*/ 47 w 143"/>
                    <a:gd name="T27" fmla="*/ 58 h 131"/>
                    <a:gd name="T28" fmla="*/ 82 w 143"/>
                    <a:gd name="T29" fmla="*/ 67 h 131"/>
                    <a:gd name="T30" fmla="*/ 113 w 143"/>
                    <a:gd name="T31" fmla="*/ 100 h 131"/>
                    <a:gd name="T32" fmla="*/ 122 w 143"/>
                    <a:gd name="T33" fmla="*/ 89 h 131"/>
                    <a:gd name="T34" fmla="*/ 87 w 143"/>
                    <a:gd name="T35" fmla="*/ 51 h 131"/>
                    <a:gd name="T36" fmla="*/ 70 w 143"/>
                    <a:gd name="T37" fmla="*/ 44 h 131"/>
                    <a:gd name="T38" fmla="*/ 85 w 143"/>
                    <a:gd name="T39" fmla="*/ 35 h 131"/>
                    <a:gd name="T40" fmla="*/ 117 w 143"/>
                    <a:gd name="T41" fmla="*/ 37 h 131"/>
                    <a:gd name="T42" fmla="*/ 143 w 143"/>
                    <a:gd name="T43" fmla="*/ 56 h 131"/>
                    <a:gd name="T44" fmla="*/ 143 w 143"/>
                    <a:gd name="T45" fmla="*/ 39 h 131"/>
                    <a:gd name="T46" fmla="*/ 108 w 143"/>
                    <a:gd name="T47" fmla="*/ 11 h 131"/>
                    <a:gd name="T48" fmla="*/ 78 w 143"/>
                    <a:gd name="T49" fmla="*/ 2 h 131"/>
                    <a:gd name="T50" fmla="*/ 54 w 143"/>
                    <a:gd name="T51" fmla="*/ 0 h 131"/>
                    <a:gd name="T52" fmla="*/ 42 w 143"/>
                    <a:gd name="T53" fmla="*/ 2 h 131"/>
                    <a:gd name="T54" fmla="*/ 42 w 143"/>
                    <a:gd name="T55" fmla="*/ 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3" h="131">
                      <a:moveTo>
                        <a:pt x="42" y="2"/>
                      </a:moveTo>
                      <a:lnTo>
                        <a:pt x="42" y="32"/>
                      </a:lnTo>
                      <a:lnTo>
                        <a:pt x="40" y="51"/>
                      </a:lnTo>
                      <a:lnTo>
                        <a:pt x="28" y="56"/>
                      </a:lnTo>
                      <a:lnTo>
                        <a:pt x="24" y="70"/>
                      </a:lnTo>
                      <a:lnTo>
                        <a:pt x="14" y="79"/>
                      </a:lnTo>
                      <a:lnTo>
                        <a:pt x="0" y="96"/>
                      </a:lnTo>
                      <a:lnTo>
                        <a:pt x="24" y="96"/>
                      </a:lnTo>
                      <a:lnTo>
                        <a:pt x="52" y="100"/>
                      </a:lnTo>
                      <a:lnTo>
                        <a:pt x="78" y="124"/>
                      </a:lnTo>
                      <a:lnTo>
                        <a:pt x="89" y="131"/>
                      </a:lnTo>
                      <a:lnTo>
                        <a:pt x="92" y="124"/>
                      </a:lnTo>
                      <a:lnTo>
                        <a:pt x="38" y="79"/>
                      </a:lnTo>
                      <a:lnTo>
                        <a:pt x="47" y="58"/>
                      </a:lnTo>
                      <a:lnTo>
                        <a:pt x="82" y="67"/>
                      </a:lnTo>
                      <a:lnTo>
                        <a:pt x="113" y="100"/>
                      </a:lnTo>
                      <a:lnTo>
                        <a:pt x="122" y="89"/>
                      </a:lnTo>
                      <a:lnTo>
                        <a:pt x="87" y="51"/>
                      </a:lnTo>
                      <a:lnTo>
                        <a:pt x="70" y="44"/>
                      </a:lnTo>
                      <a:lnTo>
                        <a:pt x="85" y="35"/>
                      </a:lnTo>
                      <a:lnTo>
                        <a:pt x="117" y="37"/>
                      </a:lnTo>
                      <a:lnTo>
                        <a:pt x="143" y="56"/>
                      </a:lnTo>
                      <a:lnTo>
                        <a:pt x="143" y="39"/>
                      </a:lnTo>
                      <a:lnTo>
                        <a:pt x="108" y="11"/>
                      </a:lnTo>
                      <a:lnTo>
                        <a:pt x="78" y="2"/>
                      </a:lnTo>
                      <a:lnTo>
                        <a:pt x="54" y="0"/>
                      </a:lnTo>
                      <a:lnTo>
                        <a:pt x="42" y="2"/>
                      </a:lnTo>
                      <a:lnTo>
                        <a:pt x="42" y="2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4016" y="2666"/>
                  <a:ext cx="134" cy="129"/>
                </a:xfrm>
                <a:custGeom>
                  <a:avLst/>
                  <a:gdLst>
                    <a:gd name="T0" fmla="*/ 31 w 134"/>
                    <a:gd name="T1" fmla="*/ 119 h 129"/>
                    <a:gd name="T2" fmla="*/ 12 w 134"/>
                    <a:gd name="T3" fmla="*/ 103 h 129"/>
                    <a:gd name="T4" fmla="*/ 0 w 134"/>
                    <a:gd name="T5" fmla="*/ 72 h 129"/>
                    <a:gd name="T6" fmla="*/ 3 w 134"/>
                    <a:gd name="T7" fmla="*/ 42 h 129"/>
                    <a:gd name="T8" fmla="*/ 10 w 134"/>
                    <a:gd name="T9" fmla="*/ 23 h 129"/>
                    <a:gd name="T10" fmla="*/ 26 w 134"/>
                    <a:gd name="T11" fmla="*/ 14 h 129"/>
                    <a:gd name="T12" fmla="*/ 54 w 134"/>
                    <a:gd name="T13" fmla="*/ 2 h 129"/>
                    <a:gd name="T14" fmla="*/ 115 w 134"/>
                    <a:gd name="T15" fmla="*/ 0 h 129"/>
                    <a:gd name="T16" fmla="*/ 134 w 134"/>
                    <a:gd name="T17" fmla="*/ 9 h 129"/>
                    <a:gd name="T18" fmla="*/ 134 w 134"/>
                    <a:gd name="T19" fmla="*/ 42 h 129"/>
                    <a:gd name="T20" fmla="*/ 101 w 134"/>
                    <a:gd name="T21" fmla="*/ 58 h 129"/>
                    <a:gd name="T22" fmla="*/ 68 w 134"/>
                    <a:gd name="T23" fmla="*/ 72 h 129"/>
                    <a:gd name="T24" fmla="*/ 56 w 134"/>
                    <a:gd name="T25" fmla="*/ 86 h 129"/>
                    <a:gd name="T26" fmla="*/ 49 w 134"/>
                    <a:gd name="T27" fmla="*/ 114 h 129"/>
                    <a:gd name="T28" fmla="*/ 54 w 134"/>
                    <a:gd name="T29" fmla="*/ 129 h 129"/>
                    <a:gd name="T30" fmla="*/ 31 w 134"/>
                    <a:gd name="T31" fmla="*/ 119 h 129"/>
                    <a:gd name="T32" fmla="*/ 31 w 134"/>
                    <a:gd name="T33" fmla="*/ 11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4" h="129">
                      <a:moveTo>
                        <a:pt x="31" y="119"/>
                      </a:moveTo>
                      <a:lnTo>
                        <a:pt x="12" y="103"/>
                      </a:lnTo>
                      <a:lnTo>
                        <a:pt x="0" y="72"/>
                      </a:lnTo>
                      <a:lnTo>
                        <a:pt x="3" y="42"/>
                      </a:lnTo>
                      <a:lnTo>
                        <a:pt x="10" y="23"/>
                      </a:lnTo>
                      <a:lnTo>
                        <a:pt x="26" y="14"/>
                      </a:lnTo>
                      <a:lnTo>
                        <a:pt x="54" y="2"/>
                      </a:lnTo>
                      <a:lnTo>
                        <a:pt x="115" y="0"/>
                      </a:lnTo>
                      <a:lnTo>
                        <a:pt x="134" y="9"/>
                      </a:lnTo>
                      <a:lnTo>
                        <a:pt x="134" y="42"/>
                      </a:lnTo>
                      <a:lnTo>
                        <a:pt x="101" y="58"/>
                      </a:lnTo>
                      <a:lnTo>
                        <a:pt x="68" y="72"/>
                      </a:lnTo>
                      <a:lnTo>
                        <a:pt x="56" y="86"/>
                      </a:lnTo>
                      <a:lnTo>
                        <a:pt x="49" y="114"/>
                      </a:lnTo>
                      <a:lnTo>
                        <a:pt x="54" y="129"/>
                      </a:lnTo>
                      <a:lnTo>
                        <a:pt x="31" y="119"/>
                      </a:lnTo>
                      <a:lnTo>
                        <a:pt x="31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Freeform 50"/>
                <p:cNvSpPr>
                  <a:spLocks/>
                </p:cNvSpPr>
                <p:nvPr/>
              </p:nvSpPr>
              <p:spPr bwMode="auto">
                <a:xfrm>
                  <a:off x="4131" y="2720"/>
                  <a:ext cx="180" cy="170"/>
                </a:xfrm>
                <a:custGeom>
                  <a:avLst/>
                  <a:gdLst>
                    <a:gd name="T0" fmla="*/ 168 w 180"/>
                    <a:gd name="T1" fmla="*/ 28 h 170"/>
                    <a:gd name="T2" fmla="*/ 180 w 180"/>
                    <a:gd name="T3" fmla="*/ 82 h 170"/>
                    <a:gd name="T4" fmla="*/ 180 w 180"/>
                    <a:gd name="T5" fmla="*/ 114 h 170"/>
                    <a:gd name="T6" fmla="*/ 168 w 180"/>
                    <a:gd name="T7" fmla="*/ 138 h 170"/>
                    <a:gd name="T8" fmla="*/ 133 w 180"/>
                    <a:gd name="T9" fmla="*/ 152 h 170"/>
                    <a:gd name="T10" fmla="*/ 96 w 180"/>
                    <a:gd name="T11" fmla="*/ 159 h 170"/>
                    <a:gd name="T12" fmla="*/ 63 w 180"/>
                    <a:gd name="T13" fmla="*/ 166 h 170"/>
                    <a:gd name="T14" fmla="*/ 30 w 180"/>
                    <a:gd name="T15" fmla="*/ 170 h 170"/>
                    <a:gd name="T16" fmla="*/ 9 w 180"/>
                    <a:gd name="T17" fmla="*/ 161 h 170"/>
                    <a:gd name="T18" fmla="*/ 0 w 180"/>
                    <a:gd name="T19" fmla="*/ 138 h 170"/>
                    <a:gd name="T20" fmla="*/ 12 w 180"/>
                    <a:gd name="T21" fmla="*/ 114 h 170"/>
                    <a:gd name="T22" fmla="*/ 54 w 180"/>
                    <a:gd name="T23" fmla="*/ 98 h 170"/>
                    <a:gd name="T24" fmla="*/ 89 w 180"/>
                    <a:gd name="T25" fmla="*/ 89 h 170"/>
                    <a:gd name="T26" fmla="*/ 119 w 180"/>
                    <a:gd name="T27" fmla="*/ 75 h 170"/>
                    <a:gd name="T28" fmla="*/ 143 w 180"/>
                    <a:gd name="T29" fmla="*/ 44 h 170"/>
                    <a:gd name="T30" fmla="*/ 147 w 180"/>
                    <a:gd name="T31" fmla="*/ 9 h 170"/>
                    <a:gd name="T32" fmla="*/ 150 w 180"/>
                    <a:gd name="T33" fmla="*/ 0 h 170"/>
                    <a:gd name="T34" fmla="*/ 168 w 180"/>
                    <a:gd name="T35" fmla="*/ 28 h 170"/>
                    <a:gd name="T36" fmla="*/ 168 w 180"/>
                    <a:gd name="T37" fmla="*/ 28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0" h="170">
                      <a:moveTo>
                        <a:pt x="168" y="28"/>
                      </a:moveTo>
                      <a:lnTo>
                        <a:pt x="180" y="82"/>
                      </a:lnTo>
                      <a:lnTo>
                        <a:pt x="180" y="114"/>
                      </a:lnTo>
                      <a:lnTo>
                        <a:pt x="168" y="138"/>
                      </a:lnTo>
                      <a:lnTo>
                        <a:pt x="133" y="152"/>
                      </a:lnTo>
                      <a:lnTo>
                        <a:pt x="96" y="159"/>
                      </a:lnTo>
                      <a:lnTo>
                        <a:pt x="63" y="166"/>
                      </a:lnTo>
                      <a:lnTo>
                        <a:pt x="30" y="170"/>
                      </a:lnTo>
                      <a:lnTo>
                        <a:pt x="9" y="161"/>
                      </a:lnTo>
                      <a:lnTo>
                        <a:pt x="0" y="138"/>
                      </a:lnTo>
                      <a:lnTo>
                        <a:pt x="12" y="114"/>
                      </a:lnTo>
                      <a:lnTo>
                        <a:pt x="54" y="98"/>
                      </a:lnTo>
                      <a:lnTo>
                        <a:pt x="89" y="89"/>
                      </a:lnTo>
                      <a:lnTo>
                        <a:pt x="119" y="75"/>
                      </a:lnTo>
                      <a:lnTo>
                        <a:pt x="143" y="44"/>
                      </a:lnTo>
                      <a:lnTo>
                        <a:pt x="147" y="9"/>
                      </a:lnTo>
                      <a:lnTo>
                        <a:pt x="150" y="0"/>
                      </a:lnTo>
                      <a:lnTo>
                        <a:pt x="168" y="28"/>
                      </a:lnTo>
                      <a:lnTo>
                        <a:pt x="168" y="28"/>
                      </a:lnTo>
                      <a:close/>
                    </a:path>
                  </a:pathLst>
                </a:custGeom>
                <a:solidFill>
                  <a:srgbClr val="FFDB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Freeform 51"/>
                <p:cNvSpPr>
                  <a:spLocks/>
                </p:cNvSpPr>
                <p:nvPr/>
              </p:nvSpPr>
              <p:spPr bwMode="auto">
                <a:xfrm>
                  <a:off x="3925" y="2949"/>
                  <a:ext cx="47" cy="59"/>
                </a:xfrm>
                <a:custGeom>
                  <a:avLst/>
                  <a:gdLst>
                    <a:gd name="T0" fmla="*/ 42 w 47"/>
                    <a:gd name="T1" fmla="*/ 12 h 59"/>
                    <a:gd name="T2" fmla="*/ 23 w 47"/>
                    <a:gd name="T3" fmla="*/ 2 h 59"/>
                    <a:gd name="T4" fmla="*/ 5 w 47"/>
                    <a:gd name="T5" fmla="*/ 0 h 59"/>
                    <a:gd name="T6" fmla="*/ 0 w 47"/>
                    <a:gd name="T7" fmla="*/ 5 h 59"/>
                    <a:gd name="T8" fmla="*/ 0 w 47"/>
                    <a:gd name="T9" fmla="*/ 19 h 59"/>
                    <a:gd name="T10" fmla="*/ 7 w 47"/>
                    <a:gd name="T11" fmla="*/ 28 h 59"/>
                    <a:gd name="T12" fmla="*/ 16 w 47"/>
                    <a:gd name="T13" fmla="*/ 42 h 59"/>
                    <a:gd name="T14" fmla="*/ 23 w 47"/>
                    <a:gd name="T15" fmla="*/ 51 h 59"/>
                    <a:gd name="T16" fmla="*/ 37 w 47"/>
                    <a:gd name="T17" fmla="*/ 59 h 59"/>
                    <a:gd name="T18" fmla="*/ 30 w 47"/>
                    <a:gd name="T19" fmla="*/ 42 h 59"/>
                    <a:gd name="T20" fmla="*/ 37 w 47"/>
                    <a:gd name="T21" fmla="*/ 33 h 59"/>
                    <a:gd name="T22" fmla="*/ 44 w 47"/>
                    <a:gd name="T23" fmla="*/ 30 h 59"/>
                    <a:gd name="T24" fmla="*/ 47 w 47"/>
                    <a:gd name="T25" fmla="*/ 19 h 59"/>
                    <a:gd name="T26" fmla="*/ 42 w 47"/>
                    <a:gd name="T27" fmla="*/ 12 h 59"/>
                    <a:gd name="T28" fmla="*/ 42 w 47"/>
                    <a:gd name="T29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59">
                      <a:moveTo>
                        <a:pt x="42" y="12"/>
                      </a:moveTo>
                      <a:lnTo>
                        <a:pt x="23" y="2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7" y="28"/>
                      </a:lnTo>
                      <a:lnTo>
                        <a:pt x="16" y="42"/>
                      </a:lnTo>
                      <a:lnTo>
                        <a:pt x="23" y="51"/>
                      </a:lnTo>
                      <a:lnTo>
                        <a:pt x="37" y="59"/>
                      </a:lnTo>
                      <a:lnTo>
                        <a:pt x="30" y="42"/>
                      </a:lnTo>
                      <a:lnTo>
                        <a:pt x="37" y="33"/>
                      </a:lnTo>
                      <a:lnTo>
                        <a:pt x="44" y="30"/>
                      </a:lnTo>
                      <a:lnTo>
                        <a:pt x="47" y="19"/>
                      </a:lnTo>
                      <a:lnTo>
                        <a:pt x="42" y="12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4" name="Freeform 52"/>
                <p:cNvSpPr>
                  <a:spLocks/>
                </p:cNvSpPr>
                <p:nvPr/>
              </p:nvSpPr>
              <p:spPr bwMode="auto">
                <a:xfrm>
                  <a:off x="3967" y="2977"/>
                  <a:ext cx="28" cy="38"/>
                </a:xfrm>
                <a:custGeom>
                  <a:avLst/>
                  <a:gdLst>
                    <a:gd name="T0" fmla="*/ 14 w 28"/>
                    <a:gd name="T1" fmla="*/ 0 h 38"/>
                    <a:gd name="T2" fmla="*/ 0 w 28"/>
                    <a:gd name="T3" fmla="*/ 14 h 38"/>
                    <a:gd name="T4" fmla="*/ 0 w 28"/>
                    <a:gd name="T5" fmla="*/ 26 h 38"/>
                    <a:gd name="T6" fmla="*/ 7 w 28"/>
                    <a:gd name="T7" fmla="*/ 35 h 38"/>
                    <a:gd name="T8" fmla="*/ 21 w 28"/>
                    <a:gd name="T9" fmla="*/ 38 h 38"/>
                    <a:gd name="T10" fmla="*/ 28 w 28"/>
                    <a:gd name="T11" fmla="*/ 23 h 38"/>
                    <a:gd name="T12" fmla="*/ 23 w 28"/>
                    <a:gd name="T13" fmla="*/ 9 h 38"/>
                    <a:gd name="T14" fmla="*/ 14 w 28"/>
                    <a:gd name="T15" fmla="*/ 0 h 38"/>
                    <a:gd name="T16" fmla="*/ 14 w 28"/>
                    <a:gd name="T1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38">
                      <a:moveTo>
                        <a:pt x="14" y="0"/>
                      </a:moveTo>
                      <a:lnTo>
                        <a:pt x="0" y="14"/>
                      </a:lnTo>
                      <a:lnTo>
                        <a:pt x="0" y="26"/>
                      </a:lnTo>
                      <a:lnTo>
                        <a:pt x="7" y="35"/>
                      </a:lnTo>
                      <a:lnTo>
                        <a:pt x="21" y="38"/>
                      </a:lnTo>
                      <a:lnTo>
                        <a:pt x="28" y="23"/>
                      </a:lnTo>
                      <a:lnTo>
                        <a:pt x="23" y="9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5" name="Freeform 53"/>
                <p:cNvSpPr>
                  <a:spLocks/>
                </p:cNvSpPr>
                <p:nvPr/>
              </p:nvSpPr>
              <p:spPr bwMode="auto">
                <a:xfrm>
                  <a:off x="4089" y="2144"/>
                  <a:ext cx="606" cy="456"/>
                </a:xfrm>
                <a:custGeom>
                  <a:avLst/>
                  <a:gdLst>
                    <a:gd name="T0" fmla="*/ 0 w 606"/>
                    <a:gd name="T1" fmla="*/ 419 h 456"/>
                    <a:gd name="T2" fmla="*/ 117 w 606"/>
                    <a:gd name="T3" fmla="*/ 456 h 456"/>
                    <a:gd name="T4" fmla="*/ 124 w 606"/>
                    <a:gd name="T5" fmla="*/ 372 h 456"/>
                    <a:gd name="T6" fmla="*/ 215 w 606"/>
                    <a:gd name="T7" fmla="*/ 363 h 456"/>
                    <a:gd name="T8" fmla="*/ 288 w 606"/>
                    <a:gd name="T9" fmla="*/ 264 h 456"/>
                    <a:gd name="T10" fmla="*/ 360 w 606"/>
                    <a:gd name="T11" fmla="*/ 260 h 456"/>
                    <a:gd name="T12" fmla="*/ 391 w 606"/>
                    <a:gd name="T13" fmla="*/ 150 h 456"/>
                    <a:gd name="T14" fmla="*/ 447 w 606"/>
                    <a:gd name="T15" fmla="*/ 154 h 456"/>
                    <a:gd name="T16" fmla="*/ 484 w 606"/>
                    <a:gd name="T17" fmla="*/ 72 h 456"/>
                    <a:gd name="T18" fmla="*/ 571 w 606"/>
                    <a:gd name="T19" fmla="*/ 68 h 456"/>
                    <a:gd name="T20" fmla="*/ 606 w 606"/>
                    <a:gd name="T21" fmla="*/ 42 h 456"/>
                    <a:gd name="T22" fmla="*/ 496 w 606"/>
                    <a:gd name="T23" fmla="*/ 0 h 456"/>
                    <a:gd name="T24" fmla="*/ 454 w 606"/>
                    <a:gd name="T25" fmla="*/ 9 h 456"/>
                    <a:gd name="T26" fmla="*/ 325 w 606"/>
                    <a:gd name="T27" fmla="*/ 117 h 456"/>
                    <a:gd name="T28" fmla="*/ 194 w 606"/>
                    <a:gd name="T29" fmla="*/ 222 h 456"/>
                    <a:gd name="T30" fmla="*/ 86 w 606"/>
                    <a:gd name="T31" fmla="*/ 325 h 456"/>
                    <a:gd name="T32" fmla="*/ 0 w 606"/>
                    <a:gd name="T33" fmla="*/ 419 h 456"/>
                    <a:gd name="T34" fmla="*/ 0 w 606"/>
                    <a:gd name="T35" fmla="*/ 419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6" h="456">
                      <a:moveTo>
                        <a:pt x="0" y="419"/>
                      </a:moveTo>
                      <a:lnTo>
                        <a:pt x="117" y="456"/>
                      </a:lnTo>
                      <a:lnTo>
                        <a:pt x="124" y="372"/>
                      </a:lnTo>
                      <a:lnTo>
                        <a:pt x="215" y="363"/>
                      </a:lnTo>
                      <a:lnTo>
                        <a:pt x="288" y="264"/>
                      </a:lnTo>
                      <a:lnTo>
                        <a:pt x="360" y="260"/>
                      </a:lnTo>
                      <a:lnTo>
                        <a:pt x="391" y="150"/>
                      </a:lnTo>
                      <a:lnTo>
                        <a:pt x="447" y="154"/>
                      </a:lnTo>
                      <a:lnTo>
                        <a:pt x="484" y="72"/>
                      </a:lnTo>
                      <a:lnTo>
                        <a:pt x="571" y="68"/>
                      </a:lnTo>
                      <a:lnTo>
                        <a:pt x="606" y="42"/>
                      </a:lnTo>
                      <a:lnTo>
                        <a:pt x="496" y="0"/>
                      </a:lnTo>
                      <a:lnTo>
                        <a:pt x="454" y="9"/>
                      </a:lnTo>
                      <a:lnTo>
                        <a:pt x="325" y="117"/>
                      </a:lnTo>
                      <a:lnTo>
                        <a:pt x="194" y="222"/>
                      </a:lnTo>
                      <a:lnTo>
                        <a:pt x="86" y="325"/>
                      </a:lnTo>
                      <a:lnTo>
                        <a:pt x="0" y="419"/>
                      </a:lnTo>
                      <a:lnTo>
                        <a:pt x="0" y="419"/>
                      </a:lnTo>
                      <a:close/>
                    </a:path>
                  </a:pathLst>
                </a:custGeom>
                <a:solidFill>
                  <a:srgbClr val="F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" name="Freeform 54"/>
                <p:cNvSpPr>
                  <a:spLocks/>
                </p:cNvSpPr>
                <p:nvPr/>
              </p:nvSpPr>
              <p:spPr bwMode="auto">
                <a:xfrm>
                  <a:off x="4138" y="2158"/>
                  <a:ext cx="534" cy="421"/>
                </a:xfrm>
                <a:custGeom>
                  <a:avLst/>
                  <a:gdLst>
                    <a:gd name="T0" fmla="*/ 440 w 534"/>
                    <a:gd name="T1" fmla="*/ 0 h 421"/>
                    <a:gd name="T2" fmla="*/ 316 w 534"/>
                    <a:gd name="T3" fmla="*/ 93 h 421"/>
                    <a:gd name="T4" fmla="*/ 145 w 534"/>
                    <a:gd name="T5" fmla="*/ 229 h 421"/>
                    <a:gd name="T6" fmla="*/ 49 w 534"/>
                    <a:gd name="T7" fmla="*/ 335 h 421"/>
                    <a:gd name="T8" fmla="*/ 0 w 534"/>
                    <a:gd name="T9" fmla="*/ 391 h 421"/>
                    <a:gd name="T10" fmla="*/ 49 w 534"/>
                    <a:gd name="T11" fmla="*/ 421 h 421"/>
                    <a:gd name="T12" fmla="*/ 65 w 534"/>
                    <a:gd name="T13" fmla="*/ 342 h 421"/>
                    <a:gd name="T14" fmla="*/ 154 w 534"/>
                    <a:gd name="T15" fmla="*/ 337 h 421"/>
                    <a:gd name="T16" fmla="*/ 227 w 534"/>
                    <a:gd name="T17" fmla="*/ 232 h 421"/>
                    <a:gd name="T18" fmla="*/ 295 w 534"/>
                    <a:gd name="T19" fmla="*/ 232 h 421"/>
                    <a:gd name="T20" fmla="*/ 330 w 534"/>
                    <a:gd name="T21" fmla="*/ 119 h 421"/>
                    <a:gd name="T22" fmla="*/ 386 w 534"/>
                    <a:gd name="T23" fmla="*/ 124 h 421"/>
                    <a:gd name="T24" fmla="*/ 435 w 534"/>
                    <a:gd name="T25" fmla="*/ 40 h 421"/>
                    <a:gd name="T26" fmla="*/ 510 w 534"/>
                    <a:gd name="T27" fmla="*/ 44 h 421"/>
                    <a:gd name="T28" fmla="*/ 534 w 534"/>
                    <a:gd name="T29" fmla="*/ 33 h 421"/>
                    <a:gd name="T30" fmla="*/ 440 w 534"/>
                    <a:gd name="T31" fmla="*/ 0 h 421"/>
                    <a:gd name="T32" fmla="*/ 440 w 534"/>
                    <a:gd name="T33" fmla="*/ 0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4" h="421">
                      <a:moveTo>
                        <a:pt x="440" y="0"/>
                      </a:moveTo>
                      <a:lnTo>
                        <a:pt x="316" y="93"/>
                      </a:lnTo>
                      <a:lnTo>
                        <a:pt x="145" y="229"/>
                      </a:lnTo>
                      <a:lnTo>
                        <a:pt x="49" y="335"/>
                      </a:lnTo>
                      <a:lnTo>
                        <a:pt x="0" y="391"/>
                      </a:lnTo>
                      <a:lnTo>
                        <a:pt x="49" y="421"/>
                      </a:lnTo>
                      <a:lnTo>
                        <a:pt x="65" y="342"/>
                      </a:lnTo>
                      <a:lnTo>
                        <a:pt x="154" y="337"/>
                      </a:lnTo>
                      <a:lnTo>
                        <a:pt x="227" y="232"/>
                      </a:lnTo>
                      <a:lnTo>
                        <a:pt x="295" y="232"/>
                      </a:lnTo>
                      <a:lnTo>
                        <a:pt x="330" y="119"/>
                      </a:lnTo>
                      <a:lnTo>
                        <a:pt x="386" y="124"/>
                      </a:lnTo>
                      <a:lnTo>
                        <a:pt x="435" y="40"/>
                      </a:lnTo>
                      <a:lnTo>
                        <a:pt x="510" y="44"/>
                      </a:lnTo>
                      <a:lnTo>
                        <a:pt x="534" y="33"/>
                      </a:lnTo>
                      <a:lnTo>
                        <a:pt x="440" y="0"/>
                      </a:lnTo>
                      <a:lnTo>
                        <a:pt x="440" y="0"/>
                      </a:lnTo>
                      <a:close/>
                    </a:path>
                  </a:pathLst>
                </a:custGeom>
                <a:solidFill>
                  <a:srgbClr val="FAAD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" name="Freeform 55"/>
                <p:cNvSpPr>
                  <a:spLocks/>
                </p:cNvSpPr>
                <p:nvPr/>
              </p:nvSpPr>
              <p:spPr bwMode="auto">
                <a:xfrm>
                  <a:off x="4225" y="2209"/>
                  <a:ext cx="316" cy="265"/>
                </a:xfrm>
                <a:custGeom>
                  <a:avLst/>
                  <a:gdLst>
                    <a:gd name="T0" fmla="*/ 0 w 316"/>
                    <a:gd name="T1" fmla="*/ 265 h 265"/>
                    <a:gd name="T2" fmla="*/ 112 w 316"/>
                    <a:gd name="T3" fmla="*/ 152 h 265"/>
                    <a:gd name="T4" fmla="*/ 229 w 316"/>
                    <a:gd name="T5" fmla="*/ 59 h 265"/>
                    <a:gd name="T6" fmla="*/ 316 w 316"/>
                    <a:gd name="T7" fmla="*/ 0 h 265"/>
                    <a:gd name="T8" fmla="*/ 292 w 316"/>
                    <a:gd name="T9" fmla="*/ 54 h 265"/>
                    <a:gd name="T10" fmla="*/ 234 w 316"/>
                    <a:gd name="T11" fmla="*/ 66 h 265"/>
                    <a:gd name="T12" fmla="*/ 191 w 316"/>
                    <a:gd name="T13" fmla="*/ 152 h 265"/>
                    <a:gd name="T14" fmla="*/ 112 w 316"/>
                    <a:gd name="T15" fmla="*/ 176 h 265"/>
                    <a:gd name="T16" fmla="*/ 63 w 316"/>
                    <a:gd name="T17" fmla="*/ 255 h 265"/>
                    <a:gd name="T18" fmla="*/ 0 w 316"/>
                    <a:gd name="T19" fmla="*/ 265 h 265"/>
                    <a:gd name="T20" fmla="*/ 0 w 316"/>
                    <a:gd name="T21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6" h="265">
                      <a:moveTo>
                        <a:pt x="0" y="265"/>
                      </a:moveTo>
                      <a:lnTo>
                        <a:pt x="112" y="152"/>
                      </a:lnTo>
                      <a:lnTo>
                        <a:pt x="229" y="59"/>
                      </a:lnTo>
                      <a:lnTo>
                        <a:pt x="316" y="0"/>
                      </a:lnTo>
                      <a:lnTo>
                        <a:pt x="292" y="54"/>
                      </a:lnTo>
                      <a:lnTo>
                        <a:pt x="234" y="66"/>
                      </a:lnTo>
                      <a:lnTo>
                        <a:pt x="191" y="152"/>
                      </a:lnTo>
                      <a:lnTo>
                        <a:pt x="112" y="176"/>
                      </a:lnTo>
                      <a:lnTo>
                        <a:pt x="63" y="255"/>
                      </a:lnTo>
                      <a:lnTo>
                        <a:pt x="0" y="265"/>
                      </a:lnTo>
                      <a:lnTo>
                        <a:pt x="0" y="265"/>
                      </a:lnTo>
                      <a:close/>
                    </a:path>
                  </a:pathLst>
                </a:custGeom>
                <a:solidFill>
                  <a:srgbClr val="FF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8" name="Freeform 56"/>
                <p:cNvSpPr>
                  <a:spLocks/>
                </p:cNvSpPr>
                <p:nvPr/>
              </p:nvSpPr>
              <p:spPr bwMode="auto">
                <a:xfrm>
                  <a:off x="4618" y="2048"/>
                  <a:ext cx="370" cy="210"/>
                </a:xfrm>
                <a:custGeom>
                  <a:avLst/>
                  <a:gdLst>
                    <a:gd name="T0" fmla="*/ 0 w 370"/>
                    <a:gd name="T1" fmla="*/ 49 h 210"/>
                    <a:gd name="T2" fmla="*/ 18 w 370"/>
                    <a:gd name="T3" fmla="*/ 2 h 210"/>
                    <a:gd name="T4" fmla="*/ 79 w 370"/>
                    <a:gd name="T5" fmla="*/ 0 h 210"/>
                    <a:gd name="T6" fmla="*/ 208 w 370"/>
                    <a:gd name="T7" fmla="*/ 54 h 210"/>
                    <a:gd name="T8" fmla="*/ 304 w 370"/>
                    <a:gd name="T9" fmla="*/ 117 h 210"/>
                    <a:gd name="T10" fmla="*/ 360 w 370"/>
                    <a:gd name="T11" fmla="*/ 161 h 210"/>
                    <a:gd name="T12" fmla="*/ 370 w 370"/>
                    <a:gd name="T13" fmla="*/ 192 h 210"/>
                    <a:gd name="T14" fmla="*/ 323 w 370"/>
                    <a:gd name="T15" fmla="*/ 210 h 210"/>
                    <a:gd name="T16" fmla="*/ 224 w 370"/>
                    <a:gd name="T17" fmla="*/ 147 h 210"/>
                    <a:gd name="T18" fmla="*/ 103 w 370"/>
                    <a:gd name="T19" fmla="*/ 89 h 210"/>
                    <a:gd name="T20" fmla="*/ 33 w 370"/>
                    <a:gd name="T21" fmla="*/ 61 h 210"/>
                    <a:gd name="T22" fmla="*/ 0 w 370"/>
                    <a:gd name="T23" fmla="*/ 49 h 210"/>
                    <a:gd name="T24" fmla="*/ 0 w 370"/>
                    <a:gd name="T25" fmla="*/ 49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0" h="210">
                      <a:moveTo>
                        <a:pt x="0" y="49"/>
                      </a:moveTo>
                      <a:lnTo>
                        <a:pt x="18" y="2"/>
                      </a:lnTo>
                      <a:lnTo>
                        <a:pt x="79" y="0"/>
                      </a:lnTo>
                      <a:lnTo>
                        <a:pt x="208" y="54"/>
                      </a:lnTo>
                      <a:lnTo>
                        <a:pt x="304" y="117"/>
                      </a:lnTo>
                      <a:lnTo>
                        <a:pt x="360" y="161"/>
                      </a:lnTo>
                      <a:lnTo>
                        <a:pt x="370" y="192"/>
                      </a:lnTo>
                      <a:lnTo>
                        <a:pt x="323" y="210"/>
                      </a:lnTo>
                      <a:lnTo>
                        <a:pt x="224" y="147"/>
                      </a:lnTo>
                      <a:lnTo>
                        <a:pt x="103" y="89"/>
                      </a:lnTo>
                      <a:lnTo>
                        <a:pt x="33" y="61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" name="Freeform 57"/>
                <p:cNvSpPr>
                  <a:spLocks/>
                </p:cNvSpPr>
                <p:nvPr/>
              </p:nvSpPr>
              <p:spPr bwMode="auto">
                <a:xfrm>
                  <a:off x="4636" y="2062"/>
                  <a:ext cx="338" cy="175"/>
                </a:xfrm>
                <a:custGeom>
                  <a:avLst/>
                  <a:gdLst>
                    <a:gd name="T0" fmla="*/ 15 w 338"/>
                    <a:gd name="T1" fmla="*/ 0 h 175"/>
                    <a:gd name="T2" fmla="*/ 54 w 338"/>
                    <a:gd name="T3" fmla="*/ 0 h 175"/>
                    <a:gd name="T4" fmla="*/ 122 w 338"/>
                    <a:gd name="T5" fmla="*/ 26 h 175"/>
                    <a:gd name="T6" fmla="*/ 211 w 338"/>
                    <a:gd name="T7" fmla="*/ 70 h 175"/>
                    <a:gd name="T8" fmla="*/ 281 w 338"/>
                    <a:gd name="T9" fmla="*/ 117 h 175"/>
                    <a:gd name="T10" fmla="*/ 331 w 338"/>
                    <a:gd name="T11" fmla="*/ 152 h 175"/>
                    <a:gd name="T12" fmla="*/ 338 w 338"/>
                    <a:gd name="T13" fmla="*/ 171 h 175"/>
                    <a:gd name="T14" fmla="*/ 312 w 338"/>
                    <a:gd name="T15" fmla="*/ 175 h 175"/>
                    <a:gd name="T16" fmla="*/ 265 w 338"/>
                    <a:gd name="T17" fmla="*/ 122 h 175"/>
                    <a:gd name="T18" fmla="*/ 195 w 338"/>
                    <a:gd name="T19" fmla="*/ 84 h 175"/>
                    <a:gd name="T20" fmla="*/ 101 w 338"/>
                    <a:gd name="T21" fmla="*/ 40 h 175"/>
                    <a:gd name="T22" fmla="*/ 38 w 338"/>
                    <a:gd name="T23" fmla="*/ 16 h 175"/>
                    <a:gd name="T24" fmla="*/ 0 w 338"/>
                    <a:gd name="T25" fmla="*/ 16 h 175"/>
                    <a:gd name="T26" fmla="*/ 15 w 338"/>
                    <a:gd name="T27" fmla="*/ 0 h 175"/>
                    <a:gd name="T28" fmla="*/ 15 w 338"/>
                    <a:gd name="T29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175">
                      <a:moveTo>
                        <a:pt x="15" y="0"/>
                      </a:moveTo>
                      <a:lnTo>
                        <a:pt x="54" y="0"/>
                      </a:lnTo>
                      <a:lnTo>
                        <a:pt x="122" y="26"/>
                      </a:lnTo>
                      <a:lnTo>
                        <a:pt x="211" y="70"/>
                      </a:lnTo>
                      <a:lnTo>
                        <a:pt x="281" y="117"/>
                      </a:lnTo>
                      <a:lnTo>
                        <a:pt x="331" y="152"/>
                      </a:lnTo>
                      <a:lnTo>
                        <a:pt x="338" y="171"/>
                      </a:lnTo>
                      <a:lnTo>
                        <a:pt x="312" y="175"/>
                      </a:lnTo>
                      <a:lnTo>
                        <a:pt x="265" y="122"/>
                      </a:lnTo>
                      <a:lnTo>
                        <a:pt x="195" y="84"/>
                      </a:lnTo>
                      <a:lnTo>
                        <a:pt x="101" y="40"/>
                      </a:lnTo>
                      <a:lnTo>
                        <a:pt x="38" y="16"/>
                      </a:lnTo>
                      <a:lnTo>
                        <a:pt x="0" y="16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60" name="Group 58"/>
                <p:cNvGrpSpPr>
                  <a:grpSpLocks/>
                </p:cNvGrpSpPr>
                <p:nvPr/>
              </p:nvGrpSpPr>
              <p:grpSpPr bwMode="auto">
                <a:xfrm rot="-8246573">
                  <a:off x="3903" y="2800"/>
                  <a:ext cx="200" cy="234"/>
                  <a:chOff x="3136" y="2480"/>
                  <a:chExt cx="200" cy="268"/>
                </a:xfrm>
              </p:grpSpPr>
              <p:sp>
                <p:nvSpPr>
                  <p:cNvPr id="6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3136" y="2480"/>
                    <a:ext cx="200" cy="268"/>
                  </a:xfrm>
                  <a:prstGeom prst="can">
                    <a:avLst>
                      <a:gd name="adj" fmla="val 33500"/>
                    </a:avLst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2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9" y="2565"/>
                    <a:ext cx="0" cy="14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3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9" y="2571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577"/>
                    <a:ext cx="0" cy="149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5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9" y="2572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562"/>
                    <a:ext cx="0" cy="14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7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2496"/>
                    <a:ext cx="116" cy="40"/>
                  </a:xfrm>
                  <a:prstGeom prst="ellipse">
                    <a:avLst/>
                  </a:prstGeom>
                  <a:solidFill>
                    <a:srgbClr val="33CCFF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7" name="AutoShape 66"/>
              <p:cNvSpPr>
                <a:spLocks noChangeArrowheads="1"/>
              </p:cNvSpPr>
              <p:nvPr/>
            </p:nvSpPr>
            <p:spPr bwMode="auto">
              <a:xfrm rot="-360540">
                <a:off x="4219" y="2291"/>
                <a:ext cx="612" cy="246"/>
              </a:xfrm>
              <a:prstGeom prst="cloudCallout">
                <a:avLst>
                  <a:gd name="adj1" fmla="val -19773"/>
                  <a:gd name="adj2" fmla="val 54472"/>
                </a:avLst>
              </a:prstGeom>
              <a:solidFill>
                <a:srgbClr val="FFFFCC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38" name="Text Box 67"/>
              <p:cNvSpPr txBox="1">
                <a:spLocks noChangeArrowheads="1"/>
              </p:cNvSpPr>
              <p:nvPr/>
            </p:nvSpPr>
            <p:spPr bwMode="auto">
              <a:xfrm rot="20908327">
                <a:off x="4263" y="2281"/>
                <a:ext cx="56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ndy" pitchFamily="66" charset="0"/>
                  </a:rPr>
                  <a:t>Glow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5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Creme Dental Brilhante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dirty="0"/>
              <a:t>Teste </a:t>
            </a:r>
            <a:r>
              <a:rPr lang="pt-BR" sz="2400" dirty="0" smtClean="0"/>
              <a:t>Bicaudal sobre a Média </a:t>
            </a:r>
            <a:r>
              <a:rPr lang="pt-BR" sz="2400" dirty="0"/>
              <a:t>da </a:t>
            </a:r>
            <a:r>
              <a:rPr lang="pt-BR" sz="2400" dirty="0" smtClean="0"/>
              <a:t>População</a:t>
            </a:r>
            <a:r>
              <a:rPr lang="pt-BR" sz="2400" dirty="0"/>
              <a:t>: </a:t>
            </a:r>
            <a:r>
              <a:rPr lang="el-GR" sz="2400" i="1" dirty="0"/>
              <a:t>σ</a:t>
            </a:r>
            <a:r>
              <a:rPr lang="el-GR" sz="2400" dirty="0"/>
              <a:t> </a:t>
            </a:r>
            <a:r>
              <a:rPr lang="pt-BR" sz="2400" dirty="0" smtClean="0"/>
              <a:t>conhecido</a:t>
            </a:r>
            <a:endParaRPr lang="pt-BR" sz="2400" dirty="0"/>
          </a:p>
          <a:p>
            <a:r>
              <a:rPr lang="pt-BR" sz="2400" dirty="0"/>
              <a:t>Suponha que uma amostra de 30 tubos de creme dental fornece uma amostra média de </a:t>
            </a:r>
            <a:r>
              <a:rPr lang="pt-BR" sz="2400" dirty="0" smtClean="0"/>
              <a:t>172,84 gramas. </a:t>
            </a:r>
            <a:r>
              <a:rPr lang="pt-BR" sz="2400" dirty="0"/>
              <a:t>O desvio padrão da população acredita-se ser </a:t>
            </a:r>
            <a:r>
              <a:rPr lang="pt-BR" sz="2400" dirty="0" smtClean="0"/>
              <a:t>5,67 gramas</a:t>
            </a:r>
          </a:p>
          <a:p>
            <a:r>
              <a:rPr lang="pt-BR" sz="2400" dirty="0" smtClean="0"/>
              <a:t>Faça </a:t>
            </a:r>
            <a:r>
              <a:rPr lang="pt-BR" sz="2400" dirty="0"/>
              <a:t>um teste de hipótese, ao nível de significância de 0,03, para ajudar a determinar se </a:t>
            </a:r>
            <a:r>
              <a:rPr lang="pt-BR" sz="2400" dirty="0" smtClean="0"/>
              <a:t>o processo </a:t>
            </a:r>
            <a:r>
              <a:rPr lang="pt-BR" sz="2400" dirty="0"/>
              <a:t>de enchimento deve continuar a operar ou ser interrompido e corrigido</a:t>
            </a:r>
          </a:p>
          <a:p>
            <a:endParaRPr lang="pt-BR" sz="24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32</a:t>
            </a:fld>
            <a:endParaRPr lang="pt-BR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 rot="-284398">
            <a:off x="6258334" y="4465982"/>
            <a:ext cx="1464863" cy="2218656"/>
            <a:chOff x="1113" y="1071"/>
            <a:chExt cx="1206" cy="1769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143" y="1096"/>
              <a:ext cx="1041" cy="1642"/>
            </a:xfrm>
            <a:custGeom>
              <a:avLst/>
              <a:gdLst>
                <a:gd name="T0" fmla="*/ 266 w 2955"/>
                <a:gd name="T1" fmla="*/ 1638 h 4136"/>
                <a:gd name="T2" fmla="*/ 180 w 2955"/>
                <a:gd name="T3" fmla="*/ 1097 h 4136"/>
                <a:gd name="T4" fmla="*/ 205 w 2955"/>
                <a:gd name="T5" fmla="*/ 1019 h 4136"/>
                <a:gd name="T6" fmla="*/ 262 w 2955"/>
                <a:gd name="T7" fmla="*/ 844 h 4136"/>
                <a:gd name="T8" fmla="*/ 294 w 2955"/>
                <a:gd name="T9" fmla="*/ 749 h 4136"/>
                <a:gd name="T10" fmla="*/ 319 w 2955"/>
                <a:gd name="T11" fmla="*/ 663 h 4136"/>
                <a:gd name="T12" fmla="*/ 345 w 2955"/>
                <a:gd name="T13" fmla="*/ 570 h 4136"/>
                <a:gd name="T14" fmla="*/ 361 w 2955"/>
                <a:gd name="T15" fmla="*/ 545 h 4136"/>
                <a:gd name="T16" fmla="*/ 404 w 2955"/>
                <a:gd name="T17" fmla="*/ 498 h 4136"/>
                <a:gd name="T18" fmla="*/ 463 w 2955"/>
                <a:gd name="T19" fmla="*/ 435 h 4136"/>
                <a:gd name="T20" fmla="*/ 534 w 2955"/>
                <a:gd name="T21" fmla="*/ 367 h 4136"/>
                <a:gd name="T22" fmla="*/ 602 w 2955"/>
                <a:gd name="T23" fmla="*/ 300 h 4136"/>
                <a:gd name="T24" fmla="*/ 663 w 2955"/>
                <a:gd name="T25" fmla="*/ 243 h 4136"/>
                <a:gd name="T26" fmla="*/ 720 w 2955"/>
                <a:gd name="T27" fmla="*/ 186 h 4136"/>
                <a:gd name="T28" fmla="*/ 1109 w 2955"/>
                <a:gd name="T29" fmla="*/ 42 h 4136"/>
                <a:gd name="T30" fmla="*/ 1543 w 2955"/>
                <a:gd name="T31" fmla="*/ 0 h 4136"/>
                <a:gd name="T32" fmla="*/ 1853 w 2955"/>
                <a:gd name="T33" fmla="*/ 72 h 4136"/>
                <a:gd name="T34" fmla="*/ 2134 w 2955"/>
                <a:gd name="T35" fmla="*/ 201 h 4136"/>
                <a:gd name="T36" fmla="*/ 2364 w 2955"/>
                <a:gd name="T37" fmla="*/ 367 h 4136"/>
                <a:gd name="T38" fmla="*/ 2539 w 2955"/>
                <a:gd name="T39" fmla="*/ 758 h 4136"/>
                <a:gd name="T40" fmla="*/ 2645 w 2955"/>
                <a:gd name="T41" fmla="*/ 1220 h 4136"/>
                <a:gd name="T42" fmla="*/ 2689 w 2955"/>
                <a:gd name="T43" fmla="*/ 1739 h 4136"/>
                <a:gd name="T44" fmla="*/ 2869 w 2955"/>
                <a:gd name="T45" fmla="*/ 1848 h 4136"/>
                <a:gd name="T46" fmla="*/ 2955 w 2955"/>
                <a:gd name="T47" fmla="*/ 2157 h 4136"/>
                <a:gd name="T48" fmla="*/ 2941 w 2955"/>
                <a:gd name="T49" fmla="*/ 3285 h 4136"/>
                <a:gd name="T50" fmla="*/ 2841 w 2955"/>
                <a:gd name="T51" fmla="*/ 3762 h 4136"/>
                <a:gd name="T52" fmla="*/ 2400 w 2955"/>
                <a:gd name="T53" fmla="*/ 4043 h 4136"/>
                <a:gd name="T54" fmla="*/ 851 w 2955"/>
                <a:gd name="T55" fmla="*/ 4136 h 4136"/>
                <a:gd name="T56" fmla="*/ 482 w 2955"/>
                <a:gd name="T57" fmla="*/ 3625 h 4136"/>
                <a:gd name="T58" fmla="*/ 0 w 2955"/>
                <a:gd name="T59" fmla="*/ 2021 h 4136"/>
                <a:gd name="T60" fmla="*/ 224 w 2955"/>
                <a:gd name="T61" fmla="*/ 1783 h 4136"/>
                <a:gd name="T62" fmla="*/ 266 w 2955"/>
                <a:gd name="T63" fmla="*/ 1638 h 4136"/>
                <a:gd name="T64" fmla="*/ 266 w 2955"/>
                <a:gd name="T65" fmla="*/ 1638 h 4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55" h="4136">
                  <a:moveTo>
                    <a:pt x="266" y="1638"/>
                  </a:moveTo>
                  <a:lnTo>
                    <a:pt x="180" y="1097"/>
                  </a:lnTo>
                  <a:lnTo>
                    <a:pt x="205" y="1019"/>
                  </a:lnTo>
                  <a:lnTo>
                    <a:pt x="262" y="844"/>
                  </a:lnTo>
                  <a:lnTo>
                    <a:pt x="294" y="749"/>
                  </a:lnTo>
                  <a:lnTo>
                    <a:pt x="319" y="663"/>
                  </a:lnTo>
                  <a:lnTo>
                    <a:pt x="345" y="570"/>
                  </a:lnTo>
                  <a:lnTo>
                    <a:pt x="361" y="545"/>
                  </a:lnTo>
                  <a:lnTo>
                    <a:pt x="404" y="498"/>
                  </a:lnTo>
                  <a:lnTo>
                    <a:pt x="463" y="435"/>
                  </a:lnTo>
                  <a:lnTo>
                    <a:pt x="534" y="367"/>
                  </a:lnTo>
                  <a:lnTo>
                    <a:pt x="602" y="300"/>
                  </a:lnTo>
                  <a:lnTo>
                    <a:pt x="663" y="243"/>
                  </a:lnTo>
                  <a:lnTo>
                    <a:pt x="720" y="186"/>
                  </a:lnTo>
                  <a:lnTo>
                    <a:pt x="1109" y="42"/>
                  </a:lnTo>
                  <a:lnTo>
                    <a:pt x="1543" y="0"/>
                  </a:lnTo>
                  <a:lnTo>
                    <a:pt x="1853" y="72"/>
                  </a:lnTo>
                  <a:lnTo>
                    <a:pt x="2134" y="201"/>
                  </a:lnTo>
                  <a:lnTo>
                    <a:pt x="2364" y="367"/>
                  </a:lnTo>
                  <a:lnTo>
                    <a:pt x="2539" y="758"/>
                  </a:lnTo>
                  <a:lnTo>
                    <a:pt x="2645" y="1220"/>
                  </a:lnTo>
                  <a:lnTo>
                    <a:pt x="2689" y="1739"/>
                  </a:lnTo>
                  <a:lnTo>
                    <a:pt x="2869" y="1848"/>
                  </a:lnTo>
                  <a:lnTo>
                    <a:pt x="2955" y="2157"/>
                  </a:lnTo>
                  <a:lnTo>
                    <a:pt x="2941" y="3285"/>
                  </a:lnTo>
                  <a:lnTo>
                    <a:pt x="2841" y="3762"/>
                  </a:lnTo>
                  <a:lnTo>
                    <a:pt x="2400" y="4043"/>
                  </a:lnTo>
                  <a:lnTo>
                    <a:pt x="851" y="4136"/>
                  </a:lnTo>
                  <a:lnTo>
                    <a:pt x="482" y="3625"/>
                  </a:lnTo>
                  <a:lnTo>
                    <a:pt x="0" y="2021"/>
                  </a:lnTo>
                  <a:lnTo>
                    <a:pt x="224" y="1783"/>
                  </a:lnTo>
                  <a:lnTo>
                    <a:pt x="266" y="1638"/>
                  </a:lnTo>
                  <a:lnTo>
                    <a:pt x="266" y="16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78" y="1096"/>
              <a:ext cx="978" cy="1627"/>
            </a:xfrm>
            <a:custGeom>
              <a:avLst/>
              <a:gdLst>
                <a:gd name="T0" fmla="*/ 432 w 2773"/>
                <a:gd name="T1" fmla="*/ 304 h 4102"/>
                <a:gd name="T2" fmla="*/ 842 w 2773"/>
                <a:gd name="T3" fmla="*/ 91 h 4102"/>
                <a:gd name="T4" fmla="*/ 1306 w 2773"/>
                <a:gd name="T5" fmla="*/ 0 h 4102"/>
                <a:gd name="T6" fmla="*/ 1629 w 2773"/>
                <a:gd name="T7" fmla="*/ 34 h 4102"/>
                <a:gd name="T8" fmla="*/ 1981 w 2773"/>
                <a:gd name="T9" fmla="*/ 268 h 4102"/>
                <a:gd name="T10" fmla="*/ 2167 w 2773"/>
                <a:gd name="T11" fmla="*/ 449 h 4102"/>
                <a:gd name="T12" fmla="*/ 2298 w 2773"/>
                <a:gd name="T13" fmla="*/ 690 h 4102"/>
                <a:gd name="T14" fmla="*/ 2285 w 2773"/>
                <a:gd name="T15" fmla="*/ 827 h 4102"/>
                <a:gd name="T16" fmla="*/ 2119 w 2773"/>
                <a:gd name="T17" fmla="*/ 517 h 4102"/>
                <a:gd name="T18" fmla="*/ 1870 w 2773"/>
                <a:gd name="T19" fmla="*/ 297 h 4102"/>
                <a:gd name="T20" fmla="*/ 1589 w 2773"/>
                <a:gd name="T21" fmla="*/ 158 h 4102"/>
                <a:gd name="T22" fmla="*/ 1268 w 2773"/>
                <a:gd name="T23" fmla="*/ 110 h 4102"/>
                <a:gd name="T24" fmla="*/ 1127 w 2773"/>
                <a:gd name="T25" fmla="*/ 166 h 4102"/>
                <a:gd name="T26" fmla="*/ 933 w 2773"/>
                <a:gd name="T27" fmla="*/ 213 h 4102"/>
                <a:gd name="T28" fmla="*/ 818 w 2773"/>
                <a:gd name="T29" fmla="*/ 289 h 4102"/>
                <a:gd name="T30" fmla="*/ 618 w 2773"/>
                <a:gd name="T31" fmla="*/ 373 h 4102"/>
                <a:gd name="T32" fmla="*/ 329 w 2773"/>
                <a:gd name="T33" fmla="*/ 648 h 4102"/>
                <a:gd name="T34" fmla="*/ 225 w 2773"/>
                <a:gd name="T35" fmla="*/ 1027 h 4102"/>
                <a:gd name="T36" fmla="*/ 439 w 2773"/>
                <a:gd name="T37" fmla="*/ 1890 h 4102"/>
                <a:gd name="T38" fmla="*/ 873 w 2773"/>
                <a:gd name="T39" fmla="*/ 2207 h 4102"/>
                <a:gd name="T40" fmla="*/ 1505 w 2773"/>
                <a:gd name="T41" fmla="*/ 2241 h 4102"/>
                <a:gd name="T42" fmla="*/ 1967 w 2773"/>
                <a:gd name="T43" fmla="*/ 2110 h 4102"/>
                <a:gd name="T44" fmla="*/ 2159 w 2773"/>
                <a:gd name="T45" fmla="*/ 1876 h 4102"/>
                <a:gd name="T46" fmla="*/ 2374 w 2773"/>
                <a:gd name="T47" fmla="*/ 1276 h 4102"/>
                <a:gd name="T48" fmla="*/ 2414 w 2773"/>
                <a:gd name="T49" fmla="*/ 1544 h 4102"/>
                <a:gd name="T50" fmla="*/ 2359 w 2773"/>
                <a:gd name="T51" fmla="*/ 1855 h 4102"/>
                <a:gd name="T52" fmla="*/ 2288 w 2773"/>
                <a:gd name="T53" fmla="*/ 2021 h 4102"/>
                <a:gd name="T54" fmla="*/ 2442 w 2773"/>
                <a:gd name="T55" fmla="*/ 2123 h 4102"/>
                <a:gd name="T56" fmla="*/ 2594 w 2773"/>
                <a:gd name="T57" fmla="*/ 2241 h 4102"/>
                <a:gd name="T58" fmla="*/ 2705 w 2773"/>
                <a:gd name="T59" fmla="*/ 3116 h 4102"/>
                <a:gd name="T60" fmla="*/ 2773 w 2773"/>
                <a:gd name="T61" fmla="*/ 3572 h 4102"/>
                <a:gd name="T62" fmla="*/ 2735 w 2773"/>
                <a:gd name="T63" fmla="*/ 3792 h 4102"/>
                <a:gd name="T64" fmla="*/ 2511 w 2773"/>
                <a:gd name="T65" fmla="*/ 3944 h 4102"/>
                <a:gd name="T66" fmla="*/ 1209 w 2773"/>
                <a:gd name="T67" fmla="*/ 4102 h 4102"/>
                <a:gd name="T68" fmla="*/ 411 w 2773"/>
                <a:gd name="T69" fmla="*/ 4060 h 4102"/>
                <a:gd name="T70" fmla="*/ 392 w 2773"/>
                <a:gd name="T71" fmla="*/ 3971 h 4102"/>
                <a:gd name="T72" fmla="*/ 342 w 2773"/>
                <a:gd name="T73" fmla="*/ 3735 h 4102"/>
                <a:gd name="T74" fmla="*/ 310 w 2773"/>
                <a:gd name="T75" fmla="*/ 3576 h 4102"/>
                <a:gd name="T76" fmla="*/ 272 w 2773"/>
                <a:gd name="T77" fmla="*/ 3399 h 4102"/>
                <a:gd name="T78" fmla="*/ 234 w 2773"/>
                <a:gd name="T79" fmla="*/ 3209 h 4102"/>
                <a:gd name="T80" fmla="*/ 194 w 2773"/>
                <a:gd name="T81" fmla="*/ 3013 h 4102"/>
                <a:gd name="T82" fmla="*/ 154 w 2773"/>
                <a:gd name="T83" fmla="*/ 2817 h 4102"/>
                <a:gd name="T84" fmla="*/ 116 w 2773"/>
                <a:gd name="T85" fmla="*/ 2625 h 4102"/>
                <a:gd name="T86" fmla="*/ 82 w 2773"/>
                <a:gd name="T87" fmla="*/ 2447 h 4102"/>
                <a:gd name="T88" fmla="*/ 52 w 2773"/>
                <a:gd name="T89" fmla="*/ 2285 h 4102"/>
                <a:gd name="T90" fmla="*/ 0 w 2773"/>
                <a:gd name="T91" fmla="*/ 1933 h 4102"/>
                <a:gd name="T92" fmla="*/ 40 w 2773"/>
                <a:gd name="T93" fmla="*/ 1895 h 4102"/>
                <a:gd name="T94" fmla="*/ 97 w 2773"/>
                <a:gd name="T95" fmla="*/ 1853 h 4102"/>
                <a:gd name="T96" fmla="*/ 149 w 2773"/>
                <a:gd name="T97" fmla="*/ 1819 h 4102"/>
                <a:gd name="T98" fmla="*/ 169 w 2773"/>
                <a:gd name="T99" fmla="*/ 1806 h 4102"/>
                <a:gd name="T100" fmla="*/ 38 w 2773"/>
                <a:gd name="T101" fmla="*/ 1131 h 4102"/>
                <a:gd name="T102" fmla="*/ 219 w 2773"/>
                <a:gd name="T103" fmla="*/ 635 h 4102"/>
                <a:gd name="T104" fmla="*/ 432 w 2773"/>
                <a:gd name="T105" fmla="*/ 304 h 4102"/>
                <a:gd name="T106" fmla="*/ 432 w 2773"/>
                <a:gd name="T107" fmla="*/ 304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73" h="4102">
                  <a:moveTo>
                    <a:pt x="432" y="304"/>
                  </a:moveTo>
                  <a:lnTo>
                    <a:pt x="842" y="91"/>
                  </a:lnTo>
                  <a:lnTo>
                    <a:pt x="1306" y="0"/>
                  </a:lnTo>
                  <a:lnTo>
                    <a:pt x="1629" y="34"/>
                  </a:lnTo>
                  <a:lnTo>
                    <a:pt x="1981" y="268"/>
                  </a:lnTo>
                  <a:lnTo>
                    <a:pt x="2167" y="449"/>
                  </a:lnTo>
                  <a:lnTo>
                    <a:pt x="2298" y="690"/>
                  </a:lnTo>
                  <a:lnTo>
                    <a:pt x="2285" y="827"/>
                  </a:lnTo>
                  <a:lnTo>
                    <a:pt x="2119" y="517"/>
                  </a:lnTo>
                  <a:lnTo>
                    <a:pt x="1870" y="297"/>
                  </a:lnTo>
                  <a:lnTo>
                    <a:pt x="1589" y="158"/>
                  </a:lnTo>
                  <a:lnTo>
                    <a:pt x="1268" y="110"/>
                  </a:lnTo>
                  <a:lnTo>
                    <a:pt x="1127" y="166"/>
                  </a:lnTo>
                  <a:lnTo>
                    <a:pt x="933" y="213"/>
                  </a:lnTo>
                  <a:lnTo>
                    <a:pt x="818" y="289"/>
                  </a:lnTo>
                  <a:lnTo>
                    <a:pt x="618" y="373"/>
                  </a:lnTo>
                  <a:lnTo>
                    <a:pt x="329" y="648"/>
                  </a:lnTo>
                  <a:lnTo>
                    <a:pt x="225" y="1027"/>
                  </a:lnTo>
                  <a:lnTo>
                    <a:pt x="439" y="1890"/>
                  </a:lnTo>
                  <a:lnTo>
                    <a:pt x="873" y="2207"/>
                  </a:lnTo>
                  <a:lnTo>
                    <a:pt x="1505" y="2241"/>
                  </a:lnTo>
                  <a:lnTo>
                    <a:pt x="1967" y="2110"/>
                  </a:lnTo>
                  <a:lnTo>
                    <a:pt x="2159" y="1876"/>
                  </a:lnTo>
                  <a:lnTo>
                    <a:pt x="2374" y="1276"/>
                  </a:lnTo>
                  <a:lnTo>
                    <a:pt x="2414" y="1544"/>
                  </a:lnTo>
                  <a:lnTo>
                    <a:pt x="2359" y="1855"/>
                  </a:lnTo>
                  <a:lnTo>
                    <a:pt x="2288" y="2021"/>
                  </a:lnTo>
                  <a:lnTo>
                    <a:pt x="2442" y="2123"/>
                  </a:lnTo>
                  <a:lnTo>
                    <a:pt x="2594" y="2241"/>
                  </a:lnTo>
                  <a:lnTo>
                    <a:pt x="2705" y="3116"/>
                  </a:lnTo>
                  <a:lnTo>
                    <a:pt x="2773" y="3572"/>
                  </a:lnTo>
                  <a:lnTo>
                    <a:pt x="2735" y="3792"/>
                  </a:lnTo>
                  <a:lnTo>
                    <a:pt x="2511" y="3944"/>
                  </a:lnTo>
                  <a:lnTo>
                    <a:pt x="1209" y="4102"/>
                  </a:lnTo>
                  <a:lnTo>
                    <a:pt x="411" y="4060"/>
                  </a:lnTo>
                  <a:lnTo>
                    <a:pt x="392" y="3971"/>
                  </a:lnTo>
                  <a:lnTo>
                    <a:pt x="342" y="3735"/>
                  </a:lnTo>
                  <a:lnTo>
                    <a:pt x="310" y="3576"/>
                  </a:lnTo>
                  <a:lnTo>
                    <a:pt x="272" y="3399"/>
                  </a:lnTo>
                  <a:lnTo>
                    <a:pt x="234" y="3209"/>
                  </a:lnTo>
                  <a:lnTo>
                    <a:pt x="194" y="3013"/>
                  </a:lnTo>
                  <a:lnTo>
                    <a:pt x="154" y="2817"/>
                  </a:lnTo>
                  <a:lnTo>
                    <a:pt x="116" y="2625"/>
                  </a:lnTo>
                  <a:lnTo>
                    <a:pt x="82" y="2447"/>
                  </a:lnTo>
                  <a:lnTo>
                    <a:pt x="52" y="2285"/>
                  </a:lnTo>
                  <a:lnTo>
                    <a:pt x="0" y="1933"/>
                  </a:lnTo>
                  <a:lnTo>
                    <a:pt x="40" y="1895"/>
                  </a:lnTo>
                  <a:lnTo>
                    <a:pt x="97" y="1853"/>
                  </a:lnTo>
                  <a:lnTo>
                    <a:pt x="149" y="1819"/>
                  </a:lnTo>
                  <a:lnTo>
                    <a:pt x="169" y="1806"/>
                  </a:lnTo>
                  <a:lnTo>
                    <a:pt x="38" y="1131"/>
                  </a:lnTo>
                  <a:lnTo>
                    <a:pt x="219" y="635"/>
                  </a:lnTo>
                  <a:lnTo>
                    <a:pt x="432" y="304"/>
                  </a:lnTo>
                  <a:lnTo>
                    <a:pt x="432" y="30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326" y="1210"/>
              <a:ext cx="608" cy="687"/>
            </a:xfrm>
            <a:custGeom>
              <a:avLst/>
              <a:gdLst>
                <a:gd name="T0" fmla="*/ 572 w 1726"/>
                <a:gd name="T1" fmla="*/ 21 h 1732"/>
                <a:gd name="T2" fmla="*/ 245 w 1726"/>
                <a:gd name="T3" fmla="*/ 255 h 1732"/>
                <a:gd name="T4" fmla="*/ 92 w 1726"/>
                <a:gd name="T5" fmla="*/ 454 h 1732"/>
                <a:gd name="T6" fmla="*/ 33 w 1726"/>
                <a:gd name="T7" fmla="*/ 587 h 1732"/>
                <a:gd name="T8" fmla="*/ 0 w 1726"/>
                <a:gd name="T9" fmla="*/ 817 h 1732"/>
                <a:gd name="T10" fmla="*/ 25 w 1726"/>
                <a:gd name="T11" fmla="*/ 1097 h 1732"/>
                <a:gd name="T12" fmla="*/ 88 w 1726"/>
                <a:gd name="T13" fmla="*/ 1310 h 1732"/>
                <a:gd name="T14" fmla="*/ 198 w 1726"/>
                <a:gd name="T15" fmla="*/ 1511 h 1732"/>
                <a:gd name="T16" fmla="*/ 513 w 1726"/>
                <a:gd name="T17" fmla="*/ 1732 h 1732"/>
                <a:gd name="T18" fmla="*/ 295 w 1726"/>
                <a:gd name="T19" fmla="*/ 1441 h 1732"/>
                <a:gd name="T20" fmla="*/ 335 w 1726"/>
                <a:gd name="T21" fmla="*/ 994 h 1732"/>
                <a:gd name="T22" fmla="*/ 576 w 1726"/>
                <a:gd name="T23" fmla="*/ 738 h 1732"/>
                <a:gd name="T24" fmla="*/ 852 w 1726"/>
                <a:gd name="T25" fmla="*/ 698 h 1732"/>
                <a:gd name="T26" fmla="*/ 1120 w 1726"/>
                <a:gd name="T27" fmla="*/ 732 h 1732"/>
                <a:gd name="T28" fmla="*/ 1334 w 1726"/>
                <a:gd name="T29" fmla="*/ 848 h 1732"/>
                <a:gd name="T30" fmla="*/ 1445 w 1726"/>
                <a:gd name="T31" fmla="*/ 1000 h 1732"/>
                <a:gd name="T32" fmla="*/ 1505 w 1726"/>
                <a:gd name="T33" fmla="*/ 1180 h 1732"/>
                <a:gd name="T34" fmla="*/ 1479 w 1726"/>
                <a:gd name="T35" fmla="*/ 1325 h 1732"/>
                <a:gd name="T36" fmla="*/ 1610 w 1726"/>
                <a:gd name="T37" fmla="*/ 1055 h 1732"/>
                <a:gd name="T38" fmla="*/ 1720 w 1726"/>
                <a:gd name="T39" fmla="*/ 966 h 1732"/>
                <a:gd name="T40" fmla="*/ 1726 w 1726"/>
                <a:gd name="T41" fmla="*/ 690 h 1732"/>
                <a:gd name="T42" fmla="*/ 1581 w 1726"/>
                <a:gd name="T43" fmla="*/ 318 h 1732"/>
                <a:gd name="T44" fmla="*/ 1203 w 1726"/>
                <a:gd name="T45" fmla="*/ 49 h 1732"/>
                <a:gd name="T46" fmla="*/ 928 w 1726"/>
                <a:gd name="T47" fmla="*/ 0 h 1732"/>
                <a:gd name="T48" fmla="*/ 572 w 1726"/>
                <a:gd name="T49" fmla="*/ 21 h 1732"/>
                <a:gd name="T50" fmla="*/ 572 w 1726"/>
                <a:gd name="T51" fmla="*/ 2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6" h="1732">
                  <a:moveTo>
                    <a:pt x="572" y="21"/>
                  </a:moveTo>
                  <a:lnTo>
                    <a:pt x="245" y="255"/>
                  </a:lnTo>
                  <a:lnTo>
                    <a:pt x="92" y="454"/>
                  </a:lnTo>
                  <a:lnTo>
                    <a:pt x="33" y="587"/>
                  </a:lnTo>
                  <a:lnTo>
                    <a:pt x="0" y="817"/>
                  </a:lnTo>
                  <a:lnTo>
                    <a:pt x="25" y="1097"/>
                  </a:lnTo>
                  <a:lnTo>
                    <a:pt x="88" y="1310"/>
                  </a:lnTo>
                  <a:lnTo>
                    <a:pt x="198" y="1511"/>
                  </a:lnTo>
                  <a:lnTo>
                    <a:pt x="513" y="1732"/>
                  </a:lnTo>
                  <a:lnTo>
                    <a:pt x="295" y="1441"/>
                  </a:lnTo>
                  <a:lnTo>
                    <a:pt x="335" y="994"/>
                  </a:lnTo>
                  <a:lnTo>
                    <a:pt x="576" y="738"/>
                  </a:lnTo>
                  <a:lnTo>
                    <a:pt x="852" y="698"/>
                  </a:lnTo>
                  <a:lnTo>
                    <a:pt x="1120" y="732"/>
                  </a:lnTo>
                  <a:lnTo>
                    <a:pt x="1334" y="848"/>
                  </a:lnTo>
                  <a:lnTo>
                    <a:pt x="1445" y="1000"/>
                  </a:lnTo>
                  <a:lnTo>
                    <a:pt x="1505" y="1180"/>
                  </a:lnTo>
                  <a:lnTo>
                    <a:pt x="1479" y="1325"/>
                  </a:lnTo>
                  <a:lnTo>
                    <a:pt x="1610" y="1055"/>
                  </a:lnTo>
                  <a:lnTo>
                    <a:pt x="1720" y="966"/>
                  </a:lnTo>
                  <a:lnTo>
                    <a:pt x="1726" y="690"/>
                  </a:lnTo>
                  <a:lnTo>
                    <a:pt x="1581" y="318"/>
                  </a:lnTo>
                  <a:lnTo>
                    <a:pt x="1203" y="49"/>
                  </a:lnTo>
                  <a:lnTo>
                    <a:pt x="928" y="0"/>
                  </a:lnTo>
                  <a:lnTo>
                    <a:pt x="572" y="21"/>
                  </a:lnTo>
                  <a:lnTo>
                    <a:pt x="572" y="2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13" y="1131"/>
              <a:ext cx="1005" cy="1618"/>
            </a:xfrm>
            <a:custGeom>
              <a:avLst/>
              <a:gdLst>
                <a:gd name="T0" fmla="*/ 473 w 2851"/>
                <a:gd name="T1" fmla="*/ 354 h 4078"/>
                <a:gd name="T2" fmla="*/ 772 w 2851"/>
                <a:gd name="T3" fmla="*/ 107 h 4078"/>
                <a:gd name="T4" fmla="*/ 1026 w 2851"/>
                <a:gd name="T5" fmla="*/ 0 h 4078"/>
                <a:gd name="T6" fmla="*/ 1174 w 2851"/>
                <a:gd name="T7" fmla="*/ 35 h 4078"/>
                <a:gd name="T8" fmla="*/ 1186 w 2851"/>
                <a:gd name="T9" fmla="*/ 107 h 4078"/>
                <a:gd name="T10" fmla="*/ 933 w 2851"/>
                <a:gd name="T11" fmla="*/ 223 h 4078"/>
                <a:gd name="T12" fmla="*/ 834 w 2851"/>
                <a:gd name="T13" fmla="*/ 369 h 4078"/>
                <a:gd name="T14" fmla="*/ 1026 w 2851"/>
                <a:gd name="T15" fmla="*/ 246 h 4078"/>
                <a:gd name="T16" fmla="*/ 1309 w 2851"/>
                <a:gd name="T17" fmla="*/ 147 h 4078"/>
                <a:gd name="T18" fmla="*/ 1517 w 2851"/>
                <a:gd name="T19" fmla="*/ 116 h 4078"/>
                <a:gd name="T20" fmla="*/ 1807 w 2851"/>
                <a:gd name="T21" fmla="*/ 162 h 4078"/>
                <a:gd name="T22" fmla="*/ 1992 w 2851"/>
                <a:gd name="T23" fmla="*/ 276 h 4078"/>
                <a:gd name="T24" fmla="*/ 2121 w 2851"/>
                <a:gd name="T25" fmla="*/ 377 h 4078"/>
                <a:gd name="T26" fmla="*/ 2275 w 2851"/>
                <a:gd name="T27" fmla="*/ 584 h 4078"/>
                <a:gd name="T28" fmla="*/ 2351 w 2851"/>
                <a:gd name="T29" fmla="*/ 799 h 4078"/>
                <a:gd name="T30" fmla="*/ 2368 w 2851"/>
                <a:gd name="T31" fmla="*/ 1052 h 4078"/>
                <a:gd name="T32" fmla="*/ 2204 w 2851"/>
                <a:gd name="T33" fmla="*/ 645 h 4078"/>
                <a:gd name="T34" fmla="*/ 1976 w 2851"/>
                <a:gd name="T35" fmla="*/ 377 h 4078"/>
                <a:gd name="T36" fmla="*/ 1701 w 2851"/>
                <a:gd name="T37" fmla="*/ 238 h 4078"/>
                <a:gd name="T38" fmla="*/ 1231 w 2851"/>
                <a:gd name="T39" fmla="*/ 253 h 4078"/>
                <a:gd name="T40" fmla="*/ 849 w 2851"/>
                <a:gd name="T41" fmla="*/ 453 h 4078"/>
                <a:gd name="T42" fmla="*/ 696 w 2851"/>
                <a:gd name="T43" fmla="*/ 652 h 4078"/>
                <a:gd name="T44" fmla="*/ 604 w 2851"/>
                <a:gd name="T45" fmla="*/ 1015 h 4078"/>
                <a:gd name="T46" fmla="*/ 557 w 2851"/>
                <a:gd name="T47" fmla="*/ 700 h 4078"/>
                <a:gd name="T48" fmla="*/ 511 w 2851"/>
                <a:gd name="T49" fmla="*/ 907 h 4078"/>
                <a:gd name="T50" fmla="*/ 519 w 2851"/>
                <a:gd name="T51" fmla="*/ 1213 h 4078"/>
                <a:gd name="T52" fmla="*/ 612 w 2851"/>
                <a:gd name="T53" fmla="*/ 1544 h 4078"/>
                <a:gd name="T54" fmla="*/ 811 w 2851"/>
                <a:gd name="T55" fmla="*/ 1835 h 4078"/>
                <a:gd name="T56" fmla="*/ 1102 w 2851"/>
                <a:gd name="T57" fmla="*/ 2011 h 4078"/>
                <a:gd name="T58" fmla="*/ 1448 w 2851"/>
                <a:gd name="T59" fmla="*/ 2097 h 4078"/>
                <a:gd name="T60" fmla="*/ 1661 w 2851"/>
                <a:gd name="T61" fmla="*/ 2049 h 4078"/>
                <a:gd name="T62" fmla="*/ 1931 w 2851"/>
                <a:gd name="T63" fmla="*/ 1958 h 4078"/>
                <a:gd name="T64" fmla="*/ 2113 w 2851"/>
                <a:gd name="T65" fmla="*/ 1850 h 4078"/>
                <a:gd name="T66" fmla="*/ 2290 w 2851"/>
                <a:gd name="T67" fmla="*/ 1683 h 4078"/>
                <a:gd name="T68" fmla="*/ 2497 w 2851"/>
                <a:gd name="T69" fmla="*/ 1443 h 4078"/>
                <a:gd name="T70" fmla="*/ 2444 w 2851"/>
                <a:gd name="T71" fmla="*/ 1681 h 4078"/>
                <a:gd name="T72" fmla="*/ 2383 w 2851"/>
                <a:gd name="T73" fmla="*/ 1897 h 4078"/>
                <a:gd name="T74" fmla="*/ 2237 w 2851"/>
                <a:gd name="T75" fmla="*/ 2065 h 4078"/>
                <a:gd name="T76" fmla="*/ 1938 w 2851"/>
                <a:gd name="T77" fmla="*/ 2173 h 4078"/>
                <a:gd name="T78" fmla="*/ 1486 w 2851"/>
                <a:gd name="T79" fmla="*/ 2259 h 4078"/>
                <a:gd name="T80" fmla="*/ 865 w 2851"/>
                <a:gd name="T81" fmla="*/ 2274 h 4078"/>
                <a:gd name="T82" fmla="*/ 711 w 2851"/>
                <a:gd name="T83" fmla="*/ 2312 h 4078"/>
                <a:gd name="T84" fmla="*/ 620 w 2851"/>
                <a:gd name="T85" fmla="*/ 2433 h 4078"/>
                <a:gd name="T86" fmla="*/ 597 w 2851"/>
                <a:gd name="T87" fmla="*/ 2779 h 4078"/>
                <a:gd name="T88" fmla="*/ 772 w 2851"/>
                <a:gd name="T89" fmla="*/ 3732 h 4078"/>
                <a:gd name="T90" fmla="*/ 880 w 2851"/>
                <a:gd name="T91" fmla="*/ 3832 h 4078"/>
                <a:gd name="T92" fmla="*/ 1133 w 2851"/>
                <a:gd name="T93" fmla="*/ 3878 h 4078"/>
                <a:gd name="T94" fmla="*/ 1815 w 2851"/>
                <a:gd name="T95" fmla="*/ 3901 h 4078"/>
                <a:gd name="T96" fmla="*/ 2383 w 2851"/>
                <a:gd name="T97" fmla="*/ 3838 h 4078"/>
                <a:gd name="T98" fmla="*/ 2528 w 2851"/>
                <a:gd name="T99" fmla="*/ 3808 h 4078"/>
                <a:gd name="T100" fmla="*/ 2851 w 2851"/>
                <a:gd name="T101" fmla="*/ 3749 h 4078"/>
                <a:gd name="T102" fmla="*/ 2581 w 2851"/>
                <a:gd name="T103" fmla="*/ 3939 h 4078"/>
                <a:gd name="T104" fmla="*/ 734 w 2851"/>
                <a:gd name="T105" fmla="*/ 4078 h 4078"/>
                <a:gd name="T106" fmla="*/ 564 w 2851"/>
                <a:gd name="T107" fmla="*/ 3992 h 4078"/>
                <a:gd name="T108" fmla="*/ 59 w 2851"/>
                <a:gd name="T109" fmla="*/ 2173 h 4078"/>
                <a:gd name="T110" fmla="*/ 0 w 2851"/>
                <a:gd name="T111" fmla="*/ 1924 h 4078"/>
                <a:gd name="T112" fmla="*/ 367 w 2851"/>
                <a:gd name="T113" fmla="*/ 1650 h 4078"/>
                <a:gd name="T114" fmla="*/ 258 w 2851"/>
                <a:gd name="T115" fmla="*/ 1067 h 4078"/>
                <a:gd name="T116" fmla="*/ 473 w 2851"/>
                <a:gd name="T117" fmla="*/ 354 h 4078"/>
                <a:gd name="T118" fmla="*/ 473 w 2851"/>
                <a:gd name="T119" fmla="*/ 354 h 4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1" h="4078">
                  <a:moveTo>
                    <a:pt x="473" y="354"/>
                  </a:moveTo>
                  <a:lnTo>
                    <a:pt x="772" y="107"/>
                  </a:lnTo>
                  <a:lnTo>
                    <a:pt x="1026" y="0"/>
                  </a:lnTo>
                  <a:lnTo>
                    <a:pt x="1174" y="35"/>
                  </a:lnTo>
                  <a:lnTo>
                    <a:pt x="1186" y="107"/>
                  </a:lnTo>
                  <a:lnTo>
                    <a:pt x="933" y="223"/>
                  </a:lnTo>
                  <a:lnTo>
                    <a:pt x="834" y="369"/>
                  </a:lnTo>
                  <a:lnTo>
                    <a:pt x="1026" y="246"/>
                  </a:lnTo>
                  <a:lnTo>
                    <a:pt x="1309" y="147"/>
                  </a:lnTo>
                  <a:lnTo>
                    <a:pt x="1517" y="116"/>
                  </a:lnTo>
                  <a:lnTo>
                    <a:pt x="1807" y="162"/>
                  </a:lnTo>
                  <a:lnTo>
                    <a:pt x="1992" y="276"/>
                  </a:lnTo>
                  <a:lnTo>
                    <a:pt x="2121" y="377"/>
                  </a:lnTo>
                  <a:lnTo>
                    <a:pt x="2275" y="584"/>
                  </a:lnTo>
                  <a:lnTo>
                    <a:pt x="2351" y="799"/>
                  </a:lnTo>
                  <a:lnTo>
                    <a:pt x="2368" y="1052"/>
                  </a:lnTo>
                  <a:lnTo>
                    <a:pt x="2204" y="645"/>
                  </a:lnTo>
                  <a:lnTo>
                    <a:pt x="1976" y="377"/>
                  </a:lnTo>
                  <a:lnTo>
                    <a:pt x="1701" y="238"/>
                  </a:lnTo>
                  <a:lnTo>
                    <a:pt x="1231" y="253"/>
                  </a:lnTo>
                  <a:lnTo>
                    <a:pt x="849" y="453"/>
                  </a:lnTo>
                  <a:lnTo>
                    <a:pt x="696" y="652"/>
                  </a:lnTo>
                  <a:lnTo>
                    <a:pt x="604" y="1015"/>
                  </a:lnTo>
                  <a:lnTo>
                    <a:pt x="557" y="700"/>
                  </a:lnTo>
                  <a:lnTo>
                    <a:pt x="511" y="907"/>
                  </a:lnTo>
                  <a:lnTo>
                    <a:pt x="519" y="1213"/>
                  </a:lnTo>
                  <a:lnTo>
                    <a:pt x="612" y="1544"/>
                  </a:lnTo>
                  <a:lnTo>
                    <a:pt x="811" y="1835"/>
                  </a:lnTo>
                  <a:lnTo>
                    <a:pt x="1102" y="2011"/>
                  </a:lnTo>
                  <a:lnTo>
                    <a:pt x="1448" y="2097"/>
                  </a:lnTo>
                  <a:lnTo>
                    <a:pt x="1661" y="2049"/>
                  </a:lnTo>
                  <a:lnTo>
                    <a:pt x="1931" y="1958"/>
                  </a:lnTo>
                  <a:lnTo>
                    <a:pt x="2113" y="1850"/>
                  </a:lnTo>
                  <a:lnTo>
                    <a:pt x="2290" y="1683"/>
                  </a:lnTo>
                  <a:lnTo>
                    <a:pt x="2497" y="1443"/>
                  </a:lnTo>
                  <a:lnTo>
                    <a:pt x="2444" y="1681"/>
                  </a:lnTo>
                  <a:lnTo>
                    <a:pt x="2383" y="1897"/>
                  </a:lnTo>
                  <a:lnTo>
                    <a:pt x="2237" y="2065"/>
                  </a:lnTo>
                  <a:lnTo>
                    <a:pt x="1938" y="2173"/>
                  </a:lnTo>
                  <a:lnTo>
                    <a:pt x="1486" y="2259"/>
                  </a:lnTo>
                  <a:lnTo>
                    <a:pt x="865" y="2274"/>
                  </a:lnTo>
                  <a:lnTo>
                    <a:pt x="711" y="2312"/>
                  </a:lnTo>
                  <a:lnTo>
                    <a:pt x="620" y="2433"/>
                  </a:lnTo>
                  <a:lnTo>
                    <a:pt x="597" y="2779"/>
                  </a:lnTo>
                  <a:lnTo>
                    <a:pt x="772" y="3732"/>
                  </a:lnTo>
                  <a:lnTo>
                    <a:pt x="880" y="3832"/>
                  </a:lnTo>
                  <a:lnTo>
                    <a:pt x="1133" y="3878"/>
                  </a:lnTo>
                  <a:lnTo>
                    <a:pt x="1815" y="3901"/>
                  </a:lnTo>
                  <a:lnTo>
                    <a:pt x="2383" y="3838"/>
                  </a:lnTo>
                  <a:lnTo>
                    <a:pt x="2528" y="3808"/>
                  </a:lnTo>
                  <a:lnTo>
                    <a:pt x="2851" y="3749"/>
                  </a:lnTo>
                  <a:lnTo>
                    <a:pt x="2581" y="3939"/>
                  </a:lnTo>
                  <a:lnTo>
                    <a:pt x="734" y="4078"/>
                  </a:lnTo>
                  <a:lnTo>
                    <a:pt x="564" y="3992"/>
                  </a:lnTo>
                  <a:lnTo>
                    <a:pt x="59" y="2173"/>
                  </a:lnTo>
                  <a:lnTo>
                    <a:pt x="0" y="1924"/>
                  </a:lnTo>
                  <a:lnTo>
                    <a:pt x="367" y="1650"/>
                  </a:lnTo>
                  <a:lnTo>
                    <a:pt x="258" y="1067"/>
                  </a:lnTo>
                  <a:lnTo>
                    <a:pt x="473" y="354"/>
                  </a:lnTo>
                  <a:lnTo>
                    <a:pt x="473" y="35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999" y="1763"/>
              <a:ext cx="181" cy="837"/>
            </a:xfrm>
            <a:custGeom>
              <a:avLst/>
              <a:gdLst>
                <a:gd name="T0" fmla="*/ 0 w 513"/>
                <a:gd name="T1" fmla="*/ 306 h 2110"/>
                <a:gd name="T2" fmla="*/ 200 w 513"/>
                <a:gd name="T3" fmla="*/ 274 h 2110"/>
                <a:gd name="T4" fmla="*/ 314 w 513"/>
                <a:gd name="T5" fmla="*/ 322 h 2110"/>
                <a:gd name="T6" fmla="*/ 384 w 513"/>
                <a:gd name="T7" fmla="*/ 458 h 2110"/>
                <a:gd name="T8" fmla="*/ 430 w 513"/>
                <a:gd name="T9" fmla="*/ 1264 h 2110"/>
                <a:gd name="T10" fmla="*/ 407 w 513"/>
                <a:gd name="T11" fmla="*/ 2110 h 2110"/>
                <a:gd name="T12" fmla="*/ 513 w 513"/>
                <a:gd name="T13" fmla="*/ 1496 h 2110"/>
                <a:gd name="T14" fmla="*/ 513 w 513"/>
                <a:gd name="T15" fmla="*/ 390 h 2110"/>
                <a:gd name="T16" fmla="*/ 437 w 513"/>
                <a:gd name="T17" fmla="*/ 114 h 2110"/>
                <a:gd name="T18" fmla="*/ 297 w 513"/>
                <a:gd name="T19" fmla="*/ 0 h 2110"/>
                <a:gd name="T20" fmla="*/ 147 w 513"/>
                <a:gd name="T21" fmla="*/ 175 h 2110"/>
                <a:gd name="T22" fmla="*/ 0 w 513"/>
                <a:gd name="T23" fmla="*/ 306 h 2110"/>
                <a:gd name="T24" fmla="*/ 0 w 513"/>
                <a:gd name="T25" fmla="*/ 306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2110">
                  <a:moveTo>
                    <a:pt x="0" y="306"/>
                  </a:moveTo>
                  <a:lnTo>
                    <a:pt x="200" y="274"/>
                  </a:lnTo>
                  <a:lnTo>
                    <a:pt x="314" y="322"/>
                  </a:lnTo>
                  <a:lnTo>
                    <a:pt x="384" y="458"/>
                  </a:lnTo>
                  <a:lnTo>
                    <a:pt x="430" y="1264"/>
                  </a:lnTo>
                  <a:lnTo>
                    <a:pt x="407" y="2110"/>
                  </a:lnTo>
                  <a:lnTo>
                    <a:pt x="513" y="1496"/>
                  </a:lnTo>
                  <a:lnTo>
                    <a:pt x="513" y="390"/>
                  </a:lnTo>
                  <a:lnTo>
                    <a:pt x="437" y="114"/>
                  </a:lnTo>
                  <a:lnTo>
                    <a:pt x="297" y="0"/>
                  </a:lnTo>
                  <a:lnTo>
                    <a:pt x="147" y="175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562" y="1376"/>
              <a:ext cx="167" cy="283"/>
            </a:xfrm>
            <a:custGeom>
              <a:avLst/>
              <a:gdLst>
                <a:gd name="T0" fmla="*/ 71 w 475"/>
                <a:gd name="T1" fmla="*/ 525 h 711"/>
                <a:gd name="T2" fmla="*/ 0 w 475"/>
                <a:gd name="T3" fmla="*/ 567 h 711"/>
                <a:gd name="T4" fmla="*/ 21 w 475"/>
                <a:gd name="T5" fmla="*/ 643 h 711"/>
                <a:gd name="T6" fmla="*/ 84 w 475"/>
                <a:gd name="T7" fmla="*/ 711 h 711"/>
                <a:gd name="T8" fmla="*/ 228 w 475"/>
                <a:gd name="T9" fmla="*/ 656 h 711"/>
                <a:gd name="T10" fmla="*/ 221 w 475"/>
                <a:gd name="T11" fmla="*/ 483 h 711"/>
                <a:gd name="T12" fmla="*/ 475 w 475"/>
                <a:gd name="T13" fmla="*/ 0 h 711"/>
                <a:gd name="T14" fmla="*/ 71 w 475"/>
                <a:gd name="T15" fmla="*/ 525 h 711"/>
                <a:gd name="T16" fmla="*/ 71 w 475"/>
                <a:gd name="T17" fmla="*/ 52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711">
                  <a:moveTo>
                    <a:pt x="71" y="525"/>
                  </a:moveTo>
                  <a:lnTo>
                    <a:pt x="0" y="567"/>
                  </a:lnTo>
                  <a:lnTo>
                    <a:pt x="21" y="643"/>
                  </a:lnTo>
                  <a:lnTo>
                    <a:pt x="84" y="711"/>
                  </a:lnTo>
                  <a:lnTo>
                    <a:pt x="228" y="656"/>
                  </a:lnTo>
                  <a:lnTo>
                    <a:pt x="221" y="483"/>
                  </a:lnTo>
                  <a:lnTo>
                    <a:pt x="475" y="0"/>
                  </a:lnTo>
                  <a:lnTo>
                    <a:pt x="71" y="525"/>
                  </a:lnTo>
                  <a:lnTo>
                    <a:pt x="71" y="525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397" y="1265"/>
              <a:ext cx="500" cy="364"/>
            </a:xfrm>
            <a:custGeom>
              <a:avLst/>
              <a:gdLst>
                <a:gd name="T0" fmla="*/ 0 w 1417"/>
                <a:gd name="T1" fmla="*/ 399 h 916"/>
                <a:gd name="T2" fmla="*/ 158 w 1417"/>
                <a:gd name="T3" fmla="*/ 179 h 916"/>
                <a:gd name="T4" fmla="*/ 412 w 1417"/>
                <a:gd name="T5" fmla="*/ 55 h 916"/>
                <a:gd name="T6" fmla="*/ 703 w 1417"/>
                <a:gd name="T7" fmla="*/ 0 h 916"/>
                <a:gd name="T8" fmla="*/ 992 w 1417"/>
                <a:gd name="T9" fmla="*/ 55 h 916"/>
                <a:gd name="T10" fmla="*/ 1252 w 1417"/>
                <a:gd name="T11" fmla="*/ 228 h 916"/>
                <a:gd name="T12" fmla="*/ 1378 w 1417"/>
                <a:gd name="T13" fmla="*/ 448 h 916"/>
                <a:gd name="T14" fmla="*/ 1417 w 1417"/>
                <a:gd name="T15" fmla="*/ 682 h 916"/>
                <a:gd name="T16" fmla="*/ 1349 w 1417"/>
                <a:gd name="T17" fmla="*/ 916 h 916"/>
                <a:gd name="T18" fmla="*/ 1212 w 1417"/>
                <a:gd name="T19" fmla="*/ 572 h 916"/>
                <a:gd name="T20" fmla="*/ 916 w 1417"/>
                <a:gd name="T21" fmla="*/ 372 h 916"/>
                <a:gd name="T22" fmla="*/ 496 w 1417"/>
                <a:gd name="T23" fmla="*/ 262 h 916"/>
                <a:gd name="T24" fmla="*/ 234 w 1417"/>
                <a:gd name="T25" fmla="*/ 289 h 916"/>
                <a:gd name="T26" fmla="*/ 0 w 1417"/>
                <a:gd name="T27" fmla="*/ 399 h 916"/>
                <a:gd name="T28" fmla="*/ 0 w 1417"/>
                <a:gd name="T29" fmla="*/ 399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7" h="916">
                  <a:moveTo>
                    <a:pt x="0" y="399"/>
                  </a:moveTo>
                  <a:lnTo>
                    <a:pt x="158" y="179"/>
                  </a:lnTo>
                  <a:lnTo>
                    <a:pt x="412" y="55"/>
                  </a:lnTo>
                  <a:lnTo>
                    <a:pt x="703" y="0"/>
                  </a:lnTo>
                  <a:lnTo>
                    <a:pt x="992" y="55"/>
                  </a:lnTo>
                  <a:lnTo>
                    <a:pt x="1252" y="228"/>
                  </a:lnTo>
                  <a:lnTo>
                    <a:pt x="1378" y="448"/>
                  </a:lnTo>
                  <a:lnTo>
                    <a:pt x="1417" y="682"/>
                  </a:lnTo>
                  <a:lnTo>
                    <a:pt x="1349" y="916"/>
                  </a:lnTo>
                  <a:lnTo>
                    <a:pt x="1212" y="572"/>
                  </a:lnTo>
                  <a:lnTo>
                    <a:pt x="916" y="372"/>
                  </a:lnTo>
                  <a:lnTo>
                    <a:pt x="496" y="262"/>
                  </a:lnTo>
                  <a:lnTo>
                    <a:pt x="234" y="289"/>
                  </a:lnTo>
                  <a:lnTo>
                    <a:pt x="0" y="399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13" y="1071"/>
              <a:ext cx="1090" cy="1706"/>
            </a:xfrm>
            <a:custGeom>
              <a:avLst/>
              <a:gdLst>
                <a:gd name="T0" fmla="*/ 834 w 3092"/>
                <a:gd name="T1" fmla="*/ 133 h 4300"/>
                <a:gd name="T2" fmla="*/ 401 w 3092"/>
                <a:gd name="T3" fmla="*/ 466 h 4300"/>
                <a:gd name="T4" fmla="*/ 177 w 3092"/>
                <a:gd name="T5" fmla="*/ 1038 h 4300"/>
                <a:gd name="T6" fmla="*/ 192 w 3092"/>
                <a:gd name="T7" fmla="*/ 1620 h 4300"/>
                <a:gd name="T8" fmla="*/ 156 w 3092"/>
                <a:gd name="T9" fmla="*/ 1884 h 4300"/>
                <a:gd name="T10" fmla="*/ 13 w 3092"/>
                <a:gd name="T11" fmla="*/ 2317 h 4300"/>
                <a:gd name="T12" fmla="*/ 648 w 3092"/>
                <a:gd name="T13" fmla="*/ 4300 h 4300"/>
                <a:gd name="T14" fmla="*/ 2478 w 3092"/>
                <a:gd name="T15" fmla="*/ 4192 h 4300"/>
                <a:gd name="T16" fmla="*/ 2851 w 3092"/>
                <a:gd name="T17" fmla="*/ 3901 h 4300"/>
                <a:gd name="T18" fmla="*/ 1784 w 3092"/>
                <a:gd name="T19" fmla="*/ 4114 h 4300"/>
                <a:gd name="T20" fmla="*/ 965 w 3092"/>
                <a:gd name="T21" fmla="*/ 4184 h 4300"/>
                <a:gd name="T22" fmla="*/ 656 w 3092"/>
                <a:gd name="T23" fmla="*/ 4098 h 4300"/>
                <a:gd name="T24" fmla="*/ 718 w 3092"/>
                <a:gd name="T25" fmla="*/ 4028 h 4300"/>
                <a:gd name="T26" fmla="*/ 306 w 3092"/>
                <a:gd name="T27" fmla="*/ 2604 h 4300"/>
                <a:gd name="T28" fmla="*/ 238 w 3092"/>
                <a:gd name="T29" fmla="*/ 2255 h 4300"/>
                <a:gd name="T30" fmla="*/ 156 w 3092"/>
                <a:gd name="T31" fmla="*/ 2200 h 4300"/>
                <a:gd name="T32" fmla="*/ 87 w 3092"/>
                <a:gd name="T33" fmla="*/ 2131 h 4300"/>
                <a:gd name="T34" fmla="*/ 295 w 3092"/>
                <a:gd name="T35" fmla="*/ 1973 h 4300"/>
                <a:gd name="T36" fmla="*/ 703 w 3092"/>
                <a:gd name="T37" fmla="*/ 2224 h 4300"/>
                <a:gd name="T38" fmla="*/ 1290 w 3092"/>
                <a:gd name="T39" fmla="*/ 2293 h 4300"/>
                <a:gd name="T40" fmla="*/ 555 w 3092"/>
                <a:gd name="T41" fmla="*/ 1882 h 4300"/>
                <a:gd name="T42" fmla="*/ 378 w 3092"/>
                <a:gd name="T43" fmla="*/ 1164 h 4300"/>
                <a:gd name="T44" fmla="*/ 509 w 3092"/>
                <a:gd name="T45" fmla="*/ 652 h 4300"/>
                <a:gd name="T46" fmla="*/ 895 w 3092"/>
                <a:gd name="T47" fmla="*/ 280 h 4300"/>
                <a:gd name="T48" fmla="*/ 1452 w 3092"/>
                <a:gd name="T49" fmla="*/ 171 h 4300"/>
                <a:gd name="T50" fmla="*/ 1585 w 3092"/>
                <a:gd name="T51" fmla="*/ 109 h 4300"/>
                <a:gd name="T52" fmla="*/ 2142 w 3092"/>
                <a:gd name="T53" fmla="*/ 265 h 4300"/>
                <a:gd name="T54" fmla="*/ 2605 w 3092"/>
                <a:gd name="T55" fmla="*/ 922 h 4300"/>
                <a:gd name="T56" fmla="*/ 2706 w 3092"/>
                <a:gd name="T57" fmla="*/ 1665 h 4300"/>
                <a:gd name="T58" fmla="*/ 2822 w 3092"/>
                <a:gd name="T59" fmla="*/ 1852 h 4300"/>
                <a:gd name="T60" fmla="*/ 2987 w 3092"/>
                <a:gd name="T61" fmla="*/ 2234 h 4300"/>
                <a:gd name="T62" fmla="*/ 2919 w 3092"/>
                <a:gd name="T63" fmla="*/ 3853 h 4300"/>
                <a:gd name="T64" fmla="*/ 3092 w 3092"/>
                <a:gd name="T65" fmla="*/ 2198 h 4300"/>
                <a:gd name="T66" fmla="*/ 2923 w 3092"/>
                <a:gd name="T67" fmla="*/ 1736 h 4300"/>
                <a:gd name="T68" fmla="*/ 2752 w 3092"/>
                <a:gd name="T69" fmla="*/ 1124 h 4300"/>
                <a:gd name="T70" fmla="*/ 2474 w 3092"/>
                <a:gd name="T71" fmla="*/ 418 h 4300"/>
                <a:gd name="T72" fmla="*/ 1840 w 3092"/>
                <a:gd name="T73" fmla="*/ 48 h 4300"/>
                <a:gd name="T74" fmla="*/ 1167 w 3092"/>
                <a:gd name="T75" fmla="*/ 48 h 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2" h="4300">
                  <a:moveTo>
                    <a:pt x="1167" y="48"/>
                  </a:moveTo>
                  <a:lnTo>
                    <a:pt x="834" y="133"/>
                  </a:lnTo>
                  <a:lnTo>
                    <a:pt x="602" y="272"/>
                  </a:lnTo>
                  <a:lnTo>
                    <a:pt x="401" y="466"/>
                  </a:lnTo>
                  <a:lnTo>
                    <a:pt x="270" y="706"/>
                  </a:lnTo>
                  <a:lnTo>
                    <a:pt x="177" y="1038"/>
                  </a:lnTo>
                  <a:lnTo>
                    <a:pt x="169" y="1340"/>
                  </a:lnTo>
                  <a:lnTo>
                    <a:pt x="192" y="1620"/>
                  </a:lnTo>
                  <a:lnTo>
                    <a:pt x="239" y="1740"/>
                  </a:lnTo>
                  <a:lnTo>
                    <a:pt x="156" y="1884"/>
                  </a:lnTo>
                  <a:lnTo>
                    <a:pt x="0" y="2076"/>
                  </a:lnTo>
                  <a:lnTo>
                    <a:pt x="13" y="2317"/>
                  </a:lnTo>
                  <a:lnTo>
                    <a:pt x="540" y="4184"/>
                  </a:lnTo>
                  <a:lnTo>
                    <a:pt x="648" y="4300"/>
                  </a:lnTo>
                  <a:lnTo>
                    <a:pt x="880" y="4300"/>
                  </a:lnTo>
                  <a:lnTo>
                    <a:pt x="2478" y="4192"/>
                  </a:lnTo>
                  <a:lnTo>
                    <a:pt x="2714" y="4060"/>
                  </a:lnTo>
                  <a:lnTo>
                    <a:pt x="2851" y="3901"/>
                  </a:lnTo>
                  <a:lnTo>
                    <a:pt x="2520" y="4026"/>
                  </a:lnTo>
                  <a:lnTo>
                    <a:pt x="1784" y="4114"/>
                  </a:lnTo>
                  <a:lnTo>
                    <a:pt x="849" y="4106"/>
                  </a:lnTo>
                  <a:lnTo>
                    <a:pt x="965" y="4184"/>
                  </a:lnTo>
                  <a:lnTo>
                    <a:pt x="819" y="4199"/>
                  </a:lnTo>
                  <a:lnTo>
                    <a:pt x="656" y="4098"/>
                  </a:lnTo>
                  <a:lnTo>
                    <a:pt x="602" y="3943"/>
                  </a:lnTo>
                  <a:lnTo>
                    <a:pt x="718" y="4028"/>
                  </a:lnTo>
                  <a:lnTo>
                    <a:pt x="492" y="3348"/>
                  </a:lnTo>
                  <a:lnTo>
                    <a:pt x="306" y="2604"/>
                  </a:lnTo>
                  <a:lnTo>
                    <a:pt x="300" y="2154"/>
                  </a:lnTo>
                  <a:lnTo>
                    <a:pt x="238" y="2255"/>
                  </a:lnTo>
                  <a:lnTo>
                    <a:pt x="207" y="2418"/>
                  </a:lnTo>
                  <a:lnTo>
                    <a:pt x="156" y="2200"/>
                  </a:lnTo>
                  <a:lnTo>
                    <a:pt x="108" y="2359"/>
                  </a:lnTo>
                  <a:lnTo>
                    <a:pt x="87" y="2131"/>
                  </a:lnTo>
                  <a:lnTo>
                    <a:pt x="184" y="1994"/>
                  </a:lnTo>
                  <a:lnTo>
                    <a:pt x="295" y="1973"/>
                  </a:lnTo>
                  <a:lnTo>
                    <a:pt x="452" y="2105"/>
                  </a:lnTo>
                  <a:lnTo>
                    <a:pt x="703" y="2224"/>
                  </a:lnTo>
                  <a:lnTo>
                    <a:pt x="1003" y="2300"/>
                  </a:lnTo>
                  <a:lnTo>
                    <a:pt x="1290" y="2293"/>
                  </a:lnTo>
                  <a:lnTo>
                    <a:pt x="827" y="2116"/>
                  </a:lnTo>
                  <a:lnTo>
                    <a:pt x="555" y="1882"/>
                  </a:lnTo>
                  <a:lnTo>
                    <a:pt x="393" y="1527"/>
                  </a:lnTo>
                  <a:lnTo>
                    <a:pt x="378" y="1164"/>
                  </a:lnTo>
                  <a:lnTo>
                    <a:pt x="401" y="892"/>
                  </a:lnTo>
                  <a:lnTo>
                    <a:pt x="509" y="652"/>
                  </a:lnTo>
                  <a:lnTo>
                    <a:pt x="688" y="451"/>
                  </a:lnTo>
                  <a:lnTo>
                    <a:pt x="895" y="280"/>
                  </a:lnTo>
                  <a:lnTo>
                    <a:pt x="1174" y="187"/>
                  </a:lnTo>
                  <a:lnTo>
                    <a:pt x="1452" y="171"/>
                  </a:lnTo>
                  <a:lnTo>
                    <a:pt x="1862" y="249"/>
                  </a:lnTo>
                  <a:lnTo>
                    <a:pt x="1585" y="109"/>
                  </a:lnTo>
                  <a:lnTo>
                    <a:pt x="1840" y="133"/>
                  </a:lnTo>
                  <a:lnTo>
                    <a:pt x="2142" y="265"/>
                  </a:lnTo>
                  <a:lnTo>
                    <a:pt x="2419" y="489"/>
                  </a:lnTo>
                  <a:lnTo>
                    <a:pt x="2605" y="922"/>
                  </a:lnTo>
                  <a:lnTo>
                    <a:pt x="2674" y="1302"/>
                  </a:lnTo>
                  <a:lnTo>
                    <a:pt x="2706" y="1665"/>
                  </a:lnTo>
                  <a:lnTo>
                    <a:pt x="2714" y="1781"/>
                  </a:lnTo>
                  <a:lnTo>
                    <a:pt x="2822" y="1852"/>
                  </a:lnTo>
                  <a:lnTo>
                    <a:pt x="2923" y="1945"/>
                  </a:lnTo>
                  <a:lnTo>
                    <a:pt x="2987" y="2234"/>
                  </a:lnTo>
                  <a:lnTo>
                    <a:pt x="2987" y="3184"/>
                  </a:lnTo>
                  <a:lnTo>
                    <a:pt x="2919" y="3853"/>
                  </a:lnTo>
                  <a:lnTo>
                    <a:pt x="3084" y="3323"/>
                  </a:lnTo>
                  <a:lnTo>
                    <a:pt x="3092" y="2198"/>
                  </a:lnTo>
                  <a:lnTo>
                    <a:pt x="3014" y="1892"/>
                  </a:lnTo>
                  <a:lnTo>
                    <a:pt x="2923" y="1736"/>
                  </a:lnTo>
                  <a:lnTo>
                    <a:pt x="2790" y="1589"/>
                  </a:lnTo>
                  <a:lnTo>
                    <a:pt x="2752" y="1124"/>
                  </a:lnTo>
                  <a:lnTo>
                    <a:pt x="2636" y="721"/>
                  </a:lnTo>
                  <a:lnTo>
                    <a:pt x="2474" y="418"/>
                  </a:lnTo>
                  <a:lnTo>
                    <a:pt x="2225" y="194"/>
                  </a:lnTo>
                  <a:lnTo>
                    <a:pt x="1840" y="48"/>
                  </a:lnTo>
                  <a:lnTo>
                    <a:pt x="1530" y="0"/>
                  </a:lnTo>
                  <a:lnTo>
                    <a:pt x="1167" y="48"/>
                  </a:lnTo>
                  <a:lnTo>
                    <a:pt x="116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26" y="1196"/>
              <a:ext cx="632" cy="622"/>
            </a:xfrm>
            <a:custGeom>
              <a:avLst/>
              <a:gdLst>
                <a:gd name="T0" fmla="*/ 0 w 1794"/>
                <a:gd name="T1" fmla="*/ 851 h 1566"/>
                <a:gd name="T2" fmla="*/ 31 w 1794"/>
                <a:gd name="T3" fmla="*/ 582 h 1566"/>
                <a:gd name="T4" fmla="*/ 139 w 1794"/>
                <a:gd name="T5" fmla="*/ 365 h 1566"/>
                <a:gd name="T6" fmla="*/ 341 w 1794"/>
                <a:gd name="T7" fmla="*/ 179 h 1566"/>
                <a:gd name="T8" fmla="*/ 572 w 1794"/>
                <a:gd name="T9" fmla="*/ 55 h 1566"/>
                <a:gd name="T10" fmla="*/ 857 w 1794"/>
                <a:gd name="T11" fmla="*/ 0 h 1566"/>
                <a:gd name="T12" fmla="*/ 1198 w 1794"/>
                <a:gd name="T13" fmla="*/ 55 h 1566"/>
                <a:gd name="T14" fmla="*/ 1454 w 1794"/>
                <a:gd name="T15" fmla="*/ 201 h 1566"/>
                <a:gd name="T16" fmla="*/ 1631 w 1794"/>
                <a:gd name="T17" fmla="*/ 403 h 1566"/>
                <a:gd name="T18" fmla="*/ 1747 w 1794"/>
                <a:gd name="T19" fmla="*/ 635 h 1566"/>
                <a:gd name="T20" fmla="*/ 1794 w 1794"/>
                <a:gd name="T21" fmla="*/ 867 h 1566"/>
                <a:gd name="T22" fmla="*/ 1772 w 1794"/>
                <a:gd name="T23" fmla="*/ 1146 h 1566"/>
                <a:gd name="T24" fmla="*/ 1694 w 1794"/>
                <a:gd name="T25" fmla="*/ 1340 h 1566"/>
                <a:gd name="T26" fmla="*/ 1599 w 1794"/>
                <a:gd name="T27" fmla="*/ 1496 h 1566"/>
                <a:gd name="T28" fmla="*/ 1490 w 1794"/>
                <a:gd name="T29" fmla="*/ 1566 h 1566"/>
                <a:gd name="T30" fmla="*/ 1623 w 1794"/>
                <a:gd name="T31" fmla="*/ 1292 h 1566"/>
                <a:gd name="T32" fmla="*/ 1701 w 1794"/>
                <a:gd name="T33" fmla="*/ 1061 h 1566"/>
                <a:gd name="T34" fmla="*/ 1694 w 1794"/>
                <a:gd name="T35" fmla="*/ 766 h 1566"/>
                <a:gd name="T36" fmla="*/ 1600 w 1794"/>
                <a:gd name="T37" fmla="*/ 481 h 1566"/>
                <a:gd name="T38" fmla="*/ 1422 w 1794"/>
                <a:gd name="T39" fmla="*/ 272 h 1566"/>
                <a:gd name="T40" fmla="*/ 1129 w 1794"/>
                <a:gd name="T41" fmla="*/ 116 h 1566"/>
                <a:gd name="T42" fmla="*/ 842 w 1794"/>
                <a:gd name="T43" fmla="*/ 78 h 1566"/>
                <a:gd name="T44" fmla="*/ 550 w 1794"/>
                <a:gd name="T45" fmla="*/ 146 h 1566"/>
                <a:gd name="T46" fmla="*/ 341 w 1794"/>
                <a:gd name="T47" fmla="*/ 272 h 1566"/>
                <a:gd name="T48" fmla="*/ 200 w 1794"/>
                <a:gd name="T49" fmla="*/ 395 h 1566"/>
                <a:gd name="T50" fmla="*/ 101 w 1794"/>
                <a:gd name="T51" fmla="*/ 526 h 1566"/>
                <a:gd name="T52" fmla="*/ 54 w 1794"/>
                <a:gd name="T53" fmla="*/ 658 h 1566"/>
                <a:gd name="T54" fmla="*/ 0 w 1794"/>
                <a:gd name="T55" fmla="*/ 851 h 1566"/>
                <a:gd name="T56" fmla="*/ 0 w 1794"/>
                <a:gd name="T57" fmla="*/ 851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4" h="1566">
                  <a:moveTo>
                    <a:pt x="0" y="851"/>
                  </a:moveTo>
                  <a:lnTo>
                    <a:pt x="31" y="582"/>
                  </a:lnTo>
                  <a:lnTo>
                    <a:pt x="139" y="365"/>
                  </a:lnTo>
                  <a:lnTo>
                    <a:pt x="341" y="179"/>
                  </a:lnTo>
                  <a:lnTo>
                    <a:pt x="572" y="55"/>
                  </a:lnTo>
                  <a:lnTo>
                    <a:pt x="857" y="0"/>
                  </a:lnTo>
                  <a:lnTo>
                    <a:pt x="1198" y="55"/>
                  </a:lnTo>
                  <a:lnTo>
                    <a:pt x="1454" y="201"/>
                  </a:lnTo>
                  <a:lnTo>
                    <a:pt x="1631" y="403"/>
                  </a:lnTo>
                  <a:lnTo>
                    <a:pt x="1747" y="635"/>
                  </a:lnTo>
                  <a:lnTo>
                    <a:pt x="1794" y="867"/>
                  </a:lnTo>
                  <a:lnTo>
                    <a:pt x="1772" y="1146"/>
                  </a:lnTo>
                  <a:lnTo>
                    <a:pt x="1694" y="1340"/>
                  </a:lnTo>
                  <a:lnTo>
                    <a:pt x="1599" y="1496"/>
                  </a:lnTo>
                  <a:lnTo>
                    <a:pt x="1490" y="1566"/>
                  </a:lnTo>
                  <a:lnTo>
                    <a:pt x="1623" y="1292"/>
                  </a:lnTo>
                  <a:lnTo>
                    <a:pt x="1701" y="1061"/>
                  </a:lnTo>
                  <a:lnTo>
                    <a:pt x="1694" y="766"/>
                  </a:lnTo>
                  <a:lnTo>
                    <a:pt x="1600" y="481"/>
                  </a:lnTo>
                  <a:lnTo>
                    <a:pt x="1422" y="272"/>
                  </a:lnTo>
                  <a:lnTo>
                    <a:pt x="1129" y="116"/>
                  </a:lnTo>
                  <a:lnTo>
                    <a:pt x="842" y="78"/>
                  </a:lnTo>
                  <a:lnTo>
                    <a:pt x="550" y="146"/>
                  </a:lnTo>
                  <a:lnTo>
                    <a:pt x="341" y="272"/>
                  </a:lnTo>
                  <a:lnTo>
                    <a:pt x="200" y="395"/>
                  </a:lnTo>
                  <a:lnTo>
                    <a:pt x="101" y="526"/>
                  </a:lnTo>
                  <a:lnTo>
                    <a:pt x="54" y="658"/>
                  </a:lnTo>
                  <a:lnTo>
                    <a:pt x="0" y="851"/>
                  </a:ln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97" y="1211"/>
              <a:ext cx="328" cy="750"/>
            </a:xfrm>
            <a:custGeom>
              <a:avLst/>
              <a:gdLst>
                <a:gd name="T0" fmla="*/ 363 w 933"/>
                <a:gd name="T1" fmla="*/ 0 h 1889"/>
                <a:gd name="T2" fmla="*/ 572 w 933"/>
                <a:gd name="T3" fmla="*/ 192 h 1889"/>
                <a:gd name="T4" fmla="*/ 696 w 933"/>
                <a:gd name="T5" fmla="*/ 363 h 1889"/>
                <a:gd name="T6" fmla="*/ 789 w 933"/>
                <a:gd name="T7" fmla="*/ 595 h 1889"/>
                <a:gd name="T8" fmla="*/ 836 w 933"/>
                <a:gd name="T9" fmla="*/ 827 h 1889"/>
                <a:gd name="T10" fmla="*/ 812 w 933"/>
                <a:gd name="T11" fmla="*/ 1161 h 1889"/>
                <a:gd name="T12" fmla="*/ 728 w 933"/>
                <a:gd name="T13" fmla="*/ 1431 h 1889"/>
                <a:gd name="T14" fmla="*/ 534 w 933"/>
                <a:gd name="T15" fmla="*/ 1640 h 1889"/>
                <a:gd name="T16" fmla="*/ 325 w 933"/>
                <a:gd name="T17" fmla="*/ 1781 h 1889"/>
                <a:gd name="T18" fmla="*/ 0 w 933"/>
                <a:gd name="T19" fmla="*/ 1889 h 1889"/>
                <a:gd name="T20" fmla="*/ 380 w 933"/>
                <a:gd name="T21" fmla="*/ 1819 h 1889"/>
                <a:gd name="T22" fmla="*/ 635 w 933"/>
                <a:gd name="T23" fmla="*/ 1657 h 1889"/>
                <a:gd name="T24" fmla="*/ 789 w 933"/>
                <a:gd name="T25" fmla="*/ 1479 h 1889"/>
                <a:gd name="T26" fmla="*/ 933 w 933"/>
                <a:gd name="T27" fmla="*/ 1135 h 1889"/>
                <a:gd name="T28" fmla="*/ 928 w 933"/>
                <a:gd name="T29" fmla="*/ 775 h 1889"/>
                <a:gd name="T30" fmla="*/ 836 w 933"/>
                <a:gd name="T31" fmla="*/ 494 h 1889"/>
                <a:gd name="T32" fmla="*/ 711 w 933"/>
                <a:gd name="T33" fmla="*/ 247 h 1889"/>
                <a:gd name="T34" fmla="*/ 519 w 933"/>
                <a:gd name="T35" fmla="*/ 76 h 1889"/>
                <a:gd name="T36" fmla="*/ 363 w 933"/>
                <a:gd name="T37" fmla="*/ 0 h 1889"/>
                <a:gd name="T38" fmla="*/ 363 w 933"/>
                <a:gd name="T39" fmla="*/ 0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3" h="1889">
                  <a:moveTo>
                    <a:pt x="363" y="0"/>
                  </a:moveTo>
                  <a:lnTo>
                    <a:pt x="572" y="192"/>
                  </a:lnTo>
                  <a:lnTo>
                    <a:pt x="696" y="363"/>
                  </a:lnTo>
                  <a:lnTo>
                    <a:pt x="789" y="595"/>
                  </a:lnTo>
                  <a:lnTo>
                    <a:pt x="836" y="827"/>
                  </a:lnTo>
                  <a:lnTo>
                    <a:pt x="812" y="1161"/>
                  </a:lnTo>
                  <a:lnTo>
                    <a:pt x="728" y="1431"/>
                  </a:lnTo>
                  <a:lnTo>
                    <a:pt x="534" y="1640"/>
                  </a:lnTo>
                  <a:lnTo>
                    <a:pt x="325" y="1781"/>
                  </a:lnTo>
                  <a:lnTo>
                    <a:pt x="0" y="1889"/>
                  </a:lnTo>
                  <a:lnTo>
                    <a:pt x="380" y="1819"/>
                  </a:lnTo>
                  <a:lnTo>
                    <a:pt x="635" y="1657"/>
                  </a:lnTo>
                  <a:lnTo>
                    <a:pt x="789" y="1479"/>
                  </a:lnTo>
                  <a:lnTo>
                    <a:pt x="933" y="1135"/>
                  </a:lnTo>
                  <a:lnTo>
                    <a:pt x="928" y="775"/>
                  </a:lnTo>
                  <a:lnTo>
                    <a:pt x="836" y="494"/>
                  </a:lnTo>
                  <a:lnTo>
                    <a:pt x="711" y="247"/>
                  </a:lnTo>
                  <a:lnTo>
                    <a:pt x="519" y="76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565" y="1327"/>
              <a:ext cx="200" cy="345"/>
            </a:xfrm>
            <a:custGeom>
              <a:avLst/>
              <a:gdLst>
                <a:gd name="T0" fmla="*/ 78 w 566"/>
                <a:gd name="T1" fmla="*/ 576 h 866"/>
                <a:gd name="T2" fmla="*/ 519 w 566"/>
                <a:gd name="T3" fmla="*/ 0 h 866"/>
                <a:gd name="T4" fmla="*/ 566 w 566"/>
                <a:gd name="T5" fmla="*/ 36 h 866"/>
                <a:gd name="T6" fmla="*/ 243 w 566"/>
                <a:gd name="T7" fmla="*/ 705 h 866"/>
                <a:gd name="T8" fmla="*/ 268 w 566"/>
                <a:gd name="T9" fmla="*/ 779 h 866"/>
                <a:gd name="T10" fmla="*/ 194 w 566"/>
                <a:gd name="T11" fmla="*/ 859 h 866"/>
                <a:gd name="T12" fmla="*/ 97 w 566"/>
                <a:gd name="T13" fmla="*/ 866 h 866"/>
                <a:gd name="T14" fmla="*/ 28 w 566"/>
                <a:gd name="T15" fmla="*/ 842 h 866"/>
                <a:gd name="T16" fmla="*/ 0 w 566"/>
                <a:gd name="T17" fmla="*/ 720 h 866"/>
                <a:gd name="T18" fmla="*/ 55 w 566"/>
                <a:gd name="T19" fmla="*/ 788 h 866"/>
                <a:gd name="T20" fmla="*/ 133 w 566"/>
                <a:gd name="T21" fmla="*/ 802 h 866"/>
                <a:gd name="T22" fmla="*/ 192 w 566"/>
                <a:gd name="T23" fmla="*/ 735 h 866"/>
                <a:gd name="T24" fmla="*/ 150 w 566"/>
                <a:gd name="T25" fmla="*/ 657 h 866"/>
                <a:gd name="T26" fmla="*/ 332 w 566"/>
                <a:gd name="T27" fmla="*/ 361 h 866"/>
                <a:gd name="T28" fmla="*/ 78 w 566"/>
                <a:gd name="T29" fmla="*/ 576 h 866"/>
                <a:gd name="T30" fmla="*/ 78 w 566"/>
                <a:gd name="T31" fmla="*/ 57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6" h="866">
                  <a:moveTo>
                    <a:pt x="78" y="576"/>
                  </a:moveTo>
                  <a:lnTo>
                    <a:pt x="519" y="0"/>
                  </a:lnTo>
                  <a:lnTo>
                    <a:pt x="566" y="36"/>
                  </a:lnTo>
                  <a:lnTo>
                    <a:pt x="243" y="705"/>
                  </a:lnTo>
                  <a:lnTo>
                    <a:pt x="268" y="779"/>
                  </a:lnTo>
                  <a:lnTo>
                    <a:pt x="194" y="859"/>
                  </a:lnTo>
                  <a:lnTo>
                    <a:pt x="97" y="866"/>
                  </a:lnTo>
                  <a:lnTo>
                    <a:pt x="28" y="842"/>
                  </a:lnTo>
                  <a:lnTo>
                    <a:pt x="0" y="720"/>
                  </a:lnTo>
                  <a:lnTo>
                    <a:pt x="55" y="788"/>
                  </a:lnTo>
                  <a:lnTo>
                    <a:pt x="133" y="802"/>
                  </a:lnTo>
                  <a:lnTo>
                    <a:pt x="192" y="735"/>
                  </a:lnTo>
                  <a:lnTo>
                    <a:pt x="150" y="657"/>
                  </a:lnTo>
                  <a:lnTo>
                    <a:pt x="332" y="361"/>
                  </a:lnTo>
                  <a:lnTo>
                    <a:pt x="78" y="576"/>
                  </a:lnTo>
                  <a:lnTo>
                    <a:pt x="78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 rot="-447720">
              <a:off x="1707" y="1745"/>
              <a:ext cx="62" cy="110"/>
            </a:xfrm>
            <a:custGeom>
              <a:avLst/>
              <a:gdLst>
                <a:gd name="T0" fmla="*/ 121 w 176"/>
                <a:gd name="T1" fmla="*/ 7 h 277"/>
                <a:gd name="T2" fmla="*/ 133 w 176"/>
                <a:gd name="T3" fmla="*/ 135 h 277"/>
                <a:gd name="T4" fmla="*/ 127 w 176"/>
                <a:gd name="T5" fmla="*/ 215 h 277"/>
                <a:gd name="T6" fmla="*/ 85 w 176"/>
                <a:gd name="T7" fmla="*/ 243 h 277"/>
                <a:gd name="T8" fmla="*/ 47 w 176"/>
                <a:gd name="T9" fmla="*/ 237 h 277"/>
                <a:gd name="T10" fmla="*/ 30 w 176"/>
                <a:gd name="T11" fmla="*/ 188 h 277"/>
                <a:gd name="T12" fmla="*/ 0 w 176"/>
                <a:gd name="T13" fmla="*/ 188 h 277"/>
                <a:gd name="T14" fmla="*/ 5 w 176"/>
                <a:gd name="T15" fmla="*/ 245 h 277"/>
                <a:gd name="T16" fmla="*/ 36 w 176"/>
                <a:gd name="T17" fmla="*/ 277 h 277"/>
                <a:gd name="T18" fmla="*/ 108 w 176"/>
                <a:gd name="T19" fmla="*/ 272 h 277"/>
                <a:gd name="T20" fmla="*/ 161 w 176"/>
                <a:gd name="T21" fmla="*/ 237 h 277"/>
                <a:gd name="T22" fmla="*/ 176 w 176"/>
                <a:gd name="T23" fmla="*/ 192 h 277"/>
                <a:gd name="T24" fmla="*/ 165 w 176"/>
                <a:gd name="T25" fmla="*/ 0 h 277"/>
                <a:gd name="T26" fmla="*/ 121 w 176"/>
                <a:gd name="T27" fmla="*/ 7 h 277"/>
                <a:gd name="T28" fmla="*/ 121 w 176"/>
                <a:gd name="T29" fmla="*/ 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277">
                  <a:moveTo>
                    <a:pt x="121" y="7"/>
                  </a:moveTo>
                  <a:lnTo>
                    <a:pt x="133" y="135"/>
                  </a:lnTo>
                  <a:lnTo>
                    <a:pt x="127" y="215"/>
                  </a:lnTo>
                  <a:lnTo>
                    <a:pt x="85" y="243"/>
                  </a:lnTo>
                  <a:lnTo>
                    <a:pt x="47" y="237"/>
                  </a:lnTo>
                  <a:lnTo>
                    <a:pt x="30" y="188"/>
                  </a:lnTo>
                  <a:lnTo>
                    <a:pt x="0" y="188"/>
                  </a:lnTo>
                  <a:lnTo>
                    <a:pt x="5" y="245"/>
                  </a:lnTo>
                  <a:lnTo>
                    <a:pt x="36" y="277"/>
                  </a:lnTo>
                  <a:lnTo>
                    <a:pt x="108" y="272"/>
                  </a:lnTo>
                  <a:lnTo>
                    <a:pt x="161" y="237"/>
                  </a:lnTo>
                  <a:lnTo>
                    <a:pt x="176" y="192"/>
                  </a:lnTo>
                  <a:lnTo>
                    <a:pt x="165" y="0"/>
                  </a:lnTo>
                  <a:lnTo>
                    <a:pt x="121" y="7"/>
                  </a:lnTo>
                  <a:lnTo>
                    <a:pt x="1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775" y="1772"/>
              <a:ext cx="17" cy="22"/>
            </a:xfrm>
            <a:custGeom>
              <a:avLst/>
              <a:gdLst>
                <a:gd name="T0" fmla="*/ 42 w 48"/>
                <a:gd name="T1" fmla="*/ 15 h 55"/>
                <a:gd name="T2" fmla="*/ 23 w 48"/>
                <a:gd name="T3" fmla="*/ 0 h 55"/>
                <a:gd name="T4" fmla="*/ 2 w 48"/>
                <a:gd name="T5" fmla="*/ 12 h 55"/>
                <a:gd name="T6" fmla="*/ 0 w 48"/>
                <a:gd name="T7" fmla="*/ 34 h 55"/>
                <a:gd name="T8" fmla="*/ 14 w 48"/>
                <a:gd name="T9" fmla="*/ 55 h 55"/>
                <a:gd name="T10" fmla="*/ 37 w 48"/>
                <a:gd name="T11" fmla="*/ 55 h 55"/>
                <a:gd name="T12" fmla="*/ 48 w 48"/>
                <a:gd name="T13" fmla="*/ 34 h 55"/>
                <a:gd name="T14" fmla="*/ 42 w 48"/>
                <a:gd name="T15" fmla="*/ 15 h 55"/>
                <a:gd name="T16" fmla="*/ 42 w 48"/>
                <a:gd name="T17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2" y="15"/>
                  </a:moveTo>
                  <a:lnTo>
                    <a:pt x="23" y="0"/>
                  </a:lnTo>
                  <a:lnTo>
                    <a:pt x="2" y="12"/>
                  </a:lnTo>
                  <a:lnTo>
                    <a:pt x="0" y="34"/>
                  </a:lnTo>
                  <a:lnTo>
                    <a:pt x="14" y="55"/>
                  </a:lnTo>
                  <a:lnTo>
                    <a:pt x="37" y="55"/>
                  </a:lnTo>
                  <a:lnTo>
                    <a:pt x="48" y="34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12" y="1745"/>
              <a:ext cx="49" cy="60"/>
            </a:xfrm>
            <a:custGeom>
              <a:avLst/>
              <a:gdLst>
                <a:gd name="T0" fmla="*/ 141 w 141"/>
                <a:gd name="T1" fmla="*/ 32 h 150"/>
                <a:gd name="T2" fmla="*/ 101 w 141"/>
                <a:gd name="T3" fmla="*/ 0 h 150"/>
                <a:gd name="T4" fmla="*/ 44 w 141"/>
                <a:gd name="T5" fmla="*/ 0 h 150"/>
                <a:gd name="T6" fmla="*/ 10 w 141"/>
                <a:gd name="T7" fmla="*/ 28 h 150"/>
                <a:gd name="T8" fmla="*/ 0 w 141"/>
                <a:gd name="T9" fmla="*/ 85 h 150"/>
                <a:gd name="T10" fmla="*/ 25 w 141"/>
                <a:gd name="T11" fmla="*/ 137 h 150"/>
                <a:gd name="T12" fmla="*/ 70 w 141"/>
                <a:gd name="T13" fmla="*/ 150 h 150"/>
                <a:gd name="T14" fmla="*/ 129 w 141"/>
                <a:gd name="T15" fmla="*/ 135 h 150"/>
                <a:gd name="T16" fmla="*/ 126 w 141"/>
                <a:gd name="T17" fmla="*/ 91 h 150"/>
                <a:gd name="T18" fmla="*/ 89 w 141"/>
                <a:gd name="T19" fmla="*/ 114 h 150"/>
                <a:gd name="T20" fmla="*/ 59 w 141"/>
                <a:gd name="T21" fmla="*/ 104 h 150"/>
                <a:gd name="T22" fmla="*/ 46 w 141"/>
                <a:gd name="T23" fmla="*/ 51 h 150"/>
                <a:gd name="T24" fmla="*/ 76 w 141"/>
                <a:gd name="T25" fmla="*/ 24 h 150"/>
                <a:gd name="T26" fmla="*/ 99 w 141"/>
                <a:gd name="T27" fmla="*/ 32 h 150"/>
                <a:gd name="T28" fmla="*/ 133 w 141"/>
                <a:gd name="T29" fmla="*/ 57 h 150"/>
                <a:gd name="T30" fmla="*/ 141 w 141"/>
                <a:gd name="T31" fmla="*/ 32 h 150"/>
                <a:gd name="T32" fmla="*/ 141 w 141"/>
                <a:gd name="T33" fmla="*/ 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50">
                  <a:moveTo>
                    <a:pt x="141" y="32"/>
                  </a:moveTo>
                  <a:lnTo>
                    <a:pt x="101" y="0"/>
                  </a:lnTo>
                  <a:lnTo>
                    <a:pt x="44" y="0"/>
                  </a:lnTo>
                  <a:lnTo>
                    <a:pt x="10" y="28"/>
                  </a:lnTo>
                  <a:lnTo>
                    <a:pt x="0" y="85"/>
                  </a:lnTo>
                  <a:lnTo>
                    <a:pt x="25" y="137"/>
                  </a:lnTo>
                  <a:lnTo>
                    <a:pt x="70" y="150"/>
                  </a:lnTo>
                  <a:lnTo>
                    <a:pt x="129" y="135"/>
                  </a:lnTo>
                  <a:lnTo>
                    <a:pt x="126" y="91"/>
                  </a:lnTo>
                  <a:lnTo>
                    <a:pt x="89" y="114"/>
                  </a:lnTo>
                  <a:lnTo>
                    <a:pt x="59" y="104"/>
                  </a:lnTo>
                  <a:lnTo>
                    <a:pt x="46" y="51"/>
                  </a:lnTo>
                  <a:lnTo>
                    <a:pt x="76" y="24"/>
                  </a:lnTo>
                  <a:lnTo>
                    <a:pt x="99" y="32"/>
                  </a:lnTo>
                  <a:lnTo>
                    <a:pt x="133" y="57"/>
                  </a:lnTo>
                  <a:lnTo>
                    <a:pt x="141" y="32"/>
                  </a:lnTo>
                  <a:lnTo>
                    <a:pt x="14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631" y="1697"/>
              <a:ext cx="76" cy="159"/>
            </a:xfrm>
            <a:custGeom>
              <a:avLst/>
              <a:gdLst>
                <a:gd name="T0" fmla="*/ 154 w 215"/>
                <a:gd name="T1" fmla="*/ 3 h 401"/>
                <a:gd name="T2" fmla="*/ 215 w 215"/>
                <a:gd name="T3" fmla="*/ 0 h 401"/>
                <a:gd name="T4" fmla="*/ 51 w 215"/>
                <a:gd name="T5" fmla="*/ 401 h 401"/>
                <a:gd name="T6" fmla="*/ 0 w 215"/>
                <a:gd name="T7" fmla="*/ 397 h 401"/>
                <a:gd name="T8" fmla="*/ 154 w 215"/>
                <a:gd name="T9" fmla="*/ 3 h 401"/>
                <a:gd name="T10" fmla="*/ 154 w 215"/>
                <a:gd name="T11" fmla="*/ 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01">
                  <a:moveTo>
                    <a:pt x="154" y="3"/>
                  </a:moveTo>
                  <a:lnTo>
                    <a:pt x="215" y="0"/>
                  </a:lnTo>
                  <a:lnTo>
                    <a:pt x="51" y="401"/>
                  </a:lnTo>
                  <a:lnTo>
                    <a:pt x="0" y="397"/>
                  </a:lnTo>
                  <a:lnTo>
                    <a:pt x="154" y="3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606" y="1280"/>
              <a:ext cx="23" cy="86"/>
            </a:xfrm>
            <a:custGeom>
              <a:avLst/>
              <a:gdLst>
                <a:gd name="T0" fmla="*/ 0 w 64"/>
                <a:gd name="T1" fmla="*/ 7 h 217"/>
                <a:gd name="T2" fmla="*/ 13 w 64"/>
                <a:gd name="T3" fmla="*/ 213 h 217"/>
                <a:gd name="T4" fmla="*/ 64 w 64"/>
                <a:gd name="T5" fmla="*/ 217 h 217"/>
                <a:gd name="T6" fmla="*/ 64 w 64"/>
                <a:gd name="T7" fmla="*/ 0 h 217"/>
                <a:gd name="T8" fmla="*/ 0 w 64"/>
                <a:gd name="T9" fmla="*/ 7 h 217"/>
                <a:gd name="T10" fmla="*/ 0 w 64"/>
                <a:gd name="T11" fmla="*/ 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17">
                  <a:moveTo>
                    <a:pt x="0" y="7"/>
                  </a:moveTo>
                  <a:lnTo>
                    <a:pt x="13" y="213"/>
                  </a:lnTo>
                  <a:lnTo>
                    <a:pt x="64" y="217"/>
                  </a:lnTo>
                  <a:lnTo>
                    <a:pt x="6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367" y="1553"/>
              <a:ext cx="76" cy="29"/>
            </a:xfrm>
            <a:custGeom>
              <a:avLst/>
              <a:gdLst>
                <a:gd name="T0" fmla="*/ 2 w 215"/>
                <a:gd name="T1" fmla="*/ 66 h 70"/>
                <a:gd name="T2" fmla="*/ 207 w 215"/>
                <a:gd name="T3" fmla="*/ 70 h 70"/>
                <a:gd name="T4" fmla="*/ 215 w 215"/>
                <a:gd name="T5" fmla="*/ 19 h 70"/>
                <a:gd name="T6" fmla="*/ 0 w 215"/>
                <a:gd name="T7" fmla="*/ 0 h 70"/>
                <a:gd name="T8" fmla="*/ 2 w 215"/>
                <a:gd name="T9" fmla="*/ 66 h 70"/>
                <a:gd name="T10" fmla="*/ 2 w 215"/>
                <a:gd name="T11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70">
                  <a:moveTo>
                    <a:pt x="2" y="66"/>
                  </a:moveTo>
                  <a:lnTo>
                    <a:pt x="207" y="70"/>
                  </a:lnTo>
                  <a:lnTo>
                    <a:pt x="215" y="19"/>
                  </a:lnTo>
                  <a:lnTo>
                    <a:pt x="0" y="0"/>
                  </a:lnTo>
                  <a:lnTo>
                    <a:pt x="2" y="66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804" y="1564"/>
              <a:ext cx="76" cy="25"/>
            </a:xfrm>
            <a:custGeom>
              <a:avLst/>
              <a:gdLst>
                <a:gd name="T0" fmla="*/ 211 w 217"/>
                <a:gd name="T1" fmla="*/ 0 h 64"/>
                <a:gd name="T2" fmla="*/ 4 w 217"/>
                <a:gd name="T3" fmla="*/ 13 h 64"/>
                <a:gd name="T4" fmla="*/ 0 w 217"/>
                <a:gd name="T5" fmla="*/ 64 h 64"/>
                <a:gd name="T6" fmla="*/ 217 w 217"/>
                <a:gd name="T7" fmla="*/ 64 h 64"/>
                <a:gd name="T8" fmla="*/ 211 w 217"/>
                <a:gd name="T9" fmla="*/ 0 h 64"/>
                <a:gd name="T10" fmla="*/ 211 w 217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64">
                  <a:moveTo>
                    <a:pt x="211" y="0"/>
                  </a:moveTo>
                  <a:lnTo>
                    <a:pt x="4" y="13"/>
                  </a:lnTo>
                  <a:lnTo>
                    <a:pt x="0" y="64"/>
                  </a:lnTo>
                  <a:lnTo>
                    <a:pt x="217" y="64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752" y="1379"/>
              <a:ext cx="69" cy="73"/>
            </a:xfrm>
            <a:custGeom>
              <a:avLst/>
              <a:gdLst>
                <a:gd name="T0" fmla="*/ 148 w 196"/>
                <a:gd name="T1" fmla="*/ 0 h 184"/>
                <a:gd name="T2" fmla="*/ 0 w 196"/>
                <a:gd name="T3" fmla="*/ 142 h 184"/>
                <a:gd name="T4" fmla="*/ 30 w 196"/>
                <a:gd name="T5" fmla="*/ 184 h 184"/>
                <a:gd name="T6" fmla="*/ 196 w 196"/>
                <a:gd name="T7" fmla="*/ 47 h 184"/>
                <a:gd name="T8" fmla="*/ 148 w 196"/>
                <a:gd name="T9" fmla="*/ 0 h 184"/>
                <a:gd name="T10" fmla="*/ 148 w 19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84">
                  <a:moveTo>
                    <a:pt x="148" y="0"/>
                  </a:moveTo>
                  <a:lnTo>
                    <a:pt x="0" y="142"/>
                  </a:lnTo>
                  <a:lnTo>
                    <a:pt x="30" y="184"/>
                  </a:lnTo>
                  <a:lnTo>
                    <a:pt x="196" y="47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443" y="1364"/>
              <a:ext cx="62" cy="80"/>
            </a:xfrm>
            <a:custGeom>
              <a:avLst/>
              <a:gdLst>
                <a:gd name="T0" fmla="*/ 0 w 175"/>
                <a:gd name="T1" fmla="*/ 44 h 201"/>
                <a:gd name="T2" fmla="*/ 131 w 175"/>
                <a:gd name="T3" fmla="*/ 201 h 201"/>
                <a:gd name="T4" fmla="*/ 175 w 175"/>
                <a:gd name="T5" fmla="*/ 175 h 201"/>
                <a:gd name="T6" fmla="*/ 47 w 175"/>
                <a:gd name="T7" fmla="*/ 0 h 201"/>
                <a:gd name="T8" fmla="*/ 0 w 175"/>
                <a:gd name="T9" fmla="*/ 44 h 201"/>
                <a:gd name="T10" fmla="*/ 0 w 175"/>
                <a:gd name="T11" fmla="*/ 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01">
                  <a:moveTo>
                    <a:pt x="0" y="44"/>
                  </a:moveTo>
                  <a:lnTo>
                    <a:pt x="131" y="201"/>
                  </a:lnTo>
                  <a:lnTo>
                    <a:pt x="175" y="175"/>
                  </a:lnTo>
                  <a:lnTo>
                    <a:pt x="4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984" y="1601"/>
              <a:ext cx="159" cy="296"/>
            </a:xfrm>
            <a:custGeom>
              <a:avLst/>
              <a:gdLst>
                <a:gd name="T0" fmla="*/ 221 w 451"/>
                <a:gd name="T1" fmla="*/ 0 h 745"/>
                <a:gd name="T2" fmla="*/ 234 w 451"/>
                <a:gd name="T3" fmla="*/ 328 h 745"/>
                <a:gd name="T4" fmla="*/ 137 w 451"/>
                <a:gd name="T5" fmla="*/ 551 h 745"/>
                <a:gd name="T6" fmla="*/ 0 w 451"/>
                <a:gd name="T7" fmla="*/ 745 h 745"/>
                <a:gd name="T8" fmla="*/ 227 w 451"/>
                <a:gd name="T9" fmla="*/ 614 h 745"/>
                <a:gd name="T10" fmla="*/ 310 w 451"/>
                <a:gd name="T11" fmla="*/ 572 h 745"/>
                <a:gd name="T12" fmla="*/ 451 w 451"/>
                <a:gd name="T13" fmla="*/ 608 h 745"/>
                <a:gd name="T14" fmla="*/ 337 w 451"/>
                <a:gd name="T15" fmla="*/ 406 h 745"/>
                <a:gd name="T16" fmla="*/ 221 w 451"/>
                <a:gd name="T17" fmla="*/ 0 h 745"/>
                <a:gd name="T18" fmla="*/ 221 w 451"/>
                <a:gd name="T1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745">
                  <a:moveTo>
                    <a:pt x="221" y="0"/>
                  </a:moveTo>
                  <a:lnTo>
                    <a:pt x="234" y="328"/>
                  </a:lnTo>
                  <a:lnTo>
                    <a:pt x="137" y="551"/>
                  </a:lnTo>
                  <a:lnTo>
                    <a:pt x="0" y="745"/>
                  </a:lnTo>
                  <a:lnTo>
                    <a:pt x="227" y="614"/>
                  </a:lnTo>
                  <a:lnTo>
                    <a:pt x="310" y="572"/>
                  </a:lnTo>
                  <a:lnTo>
                    <a:pt x="451" y="608"/>
                  </a:lnTo>
                  <a:lnTo>
                    <a:pt x="337" y="406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282" y="2014"/>
              <a:ext cx="169" cy="317"/>
            </a:xfrm>
            <a:custGeom>
              <a:avLst/>
              <a:gdLst>
                <a:gd name="T0" fmla="*/ 357 w 481"/>
                <a:gd name="T1" fmla="*/ 0 h 799"/>
                <a:gd name="T2" fmla="*/ 89 w 481"/>
                <a:gd name="T3" fmla="*/ 61 h 799"/>
                <a:gd name="T4" fmla="*/ 0 w 481"/>
                <a:gd name="T5" fmla="*/ 179 h 799"/>
                <a:gd name="T6" fmla="*/ 40 w 481"/>
                <a:gd name="T7" fmla="*/ 297 h 799"/>
                <a:gd name="T8" fmla="*/ 137 w 481"/>
                <a:gd name="T9" fmla="*/ 799 h 799"/>
                <a:gd name="T10" fmla="*/ 141 w 481"/>
                <a:gd name="T11" fmla="*/ 207 h 799"/>
                <a:gd name="T12" fmla="*/ 232 w 481"/>
                <a:gd name="T13" fmla="*/ 86 h 799"/>
                <a:gd name="T14" fmla="*/ 481 w 481"/>
                <a:gd name="T15" fmla="*/ 34 h 799"/>
                <a:gd name="T16" fmla="*/ 357 w 481"/>
                <a:gd name="T17" fmla="*/ 0 h 799"/>
                <a:gd name="T18" fmla="*/ 357 w 481"/>
                <a:gd name="T19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1" h="799">
                  <a:moveTo>
                    <a:pt x="357" y="0"/>
                  </a:moveTo>
                  <a:lnTo>
                    <a:pt x="89" y="61"/>
                  </a:lnTo>
                  <a:lnTo>
                    <a:pt x="0" y="179"/>
                  </a:lnTo>
                  <a:lnTo>
                    <a:pt x="40" y="297"/>
                  </a:lnTo>
                  <a:lnTo>
                    <a:pt x="137" y="799"/>
                  </a:lnTo>
                  <a:lnTo>
                    <a:pt x="141" y="207"/>
                  </a:lnTo>
                  <a:lnTo>
                    <a:pt x="232" y="86"/>
                  </a:lnTo>
                  <a:lnTo>
                    <a:pt x="481" y="34"/>
                  </a:lnTo>
                  <a:lnTo>
                    <a:pt x="357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983" y="1924"/>
              <a:ext cx="129" cy="221"/>
            </a:xfrm>
            <a:custGeom>
              <a:avLst/>
              <a:gdLst>
                <a:gd name="T0" fmla="*/ 0 w 365"/>
                <a:gd name="T1" fmla="*/ 13 h 559"/>
                <a:gd name="T2" fmla="*/ 178 w 365"/>
                <a:gd name="T3" fmla="*/ 0 h 559"/>
                <a:gd name="T4" fmla="*/ 328 w 365"/>
                <a:gd name="T5" fmla="*/ 63 h 559"/>
                <a:gd name="T6" fmla="*/ 365 w 365"/>
                <a:gd name="T7" fmla="*/ 192 h 559"/>
                <a:gd name="T8" fmla="*/ 349 w 365"/>
                <a:gd name="T9" fmla="*/ 559 h 559"/>
                <a:gd name="T10" fmla="*/ 254 w 365"/>
                <a:gd name="T11" fmla="*/ 145 h 559"/>
                <a:gd name="T12" fmla="*/ 144 w 365"/>
                <a:gd name="T13" fmla="*/ 76 h 559"/>
                <a:gd name="T14" fmla="*/ 0 w 365"/>
                <a:gd name="T15" fmla="*/ 13 h 559"/>
                <a:gd name="T16" fmla="*/ 0 w 365"/>
                <a:gd name="T17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559">
                  <a:moveTo>
                    <a:pt x="0" y="13"/>
                  </a:moveTo>
                  <a:lnTo>
                    <a:pt x="178" y="0"/>
                  </a:lnTo>
                  <a:lnTo>
                    <a:pt x="328" y="63"/>
                  </a:lnTo>
                  <a:lnTo>
                    <a:pt x="365" y="192"/>
                  </a:lnTo>
                  <a:lnTo>
                    <a:pt x="349" y="559"/>
                  </a:lnTo>
                  <a:lnTo>
                    <a:pt x="254" y="145"/>
                  </a:lnTo>
                  <a:lnTo>
                    <a:pt x="144" y="76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362" y="2039"/>
              <a:ext cx="704" cy="117"/>
            </a:xfrm>
            <a:custGeom>
              <a:avLst/>
              <a:gdLst>
                <a:gd name="T0" fmla="*/ 0 w 1997"/>
                <a:gd name="T1" fmla="*/ 297 h 297"/>
                <a:gd name="T2" fmla="*/ 55 w 1997"/>
                <a:gd name="T3" fmla="*/ 217 h 297"/>
                <a:gd name="T4" fmla="*/ 1935 w 1997"/>
                <a:gd name="T5" fmla="*/ 0 h 297"/>
                <a:gd name="T6" fmla="*/ 1997 w 1997"/>
                <a:gd name="T7" fmla="*/ 84 h 297"/>
                <a:gd name="T8" fmla="*/ 0 w 1997"/>
                <a:gd name="T9" fmla="*/ 297 h 297"/>
                <a:gd name="T10" fmla="*/ 0 w 1997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7" h="297">
                  <a:moveTo>
                    <a:pt x="0" y="297"/>
                  </a:moveTo>
                  <a:lnTo>
                    <a:pt x="55" y="217"/>
                  </a:lnTo>
                  <a:lnTo>
                    <a:pt x="1935" y="0"/>
                  </a:lnTo>
                  <a:lnTo>
                    <a:pt x="1997" y="8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366" y="2149"/>
              <a:ext cx="712" cy="165"/>
            </a:xfrm>
            <a:custGeom>
              <a:avLst/>
              <a:gdLst>
                <a:gd name="T0" fmla="*/ 0 w 2019"/>
                <a:gd name="T1" fmla="*/ 331 h 415"/>
                <a:gd name="T2" fmla="*/ 1984 w 2019"/>
                <a:gd name="T3" fmla="*/ 0 h 415"/>
                <a:gd name="T4" fmla="*/ 2019 w 2019"/>
                <a:gd name="T5" fmla="*/ 77 h 415"/>
                <a:gd name="T6" fmla="*/ 35 w 2019"/>
                <a:gd name="T7" fmla="*/ 415 h 415"/>
                <a:gd name="T8" fmla="*/ 0 w 2019"/>
                <a:gd name="T9" fmla="*/ 331 h 415"/>
                <a:gd name="T10" fmla="*/ 0 w 2019"/>
                <a:gd name="T11" fmla="*/ 33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9" h="415">
                  <a:moveTo>
                    <a:pt x="0" y="331"/>
                  </a:moveTo>
                  <a:lnTo>
                    <a:pt x="1984" y="0"/>
                  </a:lnTo>
                  <a:lnTo>
                    <a:pt x="2019" y="77"/>
                  </a:lnTo>
                  <a:lnTo>
                    <a:pt x="35" y="415"/>
                  </a:lnTo>
                  <a:lnTo>
                    <a:pt x="0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381" y="2284"/>
              <a:ext cx="699" cy="152"/>
            </a:xfrm>
            <a:custGeom>
              <a:avLst/>
              <a:gdLst>
                <a:gd name="T0" fmla="*/ 0 w 1982"/>
                <a:gd name="T1" fmla="*/ 308 h 382"/>
                <a:gd name="T2" fmla="*/ 97 w 1982"/>
                <a:gd name="T3" fmla="*/ 292 h 382"/>
                <a:gd name="T4" fmla="*/ 327 w 1982"/>
                <a:gd name="T5" fmla="*/ 256 h 382"/>
                <a:gd name="T6" fmla="*/ 644 w 1982"/>
                <a:gd name="T7" fmla="*/ 207 h 382"/>
                <a:gd name="T8" fmla="*/ 821 w 1982"/>
                <a:gd name="T9" fmla="*/ 180 h 382"/>
                <a:gd name="T10" fmla="*/ 1004 w 1982"/>
                <a:gd name="T11" fmla="*/ 152 h 382"/>
                <a:gd name="T12" fmla="*/ 1186 w 1982"/>
                <a:gd name="T13" fmla="*/ 123 h 382"/>
                <a:gd name="T14" fmla="*/ 1363 w 1982"/>
                <a:gd name="T15" fmla="*/ 95 h 382"/>
                <a:gd name="T16" fmla="*/ 1673 w 1982"/>
                <a:gd name="T17" fmla="*/ 47 h 382"/>
                <a:gd name="T18" fmla="*/ 1893 w 1982"/>
                <a:gd name="T19" fmla="*/ 13 h 382"/>
                <a:gd name="T20" fmla="*/ 1977 w 1982"/>
                <a:gd name="T21" fmla="*/ 0 h 382"/>
                <a:gd name="T22" fmla="*/ 1982 w 1982"/>
                <a:gd name="T23" fmla="*/ 81 h 382"/>
                <a:gd name="T24" fmla="*/ 42 w 1982"/>
                <a:gd name="T25" fmla="*/ 382 h 382"/>
                <a:gd name="T26" fmla="*/ 0 w 1982"/>
                <a:gd name="T27" fmla="*/ 308 h 382"/>
                <a:gd name="T28" fmla="*/ 0 w 1982"/>
                <a:gd name="T29" fmla="*/ 30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2" h="382">
                  <a:moveTo>
                    <a:pt x="0" y="308"/>
                  </a:moveTo>
                  <a:lnTo>
                    <a:pt x="97" y="292"/>
                  </a:lnTo>
                  <a:lnTo>
                    <a:pt x="327" y="256"/>
                  </a:lnTo>
                  <a:lnTo>
                    <a:pt x="644" y="207"/>
                  </a:lnTo>
                  <a:lnTo>
                    <a:pt x="821" y="180"/>
                  </a:lnTo>
                  <a:lnTo>
                    <a:pt x="1004" y="152"/>
                  </a:lnTo>
                  <a:lnTo>
                    <a:pt x="1186" y="123"/>
                  </a:lnTo>
                  <a:lnTo>
                    <a:pt x="1363" y="95"/>
                  </a:lnTo>
                  <a:lnTo>
                    <a:pt x="1673" y="47"/>
                  </a:lnTo>
                  <a:lnTo>
                    <a:pt x="1893" y="13"/>
                  </a:lnTo>
                  <a:lnTo>
                    <a:pt x="1977" y="0"/>
                  </a:lnTo>
                  <a:lnTo>
                    <a:pt x="1982" y="81"/>
                  </a:lnTo>
                  <a:lnTo>
                    <a:pt x="42" y="382"/>
                  </a:lnTo>
                  <a:lnTo>
                    <a:pt x="0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411" y="2395"/>
              <a:ext cx="680" cy="131"/>
            </a:xfrm>
            <a:custGeom>
              <a:avLst/>
              <a:gdLst>
                <a:gd name="T0" fmla="*/ 0 w 1931"/>
                <a:gd name="T1" fmla="*/ 266 h 333"/>
                <a:gd name="T2" fmla="*/ 1931 w 1931"/>
                <a:gd name="T3" fmla="*/ 0 h 333"/>
                <a:gd name="T4" fmla="*/ 1923 w 1931"/>
                <a:gd name="T5" fmla="*/ 72 h 333"/>
                <a:gd name="T6" fmla="*/ 34 w 1931"/>
                <a:gd name="T7" fmla="*/ 333 h 333"/>
                <a:gd name="T8" fmla="*/ 0 w 1931"/>
                <a:gd name="T9" fmla="*/ 266 h 333"/>
                <a:gd name="T10" fmla="*/ 0 w 1931"/>
                <a:gd name="T11" fmla="*/ 26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1" h="333">
                  <a:moveTo>
                    <a:pt x="0" y="266"/>
                  </a:moveTo>
                  <a:lnTo>
                    <a:pt x="1931" y="0"/>
                  </a:lnTo>
                  <a:lnTo>
                    <a:pt x="1923" y="72"/>
                  </a:lnTo>
                  <a:lnTo>
                    <a:pt x="34" y="333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437" y="2500"/>
              <a:ext cx="657" cy="125"/>
            </a:xfrm>
            <a:custGeom>
              <a:avLst/>
              <a:gdLst>
                <a:gd name="T0" fmla="*/ 0 w 1866"/>
                <a:gd name="T1" fmla="*/ 265 h 314"/>
                <a:gd name="T2" fmla="*/ 1866 w 1866"/>
                <a:gd name="T3" fmla="*/ 0 h 314"/>
                <a:gd name="T4" fmla="*/ 1836 w 1866"/>
                <a:gd name="T5" fmla="*/ 78 h 314"/>
                <a:gd name="T6" fmla="*/ 63 w 1866"/>
                <a:gd name="T7" fmla="*/ 314 h 314"/>
                <a:gd name="T8" fmla="*/ 0 w 1866"/>
                <a:gd name="T9" fmla="*/ 265 h 314"/>
                <a:gd name="T10" fmla="*/ 0 w 1866"/>
                <a:gd name="T11" fmla="*/ 26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6" h="314">
                  <a:moveTo>
                    <a:pt x="0" y="265"/>
                  </a:moveTo>
                  <a:lnTo>
                    <a:pt x="1866" y="0"/>
                  </a:lnTo>
                  <a:lnTo>
                    <a:pt x="1836" y="78"/>
                  </a:lnTo>
                  <a:lnTo>
                    <a:pt x="63" y="314"/>
                  </a:lnTo>
                  <a:lnTo>
                    <a:pt x="0" y="265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 rot="-558876">
              <a:off x="1381" y="1645"/>
              <a:ext cx="34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ffectLst/>
                  <a:latin typeface="Andy" pitchFamily="66" charset="0"/>
                </a:rPr>
                <a:t>oz.</a:t>
              </a:r>
            </a:p>
          </p:txBody>
        </p:sp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164" y="1786"/>
              <a:ext cx="1155" cy="1054"/>
              <a:chOff x="3890" y="1987"/>
              <a:chExt cx="1155" cy="1054"/>
            </a:xfrm>
          </p:grpSpPr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 rot="2088855">
                <a:off x="3890" y="1987"/>
                <a:ext cx="1155" cy="1054"/>
                <a:chOff x="3890" y="1987"/>
                <a:chExt cx="1155" cy="1054"/>
              </a:xfrm>
            </p:grpSpPr>
            <p:sp>
              <p:nvSpPr>
                <p:cNvPr id="39" name="Freeform 37"/>
                <p:cNvSpPr>
                  <a:spLocks/>
                </p:cNvSpPr>
                <p:nvPr/>
              </p:nvSpPr>
              <p:spPr bwMode="auto">
                <a:xfrm>
                  <a:off x="4550" y="2010"/>
                  <a:ext cx="466" cy="286"/>
                </a:xfrm>
                <a:custGeom>
                  <a:avLst/>
                  <a:gdLst>
                    <a:gd name="T0" fmla="*/ 0 w 466"/>
                    <a:gd name="T1" fmla="*/ 94 h 286"/>
                    <a:gd name="T2" fmla="*/ 68 w 466"/>
                    <a:gd name="T3" fmla="*/ 24 h 286"/>
                    <a:gd name="T4" fmla="*/ 126 w 466"/>
                    <a:gd name="T5" fmla="*/ 0 h 286"/>
                    <a:gd name="T6" fmla="*/ 257 w 466"/>
                    <a:gd name="T7" fmla="*/ 40 h 286"/>
                    <a:gd name="T8" fmla="*/ 393 w 466"/>
                    <a:gd name="T9" fmla="*/ 129 h 286"/>
                    <a:gd name="T10" fmla="*/ 461 w 466"/>
                    <a:gd name="T11" fmla="*/ 213 h 286"/>
                    <a:gd name="T12" fmla="*/ 466 w 466"/>
                    <a:gd name="T13" fmla="*/ 263 h 286"/>
                    <a:gd name="T14" fmla="*/ 419 w 466"/>
                    <a:gd name="T15" fmla="*/ 286 h 286"/>
                    <a:gd name="T16" fmla="*/ 374 w 466"/>
                    <a:gd name="T17" fmla="*/ 272 h 286"/>
                    <a:gd name="T18" fmla="*/ 306 w 466"/>
                    <a:gd name="T19" fmla="*/ 223 h 286"/>
                    <a:gd name="T20" fmla="*/ 0 w 466"/>
                    <a:gd name="T21" fmla="*/ 94 h 286"/>
                    <a:gd name="T22" fmla="*/ 0 w 466"/>
                    <a:gd name="T23" fmla="*/ 94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6" h="286">
                      <a:moveTo>
                        <a:pt x="0" y="94"/>
                      </a:moveTo>
                      <a:lnTo>
                        <a:pt x="68" y="24"/>
                      </a:lnTo>
                      <a:lnTo>
                        <a:pt x="126" y="0"/>
                      </a:lnTo>
                      <a:lnTo>
                        <a:pt x="257" y="40"/>
                      </a:lnTo>
                      <a:lnTo>
                        <a:pt x="393" y="129"/>
                      </a:lnTo>
                      <a:lnTo>
                        <a:pt x="461" y="213"/>
                      </a:lnTo>
                      <a:lnTo>
                        <a:pt x="466" y="263"/>
                      </a:lnTo>
                      <a:lnTo>
                        <a:pt x="419" y="286"/>
                      </a:lnTo>
                      <a:lnTo>
                        <a:pt x="374" y="272"/>
                      </a:lnTo>
                      <a:lnTo>
                        <a:pt x="306" y="223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" name="Freeform 38"/>
                <p:cNvSpPr>
                  <a:spLocks/>
                </p:cNvSpPr>
                <p:nvPr/>
              </p:nvSpPr>
              <p:spPr bwMode="auto">
                <a:xfrm>
                  <a:off x="4243" y="2177"/>
                  <a:ext cx="705" cy="669"/>
                </a:xfrm>
                <a:custGeom>
                  <a:avLst/>
                  <a:gdLst>
                    <a:gd name="T0" fmla="*/ 0 w 705"/>
                    <a:gd name="T1" fmla="*/ 482 h 669"/>
                    <a:gd name="T2" fmla="*/ 0 w 705"/>
                    <a:gd name="T3" fmla="*/ 369 h 669"/>
                    <a:gd name="T4" fmla="*/ 124 w 705"/>
                    <a:gd name="T5" fmla="*/ 365 h 669"/>
                    <a:gd name="T6" fmla="*/ 143 w 705"/>
                    <a:gd name="T7" fmla="*/ 250 h 669"/>
                    <a:gd name="T8" fmla="*/ 232 w 705"/>
                    <a:gd name="T9" fmla="*/ 255 h 669"/>
                    <a:gd name="T10" fmla="*/ 267 w 705"/>
                    <a:gd name="T11" fmla="*/ 156 h 669"/>
                    <a:gd name="T12" fmla="*/ 337 w 705"/>
                    <a:gd name="T13" fmla="*/ 147 h 669"/>
                    <a:gd name="T14" fmla="*/ 351 w 705"/>
                    <a:gd name="T15" fmla="*/ 74 h 669"/>
                    <a:gd name="T16" fmla="*/ 454 w 705"/>
                    <a:gd name="T17" fmla="*/ 51 h 669"/>
                    <a:gd name="T18" fmla="*/ 485 w 705"/>
                    <a:gd name="T19" fmla="*/ 0 h 669"/>
                    <a:gd name="T20" fmla="*/ 602 w 705"/>
                    <a:gd name="T21" fmla="*/ 42 h 669"/>
                    <a:gd name="T22" fmla="*/ 705 w 705"/>
                    <a:gd name="T23" fmla="*/ 110 h 669"/>
                    <a:gd name="T24" fmla="*/ 592 w 705"/>
                    <a:gd name="T25" fmla="*/ 152 h 669"/>
                    <a:gd name="T26" fmla="*/ 433 w 705"/>
                    <a:gd name="T27" fmla="*/ 297 h 669"/>
                    <a:gd name="T28" fmla="*/ 115 w 705"/>
                    <a:gd name="T29" fmla="*/ 669 h 669"/>
                    <a:gd name="T30" fmla="*/ 68 w 705"/>
                    <a:gd name="T31" fmla="*/ 550 h 669"/>
                    <a:gd name="T32" fmla="*/ 0 w 705"/>
                    <a:gd name="T33" fmla="*/ 482 h 669"/>
                    <a:gd name="T34" fmla="*/ 0 w 705"/>
                    <a:gd name="T35" fmla="*/ 482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5" h="669">
                      <a:moveTo>
                        <a:pt x="0" y="482"/>
                      </a:moveTo>
                      <a:lnTo>
                        <a:pt x="0" y="369"/>
                      </a:lnTo>
                      <a:lnTo>
                        <a:pt x="124" y="365"/>
                      </a:lnTo>
                      <a:lnTo>
                        <a:pt x="143" y="250"/>
                      </a:lnTo>
                      <a:lnTo>
                        <a:pt x="232" y="255"/>
                      </a:lnTo>
                      <a:lnTo>
                        <a:pt x="267" y="156"/>
                      </a:lnTo>
                      <a:lnTo>
                        <a:pt x="337" y="147"/>
                      </a:lnTo>
                      <a:lnTo>
                        <a:pt x="351" y="74"/>
                      </a:lnTo>
                      <a:lnTo>
                        <a:pt x="454" y="51"/>
                      </a:lnTo>
                      <a:lnTo>
                        <a:pt x="485" y="0"/>
                      </a:lnTo>
                      <a:lnTo>
                        <a:pt x="602" y="42"/>
                      </a:lnTo>
                      <a:lnTo>
                        <a:pt x="705" y="110"/>
                      </a:lnTo>
                      <a:lnTo>
                        <a:pt x="592" y="152"/>
                      </a:lnTo>
                      <a:lnTo>
                        <a:pt x="433" y="297"/>
                      </a:lnTo>
                      <a:lnTo>
                        <a:pt x="115" y="669"/>
                      </a:lnTo>
                      <a:lnTo>
                        <a:pt x="68" y="550"/>
                      </a:lnTo>
                      <a:lnTo>
                        <a:pt x="0" y="482"/>
                      </a:lnTo>
                      <a:lnTo>
                        <a:pt x="0" y="482"/>
                      </a:lnTo>
                      <a:close/>
                    </a:path>
                  </a:pathLst>
                </a:custGeom>
                <a:solidFill>
                  <a:srgbClr val="7DB2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" name="Freeform 39"/>
                <p:cNvSpPr>
                  <a:spLocks/>
                </p:cNvSpPr>
                <p:nvPr/>
              </p:nvSpPr>
              <p:spPr bwMode="auto">
                <a:xfrm>
                  <a:off x="3990" y="2099"/>
                  <a:ext cx="733" cy="550"/>
                </a:xfrm>
                <a:custGeom>
                  <a:avLst/>
                  <a:gdLst>
                    <a:gd name="T0" fmla="*/ 249 w 733"/>
                    <a:gd name="T1" fmla="*/ 550 h 550"/>
                    <a:gd name="T2" fmla="*/ 136 w 733"/>
                    <a:gd name="T3" fmla="*/ 520 h 550"/>
                    <a:gd name="T4" fmla="*/ 0 w 733"/>
                    <a:gd name="T5" fmla="*/ 518 h 550"/>
                    <a:gd name="T6" fmla="*/ 43 w 733"/>
                    <a:gd name="T7" fmla="*/ 452 h 550"/>
                    <a:gd name="T8" fmla="*/ 253 w 733"/>
                    <a:gd name="T9" fmla="*/ 230 h 550"/>
                    <a:gd name="T10" fmla="*/ 494 w 733"/>
                    <a:gd name="T11" fmla="*/ 45 h 550"/>
                    <a:gd name="T12" fmla="*/ 562 w 733"/>
                    <a:gd name="T13" fmla="*/ 0 h 550"/>
                    <a:gd name="T14" fmla="*/ 686 w 733"/>
                    <a:gd name="T15" fmla="*/ 45 h 550"/>
                    <a:gd name="T16" fmla="*/ 733 w 733"/>
                    <a:gd name="T17" fmla="*/ 75 h 550"/>
                    <a:gd name="T18" fmla="*/ 719 w 733"/>
                    <a:gd name="T19" fmla="*/ 122 h 550"/>
                    <a:gd name="T20" fmla="*/ 607 w 733"/>
                    <a:gd name="T21" fmla="*/ 152 h 550"/>
                    <a:gd name="T22" fmla="*/ 586 w 733"/>
                    <a:gd name="T23" fmla="*/ 225 h 550"/>
                    <a:gd name="T24" fmla="*/ 522 w 733"/>
                    <a:gd name="T25" fmla="*/ 237 h 550"/>
                    <a:gd name="T26" fmla="*/ 492 w 733"/>
                    <a:gd name="T27" fmla="*/ 330 h 550"/>
                    <a:gd name="T28" fmla="*/ 391 w 733"/>
                    <a:gd name="T29" fmla="*/ 337 h 550"/>
                    <a:gd name="T30" fmla="*/ 352 w 733"/>
                    <a:gd name="T31" fmla="*/ 445 h 550"/>
                    <a:gd name="T32" fmla="*/ 253 w 733"/>
                    <a:gd name="T33" fmla="*/ 452 h 550"/>
                    <a:gd name="T34" fmla="*/ 249 w 733"/>
                    <a:gd name="T35" fmla="*/ 550 h 550"/>
                    <a:gd name="T36" fmla="*/ 249 w 733"/>
                    <a:gd name="T37" fmla="*/ 55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3" h="550">
                      <a:moveTo>
                        <a:pt x="249" y="550"/>
                      </a:moveTo>
                      <a:lnTo>
                        <a:pt x="136" y="520"/>
                      </a:lnTo>
                      <a:lnTo>
                        <a:pt x="0" y="518"/>
                      </a:lnTo>
                      <a:lnTo>
                        <a:pt x="43" y="452"/>
                      </a:lnTo>
                      <a:lnTo>
                        <a:pt x="253" y="230"/>
                      </a:lnTo>
                      <a:lnTo>
                        <a:pt x="494" y="45"/>
                      </a:lnTo>
                      <a:lnTo>
                        <a:pt x="562" y="0"/>
                      </a:lnTo>
                      <a:lnTo>
                        <a:pt x="686" y="45"/>
                      </a:lnTo>
                      <a:lnTo>
                        <a:pt x="733" y="75"/>
                      </a:lnTo>
                      <a:lnTo>
                        <a:pt x="719" y="122"/>
                      </a:lnTo>
                      <a:lnTo>
                        <a:pt x="607" y="152"/>
                      </a:lnTo>
                      <a:lnTo>
                        <a:pt x="586" y="225"/>
                      </a:lnTo>
                      <a:lnTo>
                        <a:pt x="522" y="237"/>
                      </a:lnTo>
                      <a:lnTo>
                        <a:pt x="492" y="330"/>
                      </a:lnTo>
                      <a:lnTo>
                        <a:pt x="391" y="337"/>
                      </a:lnTo>
                      <a:lnTo>
                        <a:pt x="352" y="445"/>
                      </a:lnTo>
                      <a:lnTo>
                        <a:pt x="253" y="452"/>
                      </a:lnTo>
                      <a:lnTo>
                        <a:pt x="249" y="550"/>
                      </a:lnTo>
                      <a:lnTo>
                        <a:pt x="249" y="550"/>
                      </a:lnTo>
                      <a:close/>
                    </a:path>
                  </a:pathLst>
                </a:custGeom>
                <a:solidFill>
                  <a:srgbClr val="F024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" name="Freeform 40"/>
                <p:cNvSpPr>
                  <a:spLocks/>
                </p:cNvSpPr>
                <p:nvPr/>
              </p:nvSpPr>
              <p:spPr bwMode="auto">
                <a:xfrm>
                  <a:off x="3953" y="2621"/>
                  <a:ext cx="393" cy="302"/>
                </a:xfrm>
                <a:custGeom>
                  <a:avLst/>
                  <a:gdLst>
                    <a:gd name="T0" fmla="*/ 21 w 393"/>
                    <a:gd name="T1" fmla="*/ 162 h 302"/>
                    <a:gd name="T2" fmla="*/ 0 w 393"/>
                    <a:gd name="T3" fmla="*/ 45 h 302"/>
                    <a:gd name="T4" fmla="*/ 66 w 393"/>
                    <a:gd name="T5" fmla="*/ 3 h 302"/>
                    <a:gd name="T6" fmla="*/ 211 w 393"/>
                    <a:gd name="T7" fmla="*/ 0 h 302"/>
                    <a:gd name="T8" fmla="*/ 314 w 393"/>
                    <a:gd name="T9" fmla="*/ 45 h 302"/>
                    <a:gd name="T10" fmla="*/ 367 w 393"/>
                    <a:gd name="T11" fmla="*/ 113 h 302"/>
                    <a:gd name="T12" fmla="*/ 393 w 393"/>
                    <a:gd name="T13" fmla="*/ 227 h 302"/>
                    <a:gd name="T14" fmla="*/ 372 w 393"/>
                    <a:gd name="T15" fmla="*/ 272 h 302"/>
                    <a:gd name="T16" fmla="*/ 176 w 393"/>
                    <a:gd name="T17" fmla="*/ 302 h 302"/>
                    <a:gd name="T18" fmla="*/ 136 w 393"/>
                    <a:gd name="T19" fmla="*/ 223 h 302"/>
                    <a:gd name="T20" fmla="*/ 49 w 393"/>
                    <a:gd name="T21" fmla="*/ 174 h 302"/>
                    <a:gd name="T22" fmla="*/ 21 w 393"/>
                    <a:gd name="T23" fmla="*/ 162 h 302"/>
                    <a:gd name="T24" fmla="*/ 21 w 393"/>
                    <a:gd name="T25" fmla="*/ 16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3" h="302">
                      <a:moveTo>
                        <a:pt x="21" y="162"/>
                      </a:moveTo>
                      <a:lnTo>
                        <a:pt x="0" y="45"/>
                      </a:lnTo>
                      <a:lnTo>
                        <a:pt x="66" y="3"/>
                      </a:lnTo>
                      <a:lnTo>
                        <a:pt x="211" y="0"/>
                      </a:lnTo>
                      <a:lnTo>
                        <a:pt x="314" y="45"/>
                      </a:lnTo>
                      <a:lnTo>
                        <a:pt x="367" y="113"/>
                      </a:lnTo>
                      <a:lnTo>
                        <a:pt x="393" y="227"/>
                      </a:lnTo>
                      <a:lnTo>
                        <a:pt x="372" y="272"/>
                      </a:lnTo>
                      <a:lnTo>
                        <a:pt x="176" y="302"/>
                      </a:lnTo>
                      <a:lnTo>
                        <a:pt x="136" y="223"/>
                      </a:lnTo>
                      <a:lnTo>
                        <a:pt x="49" y="174"/>
                      </a:lnTo>
                      <a:lnTo>
                        <a:pt x="21" y="162"/>
                      </a:lnTo>
                      <a:lnTo>
                        <a:pt x="21" y="162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" name="Freeform 41"/>
                <p:cNvSpPr>
                  <a:spLocks/>
                </p:cNvSpPr>
                <p:nvPr/>
              </p:nvSpPr>
              <p:spPr bwMode="auto">
                <a:xfrm>
                  <a:off x="3904" y="2787"/>
                  <a:ext cx="222" cy="246"/>
                </a:xfrm>
                <a:custGeom>
                  <a:avLst/>
                  <a:gdLst>
                    <a:gd name="T0" fmla="*/ 70 w 222"/>
                    <a:gd name="T1" fmla="*/ 0 h 246"/>
                    <a:gd name="T2" fmla="*/ 164 w 222"/>
                    <a:gd name="T3" fmla="*/ 40 h 246"/>
                    <a:gd name="T4" fmla="*/ 222 w 222"/>
                    <a:gd name="T5" fmla="*/ 122 h 246"/>
                    <a:gd name="T6" fmla="*/ 110 w 222"/>
                    <a:gd name="T7" fmla="*/ 237 h 246"/>
                    <a:gd name="T8" fmla="*/ 58 w 222"/>
                    <a:gd name="T9" fmla="*/ 246 h 246"/>
                    <a:gd name="T10" fmla="*/ 9 w 222"/>
                    <a:gd name="T11" fmla="*/ 209 h 246"/>
                    <a:gd name="T12" fmla="*/ 0 w 222"/>
                    <a:gd name="T13" fmla="*/ 174 h 246"/>
                    <a:gd name="T14" fmla="*/ 21 w 222"/>
                    <a:gd name="T15" fmla="*/ 108 h 246"/>
                    <a:gd name="T16" fmla="*/ 54 w 222"/>
                    <a:gd name="T17" fmla="*/ 50 h 246"/>
                    <a:gd name="T18" fmla="*/ 70 w 222"/>
                    <a:gd name="T19" fmla="*/ 0 h 246"/>
                    <a:gd name="T20" fmla="*/ 70 w 222"/>
                    <a:gd name="T21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2" h="246">
                      <a:moveTo>
                        <a:pt x="70" y="0"/>
                      </a:moveTo>
                      <a:lnTo>
                        <a:pt x="164" y="40"/>
                      </a:lnTo>
                      <a:lnTo>
                        <a:pt x="222" y="122"/>
                      </a:lnTo>
                      <a:lnTo>
                        <a:pt x="110" y="237"/>
                      </a:lnTo>
                      <a:lnTo>
                        <a:pt x="58" y="246"/>
                      </a:lnTo>
                      <a:lnTo>
                        <a:pt x="9" y="209"/>
                      </a:lnTo>
                      <a:lnTo>
                        <a:pt x="0" y="174"/>
                      </a:lnTo>
                      <a:lnTo>
                        <a:pt x="21" y="108"/>
                      </a:lnTo>
                      <a:lnTo>
                        <a:pt x="54" y="50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" name="Freeform 42"/>
                <p:cNvSpPr>
                  <a:spLocks/>
                </p:cNvSpPr>
                <p:nvPr/>
              </p:nvSpPr>
              <p:spPr bwMode="auto">
                <a:xfrm>
                  <a:off x="3929" y="2046"/>
                  <a:ext cx="1116" cy="995"/>
                </a:xfrm>
                <a:custGeom>
                  <a:avLst/>
                  <a:gdLst>
                    <a:gd name="T0" fmla="*/ 40 w 1116"/>
                    <a:gd name="T1" fmla="*/ 967 h 995"/>
                    <a:gd name="T2" fmla="*/ 75 w 1116"/>
                    <a:gd name="T3" fmla="*/ 932 h 995"/>
                    <a:gd name="T4" fmla="*/ 16 w 1116"/>
                    <a:gd name="T5" fmla="*/ 878 h 995"/>
                    <a:gd name="T6" fmla="*/ 112 w 1116"/>
                    <a:gd name="T7" fmla="*/ 941 h 995"/>
                    <a:gd name="T8" fmla="*/ 98 w 1116"/>
                    <a:gd name="T9" fmla="*/ 885 h 995"/>
                    <a:gd name="T10" fmla="*/ 110 w 1116"/>
                    <a:gd name="T11" fmla="*/ 864 h 995"/>
                    <a:gd name="T12" fmla="*/ 138 w 1116"/>
                    <a:gd name="T13" fmla="*/ 859 h 995"/>
                    <a:gd name="T14" fmla="*/ 110 w 1116"/>
                    <a:gd name="T15" fmla="*/ 815 h 995"/>
                    <a:gd name="T16" fmla="*/ 168 w 1116"/>
                    <a:gd name="T17" fmla="*/ 826 h 995"/>
                    <a:gd name="T18" fmla="*/ 94 w 1116"/>
                    <a:gd name="T19" fmla="*/ 770 h 995"/>
                    <a:gd name="T20" fmla="*/ 204 w 1116"/>
                    <a:gd name="T21" fmla="*/ 836 h 995"/>
                    <a:gd name="T22" fmla="*/ 318 w 1116"/>
                    <a:gd name="T23" fmla="*/ 845 h 995"/>
                    <a:gd name="T24" fmla="*/ 384 w 1116"/>
                    <a:gd name="T25" fmla="*/ 700 h 995"/>
                    <a:gd name="T26" fmla="*/ 304 w 1116"/>
                    <a:gd name="T27" fmla="*/ 583 h 995"/>
                    <a:gd name="T28" fmla="*/ 353 w 1116"/>
                    <a:gd name="T29" fmla="*/ 473 h 995"/>
                    <a:gd name="T30" fmla="*/ 545 w 1116"/>
                    <a:gd name="T31" fmla="*/ 372 h 995"/>
                    <a:gd name="T32" fmla="*/ 658 w 1116"/>
                    <a:gd name="T33" fmla="*/ 180 h 995"/>
                    <a:gd name="T34" fmla="*/ 777 w 1116"/>
                    <a:gd name="T35" fmla="*/ 127 h 995"/>
                    <a:gd name="T36" fmla="*/ 676 w 1116"/>
                    <a:gd name="T37" fmla="*/ 52 h 995"/>
                    <a:gd name="T38" fmla="*/ 833 w 1116"/>
                    <a:gd name="T39" fmla="*/ 120 h 995"/>
                    <a:gd name="T40" fmla="*/ 960 w 1116"/>
                    <a:gd name="T41" fmla="*/ 197 h 995"/>
                    <a:gd name="T42" fmla="*/ 793 w 1116"/>
                    <a:gd name="T43" fmla="*/ 187 h 995"/>
                    <a:gd name="T44" fmla="*/ 669 w 1116"/>
                    <a:gd name="T45" fmla="*/ 288 h 995"/>
                    <a:gd name="T46" fmla="*/ 562 w 1116"/>
                    <a:gd name="T47" fmla="*/ 389 h 995"/>
                    <a:gd name="T48" fmla="*/ 459 w 1116"/>
                    <a:gd name="T49" fmla="*/ 517 h 995"/>
                    <a:gd name="T50" fmla="*/ 339 w 1116"/>
                    <a:gd name="T51" fmla="*/ 567 h 995"/>
                    <a:gd name="T52" fmla="*/ 431 w 1116"/>
                    <a:gd name="T53" fmla="*/ 742 h 995"/>
                    <a:gd name="T54" fmla="*/ 524 w 1116"/>
                    <a:gd name="T55" fmla="*/ 649 h 995"/>
                    <a:gd name="T56" fmla="*/ 613 w 1116"/>
                    <a:gd name="T57" fmla="*/ 553 h 995"/>
                    <a:gd name="T58" fmla="*/ 700 w 1116"/>
                    <a:gd name="T59" fmla="*/ 457 h 995"/>
                    <a:gd name="T60" fmla="*/ 793 w 1116"/>
                    <a:gd name="T61" fmla="*/ 363 h 995"/>
                    <a:gd name="T62" fmla="*/ 896 w 1116"/>
                    <a:gd name="T63" fmla="*/ 276 h 995"/>
                    <a:gd name="T64" fmla="*/ 1079 w 1116"/>
                    <a:gd name="T65" fmla="*/ 208 h 995"/>
                    <a:gd name="T66" fmla="*/ 1044 w 1116"/>
                    <a:gd name="T67" fmla="*/ 138 h 995"/>
                    <a:gd name="T68" fmla="*/ 941 w 1116"/>
                    <a:gd name="T69" fmla="*/ 63 h 995"/>
                    <a:gd name="T70" fmla="*/ 901 w 1116"/>
                    <a:gd name="T71" fmla="*/ 14 h 995"/>
                    <a:gd name="T72" fmla="*/ 974 w 1116"/>
                    <a:gd name="T73" fmla="*/ 40 h 995"/>
                    <a:gd name="T74" fmla="*/ 1116 w 1116"/>
                    <a:gd name="T75" fmla="*/ 213 h 995"/>
                    <a:gd name="T76" fmla="*/ 836 w 1116"/>
                    <a:gd name="T77" fmla="*/ 370 h 995"/>
                    <a:gd name="T78" fmla="*/ 714 w 1116"/>
                    <a:gd name="T79" fmla="*/ 501 h 995"/>
                    <a:gd name="T80" fmla="*/ 644 w 1116"/>
                    <a:gd name="T81" fmla="*/ 585 h 995"/>
                    <a:gd name="T82" fmla="*/ 573 w 1116"/>
                    <a:gd name="T83" fmla="*/ 667 h 995"/>
                    <a:gd name="T84" fmla="*/ 505 w 1116"/>
                    <a:gd name="T85" fmla="*/ 754 h 995"/>
                    <a:gd name="T86" fmla="*/ 431 w 1116"/>
                    <a:gd name="T87" fmla="*/ 840 h 995"/>
                    <a:gd name="T88" fmla="*/ 175 w 1116"/>
                    <a:gd name="T89" fmla="*/ 918 h 995"/>
                    <a:gd name="T90" fmla="*/ 101 w 1116"/>
                    <a:gd name="T91" fmla="*/ 988 h 995"/>
                    <a:gd name="T92" fmla="*/ 0 w 1116"/>
                    <a:gd name="T93" fmla="*/ 972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16" h="995">
                      <a:moveTo>
                        <a:pt x="0" y="972"/>
                      </a:moveTo>
                      <a:lnTo>
                        <a:pt x="19" y="953"/>
                      </a:lnTo>
                      <a:lnTo>
                        <a:pt x="40" y="967"/>
                      </a:lnTo>
                      <a:lnTo>
                        <a:pt x="63" y="969"/>
                      </a:lnTo>
                      <a:lnTo>
                        <a:pt x="79" y="960"/>
                      </a:lnTo>
                      <a:lnTo>
                        <a:pt x="75" y="932"/>
                      </a:lnTo>
                      <a:lnTo>
                        <a:pt x="49" y="908"/>
                      </a:lnTo>
                      <a:lnTo>
                        <a:pt x="14" y="897"/>
                      </a:lnTo>
                      <a:lnTo>
                        <a:pt x="16" y="878"/>
                      </a:lnTo>
                      <a:lnTo>
                        <a:pt x="47" y="878"/>
                      </a:lnTo>
                      <a:lnTo>
                        <a:pt x="77" y="897"/>
                      </a:lnTo>
                      <a:lnTo>
                        <a:pt x="112" y="941"/>
                      </a:lnTo>
                      <a:lnTo>
                        <a:pt x="126" y="932"/>
                      </a:lnTo>
                      <a:lnTo>
                        <a:pt x="117" y="906"/>
                      </a:lnTo>
                      <a:lnTo>
                        <a:pt x="98" y="885"/>
                      </a:lnTo>
                      <a:lnTo>
                        <a:pt x="54" y="850"/>
                      </a:lnTo>
                      <a:lnTo>
                        <a:pt x="65" y="838"/>
                      </a:lnTo>
                      <a:lnTo>
                        <a:pt x="110" y="864"/>
                      </a:lnTo>
                      <a:lnTo>
                        <a:pt x="145" y="904"/>
                      </a:lnTo>
                      <a:lnTo>
                        <a:pt x="154" y="885"/>
                      </a:lnTo>
                      <a:lnTo>
                        <a:pt x="138" y="859"/>
                      </a:lnTo>
                      <a:lnTo>
                        <a:pt x="112" y="833"/>
                      </a:lnTo>
                      <a:lnTo>
                        <a:pt x="87" y="819"/>
                      </a:lnTo>
                      <a:lnTo>
                        <a:pt x="110" y="815"/>
                      </a:lnTo>
                      <a:lnTo>
                        <a:pt x="133" y="824"/>
                      </a:lnTo>
                      <a:lnTo>
                        <a:pt x="171" y="857"/>
                      </a:lnTo>
                      <a:lnTo>
                        <a:pt x="168" y="826"/>
                      </a:lnTo>
                      <a:lnTo>
                        <a:pt x="147" y="801"/>
                      </a:lnTo>
                      <a:lnTo>
                        <a:pt x="122" y="782"/>
                      </a:lnTo>
                      <a:lnTo>
                        <a:pt x="94" y="770"/>
                      </a:lnTo>
                      <a:lnTo>
                        <a:pt x="112" y="752"/>
                      </a:lnTo>
                      <a:lnTo>
                        <a:pt x="161" y="782"/>
                      </a:lnTo>
                      <a:lnTo>
                        <a:pt x="204" y="836"/>
                      </a:lnTo>
                      <a:lnTo>
                        <a:pt x="213" y="850"/>
                      </a:lnTo>
                      <a:lnTo>
                        <a:pt x="229" y="857"/>
                      </a:lnTo>
                      <a:lnTo>
                        <a:pt x="318" y="845"/>
                      </a:lnTo>
                      <a:lnTo>
                        <a:pt x="395" y="801"/>
                      </a:lnTo>
                      <a:lnTo>
                        <a:pt x="395" y="733"/>
                      </a:lnTo>
                      <a:lnTo>
                        <a:pt x="384" y="700"/>
                      </a:lnTo>
                      <a:lnTo>
                        <a:pt x="367" y="667"/>
                      </a:lnTo>
                      <a:lnTo>
                        <a:pt x="323" y="625"/>
                      </a:lnTo>
                      <a:lnTo>
                        <a:pt x="304" y="583"/>
                      </a:lnTo>
                      <a:lnTo>
                        <a:pt x="300" y="480"/>
                      </a:lnTo>
                      <a:lnTo>
                        <a:pt x="323" y="471"/>
                      </a:lnTo>
                      <a:lnTo>
                        <a:pt x="353" y="473"/>
                      </a:lnTo>
                      <a:lnTo>
                        <a:pt x="407" y="478"/>
                      </a:lnTo>
                      <a:lnTo>
                        <a:pt x="454" y="368"/>
                      </a:lnTo>
                      <a:lnTo>
                        <a:pt x="545" y="372"/>
                      </a:lnTo>
                      <a:lnTo>
                        <a:pt x="569" y="269"/>
                      </a:lnTo>
                      <a:lnTo>
                        <a:pt x="632" y="262"/>
                      </a:lnTo>
                      <a:lnTo>
                        <a:pt x="658" y="180"/>
                      </a:lnTo>
                      <a:lnTo>
                        <a:pt x="733" y="176"/>
                      </a:lnTo>
                      <a:lnTo>
                        <a:pt x="770" y="157"/>
                      </a:lnTo>
                      <a:lnTo>
                        <a:pt x="777" y="127"/>
                      </a:lnTo>
                      <a:lnTo>
                        <a:pt x="655" y="80"/>
                      </a:lnTo>
                      <a:lnTo>
                        <a:pt x="660" y="66"/>
                      </a:lnTo>
                      <a:lnTo>
                        <a:pt x="676" y="52"/>
                      </a:lnTo>
                      <a:lnTo>
                        <a:pt x="728" y="75"/>
                      </a:lnTo>
                      <a:lnTo>
                        <a:pt x="777" y="96"/>
                      </a:lnTo>
                      <a:lnTo>
                        <a:pt x="833" y="120"/>
                      </a:lnTo>
                      <a:lnTo>
                        <a:pt x="889" y="145"/>
                      </a:lnTo>
                      <a:lnTo>
                        <a:pt x="931" y="169"/>
                      </a:lnTo>
                      <a:lnTo>
                        <a:pt x="960" y="197"/>
                      </a:lnTo>
                      <a:lnTo>
                        <a:pt x="817" y="150"/>
                      </a:lnTo>
                      <a:lnTo>
                        <a:pt x="807" y="171"/>
                      </a:lnTo>
                      <a:lnTo>
                        <a:pt x="793" y="187"/>
                      </a:lnTo>
                      <a:lnTo>
                        <a:pt x="751" y="201"/>
                      </a:lnTo>
                      <a:lnTo>
                        <a:pt x="681" y="230"/>
                      </a:lnTo>
                      <a:lnTo>
                        <a:pt x="669" y="288"/>
                      </a:lnTo>
                      <a:lnTo>
                        <a:pt x="594" y="309"/>
                      </a:lnTo>
                      <a:lnTo>
                        <a:pt x="590" y="358"/>
                      </a:lnTo>
                      <a:lnTo>
                        <a:pt x="562" y="389"/>
                      </a:lnTo>
                      <a:lnTo>
                        <a:pt x="517" y="400"/>
                      </a:lnTo>
                      <a:lnTo>
                        <a:pt x="466" y="396"/>
                      </a:lnTo>
                      <a:lnTo>
                        <a:pt x="459" y="517"/>
                      </a:lnTo>
                      <a:lnTo>
                        <a:pt x="337" y="520"/>
                      </a:lnTo>
                      <a:lnTo>
                        <a:pt x="335" y="543"/>
                      </a:lnTo>
                      <a:lnTo>
                        <a:pt x="339" y="567"/>
                      </a:lnTo>
                      <a:lnTo>
                        <a:pt x="356" y="611"/>
                      </a:lnTo>
                      <a:lnTo>
                        <a:pt x="400" y="670"/>
                      </a:lnTo>
                      <a:lnTo>
                        <a:pt x="431" y="742"/>
                      </a:lnTo>
                      <a:lnTo>
                        <a:pt x="463" y="709"/>
                      </a:lnTo>
                      <a:lnTo>
                        <a:pt x="494" y="679"/>
                      </a:lnTo>
                      <a:lnTo>
                        <a:pt x="524" y="649"/>
                      </a:lnTo>
                      <a:lnTo>
                        <a:pt x="555" y="616"/>
                      </a:lnTo>
                      <a:lnTo>
                        <a:pt x="583" y="585"/>
                      </a:lnTo>
                      <a:lnTo>
                        <a:pt x="613" y="553"/>
                      </a:lnTo>
                      <a:lnTo>
                        <a:pt x="641" y="520"/>
                      </a:lnTo>
                      <a:lnTo>
                        <a:pt x="672" y="487"/>
                      </a:lnTo>
                      <a:lnTo>
                        <a:pt x="700" y="457"/>
                      </a:lnTo>
                      <a:lnTo>
                        <a:pt x="730" y="424"/>
                      </a:lnTo>
                      <a:lnTo>
                        <a:pt x="763" y="393"/>
                      </a:lnTo>
                      <a:lnTo>
                        <a:pt x="793" y="363"/>
                      </a:lnTo>
                      <a:lnTo>
                        <a:pt x="826" y="333"/>
                      </a:lnTo>
                      <a:lnTo>
                        <a:pt x="861" y="304"/>
                      </a:lnTo>
                      <a:lnTo>
                        <a:pt x="896" y="276"/>
                      </a:lnTo>
                      <a:lnTo>
                        <a:pt x="934" y="248"/>
                      </a:lnTo>
                      <a:lnTo>
                        <a:pt x="1006" y="223"/>
                      </a:lnTo>
                      <a:lnTo>
                        <a:pt x="1079" y="208"/>
                      </a:lnTo>
                      <a:lnTo>
                        <a:pt x="1081" y="187"/>
                      </a:lnTo>
                      <a:lnTo>
                        <a:pt x="1070" y="164"/>
                      </a:lnTo>
                      <a:lnTo>
                        <a:pt x="1044" y="138"/>
                      </a:lnTo>
                      <a:lnTo>
                        <a:pt x="1011" y="110"/>
                      </a:lnTo>
                      <a:lnTo>
                        <a:pt x="976" y="84"/>
                      </a:lnTo>
                      <a:lnTo>
                        <a:pt x="941" y="63"/>
                      </a:lnTo>
                      <a:lnTo>
                        <a:pt x="910" y="45"/>
                      </a:lnTo>
                      <a:lnTo>
                        <a:pt x="889" y="33"/>
                      </a:lnTo>
                      <a:lnTo>
                        <a:pt x="901" y="14"/>
                      </a:lnTo>
                      <a:lnTo>
                        <a:pt x="917" y="0"/>
                      </a:lnTo>
                      <a:lnTo>
                        <a:pt x="946" y="19"/>
                      </a:lnTo>
                      <a:lnTo>
                        <a:pt x="974" y="40"/>
                      </a:lnTo>
                      <a:lnTo>
                        <a:pt x="1030" y="89"/>
                      </a:lnTo>
                      <a:lnTo>
                        <a:pt x="1079" y="148"/>
                      </a:lnTo>
                      <a:lnTo>
                        <a:pt x="1116" y="213"/>
                      </a:lnTo>
                      <a:lnTo>
                        <a:pt x="1095" y="279"/>
                      </a:lnTo>
                      <a:lnTo>
                        <a:pt x="948" y="286"/>
                      </a:lnTo>
                      <a:lnTo>
                        <a:pt x="836" y="370"/>
                      </a:lnTo>
                      <a:lnTo>
                        <a:pt x="786" y="421"/>
                      </a:lnTo>
                      <a:lnTo>
                        <a:pt x="737" y="475"/>
                      </a:lnTo>
                      <a:lnTo>
                        <a:pt x="714" y="501"/>
                      </a:lnTo>
                      <a:lnTo>
                        <a:pt x="690" y="529"/>
                      </a:lnTo>
                      <a:lnTo>
                        <a:pt x="667" y="557"/>
                      </a:lnTo>
                      <a:lnTo>
                        <a:pt x="644" y="585"/>
                      </a:lnTo>
                      <a:lnTo>
                        <a:pt x="620" y="611"/>
                      </a:lnTo>
                      <a:lnTo>
                        <a:pt x="597" y="639"/>
                      </a:lnTo>
                      <a:lnTo>
                        <a:pt x="573" y="667"/>
                      </a:lnTo>
                      <a:lnTo>
                        <a:pt x="550" y="695"/>
                      </a:lnTo>
                      <a:lnTo>
                        <a:pt x="529" y="723"/>
                      </a:lnTo>
                      <a:lnTo>
                        <a:pt x="505" y="754"/>
                      </a:lnTo>
                      <a:lnTo>
                        <a:pt x="482" y="782"/>
                      </a:lnTo>
                      <a:lnTo>
                        <a:pt x="459" y="810"/>
                      </a:lnTo>
                      <a:lnTo>
                        <a:pt x="431" y="840"/>
                      </a:lnTo>
                      <a:lnTo>
                        <a:pt x="398" y="859"/>
                      </a:lnTo>
                      <a:lnTo>
                        <a:pt x="323" y="876"/>
                      </a:lnTo>
                      <a:lnTo>
                        <a:pt x="175" y="918"/>
                      </a:lnTo>
                      <a:lnTo>
                        <a:pt x="147" y="950"/>
                      </a:lnTo>
                      <a:lnTo>
                        <a:pt x="126" y="972"/>
                      </a:lnTo>
                      <a:lnTo>
                        <a:pt x="101" y="988"/>
                      </a:lnTo>
                      <a:lnTo>
                        <a:pt x="47" y="995"/>
                      </a:lnTo>
                      <a:lnTo>
                        <a:pt x="0" y="972"/>
                      </a:lnTo>
                      <a:lnTo>
                        <a:pt x="0" y="9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" name="Freeform 43"/>
                <p:cNvSpPr>
                  <a:spLocks/>
                </p:cNvSpPr>
                <p:nvPr/>
              </p:nvSpPr>
              <p:spPr bwMode="auto">
                <a:xfrm>
                  <a:off x="3890" y="1987"/>
                  <a:ext cx="959" cy="1037"/>
                </a:xfrm>
                <a:custGeom>
                  <a:avLst/>
                  <a:gdLst>
                    <a:gd name="T0" fmla="*/ 0 w 959"/>
                    <a:gd name="T1" fmla="*/ 971 h 1037"/>
                    <a:gd name="T2" fmla="*/ 21 w 959"/>
                    <a:gd name="T3" fmla="*/ 908 h 1037"/>
                    <a:gd name="T4" fmla="*/ 49 w 959"/>
                    <a:gd name="T5" fmla="*/ 864 h 1037"/>
                    <a:gd name="T6" fmla="*/ 42 w 959"/>
                    <a:gd name="T7" fmla="*/ 644 h 1037"/>
                    <a:gd name="T8" fmla="*/ 124 w 959"/>
                    <a:gd name="T9" fmla="*/ 545 h 1037"/>
                    <a:gd name="T10" fmla="*/ 208 w 959"/>
                    <a:gd name="T11" fmla="*/ 461 h 1037"/>
                    <a:gd name="T12" fmla="*/ 290 w 959"/>
                    <a:gd name="T13" fmla="*/ 386 h 1037"/>
                    <a:gd name="T14" fmla="*/ 372 w 959"/>
                    <a:gd name="T15" fmla="*/ 318 h 1037"/>
                    <a:gd name="T16" fmla="*/ 454 w 959"/>
                    <a:gd name="T17" fmla="*/ 255 h 1037"/>
                    <a:gd name="T18" fmla="*/ 533 w 959"/>
                    <a:gd name="T19" fmla="*/ 192 h 1037"/>
                    <a:gd name="T20" fmla="*/ 613 w 959"/>
                    <a:gd name="T21" fmla="*/ 129 h 1037"/>
                    <a:gd name="T22" fmla="*/ 688 w 959"/>
                    <a:gd name="T23" fmla="*/ 61 h 1037"/>
                    <a:gd name="T24" fmla="*/ 725 w 959"/>
                    <a:gd name="T25" fmla="*/ 12 h 1037"/>
                    <a:gd name="T26" fmla="*/ 784 w 959"/>
                    <a:gd name="T27" fmla="*/ 0 h 1037"/>
                    <a:gd name="T28" fmla="*/ 917 w 959"/>
                    <a:gd name="T29" fmla="*/ 47 h 1037"/>
                    <a:gd name="T30" fmla="*/ 950 w 959"/>
                    <a:gd name="T31" fmla="*/ 87 h 1037"/>
                    <a:gd name="T32" fmla="*/ 889 w 959"/>
                    <a:gd name="T33" fmla="*/ 80 h 1037"/>
                    <a:gd name="T34" fmla="*/ 789 w 959"/>
                    <a:gd name="T35" fmla="*/ 54 h 1037"/>
                    <a:gd name="T36" fmla="*/ 718 w 959"/>
                    <a:gd name="T37" fmla="*/ 89 h 1037"/>
                    <a:gd name="T38" fmla="*/ 667 w 959"/>
                    <a:gd name="T39" fmla="*/ 131 h 1037"/>
                    <a:gd name="T40" fmla="*/ 601 w 959"/>
                    <a:gd name="T41" fmla="*/ 173 h 1037"/>
                    <a:gd name="T42" fmla="*/ 533 w 959"/>
                    <a:gd name="T43" fmla="*/ 225 h 1037"/>
                    <a:gd name="T44" fmla="*/ 430 w 959"/>
                    <a:gd name="T45" fmla="*/ 302 h 1037"/>
                    <a:gd name="T46" fmla="*/ 335 w 959"/>
                    <a:gd name="T47" fmla="*/ 386 h 1037"/>
                    <a:gd name="T48" fmla="*/ 274 w 959"/>
                    <a:gd name="T49" fmla="*/ 442 h 1037"/>
                    <a:gd name="T50" fmla="*/ 215 w 959"/>
                    <a:gd name="T51" fmla="*/ 506 h 1037"/>
                    <a:gd name="T52" fmla="*/ 161 w 959"/>
                    <a:gd name="T53" fmla="*/ 571 h 1037"/>
                    <a:gd name="T54" fmla="*/ 250 w 959"/>
                    <a:gd name="T55" fmla="*/ 609 h 1037"/>
                    <a:gd name="T56" fmla="*/ 363 w 959"/>
                    <a:gd name="T57" fmla="*/ 690 h 1037"/>
                    <a:gd name="T58" fmla="*/ 316 w 959"/>
                    <a:gd name="T59" fmla="*/ 667 h 1037"/>
                    <a:gd name="T60" fmla="*/ 171 w 959"/>
                    <a:gd name="T61" fmla="*/ 665 h 1037"/>
                    <a:gd name="T62" fmla="*/ 93 w 959"/>
                    <a:gd name="T63" fmla="*/ 730 h 1037"/>
                    <a:gd name="T64" fmla="*/ 119 w 959"/>
                    <a:gd name="T65" fmla="*/ 796 h 1037"/>
                    <a:gd name="T66" fmla="*/ 136 w 959"/>
                    <a:gd name="T67" fmla="*/ 836 h 1037"/>
                    <a:gd name="T68" fmla="*/ 79 w 959"/>
                    <a:gd name="T69" fmla="*/ 875 h 1037"/>
                    <a:gd name="T70" fmla="*/ 37 w 959"/>
                    <a:gd name="T71" fmla="*/ 934 h 1037"/>
                    <a:gd name="T72" fmla="*/ 42 w 959"/>
                    <a:gd name="T73" fmla="*/ 1004 h 1037"/>
                    <a:gd name="T74" fmla="*/ 40 w 959"/>
                    <a:gd name="T75" fmla="*/ 1037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59" h="1037">
                      <a:moveTo>
                        <a:pt x="40" y="1037"/>
                      </a:moveTo>
                      <a:lnTo>
                        <a:pt x="0" y="971"/>
                      </a:lnTo>
                      <a:lnTo>
                        <a:pt x="0" y="934"/>
                      </a:lnTo>
                      <a:lnTo>
                        <a:pt x="21" y="908"/>
                      </a:lnTo>
                      <a:lnTo>
                        <a:pt x="26" y="878"/>
                      </a:lnTo>
                      <a:lnTo>
                        <a:pt x="49" y="864"/>
                      </a:lnTo>
                      <a:lnTo>
                        <a:pt x="63" y="812"/>
                      </a:lnTo>
                      <a:lnTo>
                        <a:pt x="42" y="644"/>
                      </a:lnTo>
                      <a:lnTo>
                        <a:pt x="84" y="592"/>
                      </a:lnTo>
                      <a:lnTo>
                        <a:pt x="124" y="545"/>
                      </a:lnTo>
                      <a:lnTo>
                        <a:pt x="166" y="503"/>
                      </a:lnTo>
                      <a:lnTo>
                        <a:pt x="208" y="461"/>
                      </a:lnTo>
                      <a:lnTo>
                        <a:pt x="248" y="424"/>
                      </a:lnTo>
                      <a:lnTo>
                        <a:pt x="290" y="386"/>
                      </a:lnTo>
                      <a:lnTo>
                        <a:pt x="330" y="353"/>
                      </a:lnTo>
                      <a:lnTo>
                        <a:pt x="372" y="318"/>
                      </a:lnTo>
                      <a:lnTo>
                        <a:pt x="412" y="286"/>
                      </a:lnTo>
                      <a:lnTo>
                        <a:pt x="454" y="255"/>
                      </a:lnTo>
                      <a:lnTo>
                        <a:pt x="494" y="225"/>
                      </a:lnTo>
                      <a:lnTo>
                        <a:pt x="533" y="192"/>
                      </a:lnTo>
                      <a:lnTo>
                        <a:pt x="573" y="161"/>
                      </a:lnTo>
                      <a:lnTo>
                        <a:pt x="613" y="129"/>
                      </a:lnTo>
                      <a:lnTo>
                        <a:pt x="651" y="94"/>
                      </a:lnTo>
                      <a:lnTo>
                        <a:pt x="688" y="61"/>
                      </a:lnTo>
                      <a:lnTo>
                        <a:pt x="704" y="33"/>
                      </a:lnTo>
                      <a:lnTo>
                        <a:pt x="725" y="12"/>
                      </a:lnTo>
                      <a:lnTo>
                        <a:pt x="753" y="0"/>
                      </a:lnTo>
                      <a:lnTo>
                        <a:pt x="784" y="0"/>
                      </a:lnTo>
                      <a:lnTo>
                        <a:pt x="873" y="23"/>
                      </a:lnTo>
                      <a:lnTo>
                        <a:pt x="917" y="47"/>
                      </a:lnTo>
                      <a:lnTo>
                        <a:pt x="959" y="70"/>
                      </a:lnTo>
                      <a:lnTo>
                        <a:pt x="950" y="87"/>
                      </a:lnTo>
                      <a:lnTo>
                        <a:pt x="936" y="103"/>
                      </a:lnTo>
                      <a:lnTo>
                        <a:pt x="889" y="80"/>
                      </a:lnTo>
                      <a:lnTo>
                        <a:pt x="840" y="61"/>
                      </a:lnTo>
                      <a:lnTo>
                        <a:pt x="789" y="54"/>
                      </a:lnTo>
                      <a:lnTo>
                        <a:pt x="737" y="63"/>
                      </a:lnTo>
                      <a:lnTo>
                        <a:pt x="718" y="89"/>
                      </a:lnTo>
                      <a:lnTo>
                        <a:pt x="695" y="110"/>
                      </a:lnTo>
                      <a:lnTo>
                        <a:pt x="667" y="131"/>
                      </a:lnTo>
                      <a:lnTo>
                        <a:pt x="636" y="147"/>
                      </a:lnTo>
                      <a:lnTo>
                        <a:pt x="601" y="173"/>
                      </a:lnTo>
                      <a:lnTo>
                        <a:pt x="566" y="199"/>
                      </a:lnTo>
                      <a:lnTo>
                        <a:pt x="533" y="225"/>
                      </a:lnTo>
                      <a:lnTo>
                        <a:pt x="498" y="250"/>
                      </a:lnTo>
                      <a:lnTo>
                        <a:pt x="430" y="302"/>
                      </a:lnTo>
                      <a:lnTo>
                        <a:pt x="367" y="358"/>
                      </a:lnTo>
                      <a:lnTo>
                        <a:pt x="335" y="386"/>
                      </a:lnTo>
                      <a:lnTo>
                        <a:pt x="304" y="414"/>
                      </a:lnTo>
                      <a:lnTo>
                        <a:pt x="274" y="442"/>
                      </a:lnTo>
                      <a:lnTo>
                        <a:pt x="243" y="475"/>
                      </a:lnTo>
                      <a:lnTo>
                        <a:pt x="215" y="506"/>
                      </a:lnTo>
                      <a:lnTo>
                        <a:pt x="189" y="538"/>
                      </a:lnTo>
                      <a:lnTo>
                        <a:pt x="161" y="571"/>
                      </a:lnTo>
                      <a:lnTo>
                        <a:pt x="136" y="606"/>
                      </a:lnTo>
                      <a:lnTo>
                        <a:pt x="250" y="609"/>
                      </a:lnTo>
                      <a:lnTo>
                        <a:pt x="339" y="637"/>
                      </a:lnTo>
                      <a:lnTo>
                        <a:pt x="363" y="690"/>
                      </a:lnTo>
                      <a:lnTo>
                        <a:pt x="344" y="676"/>
                      </a:lnTo>
                      <a:lnTo>
                        <a:pt x="316" y="667"/>
                      </a:lnTo>
                      <a:lnTo>
                        <a:pt x="246" y="658"/>
                      </a:lnTo>
                      <a:lnTo>
                        <a:pt x="171" y="665"/>
                      </a:lnTo>
                      <a:lnTo>
                        <a:pt x="114" y="695"/>
                      </a:lnTo>
                      <a:lnTo>
                        <a:pt x="93" y="730"/>
                      </a:lnTo>
                      <a:lnTo>
                        <a:pt x="98" y="765"/>
                      </a:lnTo>
                      <a:lnTo>
                        <a:pt x="119" y="796"/>
                      </a:lnTo>
                      <a:lnTo>
                        <a:pt x="152" y="817"/>
                      </a:lnTo>
                      <a:lnTo>
                        <a:pt x="136" y="836"/>
                      </a:lnTo>
                      <a:lnTo>
                        <a:pt x="82" y="836"/>
                      </a:lnTo>
                      <a:lnTo>
                        <a:pt x="79" y="875"/>
                      </a:lnTo>
                      <a:lnTo>
                        <a:pt x="58" y="903"/>
                      </a:lnTo>
                      <a:lnTo>
                        <a:pt x="37" y="934"/>
                      </a:lnTo>
                      <a:lnTo>
                        <a:pt x="30" y="985"/>
                      </a:lnTo>
                      <a:lnTo>
                        <a:pt x="42" y="1004"/>
                      </a:lnTo>
                      <a:lnTo>
                        <a:pt x="56" y="1018"/>
                      </a:lnTo>
                      <a:lnTo>
                        <a:pt x="40" y="1037"/>
                      </a:lnTo>
                      <a:lnTo>
                        <a:pt x="40" y="10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" name="Freeform 44"/>
                <p:cNvSpPr>
                  <a:spLocks/>
                </p:cNvSpPr>
                <p:nvPr/>
              </p:nvSpPr>
              <p:spPr bwMode="auto">
                <a:xfrm>
                  <a:off x="4281" y="2223"/>
                  <a:ext cx="590" cy="518"/>
                </a:xfrm>
                <a:custGeom>
                  <a:avLst/>
                  <a:gdLst>
                    <a:gd name="T0" fmla="*/ 0 w 590"/>
                    <a:gd name="T1" fmla="*/ 361 h 518"/>
                    <a:gd name="T2" fmla="*/ 112 w 590"/>
                    <a:gd name="T3" fmla="*/ 361 h 518"/>
                    <a:gd name="T4" fmla="*/ 124 w 590"/>
                    <a:gd name="T5" fmla="*/ 246 h 518"/>
                    <a:gd name="T6" fmla="*/ 210 w 590"/>
                    <a:gd name="T7" fmla="*/ 239 h 518"/>
                    <a:gd name="T8" fmla="*/ 250 w 590"/>
                    <a:gd name="T9" fmla="*/ 206 h 518"/>
                    <a:gd name="T10" fmla="*/ 264 w 590"/>
                    <a:gd name="T11" fmla="*/ 145 h 518"/>
                    <a:gd name="T12" fmla="*/ 332 w 590"/>
                    <a:gd name="T13" fmla="*/ 129 h 518"/>
                    <a:gd name="T14" fmla="*/ 346 w 590"/>
                    <a:gd name="T15" fmla="*/ 57 h 518"/>
                    <a:gd name="T16" fmla="*/ 454 w 590"/>
                    <a:gd name="T17" fmla="*/ 38 h 518"/>
                    <a:gd name="T18" fmla="*/ 468 w 590"/>
                    <a:gd name="T19" fmla="*/ 0 h 518"/>
                    <a:gd name="T20" fmla="*/ 590 w 590"/>
                    <a:gd name="T21" fmla="*/ 43 h 518"/>
                    <a:gd name="T22" fmla="*/ 508 w 590"/>
                    <a:gd name="T23" fmla="*/ 99 h 518"/>
                    <a:gd name="T24" fmla="*/ 398 w 590"/>
                    <a:gd name="T25" fmla="*/ 195 h 518"/>
                    <a:gd name="T26" fmla="*/ 297 w 590"/>
                    <a:gd name="T27" fmla="*/ 293 h 518"/>
                    <a:gd name="T28" fmla="*/ 185 w 590"/>
                    <a:gd name="T29" fmla="*/ 417 h 518"/>
                    <a:gd name="T30" fmla="*/ 89 w 590"/>
                    <a:gd name="T31" fmla="*/ 518 h 518"/>
                    <a:gd name="T32" fmla="*/ 58 w 590"/>
                    <a:gd name="T33" fmla="*/ 454 h 518"/>
                    <a:gd name="T34" fmla="*/ 9 w 590"/>
                    <a:gd name="T35" fmla="*/ 405 h 518"/>
                    <a:gd name="T36" fmla="*/ 0 w 590"/>
                    <a:gd name="T37" fmla="*/ 361 h 518"/>
                    <a:gd name="T38" fmla="*/ 0 w 590"/>
                    <a:gd name="T39" fmla="*/ 361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0" h="518">
                      <a:moveTo>
                        <a:pt x="0" y="361"/>
                      </a:moveTo>
                      <a:lnTo>
                        <a:pt x="112" y="361"/>
                      </a:lnTo>
                      <a:lnTo>
                        <a:pt x="124" y="246"/>
                      </a:lnTo>
                      <a:lnTo>
                        <a:pt x="210" y="239"/>
                      </a:lnTo>
                      <a:lnTo>
                        <a:pt x="250" y="206"/>
                      </a:lnTo>
                      <a:lnTo>
                        <a:pt x="264" y="145"/>
                      </a:lnTo>
                      <a:lnTo>
                        <a:pt x="332" y="129"/>
                      </a:lnTo>
                      <a:lnTo>
                        <a:pt x="346" y="57"/>
                      </a:lnTo>
                      <a:lnTo>
                        <a:pt x="454" y="38"/>
                      </a:lnTo>
                      <a:lnTo>
                        <a:pt x="468" y="0"/>
                      </a:lnTo>
                      <a:lnTo>
                        <a:pt x="590" y="43"/>
                      </a:lnTo>
                      <a:lnTo>
                        <a:pt x="508" y="99"/>
                      </a:lnTo>
                      <a:lnTo>
                        <a:pt x="398" y="195"/>
                      </a:lnTo>
                      <a:lnTo>
                        <a:pt x="297" y="293"/>
                      </a:lnTo>
                      <a:lnTo>
                        <a:pt x="185" y="417"/>
                      </a:lnTo>
                      <a:lnTo>
                        <a:pt x="89" y="518"/>
                      </a:lnTo>
                      <a:lnTo>
                        <a:pt x="58" y="454"/>
                      </a:lnTo>
                      <a:lnTo>
                        <a:pt x="9" y="405"/>
                      </a:lnTo>
                      <a:lnTo>
                        <a:pt x="0" y="361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rgbClr val="A0E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" name="Freeform 45"/>
                <p:cNvSpPr>
                  <a:spLocks/>
                </p:cNvSpPr>
                <p:nvPr/>
              </p:nvSpPr>
              <p:spPr bwMode="auto">
                <a:xfrm>
                  <a:off x="4313" y="2240"/>
                  <a:ext cx="506" cy="456"/>
                </a:xfrm>
                <a:custGeom>
                  <a:avLst/>
                  <a:gdLst>
                    <a:gd name="T0" fmla="*/ 445 w 506"/>
                    <a:gd name="T1" fmla="*/ 0 h 456"/>
                    <a:gd name="T2" fmla="*/ 431 w 506"/>
                    <a:gd name="T3" fmla="*/ 33 h 456"/>
                    <a:gd name="T4" fmla="*/ 333 w 506"/>
                    <a:gd name="T5" fmla="*/ 56 h 456"/>
                    <a:gd name="T6" fmla="*/ 312 w 506"/>
                    <a:gd name="T7" fmla="*/ 128 h 456"/>
                    <a:gd name="T8" fmla="*/ 251 w 506"/>
                    <a:gd name="T9" fmla="*/ 147 h 456"/>
                    <a:gd name="T10" fmla="*/ 232 w 506"/>
                    <a:gd name="T11" fmla="*/ 220 h 456"/>
                    <a:gd name="T12" fmla="*/ 120 w 506"/>
                    <a:gd name="T13" fmla="*/ 250 h 456"/>
                    <a:gd name="T14" fmla="*/ 96 w 506"/>
                    <a:gd name="T15" fmla="*/ 356 h 456"/>
                    <a:gd name="T16" fmla="*/ 0 w 506"/>
                    <a:gd name="T17" fmla="*/ 372 h 456"/>
                    <a:gd name="T18" fmla="*/ 45 w 506"/>
                    <a:gd name="T19" fmla="*/ 414 h 456"/>
                    <a:gd name="T20" fmla="*/ 61 w 506"/>
                    <a:gd name="T21" fmla="*/ 456 h 456"/>
                    <a:gd name="T22" fmla="*/ 148 w 506"/>
                    <a:gd name="T23" fmla="*/ 339 h 456"/>
                    <a:gd name="T24" fmla="*/ 295 w 506"/>
                    <a:gd name="T25" fmla="*/ 217 h 456"/>
                    <a:gd name="T26" fmla="*/ 391 w 506"/>
                    <a:gd name="T27" fmla="*/ 91 h 456"/>
                    <a:gd name="T28" fmla="*/ 506 w 506"/>
                    <a:gd name="T29" fmla="*/ 30 h 456"/>
                    <a:gd name="T30" fmla="*/ 445 w 506"/>
                    <a:gd name="T31" fmla="*/ 0 h 456"/>
                    <a:gd name="T32" fmla="*/ 445 w 506"/>
                    <a:gd name="T33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6" h="456">
                      <a:moveTo>
                        <a:pt x="445" y="0"/>
                      </a:moveTo>
                      <a:lnTo>
                        <a:pt x="431" y="33"/>
                      </a:lnTo>
                      <a:lnTo>
                        <a:pt x="333" y="56"/>
                      </a:lnTo>
                      <a:lnTo>
                        <a:pt x="312" y="128"/>
                      </a:lnTo>
                      <a:lnTo>
                        <a:pt x="251" y="147"/>
                      </a:lnTo>
                      <a:lnTo>
                        <a:pt x="232" y="220"/>
                      </a:lnTo>
                      <a:lnTo>
                        <a:pt x="120" y="250"/>
                      </a:lnTo>
                      <a:lnTo>
                        <a:pt x="96" y="356"/>
                      </a:lnTo>
                      <a:lnTo>
                        <a:pt x="0" y="372"/>
                      </a:lnTo>
                      <a:lnTo>
                        <a:pt x="45" y="414"/>
                      </a:lnTo>
                      <a:lnTo>
                        <a:pt x="61" y="456"/>
                      </a:lnTo>
                      <a:lnTo>
                        <a:pt x="148" y="339"/>
                      </a:lnTo>
                      <a:lnTo>
                        <a:pt x="295" y="217"/>
                      </a:lnTo>
                      <a:lnTo>
                        <a:pt x="391" y="91"/>
                      </a:lnTo>
                      <a:lnTo>
                        <a:pt x="506" y="30"/>
                      </a:lnTo>
                      <a:lnTo>
                        <a:pt x="445" y="0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>
                  <a:off x="4344" y="2270"/>
                  <a:ext cx="431" cy="403"/>
                </a:xfrm>
                <a:custGeom>
                  <a:avLst/>
                  <a:gdLst>
                    <a:gd name="T0" fmla="*/ 431 w 431"/>
                    <a:gd name="T1" fmla="*/ 0 h 403"/>
                    <a:gd name="T2" fmla="*/ 325 w 431"/>
                    <a:gd name="T3" fmla="*/ 73 h 403"/>
                    <a:gd name="T4" fmla="*/ 260 w 431"/>
                    <a:gd name="T5" fmla="*/ 164 h 403"/>
                    <a:gd name="T6" fmla="*/ 159 w 431"/>
                    <a:gd name="T7" fmla="*/ 251 h 403"/>
                    <a:gd name="T8" fmla="*/ 51 w 431"/>
                    <a:gd name="T9" fmla="*/ 370 h 403"/>
                    <a:gd name="T10" fmla="*/ 37 w 431"/>
                    <a:gd name="T11" fmla="*/ 403 h 403"/>
                    <a:gd name="T12" fmla="*/ 0 w 431"/>
                    <a:gd name="T13" fmla="*/ 358 h 403"/>
                    <a:gd name="T14" fmla="*/ 68 w 431"/>
                    <a:gd name="T15" fmla="*/ 335 h 403"/>
                    <a:gd name="T16" fmla="*/ 103 w 431"/>
                    <a:gd name="T17" fmla="*/ 237 h 403"/>
                    <a:gd name="T18" fmla="*/ 206 w 431"/>
                    <a:gd name="T19" fmla="*/ 192 h 403"/>
                    <a:gd name="T20" fmla="*/ 234 w 431"/>
                    <a:gd name="T21" fmla="*/ 127 h 403"/>
                    <a:gd name="T22" fmla="*/ 292 w 431"/>
                    <a:gd name="T23" fmla="*/ 98 h 403"/>
                    <a:gd name="T24" fmla="*/ 316 w 431"/>
                    <a:gd name="T25" fmla="*/ 35 h 403"/>
                    <a:gd name="T26" fmla="*/ 431 w 431"/>
                    <a:gd name="T27" fmla="*/ 0 h 403"/>
                    <a:gd name="T28" fmla="*/ 431 w 431"/>
                    <a:gd name="T29" fmla="*/ 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31" h="403">
                      <a:moveTo>
                        <a:pt x="431" y="0"/>
                      </a:moveTo>
                      <a:lnTo>
                        <a:pt x="325" y="73"/>
                      </a:lnTo>
                      <a:lnTo>
                        <a:pt x="260" y="164"/>
                      </a:lnTo>
                      <a:lnTo>
                        <a:pt x="159" y="251"/>
                      </a:lnTo>
                      <a:lnTo>
                        <a:pt x="51" y="370"/>
                      </a:lnTo>
                      <a:lnTo>
                        <a:pt x="37" y="403"/>
                      </a:lnTo>
                      <a:lnTo>
                        <a:pt x="0" y="358"/>
                      </a:lnTo>
                      <a:lnTo>
                        <a:pt x="68" y="335"/>
                      </a:lnTo>
                      <a:lnTo>
                        <a:pt x="103" y="237"/>
                      </a:lnTo>
                      <a:lnTo>
                        <a:pt x="206" y="192"/>
                      </a:lnTo>
                      <a:lnTo>
                        <a:pt x="234" y="127"/>
                      </a:lnTo>
                      <a:lnTo>
                        <a:pt x="292" y="98"/>
                      </a:lnTo>
                      <a:lnTo>
                        <a:pt x="316" y="35"/>
                      </a:lnTo>
                      <a:lnTo>
                        <a:pt x="431" y="0"/>
                      </a:lnTo>
                      <a:lnTo>
                        <a:pt x="4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9" name="Freeform 47"/>
                <p:cNvSpPr>
                  <a:spLocks/>
                </p:cNvSpPr>
                <p:nvPr/>
              </p:nvSpPr>
              <p:spPr bwMode="auto">
                <a:xfrm>
                  <a:off x="3990" y="2652"/>
                  <a:ext cx="267" cy="192"/>
                </a:xfrm>
                <a:custGeom>
                  <a:avLst/>
                  <a:gdLst>
                    <a:gd name="T0" fmla="*/ 38 w 267"/>
                    <a:gd name="T1" fmla="*/ 140 h 192"/>
                    <a:gd name="T2" fmla="*/ 12 w 267"/>
                    <a:gd name="T3" fmla="*/ 110 h 192"/>
                    <a:gd name="T4" fmla="*/ 0 w 267"/>
                    <a:gd name="T5" fmla="*/ 84 h 192"/>
                    <a:gd name="T6" fmla="*/ 3 w 267"/>
                    <a:gd name="T7" fmla="*/ 56 h 192"/>
                    <a:gd name="T8" fmla="*/ 19 w 267"/>
                    <a:gd name="T9" fmla="*/ 32 h 192"/>
                    <a:gd name="T10" fmla="*/ 47 w 267"/>
                    <a:gd name="T11" fmla="*/ 16 h 192"/>
                    <a:gd name="T12" fmla="*/ 73 w 267"/>
                    <a:gd name="T13" fmla="*/ 9 h 192"/>
                    <a:gd name="T14" fmla="*/ 127 w 267"/>
                    <a:gd name="T15" fmla="*/ 0 h 192"/>
                    <a:gd name="T16" fmla="*/ 176 w 267"/>
                    <a:gd name="T17" fmla="*/ 2 h 192"/>
                    <a:gd name="T18" fmla="*/ 232 w 267"/>
                    <a:gd name="T19" fmla="*/ 16 h 192"/>
                    <a:gd name="T20" fmla="*/ 267 w 267"/>
                    <a:gd name="T21" fmla="*/ 44 h 192"/>
                    <a:gd name="T22" fmla="*/ 199 w 267"/>
                    <a:gd name="T23" fmla="*/ 42 h 192"/>
                    <a:gd name="T24" fmla="*/ 227 w 267"/>
                    <a:gd name="T25" fmla="*/ 86 h 192"/>
                    <a:gd name="T26" fmla="*/ 169 w 267"/>
                    <a:gd name="T27" fmla="*/ 77 h 192"/>
                    <a:gd name="T28" fmla="*/ 197 w 267"/>
                    <a:gd name="T29" fmla="*/ 121 h 192"/>
                    <a:gd name="T30" fmla="*/ 139 w 267"/>
                    <a:gd name="T31" fmla="*/ 114 h 192"/>
                    <a:gd name="T32" fmla="*/ 164 w 267"/>
                    <a:gd name="T33" fmla="*/ 161 h 192"/>
                    <a:gd name="T34" fmla="*/ 103 w 267"/>
                    <a:gd name="T35" fmla="*/ 140 h 192"/>
                    <a:gd name="T36" fmla="*/ 122 w 267"/>
                    <a:gd name="T37" fmla="*/ 192 h 192"/>
                    <a:gd name="T38" fmla="*/ 89 w 267"/>
                    <a:gd name="T39" fmla="*/ 159 h 192"/>
                    <a:gd name="T40" fmla="*/ 66 w 267"/>
                    <a:gd name="T41" fmla="*/ 147 h 192"/>
                    <a:gd name="T42" fmla="*/ 38 w 267"/>
                    <a:gd name="T43" fmla="*/ 140 h 192"/>
                    <a:gd name="T44" fmla="*/ 38 w 267"/>
                    <a:gd name="T45" fmla="*/ 14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7" h="192">
                      <a:moveTo>
                        <a:pt x="38" y="140"/>
                      </a:moveTo>
                      <a:lnTo>
                        <a:pt x="12" y="110"/>
                      </a:lnTo>
                      <a:lnTo>
                        <a:pt x="0" y="84"/>
                      </a:lnTo>
                      <a:lnTo>
                        <a:pt x="3" y="56"/>
                      </a:lnTo>
                      <a:lnTo>
                        <a:pt x="19" y="32"/>
                      </a:lnTo>
                      <a:lnTo>
                        <a:pt x="47" y="16"/>
                      </a:lnTo>
                      <a:lnTo>
                        <a:pt x="73" y="9"/>
                      </a:lnTo>
                      <a:lnTo>
                        <a:pt x="127" y="0"/>
                      </a:lnTo>
                      <a:lnTo>
                        <a:pt x="176" y="2"/>
                      </a:lnTo>
                      <a:lnTo>
                        <a:pt x="232" y="16"/>
                      </a:lnTo>
                      <a:lnTo>
                        <a:pt x="267" y="44"/>
                      </a:lnTo>
                      <a:lnTo>
                        <a:pt x="199" y="42"/>
                      </a:lnTo>
                      <a:lnTo>
                        <a:pt x="227" y="86"/>
                      </a:lnTo>
                      <a:lnTo>
                        <a:pt x="169" y="77"/>
                      </a:lnTo>
                      <a:lnTo>
                        <a:pt x="197" y="121"/>
                      </a:lnTo>
                      <a:lnTo>
                        <a:pt x="139" y="114"/>
                      </a:lnTo>
                      <a:lnTo>
                        <a:pt x="164" y="161"/>
                      </a:lnTo>
                      <a:lnTo>
                        <a:pt x="103" y="140"/>
                      </a:lnTo>
                      <a:lnTo>
                        <a:pt x="122" y="192"/>
                      </a:lnTo>
                      <a:lnTo>
                        <a:pt x="89" y="159"/>
                      </a:lnTo>
                      <a:lnTo>
                        <a:pt x="66" y="147"/>
                      </a:lnTo>
                      <a:lnTo>
                        <a:pt x="38" y="140"/>
                      </a:lnTo>
                      <a:lnTo>
                        <a:pt x="38" y="14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0" name="Freeform 48"/>
                <p:cNvSpPr>
                  <a:spLocks/>
                </p:cNvSpPr>
                <p:nvPr/>
              </p:nvSpPr>
              <p:spPr bwMode="auto">
                <a:xfrm>
                  <a:off x="3934" y="2823"/>
                  <a:ext cx="143" cy="131"/>
                </a:xfrm>
                <a:custGeom>
                  <a:avLst/>
                  <a:gdLst>
                    <a:gd name="T0" fmla="*/ 42 w 143"/>
                    <a:gd name="T1" fmla="*/ 2 h 131"/>
                    <a:gd name="T2" fmla="*/ 42 w 143"/>
                    <a:gd name="T3" fmla="*/ 32 h 131"/>
                    <a:gd name="T4" fmla="*/ 40 w 143"/>
                    <a:gd name="T5" fmla="*/ 51 h 131"/>
                    <a:gd name="T6" fmla="*/ 28 w 143"/>
                    <a:gd name="T7" fmla="*/ 56 h 131"/>
                    <a:gd name="T8" fmla="*/ 24 w 143"/>
                    <a:gd name="T9" fmla="*/ 70 h 131"/>
                    <a:gd name="T10" fmla="*/ 14 w 143"/>
                    <a:gd name="T11" fmla="*/ 79 h 131"/>
                    <a:gd name="T12" fmla="*/ 0 w 143"/>
                    <a:gd name="T13" fmla="*/ 96 h 131"/>
                    <a:gd name="T14" fmla="*/ 24 w 143"/>
                    <a:gd name="T15" fmla="*/ 96 h 131"/>
                    <a:gd name="T16" fmla="*/ 52 w 143"/>
                    <a:gd name="T17" fmla="*/ 100 h 131"/>
                    <a:gd name="T18" fmla="*/ 78 w 143"/>
                    <a:gd name="T19" fmla="*/ 124 h 131"/>
                    <a:gd name="T20" fmla="*/ 89 w 143"/>
                    <a:gd name="T21" fmla="*/ 131 h 131"/>
                    <a:gd name="T22" fmla="*/ 92 w 143"/>
                    <a:gd name="T23" fmla="*/ 124 h 131"/>
                    <a:gd name="T24" fmla="*/ 38 w 143"/>
                    <a:gd name="T25" fmla="*/ 79 h 131"/>
                    <a:gd name="T26" fmla="*/ 47 w 143"/>
                    <a:gd name="T27" fmla="*/ 58 h 131"/>
                    <a:gd name="T28" fmla="*/ 82 w 143"/>
                    <a:gd name="T29" fmla="*/ 67 h 131"/>
                    <a:gd name="T30" fmla="*/ 113 w 143"/>
                    <a:gd name="T31" fmla="*/ 100 h 131"/>
                    <a:gd name="T32" fmla="*/ 122 w 143"/>
                    <a:gd name="T33" fmla="*/ 89 h 131"/>
                    <a:gd name="T34" fmla="*/ 87 w 143"/>
                    <a:gd name="T35" fmla="*/ 51 h 131"/>
                    <a:gd name="T36" fmla="*/ 70 w 143"/>
                    <a:gd name="T37" fmla="*/ 44 h 131"/>
                    <a:gd name="T38" fmla="*/ 85 w 143"/>
                    <a:gd name="T39" fmla="*/ 35 h 131"/>
                    <a:gd name="T40" fmla="*/ 117 w 143"/>
                    <a:gd name="T41" fmla="*/ 37 h 131"/>
                    <a:gd name="T42" fmla="*/ 143 w 143"/>
                    <a:gd name="T43" fmla="*/ 56 h 131"/>
                    <a:gd name="T44" fmla="*/ 143 w 143"/>
                    <a:gd name="T45" fmla="*/ 39 h 131"/>
                    <a:gd name="T46" fmla="*/ 108 w 143"/>
                    <a:gd name="T47" fmla="*/ 11 h 131"/>
                    <a:gd name="T48" fmla="*/ 78 w 143"/>
                    <a:gd name="T49" fmla="*/ 2 h 131"/>
                    <a:gd name="T50" fmla="*/ 54 w 143"/>
                    <a:gd name="T51" fmla="*/ 0 h 131"/>
                    <a:gd name="T52" fmla="*/ 42 w 143"/>
                    <a:gd name="T53" fmla="*/ 2 h 131"/>
                    <a:gd name="T54" fmla="*/ 42 w 143"/>
                    <a:gd name="T55" fmla="*/ 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3" h="131">
                      <a:moveTo>
                        <a:pt x="42" y="2"/>
                      </a:moveTo>
                      <a:lnTo>
                        <a:pt x="42" y="32"/>
                      </a:lnTo>
                      <a:lnTo>
                        <a:pt x="40" y="51"/>
                      </a:lnTo>
                      <a:lnTo>
                        <a:pt x="28" y="56"/>
                      </a:lnTo>
                      <a:lnTo>
                        <a:pt x="24" y="70"/>
                      </a:lnTo>
                      <a:lnTo>
                        <a:pt x="14" y="79"/>
                      </a:lnTo>
                      <a:lnTo>
                        <a:pt x="0" y="96"/>
                      </a:lnTo>
                      <a:lnTo>
                        <a:pt x="24" y="96"/>
                      </a:lnTo>
                      <a:lnTo>
                        <a:pt x="52" y="100"/>
                      </a:lnTo>
                      <a:lnTo>
                        <a:pt x="78" y="124"/>
                      </a:lnTo>
                      <a:lnTo>
                        <a:pt x="89" y="131"/>
                      </a:lnTo>
                      <a:lnTo>
                        <a:pt x="92" y="124"/>
                      </a:lnTo>
                      <a:lnTo>
                        <a:pt x="38" y="79"/>
                      </a:lnTo>
                      <a:lnTo>
                        <a:pt x="47" y="58"/>
                      </a:lnTo>
                      <a:lnTo>
                        <a:pt x="82" y="67"/>
                      </a:lnTo>
                      <a:lnTo>
                        <a:pt x="113" y="100"/>
                      </a:lnTo>
                      <a:lnTo>
                        <a:pt x="122" y="89"/>
                      </a:lnTo>
                      <a:lnTo>
                        <a:pt x="87" y="51"/>
                      </a:lnTo>
                      <a:lnTo>
                        <a:pt x="70" y="44"/>
                      </a:lnTo>
                      <a:lnTo>
                        <a:pt x="85" y="35"/>
                      </a:lnTo>
                      <a:lnTo>
                        <a:pt x="117" y="37"/>
                      </a:lnTo>
                      <a:lnTo>
                        <a:pt x="143" y="56"/>
                      </a:lnTo>
                      <a:lnTo>
                        <a:pt x="143" y="39"/>
                      </a:lnTo>
                      <a:lnTo>
                        <a:pt x="108" y="11"/>
                      </a:lnTo>
                      <a:lnTo>
                        <a:pt x="78" y="2"/>
                      </a:lnTo>
                      <a:lnTo>
                        <a:pt x="54" y="0"/>
                      </a:lnTo>
                      <a:lnTo>
                        <a:pt x="42" y="2"/>
                      </a:lnTo>
                      <a:lnTo>
                        <a:pt x="42" y="2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4016" y="2666"/>
                  <a:ext cx="134" cy="129"/>
                </a:xfrm>
                <a:custGeom>
                  <a:avLst/>
                  <a:gdLst>
                    <a:gd name="T0" fmla="*/ 31 w 134"/>
                    <a:gd name="T1" fmla="*/ 119 h 129"/>
                    <a:gd name="T2" fmla="*/ 12 w 134"/>
                    <a:gd name="T3" fmla="*/ 103 h 129"/>
                    <a:gd name="T4" fmla="*/ 0 w 134"/>
                    <a:gd name="T5" fmla="*/ 72 h 129"/>
                    <a:gd name="T6" fmla="*/ 3 w 134"/>
                    <a:gd name="T7" fmla="*/ 42 h 129"/>
                    <a:gd name="T8" fmla="*/ 10 w 134"/>
                    <a:gd name="T9" fmla="*/ 23 h 129"/>
                    <a:gd name="T10" fmla="*/ 26 w 134"/>
                    <a:gd name="T11" fmla="*/ 14 h 129"/>
                    <a:gd name="T12" fmla="*/ 54 w 134"/>
                    <a:gd name="T13" fmla="*/ 2 h 129"/>
                    <a:gd name="T14" fmla="*/ 115 w 134"/>
                    <a:gd name="T15" fmla="*/ 0 h 129"/>
                    <a:gd name="T16" fmla="*/ 134 w 134"/>
                    <a:gd name="T17" fmla="*/ 9 h 129"/>
                    <a:gd name="T18" fmla="*/ 134 w 134"/>
                    <a:gd name="T19" fmla="*/ 42 h 129"/>
                    <a:gd name="T20" fmla="*/ 101 w 134"/>
                    <a:gd name="T21" fmla="*/ 58 h 129"/>
                    <a:gd name="T22" fmla="*/ 68 w 134"/>
                    <a:gd name="T23" fmla="*/ 72 h 129"/>
                    <a:gd name="T24" fmla="*/ 56 w 134"/>
                    <a:gd name="T25" fmla="*/ 86 h 129"/>
                    <a:gd name="T26" fmla="*/ 49 w 134"/>
                    <a:gd name="T27" fmla="*/ 114 h 129"/>
                    <a:gd name="T28" fmla="*/ 54 w 134"/>
                    <a:gd name="T29" fmla="*/ 129 h 129"/>
                    <a:gd name="T30" fmla="*/ 31 w 134"/>
                    <a:gd name="T31" fmla="*/ 119 h 129"/>
                    <a:gd name="T32" fmla="*/ 31 w 134"/>
                    <a:gd name="T33" fmla="*/ 11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4" h="129">
                      <a:moveTo>
                        <a:pt x="31" y="119"/>
                      </a:moveTo>
                      <a:lnTo>
                        <a:pt x="12" y="103"/>
                      </a:lnTo>
                      <a:lnTo>
                        <a:pt x="0" y="72"/>
                      </a:lnTo>
                      <a:lnTo>
                        <a:pt x="3" y="42"/>
                      </a:lnTo>
                      <a:lnTo>
                        <a:pt x="10" y="23"/>
                      </a:lnTo>
                      <a:lnTo>
                        <a:pt x="26" y="14"/>
                      </a:lnTo>
                      <a:lnTo>
                        <a:pt x="54" y="2"/>
                      </a:lnTo>
                      <a:lnTo>
                        <a:pt x="115" y="0"/>
                      </a:lnTo>
                      <a:lnTo>
                        <a:pt x="134" y="9"/>
                      </a:lnTo>
                      <a:lnTo>
                        <a:pt x="134" y="42"/>
                      </a:lnTo>
                      <a:lnTo>
                        <a:pt x="101" y="58"/>
                      </a:lnTo>
                      <a:lnTo>
                        <a:pt x="68" y="72"/>
                      </a:lnTo>
                      <a:lnTo>
                        <a:pt x="56" y="86"/>
                      </a:lnTo>
                      <a:lnTo>
                        <a:pt x="49" y="114"/>
                      </a:lnTo>
                      <a:lnTo>
                        <a:pt x="54" y="129"/>
                      </a:lnTo>
                      <a:lnTo>
                        <a:pt x="31" y="119"/>
                      </a:lnTo>
                      <a:lnTo>
                        <a:pt x="31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Freeform 50"/>
                <p:cNvSpPr>
                  <a:spLocks/>
                </p:cNvSpPr>
                <p:nvPr/>
              </p:nvSpPr>
              <p:spPr bwMode="auto">
                <a:xfrm>
                  <a:off x="4131" y="2720"/>
                  <a:ext cx="180" cy="170"/>
                </a:xfrm>
                <a:custGeom>
                  <a:avLst/>
                  <a:gdLst>
                    <a:gd name="T0" fmla="*/ 168 w 180"/>
                    <a:gd name="T1" fmla="*/ 28 h 170"/>
                    <a:gd name="T2" fmla="*/ 180 w 180"/>
                    <a:gd name="T3" fmla="*/ 82 h 170"/>
                    <a:gd name="T4" fmla="*/ 180 w 180"/>
                    <a:gd name="T5" fmla="*/ 114 h 170"/>
                    <a:gd name="T6" fmla="*/ 168 w 180"/>
                    <a:gd name="T7" fmla="*/ 138 h 170"/>
                    <a:gd name="T8" fmla="*/ 133 w 180"/>
                    <a:gd name="T9" fmla="*/ 152 h 170"/>
                    <a:gd name="T10" fmla="*/ 96 w 180"/>
                    <a:gd name="T11" fmla="*/ 159 h 170"/>
                    <a:gd name="T12" fmla="*/ 63 w 180"/>
                    <a:gd name="T13" fmla="*/ 166 h 170"/>
                    <a:gd name="T14" fmla="*/ 30 w 180"/>
                    <a:gd name="T15" fmla="*/ 170 h 170"/>
                    <a:gd name="T16" fmla="*/ 9 w 180"/>
                    <a:gd name="T17" fmla="*/ 161 h 170"/>
                    <a:gd name="T18" fmla="*/ 0 w 180"/>
                    <a:gd name="T19" fmla="*/ 138 h 170"/>
                    <a:gd name="T20" fmla="*/ 12 w 180"/>
                    <a:gd name="T21" fmla="*/ 114 h 170"/>
                    <a:gd name="T22" fmla="*/ 54 w 180"/>
                    <a:gd name="T23" fmla="*/ 98 h 170"/>
                    <a:gd name="T24" fmla="*/ 89 w 180"/>
                    <a:gd name="T25" fmla="*/ 89 h 170"/>
                    <a:gd name="T26" fmla="*/ 119 w 180"/>
                    <a:gd name="T27" fmla="*/ 75 h 170"/>
                    <a:gd name="T28" fmla="*/ 143 w 180"/>
                    <a:gd name="T29" fmla="*/ 44 h 170"/>
                    <a:gd name="T30" fmla="*/ 147 w 180"/>
                    <a:gd name="T31" fmla="*/ 9 h 170"/>
                    <a:gd name="T32" fmla="*/ 150 w 180"/>
                    <a:gd name="T33" fmla="*/ 0 h 170"/>
                    <a:gd name="T34" fmla="*/ 168 w 180"/>
                    <a:gd name="T35" fmla="*/ 28 h 170"/>
                    <a:gd name="T36" fmla="*/ 168 w 180"/>
                    <a:gd name="T37" fmla="*/ 28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0" h="170">
                      <a:moveTo>
                        <a:pt x="168" y="28"/>
                      </a:moveTo>
                      <a:lnTo>
                        <a:pt x="180" y="82"/>
                      </a:lnTo>
                      <a:lnTo>
                        <a:pt x="180" y="114"/>
                      </a:lnTo>
                      <a:lnTo>
                        <a:pt x="168" y="138"/>
                      </a:lnTo>
                      <a:lnTo>
                        <a:pt x="133" y="152"/>
                      </a:lnTo>
                      <a:lnTo>
                        <a:pt x="96" y="159"/>
                      </a:lnTo>
                      <a:lnTo>
                        <a:pt x="63" y="166"/>
                      </a:lnTo>
                      <a:lnTo>
                        <a:pt x="30" y="170"/>
                      </a:lnTo>
                      <a:lnTo>
                        <a:pt x="9" y="161"/>
                      </a:lnTo>
                      <a:lnTo>
                        <a:pt x="0" y="138"/>
                      </a:lnTo>
                      <a:lnTo>
                        <a:pt x="12" y="114"/>
                      </a:lnTo>
                      <a:lnTo>
                        <a:pt x="54" y="98"/>
                      </a:lnTo>
                      <a:lnTo>
                        <a:pt x="89" y="89"/>
                      </a:lnTo>
                      <a:lnTo>
                        <a:pt x="119" y="75"/>
                      </a:lnTo>
                      <a:lnTo>
                        <a:pt x="143" y="44"/>
                      </a:lnTo>
                      <a:lnTo>
                        <a:pt x="147" y="9"/>
                      </a:lnTo>
                      <a:lnTo>
                        <a:pt x="150" y="0"/>
                      </a:lnTo>
                      <a:lnTo>
                        <a:pt x="168" y="28"/>
                      </a:lnTo>
                      <a:lnTo>
                        <a:pt x="168" y="28"/>
                      </a:lnTo>
                      <a:close/>
                    </a:path>
                  </a:pathLst>
                </a:custGeom>
                <a:solidFill>
                  <a:srgbClr val="FFDB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Freeform 51"/>
                <p:cNvSpPr>
                  <a:spLocks/>
                </p:cNvSpPr>
                <p:nvPr/>
              </p:nvSpPr>
              <p:spPr bwMode="auto">
                <a:xfrm>
                  <a:off x="3925" y="2949"/>
                  <a:ext cx="47" cy="59"/>
                </a:xfrm>
                <a:custGeom>
                  <a:avLst/>
                  <a:gdLst>
                    <a:gd name="T0" fmla="*/ 42 w 47"/>
                    <a:gd name="T1" fmla="*/ 12 h 59"/>
                    <a:gd name="T2" fmla="*/ 23 w 47"/>
                    <a:gd name="T3" fmla="*/ 2 h 59"/>
                    <a:gd name="T4" fmla="*/ 5 w 47"/>
                    <a:gd name="T5" fmla="*/ 0 h 59"/>
                    <a:gd name="T6" fmla="*/ 0 w 47"/>
                    <a:gd name="T7" fmla="*/ 5 h 59"/>
                    <a:gd name="T8" fmla="*/ 0 w 47"/>
                    <a:gd name="T9" fmla="*/ 19 h 59"/>
                    <a:gd name="T10" fmla="*/ 7 w 47"/>
                    <a:gd name="T11" fmla="*/ 28 h 59"/>
                    <a:gd name="T12" fmla="*/ 16 w 47"/>
                    <a:gd name="T13" fmla="*/ 42 h 59"/>
                    <a:gd name="T14" fmla="*/ 23 w 47"/>
                    <a:gd name="T15" fmla="*/ 51 h 59"/>
                    <a:gd name="T16" fmla="*/ 37 w 47"/>
                    <a:gd name="T17" fmla="*/ 59 h 59"/>
                    <a:gd name="T18" fmla="*/ 30 w 47"/>
                    <a:gd name="T19" fmla="*/ 42 h 59"/>
                    <a:gd name="T20" fmla="*/ 37 w 47"/>
                    <a:gd name="T21" fmla="*/ 33 h 59"/>
                    <a:gd name="T22" fmla="*/ 44 w 47"/>
                    <a:gd name="T23" fmla="*/ 30 h 59"/>
                    <a:gd name="T24" fmla="*/ 47 w 47"/>
                    <a:gd name="T25" fmla="*/ 19 h 59"/>
                    <a:gd name="T26" fmla="*/ 42 w 47"/>
                    <a:gd name="T27" fmla="*/ 12 h 59"/>
                    <a:gd name="T28" fmla="*/ 42 w 47"/>
                    <a:gd name="T29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59">
                      <a:moveTo>
                        <a:pt x="42" y="12"/>
                      </a:moveTo>
                      <a:lnTo>
                        <a:pt x="23" y="2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7" y="28"/>
                      </a:lnTo>
                      <a:lnTo>
                        <a:pt x="16" y="42"/>
                      </a:lnTo>
                      <a:lnTo>
                        <a:pt x="23" y="51"/>
                      </a:lnTo>
                      <a:lnTo>
                        <a:pt x="37" y="59"/>
                      </a:lnTo>
                      <a:lnTo>
                        <a:pt x="30" y="42"/>
                      </a:lnTo>
                      <a:lnTo>
                        <a:pt x="37" y="33"/>
                      </a:lnTo>
                      <a:lnTo>
                        <a:pt x="44" y="30"/>
                      </a:lnTo>
                      <a:lnTo>
                        <a:pt x="47" y="19"/>
                      </a:lnTo>
                      <a:lnTo>
                        <a:pt x="42" y="12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4" name="Freeform 52"/>
                <p:cNvSpPr>
                  <a:spLocks/>
                </p:cNvSpPr>
                <p:nvPr/>
              </p:nvSpPr>
              <p:spPr bwMode="auto">
                <a:xfrm>
                  <a:off x="3967" y="2977"/>
                  <a:ext cx="28" cy="38"/>
                </a:xfrm>
                <a:custGeom>
                  <a:avLst/>
                  <a:gdLst>
                    <a:gd name="T0" fmla="*/ 14 w 28"/>
                    <a:gd name="T1" fmla="*/ 0 h 38"/>
                    <a:gd name="T2" fmla="*/ 0 w 28"/>
                    <a:gd name="T3" fmla="*/ 14 h 38"/>
                    <a:gd name="T4" fmla="*/ 0 w 28"/>
                    <a:gd name="T5" fmla="*/ 26 h 38"/>
                    <a:gd name="T6" fmla="*/ 7 w 28"/>
                    <a:gd name="T7" fmla="*/ 35 h 38"/>
                    <a:gd name="T8" fmla="*/ 21 w 28"/>
                    <a:gd name="T9" fmla="*/ 38 h 38"/>
                    <a:gd name="T10" fmla="*/ 28 w 28"/>
                    <a:gd name="T11" fmla="*/ 23 h 38"/>
                    <a:gd name="T12" fmla="*/ 23 w 28"/>
                    <a:gd name="T13" fmla="*/ 9 h 38"/>
                    <a:gd name="T14" fmla="*/ 14 w 28"/>
                    <a:gd name="T15" fmla="*/ 0 h 38"/>
                    <a:gd name="T16" fmla="*/ 14 w 28"/>
                    <a:gd name="T1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38">
                      <a:moveTo>
                        <a:pt x="14" y="0"/>
                      </a:moveTo>
                      <a:lnTo>
                        <a:pt x="0" y="14"/>
                      </a:lnTo>
                      <a:lnTo>
                        <a:pt x="0" y="26"/>
                      </a:lnTo>
                      <a:lnTo>
                        <a:pt x="7" y="35"/>
                      </a:lnTo>
                      <a:lnTo>
                        <a:pt x="21" y="38"/>
                      </a:lnTo>
                      <a:lnTo>
                        <a:pt x="28" y="23"/>
                      </a:lnTo>
                      <a:lnTo>
                        <a:pt x="23" y="9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5" name="Freeform 53"/>
                <p:cNvSpPr>
                  <a:spLocks/>
                </p:cNvSpPr>
                <p:nvPr/>
              </p:nvSpPr>
              <p:spPr bwMode="auto">
                <a:xfrm>
                  <a:off x="4089" y="2144"/>
                  <a:ext cx="606" cy="456"/>
                </a:xfrm>
                <a:custGeom>
                  <a:avLst/>
                  <a:gdLst>
                    <a:gd name="T0" fmla="*/ 0 w 606"/>
                    <a:gd name="T1" fmla="*/ 419 h 456"/>
                    <a:gd name="T2" fmla="*/ 117 w 606"/>
                    <a:gd name="T3" fmla="*/ 456 h 456"/>
                    <a:gd name="T4" fmla="*/ 124 w 606"/>
                    <a:gd name="T5" fmla="*/ 372 h 456"/>
                    <a:gd name="T6" fmla="*/ 215 w 606"/>
                    <a:gd name="T7" fmla="*/ 363 h 456"/>
                    <a:gd name="T8" fmla="*/ 288 w 606"/>
                    <a:gd name="T9" fmla="*/ 264 h 456"/>
                    <a:gd name="T10" fmla="*/ 360 w 606"/>
                    <a:gd name="T11" fmla="*/ 260 h 456"/>
                    <a:gd name="T12" fmla="*/ 391 w 606"/>
                    <a:gd name="T13" fmla="*/ 150 h 456"/>
                    <a:gd name="T14" fmla="*/ 447 w 606"/>
                    <a:gd name="T15" fmla="*/ 154 h 456"/>
                    <a:gd name="T16" fmla="*/ 484 w 606"/>
                    <a:gd name="T17" fmla="*/ 72 h 456"/>
                    <a:gd name="T18" fmla="*/ 571 w 606"/>
                    <a:gd name="T19" fmla="*/ 68 h 456"/>
                    <a:gd name="T20" fmla="*/ 606 w 606"/>
                    <a:gd name="T21" fmla="*/ 42 h 456"/>
                    <a:gd name="T22" fmla="*/ 496 w 606"/>
                    <a:gd name="T23" fmla="*/ 0 h 456"/>
                    <a:gd name="T24" fmla="*/ 454 w 606"/>
                    <a:gd name="T25" fmla="*/ 9 h 456"/>
                    <a:gd name="T26" fmla="*/ 325 w 606"/>
                    <a:gd name="T27" fmla="*/ 117 h 456"/>
                    <a:gd name="T28" fmla="*/ 194 w 606"/>
                    <a:gd name="T29" fmla="*/ 222 h 456"/>
                    <a:gd name="T30" fmla="*/ 86 w 606"/>
                    <a:gd name="T31" fmla="*/ 325 h 456"/>
                    <a:gd name="T32" fmla="*/ 0 w 606"/>
                    <a:gd name="T33" fmla="*/ 419 h 456"/>
                    <a:gd name="T34" fmla="*/ 0 w 606"/>
                    <a:gd name="T35" fmla="*/ 419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6" h="456">
                      <a:moveTo>
                        <a:pt x="0" y="419"/>
                      </a:moveTo>
                      <a:lnTo>
                        <a:pt x="117" y="456"/>
                      </a:lnTo>
                      <a:lnTo>
                        <a:pt x="124" y="372"/>
                      </a:lnTo>
                      <a:lnTo>
                        <a:pt x="215" y="363"/>
                      </a:lnTo>
                      <a:lnTo>
                        <a:pt x="288" y="264"/>
                      </a:lnTo>
                      <a:lnTo>
                        <a:pt x="360" y="260"/>
                      </a:lnTo>
                      <a:lnTo>
                        <a:pt x="391" y="150"/>
                      </a:lnTo>
                      <a:lnTo>
                        <a:pt x="447" y="154"/>
                      </a:lnTo>
                      <a:lnTo>
                        <a:pt x="484" y="72"/>
                      </a:lnTo>
                      <a:lnTo>
                        <a:pt x="571" y="68"/>
                      </a:lnTo>
                      <a:lnTo>
                        <a:pt x="606" y="42"/>
                      </a:lnTo>
                      <a:lnTo>
                        <a:pt x="496" y="0"/>
                      </a:lnTo>
                      <a:lnTo>
                        <a:pt x="454" y="9"/>
                      </a:lnTo>
                      <a:lnTo>
                        <a:pt x="325" y="117"/>
                      </a:lnTo>
                      <a:lnTo>
                        <a:pt x="194" y="222"/>
                      </a:lnTo>
                      <a:lnTo>
                        <a:pt x="86" y="325"/>
                      </a:lnTo>
                      <a:lnTo>
                        <a:pt x="0" y="419"/>
                      </a:lnTo>
                      <a:lnTo>
                        <a:pt x="0" y="419"/>
                      </a:lnTo>
                      <a:close/>
                    </a:path>
                  </a:pathLst>
                </a:custGeom>
                <a:solidFill>
                  <a:srgbClr val="F57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" name="Freeform 54"/>
                <p:cNvSpPr>
                  <a:spLocks/>
                </p:cNvSpPr>
                <p:nvPr/>
              </p:nvSpPr>
              <p:spPr bwMode="auto">
                <a:xfrm>
                  <a:off x="4138" y="2158"/>
                  <a:ext cx="534" cy="421"/>
                </a:xfrm>
                <a:custGeom>
                  <a:avLst/>
                  <a:gdLst>
                    <a:gd name="T0" fmla="*/ 440 w 534"/>
                    <a:gd name="T1" fmla="*/ 0 h 421"/>
                    <a:gd name="T2" fmla="*/ 316 w 534"/>
                    <a:gd name="T3" fmla="*/ 93 h 421"/>
                    <a:gd name="T4" fmla="*/ 145 w 534"/>
                    <a:gd name="T5" fmla="*/ 229 h 421"/>
                    <a:gd name="T6" fmla="*/ 49 w 534"/>
                    <a:gd name="T7" fmla="*/ 335 h 421"/>
                    <a:gd name="T8" fmla="*/ 0 w 534"/>
                    <a:gd name="T9" fmla="*/ 391 h 421"/>
                    <a:gd name="T10" fmla="*/ 49 w 534"/>
                    <a:gd name="T11" fmla="*/ 421 h 421"/>
                    <a:gd name="T12" fmla="*/ 65 w 534"/>
                    <a:gd name="T13" fmla="*/ 342 h 421"/>
                    <a:gd name="T14" fmla="*/ 154 w 534"/>
                    <a:gd name="T15" fmla="*/ 337 h 421"/>
                    <a:gd name="T16" fmla="*/ 227 w 534"/>
                    <a:gd name="T17" fmla="*/ 232 h 421"/>
                    <a:gd name="T18" fmla="*/ 295 w 534"/>
                    <a:gd name="T19" fmla="*/ 232 h 421"/>
                    <a:gd name="T20" fmla="*/ 330 w 534"/>
                    <a:gd name="T21" fmla="*/ 119 h 421"/>
                    <a:gd name="T22" fmla="*/ 386 w 534"/>
                    <a:gd name="T23" fmla="*/ 124 h 421"/>
                    <a:gd name="T24" fmla="*/ 435 w 534"/>
                    <a:gd name="T25" fmla="*/ 40 h 421"/>
                    <a:gd name="T26" fmla="*/ 510 w 534"/>
                    <a:gd name="T27" fmla="*/ 44 h 421"/>
                    <a:gd name="T28" fmla="*/ 534 w 534"/>
                    <a:gd name="T29" fmla="*/ 33 h 421"/>
                    <a:gd name="T30" fmla="*/ 440 w 534"/>
                    <a:gd name="T31" fmla="*/ 0 h 421"/>
                    <a:gd name="T32" fmla="*/ 440 w 534"/>
                    <a:gd name="T33" fmla="*/ 0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4" h="421">
                      <a:moveTo>
                        <a:pt x="440" y="0"/>
                      </a:moveTo>
                      <a:lnTo>
                        <a:pt x="316" y="93"/>
                      </a:lnTo>
                      <a:lnTo>
                        <a:pt x="145" y="229"/>
                      </a:lnTo>
                      <a:lnTo>
                        <a:pt x="49" y="335"/>
                      </a:lnTo>
                      <a:lnTo>
                        <a:pt x="0" y="391"/>
                      </a:lnTo>
                      <a:lnTo>
                        <a:pt x="49" y="421"/>
                      </a:lnTo>
                      <a:lnTo>
                        <a:pt x="65" y="342"/>
                      </a:lnTo>
                      <a:lnTo>
                        <a:pt x="154" y="337"/>
                      </a:lnTo>
                      <a:lnTo>
                        <a:pt x="227" y="232"/>
                      </a:lnTo>
                      <a:lnTo>
                        <a:pt x="295" y="232"/>
                      </a:lnTo>
                      <a:lnTo>
                        <a:pt x="330" y="119"/>
                      </a:lnTo>
                      <a:lnTo>
                        <a:pt x="386" y="124"/>
                      </a:lnTo>
                      <a:lnTo>
                        <a:pt x="435" y="40"/>
                      </a:lnTo>
                      <a:lnTo>
                        <a:pt x="510" y="44"/>
                      </a:lnTo>
                      <a:lnTo>
                        <a:pt x="534" y="33"/>
                      </a:lnTo>
                      <a:lnTo>
                        <a:pt x="440" y="0"/>
                      </a:lnTo>
                      <a:lnTo>
                        <a:pt x="440" y="0"/>
                      </a:lnTo>
                      <a:close/>
                    </a:path>
                  </a:pathLst>
                </a:custGeom>
                <a:solidFill>
                  <a:srgbClr val="FAAD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" name="Freeform 55"/>
                <p:cNvSpPr>
                  <a:spLocks/>
                </p:cNvSpPr>
                <p:nvPr/>
              </p:nvSpPr>
              <p:spPr bwMode="auto">
                <a:xfrm>
                  <a:off x="4225" y="2209"/>
                  <a:ext cx="316" cy="265"/>
                </a:xfrm>
                <a:custGeom>
                  <a:avLst/>
                  <a:gdLst>
                    <a:gd name="T0" fmla="*/ 0 w 316"/>
                    <a:gd name="T1" fmla="*/ 265 h 265"/>
                    <a:gd name="T2" fmla="*/ 112 w 316"/>
                    <a:gd name="T3" fmla="*/ 152 h 265"/>
                    <a:gd name="T4" fmla="*/ 229 w 316"/>
                    <a:gd name="T5" fmla="*/ 59 h 265"/>
                    <a:gd name="T6" fmla="*/ 316 w 316"/>
                    <a:gd name="T7" fmla="*/ 0 h 265"/>
                    <a:gd name="T8" fmla="*/ 292 w 316"/>
                    <a:gd name="T9" fmla="*/ 54 h 265"/>
                    <a:gd name="T10" fmla="*/ 234 w 316"/>
                    <a:gd name="T11" fmla="*/ 66 h 265"/>
                    <a:gd name="T12" fmla="*/ 191 w 316"/>
                    <a:gd name="T13" fmla="*/ 152 h 265"/>
                    <a:gd name="T14" fmla="*/ 112 w 316"/>
                    <a:gd name="T15" fmla="*/ 176 h 265"/>
                    <a:gd name="T16" fmla="*/ 63 w 316"/>
                    <a:gd name="T17" fmla="*/ 255 h 265"/>
                    <a:gd name="T18" fmla="*/ 0 w 316"/>
                    <a:gd name="T19" fmla="*/ 265 h 265"/>
                    <a:gd name="T20" fmla="*/ 0 w 316"/>
                    <a:gd name="T21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6" h="265">
                      <a:moveTo>
                        <a:pt x="0" y="265"/>
                      </a:moveTo>
                      <a:lnTo>
                        <a:pt x="112" y="152"/>
                      </a:lnTo>
                      <a:lnTo>
                        <a:pt x="229" y="59"/>
                      </a:lnTo>
                      <a:lnTo>
                        <a:pt x="316" y="0"/>
                      </a:lnTo>
                      <a:lnTo>
                        <a:pt x="292" y="54"/>
                      </a:lnTo>
                      <a:lnTo>
                        <a:pt x="234" y="66"/>
                      </a:lnTo>
                      <a:lnTo>
                        <a:pt x="191" y="152"/>
                      </a:lnTo>
                      <a:lnTo>
                        <a:pt x="112" y="176"/>
                      </a:lnTo>
                      <a:lnTo>
                        <a:pt x="63" y="255"/>
                      </a:lnTo>
                      <a:lnTo>
                        <a:pt x="0" y="265"/>
                      </a:lnTo>
                      <a:lnTo>
                        <a:pt x="0" y="265"/>
                      </a:lnTo>
                      <a:close/>
                    </a:path>
                  </a:pathLst>
                </a:custGeom>
                <a:solidFill>
                  <a:srgbClr val="FF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8" name="Freeform 56"/>
                <p:cNvSpPr>
                  <a:spLocks/>
                </p:cNvSpPr>
                <p:nvPr/>
              </p:nvSpPr>
              <p:spPr bwMode="auto">
                <a:xfrm>
                  <a:off x="4618" y="2048"/>
                  <a:ext cx="370" cy="210"/>
                </a:xfrm>
                <a:custGeom>
                  <a:avLst/>
                  <a:gdLst>
                    <a:gd name="T0" fmla="*/ 0 w 370"/>
                    <a:gd name="T1" fmla="*/ 49 h 210"/>
                    <a:gd name="T2" fmla="*/ 18 w 370"/>
                    <a:gd name="T3" fmla="*/ 2 h 210"/>
                    <a:gd name="T4" fmla="*/ 79 w 370"/>
                    <a:gd name="T5" fmla="*/ 0 h 210"/>
                    <a:gd name="T6" fmla="*/ 208 w 370"/>
                    <a:gd name="T7" fmla="*/ 54 h 210"/>
                    <a:gd name="T8" fmla="*/ 304 w 370"/>
                    <a:gd name="T9" fmla="*/ 117 h 210"/>
                    <a:gd name="T10" fmla="*/ 360 w 370"/>
                    <a:gd name="T11" fmla="*/ 161 h 210"/>
                    <a:gd name="T12" fmla="*/ 370 w 370"/>
                    <a:gd name="T13" fmla="*/ 192 h 210"/>
                    <a:gd name="T14" fmla="*/ 323 w 370"/>
                    <a:gd name="T15" fmla="*/ 210 h 210"/>
                    <a:gd name="T16" fmla="*/ 224 w 370"/>
                    <a:gd name="T17" fmla="*/ 147 h 210"/>
                    <a:gd name="T18" fmla="*/ 103 w 370"/>
                    <a:gd name="T19" fmla="*/ 89 h 210"/>
                    <a:gd name="T20" fmla="*/ 33 w 370"/>
                    <a:gd name="T21" fmla="*/ 61 h 210"/>
                    <a:gd name="T22" fmla="*/ 0 w 370"/>
                    <a:gd name="T23" fmla="*/ 49 h 210"/>
                    <a:gd name="T24" fmla="*/ 0 w 370"/>
                    <a:gd name="T25" fmla="*/ 49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0" h="210">
                      <a:moveTo>
                        <a:pt x="0" y="49"/>
                      </a:moveTo>
                      <a:lnTo>
                        <a:pt x="18" y="2"/>
                      </a:lnTo>
                      <a:lnTo>
                        <a:pt x="79" y="0"/>
                      </a:lnTo>
                      <a:lnTo>
                        <a:pt x="208" y="54"/>
                      </a:lnTo>
                      <a:lnTo>
                        <a:pt x="304" y="117"/>
                      </a:lnTo>
                      <a:lnTo>
                        <a:pt x="360" y="161"/>
                      </a:lnTo>
                      <a:lnTo>
                        <a:pt x="370" y="192"/>
                      </a:lnTo>
                      <a:lnTo>
                        <a:pt x="323" y="210"/>
                      </a:lnTo>
                      <a:lnTo>
                        <a:pt x="224" y="147"/>
                      </a:lnTo>
                      <a:lnTo>
                        <a:pt x="103" y="89"/>
                      </a:lnTo>
                      <a:lnTo>
                        <a:pt x="33" y="61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" name="Freeform 57"/>
                <p:cNvSpPr>
                  <a:spLocks/>
                </p:cNvSpPr>
                <p:nvPr/>
              </p:nvSpPr>
              <p:spPr bwMode="auto">
                <a:xfrm>
                  <a:off x="4636" y="2062"/>
                  <a:ext cx="338" cy="175"/>
                </a:xfrm>
                <a:custGeom>
                  <a:avLst/>
                  <a:gdLst>
                    <a:gd name="T0" fmla="*/ 15 w 338"/>
                    <a:gd name="T1" fmla="*/ 0 h 175"/>
                    <a:gd name="T2" fmla="*/ 54 w 338"/>
                    <a:gd name="T3" fmla="*/ 0 h 175"/>
                    <a:gd name="T4" fmla="*/ 122 w 338"/>
                    <a:gd name="T5" fmla="*/ 26 h 175"/>
                    <a:gd name="T6" fmla="*/ 211 w 338"/>
                    <a:gd name="T7" fmla="*/ 70 h 175"/>
                    <a:gd name="T8" fmla="*/ 281 w 338"/>
                    <a:gd name="T9" fmla="*/ 117 h 175"/>
                    <a:gd name="T10" fmla="*/ 331 w 338"/>
                    <a:gd name="T11" fmla="*/ 152 h 175"/>
                    <a:gd name="T12" fmla="*/ 338 w 338"/>
                    <a:gd name="T13" fmla="*/ 171 h 175"/>
                    <a:gd name="T14" fmla="*/ 312 w 338"/>
                    <a:gd name="T15" fmla="*/ 175 h 175"/>
                    <a:gd name="T16" fmla="*/ 265 w 338"/>
                    <a:gd name="T17" fmla="*/ 122 h 175"/>
                    <a:gd name="T18" fmla="*/ 195 w 338"/>
                    <a:gd name="T19" fmla="*/ 84 h 175"/>
                    <a:gd name="T20" fmla="*/ 101 w 338"/>
                    <a:gd name="T21" fmla="*/ 40 h 175"/>
                    <a:gd name="T22" fmla="*/ 38 w 338"/>
                    <a:gd name="T23" fmla="*/ 16 h 175"/>
                    <a:gd name="T24" fmla="*/ 0 w 338"/>
                    <a:gd name="T25" fmla="*/ 16 h 175"/>
                    <a:gd name="T26" fmla="*/ 15 w 338"/>
                    <a:gd name="T27" fmla="*/ 0 h 175"/>
                    <a:gd name="T28" fmla="*/ 15 w 338"/>
                    <a:gd name="T29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175">
                      <a:moveTo>
                        <a:pt x="15" y="0"/>
                      </a:moveTo>
                      <a:lnTo>
                        <a:pt x="54" y="0"/>
                      </a:lnTo>
                      <a:lnTo>
                        <a:pt x="122" y="26"/>
                      </a:lnTo>
                      <a:lnTo>
                        <a:pt x="211" y="70"/>
                      </a:lnTo>
                      <a:lnTo>
                        <a:pt x="281" y="117"/>
                      </a:lnTo>
                      <a:lnTo>
                        <a:pt x="331" y="152"/>
                      </a:lnTo>
                      <a:lnTo>
                        <a:pt x="338" y="171"/>
                      </a:lnTo>
                      <a:lnTo>
                        <a:pt x="312" y="175"/>
                      </a:lnTo>
                      <a:lnTo>
                        <a:pt x="265" y="122"/>
                      </a:lnTo>
                      <a:lnTo>
                        <a:pt x="195" y="84"/>
                      </a:lnTo>
                      <a:lnTo>
                        <a:pt x="101" y="40"/>
                      </a:lnTo>
                      <a:lnTo>
                        <a:pt x="38" y="16"/>
                      </a:lnTo>
                      <a:lnTo>
                        <a:pt x="0" y="16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60" name="Group 58"/>
                <p:cNvGrpSpPr>
                  <a:grpSpLocks/>
                </p:cNvGrpSpPr>
                <p:nvPr/>
              </p:nvGrpSpPr>
              <p:grpSpPr bwMode="auto">
                <a:xfrm rot="-8246573">
                  <a:off x="3903" y="2800"/>
                  <a:ext cx="200" cy="234"/>
                  <a:chOff x="3136" y="2480"/>
                  <a:chExt cx="200" cy="268"/>
                </a:xfrm>
              </p:grpSpPr>
              <p:sp>
                <p:nvSpPr>
                  <p:cNvPr id="6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3136" y="2480"/>
                    <a:ext cx="200" cy="268"/>
                  </a:xfrm>
                  <a:prstGeom prst="can">
                    <a:avLst>
                      <a:gd name="adj" fmla="val 33500"/>
                    </a:avLst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2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9" y="2565"/>
                    <a:ext cx="0" cy="14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3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9" y="2571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577"/>
                    <a:ext cx="0" cy="149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5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9" y="2572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562"/>
                    <a:ext cx="0" cy="14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7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2496"/>
                    <a:ext cx="116" cy="40"/>
                  </a:xfrm>
                  <a:prstGeom prst="ellipse">
                    <a:avLst/>
                  </a:prstGeom>
                  <a:solidFill>
                    <a:srgbClr val="33CCFF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40161" dir="4293903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7" name="AutoShape 66"/>
              <p:cNvSpPr>
                <a:spLocks noChangeArrowheads="1"/>
              </p:cNvSpPr>
              <p:nvPr/>
            </p:nvSpPr>
            <p:spPr bwMode="auto">
              <a:xfrm rot="-360540">
                <a:off x="4219" y="2291"/>
                <a:ext cx="612" cy="246"/>
              </a:xfrm>
              <a:prstGeom prst="cloudCallout">
                <a:avLst>
                  <a:gd name="adj1" fmla="val -19773"/>
                  <a:gd name="adj2" fmla="val 54472"/>
                </a:avLst>
              </a:prstGeom>
              <a:solidFill>
                <a:srgbClr val="FFFFCC"/>
              </a:solidFill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endParaRPr>
              </a:p>
            </p:txBody>
          </p:sp>
          <p:sp>
            <p:nvSpPr>
              <p:cNvPr id="38" name="Text Box 67"/>
              <p:cNvSpPr txBox="1">
                <a:spLocks noChangeArrowheads="1"/>
              </p:cNvSpPr>
              <p:nvPr/>
            </p:nvSpPr>
            <p:spPr bwMode="auto">
              <a:xfrm rot="20908327">
                <a:off x="4263" y="2281"/>
                <a:ext cx="56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ndy" pitchFamily="66" charset="0"/>
                  </a:rPr>
                  <a:t>Glow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1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Teste Bicaudal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C</a:t>
            </a:r>
            <a:r>
              <a:rPr lang="pt-BR" sz="4800" dirty="0" smtClean="0"/>
              <a:t>onhecido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pt-BR" dirty="0" smtClean="0"/>
                  <a:t>Métodos do Valor </a:t>
                </a:r>
                <a:r>
                  <a:rPr lang="pt-BR" i="1" dirty="0" smtClean="0"/>
                  <a:t>p</a:t>
                </a:r>
                <a:r>
                  <a:rPr lang="pt-BR" dirty="0" smtClean="0"/>
                  <a:t> e Valor Crítico</a:t>
                </a:r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Determine as Hipóteses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=170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170</m:t>
                    </m:r>
                  </m:oMath>
                </a14:m>
                <a:endParaRPr lang="pt-BR" dirty="0"/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Especifique o nível de significância </a:t>
                </a:r>
                <a:r>
                  <a:rPr lang="el-GR" i="1" dirty="0" smtClean="0"/>
                  <a:t>α</a:t>
                </a:r>
                <a:r>
                  <a:rPr lang="pt-BR" dirty="0" smtClean="0"/>
                  <a:t> = 0,03</a:t>
                </a:r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Calcule o valor do teste estatístico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𝑧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172,84−170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5,67/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30</m:t>
                              </m:r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=2,74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0" t="-3050" r="-3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33</a:t>
            </a:fld>
            <a:endParaRPr lang="pt-B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305675" y="461541"/>
            <a:ext cx="1528763" cy="1311275"/>
            <a:chOff x="4374" y="48"/>
            <a:chExt cx="1023" cy="88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2088855">
              <a:off x="4374" y="48"/>
              <a:ext cx="1023" cy="886"/>
              <a:chOff x="3890" y="1987"/>
              <a:chExt cx="1155" cy="1054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4550" y="2010"/>
                <a:ext cx="466" cy="286"/>
              </a:xfrm>
              <a:custGeom>
                <a:avLst/>
                <a:gdLst>
                  <a:gd name="T0" fmla="*/ 0 w 466"/>
                  <a:gd name="T1" fmla="*/ 94 h 286"/>
                  <a:gd name="T2" fmla="*/ 68 w 466"/>
                  <a:gd name="T3" fmla="*/ 24 h 286"/>
                  <a:gd name="T4" fmla="*/ 126 w 466"/>
                  <a:gd name="T5" fmla="*/ 0 h 286"/>
                  <a:gd name="T6" fmla="*/ 257 w 466"/>
                  <a:gd name="T7" fmla="*/ 40 h 286"/>
                  <a:gd name="T8" fmla="*/ 393 w 466"/>
                  <a:gd name="T9" fmla="*/ 129 h 286"/>
                  <a:gd name="T10" fmla="*/ 461 w 466"/>
                  <a:gd name="T11" fmla="*/ 213 h 286"/>
                  <a:gd name="T12" fmla="*/ 466 w 466"/>
                  <a:gd name="T13" fmla="*/ 263 h 286"/>
                  <a:gd name="T14" fmla="*/ 419 w 466"/>
                  <a:gd name="T15" fmla="*/ 286 h 286"/>
                  <a:gd name="T16" fmla="*/ 374 w 466"/>
                  <a:gd name="T17" fmla="*/ 272 h 286"/>
                  <a:gd name="T18" fmla="*/ 306 w 466"/>
                  <a:gd name="T19" fmla="*/ 223 h 286"/>
                  <a:gd name="T20" fmla="*/ 0 w 466"/>
                  <a:gd name="T21" fmla="*/ 94 h 286"/>
                  <a:gd name="T22" fmla="*/ 0 w 466"/>
                  <a:gd name="T23" fmla="*/ 9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6" h="286">
                    <a:moveTo>
                      <a:pt x="0" y="94"/>
                    </a:moveTo>
                    <a:lnTo>
                      <a:pt x="68" y="24"/>
                    </a:lnTo>
                    <a:lnTo>
                      <a:pt x="126" y="0"/>
                    </a:lnTo>
                    <a:lnTo>
                      <a:pt x="257" y="40"/>
                    </a:lnTo>
                    <a:lnTo>
                      <a:pt x="393" y="129"/>
                    </a:lnTo>
                    <a:lnTo>
                      <a:pt x="461" y="213"/>
                    </a:lnTo>
                    <a:lnTo>
                      <a:pt x="466" y="263"/>
                    </a:lnTo>
                    <a:lnTo>
                      <a:pt x="419" y="286"/>
                    </a:lnTo>
                    <a:lnTo>
                      <a:pt x="374" y="272"/>
                    </a:lnTo>
                    <a:lnTo>
                      <a:pt x="306" y="223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4243" y="2177"/>
                <a:ext cx="705" cy="669"/>
              </a:xfrm>
              <a:custGeom>
                <a:avLst/>
                <a:gdLst>
                  <a:gd name="T0" fmla="*/ 0 w 705"/>
                  <a:gd name="T1" fmla="*/ 482 h 669"/>
                  <a:gd name="T2" fmla="*/ 0 w 705"/>
                  <a:gd name="T3" fmla="*/ 369 h 669"/>
                  <a:gd name="T4" fmla="*/ 124 w 705"/>
                  <a:gd name="T5" fmla="*/ 365 h 669"/>
                  <a:gd name="T6" fmla="*/ 143 w 705"/>
                  <a:gd name="T7" fmla="*/ 250 h 669"/>
                  <a:gd name="T8" fmla="*/ 232 w 705"/>
                  <a:gd name="T9" fmla="*/ 255 h 669"/>
                  <a:gd name="T10" fmla="*/ 267 w 705"/>
                  <a:gd name="T11" fmla="*/ 156 h 669"/>
                  <a:gd name="T12" fmla="*/ 337 w 705"/>
                  <a:gd name="T13" fmla="*/ 147 h 669"/>
                  <a:gd name="T14" fmla="*/ 351 w 705"/>
                  <a:gd name="T15" fmla="*/ 74 h 669"/>
                  <a:gd name="T16" fmla="*/ 454 w 705"/>
                  <a:gd name="T17" fmla="*/ 51 h 669"/>
                  <a:gd name="T18" fmla="*/ 485 w 705"/>
                  <a:gd name="T19" fmla="*/ 0 h 669"/>
                  <a:gd name="T20" fmla="*/ 602 w 705"/>
                  <a:gd name="T21" fmla="*/ 42 h 669"/>
                  <a:gd name="T22" fmla="*/ 705 w 705"/>
                  <a:gd name="T23" fmla="*/ 110 h 669"/>
                  <a:gd name="T24" fmla="*/ 592 w 705"/>
                  <a:gd name="T25" fmla="*/ 152 h 669"/>
                  <a:gd name="T26" fmla="*/ 433 w 705"/>
                  <a:gd name="T27" fmla="*/ 297 h 669"/>
                  <a:gd name="T28" fmla="*/ 115 w 705"/>
                  <a:gd name="T29" fmla="*/ 669 h 669"/>
                  <a:gd name="T30" fmla="*/ 68 w 705"/>
                  <a:gd name="T31" fmla="*/ 550 h 669"/>
                  <a:gd name="T32" fmla="*/ 0 w 705"/>
                  <a:gd name="T33" fmla="*/ 482 h 669"/>
                  <a:gd name="T34" fmla="*/ 0 w 705"/>
                  <a:gd name="T35" fmla="*/ 48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669">
                    <a:moveTo>
                      <a:pt x="0" y="482"/>
                    </a:moveTo>
                    <a:lnTo>
                      <a:pt x="0" y="369"/>
                    </a:lnTo>
                    <a:lnTo>
                      <a:pt x="124" y="365"/>
                    </a:lnTo>
                    <a:lnTo>
                      <a:pt x="143" y="250"/>
                    </a:lnTo>
                    <a:lnTo>
                      <a:pt x="232" y="255"/>
                    </a:lnTo>
                    <a:lnTo>
                      <a:pt x="267" y="156"/>
                    </a:lnTo>
                    <a:lnTo>
                      <a:pt x="337" y="147"/>
                    </a:lnTo>
                    <a:lnTo>
                      <a:pt x="351" y="74"/>
                    </a:lnTo>
                    <a:lnTo>
                      <a:pt x="454" y="51"/>
                    </a:lnTo>
                    <a:lnTo>
                      <a:pt x="485" y="0"/>
                    </a:lnTo>
                    <a:lnTo>
                      <a:pt x="602" y="42"/>
                    </a:lnTo>
                    <a:lnTo>
                      <a:pt x="705" y="110"/>
                    </a:lnTo>
                    <a:lnTo>
                      <a:pt x="592" y="152"/>
                    </a:lnTo>
                    <a:lnTo>
                      <a:pt x="433" y="297"/>
                    </a:lnTo>
                    <a:lnTo>
                      <a:pt x="115" y="669"/>
                    </a:lnTo>
                    <a:lnTo>
                      <a:pt x="68" y="550"/>
                    </a:lnTo>
                    <a:lnTo>
                      <a:pt x="0" y="482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990" y="2099"/>
                <a:ext cx="733" cy="550"/>
              </a:xfrm>
              <a:custGeom>
                <a:avLst/>
                <a:gdLst>
                  <a:gd name="T0" fmla="*/ 249 w 733"/>
                  <a:gd name="T1" fmla="*/ 550 h 550"/>
                  <a:gd name="T2" fmla="*/ 136 w 733"/>
                  <a:gd name="T3" fmla="*/ 520 h 550"/>
                  <a:gd name="T4" fmla="*/ 0 w 733"/>
                  <a:gd name="T5" fmla="*/ 518 h 550"/>
                  <a:gd name="T6" fmla="*/ 43 w 733"/>
                  <a:gd name="T7" fmla="*/ 452 h 550"/>
                  <a:gd name="T8" fmla="*/ 253 w 733"/>
                  <a:gd name="T9" fmla="*/ 230 h 550"/>
                  <a:gd name="T10" fmla="*/ 494 w 733"/>
                  <a:gd name="T11" fmla="*/ 45 h 550"/>
                  <a:gd name="T12" fmla="*/ 562 w 733"/>
                  <a:gd name="T13" fmla="*/ 0 h 550"/>
                  <a:gd name="T14" fmla="*/ 686 w 733"/>
                  <a:gd name="T15" fmla="*/ 45 h 550"/>
                  <a:gd name="T16" fmla="*/ 733 w 733"/>
                  <a:gd name="T17" fmla="*/ 75 h 550"/>
                  <a:gd name="T18" fmla="*/ 719 w 733"/>
                  <a:gd name="T19" fmla="*/ 122 h 550"/>
                  <a:gd name="T20" fmla="*/ 607 w 733"/>
                  <a:gd name="T21" fmla="*/ 152 h 550"/>
                  <a:gd name="T22" fmla="*/ 586 w 733"/>
                  <a:gd name="T23" fmla="*/ 225 h 550"/>
                  <a:gd name="T24" fmla="*/ 522 w 733"/>
                  <a:gd name="T25" fmla="*/ 237 h 550"/>
                  <a:gd name="T26" fmla="*/ 492 w 733"/>
                  <a:gd name="T27" fmla="*/ 330 h 550"/>
                  <a:gd name="T28" fmla="*/ 391 w 733"/>
                  <a:gd name="T29" fmla="*/ 337 h 550"/>
                  <a:gd name="T30" fmla="*/ 352 w 733"/>
                  <a:gd name="T31" fmla="*/ 445 h 550"/>
                  <a:gd name="T32" fmla="*/ 253 w 733"/>
                  <a:gd name="T33" fmla="*/ 452 h 550"/>
                  <a:gd name="T34" fmla="*/ 249 w 733"/>
                  <a:gd name="T35" fmla="*/ 550 h 550"/>
                  <a:gd name="T36" fmla="*/ 249 w 733"/>
                  <a:gd name="T37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3" h="550">
                    <a:moveTo>
                      <a:pt x="249" y="550"/>
                    </a:moveTo>
                    <a:lnTo>
                      <a:pt x="136" y="520"/>
                    </a:lnTo>
                    <a:lnTo>
                      <a:pt x="0" y="518"/>
                    </a:lnTo>
                    <a:lnTo>
                      <a:pt x="43" y="452"/>
                    </a:lnTo>
                    <a:lnTo>
                      <a:pt x="253" y="230"/>
                    </a:lnTo>
                    <a:lnTo>
                      <a:pt x="494" y="45"/>
                    </a:lnTo>
                    <a:lnTo>
                      <a:pt x="562" y="0"/>
                    </a:lnTo>
                    <a:lnTo>
                      <a:pt x="686" y="45"/>
                    </a:lnTo>
                    <a:lnTo>
                      <a:pt x="733" y="75"/>
                    </a:lnTo>
                    <a:lnTo>
                      <a:pt x="719" y="122"/>
                    </a:lnTo>
                    <a:lnTo>
                      <a:pt x="607" y="152"/>
                    </a:lnTo>
                    <a:lnTo>
                      <a:pt x="586" y="225"/>
                    </a:lnTo>
                    <a:lnTo>
                      <a:pt x="522" y="237"/>
                    </a:lnTo>
                    <a:lnTo>
                      <a:pt x="492" y="330"/>
                    </a:lnTo>
                    <a:lnTo>
                      <a:pt x="391" y="337"/>
                    </a:lnTo>
                    <a:lnTo>
                      <a:pt x="352" y="445"/>
                    </a:lnTo>
                    <a:lnTo>
                      <a:pt x="253" y="452"/>
                    </a:lnTo>
                    <a:lnTo>
                      <a:pt x="249" y="550"/>
                    </a:lnTo>
                    <a:lnTo>
                      <a:pt x="249" y="55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953" y="2621"/>
                <a:ext cx="393" cy="302"/>
              </a:xfrm>
              <a:custGeom>
                <a:avLst/>
                <a:gdLst>
                  <a:gd name="T0" fmla="*/ 21 w 393"/>
                  <a:gd name="T1" fmla="*/ 162 h 302"/>
                  <a:gd name="T2" fmla="*/ 0 w 393"/>
                  <a:gd name="T3" fmla="*/ 45 h 302"/>
                  <a:gd name="T4" fmla="*/ 66 w 393"/>
                  <a:gd name="T5" fmla="*/ 3 h 302"/>
                  <a:gd name="T6" fmla="*/ 211 w 393"/>
                  <a:gd name="T7" fmla="*/ 0 h 302"/>
                  <a:gd name="T8" fmla="*/ 314 w 393"/>
                  <a:gd name="T9" fmla="*/ 45 h 302"/>
                  <a:gd name="T10" fmla="*/ 367 w 393"/>
                  <a:gd name="T11" fmla="*/ 113 h 302"/>
                  <a:gd name="T12" fmla="*/ 393 w 393"/>
                  <a:gd name="T13" fmla="*/ 227 h 302"/>
                  <a:gd name="T14" fmla="*/ 372 w 393"/>
                  <a:gd name="T15" fmla="*/ 272 h 302"/>
                  <a:gd name="T16" fmla="*/ 176 w 393"/>
                  <a:gd name="T17" fmla="*/ 302 h 302"/>
                  <a:gd name="T18" fmla="*/ 136 w 393"/>
                  <a:gd name="T19" fmla="*/ 223 h 302"/>
                  <a:gd name="T20" fmla="*/ 49 w 393"/>
                  <a:gd name="T21" fmla="*/ 174 h 302"/>
                  <a:gd name="T22" fmla="*/ 21 w 393"/>
                  <a:gd name="T23" fmla="*/ 162 h 302"/>
                  <a:gd name="T24" fmla="*/ 21 w 393"/>
                  <a:gd name="T25" fmla="*/ 16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302">
                    <a:moveTo>
                      <a:pt x="21" y="162"/>
                    </a:moveTo>
                    <a:lnTo>
                      <a:pt x="0" y="45"/>
                    </a:lnTo>
                    <a:lnTo>
                      <a:pt x="66" y="3"/>
                    </a:lnTo>
                    <a:lnTo>
                      <a:pt x="211" y="0"/>
                    </a:lnTo>
                    <a:lnTo>
                      <a:pt x="314" y="45"/>
                    </a:lnTo>
                    <a:lnTo>
                      <a:pt x="367" y="113"/>
                    </a:lnTo>
                    <a:lnTo>
                      <a:pt x="393" y="227"/>
                    </a:lnTo>
                    <a:lnTo>
                      <a:pt x="372" y="272"/>
                    </a:lnTo>
                    <a:lnTo>
                      <a:pt x="176" y="302"/>
                    </a:lnTo>
                    <a:lnTo>
                      <a:pt x="136" y="223"/>
                    </a:lnTo>
                    <a:lnTo>
                      <a:pt x="49" y="174"/>
                    </a:lnTo>
                    <a:lnTo>
                      <a:pt x="21" y="162"/>
                    </a:lnTo>
                    <a:lnTo>
                      <a:pt x="21" y="162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904" y="2787"/>
                <a:ext cx="222" cy="246"/>
              </a:xfrm>
              <a:custGeom>
                <a:avLst/>
                <a:gdLst>
                  <a:gd name="T0" fmla="*/ 70 w 222"/>
                  <a:gd name="T1" fmla="*/ 0 h 246"/>
                  <a:gd name="T2" fmla="*/ 164 w 222"/>
                  <a:gd name="T3" fmla="*/ 40 h 246"/>
                  <a:gd name="T4" fmla="*/ 222 w 222"/>
                  <a:gd name="T5" fmla="*/ 122 h 246"/>
                  <a:gd name="T6" fmla="*/ 110 w 222"/>
                  <a:gd name="T7" fmla="*/ 237 h 246"/>
                  <a:gd name="T8" fmla="*/ 58 w 222"/>
                  <a:gd name="T9" fmla="*/ 246 h 246"/>
                  <a:gd name="T10" fmla="*/ 9 w 222"/>
                  <a:gd name="T11" fmla="*/ 209 h 246"/>
                  <a:gd name="T12" fmla="*/ 0 w 222"/>
                  <a:gd name="T13" fmla="*/ 174 h 246"/>
                  <a:gd name="T14" fmla="*/ 21 w 222"/>
                  <a:gd name="T15" fmla="*/ 108 h 246"/>
                  <a:gd name="T16" fmla="*/ 54 w 222"/>
                  <a:gd name="T17" fmla="*/ 50 h 246"/>
                  <a:gd name="T18" fmla="*/ 70 w 222"/>
                  <a:gd name="T19" fmla="*/ 0 h 246"/>
                  <a:gd name="T20" fmla="*/ 70 w 222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46">
                    <a:moveTo>
                      <a:pt x="70" y="0"/>
                    </a:moveTo>
                    <a:lnTo>
                      <a:pt x="164" y="40"/>
                    </a:lnTo>
                    <a:lnTo>
                      <a:pt x="222" y="122"/>
                    </a:lnTo>
                    <a:lnTo>
                      <a:pt x="110" y="237"/>
                    </a:lnTo>
                    <a:lnTo>
                      <a:pt x="58" y="246"/>
                    </a:lnTo>
                    <a:lnTo>
                      <a:pt x="9" y="209"/>
                    </a:lnTo>
                    <a:lnTo>
                      <a:pt x="0" y="174"/>
                    </a:lnTo>
                    <a:lnTo>
                      <a:pt x="21" y="108"/>
                    </a:lnTo>
                    <a:lnTo>
                      <a:pt x="54" y="5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929" y="2046"/>
                <a:ext cx="1116" cy="995"/>
              </a:xfrm>
              <a:custGeom>
                <a:avLst/>
                <a:gdLst>
                  <a:gd name="T0" fmla="*/ 40 w 1116"/>
                  <a:gd name="T1" fmla="*/ 967 h 995"/>
                  <a:gd name="T2" fmla="*/ 75 w 1116"/>
                  <a:gd name="T3" fmla="*/ 932 h 995"/>
                  <a:gd name="T4" fmla="*/ 16 w 1116"/>
                  <a:gd name="T5" fmla="*/ 878 h 995"/>
                  <a:gd name="T6" fmla="*/ 112 w 1116"/>
                  <a:gd name="T7" fmla="*/ 941 h 995"/>
                  <a:gd name="T8" fmla="*/ 98 w 1116"/>
                  <a:gd name="T9" fmla="*/ 885 h 995"/>
                  <a:gd name="T10" fmla="*/ 110 w 1116"/>
                  <a:gd name="T11" fmla="*/ 864 h 995"/>
                  <a:gd name="T12" fmla="*/ 138 w 1116"/>
                  <a:gd name="T13" fmla="*/ 859 h 995"/>
                  <a:gd name="T14" fmla="*/ 110 w 1116"/>
                  <a:gd name="T15" fmla="*/ 815 h 995"/>
                  <a:gd name="T16" fmla="*/ 168 w 1116"/>
                  <a:gd name="T17" fmla="*/ 826 h 995"/>
                  <a:gd name="T18" fmla="*/ 94 w 1116"/>
                  <a:gd name="T19" fmla="*/ 770 h 995"/>
                  <a:gd name="T20" fmla="*/ 204 w 1116"/>
                  <a:gd name="T21" fmla="*/ 836 h 995"/>
                  <a:gd name="T22" fmla="*/ 318 w 1116"/>
                  <a:gd name="T23" fmla="*/ 845 h 995"/>
                  <a:gd name="T24" fmla="*/ 384 w 1116"/>
                  <a:gd name="T25" fmla="*/ 700 h 995"/>
                  <a:gd name="T26" fmla="*/ 304 w 1116"/>
                  <a:gd name="T27" fmla="*/ 583 h 995"/>
                  <a:gd name="T28" fmla="*/ 353 w 1116"/>
                  <a:gd name="T29" fmla="*/ 473 h 995"/>
                  <a:gd name="T30" fmla="*/ 545 w 1116"/>
                  <a:gd name="T31" fmla="*/ 372 h 995"/>
                  <a:gd name="T32" fmla="*/ 658 w 1116"/>
                  <a:gd name="T33" fmla="*/ 180 h 995"/>
                  <a:gd name="T34" fmla="*/ 777 w 1116"/>
                  <a:gd name="T35" fmla="*/ 127 h 995"/>
                  <a:gd name="T36" fmla="*/ 676 w 1116"/>
                  <a:gd name="T37" fmla="*/ 52 h 995"/>
                  <a:gd name="T38" fmla="*/ 833 w 1116"/>
                  <a:gd name="T39" fmla="*/ 120 h 995"/>
                  <a:gd name="T40" fmla="*/ 960 w 1116"/>
                  <a:gd name="T41" fmla="*/ 197 h 995"/>
                  <a:gd name="T42" fmla="*/ 793 w 1116"/>
                  <a:gd name="T43" fmla="*/ 187 h 995"/>
                  <a:gd name="T44" fmla="*/ 669 w 1116"/>
                  <a:gd name="T45" fmla="*/ 288 h 995"/>
                  <a:gd name="T46" fmla="*/ 562 w 1116"/>
                  <a:gd name="T47" fmla="*/ 389 h 995"/>
                  <a:gd name="T48" fmla="*/ 459 w 1116"/>
                  <a:gd name="T49" fmla="*/ 517 h 995"/>
                  <a:gd name="T50" fmla="*/ 339 w 1116"/>
                  <a:gd name="T51" fmla="*/ 567 h 995"/>
                  <a:gd name="T52" fmla="*/ 431 w 1116"/>
                  <a:gd name="T53" fmla="*/ 742 h 995"/>
                  <a:gd name="T54" fmla="*/ 524 w 1116"/>
                  <a:gd name="T55" fmla="*/ 649 h 995"/>
                  <a:gd name="T56" fmla="*/ 613 w 1116"/>
                  <a:gd name="T57" fmla="*/ 553 h 995"/>
                  <a:gd name="T58" fmla="*/ 700 w 1116"/>
                  <a:gd name="T59" fmla="*/ 457 h 995"/>
                  <a:gd name="T60" fmla="*/ 793 w 1116"/>
                  <a:gd name="T61" fmla="*/ 363 h 995"/>
                  <a:gd name="T62" fmla="*/ 896 w 1116"/>
                  <a:gd name="T63" fmla="*/ 276 h 995"/>
                  <a:gd name="T64" fmla="*/ 1079 w 1116"/>
                  <a:gd name="T65" fmla="*/ 208 h 995"/>
                  <a:gd name="T66" fmla="*/ 1044 w 1116"/>
                  <a:gd name="T67" fmla="*/ 138 h 995"/>
                  <a:gd name="T68" fmla="*/ 941 w 1116"/>
                  <a:gd name="T69" fmla="*/ 63 h 995"/>
                  <a:gd name="T70" fmla="*/ 901 w 1116"/>
                  <a:gd name="T71" fmla="*/ 14 h 995"/>
                  <a:gd name="T72" fmla="*/ 974 w 1116"/>
                  <a:gd name="T73" fmla="*/ 40 h 995"/>
                  <a:gd name="T74" fmla="*/ 1116 w 1116"/>
                  <a:gd name="T75" fmla="*/ 213 h 995"/>
                  <a:gd name="T76" fmla="*/ 836 w 1116"/>
                  <a:gd name="T77" fmla="*/ 370 h 995"/>
                  <a:gd name="T78" fmla="*/ 714 w 1116"/>
                  <a:gd name="T79" fmla="*/ 501 h 995"/>
                  <a:gd name="T80" fmla="*/ 644 w 1116"/>
                  <a:gd name="T81" fmla="*/ 585 h 995"/>
                  <a:gd name="T82" fmla="*/ 573 w 1116"/>
                  <a:gd name="T83" fmla="*/ 667 h 995"/>
                  <a:gd name="T84" fmla="*/ 505 w 1116"/>
                  <a:gd name="T85" fmla="*/ 754 h 995"/>
                  <a:gd name="T86" fmla="*/ 431 w 1116"/>
                  <a:gd name="T87" fmla="*/ 840 h 995"/>
                  <a:gd name="T88" fmla="*/ 175 w 1116"/>
                  <a:gd name="T89" fmla="*/ 918 h 995"/>
                  <a:gd name="T90" fmla="*/ 101 w 1116"/>
                  <a:gd name="T91" fmla="*/ 988 h 995"/>
                  <a:gd name="T92" fmla="*/ 0 w 1116"/>
                  <a:gd name="T93" fmla="*/ 972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6" h="995">
                    <a:moveTo>
                      <a:pt x="0" y="972"/>
                    </a:moveTo>
                    <a:lnTo>
                      <a:pt x="19" y="953"/>
                    </a:lnTo>
                    <a:lnTo>
                      <a:pt x="40" y="967"/>
                    </a:lnTo>
                    <a:lnTo>
                      <a:pt x="63" y="969"/>
                    </a:lnTo>
                    <a:lnTo>
                      <a:pt x="79" y="960"/>
                    </a:lnTo>
                    <a:lnTo>
                      <a:pt x="75" y="932"/>
                    </a:lnTo>
                    <a:lnTo>
                      <a:pt x="49" y="908"/>
                    </a:lnTo>
                    <a:lnTo>
                      <a:pt x="14" y="897"/>
                    </a:lnTo>
                    <a:lnTo>
                      <a:pt x="16" y="878"/>
                    </a:lnTo>
                    <a:lnTo>
                      <a:pt x="47" y="878"/>
                    </a:lnTo>
                    <a:lnTo>
                      <a:pt x="77" y="897"/>
                    </a:lnTo>
                    <a:lnTo>
                      <a:pt x="112" y="941"/>
                    </a:lnTo>
                    <a:lnTo>
                      <a:pt x="126" y="932"/>
                    </a:lnTo>
                    <a:lnTo>
                      <a:pt x="117" y="906"/>
                    </a:lnTo>
                    <a:lnTo>
                      <a:pt x="98" y="885"/>
                    </a:lnTo>
                    <a:lnTo>
                      <a:pt x="54" y="850"/>
                    </a:lnTo>
                    <a:lnTo>
                      <a:pt x="65" y="838"/>
                    </a:lnTo>
                    <a:lnTo>
                      <a:pt x="110" y="864"/>
                    </a:lnTo>
                    <a:lnTo>
                      <a:pt x="145" y="904"/>
                    </a:lnTo>
                    <a:lnTo>
                      <a:pt x="154" y="885"/>
                    </a:lnTo>
                    <a:lnTo>
                      <a:pt x="138" y="859"/>
                    </a:lnTo>
                    <a:lnTo>
                      <a:pt x="112" y="833"/>
                    </a:lnTo>
                    <a:lnTo>
                      <a:pt x="87" y="819"/>
                    </a:lnTo>
                    <a:lnTo>
                      <a:pt x="110" y="815"/>
                    </a:lnTo>
                    <a:lnTo>
                      <a:pt x="133" y="824"/>
                    </a:lnTo>
                    <a:lnTo>
                      <a:pt x="171" y="857"/>
                    </a:lnTo>
                    <a:lnTo>
                      <a:pt x="168" y="826"/>
                    </a:lnTo>
                    <a:lnTo>
                      <a:pt x="147" y="801"/>
                    </a:lnTo>
                    <a:lnTo>
                      <a:pt x="122" y="782"/>
                    </a:lnTo>
                    <a:lnTo>
                      <a:pt x="94" y="770"/>
                    </a:lnTo>
                    <a:lnTo>
                      <a:pt x="112" y="752"/>
                    </a:lnTo>
                    <a:lnTo>
                      <a:pt x="161" y="782"/>
                    </a:lnTo>
                    <a:lnTo>
                      <a:pt x="204" y="836"/>
                    </a:lnTo>
                    <a:lnTo>
                      <a:pt x="213" y="850"/>
                    </a:lnTo>
                    <a:lnTo>
                      <a:pt x="229" y="857"/>
                    </a:lnTo>
                    <a:lnTo>
                      <a:pt x="318" y="845"/>
                    </a:lnTo>
                    <a:lnTo>
                      <a:pt x="395" y="801"/>
                    </a:lnTo>
                    <a:lnTo>
                      <a:pt x="395" y="733"/>
                    </a:lnTo>
                    <a:lnTo>
                      <a:pt x="384" y="700"/>
                    </a:lnTo>
                    <a:lnTo>
                      <a:pt x="367" y="667"/>
                    </a:lnTo>
                    <a:lnTo>
                      <a:pt x="323" y="625"/>
                    </a:lnTo>
                    <a:lnTo>
                      <a:pt x="304" y="583"/>
                    </a:lnTo>
                    <a:lnTo>
                      <a:pt x="300" y="480"/>
                    </a:lnTo>
                    <a:lnTo>
                      <a:pt x="323" y="471"/>
                    </a:lnTo>
                    <a:lnTo>
                      <a:pt x="353" y="473"/>
                    </a:lnTo>
                    <a:lnTo>
                      <a:pt x="407" y="478"/>
                    </a:lnTo>
                    <a:lnTo>
                      <a:pt x="454" y="368"/>
                    </a:lnTo>
                    <a:lnTo>
                      <a:pt x="545" y="372"/>
                    </a:lnTo>
                    <a:lnTo>
                      <a:pt x="569" y="269"/>
                    </a:lnTo>
                    <a:lnTo>
                      <a:pt x="632" y="262"/>
                    </a:lnTo>
                    <a:lnTo>
                      <a:pt x="658" y="180"/>
                    </a:lnTo>
                    <a:lnTo>
                      <a:pt x="733" y="176"/>
                    </a:lnTo>
                    <a:lnTo>
                      <a:pt x="770" y="157"/>
                    </a:lnTo>
                    <a:lnTo>
                      <a:pt x="777" y="127"/>
                    </a:lnTo>
                    <a:lnTo>
                      <a:pt x="655" y="80"/>
                    </a:lnTo>
                    <a:lnTo>
                      <a:pt x="660" y="66"/>
                    </a:lnTo>
                    <a:lnTo>
                      <a:pt x="676" y="52"/>
                    </a:lnTo>
                    <a:lnTo>
                      <a:pt x="728" y="75"/>
                    </a:lnTo>
                    <a:lnTo>
                      <a:pt x="777" y="96"/>
                    </a:lnTo>
                    <a:lnTo>
                      <a:pt x="833" y="120"/>
                    </a:lnTo>
                    <a:lnTo>
                      <a:pt x="889" y="145"/>
                    </a:lnTo>
                    <a:lnTo>
                      <a:pt x="931" y="169"/>
                    </a:lnTo>
                    <a:lnTo>
                      <a:pt x="960" y="197"/>
                    </a:lnTo>
                    <a:lnTo>
                      <a:pt x="817" y="150"/>
                    </a:lnTo>
                    <a:lnTo>
                      <a:pt x="807" y="171"/>
                    </a:lnTo>
                    <a:lnTo>
                      <a:pt x="793" y="187"/>
                    </a:lnTo>
                    <a:lnTo>
                      <a:pt x="751" y="201"/>
                    </a:lnTo>
                    <a:lnTo>
                      <a:pt x="681" y="230"/>
                    </a:lnTo>
                    <a:lnTo>
                      <a:pt x="669" y="288"/>
                    </a:lnTo>
                    <a:lnTo>
                      <a:pt x="594" y="309"/>
                    </a:lnTo>
                    <a:lnTo>
                      <a:pt x="590" y="358"/>
                    </a:lnTo>
                    <a:lnTo>
                      <a:pt x="562" y="389"/>
                    </a:lnTo>
                    <a:lnTo>
                      <a:pt x="517" y="400"/>
                    </a:lnTo>
                    <a:lnTo>
                      <a:pt x="466" y="396"/>
                    </a:lnTo>
                    <a:lnTo>
                      <a:pt x="459" y="517"/>
                    </a:lnTo>
                    <a:lnTo>
                      <a:pt x="337" y="520"/>
                    </a:lnTo>
                    <a:lnTo>
                      <a:pt x="335" y="543"/>
                    </a:lnTo>
                    <a:lnTo>
                      <a:pt x="339" y="567"/>
                    </a:lnTo>
                    <a:lnTo>
                      <a:pt x="356" y="611"/>
                    </a:lnTo>
                    <a:lnTo>
                      <a:pt x="400" y="670"/>
                    </a:lnTo>
                    <a:lnTo>
                      <a:pt x="431" y="742"/>
                    </a:lnTo>
                    <a:lnTo>
                      <a:pt x="463" y="709"/>
                    </a:lnTo>
                    <a:lnTo>
                      <a:pt x="494" y="679"/>
                    </a:lnTo>
                    <a:lnTo>
                      <a:pt x="524" y="649"/>
                    </a:lnTo>
                    <a:lnTo>
                      <a:pt x="555" y="616"/>
                    </a:lnTo>
                    <a:lnTo>
                      <a:pt x="583" y="585"/>
                    </a:lnTo>
                    <a:lnTo>
                      <a:pt x="613" y="553"/>
                    </a:lnTo>
                    <a:lnTo>
                      <a:pt x="641" y="520"/>
                    </a:lnTo>
                    <a:lnTo>
                      <a:pt x="672" y="487"/>
                    </a:lnTo>
                    <a:lnTo>
                      <a:pt x="700" y="457"/>
                    </a:lnTo>
                    <a:lnTo>
                      <a:pt x="730" y="424"/>
                    </a:lnTo>
                    <a:lnTo>
                      <a:pt x="763" y="393"/>
                    </a:lnTo>
                    <a:lnTo>
                      <a:pt x="793" y="363"/>
                    </a:lnTo>
                    <a:lnTo>
                      <a:pt x="826" y="333"/>
                    </a:lnTo>
                    <a:lnTo>
                      <a:pt x="861" y="304"/>
                    </a:lnTo>
                    <a:lnTo>
                      <a:pt x="896" y="276"/>
                    </a:lnTo>
                    <a:lnTo>
                      <a:pt x="934" y="248"/>
                    </a:lnTo>
                    <a:lnTo>
                      <a:pt x="1006" y="223"/>
                    </a:lnTo>
                    <a:lnTo>
                      <a:pt x="1079" y="208"/>
                    </a:lnTo>
                    <a:lnTo>
                      <a:pt x="1081" y="187"/>
                    </a:lnTo>
                    <a:lnTo>
                      <a:pt x="1070" y="164"/>
                    </a:lnTo>
                    <a:lnTo>
                      <a:pt x="1044" y="138"/>
                    </a:lnTo>
                    <a:lnTo>
                      <a:pt x="1011" y="110"/>
                    </a:lnTo>
                    <a:lnTo>
                      <a:pt x="976" y="84"/>
                    </a:lnTo>
                    <a:lnTo>
                      <a:pt x="941" y="63"/>
                    </a:lnTo>
                    <a:lnTo>
                      <a:pt x="910" y="45"/>
                    </a:lnTo>
                    <a:lnTo>
                      <a:pt x="889" y="33"/>
                    </a:lnTo>
                    <a:lnTo>
                      <a:pt x="901" y="14"/>
                    </a:lnTo>
                    <a:lnTo>
                      <a:pt x="917" y="0"/>
                    </a:lnTo>
                    <a:lnTo>
                      <a:pt x="946" y="19"/>
                    </a:lnTo>
                    <a:lnTo>
                      <a:pt x="974" y="40"/>
                    </a:lnTo>
                    <a:lnTo>
                      <a:pt x="1030" y="89"/>
                    </a:lnTo>
                    <a:lnTo>
                      <a:pt x="1079" y="148"/>
                    </a:lnTo>
                    <a:lnTo>
                      <a:pt x="1116" y="213"/>
                    </a:lnTo>
                    <a:lnTo>
                      <a:pt x="1095" y="279"/>
                    </a:lnTo>
                    <a:lnTo>
                      <a:pt x="948" y="286"/>
                    </a:lnTo>
                    <a:lnTo>
                      <a:pt x="836" y="370"/>
                    </a:lnTo>
                    <a:lnTo>
                      <a:pt x="786" y="421"/>
                    </a:lnTo>
                    <a:lnTo>
                      <a:pt x="737" y="475"/>
                    </a:lnTo>
                    <a:lnTo>
                      <a:pt x="714" y="501"/>
                    </a:lnTo>
                    <a:lnTo>
                      <a:pt x="690" y="529"/>
                    </a:lnTo>
                    <a:lnTo>
                      <a:pt x="667" y="557"/>
                    </a:lnTo>
                    <a:lnTo>
                      <a:pt x="644" y="585"/>
                    </a:lnTo>
                    <a:lnTo>
                      <a:pt x="620" y="611"/>
                    </a:lnTo>
                    <a:lnTo>
                      <a:pt x="597" y="639"/>
                    </a:lnTo>
                    <a:lnTo>
                      <a:pt x="573" y="667"/>
                    </a:lnTo>
                    <a:lnTo>
                      <a:pt x="550" y="695"/>
                    </a:lnTo>
                    <a:lnTo>
                      <a:pt x="529" y="723"/>
                    </a:lnTo>
                    <a:lnTo>
                      <a:pt x="505" y="754"/>
                    </a:lnTo>
                    <a:lnTo>
                      <a:pt x="482" y="782"/>
                    </a:lnTo>
                    <a:lnTo>
                      <a:pt x="459" y="810"/>
                    </a:lnTo>
                    <a:lnTo>
                      <a:pt x="431" y="840"/>
                    </a:lnTo>
                    <a:lnTo>
                      <a:pt x="398" y="859"/>
                    </a:lnTo>
                    <a:lnTo>
                      <a:pt x="323" y="876"/>
                    </a:lnTo>
                    <a:lnTo>
                      <a:pt x="175" y="918"/>
                    </a:lnTo>
                    <a:lnTo>
                      <a:pt x="147" y="950"/>
                    </a:lnTo>
                    <a:lnTo>
                      <a:pt x="126" y="972"/>
                    </a:lnTo>
                    <a:lnTo>
                      <a:pt x="101" y="988"/>
                    </a:lnTo>
                    <a:lnTo>
                      <a:pt x="47" y="995"/>
                    </a:lnTo>
                    <a:lnTo>
                      <a:pt x="0" y="972"/>
                    </a:lnTo>
                    <a:lnTo>
                      <a:pt x="0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890" y="1987"/>
                <a:ext cx="959" cy="1037"/>
              </a:xfrm>
              <a:custGeom>
                <a:avLst/>
                <a:gdLst>
                  <a:gd name="T0" fmla="*/ 0 w 959"/>
                  <a:gd name="T1" fmla="*/ 971 h 1037"/>
                  <a:gd name="T2" fmla="*/ 21 w 959"/>
                  <a:gd name="T3" fmla="*/ 908 h 1037"/>
                  <a:gd name="T4" fmla="*/ 49 w 959"/>
                  <a:gd name="T5" fmla="*/ 864 h 1037"/>
                  <a:gd name="T6" fmla="*/ 42 w 959"/>
                  <a:gd name="T7" fmla="*/ 644 h 1037"/>
                  <a:gd name="T8" fmla="*/ 124 w 959"/>
                  <a:gd name="T9" fmla="*/ 545 h 1037"/>
                  <a:gd name="T10" fmla="*/ 208 w 959"/>
                  <a:gd name="T11" fmla="*/ 461 h 1037"/>
                  <a:gd name="T12" fmla="*/ 290 w 959"/>
                  <a:gd name="T13" fmla="*/ 386 h 1037"/>
                  <a:gd name="T14" fmla="*/ 372 w 959"/>
                  <a:gd name="T15" fmla="*/ 318 h 1037"/>
                  <a:gd name="T16" fmla="*/ 454 w 959"/>
                  <a:gd name="T17" fmla="*/ 255 h 1037"/>
                  <a:gd name="T18" fmla="*/ 533 w 959"/>
                  <a:gd name="T19" fmla="*/ 192 h 1037"/>
                  <a:gd name="T20" fmla="*/ 613 w 959"/>
                  <a:gd name="T21" fmla="*/ 129 h 1037"/>
                  <a:gd name="T22" fmla="*/ 688 w 959"/>
                  <a:gd name="T23" fmla="*/ 61 h 1037"/>
                  <a:gd name="T24" fmla="*/ 725 w 959"/>
                  <a:gd name="T25" fmla="*/ 12 h 1037"/>
                  <a:gd name="T26" fmla="*/ 784 w 959"/>
                  <a:gd name="T27" fmla="*/ 0 h 1037"/>
                  <a:gd name="T28" fmla="*/ 917 w 959"/>
                  <a:gd name="T29" fmla="*/ 47 h 1037"/>
                  <a:gd name="T30" fmla="*/ 950 w 959"/>
                  <a:gd name="T31" fmla="*/ 87 h 1037"/>
                  <a:gd name="T32" fmla="*/ 889 w 959"/>
                  <a:gd name="T33" fmla="*/ 80 h 1037"/>
                  <a:gd name="T34" fmla="*/ 789 w 959"/>
                  <a:gd name="T35" fmla="*/ 54 h 1037"/>
                  <a:gd name="T36" fmla="*/ 718 w 959"/>
                  <a:gd name="T37" fmla="*/ 89 h 1037"/>
                  <a:gd name="T38" fmla="*/ 667 w 959"/>
                  <a:gd name="T39" fmla="*/ 131 h 1037"/>
                  <a:gd name="T40" fmla="*/ 601 w 959"/>
                  <a:gd name="T41" fmla="*/ 173 h 1037"/>
                  <a:gd name="T42" fmla="*/ 533 w 959"/>
                  <a:gd name="T43" fmla="*/ 225 h 1037"/>
                  <a:gd name="T44" fmla="*/ 430 w 959"/>
                  <a:gd name="T45" fmla="*/ 302 h 1037"/>
                  <a:gd name="T46" fmla="*/ 335 w 959"/>
                  <a:gd name="T47" fmla="*/ 386 h 1037"/>
                  <a:gd name="T48" fmla="*/ 274 w 959"/>
                  <a:gd name="T49" fmla="*/ 442 h 1037"/>
                  <a:gd name="T50" fmla="*/ 215 w 959"/>
                  <a:gd name="T51" fmla="*/ 506 h 1037"/>
                  <a:gd name="T52" fmla="*/ 161 w 959"/>
                  <a:gd name="T53" fmla="*/ 571 h 1037"/>
                  <a:gd name="T54" fmla="*/ 250 w 959"/>
                  <a:gd name="T55" fmla="*/ 609 h 1037"/>
                  <a:gd name="T56" fmla="*/ 363 w 959"/>
                  <a:gd name="T57" fmla="*/ 690 h 1037"/>
                  <a:gd name="T58" fmla="*/ 316 w 959"/>
                  <a:gd name="T59" fmla="*/ 667 h 1037"/>
                  <a:gd name="T60" fmla="*/ 171 w 959"/>
                  <a:gd name="T61" fmla="*/ 665 h 1037"/>
                  <a:gd name="T62" fmla="*/ 93 w 959"/>
                  <a:gd name="T63" fmla="*/ 730 h 1037"/>
                  <a:gd name="T64" fmla="*/ 119 w 959"/>
                  <a:gd name="T65" fmla="*/ 796 h 1037"/>
                  <a:gd name="T66" fmla="*/ 136 w 959"/>
                  <a:gd name="T67" fmla="*/ 836 h 1037"/>
                  <a:gd name="T68" fmla="*/ 79 w 959"/>
                  <a:gd name="T69" fmla="*/ 875 h 1037"/>
                  <a:gd name="T70" fmla="*/ 37 w 959"/>
                  <a:gd name="T71" fmla="*/ 934 h 1037"/>
                  <a:gd name="T72" fmla="*/ 42 w 959"/>
                  <a:gd name="T73" fmla="*/ 1004 h 1037"/>
                  <a:gd name="T74" fmla="*/ 40 w 959"/>
                  <a:gd name="T75" fmla="*/ 103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9" h="1037">
                    <a:moveTo>
                      <a:pt x="40" y="1037"/>
                    </a:moveTo>
                    <a:lnTo>
                      <a:pt x="0" y="971"/>
                    </a:lnTo>
                    <a:lnTo>
                      <a:pt x="0" y="934"/>
                    </a:lnTo>
                    <a:lnTo>
                      <a:pt x="21" y="908"/>
                    </a:lnTo>
                    <a:lnTo>
                      <a:pt x="26" y="878"/>
                    </a:lnTo>
                    <a:lnTo>
                      <a:pt x="49" y="864"/>
                    </a:lnTo>
                    <a:lnTo>
                      <a:pt x="63" y="812"/>
                    </a:lnTo>
                    <a:lnTo>
                      <a:pt x="42" y="644"/>
                    </a:lnTo>
                    <a:lnTo>
                      <a:pt x="84" y="592"/>
                    </a:lnTo>
                    <a:lnTo>
                      <a:pt x="124" y="545"/>
                    </a:lnTo>
                    <a:lnTo>
                      <a:pt x="166" y="503"/>
                    </a:lnTo>
                    <a:lnTo>
                      <a:pt x="208" y="461"/>
                    </a:lnTo>
                    <a:lnTo>
                      <a:pt x="248" y="424"/>
                    </a:lnTo>
                    <a:lnTo>
                      <a:pt x="290" y="386"/>
                    </a:lnTo>
                    <a:lnTo>
                      <a:pt x="330" y="353"/>
                    </a:lnTo>
                    <a:lnTo>
                      <a:pt x="372" y="318"/>
                    </a:lnTo>
                    <a:lnTo>
                      <a:pt x="412" y="286"/>
                    </a:lnTo>
                    <a:lnTo>
                      <a:pt x="454" y="255"/>
                    </a:lnTo>
                    <a:lnTo>
                      <a:pt x="494" y="225"/>
                    </a:lnTo>
                    <a:lnTo>
                      <a:pt x="533" y="192"/>
                    </a:lnTo>
                    <a:lnTo>
                      <a:pt x="573" y="161"/>
                    </a:lnTo>
                    <a:lnTo>
                      <a:pt x="613" y="129"/>
                    </a:lnTo>
                    <a:lnTo>
                      <a:pt x="651" y="94"/>
                    </a:lnTo>
                    <a:lnTo>
                      <a:pt x="688" y="61"/>
                    </a:lnTo>
                    <a:lnTo>
                      <a:pt x="704" y="33"/>
                    </a:lnTo>
                    <a:lnTo>
                      <a:pt x="725" y="12"/>
                    </a:lnTo>
                    <a:lnTo>
                      <a:pt x="753" y="0"/>
                    </a:lnTo>
                    <a:lnTo>
                      <a:pt x="784" y="0"/>
                    </a:lnTo>
                    <a:lnTo>
                      <a:pt x="873" y="23"/>
                    </a:lnTo>
                    <a:lnTo>
                      <a:pt x="917" y="47"/>
                    </a:lnTo>
                    <a:lnTo>
                      <a:pt x="959" y="70"/>
                    </a:lnTo>
                    <a:lnTo>
                      <a:pt x="950" y="87"/>
                    </a:lnTo>
                    <a:lnTo>
                      <a:pt x="936" y="103"/>
                    </a:lnTo>
                    <a:lnTo>
                      <a:pt x="889" y="80"/>
                    </a:lnTo>
                    <a:lnTo>
                      <a:pt x="840" y="61"/>
                    </a:lnTo>
                    <a:lnTo>
                      <a:pt x="789" y="54"/>
                    </a:lnTo>
                    <a:lnTo>
                      <a:pt x="737" y="63"/>
                    </a:lnTo>
                    <a:lnTo>
                      <a:pt x="718" y="89"/>
                    </a:lnTo>
                    <a:lnTo>
                      <a:pt x="695" y="110"/>
                    </a:lnTo>
                    <a:lnTo>
                      <a:pt x="667" y="131"/>
                    </a:lnTo>
                    <a:lnTo>
                      <a:pt x="636" y="147"/>
                    </a:lnTo>
                    <a:lnTo>
                      <a:pt x="601" y="173"/>
                    </a:lnTo>
                    <a:lnTo>
                      <a:pt x="566" y="199"/>
                    </a:lnTo>
                    <a:lnTo>
                      <a:pt x="533" y="225"/>
                    </a:lnTo>
                    <a:lnTo>
                      <a:pt x="498" y="250"/>
                    </a:lnTo>
                    <a:lnTo>
                      <a:pt x="430" y="302"/>
                    </a:lnTo>
                    <a:lnTo>
                      <a:pt x="367" y="358"/>
                    </a:lnTo>
                    <a:lnTo>
                      <a:pt x="335" y="386"/>
                    </a:lnTo>
                    <a:lnTo>
                      <a:pt x="304" y="414"/>
                    </a:lnTo>
                    <a:lnTo>
                      <a:pt x="274" y="442"/>
                    </a:lnTo>
                    <a:lnTo>
                      <a:pt x="243" y="475"/>
                    </a:lnTo>
                    <a:lnTo>
                      <a:pt x="215" y="506"/>
                    </a:lnTo>
                    <a:lnTo>
                      <a:pt x="189" y="538"/>
                    </a:lnTo>
                    <a:lnTo>
                      <a:pt x="161" y="571"/>
                    </a:lnTo>
                    <a:lnTo>
                      <a:pt x="136" y="606"/>
                    </a:lnTo>
                    <a:lnTo>
                      <a:pt x="250" y="609"/>
                    </a:lnTo>
                    <a:lnTo>
                      <a:pt x="339" y="637"/>
                    </a:lnTo>
                    <a:lnTo>
                      <a:pt x="363" y="690"/>
                    </a:lnTo>
                    <a:lnTo>
                      <a:pt x="344" y="676"/>
                    </a:lnTo>
                    <a:lnTo>
                      <a:pt x="316" y="667"/>
                    </a:lnTo>
                    <a:lnTo>
                      <a:pt x="246" y="658"/>
                    </a:lnTo>
                    <a:lnTo>
                      <a:pt x="171" y="665"/>
                    </a:lnTo>
                    <a:lnTo>
                      <a:pt x="114" y="695"/>
                    </a:lnTo>
                    <a:lnTo>
                      <a:pt x="93" y="730"/>
                    </a:lnTo>
                    <a:lnTo>
                      <a:pt x="98" y="765"/>
                    </a:lnTo>
                    <a:lnTo>
                      <a:pt x="119" y="796"/>
                    </a:lnTo>
                    <a:lnTo>
                      <a:pt x="152" y="817"/>
                    </a:lnTo>
                    <a:lnTo>
                      <a:pt x="136" y="836"/>
                    </a:lnTo>
                    <a:lnTo>
                      <a:pt x="82" y="836"/>
                    </a:lnTo>
                    <a:lnTo>
                      <a:pt x="79" y="875"/>
                    </a:lnTo>
                    <a:lnTo>
                      <a:pt x="58" y="903"/>
                    </a:lnTo>
                    <a:lnTo>
                      <a:pt x="37" y="934"/>
                    </a:lnTo>
                    <a:lnTo>
                      <a:pt x="30" y="985"/>
                    </a:lnTo>
                    <a:lnTo>
                      <a:pt x="42" y="1004"/>
                    </a:lnTo>
                    <a:lnTo>
                      <a:pt x="56" y="1018"/>
                    </a:lnTo>
                    <a:lnTo>
                      <a:pt x="40" y="1037"/>
                    </a:lnTo>
                    <a:lnTo>
                      <a:pt x="40" y="10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281" y="2223"/>
                <a:ext cx="590" cy="518"/>
              </a:xfrm>
              <a:custGeom>
                <a:avLst/>
                <a:gdLst>
                  <a:gd name="T0" fmla="*/ 0 w 590"/>
                  <a:gd name="T1" fmla="*/ 361 h 518"/>
                  <a:gd name="T2" fmla="*/ 112 w 590"/>
                  <a:gd name="T3" fmla="*/ 361 h 518"/>
                  <a:gd name="T4" fmla="*/ 124 w 590"/>
                  <a:gd name="T5" fmla="*/ 246 h 518"/>
                  <a:gd name="T6" fmla="*/ 210 w 590"/>
                  <a:gd name="T7" fmla="*/ 239 h 518"/>
                  <a:gd name="T8" fmla="*/ 250 w 590"/>
                  <a:gd name="T9" fmla="*/ 206 h 518"/>
                  <a:gd name="T10" fmla="*/ 264 w 590"/>
                  <a:gd name="T11" fmla="*/ 145 h 518"/>
                  <a:gd name="T12" fmla="*/ 332 w 590"/>
                  <a:gd name="T13" fmla="*/ 129 h 518"/>
                  <a:gd name="T14" fmla="*/ 346 w 590"/>
                  <a:gd name="T15" fmla="*/ 57 h 518"/>
                  <a:gd name="T16" fmla="*/ 454 w 590"/>
                  <a:gd name="T17" fmla="*/ 38 h 518"/>
                  <a:gd name="T18" fmla="*/ 468 w 590"/>
                  <a:gd name="T19" fmla="*/ 0 h 518"/>
                  <a:gd name="T20" fmla="*/ 590 w 590"/>
                  <a:gd name="T21" fmla="*/ 43 h 518"/>
                  <a:gd name="T22" fmla="*/ 508 w 590"/>
                  <a:gd name="T23" fmla="*/ 99 h 518"/>
                  <a:gd name="T24" fmla="*/ 398 w 590"/>
                  <a:gd name="T25" fmla="*/ 195 h 518"/>
                  <a:gd name="T26" fmla="*/ 297 w 590"/>
                  <a:gd name="T27" fmla="*/ 293 h 518"/>
                  <a:gd name="T28" fmla="*/ 185 w 590"/>
                  <a:gd name="T29" fmla="*/ 417 h 518"/>
                  <a:gd name="T30" fmla="*/ 89 w 590"/>
                  <a:gd name="T31" fmla="*/ 518 h 518"/>
                  <a:gd name="T32" fmla="*/ 58 w 590"/>
                  <a:gd name="T33" fmla="*/ 454 h 518"/>
                  <a:gd name="T34" fmla="*/ 9 w 590"/>
                  <a:gd name="T35" fmla="*/ 405 h 518"/>
                  <a:gd name="T36" fmla="*/ 0 w 590"/>
                  <a:gd name="T37" fmla="*/ 361 h 518"/>
                  <a:gd name="T38" fmla="*/ 0 w 590"/>
                  <a:gd name="T39" fmla="*/ 36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0" h="518">
                    <a:moveTo>
                      <a:pt x="0" y="361"/>
                    </a:moveTo>
                    <a:lnTo>
                      <a:pt x="112" y="361"/>
                    </a:lnTo>
                    <a:lnTo>
                      <a:pt x="124" y="246"/>
                    </a:lnTo>
                    <a:lnTo>
                      <a:pt x="210" y="239"/>
                    </a:lnTo>
                    <a:lnTo>
                      <a:pt x="250" y="206"/>
                    </a:lnTo>
                    <a:lnTo>
                      <a:pt x="264" y="145"/>
                    </a:lnTo>
                    <a:lnTo>
                      <a:pt x="332" y="129"/>
                    </a:lnTo>
                    <a:lnTo>
                      <a:pt x="346" y="57"/>
                    </a:lnTo>
                    <a:lnTo>
                      <a:pt x="454" y="38"/>
                    </a:lnTo>
                    <a:lnTo>
                      <a:pt x="468" y="0"/>
                    </a:lnTo>
                    <a:lnTo>
                      <a:pt x="590" y="43"/>
                    </a:lnTo>
                    <a:lnTo>
                      <a:pt x="508" y="99"/>
                    </a:lnTo>
                    <a:lnTo>
                      <a:pt x="398" y="195"/>
                    </a:lnTo>
                    <a:lnTo>
                      <a:pt x="297" y="293"/>
                    </a:lnTo>
                    <a:lnTo>
                      <a:pt x="185" y="417"/>
                    </a:lnTo>
                    <a:lnTo>
                      <a:pt x="89" y="518"/>
                    </a:lnTo>
                    <a:lnTo>
                      <a:pt x="58" y="454"/>
                    </a:lnTo>
                    <a:lnTo>
                      <a:pt x="9" y="405"/>
                    </a:lnTo>
                    <a:lnTo>
                      <a:pt x="0" y="361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A0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313" y="2240"/>
                <a:ext cx="506" cy="456"/>
              </a:xfrm>
              <a:custGeom>
                <a:avLst/>
                <a:gdLst>
                  <a:gd name="T0" fmla="*/ 445 w 506"/>
                  <a:gd name="T1" fmla="*/ 0 h 456"/>
                  <a:gd name="T2" fmla="*/ 431 w 506"/>
                  <a:gd name="T3" fmla="*/ 33 h 456"/>
                  <a:gd name="T4" fmla="*/ 333 w 506"/>
                  <a:gd name="T5" fmla="*/ 56 h 456"/>
                  <a:gd name="T6" fmla="*/ 312 w 506"/>
                  <a:gd name="T7" fmla="*/ 128 h 456"/>
                  <a:gd name="T8" fmla="*/ 251 w 506"/>
                  <a:gd name="T9" fmla="*/ 147 h 456"/>
                  <a:gd name="T10" fmla="*/ 232 w 506"/>
                  <a:gd name="T11" fmla="*/ 220 h 456"/>
                  <a:gd name="T12" fmla="*/ 120 w 506"/>
                  <a:gd name="T13" fmla="*/ 250 h 456"/>
                  <a:gd name="T14" fmla="*/ 96 w 506"/>
                  <a:gd name="T15" fmla="*/ 356 h 456"/>
                  <a:gd name="T16" fmla="*/ 0 w 506"/>
                  <a:gd name="T17" fmla="*/ 372 h 456"/>
                  <a:gd name="T18" fmla="*/ 45 w 506"/>
                  <a:gd name="T19" fmla="*/ 414 h 456"/>
                  <a:gd name="T20" fmla="*/ 61 w 506"/>
                  <a:gd name="T21" fmla="*/ 456 h 456"/>
                  <a:gd name="T22" fmla="*/ 148 w 506"/>
                  <a:gd name="T23" fmla="*/ 339 h 456"/>
                  <a:gd name="T24" fmla="*/ 295 w 506"/>
                  <a:gd name="T25" fmla="*/ 217 h 456"/>
                  <a:gd name="T26" fmla="*/ 391 w 506"/>
                  <a:gd name="T27" fmla="*/ 91 h 456"/>
                  <a:gd name="T28" fmla="*/ 506 w 506"/>
                  <a:gd name="T29" fmla="*/ 30 h 456"/>
                  <a:gd name="T30" fmla="*/ 445 w 506"/>
                  <a:gd name="T31" fmla="*/ 0 h 456"/>
                  <a:gd name="T32" fmla="*/ 445 w 506"/>
                  <a:gd name="T3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6" h="456">
                    <a:moveTo>
                      <a:pt x="445" y="0"/>
                    </a:moveTo>
                    <a:lnTo>
                      <a:pt x="431" y="33"/>
                    </a:lnTo>
                    <a:lnTo>
                      <a:pt x="333" y="56"/>
                    </a:lnTo>
                    <a:lnTo>
                      <a:pt x="312" y="128"/>
                    </a:lnTo>
                    <a:lnTo>
                      <a:pt x="251" y="147"/>
                    </a:lnTo>
                    <a:lnTo>
                      <a:pt x="232" y="220"/>
                    </a:lnTo>
                    <a:lnTo>
                      <a:pt x="120" y="250"/>
                    </a:lnTo>
                    <a:lnTo>
                      <a:pt x="96" y="356"/>
                    </a:lnTo>
                    <a:lnTo>
                      <a:pt x="0" y="372"/>
                    </a:lnTo>
                    <a:lnTo>
                      <a:pt x="45" y="414"/>
                    </a:lnTo>
                    <a:lnTo>
                      <a:pt x="61" y="456"/>
                    </a:lnTo>
                    <a:lnTo>
                      <a:pt x="148" y="339"/>
                    </a:lnTo>
                    <a:lnTo>
                      <a:pt x="295" y="217"/>
                    </a:lnTo>
                    <a:lnTo>
                      <a:pt x="391" y="91"/>
                    </a:lnTo>
                    <a:lnTo>
                      <a:pt x="506" y="30"/>
                    </a:lnTo>
                    <a:lnTo>
                      <a:pt x="445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44" y="2270"/>
                <a:ext cx="431" cy="403"/>
              </a:xfrm>
              <a:custGeom>
                <a:avLst/>
                <a:gdLst>
                  <a:gd name="T0" fmla="*/ 431 w 431"/>
                  <a:gd name="T1" fmla="*/ 0 h 403"/>
                  <a:gd name="T2" fmla="*/ 325 w 431"/>
                  <a:gd name="T3" fmla="*/ 73 h 403"/>
                  <a:gd name="T4" fmla="*/ 260 w 431"/>
                  <a:gd name="T5" fmla="*/ 164 h 403"/>
                  <a:gd name="T6" fmla="*/ 159 w 431"/>
                  <a:gd name="T7" fmla="*/ 251 h 403"/>
                  <a:gd name="T8" fmla="*/ 51 w 431"/>
                  <a:gd name="T9" fmla="*/ 370 h 403"/>
                  <a:gd name="T10" fmla="*/ 37 w 431"/>
                  <a:gd name="T11" fmla="*/ 403 h 403"/>
                  <a:gd name="T12" fmla="*/ 0 w 431"/>
                  <a:gd name="T13" fmla="*/ 358 h 403"/>
                  <a:gd name="T14" fmla="*/ 68 w 431"/>
                  <a:gd name="T15" fmla="*/ 335 h 403"/>
                  <a:gd name="T16" fmla="*/ 103 w 431"/>
                  <a:gd name="T17" fmla="*/ 237 h 403"/>
                  <a:gd name="T18" fmla="*/ 206 w 431"/>
                  <a:gd name="T19" fmla="*/ 192 h 403"/>
                  <a:gd name="T20" fmla="*/ 234 w 431"/>
                  <a:gd name="T21" fmla="*/ 127 h 403"/>
                  <a:gd name="T22" fmla="*/ 292 w 431"/>
                  <a:gd name="T23" fmla="*/ 98 h 403"/>
                  <a:gd name="T24" fmla="*/ 316 w 431"/>
                  <a:gd name="T25" fmla="*/ 35 h 403"/>
                  <a:gd name="T26" fmla="*/ 431 w 431"/>
                  <a:gd name="T27" fmla="*/ 0 h 403"/>
                  <a:gd name="T28" fmla="*/ 431 w 431"/>
                  <a:gd name="T2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1" h="403">
                    <a:moveTo>
                      <a:pt x="431" y="0"/>
                    </a:moveTo>
                    <a:lnTo>
                      <a:pt x="325" y="73"/>
                    </a:lnTo>
                    <a:lnTo>
                      <a:pt x="260" y="164"/>
                    </a:lnTo>
                    <a:lnTo>
                      <a:pt x="159" y="251"/>
                    </a:lnTo>
                    <a:lnTo>
                      <a:pt x="51" y="370"/>
                    </a:lnTo>
                    <a:lnTo>
                      <a:pt x="37" y="403"/>
                    </a:lnTo>
                    <a:lnTo>
                      <a:pt x="0" y="358"/>
                    </a:lnTo>
                    <a:lnTo>
                      <a:pt x="68" y="335"/>
                    </a:lnTo>
                    <a:lnTo>
                      <a:pt x="103" y="237"/>
                    </a:lnTo>
                    <a:lnTo>
                      <a:pt x="206" y="192"/>
                    </a:lnTo>
                    <a:lnTo>
                      <a:pt x="234" y="127"/>
                    </a:lnTo>
                    <a:lnTo>
                      <a:pt x="292" y="98"/>
                    </a:lnTo>
                    <a:lnTo>
                      <a:pt x="316" y="35"/>
                    </a:lnTo>
                    <a:lnTo>
                      <a:pt x="431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990" y="2652"/>
                <a:ext cx="267" cy="192"/>
              </a:xfrm>
              <a:custGeom>
                <a:avLst/>
                <a:gdLst>
                  <a:gd name="T0" fmla="*/ 38 w 267"/>
                  <a:gd name="T1" fmla="*/ 140 h 192"/>
                  <a:gd name="T2" fmla="*/ 12 w 267"/>
                  <a:gd name="T3" fmla="*/ 110 h 192"/>
                  <a:gd name="T4" fmla="*/ 0 w 267"/>
                  <a:gd name="T5" fmla="*/ 84 h 192"/>
                  <a:gd name="T6" fmla="*/ 3 w 267"/>
                  <a:gd name="T7" fmla="*/ 56 h 192"/>
                  <a:gd name="T8" fmla="*/ 19 w 267"/>
                  <a:gd name="T9" fmla="*/ 32 h 192"/>
                  <a:gd name="T10" fmla="*/ 47 w 267"/>
                  <a:gd name="T11" fmla="*/ 16 h 192"/>
                  <a:gd name="T12" fmla="*/ 73 w 267"/>
                  <a:gd name="T13" fmla="*/ 9 h 192"/>
                  <a:gd name="T14" fmla="*/ 127 w 267"/>
                  <a:gd name="T15" fmla="*/ 0 h 192"/>
                  <a:gd name="T16" fmla="*/ 176 w 267"/>
                  <a:gd name="T17" fmla="*/ 2 h 192"/>
                  <a:gd name="T18" fmla="*/ 232 w 267"/>
                  <a:gd name="T19" fmla="*/ 16 h 192"/>
                  <a:gd name="T20" fmla="*/ 267 w 267"/>
                  <a:gd name="T21" fmla="*/ 44 h 192"/>
                  <a:gd name="T22" fmla="*/ 199 w 267"/>
                  <a:gd name="T23" fmla="*/ 42 h 192"/>
                  <a:gd name="T24" fmla="*/ 227 w 267"/>
                  <a:gd name="T25" fmla="*/ 86 h 192"/>
                  <a:gd name="T26" fmla="*/ 169 w 267"/>
                  <a:gd name="T27" fmla="*/ 77 h 192"/>
                  <a:gd name="T28" fmla="*/ 197 w 267"/>
                  <a:gd name="T29" fmla="*/ 121 h 192"/>
                  <a:gd name="T30" fmla="*/ 139 w 267"/>
                  <a:gd name="T31" fmla="*/ 114 h 192"/>
                  <a:gd name="T32" fmla="*/ 164 w 267"/>
                  <a:gd name="T33" fmla="*/ 161 h 192"/>
                  <a:gd name="T34" fmla="*/ 103 w 267"/>
                  <a:gd name="T35" fmla="*/ 140 h 192"/>
                  <a:gd name="T36" fmla="*/ 122 w 267"/>
                  <a:gd name="T37" fmla="*/ 192 h 192"/>
                  <a:gd name="T38" fmla="*/ 89 w 267"/>
                  <a:gd name="T39" fmla="*/ 159 h 192"/>
                  <a:gd name="T40" fmla="*/ 66 w 267"/>
                  <a:gd name="T41" fmla="*/ 147 h 192"/>
                  <a:gd name="T42" fmla="*/ 38 w 267"/>
                  <a:gd name="T43" fmla="*/ 140 h 192"/>
                  <a:gd name="T44" fmla="*/ 38 w 267"/>
                  <a:gd name="T45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92">
                    <a:moveTo>
                      <a:pt x="38" y="140"/>
                    </a:moveTo>
                    <a:lnTo>
                      <a:pt x="12" y="110"/>
                    </a:lnTo>
                    <a:lnTo>
                      <a:pt x="0" y="84"/>
                    </a:lnTo>
                    <a:lnTo>
                      <a:pt x="3" y="56"/>
                    </a:lnTo>
                    <a:lnTo>
                      <a:pt x="19" y="32"/>
                    </a:lnTo>
                    <a:lnTo>
                      <a:pt x="47" y="16"/>
                    </a:lnTo>
                    <a:lnTo>
                      <a:pt x="73" y="9"/>
                    </a:lnTo>
                    <a:lnTo>
                      <a:pt x="127" y="0"/>
                    </a:lnTo>
                    <a:lnTo>
                      <a:pt x="176" y="2"/>
                    </a:lnTo>
                    <a:lnTo>
                      <a:pt x="232" y="16"/>
                    </a:lnTo>
                    <a:lnTo>
                      <a:pt x="267" y="44"/>
                    </a:lnTo>
                    <a:lnTo>
                      <a:pt x="199" y="42"/>
                    </a:lnTo>
                    <a:lnTo>
                      <a:pt x="227" y="86"/>
                    </a:lnTo>
                    <a:lnTo>
                      <a:pt x="169" y="77"/>
                    </a:lnTo>
                    <a:lnTo>
                      <a:pt x="197" y="121"/>
                    </a:lnTo>
                    <a:lnTo>
                      <a:pt x="139" y="114"/>
                    </a:lnTo>
                    <a:lnTo>
                      <a:pt x="164" y="161"/>
                    </a:lnTo>
                    <a:lnTo>
                      <a:pt x="103" y="140"/>
                    </a:lnTo>
                    <a:lnTo>
                      <a:pt x="122" y="192"/>
                    </a:lnTo>
                    <a:lnTo>
                      <a:pt x="89" y="159"/>
                    </a:lnTo>
                    <a:lnTo>
                      <a:pt x="66" y="147"/>
                    </a:lnTo>
                    <a:lnTo>
                      <a:pt x="38" y="140"/>
                    </a:lnTo>
                    <a:lnTo>
                      <a:pt x="38" y="14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3934" y="2823"/>
                <a:ext cx="143" cy="131"/>
              </a:xfrm>
              <a:custGeom>
                <a:avLst/>
                <a:gdLst>
                  <a:gd name="T0" fmla="*/ 42 w 143"/>
                  <a:gd name="T1" fmla="*/ 2 h 131"/>
                  <a:gd name="T2" fmla="*/ 42 w 143"/>
                  <a:gd name="T3" fmla="*/ 32 h 131"/>
                  <a:gd name="T4" fmla="*/ 40 w 143"/>
                  <a:gd name="T5" fmla="*/ 51 h 131"/>
                  <a:gd name="T6" fmla="*/ 28 w 143"/>
                  <a:gd name="T7" fmla="*/ 56 h 131"/>
                  <a:gd name="T8" fmla="*/ 24 w 143"/>
                  <a:gd name="T9" fmla="*/ 70 h 131"/>
                  <a:gd name="T10" fmla="*/ 14 w 143"/>
                  <a:gd name="T11" fmla="*/ 79 h 131"/>
                  <a:gd name="T12" fmla="*/ 0 w 143"/>
                  <a:gd name="T13" fmla="*/ 96 h 131"/>
                  <a:gd name="T14" fmla="*/ 24 w 143"/>
                  <a:gd name="T15" fmla="*/ 96 h 131"/>
                  <a:gd name="T16" fmla="*/ 52 w 143"/>
                  <a:gd name="T17" fmla="*/ 100 h 131"/>
                  <a:gd name="T18" fmla="*/ 78 w 143"/>
                  <a:gd name="T19" fmla="*/ 124 h 131"/>
                  <a:gd name="T20" fmla="*/ 89 w 143"/>
                  <a:gd name="T21" fmla="*/ 131 h 131"/>
                  <a:gd name="T22" fmla="*/ 92 w 143"/>
                  <a:gd name="T23" fmla="*/ 124 h 131"/>
                  <a:gd name="T24" fmla="*/ 38 w 143"/>
                  <a:gd name="T25" fmla="*/ 79 h 131"/>
                  <a:gd name="T26" fmla="*/ 47 w 143"/>
                  <a:gd name="T27" fmla="*/ 58 h 131"/>
                  <a:gd name="T28" fmla="*/ 82 w 143"/>
                  <a:gd name="T29" fmla="*/ 67 h 131"/>
                  <a:gd name="T30" fmla="*/ 113 w 143"/>
                  <a:gd name="T31" fmla="*/ 100 h 131"/>
                  <a:gd name="T32" fmla="*/ 122 w 143"/>
                  <a:gd name="T33" fmla="*/ 89 h 131"/>
                  <a:gd name="T34" fmla="*/ 87 w 143"/>
                  <a:gd name="T35" fmla="*/ 51 h 131"/>
                  <a:gd name="T36" fmla="*/ 70 w 143"/>
                  <a:gd name="T37" fmla="*/ 44 h 131"/>
                  <a:gd name="T38" fmla="*/ 85 w 143"/>
                  <a:gd name="T39" fmla="*/ 35 h 131"/>
                  <a:gd name="T40" fmla="*/ 117 w 143"/>
                  <a:gd name="T41" fmla="*/ 37 h 131"/>
                  <a:gd name="T42" fmla="*/ 143 w 143"/>
                  <a:gd name="T43" fmla="*/ 56 h 131"/>
                  <a:gd name="T44" fmla="*/ 143 w 143"/>
                  <a:gd name="T45" fmla="*/ 39 h 131"/>
                  <a:gd name="T46" fmla="*/ 108 w 143"/>
                  <a:gd name="T47" fmla="*/ 11 h 131"/>
                  <a:gd name="T48" fmla="*/ 78 w 143"/>
                  <a:gd name="T49" fmla="*/ 2 h 131"/>
                  <a:gd name="T50" fmla="*/ 54 w 143"/>
                  <a:gd name="T51" fmla="*/ 0 h 131"/>
                  <a:gd name="T52" fmla="*/ 42 w 143"/>
                  <a:gd name="T53" fmla="*/ 2 h 131"/>
                  <a:gd name="T54" fmla="*/ 42 w 143"/>
                  <a:gd name="T55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31">
                    <a:moveTo>
                      <a:pt x="42" y="2"/>
                    </a:moveTo>
                    <a:lnTo>
                      <a:pt x="42" y="32"/>
                    </a:lnTo>
                    <a:lnTo>
                      <a:pt x="40" y="51"/>
                    </a:lnTo>
                    <a:lnTo>
                      <a:pt x="28" y="56"/>
                    </a:lnTo>
                    <a:lnTo>
                      <a:pt x="24" y="70"/>
                    </a:lnTo>
                    <a:lnTo>
                      <a:pt x="14" y="79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52" y="100"/>
                    </a:lnTo>
                    <a:lnTo>
                      <a:pt x="78" y="124"/>
                    </a:lnTo>
                    <a:lnTo>
                      <a:pt x="89" y="131"/>
                    </a:lnTo>
                    <a:lnTo>
                      <a:pt x="92" y="124"/>
                    </a:lnTo>
                    <a:lnTo>
                      <a:pt x="38" y="79"/>
                    </a:lnTo>
                    <a:lnTo>
                      <a:pt x="47" y="58"/>
                    </a:lnTo>
                    <a:lnTo>
                      <a:pt x="82" y="67"/>
                    </a:lnTo>
                    <a:lnTo>
                      <a:pt x="113" y="100"/>
                    </a:lnTo>
                    <a:lnTo>
                      <a:pt x="122" y="89"/>
                    </a:lnTo>
                    <a:lnTo>
                      <a:pt x="87" y="51"/>
                    </a:lnTo>
                    <a:lnTo>
                      <a:pt x="70" y="44"/>
                    </a:lnTo>
                    <a:lnTo>
                      <a:pt x="85" y="35"/>
                    </a:lnTo>
                    <a:lnTo>
                      <a:pt x="117" y="37"/>
                    </a:lnTo>
                    <a:lnTo>
                      <a:pt x="143" y="56"/>
                    </a:lnTo>
                    <a:lnTo>
                      <a:pt x="143" y="39"/>
                    </a:lnTo>
                    <a:lnTo>
                      <a:pt x="108" y="11"/>
                    </a:lnTo>
                    <a:lnTo>
                      <a:pt x="78" y="2"/>
                    </a:lnTo>
                    <a:lnTo>
                      <a:pt x="54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4016" y="2666"/>
                <a:ext cx="134" cy="129"/>
              </a:xfrm>
              <a:custGeom>
                <a:avLst/>
                <a:gdLst>
                  <a:gd name="T0" fmla="*/ 31 w 134"/>
                  <a:gd name="T1" fmla="*/ 119 h 129"/>
                  <a:gd name="T2" fmla="*/ 12 w 134"/>
                  <a:gd name="T3" fmla="*/ 103 h 129"/>
                  <a:gd name="T4" fmla="*/ 0 w 134"/>
                  <a:gd name="T5" fmla="*/ 72 h 129"/>
                  <a:gd name="T6" fmla="*/ 3 w 134"/>
                  <a:gd name="T7" fmla="*/ 42 h 129"/>
                  <a:gd name="T8" fmla="*/ 10 w 134"/>
                  <a:gd name="T9" fmla="*/ 23 h 129"/>
                  <a:gd name="T10" fmla="*/ 26 w 134"/>
                  <a:gd name="T11" fmla="*/ 14 h 129"/>
                  <a:gd name="T12" fmla="*/ 54 w 134"/>
                  <a:gd name="T13" fmla="*/ 2 h 129"/>
                  <a:gd name="T14" fmla="*/ 115 w 134"/>
                  <a:gd name="T15" fmla="*/ 0 h 129"/>
                  <a:gd name="T16" fmla="*/ 134 w 134"/>
                  <a:gd name="T17" fmla="*/ 9 h 129"/>
                  <a:gd name="T18" fmla="*/ 134 w 134"/>
                  <a:gd name="T19" fmla="*/ 42 h 129"/>
                  <a:gd name="T20" fmla="*/ 101 w 134"/>
                  <a:gd name="T21" fmla="*/ 58 h 129"/>
                  <a:gd name="T22" fmla="*/ 68 w 134"/>
                  <a:gd name="T23" fmla="*/ 72 h 129"/>
                  <a:gd name="T24" fmla="*/ 56 w 134"/>
                  <a:gd name="T25" fmla="*/ 86 h 129"/>
                  <a:gd name="T26" fmla="*/ 49 w 134"/>
                  <a:gd name="T27" fmla="*/ 114 h 129"/>
                  <a:gd name="T28" fmla="*/ 54 w 134"/>
                  <a:gd name="T29" fmla="*/ 129 h 129"/>
                  <a:gd name="T30" fmla="*/ 31 w 134"/>
                  <a:gd name="T31" fmla="*/ 119 h 129"/>
                  <a:gd name="T32" fmla="*/ 31 w 134"/>
                  <a:gd name="T3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29">
                    <a:moveTo>
                      <a:pt x="31" y="119"/>
                    </a:moveTo>
                    <a:lnTo>
                      <a:pt x="12" y="103"/>
                    </a:lnTo>
                    <a:lnTo>
                      <a:pt x="0" y="72"/>
                    </a:lnTo>
                    <a:lnTo>
                      <a:pt x="3" y="42"/>
                    </a:lnTo>
                    <a:lnTo>
                      <a:pt x="10" y="23"/>
                    </a:lnTo>
                    <a:lnTo>
                      <a:pt x="26" y="14"/>
                    </a:lnTo>
                    <a:lnTo>
                      <a:pt x="54" y="2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34" y="42"/>
                    </a:lnTo>
                    <a:lnTo>
                      <a:pt x="101" y="58"/>
                    </a:lnTo>
                    <a:lnTo>
                      <a:pt x="68" y="72"/>
                    </a:lnTo>
                    <a:lnTo>
                      <a:pt x="56" y="86"/>
                    </a:lnTo>
                    <a:lnTo>
                      <a:pt x="49" y="114"/>
                    </a:lnTo>
                    <a:lnTo>
                      <a:pt x="54" y="129"/>
                    </a:lnTo>
                    <a:lnTo>
                      <a:pt x="31" y="119"/>
                    </a:lnTo>
                    <a:lnTo>
                      <a:pt x="31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4131" y="2720"/>
                <a:ext cx="180" cy="170"/>
              </a:xfrm>
              <a:custGeom>
                <a:avLst/>
                <a:gdLst>
                  <a:gd name="T0" fmla="*/ 168 w 180"/>
                  <a:gd name="T1" fmla="*/ 28 h 170"/>
                  <a:gd name="T2" fmla="*/ 180 w 180"/>
                  <a:gd name="T3" fmla="*/ 82 h 170"/>
                  <a:gd name="T4" fmla="*/ 180 w 180"/>
                  <a:gd name="T5" fmla="*/ 114 h 170"/>
                  <a:gd name="T6" fmla="*/ 168 w 180"/>
                  <a:gd name="T7" fmla="*/ 138 h 170"/>
                  <a:gd name="T8" fmla="*/ 133 w 180"/>
                  <a:gd name="T9" fmla="*/ 152 h 170"/>
                  <a:gd name="T10" fmla="*/ 96 w 180"/>
                  <a:gd name="T11" fmla="*/ 159 h 170"/>
                  <a:gd name="T12" fmla="*/ 63 w 180"/>
                  <a:gd name="T13" fmla="*/ 166 h 170"/>
                  <a:gd name="T14" fmla="*/ 30 w 180"/>
                  <a:gd name="T15" fmla="*/ 170 h 170"/>
                  <a:gd name="T16" fmla="*/ 9 w 180"/>
                  <a:gd name="T17" fmla="*/ 161 h 170"/>
                  <a:gd name="T18" fmla="*/ 0 w 180"/>
                  <a:gd name="T19" fmla="*/ 138 h 170"/>
                  <a:gd name="T20" fmla="*/ 12 w 180"/>
                  <a:gd name="T21" fmla="*/ 114 h 170"/>
                  <a:gd name="T22" fmla="*/ 54 w 180"/>
                  <a:gd name="T23" fmla="*/ 98 h 170"/>
                  <a:gd name="T24" fmla="*/ 89 w 180"/>
                  <a:gd name="T25" fmla="*/ 89 h 170"/>
                  <a:gd name="T26" fmla="*/ 119 w 180"/>
                  <a:gd name="T27" fmla="*/ 75 h 170"/>
                  <a:gd name="T28" fmla="*/ 143 w 180"/>
                  <a:gd name="T29" fmla="*/ 44 h 170"/>
                  <a:gd name="T30" fmla="*/ 147 w 180"/>
                  <a:gd name="T31" fmla="*/ 9 h 170"/>
                  <a:gd name="T32" fmla="*/ 150 w 180"/>
                  <a:gd name="T33" fmla="*/ 0 h 170"/>
                  <a:gd name="T34" fmla="*/ 168 w 180"/>
                  <a:gd name="T35" fmla="*/ 28 h 170"/>
                  <a:gd name="T36" fmla="*/ 168 w 180"/>
                  <a:gd name="T37" fmla="*/ 2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70">
                    <a:moveTo>
                      <a:pt x="168" y="28"/>
                    </a:moveTo>
                    <a:lnTo>
                      <a:pt x="180" y="82"/>
                    </a:lnTo>
                    <a:lnTo>
                      <a:pt x="180" y="114"/>
                    </a:lnTo>
                    <a:lnTo>
                      <a:pt x="168" y="138"/>
                    </a:lnTo>
                    <a:lnTo>
                      <a:pt x="133" y="152"/>
                    </a:lnTo>
                    <a:lnTo>
                      <a:pt x="96" y="159"/>
                    </a:lnTo>
                    <a:lnTo>
                      <a:pt x="63" y="166"/>
                    </a:lnTo>
                    <a:lnTo>
                      <a:pt x="30" y="170"/>
                    </a:lnTo>
                    <a:lnTo>
                      <a:pt x="9" y="161"/>
                    </a:lnTo>
                    <a:lnTo>
                      <a:pt x="0" y="138"/>
                    </a:lnTo>
                    <a:lnTo>
                      <a:pt x="12" y="114"/>
                    </a:lnTo>
                    <a:lnTo>
                      <a:pt x="54" y="98"/>
                    </a:lnTo>
                    <a:lnTo>
                      <a:pt x="89" y="89"/>
                    </a:lnTo>
                    <a:lnTo>
                      <a:pt x="119" y="75"/>
                    </a:lnTo>
                    <a:lnTo>
                      <a:pt x="143" y="44"/>
                    </a:lnTo>
                    <a:lnTo>
                      <a:pt x="147" y="9"/>
                    </a:lnTo>
                    <a:lnTo>
                      <a:pt x="150" y="0"/>
                    </a:lnTo>
                    <a:lnTo>
                      <a:pt x="168" y="28"/>
                    </a:lnTo>
                    <a:lnTo>
                      <a:pt x="168" y="28"/>
                    </a:lnTo>
                    <a:close/>
                  </a:path>
                </a:pathLst>
              </a:custGeom>
              <a:solidFill>
                <a:srgbClr val="FFD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3925" y="2949"/>
                <a:ext cx="47" cy="59"/>
              </a:xfrm>
              <a:custGeom>
                <a:avLst/>
                <a:gdLst>
                  <a:gd name="T0" fmla="*/ 42 w 47"/>
                  <a:gd name="T1" fmla="*/ 12 h 59"/>
                  <a:gd name="T2" fmla="*/ 23 w 47"/>
                  <a:gd name="T3" fmla="*/ 2 h 59"/>
                  <a:gd name="T4" fmla="*/ 5 w 47"/>
                  <a:gd name="T5" fmla="*/ 0 h 59"/>
                  <a:gd name="T6" fmla="*/ 0 w 47"/>
                  <a:gd name="T7" fmla="*/ 5 h 59"/>
                  <a:gd name="T8" fmla="*/ 0 w 47"/>
                  <a:gd name="T9" fmla="*/ 19 h 59"/>
                  <a:gd name="T10" fmla="*/ 7 w 47"/>
                  <a:gd name="T11" fmla="*/ 28 h 59"/>
                  <a:gd name="T12" fmla="*/ 16 w 47"/>
                  <a:gd name="T13" fmla="*/ 42 h 59"/>
                  <a:gd name="T14" fmla="*/ 23 w 47"/>
                  <a:gd name="T15" fmla="*/ 51 h 59"/>
                  <a:gd name="T16" fmla="*/ 37 w 47"/>
                  <a:gd name="T17" fmla="*/ 59 h 59"/>
                  <a:gd name="T18" fmla="*/ 30 w 47"/>
                  <a:gd name="T19" fmla="*/ 42 h 59"/>
                  <a:gd name="T20" fmla="*/ 37 w 47"/>
                  <a:gd name="T21" fmla="*/ 33 h 59"/>
                  <a:gd name="T22" fmla="*/ 44 w 47"/>
                  <a:gd name="T23" fmla="*/ 30 h 59"/>
                  <a:gd name="T24" fmla="*/ 47 w 47"/>
                  <a:gd name="T25" fmla="*/ 19 h 59"/>
                  <a:gd name="T26" fmla="*/ 42 w 47"/>
                  <a:gd name="T27" fmla="*/ 12 h 59"/>
                  <a:gd name="T28" fmla="*/ 42 w 47"/>
                  <a:gd name="T2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9">
                    <a:moveTo>
                      <a:pt x="42" y="12"/>
                    </a:moveTo>
                    <a:lnTo>
                      <a:pt x="23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7" y="28"/>
                    </a:lnTo>
                    <a:lnTo>
                      <a:pt x="16" y="42"/>
                    </a:lnTo>
                    <a:lnTo>
                      <a:pt x="23" y="51"/>
                    </a:lnTo>
                    <a:lnTo>
                      <a:pt x="37" y="59"/>
                    </a:lnTo>
                    <a:lnTo>
                      <a:pt x="30" y="42"/>
                    </a:lnTo>
                    <a:lnTo>
                      <a:pt x="37" y="33"/>
                    </a:lnTo>
                    <a:lnTo>
                      <a:pt x="44" y="30"/>
                    </a:lnTo>
                    <a:lnTo>
                      <a:pt x="47" y="19"/>
                    </a:lnTo>
                    <a:lnTo>
                      <a:pt x="42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967" y="2977"/>
                <a:ext cx="28" cy="38"/>
              </a:xfrm>
              <a:custGeom>
                <a:avLst/>
                <a:gdLst>
                  <a:gd name="T0" fmla="*/ 14 w 28"/>
                  <a:gd name="T1" fmla="*/ 0 h 38"/>
                  <a:gd name="T2" fmla="*/ 0 w 28"/>
                  <a:gd name="T3" fmla="*/ 14 h 38"/>
                  <a:gd name="T4" fmla="*/ 0 w 28"/>
                  <a:gd name="T5" fmla="*/ 26 h 38"/>
                  <a:gd name="T6" fmla="*/ 7 w 28"/>
                  <a:gd name="T7" fmla="*/ 35 h 38"/>
                  <a:gd name="T8" fmla="*/ 21 w 28"/>
                  <a:gd name="T9" fmla="*/ 38 h 38"/>
                  <a:gd name="T10" fmla="*/ 28 w 28"/>
                  <a:gd name="T11" fmla="*/ 23 h 38"/>
                  <a:gd name="T12" fmla="*/ 23 w 28"/>
                  <a:gd name="T13" fmla="*/ 9 h 38"/>
                  <a:gd name="T14" fmla="*/ 14 w 28"/>
                  <a:gd name="T15" fmla="*/ 0 h 38"/>
                  <a:gd name="T16" fmla="*/ 14 w 28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8">
                    <a:moveTo>
                      <a:pt x="14" y="0"/>
                    </a:moveTo>
                    <a:lnTo>
                      <a:pt x="0" y="14"/>
                    </a:lnTo>
                    <a:lnTo>
                      <a:pt x="0" y="26"/>
                    </a:lnTo>
                    <a:lnTo>
                      <a:pt x="7" y="35"/>
                    </a:lnTo>
                    <a:lnTo>
                      <a:pt x="21" y="38"/>
                    </a:lnTo>
                    <a:lnTo>
                      <a:pt x="28" y="23"/>
                    </a:lnTo>
                    <a:lnTo>
                      <a:pt x="23" y="9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089" y="2144"/>
                <a:ext cx="606" cy="456"/>
              </a:xfrm>
              <a:custGeom>
                <a:avLst/>
                <a:gdLst>
                  <a:gd name="T0" fmla="*/ 0 w 606"/>
                  <a:gd name="T1" fmla="*/ 419 h 456"/>
                  <a:gd name="T2" fmla="*/ 117 w 606"/>
                  <a:gd name="T3" fmla="*/ 456 h 456"/>
                  <a:gd name="T4" fmla="*/ 124 w 606"/>
                  <a:gd name="T5" fmla="*/ 372 h 456"/>
                  <a:gd name="T6" fmla="*/ 215 w 606"/>
                  <a:gd name="T7" fmla="*/ 363 h 456"/>
                  <a:gd name="T8" fmla="*/ 288 w 606"/>
                  <a:gd name="T9" fmla="*/ 264 h 456"/>
                  <a:gd name="T10" fmla="*/ 360 w 606"/>
                  <a:gd name="T11" fmla="*/ 260 h 456"/>
                  <a:gd name="T12" fmla="*/ 391 w 606"/>
                  <a:gd name="T13" fmla="*/ 150 h 456"/>
                  <a:gd name="T14" fmla="*/ 447 w 606"/>
                  <a:gd name="T15" fmla="*/ 154 h 456"/>
                  <a:gd name="T16" fmla="*/ 484 w 606"/>
                  <a:gd name="T17" fmla="*/ 72 h 456"/>
                  <a:gd name="T18" fmla="*/ 571 w 606"/>
                  <a:gd name="T19" fmla="*/ 68 h 456"/>
                  <a:gd name="T20" fmla="*/ 606 w 606"/>
                  <a:gd name="T21" fmla="*/ 42 h 456"/>
                  <a:gd name="T22" fmla="*/ 496 w 606"/>
                  <a:gd name="T23" fmla="*/ 0 h 456"/>
                  <a:gd name="T24" fmla="*/ 454 w 606"/>
                  <a:gd name="T25" fmla="*/ 9 h 456"/>
                  <a:gd name="T26" fmla="*/ 325 w 606"/>
                  <a:gd name="T27" fmla="*/ 117 h 456"/>
                  <a:gd name="T28" fmla="*/ 194 w 606"/>
                  <a:gd name="T29" fmla="*/ 222 h 456"/>
                  <a:gd name="T30" fmla="*/ 86 w 606"/>
                  <a:gd name="T31" fmla="*/ 325 h 456"/>
                  <a:gd name="T32" fmla="*/ 0 w 606"/>
                  <a:gd name="T33" fmla="*/ 419 h 456"/>
                  <a:gd name="T34" fmla="*/ 0 w 606"/>
                  <a:gd name="T35" fmla="*/ 41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456">
                    <a:moveTo>
                      <a:pt x="0" y="419"/>
                    </a:moveTo>
                    <a:lnTo>
                      <a:pt x="117" y="456"/>
                    </a:lnTo>
                    <a:lnTo>
                      <a:pt x="124" y="372"/>
                    </a:lnTo>
                    <a:lnTo>
                      <a:pt x="215" y="363"/>
                    </a:lnTo>
                    <a:lnTo>
                      <a:pt x="288" y="264"/>
                    </a:lnTo>
                    <a:lnTo>
                      <a:pt x="360" y="260"/>
                    </a:lnTo>
                    <a:lnTo>
                      <a:pt x="391" y="150"/>
                    </a:lnTo>
                    <a:lnTo>
                      <a:pt x="447" y="154"/>
                    </a:lnTo>
                    <a:lnTo>
                      <a:pt x="484" y="72"/>
                    </a:lnTo>
                    <a:lnTo>
                      <a:pt x="571" y="68"/>
                    </a:lnTo>
                    <a:lnTo>
                      <a:pt x="606" y="42"/>
                    </a:lnTo>
                    <a:lnTo>
                      <a:pt x="496" y="0"/>
                    </a:lnTo>
                    <a:lnTo>
                      <a:pt x="454" y="9"/>
                    </a:lnTo>
                    <a:lnTo>
                      <a:pt x="325" y="117"/>
                    </a:lnTo>
                    <a:lnTo>
                      <a:pt x="194" y="222"/>
                    </a:lnTo>
                    <a:lnTo>
                      <a:pt x="86" y="325"/>
                    </a:lnTo>
                    <a:lnTo>
                      <a:pt x="0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138" y="2158"/>
                <a:ext cx="534" cy="421"/>
              </a:xfrm>
              <a:custGeom>
                <a:avLst/>
                <a:gdLst>
                  <a:gd name="T0" fmla="*/ 440 w 534"/>
                  <a:gd name="T1" fmla="*/ 0 h 421"/>
                  <a:gd name="T2" fmla="*/ 316 w 534"/>
                  <a:gd name="T3" fmla="*/ 93 h 421"/>
                  <a:gd name="T4" fmla="*/ 145 w 534"/>
                  <a:gd name="T5" fmla="*/ 229 h 421"/>
                  <a:gd name="T6" fmla="*/ 49 w 534"/>
                  <a:gd name="T7" fmla="*/ 335 h 421"/>
                  <a:gd name="T8" fmla="*/ 0 w 534"/>
                  <a:gd name="T9" fmla="*/ 391 h 421"/>
                  <a:gd name="T10" fmla="*/ 49 w 534"/>
                  <a:gd name="T11" fmla="*/ 421 h 421"/>
                  <a:gd name="T12" fmla="*/ 65 w 534"/>
                  <a:gd name="T13" fmla="*/ 342 h 421"/>
                  <a:gd name="T14" fmla="*/ 154 w 534"/>
                  <a:gd name="T15" fmla="*/ 337 h 421"/>
                  <a:gd name="T16" fmla="*/ 227 w 534"/>
                  <a:gd name="T17" fmla="*/ 232 h 421"/>
                  <a:gd name="T18" fmla="*/ 295 w 534"/>
                  <a:gd name="T19" fmla="*/ 232 h 421"/>
                  <a:gd name="T20" fmla="*/ 330 w 534"/>
                  <a:gd name="T21" fmla="*/ 119 h 421"/>
                  <a:gd name="T22" fmla="*/ 386 w 534"/>
                  <a:gd name="T23" fmla="*/ 124 h 421"/>
                  <a:gd name="T24" fmla="*/ 435 w 534"/>
                  <a:gd name="T25" fmla="*/ 40 h 421"/>
                  <a:gd name="T26" fmla="*/ 510 w 534"/>
                  <a:gd name="T27" fmla="*/ 44 h 421"/>
                  <a:gd name="T28" fmla="*/ 534 w 534"/>
                  <a:gd name="T29" fmla="*/ 33 h 421"/>
                  <a:gd name="T30" fmla="*/ 440 w 534"/>
                  <a:gd name="T31" fmla="*/ 0 h 421"/>
                  <a:gd name="T32" fmla="*/ 440 w 534"/>
                  <a:gd name="T33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4" h="421">
                    <a:moveTo>
                      <a:pt x="440" y="0"/>
                    </a:moveTo>
                    <a:lnTo>
                      <a:pt x="316" y="93"/>
                    </a:lnTo>
                    <a:lnTo>
                      <a:pt x="145" y="229"/>
                    </a:lnTo>
                    <a:lnTo>
                      <a:pt x="49" y="335"/>
                    </a:lnTo>
                    <a:lnTo>
                      <a:pt x="0" y="391"/>
                    </a:lnTo>
                    <a:lnTo>
                      <a:pt x="49" y="421"/>
                    </a:lnTo>
                    <a:lnTo>
                      <a:pt x="65" y="342"/>
                    </a:lnTo>
                    <a:lnTo>
                      <a:pt x="154" y="337"/>
                    </a:lnTo>
                    <a:lnTo>
                      <a:pt x="227" y="232"/>
                    </a:lnTo>
                    <a:lnTo>
                      <a:pt x="295" y="232"/>
                    </a:lnTo>
                    <a:lnTo>
                      <a:pt x="330" y="119"/>
                    </a:lnTo>
                    <a:lnTo>
                      <a:pt x="386" y="124"/>
                    </a:lnTo>
                    <a:lnTo>
                      <a:pt x="435" y="40"/>
                    </a:lnTo>
                    <a:lnTo>
                      <a:pt x="510" y="44"/>
                    </a:lnTo>
                    <a:lnTo>
                      <a:pt x="534" y="33"/>
                    </a:lnTo>
                    <a:lnTo>
                      <a:pt x="440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4225" y="2209"/>
                <a:ext cx="316" cy="265"/>
              </a:xfrm>
              <a:custGeom>
                <a:avLst/>
                <a:gdLst>
                  <a:gd name="T0" fmla="*/ 0 w 316"/>
                  <a:gd name="T1" fmla="*/ 265 h 265"/>
                  <a:gd name="T2" fmla="*/ 112 w 316"/>
                  <a:gd name="T3" fmla="*/ 152 h 265"/>
                  <a:gd name="T4" fmla="*/ 229 w 316"/>
                  <a:gd name="T5" fmla="*/ 59 h 265"/>
                  <a:gd name="T6" fmla="*/ 316 w 316"/>
                  <a:gd name="T7" fmla="*/ 0 h 265"/>
                  <a:gd name="T8" fmla="*/ 292 w 316"/>
                  <a:gd name="T9" fmla="*/ 54 h 265"/>
                  <a:gd name="T10" fmla="*/ 234 w 316"/>
                  <a:gd name="T11" fmla="*/ 66 h 265"/>
                  <a:gd name="T12" fmla="*/ 191 w 316"/>
                  <a:gd name="T13" fmla="*/ 152 h 265"/>
                  <a:gd name="T14" fmla="*/ 112 w 316"/>
                  <a:gd name="T15" fmla="*/ 176 h 265"/>
                  <a:gd name="T16" fmla="*/ 63 w 316"/>
                  <a:gd name="T17" fmla="*/ 255 h 265"/>
                  <a:gd name="T18" fmla="*/ 0 w 316"/>
                  <a:gd name="T19" fmla="*/ 265 h 265"/>
                  <a:gd name="T20" fmla="*/ 0 w 316"/>
                  <a:gd name="T21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265">
                    <a:moveTo>
                      <a:pt x="0" y="265"/>
                    </a:moveTo>
                    <a:lnTo>
                      <a:pt x="112" y="152"/>
                    </a:lnTo>
                    <a:lnTo>
                      <a:pt x="229" y="59"/>
                    </a:lnTo>
                    <a:lnTo>
                      <a:pt x="316" y="0"/>
                    </a:lnTo>
                    <a:lnTo>
                      <a:pt x="292" y="54"/>
                    </a:lnTo>
                    <a:lnTo>
                      <a:pt x="234" y="66"/>
                    </a:lnTo>
                    <a:lnTo>
                      <a:pt x="191" y="152"/>
                    </a:lnTo>
                    <a:lnTo>
                      <a:pt x="112" y="176"/>
                    </a:lnTo>
                    <a:lnTo>
                      <a:pt x="63" y="255"/>
                    </a:lnTo>
                    <a:lnTo>
                      <a:pt x="0" y="265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618" y="2048"/>
                <a:ext cx="370" cy="210"/>
              </a:xfrm>
              <a:custGeom>
                <a:avLst/>
                <a:gdLst>
                  <a:gd name="T0" fmla="*/ 0 w 370"/>
                  <a:gd name="T1" fmla="*/ 49 h 210"/>
                  <a:gd name="T2" fmla="*/ 18 w 370"/>
                  <a:gd name="T3" fmla="*/ 2 h 210"/>
                  <a:gd name="T4" fmla="*/ 79 w 370"/>
                  <a:gd name="T5" fmla="*/ 0 h 210"/>
                  <a:gd name="T6" fmla="*/ 208 w 370"/>
                  <a:gd name="T7" fmla="*/ 54 h 210"/>
                  <a:gd name="T8" fmla="*/ 304 w 370"/>
                  <a:gd name="T9" fmla="*/ 117 h 210"/>
                  <a:gd name="T10" fmla="*/ 360 w 370"/>
                  <a:gd name="T11" fmla="*/ 161 h 210"/>
                  <a:gd name="T12" fmla="*/ 370 w 370"/>
                  <a:gd name="T13" fmla="*/ 192 h 210"/>
                  <a:gd name="T14" fmla="*/ 323 w 370"/>
                  <a:gd name="T15" fmla="*/ 210 h 210"/>
                  <a:gd name="T16" fmla="*/ 224 w 370"/>
                  <a:gd name="T17" fmla="*/ 147 h 210"/>
                  <a:gd name="T18" fmla="*/ 103 w 370"/>
                  <a:gd name="T19" fmla="*/ 89 h 210"/>
                  <a:gd name="T20" fmla="*/ 33 w 370"/>
                  <a:gd name="T21" fmla="*/ 61 h 210"/>
                  <a:gd name="T22" fmla="*/ 0 w 370"/>
                  <a:gd name="T23" fmla="*/ 49 h 210"/>
                  <a:gd name="T24" fmla="*/ 0 w 370"/>
                  <a:gd name="T25" fmla="*/ 4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10">
                    <a:moveTo>
                      <a:pt x="0" y="49"/>
                    </a:moveTo>
                    <a:lnTo>
                      <a:pt x="18" y="2"/>
                    </a:lnTo>
                    <a:lnTo>
                      <a:pt x="79" y="0"/>
                    </a:lnTo>
                    <a:lnTo>
                      <a:pt x="208" y="54"/>
                    </a:lnTo>
                    <a:lnTo>
                      <a:pt x="304" y="117"/>
                    </a:lnTo>
                    <a:lnTo>
                      <a:pt x="360" y="161"/>
                    </a:lnTo>
                    <a:lnTo>
                      <a:pt x="370" y="192"/>
                    </a:lnTo>
                    <a:lnTo>
                      <a:pt x="323" y="210"/>
                    </a:lnTo>
                    <a:lnTo>
                      <a:pt x="224" y="147"/>
                    </a:lnTo>
                    <a:lnTo>
                      <a:pt x="103" y="89"/>
                    </a:lnTo>
                    <a:lnTo>
                      <a:pt x="33" y="61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4636" y="2062"/>
                <a:ext cx="338" cy="175"/>
              </a:xfrm>
              <a:custGeom>
                <a:avLst/>
                <a:gdLst>
                  <a:gd name="T0" fmla="*/ 15 w 338"/>
                  <a:gd name="T1" fmla="*/ 0 h 175"/>
                  <a:gd name="T2" fmla="*/ 54 w 338"/>
                  <a:gd name="T3" fmla="*/ 0 h 175"/>
                  <a:gd name="T4" fmla="*/ 122 w 338"/>
                  <a:gd name="T5" fmla="*/ 26 h 175"/>
                  <a:gd name="T6" fmla="*/ 211 w 338"/>
                  <a:gd name="T7" fmla="*/ 70 h 175"/>
                  <a:gd name="T8" fmla="*/ 281 w 338"/>
                  <a:gd name="T9" fmla="*/ 117 h 175"/>
                  <a:gd name="T10" fmla="*/ 331 w 338"/>
                  <a:gd name="T11" fmla="*/ 152 h 175"/>
                  <a:gd name="T12" fmla="*/ 338 w 338"/>
                  <a:gd name="T13" fmla="*/ 171 h 175"/>
                  <a:gd name="T14" fmla="*/ 312 w 338"/>
                  <a:gd name="T15" fmla="*/ 175 h 175"/>
                  <a:gd name="T16" fmla="*/ 265 w 338"/>
                  <a:gd name="T17" fmla="*/ 122 h 175"/>
                  <a:gd name="T18" fmla="*/ 195 w 338"/>
                  <a:gd name="T19" fmla="*/ 84 h 175"/>
                  <a:gd name="T20" fmla="*/ 101 w 338"/>
                  <a:gd name="T21" fmla="*/ 40 h 175"/>
                  <a:gd name="T22" fmla="*/ 38 w 338"/>
                  <a:gd name="T23" fmla="*/ 16 h 175"/>
                  <a:gd name="T24" fmla="*/ 0 w 338"/>
                  <a:gd name="T25" fmla="*/ 16 h 175"/>
                  <a:gd name="T26" fmla="*/ 15 w 338"/>
                  <a:gd name="T27" fmla="*/ 0 h 175"/>
                  <a:gd name="T28" fmla="*/ 15 w 338"/>
                  <a:gd name="T2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175">
                    <a:moveTo>
                      <a:pt x="15" y="0"/>
                    </a:moveTo>
                    <a:lnTo>
                      <a:pt x="54" y="0"/>
                    </a:lnTo>
                    <a:lnTo>
                      <a:pt x="122" y="26"/>
                    </a:lnTo>
                    <a:lnTo>
                      <a:pt x="211" y="70"/>
                    </a:lnTo>
                    <a:lnTo>
                      <a:pt x="281" y="117"/>
                    </a:lnTo>
                    <a:lnTo>
                      <a:pt x="331" y="152"/>
                    </a:lnTo>
                    <a:lnTo>
                      <a:pt x="338" y="171"/>
                    </a:lnTo>
                    <a:lnTo>
                      <a:pt x="312" y="175"/>
                    </a:lnTo>
                    <a:lnTo>
                      <a:pt x="265" y="122"/>
                    </a:lnTo>
                    <a:lnTo>
                      <a:pt x="195" y="84"/>
                    </a:lnTo>
                    <a:lnTo>
                      <a:pt x="101" y="40"/>
                    </a:lnTo>
                    <a:lnTo>
                      <a:pt x="38" y="16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-8246573">
                <a:off x="3903" y="2800"/>
                <a:ext cx="200" cy="234"/>
                <a:chOff x="3136" y="2480"/>
                <a:chExt cx="200" cy="268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auto">
                <a:xfrm>
                  <a:off x="3136" y="2480"/>
                  <a:ext cx="200" cy="268"/>
                </a:xfrm>
                <a:prstGeom prst="can">
                  <a:avLst>
                    <a:gd name="adj" fmla="val 33500"/>
                  </a:avLst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  <p:sp>
              <p:nvSpPr>
                <p:cNvPr id="3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169" y="2565"/>
                  <a:ext cx="0" cy="14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99" y="2571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>
                  <a:off x="3236" y="2577"/>
                  <a:ext cx="0" cy="149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269" y="2572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3303" y="2562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>
                  <a:off x="3180" y="2496"/>
                  <a:ext cx="116" cy="40"/>
                </a:xfrm>
                <a:prstGeom prst="ellipse">
                  <a:avLst/>
                </a:prstGeom>
                <a:solidFill>
                  <a:srgbClr val="33CCFF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</p:grpSp>
        </p:grpSp>
        <p:sp>
          <p:nvSpPr>
            <p:cNvPr id="7" name="AutoShape 33"/>
            <p:cNvSpPr>
              <a:spLocks noChangeArrowheads="1"/>
            </p:cNvSpPr>
            <p:nvPr/>
          </p:nvSpPr>
          <p:spPr bwMode="auto">
            <a:xfrm rot="-360540">
              <a:off x="4665" y="304"/>
              <a:ext cx="542" cy="206"/>
            </a:xfrm>
            <a:prstGeom prst="cloudCallout">
              <a:avLst>
                <a:gd name="adj1" fmla="val -19773"/>
                <a:gd name="adj2" fmla="val 54472"/>
              </a:avLst>
            </a:prstGeom>
            <a:solidFill>
              <a:srgbClr val="FFFFCC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 rot="20908327">
              <a:off x="4702" y="292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dy" pitchFamily="66" charset="0"/>
                </a:rPr>
                <a:t>Glow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9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Teste Bicaudal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C</a:t>
            </a:r>
            <a:r>
              <a:rPr lang="pt-BR" sz="4800" dirty="0" smtClean="0"/>
              <a:t>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pt-BR" dirty="0" smtClean="0"/>
              <a:t>Método do Valor </a:t>
            </a:r>
            <a:r>
              <a:rPr lang="pt-BR" i="1" dirty="0" smtClean="0"/>
              <a:t>p</a:t>
            </a:r>
            <a:endParaRPr lang="pt-BR" dirty="0" smtClean="0"/>
          </a:p>
          <a:p>
            <a:pPr marL="857250" indent="-742950">
              <a:buFont typeface="+mj-lt"/>
              <a:buAutoNum type="arabicPeriod" startAt="4"/>
            </a:pPr>
            <a:r>
              <a:rPr lang="pt-BR" dirty="0" smtClean="0"/>
              <a:t>Calcule o </a:t>
            </a:r>
            <a:r>
              <a:rPr lang="pt-BR" dirty="0"/>
              <a:t>Valor </a:t>
            </a:r>
            <a:r>
              <a:rPr lang="pt-BR" i="1" dirty="0"/>
              <a:t>p</a:t>
            </a:r>
            <a:endParaRPr lang="pt-BR" dirty="0"/>
          </a:p>
          <a:p>
            <a:pPr marL="114300" indent="0" algn="ctr">
              <a:buNone/>
            </a:pPr>
            <a:r>
              <a:rPr lang="pt-BR" dirty="0" smtClean="0"/>
              <a:t>Para </a:t>
            </a:r>
            <a:r>
              <a:rPr lang="pt-BR" i="1" dirty="0" smtClean="0"/>
              <a:t>z</a:t>
            </a:r>
            <a:r>
              <a:rPr lang="pt-BR" dirty="0" smtClean="0"/>
              <a:t> = 2,74, a probabilidade acumulativa = 0,9969</a:t>
            </a:r>
          </a:p>
          <a:p>
            <a:pPr marL="114300" indent="0" algn="ctr">
              <a:buNone/>
            </a:pPr>
            <a:r>
              <a:rPr lang="pt-BR" dirty="0" smtClean="0"/>
              <a:t>Valor </a:t>
            </a:r>
            <a:r>
              <a:rPr lang="pt-BR" i="1" dirty="0" smtClean="0"/>
              <a:t>p</a:t>
            </a:r>
            <a:r>
              <a:rPr lang="pt-BR" dirty="0" smtClean="0"/>
              <a:t> = 2(1 – 0,9969) = 0,0062</a:t>
            </a:r>
            <a:endParaRPr lang="pt-BR" dirty="0"/>
          </a:p>
          <a:p>
            <a:pPr marL="857250" indent="-742950">
              <a:buFont typeface="+mj-lt"/>
              <a:buAutoNum type="arabicPeriod" startAt="5"/>
            </a:pPr>
            <a:r>
              <a:rPr lang="pt-BR" dirty="0" smtClean="0"/>
              <a:t>Determinar quando rejeitar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</a:p>
          <a:p>
            <a:pPr marL="114300" indent="0" algn="ctr">
              <a:buNone/>
            </a:pPr>
            <a:r>
              <a:rPr lang="pt-BR" dirty="0" smtClean="0"/>
              <a:t>Como o valor </a:t>
            </a:r>
            <a:r>
              <a:rPr lang="pt-BR" i="1" dirty="0" smtClean="0"/>
              <a:t>p</a:t>
            </a:r>
            <a:r>
              <a:rPr lang="pt-BR" dirty="0" smtClean="0"/>
              <a:t> = 0,0062 ≤ </a:t>
            </a:r>
            <a:r>
              <a:rPr lang="el-GR" i="1" dirty="0" smtClean="0"/>
              <a:t>α</a:t>
            </a:r>
            <a:r>
              <a:rPr lang="pt-BR" dirty="0" smtClean="0"/>
              <a:t> = 0,03, rejeitamos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endParaRPr lang="pt-BR" dirty="0" smtClean="0"/>
          </a:p>
          <a:p>
            <a:pPr marL="114300" indent="0" algn="ctr">
              <a:buNone/>
            </a:pPr>
            <a:r>
              <a:rPr lang="pt-BR" dirty="0" smtClean="0"/>
              <a:t>Estamos pelo </a:t>
            </a:r>
            <a:r>
              <a:rPr lang="pt-BR" dirty="0"/>
              <a:t>menos 97% </a:t>
            </a:r>
            <a:r>
              <a:rPr lang="pt-BR" dirty="0" smtClean="0"/>
              <a:t>confiantes de </a:t>
            </a:r>
            <a:r>
              <a:rPr lang="pt-BR" dirty="0"/>
              <a:t>que o peso médio de enchimento dos tubos de pasta de dentes não é </a:t>
            </a:r>
            <a:r>
              <a:rPr lang="pt-BR" dirty="0" smtClean="0"/>
              <a:t>170 gramas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34</a:t>
            </a:fld>
            <a:endParaRPr lang="pt-B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305675" y="461541"/>
            <a:ext cx="1528763" cy="1311275"/>
            <a:chOff x="4374" y="48"/>
            <a:chExt cx="1023" cy="88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2088855">
              <a:off x="4374" y="48"/>
              <a:ext cx="1023" cy="886"/>
              <a:chOff x="3890" y="1987"/>
              <a:chExt cx="1155" cy="1054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4550" y="2010"/>
                <a:ext cx="466" cy="286"/>
              </a:xfrm>
              <a:custGeom>
                <a:avLst/>
                <a:gdLst>
                  <a:gd name="T0" fmla="*/ 0 w 466"/>
                  <a:gd name="T1" fmla="*/ 94 h 286"/>
                  <a:gd name="T2" fmla="*/ 68 w 466"/>
                  <a:gd name="T3" fmla="*/ 24 h 286"/>
                  <a:gd name="T4" fmla="*/ 126 w 466"/>
                  <a:gd name="T5" fmla="*/ 0 h 286"/>
                  <a:gd name="T6" fmla="*/ 257 w 466"/>
                  <a:gd name="T7" fmla="*/ 40 h 286"/>
                  <a:gd name="T8" fmla="*/ 393 w 466"/>
                  <a:gd name="T9" fmla="*/ 129 h 286"/>
                  <a:gd name="T10" fmla="*/ 461 w 466"/>
                  <a:gd name="T11" fmla="*/ 213 h 286"/>
                  <a:gd name="T12" fmla="*/ 466 w 466"/>
                  <a:gd name="T13" fmla="*/ 263 h 286"/>
                  <a:gd name="T14" fmla="*/ 419 w 466"/>
                  <a:gd name="T15" fmla="*/ 286 h 286"/>
                  <a:gd name="T16" fmla="*/ 374 w 466"/>
                  <a:gd name="T17" fmla="*/ 272 h 286"/>
                  <a:gd name="T18" fmla="*/ 306 w 466"/>
                  <a:gd name="T19" fmla="*/ 223 h 286"/>
                  <a:gd name="T20" fmla="*/ 0 w 466"/>
                  <a:gd name="T21" fmla="*/ 94 h 286"/>
                  <a:gd name="T22" fmla="*/ 0 w 466"/>
                  <a:gd name="T23" fmla="*/ 9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6" h="286">
                    <a:moveTo>
                      <a:pt x="0" y="94"/>
                    </a:moveTo>
                    <a:lnTo>
                      <a:pt x="68" y="24"/>
                    </a:lnTo>
                    <a:lnTo>
                      <a:pt x="126" y="0"/>
                    </a:lnTo>
                    <a:lnTo>
                      <a:pt x="257" y="40"/>
                    </a:lnTo>
                    <a:lnTo>
                      <a:pt x="393" y="129"/>
                    </a:lnTo>
                    <a:lnTo>
                      <a:pt x="461" y="213"/>
                    </a:lnTo>
                    <a:lnTo>
                      <a:pt x="466" y="263"/>
                    </a:lnTo>
                    <a:lnTo>
                      <a:pt x="419" y="286"/>
                    </a:lnTo>
                    <a:lnTo>
                      <a:pt x="374" y="272"/>
                    </a:lnTo>
                    <a:lnTo>
                      <a:pt x="306" y="223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4243" y="2177"/>
                <a:ext cx="705" cy="669"/>
              </a:xfrm>
              <a:custGeom>
                <a:avLst/>
                <a:gdLst>
                  <a:gd name="T0" fmla="*/ 0 w 705"/>
                  <a:gd name="T1" fmla="*/ 482 h 669"/>
                  <a:gd name="T2" fmla="*/ 0 w 705"/>
                  <a:gd name="T3" fmla="*/ 369 h 669"/>
                  <a:gd name="T4" fmla="*/ 124 w 705"/>
                  <a:gd name="T5" fmla="*/ 365 h 669"/>
                  <a:gd name="T6" fmla="*/ 143 w 705"/>
                  <a:gd name="T7" fmla="*/ 250 h 669"/>
                  <a:gd name="T8" fmla="*/ 232 w 705"/>
                  <a:gd name="T9" fmla="*/ 255 h 669"/>
                  <a:gd name="T10" fmla="*/ 267 w 705"/>
                  <a:gd name="T11" fmla="*/ 156 h 669"/>
                  <a:gd name="T12" fmla="*/ 337 w 705"/>
                  <a:gd name="T13" fmla="*/ 147 h 669"/>
                  <a:gd name="T14" fmla="*/ 351 w 705"/>
                  <a:gd name="T15" fmla="*/ 74 h 669"/>
                  <a:gd name="T16" fmla="*/ 454 w 705"/>
                  <a:gd name="T17" fmla="*/ 51 h 669"/>
                  <a:gd name="T18" fmla="*/ 485 w 705"/>
                  <a:gd name="T19" fmla="*/ 0 h 669"/>
                  <a:gd name="T20" fmla="*/ 602 w 705"/>
                  <a:gd name="T21" fmla="*/ 42 h 669"/>
                  <a:gd name="T22" fmla="*/ 705 w 705"/>
                  <a:gd name="T23" fmla="*/ 110 h 669"/>
                  <a:gd name="T24" fmla="*/ 592 w 705"/>
                  <a:gd name="T25" fmla="*/ 152 h 669"/>
                  <a:gd name="T26" fmla="*/ 433 w 705"/>
                  <a:gd name="T27" fmla="*/ 297 h 669"/>
                  <a:gd name="T28" fmla="*/ 115 w 705"/>
                  <a:gd name="T29" fmla="*/ 669 h 669"/>
                  <a:gd name="T30" fmla="*/ 68 w 705"/>
                  <a:gd name="T31" fmla="*/ 550 h 669"/>
                  <a:gd name="T32" fmla="*/ 0 w 705"/>
                  <a:gd name="T33" fmla="*/ 482 h 669"/>
                  <a:gd name="T34" fmla="*/ 0 w 705"/>
                  <a:gd name="T35" fmla="*/ 48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669">
                    <a:moveTo>
                      <a:pt x="0" y="482"/>
                    </a:moveTo>
                    <a:lnTo>
                      <a:pt x="0" y="369"/>
                    </a:lnTo>
                    <a:lnTo>
                      <a:pt x="124" y="365"/>
                    </a:lnTo>
                    <a:lnTo>
                      <a:pt x="143" y="250"/>
                    </a:lnTo>
                    <a:lnTo>
                      <a:pt x="232" y="255"/>
                    </a:lnTo>
                    <a:lnTo>
                      <a:pt x="267" y="156"/>
                    </a:lnTo>
                    <a:lnTo>
                      <a:pt x="337" y="147"/>
                    </a:lnTo>
                    <a:lnTo>
                      <a:pt x="351" y="74"/>
                    </a:lnTo>
                    <a:lnTo>
                      <a:pt x="454" y="51"/>
                    </a:lnTo>
                    <a:lnTo>
                      <a:pt x="485" y="0"/>
                    </a:lnTo>
                    <a:lnTo>
                      <a:pt x="602" y="42"/>
                    </a:lnTo>
                    <a:lnTo>
                      <a:pt x="705" y="110"/>
                    </a:lnTo>
                    <a:lnTo>
                      <a:pt x="592" y="152"/>
                    </a:lnTo>
                    <a:lnTo>
                      <a:pt x="433" y="297"/>
                    </a:lnTo>
                    <a:lnTo>
                      <a:pt x="115" y="669"/>
                    </a:lnTo>
                    <a:lnTo>
                      <a:pt x="68" y="550"/>
                    </a:lnTo>
                    <a:lnTo>
                      <a:pt x="0" y="482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990" y="2099"/>
                <a:ext cx="733" cy="550"/>
              </a:xfrm>
              <a:custGeom>
                <a:avLst/>
                <a:gdLst>
                  <a:gd name="T0" fmla="*/ 249 w 733"/>
                  <a:gd name="T1" fmla="*/ 550 h 550"/>
                  <a:gd name="T2" fmla="*/ 136 w 733"/>
                  <a:gd name="T3" fmla="*/ 520 h 550"/>
                  <a:gd name="T4" fmla="*/ 0 w 733"/>
                  <a:gd name="T5" fmla="*/ 518 h 550"/>
                  <a:gd name="T6" fmla="*/ 43 w 733"/>
                  <a:gd name="T7" fmla="*/ 452 h 550"/>
                  <a:gd name="T8" fmla="*/ 253 w 733"/>
                  <a:gd name="T9" fmla="*/ 230 h 550"/>
                  <a:gd name="T10" fmla="*/ 494 w 733"/>
                  <a:gd name="T11" fmla="*/ 45 h 550"/>
                  <a:gd name="T12" fmla="*/ 562 w 733"/>
                  <a:gd name="T13" fmla="*/ 0 h 550"/>
                  <a:gd name="T14" fmla="*/ 686 w 733"/>
                  <a:gd name="T15" fmla="*/ 45 h 550"/>
                  <a:gd name="T16" fmla="*/ 733 w 733"/>
                  <a:gd name="T17" fmla="*/ 75 h 550"/>
                  <a:gd name="T18" fmla="*/ 719 w 733"/>
                  <a:gd name="T19" fmla="*/ 122 h 550"/>
                  <a:gd name="T20" fmla="*/ 607 w 733"/>
                  <a:gd name="T21" fmla="*/ 152 h 550"/>
                  <a:gd name="T22" fmla="*/ 586 w 733"/>
                  <a:gd name="T23" fmla="*/ 225 h 550"/>
                  <a:gd name="T24" fmla="*/ 522 w 733"/>
                  <a:gd name="T25" fmla="*/ 237 h 550"/>
                  <a:gd name="T26" fmla="*/ 492 w 733"/>
                  <a:gd name="T27" fmla="*/ 330 h 550"/>
                  <a:gd name="T28" fmla="*/ 391 w 733"/>
                  <a:gd name="T29" fmla="*/ 337 h 550"/>
                  <a:gd name="T30" fmla="*/ 352 w 733"/>
                  <a:gd name="T31" fmla="*/ 445 h 550"/>
                  <a:gd name="T32" fmla="*/ 253 w 733"/>
                  <a:gd name="T33" fmla="*/ 452 h 550"/>
                  <a:gd name="T34" fmla="*/ 249 w 733"/>
                  <a:gd name="T35" fmla="*/ 550 h 550"/>
                  <a:gd name="T36" fmla="*/ 249 w 733"/>
                  <a:gd name="T37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3" h="550">
                    <a:moveTo>
                      <a:pt x="249" y="550"/>
                    </a:moveTo>
                    <a:lnTo>
                      <a:pt x="136" y="520"/>
                    </a:lnTo>
                    <a:lnTo>
                      <a:pt x="0" y="518"/>
                    </a:lnTo>
                    <a:lnTo>
                      <a:pt x="43" y="452"/>
                    </a:lnTo>
                    <a:lnTo>
                      <a:pt x="253" y="230"/>
                    </a:lnTo>
                    <a:lnTo>
                      <a:pt x="494" y="45"/>
                    </a:lnTo>
                    <a:lnTo>
                      <a:pt x="562" y="0"/>
                    </a:lnTo>
                    <a:lnTo>
                      <a:pt x="686" y="45"/>
                    </a:lnTo>
                    <a:lnTo>
                      <a:pt x="733" y="75"/>
                    </a:lnTo>
                    <a:lnTo>
                      <a:pt x="719" y="122"/>
                    </a:lnTo>
                    <a:lnTo>
                      <a:pt x="607" y="152"/>
                    </a:lnTo>
                    <a:lnTo>
                      <a:pt x="586" y="225"/>
                    </a:lnTo>
                    <a:lnTo>
                      <a:pt x="522" y="237"/>
                    </a:lnTo>
                    <a:lnTo>
                      <a:pt x="492" y="330"/>
                    </a:lnTo>
                    <a:lnTo>
                      <a:pt x="391" y="337"/>
                    </a:lnTo>
                    <a:lnTo>
                      <a:pt x="352" y="445"/>
                    </a:lnTo>
                    <a:lnTo>
                      <a:pt x="253" y="452"/>
                    </a:lnTo>
                    <a:lnTo>
                      <a:pt x="249" y="550"/>
                    </a:lnTo>
                    <a:lnTo>
                      <a:pt x="249" y="55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953" y="2621"/>
                <a:ext cx="393" cy="302"/>
              </a:xfrm>
              <a:custGeom>
                <a:avLst/>
                <a:gdLst>
                  <a:gd name="T0" fmla="*/ 21 w 393"/>
                  <a:gd name="T1" fmla="*/ 162 h 302"/>
                  <a:gd name="T2" fmla="*/ 0 w 393"/>
                  <a:gd name="T3" fmla="*/ 45 h 302"/>
                  <a:gd name="T4" fmla="*/ 66 w 393"/>
                  <a:gd name="T5" fmla="*/ 3 h 302"/>
                  <a:gd name="T6" fmla="*/ 211 w 393"/>
                  <a:gd name="T7" fmla="*/ 0 h 302"/>
                  <a:gd name="T8" fmla="*/ 314 w 393"/>
                  <a:gd name="T9" fmla="*/ 45 h 302"/>
                  <a:gd name="T10" fmla="*/ 367 w 393"/>
                  <a:gd name="T11" fmla="*/ 113 h 302"/>
                  <a:gd name="T12" fmla="*/ 393 w 393"/>
                  <a:gd name="T13" fmla="*/ 227 h 302"/>
                  <a:gd name="T14" fmla="*/ 372 w 393"/>
                  <a:gd name="T15" fmla="*/ 272 h 302"/>
                  <a:gd name="T16" fmla="*/ 176 w 393"/>
                  <a:gd name="T17" fmla="*/ 302 h 302"/>
                  <a:gd name="T18" fmla="*/ 136 w 393"/>
                  <a:gd name="T19" fmla="*/ 223 h 302"/>
                  <a:gd name="T20" fmla="*/ 49 w 393"/>
                  <a:gd name="T21" fmla="*/ 174 h 302"/>
                  <a:gd name="T22" fmla="*/ 21 w 393"/>
                  <a:gd name="T23" fmla="*/ 162 h 302"/>
                  <a:gd name="T24" fmla="*/ 21 w 393"/>
                  <a:gd name="T25" fmla="*/ 16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302">
                    <a:moveTo>
                      <a:pt x="21" y="162"/>
                    </a:moveTo>
                    <a:lnTo>
                      <a:pt x="0" y="45"/>
                    </a:lnTo>
                    <a:lnTo>
                      <a:pt x="66" y="3"/>
                    </a:lnTo>
                    <a:lnTo>
                      <a:pt x="211" y="0"/>
                    </a:lnTo>
                    <a:lnTo>
                      <a:pt x="314" y="45"/>
                    </a:lnTo>
                    <a:lnTo>
                      <a:pt x="367" y="113"/>
                    </a:lnTo>
                    <a:lnTo>
                      <a:pt x="393" y="227"/>
                    </a:lnTo>
                    <a:lnTo>
                      <a:pt x="372" y="272"/>
                    </a:lnTo>
                    <a:lnTo>
                      <a:pt x="176" y="302"/>
                    </a:lnTo>
                    <a:lnTo>
                      <a:pt x="136" y="223"/>
                    </a:lnTo>
                    <a:lnTo>
                      <a:pt x="49" y="174"/>
                    </a:lnTo>
                    <a:lnTo>
                      <a:pt x="21" y="162"/>
                    </a:lnTo>
                    <a:lnTo>
                      <a:pt x="21" y="162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904" y="2787"/>
                <a:ext cx="222" cy="246"/>
              </a:xfrm>
              <a:custGeom>
                <a:avLst/>
                <a:gdLst>
                  <a:gd name="T0" fmla="*/ 70 w 222"/>
                  <a:gd name="T1" fmla="*/ 0 h 246"/>
                  <a:gd name="T2" fmla="*/ 164 w 222"/>
                  <a:gd name="T3" fmla="*/ 40 h 246"/>
                  <a:gd name="T4" fmla="*/ 222 w 222"/>
                  <a:gd name="T5" fmla="*/ 122 h 246"/>
                  <a:gd name="T6" fmla="*/ 110 w 222"/>
                  <a:gd name="T7" fmla="*/ 237 h 246"/>
                  <a:gd name="T8" fmla="*/ 58 w 222"/>
                  <a:gd name="T9" fmla="*/ 246 h 246"/>
                  <a:gd name="T10" fmla="*/ 9 w 222"/>
                  <a:gd name="T11" fmla="*/ 209 h 246"/>
                  <a:gd name="T12" fmla="*/ 0 w 222"/>
                  <a:gd name="T13" fmla="*/ 174 h 246"/>
                  <a:gd name="T14" fmla="*/ 21 w 222"/>
                  <a:gd name="T15" fmla="*/ 108 h 246"/>
                  <a:gd name="T16" fmla="*/ 54 w 222"/>
                  <a:gd name="T17" fmla="*/ 50 h 246"/>
                  <a:gd name="T18" fmla="*/ 70 w 222"/>
                  <a:gd name="T19" fmla="*/ 0 h 246"/>
                  <a:gd name="T20" fmla="*/ 70 w 222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46">
                    <a:moveTo>
                      <a:pt x="70" y="0"/>
                    </a:moveTo>
                    <a:lnTo>
                      <a:pt x="164" y="40"/>
                    </a:lnTo>
                    <a:lnTo>
                      <a:pt x="222" y="122"/>
                    </a:lnTo>
                    <a:lnTo>
                      <a:pt x="110" y="237"/>
                    </a:lnTo>
                    <a:lnTo>
                      <a:pt x="58" y="246"/>
                    </a:lnTo>
                    <a:lnTo>
                      <a:pt x="9" y="209"/>
                    </a:lnTo>
                    <a:lnTo>
                      <a:pt x="0" y="174"/>
                    </a:lnTo>
                    <a:lnTo>
                      <a:pt x="21" y="108"/>
                    </a:lnTo>
                    <a:lnTo>
                      <a:pt x="54" y="5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929" y="2046"/>
                <a:ext cx="1116" cy="995"/>
              </a:xfrm>
              <a:custGeom>
                <a:avLst/>
                <a:gdLst>
                  <a:gd name="T0" fmla="*/ 40 w 1116"/>
                  <a:gd name="T1" fmla="*/ 967 h 995"/>
                  <a:gd name="T2" fmla="*/ 75 w 1116"/>
                  <a:gd name="T3" fmla="*/ 932 h 995"/>
                  <a:gd name="T4" fmla="*/ 16 w 1116"/>
                  <a:gd name="T5" fmla="*/ 878 h 995"/>
                  <a:gd name="T6" fmla="*/ 112 w 1116"/>
                  <a:gd name="T7" fmla="*/ 941 h 995"/>
                  <a:gd name="T8" fmla="*/ 98 w 1116"/>
                  <a:gd name="T9" fmla="*/ 885 h 995"/>
                  <a:gd name="T10" fmla="*/ 110 w 1116"/>
                  <a:gd name="T11" fmla="*/ 864 h 995"/>
                  <a:gd name="T12" fmla="*/ 138 w 1116"/>
                  <a:gd name="T13" fmla="*/ 859 h 995"/>
                  <a:gd name="T14" fmla="*/ 110 w 1116"/>
                  <a:gd name="T15" fmla="*/ 815 h 995"/>
                  <a:gd name="T16" fmla="*/ 168 w 1116"/>
                  <a:gd name="T17" fmla="*/ 826 h 995"/>
                  <a:gd name="T18" fmla="*/ 94 w 1116"/>
                  <a:gd name="T19" fmla="*/ 770 h 995"/>
                  <a:gd name="T20" fmla="*/ 204 w 1116"/>
                  <a:gd name="T21" fmla="*/ 836 h 995"/>
                  <a:gd name="T22" fmla="*/ 318 w 1116"/>
                  <a:gd name="T23" fmla="*/ 845 h 995"/>
                  <a:gd name="T24" fmla="*/ 384 w 1116"/>
                  <a:gd name="T25" fmla="*/ 700 h 995"/>
                  <a:gd name="T26" fmla="*/ 304 w 1116"/>
                  <a:gd name="T27" fmla="*/ 583 h 995"/>
                  <a:gd name="T28" fmla="*/ 353 w 1116"/>
                  <a:gd name="T29" fmla="*/ 473 h 995"/>
                  <a:gd name="T30" fmla="*/ 545 w 1116"/>
                  <a:gd name="T31" fmla="*/ 372 h 995"/>
                  <a:gd name="T32" fmla="*/ 658 w 1116"/>
                  <a:gd name="T33" fmla="*/ 180 h 995"/>
                  <a:gd name="T34" fmla="*/ 777 w 1116"/>
                  <a:gd name="T35" fmla="*/ 127 h 995"/>
                  <a:gd name="T36" fmla="*/ 676 w 1116"/>
                  <a:gd name="T37" fmla="*/ 52 h 995"/>
                  <a:gd name="T38" fmla="*/ 833 w 1116"/>
                  <a:gd name="T39" fmla="*/ 120 h 995"/>
                  <a:gd name="T40" fmla="*/ 960 w 1116"/>
                  <a:gd name="T41" fmla="*/ 197 h 995"/>
                  <a:gd name="T42" fmla="*/ 793 w 1116"/>
                  <a:gd name="T43" fmla="*/ 187 h 995"/>
                  <a:gd name="T44" fmla="*/ 669 w 1116"/>
                  <a:gd name="T45" fmla="*/ 288 h 995"/>
                  <a:gd name="T46" fmla="*/ 562 w 1116"/>
                  <a:gd name="T47" fmla="*/ 389 h 995"/>
                  <a:gd name="T48" fmla="*/ 459 w 1116"/>
                  <a:gd name="T49" fmla="*/ 517 h 995"/>
                  <a:gd name="T50" fmla="*/ 339 w 1116"/>
                  <a:gd name="T51" fmla="*/ 567 h 995"/>
                  <a:gd name="T52" fmla="*/ 431 w 1116"/>
                  <a:gd name="T53" fmla="*/ 742 h 995"/>
                  <a:gd name="T54" fmla="*/ 524 w 1116"/>
                  <a:gd name="T55" fmla="*/ 649 h 995"/>
                  <a:gd name="T56" fmla="*/ 613 w 1116"/>
                  <a:gd name="T57" fmla="*/ 553 h 995"/>
                  <a:gd name="T58" fmla="*/ 700 w 1116"/>
                  <a:gd name="T59" fmla="*/ 457 h 995"/>
                  <a:gd name="T60" fmla="*/ 793 w 1116"/>
                  <a:gd name="T61" fmla="*/ 363 h 995"/>
                  <a:gd name="T62" fmla="*/ 896 w 1116"/>
                  <a:gd name="T63" fmla="*/ 276 h 995"/>
                  <a:gd name="T64" fmla="*/ 1079 w 1116"/>
                  <a:gd name="T65" fmla="*/ 208 h 995"/>
                  <a:gd name="T66" fmla="*/ 1044 w 1116"/>
                  <a:gd name="T67" fmla="*/ 138 h 995"/>
                  <a:gd name="T68" fmla="*/ 941 w 1116"/>
                  <a:gd name="T69" fmla="*/ 63 h 995"/>
                  <a:gd name="T70" fmla="*/ 901 w 1116"/>
                  <a:gd name="T71" fmla="*/ 14 h 995"/>
                  <a:gd name="T72" fmla="*/ 974 w 1116"/>
                  <a:gd name="T73" fmla="*/ 40 h 995"/>
                  <a:gd name="T74" fmla="*/ 1116 w 1116"/>
                  <a:gd name="T75" fmla="*/ 213 h 995"/>
                  <a:gd name="T76" fmla="*/ 836 w 1116"/>
                  <a:gd name="T77" fmla="*/ 370 h 995"/>
                  <a:gd name="T78" fmla="*/ 714 w 1116"/>
                  <a:gd name="T79" fmla="*/ 501 h 995"/>
                  <a:gd name="T80" fmla="*/ 644 w 1116"/>
                  <a:gd name="T81" fmla="*/ 585 h 995"/>
                  <a:gd name="T82" fmla="*/ 573 w 1116"/>
                  <a:gd name="T83" fmla="*/ 667 h 995"/>
                  <a:gd name="T84" fmla="*/ 505 w 1116"/>
                  <a:gd name="T85" fmla="*/ 754 h 995"/>
                  <a:gd name="T86" fmla="*/ 431 w 1116"/>
                  <a:gd name="T87" fmla="*/ 840 h 995"/>
                  <a:gd name="T88" fmla="*/ 175 w 1116"/>
                  <a:gd name="T89" fmla="*/ 918 h 995"/>
                  <a:gd name="T90" fmla="*/ 101 w 1116"/>
                  <a:gd name="T91" fmla="*/ 988 h 995"/>
                  <a:gd name="T92" fmla="*/ 0 w 1116"/>
                  <a:gd name="T93" fmla="*/ 972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6" h="995">
                    <a:moveTo>
                      <a:pt x="0" y="972"/>
                    </a:moveTo>
                    <a:lnTo>
                      <a:pt x="19" y="953"/>
                    </a:lnTo>
                    <a:lnTo>
                      <a:pt x="40" y="967"/>
                    </a:lnTo>
                    <a:lnTo>
                      <a:pt x="63" y="969"/>
                    </a:lnTo>
                    <a:lnTo>
                      <a:pt x="79" y="960"/>
                    </a:lnTo>
                    <a:lnTo>
                      <a:pt x="75" y="932"/>
                    </a:lnTo>
                    <a:lnTo>
                      <a:pt x="49" y="908"/>
                    </a:lnTo>
                    <a:lnTo>
                      <a:pt x="14" y="897"/>
                    </a:lnTo>
                    <a:lnTo>
                      <a:pt x="16" y="878"/>
                    </a:lnTo>
                    <a:lnTo>
                      <a:pt x="47" y="878"/>
                    </a:lnTo>
                    <a:lnTo>
                      <a:pt x="77" y="897"/>
                    </a:lnTo>
                    <a:lnTo>
                      <a:pt x="112" y="941"/>
                    </a:lnTo>
                    <a:lnTo>
                      <a:pt x="126" y="932"/>
                    </a:lnTo>
                    <a:lnTo>
                      <a:pt x="117" y="906"/>
                    </a:lnTo>
                    <a:lnTo>
                      <a:pt x="98" y="885"/>
                    </a:lnTo>
                    <a:lnTo>
                      <a:pt x="54" y="850"/>
                    </a:lnTo>
                    <a:lnTo>
                      <a:pt x="65" y="838"/>
                    </a:lnTo>
                    <a:lnTo>
                      <a:pt x="110" y="864"/>
                    </a:lnTo>
                    <a:lnTo>
                      <a:pt x="145" y="904"/>
                    </a:lnTo>
                    <a:lnTo>
                      <a:pt x="154" y="885"/>
                    </a:lnTo>
                    <a:lnTo>
                      <a:pt x="138" y="859"/>
                    </a:lnTo>
                    <a:lnTo>
                      <a:pt x="112" y="833"/>
                    </a:lnTo>
                    <a:lnTo>
                      <a:pt x="87" y="819"/>
                    </a:lnTo>
                    <a:lnTo>
                      <a:pt x="110" y="815"/>
                    </a:lnTo>
                    <a:lnTo>
                      <a:pt x="133" y="824"/>
                    </a:lnTo>
                    <a:lnTo>
                      <a:pt x="171" y="857"/>
                    </a:lnTo>
                    <a:lnTo>
                      <a:pt x="168" y="826"/>
                    </a:lnTo>
                    <a:lnTo>
                      <a:pt x="147" y="801"/>
                    </a:lnTo>
                    <a:lnTo>
                      <a:pt x="122" y="782"/>
                    </a:lnTo>
                    <a:lnTo>
                      <a:pt x="94" y="770"/>
                    </a:lnTo>
                    <a:lnTo>
                      <a:pt x="112" y="752"/>
                    </a:lnTo>
                    <a:lnTo>
                      <a:pt x="161" y="782"/>
                    </a:lnTo>
                    <a:lnTo>
                      <a:pt x="204" y="836"/>
                    </a:lnTo>
                    <a:lnTo>
                      <a:pt x="213" y="850"/>
                    </a:lnTo>
                    <a:lnTo>
                      <a:pt x="229" y="857"/>
                    </a:lnTo>
                    <a:lnTo>
                      <a:pt x="318" y="845"/>
                    </a:lnTo>
                    <a:lnTo>
                      <a:pt x="395" y="801"/>
                    </a:lnTo>
                    <a:lnTo>
                      <a:pt x="395" y="733"/>
                    </a:lnTo>
                    <a:lnTo>
                      <a:pt x="384" y="700"/>
                    </a:lnTo>
                    <a:lnTo>
                      <a:pt x="367" y="667"/>
                    </a:lnTo>
                    <a:lnTo>
                      <a:pt x="323" y="625"/>
                    </a:lnTo>
                    <a:lnTo>
                      <a:pt x="304" y="583"/>
                    </a:lnTo>
                    <a:lnTo>
                      <a:pt x="300" y="480"/>
                    </a:lnTo>
                    <a:lnTo>
                      <a:pt x="323" y="471"/>
                    </a:lnTo>
                    <a:lnTo>
                      <a:pt x="353" y="473"/>
                    </a:lnTo>
                    <a:lnTo>
                      <a:pt x="407" y="478"/>
                    </a:lnTo>
                    <a:lnTo>
                      <a:pt x="454" y="368"/>
                    </a:lnTo>
                    <a:lnTo>
                      <a:pt x="545" y="372"/>
                    </a:lnTo>
                    <a:lnTo>
                      <a:pt x="569" y="269"/>
                    </a:lnTo>
                    <a:lnTo>
                      <a:pt x="632" y="262"/>
                    </a:lnTo>
                    <a:lnTo>
                      <a:pt x="658" y="180"/>
                    </a:lnTo>
                    <a:lnTo>
                      <a:pt x="733" y="176"/>
                    </a:lnTo>
                    <a:lnTo>
                      <a:pt x="770" y="157"/>
                    </a:lnTo>
                    <a:lnTo>
                      <a:pt x="777" y="127"/>
                    </a:lnTo>
                    <a:lnTo>
                      <a:pt x="655" y="80"/>
                    </a:lnTo>
                    <a:lnTo>
                      <a:pt x="660" y="66"/>
                    </a:lnTo>
                    <a:lnTo>
                      <a:pt x="676" y="52"/>
                    </a:lnTo>
                    <a:lnTo>
                      <a:pt x="728" y="75"/>
                    </a:lnTo>
                    <a:lnTo>
                      <a:pt x="777" y="96"/>
                    </a:lnTo>
                    <a:lnTo>
                      <a:pt x="833" y="120"/>
                    </a:lnTo>
                    <a:lnTo>
                      <a:pt x="889" y="145"/>
                    </a:lnTo>
                    <a:lnTo>
                      <a:pt x="931" y="169"/>
                    </a:lnTo>
                    <a:lnTo>
                      <a:pt x="960" y="197"/>
                    </a:lnTo>
                    <a:lnTo>
                      <a:pt x="817" y="150"/>
                    </a:lnTo>
                    <a:lnTo>
                      <a:pt x="807" y="171"/>
                    </a:lnTo>
                    <a:lnTo>
                      <a:pt x="793" y="187"/>
                    </a:lnTo>
                    <a:lnTo>
                      <a:pt x="751" y="201"/>
                    </a:lnTo>
                    <a:lnTo>
                      <a:pt x="681" y="230"/>
                    </a:lnTo>
                    <a:lnTo>
                      <a:pt x="669" y="288"/>
                    </a:lnTo>
                    <a:lnTo>
                      <a:pt x="594" y="309"/>
                    </a:lnTo>
                    <a:lnTo>
                      <a:pt x="590" y="358"/>
                    </a:lnTo>
                    <a:lnTo>
                      <a:pt x="562" y="389"/>
                    </a:lnTo>
                    <a:lnTo>
                      <a:pt x="517" y="400"/>
                    </a:lnTo>
                    <a:lnTo>
                      <a:pt x="466" y="396"/>
                    </a:lnTo>
                    <a:lnTo>
                      <a:pt x="459" y="517"/>
                    </a:lnTo>
                    <a:lnTo>
                      <a:pt x="337" y="520"/>
                    </a:lnTo>
                    <a:lnTo>
                      <a:pt x="335" y="543"/>
                    </a:lnTo>
                    <a:lnTo>
                      <a:pt x="339" y="567"/>
                    </a:lnTo>
                    <a:lnTo>
                      <a:pt x="356" y="611"/>
                    </a:lnTo>
                    <a:lnTo>
                      <a:pt x="400" y="670"/>
                    </a:lnTo>
                    <a:lnTo>
                      <a:pt x="431" y="742"/>
                    </a:lnTo>
                    <a:lnTo>
                      <a:pt x="463" y="709"/>
                    </a:lnTo>
                    <a:lnTo>
                      <a:pt x="494" y="679"/>
                    </a:lnTo>
                    <a:lnTo>
                      <a:pt x="524" y="649"/>
                    </a:lnTo>
                    <a:lnTo>
                      <a:pt x="555" y="616"/>
                    </a:lnTo>
                    <a:lnTo>
                      <a:pt x="583" y="585"/>
                    </a:lnTo>
                    <a:lnTo>
                      <a:pt x="613" y="553"/>
                    </a:lnTo>
                    <a:lnTo>
                      <a:pt x="641" y="520"/>
                    </a:lnTo>
                    <a:lnTo>
                      <a:pt x="672" y="487"/>
                    </a:lnTo>
                    <a:lnTo>
                      <a:pt x="700" y="457"/>
                    </a:lnTo>
                    <a:lnTo>
                      <a:pt x="730" y="424"/>
                    </a:lnTo>
                    <a:lnTo>
                      <a:pt x="763" y="393"/>
                    </a:lnTo>
                    <a:lnTo>
                      <a:pt x="793" y="363"/>
                    </a:lnTo>
                    <a:lnTo>
                      <a:pt x="826" y="333"/>
                    </a:lnTo>
                    <a:lnTo>
                      <a:pt x="861" y="304"/>
                    </a:lnTo>
                    <a:lnTo>
                      <a:pt x="896" y="276"/>
                    </a:lnTo>
                    <a:lnTo>
                      <a:pt x="934" y="248"/>
                    </a:lnTo>
                    <a:lnTo>
                      <a:pt x="1006" y="223"/>
                    </a:lnTo>
                    <a:lnTo>
                      <a:pt x="1079" y="208"/>
                    </a:lnTo>
                    <a:lnTo>
                      <a:pt x="1081" y="187"/>
                    </a:lnTo>
                    <a:lnTo>
                      <a:pt x="1070" y="164"/>
                    </a:lnTo>
                    <a:lnTo>
                      <a:pt x="1044" y="138"/>
                    </a:lnTo>
                    <a:lnTo>
                      <a:pt x="1011" y="110"/>
                    </a:lnTo>
                    <a:lnTo>
                      <a:pt x="976" y="84"/>
                    </a:lnTo>
                    <a:lnTo>
                      <a:pt x="941" y="63"/>
                    </a:lnTo>
                    <a:lnTo>
                      <a:pt x="910" y="45"/>
                    </a:lnTo>
                    <a:lnTo>
                      <a:pt x="889" y="33"/>
                    </a:lnTo>
                    <a:lnTo>
                      <a:pt x="901" y="14"/>
                    </a:lnTo>
                    <a:lnTo>
                      <a:pt x="917" y="0"/>
                    </a:lnTo>
                    <a:lnTo>
                      <a:pt x="946" y="19"/>
                    </a:lnTo>
                    <a:lnTo>
                      <a:pt x="974" y="40"/>
                    </a:lnTo>
                    <a:lnTo>
                      <a:pt x="1030" y="89"/>
                    </a:lnTo>
                    <a:lnTo>
                      <a:pt x="1079" y="148"/>
                    </a:lnTo>
                    <a:lnTo>
                      <a:pt x="1116" y="213"/>
                    </a:lnTo>
                    <a:lnTo>
                      <a:pt x="1095" y="279"/>
                    </a:lnTo>
                    <a:lnTo>
                      <a:pt x="948" y="286"/>
                    </a:lnTo>
                    <a:lnTo>
                      <a:pt x="836" y="370"/>
                    </a:lnTo>
                    <a:lnTo>
                      <a:pt x="786" y="421"/>
                    </a:lnTo>
                    <a:lnTo>
                      <a:pt x="737" y="475"/>
                    </a:lnTo>
                    <a:lnTo>
                      <a:pt x="714" y="501"/>
                    </a:lnTo>
                    <a:lnTo>
                      <a:pt x="690" y="529"/>
                    </a:lnTo>
                    <a:lnTo>
                      <a:pt x="667" y="557"/>
                    </a:lnTo>
                    <a:lnTo>
                      <a:pt x="644" y="585"/>
                    </a:lnTo>
                    <a:lnTo>
                      <a:pt x="620" y="611"/>
                    </a:lnTo>
                    <a:lnTo>
                      <a:pt x="597" y="639"/>
                    </a:lnTo>
                    <a:lnTo>
                      <a:pt x="573" y="667"/>
                    </a:lnTo>
                    <a:lnTo>
                      <a:pt x="550" y="695"/>
                    </a:lnTo>
                    <a:lnTo>
                      <a:pt x="529" y="723"/>
                    </a:lnTo>
                    <a:lnTo>
                      <a:pt x="505" y="754"/>
                    </a:lnTo>
                    <a:lnTo>
                      <a:pt x="482" y="782"/>
                    </a:lnTo>
                    <a:lnTo>
                      <a:pt x="459" y="810"/>
                    </a:lnTo>
                    <a:lnTo>
                      <a:pt x="431" y="840"/>
                    </a:lnTo>
                    <a:lnTo>
                      <a:pt x="398" y="859"/>
                    </a:lnTo>
                    <a:lnTo>
                      <a:pt x="323" y="876"/>
                    </a:lnTo>
                    <a:lnTo>
                      <a:pt x="175" y="918"/>
                    </a:lnTo>
                    <a:lnTo>
                      <a:pt x="147" y="950"/>
                    </a:lnTo>
                    <a:lnTo>
                      <a:pt x="126" y="972"/>
                    </a:lnTo>
                    <a:lnTo>
                      <a:pt x="101" y="988"/>
                    </a:lnTo>
                    <a:lnTo>
                      <a:pt x="47" y="995"/>
                    </a:lnTo>
                    <a:lnTo>
                      <a:pt x="0" y="972"/>
                    </a:lnTo>
                    <a:lnTo>
                      <a:pt x="0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890" y="1987"/>
                <a:ext cx="959" cy="1037"/>
              </a:xfrm>
              <a:custGeom>
                <a:avLst/>
                <a:gdLst>
                  <a:gd name="T0" fmla="*/ 0 w 959"/>
                  <a:gd name="T1" fmla="*/ 971 h 1037"/>
                  <a:gd name="T2" fmla="*/ 21 w 959"/>
                  <a:gd name="T3" fmla="*/ 908 h 1037"/>
                  <a:gd name="T4" fmla="*/ 49 w 959"/>
                  <a:gd name="T5" fmla="*/ 864 h 1037"/>
                  <a:gd name="T6" fmla="*/ 42 w 959"/>
                  <a:gd name="T7" fmla="*/ 644 h 1037"/>
                  <a:gd name="T8" fmla="*/ 124 w 959"/>
                  <a:gd name="T9" fmla="*/ 545 h 1037"/>
                  <a:gd name="T10" fmla="*/ 208 w 959"/>
                  <a:gd name="T11" fmla="*/ 461 h 1037"/>
                  <a:gd name="T12" fmla="*/ 290 w 959"/>
                  <a:gd name="T13" fmla="*/ 386 h 1037"/>
                  <a:gd name="T14" fmla="*/ 372 w 959"/>
                  <a:gd name="T15" fmla="*/ 318 h 1037"/>
                  <a:gd name="T16" fmla="*/ 454 w 959"/>
                  <a:gd name="T17" fmla="*/ 255 h 1037"/>
                  <a:gd name="T18" fmla="*/ 533 w 959"/>
                  <a:gd name="T19" fmla="*/ 192 h 1037"/>
                  <a:gd name="T20" fmla="*/ 613 w 959"/>
                  <a:gd name="T21" fmla="*/ 129 h 1037"/>
                  <a:gd name="T22" fmla="*/ 688 w 959"/>
                  <a:gd name="T23" fmla="*/ 61 h 1037"/>
                  <a:gd name="T24" fmla="*/ 725 w 959"/>
                  <a:gd name="T25" fmla="*/ 12 h 1037"/>
                  <a:gd name="T26" fmla="*/ 784 w 959"/>
                  <a:gd name="T27" fmla="*/ 0 h 1037"/>
                  <a:gd name="T28" fmla="*/ 917 w 959"/>
                  <a:gd name="T29" fmla="*/ 47 h 1037"/>
                  <a:gd name="T30" fmla="*/ 950 w 959"/>
                  <a:gd name="T31" fmla="*/ 87 h 1037"/>
                  <a:gd name="T32" fmla="*/ 889 w 959"/>
                  <a:gd name="T33" fmla="*/ 80 h 1037"/>
                  <a:gd name="T34" fmla="*/ 789 w 959"/>
                  <a:gd name="T35" fmla="*/ 54 h 1037"/>
                  <a:gd name="T36" fmla="*/ 718 w 959"/>
                  <a:gd name="T37" fmla="*/ 89 h 1037"/>
                  <a:gd name="T38" fmla="*/ 667 w 959"/>
                  <a:gd name="T39" fmla="*/ 131 h 1037"/>
                  <a:gd name="T40" fmla="*/ 601 w 959"/>
                  <a:gd name="T41" fmla="*/ 173 h 1037"/>
                  <a:gd name="T42" fmla="*/ 533 w 959"/>
                  <a:gd name="T43" fmla="*/ 225 h 1037"/>
                  <a:gd name="T44" fmla="*/ 430 w 959"/>
                  <a:gd name="T45" fmla="*/ 302 h 1037"/>
                  <a:gd name="T46" fmla="*/ 335 w 959"/>
                  <a:gd name="T47" fmla="*/ 386 h 1037"/>
                  <a:gd name="T48" fmla="*/ 274 w 959"/>
                  <a:gd name="T49" fmla="*/ 442 h 1037"/>
                  <a:gd name="T50" fmla="*/ 215 w 959"/>
                  <a:gd name="T51" fmla="*/ 506 h 1037"/>
                  <a:gd name="T52" fmla="*/ 161 w 959"/>
                  <a:gd name="T53" fmla="*/ 571 h 1037"/>
                  <a:gd name="T54" fmla="*/ 250 w 959"/>
                  <a:gd name="T55" fmla="*/ 609 h 1037"/>
                  <a:gd name="T56" fmla="*/ 363 w 959"/>
                  <a:gd name="T57" fmla="*/ 690 h 1037"/>
                  <a:gd name="T58" fmla="*/ 316 w 959"/>
                  <a:gd name="T59" fmla="*/ 667 h 1037"/>
                  <a:gd name="T60" fmla="*/ 171 w 959"/>
                  <a:gd name="T61" fmla="*/ 665 h 1037"/>
                  <a:gd name="T62" fmla="*/ 93 w 959"/>
                  <a:gd name="T63" fmla="*/ 730 h 1037"/>
                  <a:gd name="T64" fmla="*/ 119 w 959"/>
                  <a:gd name="T65" fmla="*/ 796 h 1037"/>
                  <a:gd name="T66" fmla="*/ 136 w 959"/>
                  <a:gd name="T67" fmla="*/ 836 h 1037"/>
                  <a:gd name="T68" fmla="*/ 79 w 959"/>
                  <a:gd name="T69" fmla="*/ 875 h 1037"/>
                  <a:gd name="T70" fmla="*/ 37 w 959"/>
                  <a:gd name="T71" fmla="*/ 934 h 1037"/>
                  <a:gd name="T72" fmla="*/ 42 w 959"/>
                  <a:gd name="T73" fmla="*/ 1004 h 1037"/>
                  <a:gd name="T74" fmla="*/ 40 w 959"/>
                  <a:gd name="T75" fmla="*/ 103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9" h="1037">
                    <a:moveTo>
                      <a:pt x="40" y="1037"/>
                    </a:moveTo>
                    <a:lnTo>
                      <a:pt x="0" y="971"/>
                    </a:lnTo>
                    <a:lnTo>
                      <a:pt x="0" y="934"/>
                    </a:lnTo>
                    <a:lnTo>
                      <a:pt x="21" y="908"/>
                    </a:lnTo>
                    <a:lnTo>
                      <a:pt x="26" y="878"/>
                    </a:lnTo>
                    <a:lnTo>
                      <a:pt x="49" y="864"/>
                    </a:lnTo>
                    <a:lnTo>
                      <a:pt x="63" y="812"/>
                    </a:lnTo>
                    <a:lnTo>
                      <a:pt x="42" y="644"/>
                    </a:lnTo>
                    <a:lnTo>
                      <a:pt x="84" y="592"/>
                    </a:lnTo>
                    <a:lnTo>
                      <a:pt x="124" y="545"/>
                    </a:lnTo>
                    <a:lnTo>
                      <a:pt x="166" y="503"/>
                    </a:lnTo>
                    <a:lnTo>
                      <a:pt x="208" y="461"/>
                    </a:lnTo>
                    <a:lnTo>
                      <a:pt x="248" y="424"/>
                    </a:lnTo>
                    <a:lnTo>
                      <a:pt x="290" y="386"/>
                    </a:lnTo>
                    <a:lnTo>
                      <a:pt x="330" y="353"/>
                    </a:lnTo>
                    <a:lnTo>
                      <a:pt x="372" y="318"/>
                    </a:lnTo>
                    <a:lnTo>
                      <a:pt x="412" y="286"/>
                    </a:lnTo>
                    <a:lnTo>
                      <a:pt x="454" y="255"/>
                    </a:lnTo>
                    <a:lnTo>
                      <a:pt x="494" y="225"/>
                    </a:lnTo>
                    <a:lnTo>
                      <a:pt x="533" y="192"/>
                    </a:lnTo>
                    <a:lnTo>
                      <a:pt x="573" y="161"/>
                    </a:lnTo>
                    <a:lnTo>
                      <a:pt x="613" y="129"/>
                    </a:lnTo>
                    <a:lnTo>
                      <a:pt x="651" y="94"/>
                    </a:lnTo>
                    <a:lnTo>
                      <a:pt x="688" y="61"/>
                    </a:lnTo>
                    <a:lnTo>
                      <a:pt x="704" y="33"/>
                    </a:lnTo>
                    <a:lnTo>
                      <a:pt x="725" y="12"/>
                    </a:lnTo>
                    <a:lnTo>
                      <a:pt x="753" y="0"/>
                    </a:lnTo>
                    <a:lnTo>
                      <a:pt x="784" y="0"/>
                    </a:lnTo>
                    <a:lnTo>
                      <a:pt x="873" y="23"/>
                    </a:lnTo>
                    <a:lnTo>
                      <a:pt x="917" y="47"/>
                    </a:lnTo>
                    <a:lnTo>
                      <a:pt x="959" y="70"/>
                    </a:lnTo>
                    <a:lnTo>
                      <a:pt x="950" y="87"/>
                    </a:lnTo>
                    <a:lnTo>
                      <a:pt x="936" y="103"/>
                    </a:lnTo>
                    <a:lnTo>
                      <a:pt x="889" y="80"/>
                    </a:lnTo>
                    <a:lnTo>
                      <a:pt x="840" y="61"/>
                    </a:lnTo>
                    <a:lnTo>
                      <a:pt x="789" y="54"/>
                    </a:lnTo>
                    <a:lnTo>
                      <a:pt x="737" y="63"/>
                    </a:lnTo>
                    <a:lnTo>
                      <a:pt x="718" y="89"/>
                    </a:lnTo>
                    <a:lnTo>
                      <a:pt x="695" y="110"/>
                    </a:lnTo>
                    <a:lnTo>
                      <a:pt x="667" y="131"/>
                    </a:lnTo>
                    <a:lnTo>
                      <a:pt x="636" y="147"/>
                    </a:lnTo>
                    <a:lnTo>
                      <a:pt x="601" y="173"/>
                    </a:lnTo>
                    <a:lnTo>
                      <a:pt x="566" y="199"/>
                    </a:lnTo>
                    <a:lnTo>
                      <a:pt x="533" y="225"/>
                    </a:lnTo>
                    <a:lnTo>
                      <a:pt x="498" y="250"/>
                    </a:lnTo>
                    <a:lnTo>
                      <a:pt x="430" y="302"/>
                    </a:lnTo>
                    <a:lnTo>
                      <a:pt x="367" y="358"/>
                    </a:lnTo>
                    <a:lnTo>
                      <a:pt x="335" y="386"/>
                    </a:lnTo>
                    <a:lnTo>
                      <a:pt x="304" y="414"/>
                    </a:lnTo>
                    <a:lnTo>
                      <a:pt x="274" y="442"/>
                    </a:lnTo>
                    <a:lnTo>
                      <a:pt x="243" y="475"/>
                    </a:lnTo>
                    <a:lnTo>
                      <a:pt x="215" y="506"/>
                    </a:lnTo>
                    <a:lnTo>
                      <a:pt x="189" y="538"/>
                    </a:lnTo>
                    <a:lnTo>
                      <a:pt x="161" y="571"/>
                    </a:lnTo>
                    <a:lnTo>
                      <a:pt x="136" y="606"/>
                    </a:lnTo>
                    <a:lnTo>
                      <a:pt x="250" y="609"/>
                    </a:lnTo>
                    <a:lnTo>
                      <a:pt x="339" y="637"/>
                    </a:lnTo>
                    <a:lnTo>
                      <a:pt x="363" y="690"/>
                    </a:lnTo>
                    <a:lnTo>
                      <a:pt x="344" y="676"/>
                    </a:lnTo>
                    <a:lnTo>
                      <a:pt x="316" y="667"/>
                    </a:lnTo>
                    <a:lnTo>
                      <a:pt x="246" y="658"/>
                    </a:lnTo>
                    <a:lnTo>
                      <a:pt x="171" y="665"/>
                    </a:lnTo>
                    <a:lnTo>
                      <a:pt x="114" y="695"/>
                    </a:lnTo>
                    <a:lnTo>
                      <a:pt x="93" y="730"/>
                    </a:lnTo>
                    <a:lnTo>
                      <a:pt x="98" y="765"/>
                    </a:lnTo>
                    <a:lnTo>
                      <a:pt x="119" y="796"/>
                    </a:lnTo>
                    <a:lnTo>
                      <a:pt x="152" y="817"/>
                    </a:lnTo>
                    <a:lnTo>
                      <a:pt x="136" y="836"/>
                    </a:lnTo>
                    <a:lnTo>
                      <a:pt x="82" y="836"/>
                    </a:lnTo>
                    <a:lnTo>
                      <a:pt x="79" y="875"/>
                    </a:lnTo>
                    <a:lnTo>
                      <a:pt x="58" y="903"/>
                    </a:lnTo>
                    <a:lnTo>
                      <a:pt x="37" y="934"/>
                    </a:lnTo>
                    <a:lnTo>
                      <a:pt x="30" y="985"/>
                    </a:lnTo>
                    <a:lnTo>
                      <a:pt x="42" y="1004"/>
                    </a:lnTo>
                    <a:lnTo>
                      <a:pt x="56" y="1018"/>
                    </a:lnTo>
                    <a:lnTo>
                      <a:pt x="40" y="1037"/>
                    </a:lnTo>
                    <a:lnTo>
                      <a:pt x="40" y="10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281" y="2223"/>
                <a:ext cx="590" cy="518"/>
              </a:xfrm>
              <a:custGeom>
                <a:avLst/>
                <a:gdLst>
                  <a:gd name="T0" fmla="*/ 0 w 590"/>
                  <a:gd name="T1" fmla="*/ 361 h 518"/>
                  <a:gd name="T2" fmla="*/ 112 w 590"/>
                  <a:gd name="T3" fmla="*/ 361 h 518"/>
                  <a:gd name="T4" fmla="*/ 124 w 590"/>
                  <a:gd name="T5" fmla="*/ 246 h 518"/>
                  <a:gd name="T6" fmla="*/ 210 w 590"/>
                  <a:gd name="T7" fmla="*/ 239 h 518"/>
                  <a:gd name="T8" fmla="*/ 250 w 590"/>
                  <a:gd name="T9" fmla="*/ 206 h 518"/>
                  <a:gd name="T10" fmla="*/ 264 w 590"/>
                  <a:gd name="T11" fmla="*/ 145 h 518"/>
                  <a:gd name="T12" fmla="*/ 332 w 590"/>
                  <a:gd name="T13" fmla="*/ 129 h 518"/>
                  <a:gd name="T14" fmla="*/ 346 w 590"/>
                  <a:gd name="T15" fmla="*/ 57 h 518"/>
                  <a:gd name="T16" fmla="*/ 454 w 590"/>
                  <a:gd name="T17" fmla="*/ 38 h 518"/>
                  <a:gd name="T18" fmla="*/ 468 w 590"/>
                  <a:gd name="T19" fmla="*/ 0 h 518"/>
                  <a:gd name="T20" fmla="*/ 590 w 590"/>
                  <a:gd name="T21" fmla="*/ 43 h 518"/>
                  <a:gd name="T22" fmla="*/ 508 w 590"/>
                  <a:gd name="T23" fmla="*/ 99 h 518"/>
                  <a:gd name="T24" fmla="*/ 398 w 590"/>
                  <a:gd name="T25" fmla="*/ 195 h 518"/>
                  <a:gd name="T26" fmla="*/ 297 w 590"/>
                  <a:gd name="T27" fmla="*/ 293 h 518"/>
                  <a:gd name="T28" fmla="*/ 185 w 590"/>
                  <a:gd name="T29" fmla="*/ 417 h 518"/>
                  <a:gd name="T30" fmla="*/ 89 w 590"/>
                  <a:gd name="T31" fmla="*/ 518 h 518"/>
                  <a:gd name="T32" fmla="*/ 58 w 590"/>
                  <a:gd name="T33" fmla="*/ 454 h 518"/>
                  <a:gd name="T34" fmla="*/ 9 w 590"/>
                  <a:gd name="T35" fmla="*/ 405 h 518"/>
                  <a:gd name="T36" fmla="*/ 0 w 590"/>
                  <a:gd name="T37" fmla="*/ 361 h 518"/>
                  <a:gd name="T38" fmla="*/ 0 w 590"/>
                  <a:gd name="T39" fmla="*/ 36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0" h="518">
                    <a:moveTo>
                      <a:pt x="0" y="361"/>
                    </a:moveTo>
                    <a:lnTo>
                      <a:pt x="112" y="361"/>
                    </a:lnTo>
                    <a:lnTo>
                      <a:pt x="124" y="246"/>
                    </a:lnTo>
                    <a:lnTo>
                      <a:pt x="210" y="239"/>
                    </a:lnTo>
                    <a:lnTo>
                      <a:pt x="250" y="206"/>
                    </a:lnTo>
                    <a:lnTo>
                      <a:pt x="264" y="145"/>
                    </a:lnTo>
                    <a:lnTo>
                      <a:pt x="332" y="129"/>
                    </a:lnTo>
                    <a:lnTo>
                      <a:pt x="346" y="57"/>
                    </a:lnTo>
                    <a:lnTo>
                      <a:pt x="454" y="38"/>
                    </a:lnTo>
                    <a:lnTo>
                      <a:pt x="468" y="0"/>
                    </a:lnTo>
                    <a:lnTo>
                      <a:pt x="590" y="43"/>
                    </a:lnTo>
                    <a:lnTo>
                      <a:pt x="508" y="99"/>
                    </a:lnTo>
                    <a:lnTo>
                      <a:pt x="398" y="195"/>
                    </a:lnTo>
                    <a:lnTo>
                      <a:pt x="297" y="293"/>
                    </a:lnTo>
                    <a:lnTo>
                      <a:pt x="185" y="417"/>
                    </a:lnTo>
                    <a:lnTo>
                      <a:pt x="89" y="518"/>
                    </a:lnTo>
                    <a:lnTo>
                      <a:pt x="58" y="454"/>
                    </a:lnTo>
                    <a:lnTo>
                      <a:pt x="9" y="405"/>
                    </a:lnTo>
                    <a:lnTo>
                      <a:pt x="0" y="361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A0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313" y="2240"/>
                <a:ext cx="506" cy="456"/>
              </a:xfrm>
              <a:custGeom>
                <a:avLst/>
                <a:gdLst>
                  <a:gd name="T0" fmla="*/ 445 w 506"/>
                  <a:gd name="T1" fmla="*/ 0 h 456"/>
                  <a:gd name="T2" fmla="*/ 431 w 506"/>
                  <a:gd name="T3" fmla="*/ 33 h 456"/>
                  <a:gd name="T4" fmla="*/ 333 w 506"/>
                  <a:gd name="T5" fmla="*/ 56 h 456"/>
                  <a:gd name="T6" fmla="*/ 312 w 506"/>
                  <a:gd name="T7" fmla="*/ 128 h 456"/>
                  <a:gd name="T8" fmla="*/ 251 w 506"/>
                  <a:gd name="T9" fmla="*/ 147 h 456"/>
                  <a:gd name="T10" fmla="*/ 232 w 506"/>
                  <a:gd name="T11" fmla="*/ 220 h 456"/>
                  <a:gd name="T12" fmla="*/ 120 w 506"/>
                  <a:gd name="T13" fmla="*/ 250 h 456"/>
                  <a:gd name="T14" fmla="*/ 96 w 506"/>
                  <a:gd name="T15" fmla="*/ 356 h 456"/>
                  <a:gd name="T16" fmla="*/ 0 w 506"/>
                  <a:gd name="T17" fmla="*/ 372 h 456"/>
                  <a:gd name="T18" fmla="*/ 45 w 506"/>
                  <a:gd name="T19" fmla="*/ 414 h 456"/>
                  <a:gd name="T20" fmla="*/ 61 w 506"/>
                  <a:gd name="T21" fmla="*/ 456 h 456"/>
                  <a:gd name="T22" fmla="*/ 148 w 506"/>
                  <a:gd name="T23" fmla="*/ 339 h 456"/>
                  <a:gd name="T24" fmla="*/ 295 w 506"/>
                  <a:gd name="T25" fmla="*/ 217 h 456"/>
                  <a:gd name="T26" fmla="*/ 391 w 506"/>
                  <a:gd name="T27" fmla="*/ 91 h 456"/>
                  <a:gd name="T28" fmla="*/ 506 w 506"/>
                  <a:gd name="T29" fmla="*/ 30 h 456"/>
                  <a:gd name="T30" fmla="*/ 445 w 506"/>
                  <a:gd name="T31" fmla="*/ 0 h 456"/>
                  <a:gd name="T32" fmla="*/ 445 w 506"/>
                  <a:gd name="T3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6" h="456">
                    <a:moveTo>
                      <a:pt x="445" y="0"/>
                    </a:moveTo>
                    <a:lnTo>
                      <a:pt x="431" y="33"/>
                    </a:lnTo>
                    <a:lnTo>
                      <a:pt x="333" y="56"/>
                    </a:lnTo>
                    <a:lnTo>
                      <a:pt x="312" y="128"/>
                    </a:lnTo>
                    <a:lnTo>
                      <a:pt x="251" y="147"/>
                    </a:lnTo>
                    <a:lnTo>
                      <a:pt x="232" y="220"/>
                    </a:lnTo>
                    <a:lnTo>
                      <a:pt x="120" y="250"/>
                    </a:lnTo>
                    <a:lnTo>
                      <a:pt x="96" y="356"/>
                    </a:lnTo>
                    <a:lnTo>
                      <a:pt x="0" y="372"/>
                    </a:lnTo>
                    <a:lnTo>
                      <a:pt x="45" y="414"/>
                    </a:lnTo>
                    <a:lnTo>
                      <a:pt x="61" y="456"/>
                    </a:lnTo>
                    <a:lnTo>
                      <a:pt x="148" y="339"/>
                    </a:lnTo>
                    <a:lnTo>
                      <a:pt x="295" y="217"/>
                    </a:lnTo>
                    <a:lnTo>
                      <a:pt x="391" y="91"/>
                    </a:lnTo>
                    <a:lnTo>
                      <a:pt x="506" y="30"/>
                    </a:lnTo>
                    <a:lnTo>
                      <a:pt x="445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44" y="2270"/>
                <a:ext cx="431" cy="403"/>
              </a:xfrm>
              <a:custGeom>
                <a:avLst/>
                <a:gdLst>
                  <a:gd name="T0" fmla="*/ 431 w 431"/>
                  <a:gd name="T1" fmla="*/ 0 h 403"/>
                  <a:gd name="T2" fmla="*/ 325 w 431"/>
                  <a:gd name="T3" fmla="*/ 73 h 403"/>
                  <a:gd name="T4" fmla="*/ 260 w 431"/>
                  <a:gd name="T5" fmla="*/ 164 h 403"/>
                  <a:gd name="T6" fmla="*/ 159 w 431"/>
                  <a:gd name="T7" fmla="*/ 251 h 403"/>
                  <a:gd name="T8" fmla="*/ 51 w 431"/>
                  <a:gd name="T9" fmla="*/ 370 h 403"/>
                  <a:gd name="T10" fmla="*/ 37 w 431"/>
                  <a:gd name="T11" fmla="*/ 403 h 403"/>
                  <a:gd name="T12" fmla="*/ 0 w 431"/>
                  <a:gd name="T13" fmla="*/ 358 h 403"/>
                  <a:gd name="T14" fmla="*/ 68 w 431"/>
                  <a:gd name="T15" fmla="*/ 335 h 403"/>
                  <a:gd name="T16" fmla="*/ 103 w 431"/>
                  <a:gd name="T17" fmla="*/ 237 h 403"/>
                  <a:gd name="T18" fmla="*/ 206 w 431"/>
                  <a:gd name="T19" fmla="*/ 192 h 403"/>
                  <a:gd name="T20" fmla="*/ 234 w 431"/>
                  <a:gd name="T21" fmla="*/ 127 h 403"/>
                  <a:gd name="T22" fmla="*/ 292 w 431"/>
                  <a:gd name="T23" fmla="*/ 98 h 403"/>
                  <a:gd name="T24" fmla="*/ 316 w 431"/>
                  <a:gd name="T25" fmla="*/ 35 h 403"/>
                  <a:gd name="T26" fmla="*/ 431 w 431"/>
                  <a:gd name="T27" fmla="*/ 0 h 403"/>
                  <a:gd name="T28" fmla="*/ 431 w 431"/>
                  <a:gd name="T2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1" h="403">
                    <a:moveTo>
                      <a:pt x="431" y="0"/>
                    </a:moveTo>
                    <a:lnTo>
                      <a:pt x="325" y="73"/>
                    </a:lnTo>
                    <a:lnTo>
                      <a:pt x="260" y="164"/>
                    </a:lnTo>
                    <a:lnTo>
                      <a:pt x="159" y="251"/>
                    </a:lnTo>
                    <a:lnTo>
                      <a:pt x="51" y="370"/>
                    </a:lnTo>
                    <a:lnTo>
                      <a:pt x="37" y="403"/>
                    </a:lnTo>
                    <a:lnTo>
                      <a:pt x="0" y="358"/>
                    </a:lnTo>
                    <a:lnTo>
                      <a:pt x="68" y="335"/>
                    </a:lnTo>
                    <a:lnTo>
                      <a:pt x="103" y="237"/>
                    </a:lnTo>
                    <a:lnTo>
                      <a:pt x="206" y="192"/>
                    </a:lnTo>
                    <a:lnTo>
                      <a:pt x="234" y="127"/>
                    </a:lnTo>
                    <a:lnTo>
                      <a:pt x="292" y="98"/>
                    </a:lnTo>
                    <a:lnTo>
                      <a:pt x="316" y="35"/>
                    </a:lnTo>
                    <a:lnTo>
                      <a:pt x="431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990" y="2652"/>
                <a:ext cx="267" cy="192"/>
              </a:xfrm>
              <a:custGeom>
                <a:avLst/>
                <a:gdLst>
                  <a:gd name="T0" fmla="*/ 38 w 267"/>
                  <a:gd name="T1" fmla="*/ 140 h 192"/>
                  <a:gd name="T2" fmla="*/ 12 w 267"/>
                  <a:gd name="T3" fmla="*/ 110 h 192"/>
                  <a:gd name="T4" fmla="*/ 0 w 267"/>
                  <a:gd name="T5" fmla="*/ 84 h 192"/>
                  <a:gd name="T6" fmla="*/ 3 w 267"/>
                  <a:gd name="T7" fmla="*/ 56 h 192"/>
                  <a:gd name="T8" fmla="*/ 19 w 267"/>
                  <a:gd name="T9" fmla="*/ 32 h 192"/>
                  <a:gd name="T10" fmla="*/ 47 w 267"/>
                  <a:gd name="T11" fmla="*/ 16 h 192"/>
                  <a:gd name="T12" fmla="*/ 73 w 267"/>
                  <a:gd name="T13" fmla="*/ 9 h 192"/>
                  <a:gd name="T14" fmla="*/ 127 w 267"/>
                  <a:gd name="T15" fmla="*/ 0 h 192"/>
                  <a:gd name="T16" fmla="*/ 176 w 267"/>
                  <a:gd name="T17" fmla="*/ 2 h 192"/>
                  <a:gd name="T18" fmla="*/ 232 w 267"/>
                  <a:gd name="T19" fmla="*/ 16 h 192"/>
                  <a:gd name="T20" fmla="*/ 267 w 267"/>
                  <a:gd name="T21" fmla="*/ 44 h 192"/>
                  <a:gd name="T22" fmla="*/ 199 w 267"/>
                  <a:gd name="T23" fmla="*/ 42 h 192"/>
                  <a:gd name="T24" fmla="*/ 227 w 267"/>
                  <a:gd name="T25" fmla="*/ 86 h 192"/>
                  <a:gd name="T26" fmla="*/ 169 w 267"/>
                  <a:gd name="T27" fmla="*/ 77 h 192"/>
                  <a:gd name="T28" fmla="*/ 197 w 267"/>
                  <a:gd name="T29" fmla="*/ 121 h 192"/>
                  <a:gd name="T30" fmla="*/ 139 w 267"/>
                  <a:gd name="T31" fmla="*/ 114 h 192"/>
                  <a:gd name="T32" fmla="*/ 164 w 267"/>
                  <a:gd name="T33" fmla="*/ 161 h 192"/>
                  <a:gd name="T34" fmla="*/ 103 w 267"/>
                  <a:gd name="T35" fmla="*/ 140 h 192"/>
                  <a:gd name="T36" fmla="*/ 122 w 267"/>
                  <a:gd name="T37" fmla="*/ 192 h 192"/>
                  <a:gd name="T38" fmla="*/ 89 w 267"/>
                  <a:gd name="T39" fmla="*/ 159 h 192"/>
                  <a:gd name="T40" fmla="*/ 66 w 267"/>
                  <a:gd name="T41" fmla="*/ 147 h 192"/>
                  <a:gd name="T42" fmla="*/ 38 w 267"/>
                  <a:gd name="T43" fmla="*/ 140 h 192"/>
                  <a:gd name="T44" fmla="*/ 38 w 267"/>
                  <a:gd name="T45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92">
                    <a:moveTo>
                      <a:pt x="38" y="140"/>
                    </a:moveTo>
                    <a:lnTo>
                      <a:pt x="12" y="110"/>
                    </a:lnTo>
                    <a:lnTo>
                      <a:pt x="0" y="84"/>
                    </a:lnTo>
                    <a:lnTo>
                      <a:pt x="3" y="56"/>
                    </a:lnTo>
                    <a:lnTo>
                      <a:pt x="19" y="32"/>
                    </a:lnTo>
                    <a:lnTo>
                      <a:pt x="47" y="16"/>
                    </a:lnTo>
                    <a:lnTo>
                      <a:pt x="73" y="9"/>
                    </a:lnTo>
                    <a:lnTo>
                      <a:pt x="127" y="0"/>
                    </a:lnTo>
                    <a:lnTo>
                      <a:pt x="176" y="2"/>
                    </a:lnTo>
                    <a:lnTo>
                      <a:pt x="232" y="16"/>
                    </a:lnTo>
                    <a:lnTo>
                      <a:pt x="267" y="44"/>
                    </a:lnTo>
                    <a:lnTo>
                      <a:pt x="199" y="42"/>
                    </a:lnTo>
                    <a:lnTo>
                      <a:pt x="227" y="86"/>
                    </a:lnTo>
                    <a:lnTo>
                      <a:pt x="169" y="77"/>
                    </a:lnTo>
                    <a:lnTo>
                      <a:pt x="197" y="121"/>
                    </a:lnTo>
                    <a:lnTo>
                      <a:pt x="139" y="114"/>
                    </a:lnTo>
                    <a:lnTo>
                      <a:pt x="164" y="161"/>
                    </a:lnTo>
                    <a:lnTo>
                      <a:pt x="103" y="140"/>
                    </a:lnTo>
                    <a:lnTo>
                      <a:pt x="122" y="192"/>
                    </a:lnTo>
                    <a:lnTo>
                      <a:pt x="89" y="159"/>
                    </a:lnTo>
                    <a:lnTo>
                      <a:pt x="66" y="147"/>
                    </a:lnTo>
                    <a:lnTo>
                      <a:pt x="38" y="140"/>
                    </a:lnTo>
                    <a:lnTo>
                      <a:pt x="38" y="14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3934" y="2823"/>
                <a:ext cx="143" cy="131"/>
              </a:xfrm>
              <a:custGeom>
                <a:avLst/>
                <a:gdLst>
                  <a:gd name="T0" fmla="*/ 42 w 143"/>
                  <a:gd name="T1" fmla="*/ 2 h 131"/>
                  <a:gd name="T2" fmla="*/ 42 w 143"/>
                  <a:gd name="T3" fmla="*/ 32 h 131"/>
                  <a:gd name="T4" fmla="*/ 40 w 143"/>
                  <a:gd name="T5" fmla="*/ 51 h 131"/>
                  <a:gd name="T6" fmla="*/ 28 w 143"/>
                  <a:gd name="T7" fmla="*/ 56 h 131"/>
                  <a:gd name="T8" fmla="*/ 24 w 143"/>
                  <a:gd name="T9" fmla="*/ 70 h 131"/>
                  <a:gd name="T10" fmla="*/ 14 w 143"/>
                  <a:gd name="T11" fmla="*/ 79 h 131"/>
                  <a:gd name="T12" fmla="*/ 0 w 143"/>
                  <a:gd name="T13" fmla="*/ 96 h 131"/>
                  <a:gd name="T14" fmla="*/ 24 w 143"/>
                  <a:gd name="T15" fmla="*/ 96 h 131"/>
                  <a:gd name="T16" fmla="*/ 52 w 143"/>
                  <a:gd name="T17" fmla="*/ 100 h 131"/>
                  <a:gd name="T18" fmla="*/ 78 w 143"/>
                  <a:gd name="T19" fmla="*/ 124 h 131"/>
                  <a:gd name="T20" fmla="*/ 89 w 143"/>
                  <a:gd name="T21" fmla="*/ 131 h 131"/>
                  <a:gd name="T22" fmla="*/ 92 w 143"/>
                  <a:gd name="T23" fmla="*/ 124 h 131"/>
                  <a:gd name="T24" fmla="*/ 38 w 143"/>
                  <a:gd name="T25" fmla="*/ 79 h 131"/>
                  <a:gd name="T26" fmla="*/ 47 w 143"/>
                  <a:gd name="T27" fmla="*/ 58 h 131"/>
                  <a:gd name="T28" fmla="*/ 82 w 143"/>
                  <a:gd name="T29" fmla="*/ 67 h 131"/>
                  <a:gd name="T30" fmla="*/ 113 w 143"/>
                  <a:gd name="T31" fmla="*/ 100 h 131"/>
                  <a:gd name="T32" fmla="*/ 122 w 143"/>
                  <a:gd name="T33" fmla="*/ 89 h 131"/>
                  <a:gd name="T34" fmla="*/ 87 w 143"/>
                  <a:gd name="T35" fmla="*/ 51 h 131"/>
                  <a:gd name="T36" fmla="*/ 70 w 143"/>
                  <a:gd name="T37" fmla="*/ 44 h 131"/>
                  <a:gd name="T38" fmla="*/ 85 w 143"/>
                  <a:gd name="T39" fmla="*/ 35 h 131"/>
                  <a:gd name="T40" fmla="*/ 117 w 143"/>
                  <a:gd name="T41" fmla="*/ 37 h 131"/>
                  <a:gd name="T42" fmla="*/ 143 w 143"/>
                  <a:gd name="T43" fmla="*/ 56 h 131"/>
                  <a:gd name="T44" fmla="*/ 143 w 143"/>
                  <a:gd name="T45" fmla="*/ 39 h 131"/>
                  <a:gd name="T46" fmla="*/ 108 w 143"/>
                  <a:gd name="T47" fmla="*/ 11 h 131"/>
                  <a:gd name="T48" fmla="*/ 78 w 143"/>
                  <a:gd name="T49" fmla="*/ 2 h 131"/>
                  <a:gd name="T50" fmla="*/ 54 w 143"/>
                  <a:gd name="T51" fmla="*/ 0 h 131"/>
                  <a:gd name="T52" fmla="*/ 42 w 143"/>
                  <a:gd name="T53" fmla="*/ 2 h 131"/>
                  <a:gd name="T54" fmla="*/ 42 w 143"/>
                  <a:gd name="T55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31">
                    <a:moveTo>
                      <a:pt x="42" y="2"/>
                    </a:moveTo>
                    <a:lnTo>
                      <a:pt x="42" y="32"/>
                    </a:lnTo>
                    <a:lnTo>
                      <a:pt x="40" y="51"/>
                    </a:lnTo>
                    <a:lnTo>
                      <a:pt x="28" y="56"/>
                    </a:lnTo>
                    <a:lnTo>
                      <a:pt x="24" y="70"/>
                    </a:lnTo>
                    <a:lnTo>
                      <a:pt x="14" y="79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52" y="100"/>
                    </a:lnTo>
                    <a:lnTo>
                      <a:pt x="78" y="124"/>
                    </a:lnTo>
                    <a:lnTo>
                      <a:pt x="89" y="131"/>
                    </a:lnTo>
                    <a:lnTo>
                      <a:pt x="92" y="124"/>
                    </a:lnTo>
                    <a:lnTo>
                      <a:pt x="38" y="79"/>
                    </a:lnTo>
                    <a:lnTo>
                      <a:pt x="47" y="58"/>
                    </a:lnTo>
                    <a:lnTo>
                      <a:pt x="82" y="67"/>
                    </a:lnTo>
                    <a:lnTo>
                      <a:pt x="113" y="100"/>
                    </a:lnTo>
                    <a:lnTo>
                      <a:pt x="122" y="89"/>
                    </a:lnTo>
                    <a:lnTo>
                      <a:pt x="87" y="51"/>
                    </a:lnTo>
                    <a:lnTo>
                      <a:pt x="70" y="44"/>
                    </a:lnTo>
                    <a:lnTo>
                      <a:pt x="85" y="35"/>
                    </a:lnTo>
                    <a:lnTo>
                      <a:pt x="117" y="37"/>
                    </a:lnTo>
                    <a:lnTo>
                      <a:pt x="143" y="56"/>
                    </a:lnTo>
                    <a:lnTo>
                      <a:pt x="143" y="39"/>
                    </a:lnTo>
                    <a:lnTo>
                      <a:pt x="108" y="11"/>
                    </a:lnTo>
                    <a:lnTo>
                      <a:pt x="78" y="2"/>
                    </a:lnTo>
                    <a:lnTo>
                      <a:pt x="54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4016" y="2666"/>
                <a:ext cx="134" cy="129"/>
              </a:xfrm>
              <a:custGeom>
                <a:avLst/>
                <a:gdLst>
                  <a:gd name="T0" fmla="*/ 31 w 134"/>
                  <a:gd name="T1" fmla="*/ 119 h 129"/>
                  <a:gd name="T2" fmla="*/ 12 w 134"/>
                  <a:gd name="T3" fmla="*/ 103 h 129"/>
                  <a:gd name="T4" fmla="*/ 0 w 134"/>
                  <a:gd name="T5" fmla="*/ 72 h 129"/>
                  <a:gd name="T6" fmla="*/ 3 w 134"/>
                  <a:gd name="T7" fmla="*/ 42 h 129"/>
                  <a:gd name="T8" fmla="*/ 10 w 134"/>
                  <a:gd name="T9" fmla="*/ 23 h 129"/>
                  <a:gd name="T10" fmla="*/ 26 w 134"/>
                  <a:gd name="T11" fmla="*/ 14 h 129"/>
                  <a:gd name="T12" fmla="*/ 54 w 134"/>
                  <a:gd name="T13" fmla="*/ 2 h 129"/>
                  <a:gd name="T14" fmla="*/ 115 w 134"/>
                  <a:gd name="T15" fmla="*/ 0 h 129"/>
                  <a:gd name="T16" fmla="*/ 134 w 134"/>
                  <a:gd name="T17" fmla="*/ 9 h 129"/>
                  <a:gd name="T18" fmla="*/ 134 w 134"/>
                  <a:gd name="T19" fmla="*/ 42 h 129"/>
                  <a:gd name="T20" fmla="*/ 101 w 134"/>
                  <a:gd name="T21" fmla="*/ 58 h 129"/>
                  <a:gd name="T22" fmla="*/ 68 w 134"/>
                  <a:gd name="T23" fmla="*/ 72 h 129"/>
                  <a:gd name="T24" fmla="*/ 56 w 134"/>
                  <a:gd name="T25" fmla="*/ 86 h 129"/>
                  <a:gd name="T26" fmla="*/ 49 w 134"/>
                  <a:gd name="T27" fmla="*/ 114 h 129"/>
                  <a:gd name="T28" fmla="*/ 54 w 134"/>
                  <a:gd name="T29" fmla="*/ 129 h 129"/>
                  <a:gd name="T30" fmla="*/ 31 w 134"/>
                  <a:gd name="T31" fmla="*/ 119 h 129"/>
                  <a:gd name="T32" fmla="*/ 31 w 134"/>
                  <a:gd name="T3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29">
                    <a:moveTo>
                      <a:pt x="31" y="119"/>
                    </a:moveTo>
                    <a:lnTo>
                      <a:pt x="12" y="103"/>
                    </a:lnTo>
                    <a:lnTo>
                      <a:pt x="0" y="72"/>
                    </a:lnTo>
                    <a:lnTo>
                      <a:pt x="3" y="42"/>
                    </a:lnTo>
                    <a:lnTo>
                      <a:pt x="10" y="23"/>
                    </a:lnTo>
                    <a:lnTo>
                      <a:pt x="26" y="14"/>
                    </a:lnTo>
                    <a:lnTo>
                      <a:pt x="54" y="2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34" y="42"/>
                    </a:lnTo>
                    <a:lnTo>
                      <a:pt x="101" y="58"/>
                    </a:lnTo>
                    <a:lnTo>
                      <a:pt x="68" y="72"/>
                    </a:lnTo>
                    <a:lnTo>
                      <a:pt x="56" y="86"/>
                    </a:lnTo>
                    <a:lnTo>
                      <a:pt x="49" y="114"/>
                    </a:lnTo>
                    <a:lnTo>
                      <a:pt x="54" y="129"/>
                    </a:lnTo>
                    <a:lnTo>
                      <a:pt x="31" y="119"/>
                    </a:lnTo>
                    <a:lnTo>
                      <a:pt x="31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4131" y="2720"/>
                <a:ext cx="180" cy="170"/>
              </a:xfrm>
              <a:custGeom>
                <a:avLst/>
                <a:gdLst>
                  <a:gd name="T0" fmla="*/ 168 w 180"/>
                  <a:gd name="T1" fmla="*/ 28 h 170"/>
                  <a:gd name="T2" fmla="*/ 180 w 180"/>
                  <a:gd name="T3" fmla="*/ 82 h 170"/>
                  <a:gd name="T4" fmla="*/ 180 w 180"/>
                  <a:gd name="T5" fmla="*/ 114 h 170"/>
                  <a:gd name="T6" fmla="*/ 168 w 180"/>
                  <a:gd name="T7" fmla="*/ 138 h 170"/>
                  <a:gd name="T8" fmla="*/ 133 w 180"/>
                  <a:gd name="T9" fmla="*/ 152 h 170"/>
                  <a:gd name="T10" fmla="*/ 96 w 180"/>
                  <a:gd name="T11" fmla="*/ 159 h 170"/>
                  <a:gd name="T12" fmla="*/ 63 w 180"/>
                  <a:gd name="T13" fmla="*/ 166 h 170"/>
                  <a:gd name="T14" fmla="*/ 30 w 180"/>
                  <a:gd name="T15" fmla="*/ 170 h 170"/>
                  <a:gd name="T16" fmla="*/ 9 w 180"/>
                  <a:gd name="T17" fmla="*/ 161 h 170"/>
                  <a:gd name="T18" fmla="*/ 0 w 180"/>
                  <a:gd name="T19" fmla="*/ 138 h 170"/>
                  <a:gd name="T20" fmla="*/ 12 w 180"/>
                  <a:gd name="T21" fmla="*/ 114 h 170"/>
                  <a:gd name="T22" fmla="*/ 54 w 180"/>
                  <a:gd name="T23" fmla="*/ 98 h 170"/>
                  <a:gd name="T24" fmla="*/ 89 w 180"/>
                  <a:gd name="T25" fmla="*/ 89 h 170"/>
                  <a:gd name="T26" fmla="*/ 119 w 180"/>
                  <a:gd name="T27" fmla="*/ 75 h 170"/>
                  <a:gd name="T28" fmla="*/ 143 w 180"/>
                  <a:gd name="T29" fmla="*/ 44 h 170"/>
                  <a:gd name="T30" fmla="*/ 147 w 180"/>
                  <a:gd name="T31" fmla="*/ 9 h 170"/>
                  <a:gd name="T32" fmla="*/ 150 w 180"/>
                  <a:gd name="T33" fmla="*/ 0 h 170"/>
                  <a:gd name="T34" fmla="*/ 168 w 180"/>
                  <a:gd name="T35" fmla="*/ 28 h 170"/>
                  <a:gd name="T36" fmla="*/ 168 w 180"/>
                  <a:gd name="T37" fmla="*/ 2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70">
                    <a:moveTo>
                      <a:pt x="168" y="28"/>
                    </a:moveTo>
                    <a:lnTo>
                      <a:pt x="180" y="82"/>
                    </a:lnTo>
                    <a:lnTo>
                      <a:pt x="180" y="114"/>
                    </a:lnTo>
                    <a:lnTo>
                      <a:pt x="168" y="138"/>
                    </a:lnTo>
                    <a:lnTo>
                      <a:pt x="133" y="152"/>
                    </a:lnTo>
                    <a:lnTo>
                      <a:pt x="96" y="159"/>
                    </a:lnTo>
                    <a:lnTo>
                      <a:pt x="63" y="166"/>
                    </a:lnTo>
                    <a:lnTo>
                      <a:pt x="30" y="170"/>
                    </a:lnTo>
                    <a:lnTo>
                      <a:pt x="9" y="161"/>
                    </a:lnTo>
                    <a:lnTo>
                      <a:pt x="0" y="138"/>
                    </a:lnTo>
                    <a:lnTo>
                      <a:pt x="12" y="114"/>
                    </a:lnTo>
                    <a:lnTo>
                      <a:pt x="54" y="98"/>
                    </a:lnTo>
                    <a:lnTo>
                      <a:pt x="89" y="89"/>
                    </a:lnTo>
                    <a:lnTo>
                      <a:pt x="119" y="75"/>
                    </a:lnTo>
                    <a:lnTo>
                      <a:pt x="143" y="44"/>
                    </a:lnTo>
                    <a:lnTo>
                      <a:pt x="147" y="9"/>
                    </a:lnTo>
                    <a:lnTo>
                      <a:pt x="150" y="0"/>
                    </a:lnTo>
                    <a:lnTo>
                      <a:pt x="168" y="28"/>
                    </a:lnTo>
                    <a:lnTo>
                      <a:pt x="168" y="28"/>
                    </a:lnTo>
                    <a:close/>
                  </a:path>
                </a:pathLst>
              </a:custGeom>
              <a:solidFill>
                <a:srgbClr val="FFD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3925" y="2949"/>
                <a:ext cx="47" cy="59"/>
              </a:xfrm>
              <a:custGeom>
                <a:avLst/>
                <a:gdLst>
                  <a:gd name="T0" fmla="*/ 42 w 47"/>
                  <a:gd name="T1" fmla="*/ 12 h 59"/>
                  <a:gd name="T2" fmla="*/ 23 w 47"/>
                  <a:gd name="T3" fmla="*/ 2 h 59"/>
                  <a:gd name="T4" fmla="*/ 5 w 47"/>
                  <a:gd name="T5" fmla="*/ 0 h 59"/>
                  <a:gd name="T6" fmla="*/ 0 w 47"/>
                  <a:gd name="T7" fmla="*/ 5 h 59"/>
                  <a:gd name="T8" fmla="*/ 0 w 47"/>
                  <a:gd name="T9" fmla="*/ 19 h 59"/>
                  <a:gd name="T10" fmla="*/ 7 w 47"/>
                  <a:gd name="T11" fmla="*/ 28 h 59"/>
                  <a:gd name="T12" fmla="*/ 16 w 47"/>
                  <a:gd name="T13" fmla="*/ 42 h 59"/>
                  <a:gd name="T14" fmla="*/ 23 w 47"/>
                  <a:gd name="T15" fmla="*/ 51 h 59"/>
                  <a:gd name="T16" fmla="*/ 37 w 47"/>
                  <a:gd name="T17" fmla="*/ 59 h 59"/>
                  <a:gd name="T18" fmla="*/ 30 w 47"/>
                  <a:gd name="T19" fmla="*/ 42 h 59"/>
                  <a:gd name="T20" fmla="*/ 37 w 47"/>
                  <a:gd name="T21" fmla="*/ 33 h 59"/>
                  <a:gd name="T22" fmla="*/ 44 w 47"/>
                  <a:gd name="T23" fmla="*/ 30 h 59"/>
                  <a:gd name="T24" fmla="*/ 47 w 47"/>
                  <a:gd name="T25" fmla="*/ 19 h 59"/>
                  <a:gd name="T26" fmla="*/ 42 w 47"/>
                  <a:gd name="T27" fmla="*/ 12 h 59"/>
                  <a:gd name="T28" fmla="*/ 42 w 47"/>
                  <a:gd name="T2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9">
                    <a:moveTo>
                      <a:pt x="42" y="12"/>
                    </a:moveTo>
                    <a:lnTo>
                      <a:pt x="23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7" y="28"/>
                    </a:lnTo>
                    <a:lnTo>
                      <a:pt x="16" y="42"/>
                    </a:lnTo>
                    <a:lnTo>
                      <a:pt x="23" y="51"/>
                    </a:lnTo>
                    <a:lnTo>
                      <a:pt x="37" y="59"/>
                    </a:lnTo>
                    <a:lnTo>
                      <a:pt x="30" y="42"/>
                    </a:lnTo>
                    <a:lnTo>
                      <a:pt x="37" y="33"/>
                    </a:lnTo>
                    <a:lnTo>
                      <a:pt x="44" y="30"/>
                    </a:lnTo>
                    <a:lnTo>
                      <a:pt x="47" y="19"/>
                    </a:lnTo>
                    <a:lnTo>
                      <a:pt x="42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967" y="2977"/>
                <a:ext cx="28" cy="38"/>
              </a:xfrm>
              <a:custGeom>
                <a:avLst/>
                <a:gdLst>
                  <a:gd name="T0" fmla="*/ 14 w 28"/>
                  <a:gd name="T1" fmla="*/ 0 h 38"/>
                  <a:gd name="T2" fmla="*/ 0 w 28"/>
                  <a:gd name="T3" fmla="*/ 14 h 38"/>
                  <a:gd name="T4" fmla="*/ 0 w 28"/>
                  <a:gd name="T5" fmla="*/ 26 h 38"/>
                  <a:gd name="T6" fmla="*/ 7 w 28"/>
                  <a:gd name="T7" fmla="*/ 35 h 38"/>
                  <a:gd name="T8" fmla="*/ 21 w 28"/>
                  <a:gd name="T9" fmla="*/ 38 h 38"/>
                  <a:gd name="T10" fmla="*/ 28 w 28"/>
                  <a:gd name="T11" fmla="*/ 23 h 38"/>
                  <a:gd name="T12" fmla="*/ 23 w 28"/>
                  <a:gd name="T13" fmla="*/ 9 h 38"/>
                  <a:gd name="T14" fmla="*/ 14 w 28"/>
                  <a:gd name="T15" fmla="*/ 0 h 38"/>
                  <a:gd name="T16" fmla="*/ 14 w 28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8">
                    <a:moveTo>
                      <a:pt x="14" y="0"/>
                    </a:moveTo>
                    <a:lnTo>
                      <a:pt x="0" y="14"/>
                    </a:lnTo>
                    <a:lnTo>
                      <a:pt x="0" y="26"/>
                    </a:lnTo>
                    <a:lnTo>
                      <a:pt x="7" y="35"/>
                    </a:lnTo>
                    <a:lnTo>
                      <a:pt x="21" y="38"/>
                    </a:lnTo>
                    <a:lnTo>
                      <a:pt x="28" y="23"/>
                    </a:lnTo>
                    <a:lnTo>
                      <a:pt x="23" y="9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089" y="2144"/>
                <a:ext cx="606" cy="456"/>
              </a:xfrm>
              <a:custGeom>
                <a:avLst/>
                <a:gdLst>
                  <a:gd name="T0" fmla="*/ 0 w 606"/>
                  <a:gd name="T1" fmla="*/ 419 h 456"/>
                  <a:gd name="T2" fmla="*/ 117 w 606"/>
                  <a:gd name="T3" fmla="*/ 456 h 456"/>
                  <a:gd name="T4" fmla="*/ 124 w 606"/>
                  <a:gd name="T5" fmla="*/ 372 h 456"/>
                  <a:gd name="T6" fmla="*/ 215 w 606"/>
                  <a:gd name="T7" fmla="*/ 363 h 456"/>
                  <a:gd name="T8" fmla="*/ 288 w 606"/>
                  <a:gd name="T9" fmla="*/ 264 h 456"/>
                  <a:gd name="T10" fmla="*/ 360 w 606"/>
                  <a:gd name="T11" fmla="*/ 260 h 456"/>
                  <a:gd name="T12" fmla="*/ 391 w 606"/>
                  <a:gd name="T13" fmla="*/ 150 h 456"/>
                  <a:gd name="T14" fmla="*/ 447 w 606"/>
                  <a:gd name="T15" fmla="*/ 154 h 456"/>
                  <a:gd name="T16" fmla="*/ 484 w 606"/>
                  <a:gd name="T17" fmla="*/ 72 h 456"/>
                  <a:gd name="T18" fmla="*/ 571 w 606"/>
                  <a:gd name="T19" fmla="*/ 68 h 456"/>
                  <a:gd name="T20" fmla="*/ 606 w 606"/>
                  <a:gd name="T21" fmla="*/ 42 h 456"/>
                  <a:gd name="T22" fmla="*/ 496 w 606"/>
                  <a:gd name="T23" fmla="*/ 0 h 456"/>
                  <a:gd name="T24" fmla="*/ 454 w 606"/>
                  <a:gd name="T25" fmla="*/ 9 h 456"/>
                  <a:gd name="T26" fmla="*/ 325 w 606"/>
                  <a:gd name="T27" fmla="*/ 117 h 456"/>
                  <a:gd name="T28" fmla="*/ 194 w 606"/>
                  <a:gd name="T29" fmla="*/ 222 h 456"/>
                  <a:gd name="T30" fmla="*/ 86 w 606"/>
                  <a:gd name="T31" fmla="*/ 325 h 456"/>
                  <a:gd name="T32" fmla="*/ 0 w 606"/>
                  <a:gd name="T33" fmla="*/ 419 h 456"/>
                  <a:gd name="T34" fmla="*/ 0 w 606"/>
                  <a:gd name="T35" fmla="*/ 41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456">
                    <a:moveTo>
                      <a:pt x="0" y="419"/>
                    </a:moveTo>
                    <a:lnTo>
                      <a:pt x="117" y="456"/>
                    </a:lnTo>
                    <a:lnTo>
                      <a:pt x="124" y="372"/>
                    </a:lnTo>
                    <a:lnTo>
                      <a:pt x="215" y="363"/>
                    </a:lnTo>
                    <a:lnTo>
                      <a:pt x="288" y="264"/>
                    </a:lnTo>
                    <a:lnTo>
                      <a:pt x="360" y="260"/>
                    </a:lnTo>
                    <a:lnTo>
                      <a:pt x="391" y="150"/>
                    </a:lnTo>
                    <a:lnTo>
                      <a:pt x="447" y="154"/>
                    </a:lnTo>
                    <a:lnTo>
                      <a:pt x="484" y="72"/>
                    </a:lnTo>
                    <a:lnTo>
                      <a:pt x="571" y="68"/>
                    </a:lnTo>
                    <a:lnTo>
                      <a:pt x="606" y="42"/>
                    </a:lnTo>
                    <a:lnTo>
                      <a:pt x="496" y="0"/>
                    </a:lnTo>
                    <a:lnTo>
                      <a:pt x="454" y="9"/>
                    </a:lnTo>
                    <a:lnTo>
                      <a:pt x="325" y="117"/>
                    </a:lnTo>
                    <a:lnTo>
                      <a:pt x="194" y="222"/>
                    </a:lnTo>
                    <a:lnTo>
                      <a:pt x="86" y="325"/>
                    </a:lnTo>
                    <a:lnTo>
                      <a:pt x="0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138" y="2158"/>
                <a:ext cx="534" cy="421"/>
              </a:xfrm>
              <a:custGeom>
                <a:avLst/>
                <a:gdLst>
                  <a:gd name="T0" fmla="*/ 440 w 534"/>
                  <a:gd name="T1" fmla="*/ 0 h 421"/>
                  <a:gd name="T2" fmla="*/ 316 w 534"/>
                  <a:gd name="T3" fmla="*/ 93 h 421"/>
                  <a:gd name="T4" fmla="*/ 145 w 534"/>
                  <a:gd name="T5" fmla="*/ 229 h 421"/>
                  <a:gd name="T6" fmla="*/ 49 w 534"/>
                  <a:gd name="T7" fmla="*/ 335 h 421"/>
                  <a:gd name="T8" fmla="*/ 0 w 534"/>
                  <a:gd name="T9" fmla="*/ 391 h 421"/>
                  <a:gd name="T10" fmla="*/ 49 w 534"/>
                  <a:gd name="T11" fmla="*/ 421 h 421"/>
                  <a:gd name="T12" fmla="*/ 65 w 534"/>
                  <a:gd name="T13" fmla="*/ 342 h 421"/>
                  <a:gd name="T14" fmla="*/ 154 w 534"/>
                  <a:gd name="T15" fmla="*/ 337 h 421"/>
                  <a:gd name="T16" fmla="*/ 227 w 534"/>
                  <a:gd name="T17" fmla="*/ 232 h 421"/>
                  <a:gd name="T18" fmla="*/ 295 w 534"/>
                  <a:gd name="T19" fmla="*/ 232 h 421"/>
                  <a:gd name="T20" fmla="*/ 330 w 534"/>
                  <a:gd name="T21" fmla="*/ 119 h 421"/>
                  <a:gd name="T22" fmla="*/ 386 w 534"/>
                  <a:gd name="T23" fmla="*/ 124 h 421"/>
                  <a:gd name="T24" fmla="*/ 435 w 534"/>
                  <a:gd name="T25" fmla="*/ 40 h 421"/>
                  <a:gd name="T26" fmla="*/ 510 w 534"/>
                  <a:gd name="T27" fmla="*/ 44 h 421"/>
                  <a:gd name="T28" fmla="*/ 534 w 534"/>
                  <a:gd name="T29" fmla="*/ 33 h 421"/>
                  <a:gd name="T30" fmla="*/ 440 w 534"/>
                  <a:gd name="T31" fmla="*/ 0 h 421"/>
                  <a:gd name="T32" fmla="*/ 440 w 534"/>
                  <a:gd name="T33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4" h="421">
                    <a:moveTo>
                      <a:pt x="440" y="0"/>
                    </a:moveTo>
                    <a:lnTo>
                      <a:pt x="316" y="93"/>
                    </a:lnTo>
                    <a:lnTo>
                      <a:pt x="145" y="229"/>
                    </a:lnTo>
                    <a:lnTo>
                      <a:pt x="49" y="335"/>
                    </a:lnTo>
                    <a:lnTo>
                      <a:pt x="0" y="391"/>
                    </a:lnTo>
                    <a:lnTo>
                      <a:pt x="49" y="421"/>
                    </a:lnTo>
                    <a:lnTo>
                      <a:pt x="65" y="342"/>
                    </a:lnTo>
                    <a:lnTo>
                      <a:pt x="154" y="337"/>
                    </a:lnTo>
                    <a:lnTo>
                      <a:pt x="227" y="232"/>
                    </a:lnTo>
                    <a:lnTo>
                      <a:pt x="295" y="232"/>
                    </a:lnTo>
                    <a:lnTo>
                      <a:pt x="330" y="119"/>
                    </a:lnTo>
                    <a:lnTo>
                      <a:pt x="386" y="124"/>
                    </a:lnTo>
                    <a:lnTo>
                      <a:pt x="435" y="40"/>
                    </a:lnTo>
                    <a:lnTo>
                      <a:pt x="510" y="44"/>
                    </a:lnTo>
                    <a:lnTo>
                      <a:pt x="534" y="33"/>
                    </a:lnTo>
                    <a:lnTo>
                      <a:pt x="440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4225" y="2209"/>
                <a:ext cx="316" cy="265"/>
              </a:xfrm>
              <a:custGeom>
                <a:avLst/>
                <a:gdLst>
                  <a:gd name="T0" fmla="*/ 0 w 316"/>
                  <a:gd name="T1" fmla="*/ 265 h 265"/>
                  <a:gd name="T2" fmla="*/ 112 w 316"/>
                  <a:gd name="T3" fmla="*/ 152 h 265"/>
                  <a:gd name="T4" fmla="*/ 229 w 316"/>
                  <a:gd name="T5" fmla="*/ 59 h 265"/>
                  <a:gd name="T6" fmla="*/ 316 w 316"/>
                  <a:gd name="T7" fmla="*/ 0 h 265"/>
                  <a:gd name="T8" fmla="*/ 292 w 316"/>
                  <a:gd name="T9" fmla="*/ 54 h 265"/>
                  <a:gd name="T10" fmla="*/ 234 w 316"/>
                  <a:gd name="T11" fmla="*/ 66 h 265"/>
                  <a:gd name="T12" fmla="*/ 191 w 316"/>
                  <a:gd name="T13" fmla="*/ 152 h 265"/>
                  <a:gd name="T14" fmla="*/ 112 w 316"/>
                  <a:gd name="T15" fmla="*/ 176 h 265"/>
                  <a:gd name="T16" fmla="*/ 63 w 316"/>
                  <a:gd name="T17" fmla="*/ 255 h 265"/>
                  <a:gd name="T18" fmla="*/ 0 w 316"/>
                  <a:gd name="T19" fmla="*/ 265 h 265"/>
                  <a:gd name="T20" fmla="*/ 0 w 316"/>
                  <a:gd name="T21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265">
                    <a:moveTo>
                      <a:pt x="0" y="265"/>
                    </a:moveTo>
                    <a:lnTo>
                      <a:pt x="112" y="152"/>
                    </a:lnTo>
                    <a:lnTo>
                      <a:pt x="229" y="59"/>
                    </a:lnTo>
                    <a:lnTo>
                      <a:pt x="316" y="0"/>
                    </a:lnTo>
                    <a:lnTo>
                      <a:pt x="292" y="54"/>
                    </a:lnTo>
                    <a:lnTo>
                      <a:pt x="234" y="66"/>
                    </a:lnTo>
                    <a:lnTo>
                      <a:pt x="191" y="152"/>
                    </a:lnTo>
                    <a:lnTo>
                      <a:pt x="112" y="176"/>
                    </a:lnTo>
                    <a:lnTo>
                      <a:pt x="63" y="255"/>
                    </a:lnTo>
                    <a:lnTo>
                      <a:pt x="0" y="265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618" y="2048"/>
                <a:ext cx="370" cy="210"/>
              </a:xfrm>
              <a:custGeom>
                <a:avLst/>
                <a:gdLst>
                  <a:gd name="T0" fmla="*/ 0 w 370"/>
                  <a:gd name="T1" fmla="*/ 49 h 210"/>
                  <a:gd name="T2" fmla="*/ 18 w 370"/>
                  <a:gd name="T3" fmla="*/ 2 h 210"/>
                  <a:gd name="T4" fmla="*/ 79 w 370"/>
                  <a:gd name="T5" fmla="*/ 0 h 210"/>
                  <a:gd name="T6" fmla="*/ 208 w 370"/>
                  <a:gd name="T7" fmla="*/ 54 h 210"/>
                  <a:gd name="T8" fmla="*/ 304 w 370"/>
                  <a:gd name="T9" fmla="*/ 117 h 210"/>
                  <a:gd name="T10" fmla="*/ 360 w 370"/>
                  <a:gd name="T11" fmla="*/ 161 h 210"/>
                  <a:gd name="T12" fmla="*/ 370 w 370"/>
                  <a:gd name="T13" fmla="*/ 192 h 210"/>
                  <a:gd name="T14" fmla="*/ 323 w 370"/>
                  <a:gd name="T15" fmla="*/ 210 h 210"/>
                  <a:gd name="T16" fmla="*/ 224 w 370"/>
                  <a:gd name="T17" fmla="*/ 147 h 210"/>
                  <a:gd name="T18" fmla="*/ 103 w 370"/>
                  <a:gd name="T19" fmla="*/ 89 h 210"/>
                  <a:gd name="T20" fmla="*/ 33 w 370"/>
                  <a:gd name="T21" fmla="*/ 61 h 210"/>
                  <a:gd name="T22" fmla="*/ 0 w 370"/>
                  <a:gd name="T23" fmla="*/ 49 h 210"/>
                  <a:gd name="T24" fmla="*/ 0 w 370"/>
                  <a:gd name="T25" fmla="*/ 4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10">
                    <a:moveTo>
                      <a:pt x="0" y="49"/>
                    </a:moveTo>
                    <a:lnTo>
                      <a:pt x="18" y="2"/>
                    </a:lnTo>
                    <a:lnTo>
                      <a:pt x="79" y="0"/>
                    </a:lnTo>
                    <a:lnTo>
                      <a:pt x="208" y="54"/>
                    </a:lnTo>
                    <a:lnTo>
                      <a:pt x="304" y="117"/>
                    </a:lnTo>
                    <a:lnTo>
                      <a:pt x="360" y="161"/>
                    </a:lnTo>
                    <a:lnTo>
                      <a:pt x="370" y="192"/>
                    </a:lnTo>
                    <a:lnTo>
                      <a:pt x="323" y="210"/>
                    </a:lnTo>
                    <a:lnTo>
                      <a:pt x="224" y="147"/>
                    </a:lnTo>
                    <a:lnTo>
                      <a:pt x="103" y="89"/>
                    </a:lnTo>
                    <a:lnTo>
                      <a:pt x="33" y="61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4636" y="2062"/>
                <a:ext cx="338" cy="175"/>
              </a:xfrm>
              <a:custGeom>
                <a:avLst/>
                <a:gdLst>
                  <a:gd name="T0" fmla="*/ 15 w 338"/>
                  <a:gd name="T1" fmla="*/ 0 h 175"/>
                  <a:gd name="T2" fmla="*/ 54 w 338"/>
                  <a:gd name="T3" fmla="*/ 0 h 175"/>
                  <a:gd name="T4" fmla="*/ 122 w 338"/>
                  <a:gd name="T5" fmla="*/ 26 h 175"/>
                  <a:gd name="T6" fmla="*/ 211 w 338"/>
                  <a:gd name="T7" fmla="*/ 70 h 175"/>
                  <a:gd name="T8" fmla="*/ 281 w 338"/>
                  <a:gd name="T9" fmla="*/ 117 h 175"/>
                  <a:gd name="T10" fmla="*/ 331 w 338"/>
                  <a:gd name="T11" fmla="*/ 152 h 175"/>
                  <a:gd name="T12" fmla="*/ 338 w 338"/>
                  <a:gd name="T13" fmla="*/ 171 h 175"/>
                  <a:gd name="T14" fmla="*/ 312 w 338"/>
                  <a:gd name="T15" fmla="*/ 175 h 175"/>
                  <a:gd name="T16" fmla="*/ 265 w 338"/>
                  <a:gd name="T17" fmla="*/ 122 h 175"/>
                  <a:gd name="T18" fmla="*/ 195 w 338"/>
                  <a:gd name="T19" fmla="*/ 84 h 175"/>
                  <a:gd name="T20" fmla="*/ 101 w 338"/>
                  <a:gd name="T21" fmla="*/ 40 h 175"/>
                  <a:gd name="T22" fmla="*/ 38 w 338"/>
                  <a:gd name="T23" fmla="*/ 16 h 175"/>
                  <a:gd name="T24" fmla="*/ 0 w 338"/>
                  <a:gd name="T25" fmla="*/ 16 h 175"/>
                  <a:gd name="T26" fmla="*/ 15 w 338"/>
                  <a:gd name="T27" fmla="*/ 0 h 175"/>
                  <a:gd name="T28" fmla="*/ 15 w 338"/>
                  <a:gd name="T2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175">
                    <a:moveTo>
                      <a:pt x="15" y="0"/>
                    </a:moveTo>
                    <a:lnTo>
                      <a:pt x="54" y="0"/>
                    </a:lnTo>
                    <a:lnTo>
                      <a:pt x="122" y="26"/>
                    </a:lnTo>
                    <a:lnTo>
                      <a:pt x="211" y="70"/>
                    </a:lnTo>
                    <a:lnTo>
                      <a:pt x="281" y="117"/>
                    </a:lnTo>
                    <a:lnTo>
                      <a:pt x="331" y="152"/>
                    </a:lnTo>
                    <a:lnTo>
                      <a:pt x="338" y="171"/>
                    </a:lnTo>
                    <a:lnTo>
                      <a:pt x="312" y="175"/>
                    </a:lnTo>
                    <a:lnTo>
                      <a:pt x="265" y="122"/>
                    </a:lnTo>
                    <a:lnTo>
                      <a:pt x="195" y="84"/>
                    </a:lnTo>
                    <a:lnTo>
                      <a:pt x="101" y="40"/>
                    </a:lnTo>
                    <a:lnTo>
                      <a:pt x="38" y="16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-8246573">
                <a:off x="3903" y="2800"/>
                <a:ext cx="200" cy="234"/>
                <a:chOff x="3136" y="2480"/>
                <a:chExt cx="200" cy="268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auto">
                <a:xfrm>
                  <a:off x="3136" y="2480"/>
                  <a:ext cx="200" cy="268"/>
                </a:xfrm>
                <a:prstGeom prst="can">
                  <a:avLst>
                    <a:gd name="adj" fmla="val 33500"/>
                  </a:avLst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  <p:sp>
              <p:nvSpPr>
                <p:cNvPr id="3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169" y="2565"/>
                  <a:ext cx="0" cy="14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99" y="2571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>
                  <a:off x="3236" y="2577"/>
                  <a:ext cx="0" cy="149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269" y="2572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3303" y="2562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>
                  <a:off x="3180" y="2496"/>
                  <a:ext cx="116" cy="40"/>
                </a:xfrm>
                <a:prstGeom prst="ellipse">
                  <a:avLst/>
                </a:prstGeom>
                <a:solidFill>
                  <a:srgbClr val="33CCFF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</p:grpSp>
        </p:grpSp>
        <p:sp>
          <p:nvSpPr>
            <p:cNvPr id="7" name="AutoShape 33"/>
            <p:cNvSpPr>
              <a:spLocks noChangeArrowheads="1"/>
            </p:cNvSpPr>
            <p:nvPr/>
          </p:nvSpPr>
          <p:spPr bwMode="auto">
            <a:xfrm rot="-360540">
              <a:off x="4665" y="304"/>
              <a:ext cx="542" cy="206"/>
            </a:xfrm>
            <a:prstGeom prst="cloudCallout">
              <a:avLst>
                <a:gd name="adj1" fmla="val -19773"/>
                <a:gd name="adj2" fmla="val 54472"/>
              </a:avLst>
            </a:prstGeom>
            <a:solidFill>
              <a:srgbClr val="FFFFCC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 rot="20908327">
              <a:off x="4702" y="292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dy" pitchFamily="66" charset="0"/>
                </a:rPr>
                <a:t>Glow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Teste Bicaudal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C</a:t>
            </a:r>
            <a:r>
              <a:rPr lang="pt-BR" sz="4800" dirty="0" smtClean="0"/>
              <a:t>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 smtClean="0"/>
              <a:t>Método do Valor </a:t>
            </a:r>
            <a:r>
              <a:rPr lang="pt-BR" sz="2800" i="1" dirty="0" smtClean="0"/>
              <a:t>p</a:t>
            </a:r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35</a:t>
            </a:fld>
            <a:endParaRPr lang="pt-B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305675" y="461541"/>
            <a:ext cx="1528763" cy="1311275"/>
            <a:chOff x="4374" y="48"/>
            <a:chExt cx="1023" cy="88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2088855">
              <a:off x="4374" y="48"/>
              <a:ext cx="1023" cy="886"/>
              <a:chOff x="3890" y="1987"/>
              <a:chExt cx="1155" cy="1054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4550" y="2010"/>
                <a:ext cx="466" cy="286"/>
              </a:xfrm>
              <a:custGeom>
                <a:avLst/>
                <a:gdLst>
                  <a:gd name="T0" fmla="*/ 0 w 466"/>
                  <a:gd name="T1" fmla="*/ 94 h 286"/>
                  <a:gd name="T2" fmla="*/ 68 w 466"/>
                  <a:gd name="T3" fmla="*/ 24 h 286"/>
                  <a:gd name="T4" fmla="*/ 126 w 466"/>
                  <a:gd name="T5" fmla="*/ 0 h 286"/>
                  <a:gd name="T6" fmla="*/ 257 w 466"/>
                  <a:gd name="T7" fmla="*/ 40 h 286"/>
                  <a:gd name="T8" fmla="*/ 393 w 466"/>
                  <a:gd name="T9" fmla="*/ 129 h 286"/>
                  <a:gd name="T10" fmla="*/ 461 w 466"/>
                  <a:gd name="T11" fmla="*/ 213 h 286"/>
                  <a:gd name="T12" fmla="*/ 466 w 466"/>
                  <a:gd name="T13" fmla="*/ 263 h 286"/>
                  <a:gd name="T14" fmla="*/ 419 w 466"/>
                  <a:gd name="T15" fmla="*/ 286 h 286"/>
                  <a:gd name="T16" fmla="*/ 374 w 466"/>
                  <a:gd name="T17" fmla="*/ 272 h 286"/>
                  <a:gd name="T18" fmla="*/ 306 w 466"/>
                  <a:gd name="T19" fmla="*/ 223 h 286"/>
                  <a:gd name="T20" fmla="*/ 0 w 466"/>
                  <a:gd name="T21" fmla="*/ 94 h 286"/>
                  <a:gd name="T22" fmla="*/ 0 w 466"/>
                  <a:gd name="T23" fmla="*/ 9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6" h="286">
                    <a:moveTo>
                      <a:pt x="0" y="94"/>
                    </a:moveTo>
                    <a:lnTo>
                      <a:pt x="68" y="24"/>
                    </a:lnTo>
                    <a:lnTo>
                      <a:pt x="126" y="0"/>
                    </a:lnTo>
                    <a:lnTo>
                      <a:pt x="257" y="40"/>
                    </a:lnTo>
                    <a:lnTo>
                      <a:pt x="393" y="129"/>
                    </a:lnTo>
                    <a:lnTo>
                      <a:pt x="461" y="213"/>
                    </a:lnTo>
                    <a:lnTo>
                      <a:pt x="466" y="263"/>
                    </a:lnTo>
                    <a:lnTo>
                      <a:pt x="419" y="286"/>
                    </a:lnTo>
                    <a:lnTo>
                      <a:pt x="374" y="272"/>
                    </a:lnTo>
                    <a:lnTo>
                      <a:pt x="306" y="223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4243" y="2177"/>
                <a:ext cx="705" cy="669"/>
              </a:xfrm>
              <a:custGeom>
                <a:avLst/>
                <a:gdLst>
                  <a:gd name="T0" fmla="*/ 0 w 705"/>
                  <a:gd name="T1" fmla="*/ 482 h 669"/>
                  <a:gd name="T2" fmla="*/ 0 w 705"/>
                  <a:gd name="T3" fmla="*/ 369 h 669"/>
                  <a:gd name="T4" fmla="*/ 124 w 705"/>
                  <a:gd name="T5" fmla="*/ 365 h 669"/>
                  <a:gd name="T6" fmla="*/ 143 w 705"/>
                  <a:gd name="T7" fmla="*/ 250 h 669"/>
                  <a:gd name="T8" fmla="*/ 232 w 705"/>
                  <a:gd name="T9" fmla="*/ 255 h 669"/>
                  <a:gd name="T10" fmla="*/ 267 w 705"/>
                  <a:gd name="T11" fmla="*/ 156 h 669"/>
                  <a:gd name="T12" fmla="*/ 337 w 705"/>
                  <a:gd name="T13" fmla="*/ 147 h 669"/>
                  <a:gd name="T14" fmla="*/ 351 w 705"/>
                  <a:gd name="T15" fmla="*/ 74 h 669"/>
                  <a:gd name="T16" fmla="*/ 454 w 705"/>
                  <a:gd name="T17" fmla="*/ 51 h 669"/>
                  <a:gd name="T18" fmla="*/ 485 w 705"/>
                  <a:gd name="T19" fmla="*/ 0 h 669"/>
                  <a:gd name="T20" fmla="*/ 602 w 705"/>
                  <a:gd name="T21" fmla="*/ 42 h 669"/>
                  <a:gd name="T22" fmla="*/ 705 w 705"/>
                  <a:gd name="T23" fmla="*/ 110 h 669"/>
                  <a:gd name="T24" fmla="*/ 592 w 705"/>
                  <a:gd name="T25" fmla="*/ 152 h 669"/>
                  <a:gd name="T26" fmla="*/ 433 w 705"/>
                  <a:gd name="T27" fmla="*/ 297 h 669"/>
                  <a:gd name="T28" fmla="*/ 115 w 705"/>
                  <a:gd name="T29" fmla="*/ 669 h 669"/>
                  <a:gd name="T30" fmla="*/ 68 w 705"/>
                  <a:gd name="T31" fmla="*/ 550 h 669"/>
                  <a:gd name="T32" fmla="*/ 0 w 705"/>
                  <a:gd name="T33" fmla="*/ 482 h 669"/>
                  <a:gd name="T34" fmla="*/ 0 w 705"/>
                  <a:gd name="T35" fmla="*/ 48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669">
                    <a:moveTo>
                      <a:pt x="0" y="482"/>
                    </a:moveTo>
                    <a:lnTo>
                      <a:pt x="0" y="369"/>
                    </a:lnTo>
                    <a:lnTo>
                      <a:pt x="124" y="365"/>
                    </a:lnTo>
                    <a:lnTo>
                      <a:pt x="143" y="250"/>
                    </a:lnTo>
                    <a:lnTo>
                      <a:pt x="232" y="255"/>
                    </a:lnTo>
                    <a:lnTo>
                      <a:pt x="267" y="156"/>
                    </a:lnTo>
                    <a:lnTo>
                      <a:pt x="337" y="147"/>
                    </a:lnTo>
                    <a:lnTo>
                      <a:pt x="351" y="74"/>
                    </a:lnTo>
                    <a:lnTo>
                      <a:pt x="454" y="51"/>
                    </a:lnTo>
                    <a:lnTo>
                      <a:pt x="485" y="0"/>
                    </a:lnTo>
                    <a:lnTo>
                      <a:pt x="602" y="42"/>
                    </a:lnTo>
                    <a:lnTo>
                      <a:pt x="705" y="110"/>
                    </a:lnTo>
                    <a:lnTo>
                      <a:pt x="592" y="152"/>
                    </a:lnTo>
                    <a:lnTo>
                      <a:pt x="433" y="297"/>
                    </a:lnTo>
                    <a:lnTo>
                      <a:pt x="115" y="669"/>
                    </a:lnTo>
                    <a:lnTo>
                      <a:pt x="68" y="550"/>
                    </a:lnTo>
                    <a:lnTo>
                      <a:pt x="0" y="482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990" y="2099"/>
                <a:ext cx="733" cy="550"/>
              </a:xfrm>
              <a:custGeom>
                <a:avLst/>
                <a:gdLst>
                  <a:gd name="T0" fmla="*/ 249 w 733"/>
                  <a:gd name="T1" fmla="*/ 550 h 550"/>
                  <a:gd name="T2" fmla="*/ 136 w 733"/>
                  <a:gd name="T3" fmla="*/ 520 h 550"/>
                  <a:gd name="T4" fmla="*/ 0 w 733"/>
                  <a:gd name="T5" fmla="*/ 518 h 550"/>
                  <a:gd name="T6" fmla="*/ 43 w 733"/>
                  <a:gd name="T7" fmla="*/ 452 h 550"/>
                  <a:gd name="T8" fmla="*/ 253 w 733"/>
                  <a:gd name="T9" fmla="*/ 230 h 550"/>
                  <a:gd name="T10" fmla="*/ 494 w 733"/>
                  <a:gd name="T11" fmla="*/ 45 h 550"/>
                  <a:gd name="T12" fmla="*/ 562 w 733"/>
                  <a:gd name="T13" fmla="*/ 0 h 550"/>
                  <a:gd name="T14" fmla="*/ 686 w 733"/>
                  <a:gd name="T15" fmla="*/ 45 h 550"/>
                  <a:gd name="T16" fmla="*/ 733 w 733"/>
                  <a:gd name="T17" fmla="*/ 75 h 550"/>
                  <a:gd name="T18" fmla="*/ 719 w 733"/>
                  <a:gd name="T19" fmla="*/ 122 h 550"/>
                  <a:gd name="T20" fmla="*/ 607 w 733"/>
                  <a:gd name="T21" fmla="*/ 152 h 550"/>
                  <a:gd name="T22" fmla="*/ 586 w 733"/>
                  <a:gd name="T23" fmla="*/ 225 h 550"/>
                  <a:gd name="T24" fmla="*/ 522 w 733"/>
                  <a:gd name="T25" fmla="*/ 237 h 550"/>
                  <a:gd name="T26" fmla="*/ 492 w 733"/>
                  <a:gd name="T27" fmla="*/ 330 h 550"/>
                  <a:gd name="T28" fmla="*/ 391 w 733"/>
                  <a:gd name="T29" fmla="*/ 337 h 550"/>
                  <a:gd name="T30" fmla="*/ 352 w 733"/>
                  <a:gd name="T31" fmla="*/ 445 h 550"/>
                  <a:gd name="T32" fmla="*/ 253 w 733"/>
                  <a:gd name="T33" fmla="*/ 452 h 550"/>
                  <a:gd name="T34" fmla="*/ 249 w 733"/>
                  <a:gd name="T35" fmla="*/ 550 h 550"/>
                  <a:gd name="T36" fmla="*/ 249 w 733"/>
                  <a:gd name="T37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3" h="550">
                    <a:moveTo>
                      <a:pt x="249" y="550"/>
                    </a:moveTo>
                    <a:lnTo>
                      <a:pt x="136" y="520"/>
                    </a:lnTo>
                    <a:lnTo>
                      <a:pt x="0" y="518"/>
                    </a:lnTo>
                    <a:lnTo>
                      <a:pt x="43" y="452"/>
                    </a:lnTo>
                    <a:lnTo>
                      <a:pt x="253" y="230"/>
                    </a:lnTo>
                    <a:lnTo>
                      <a:pt x="494" y="45"/>
                    </a:lnTo>
                    <a:lnTo>
                      <a:pt x="562" y="0"/>
                    </a:lnTo>
                    <a:lnTo>
                      <a:pt x="686" y="45"/>
                    </a:lnTo>
                    <a:lnTo>
                      <a:pt x="733" y="75"/>
                    </a:lnTo>
                    <a:lnTo>
                      <a:pt x="719" y="122"/>
                    </a:lnTo>
                    <a:lnTo>
                      <a:pt x="607" y="152"/>
                    </a:lnTo>
                    <a:lnTo>
                      <a:pt x="586" y="225"/>
                    </a:lnTo>
                    <a:lnTo>
                      <a:pt x="522" y="237"/>
                    </a:lnTo>
                    <a:lnTo>
                      <a:pt x="492" y="330"/>
                    </a:lnTo>
                    <a:lnTo>
                      <a:pt x="391" y="337"/>
                    </a:lnTo>
                    <a:lnTo>
                      <a:pt x="352" y="445"/>
                    </a:lnTo>
                    <a:lnTo>
                      <a:pt x="253" y="452"/>
                    </a:lnTo>
                    <a:lnTo>
                      <a:pt x="249" y="550"/>
                    </a:lnTo>
                    <a:lnTo>
                      <a:pt x="249" y="55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953" y="2621"/>
                <a:ext cx="393" cy="302"/>
              </a:xfrm>
              <a:custGeom>
                <a:avLst/>
                <a:gdLst>
                  <a:gd name="T0" fmla="*/ 21 w 393"/>
                  <a:gd name="T1" fmla="*/ 162 h 302"/>
                  <a:gd name="T2" fmla="*/ 0 w 393"/>
                  <a:gd name="T3" fmla="*/ 45 h 302"/>
                  <a:gd name="T4" fmla="*/ 66 w 393"/>
                  <a:gd name="T5" fmla="*/ 3 h 302"/>
                  <a:gd name="T6" fmla="*/ 211 w 393"/>
                  <a:gd name="T7" fmla="*/ 0 h 302"/>
                  <a:gd name="T8" fmla="*/ 314 w 393"/>
                  <a:gd name="T9" fmla="*/ 45 h 302"/>
                  <a:gd name="T10" fmla="*/ 367 w 393"/>
                  <a:gd name="T11" fmla="*/ 113 h 302"/>
                  <a:gd name="T12" fmla="*/ 393 w 393"/>
                  <a:gd name="T13" fmla="*/ 227 h 302"/>
                  <a:gd name="T14" fmla="*/ 372 w 393"/>
                  <a:gd name="T15" fmla="*/ 272 h 302"/>
                  <a:gd name="T16" fmla="*/ 176 w 393"/>
                  <a:gd name="T17" fmla="*/ 302 h 302"/>
                  <a:gd name="T18" fmla="*/ 136 w 393"/>
                  <a:gd name="T19" fmla="*/ 223 h 302"/>
                  <a:gd name="T20" fmla="*/ 49 w 393"/>
                  <a:gd name="T21" fmla="*/ 174 h 302"/>
                  <a:gd name="T22" fmla="*/ 21 w 393"/>
                  <a:gd name="T23" fmla="*/ 162 h 302"/>
                  <a:gd name="T24" fmla="*/ 21 w 393"/>
                  <a:gd name="T25" fmla="*/ 16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302">
                    <a:moveTo>
                      <a:pt x="21" y="162"/>
                    </a:moveTo>
                    <a:lnTo>
                      <a:pt x="0" y="45"/>
                    </a:lnTo>
                    <a:lnTo>
                      <a:pt x="66" y="3"/>
                    </a:lnTo>
                    <a:lnTo>
                      <a:pt x="211" y="0"/>
                    </a:lnTo>
                    <a:lnTo>
                      <a:pt x="314" y="45"/>
                    </a:lnTo>
                    <a:lnTo>
                      <a:pt x="367" y="113"/>
                    </a:lnTo>
                    <a:lnTo>
                      <a:pt x="393" y="227"/>
                    </a:lnTo>
                    <a:lnTo>
                      <a:pt x="372" y="272"/>
                    </a:lnTo>
                    <a:lnTo>
                      <a:pt x="176" y="302"/>
                    </a:lnTo>
                    <a:lnTo>
                      <a:pt x="136" y="223"/>
                    </a:lnTo>
                    <a:lnTo>
                      <a:pt x="49" y="174"/>
                    </a:lnTo>
                    <a:lnTo>
                      <a:pt x="21" y="162"/>
                    </a:lnTo>
                    <a:lnTo>
                      <a:pt x="21" y="162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904" y="2787"/>
                <a:ext cx="222" cy="246"/>
              </a:xfrm>
              <a:custGeom>
                <a:avLst/>
                <a:gdLst>
                  <a:gd name="T0" fmla="*/ 70 w 222"/>
                  <a:gd name="T1" fmla="*/ 0 h 246"/>
                  <a:gd name="T2" fmla="*/ 164 w 222"/>
                  <a:gd name="T3" fmla="*/ 40 h 246"/>
                  <a:gd name="T4" fmla="*/ 222 w 222"/>
                  <a:gd name="T5" fmla="*/ 122 h 246"/>
                  <a:gd name="T6" fmla="*/ 110 w 222"/>
                  <a:gd name="T7" fmla="*/ 237 h 246"/>
                  <a:gd name="T8" fmla="*/ 58 w 222"/>
                  <a:gd name="T9" fmla="*/ 246 h 246"/>
                  <a:gd name="T10" fmla="*/ 9 w 222"/>
                  <a:gd name="T11" fmla="*/ 209 h 246"/>
                  <a:gd name="T12" fmla="*/ 0 w 222"/>
                  <a:gd name="T13" fmla="*/ 174 h 246"/>
                  <a:gd name="T14" fmla="*/ 21 w 222"/>
                  <a:gd name="T15" fmla="*/ 108 h 246"/>
                  <a:gd name="T16" fmla="*/ 54 w 222"/>
                  <a:gd name="T17" fmla="*/ 50 h 246"/>
                  <a:gd name="T18" fmla="*/ 70 w 222"/>
                  <a:gd name="T19" fmla="*/ 0 h 246"/>
                  <a:gd name="T20" fmla="*/ 70 w 222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46">
                    <a:moveTo>
                      <a:pt x="70" y="0"/>
                    </a:moveTo>
                    <a:lnTo>
                      <a:pt x="164" y="40"/>
                    </a:lnTo>
                    <a:lnTo>
                      <a:pt x="222" y="122"/>
                    </a:lnTo>
                    <a:lnTo>
                      <a:pt x="110" y="237"/>
                    </a:lnTo>
                    <a:lnTo>
                      <a:pt x="58" y="246"/>
                    </a:lnTo>
                    <a:lnTo>
                      <a:pt x="9" y="209"/>
                    </a:lnTo>
                    <a:lnTo>
                      <a:pt x="0" y="174"/>
                    </a:lnTo>
                    <a:lnTo>
                      <a:pt x="21" y="108"/>
                    </a:lnTo>
                    <a:lnTo>
                      <a:pt x="54" y="5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929" y="2046"/>
                <a:ext cx="1116" cy="995"/>
              </a:xfrm>
              <a:custGeom>
                <a:avLst/>
                <a:gdLst>
                  <a:gd name="T0" fmla="*/ 40 w 1116"/>
                  <a:gd name="T1" fmla="*/ 967 h 995"/>
                  <a:gd name="T2" fmla="*/ 75 w 1116"/>
                  <a:gd name="T3" fmla="*/ 932 h 995"/>
                  <a:gd name="T4" fmla="*/ 16 w 1116"/>
                  <a:gd name="T5" fmla="*/ 878 h 995"/>
                  <a:gd name="T6" fmla="*/ 112 w 1116"/>
                  <a:gd name="T7" fmla="*/ 941 h 995"/>
                  <a:gd name="T8" fmla="*/ 98 w 1116"/>
                  <a:gd name="T9" fmla="*/ 885 h 995"/>
                  <a:gd name="T10" fmla="*/ 110 w 1116"/>
                  <a:gd name="T11" fmla="*/ 864 h 995"/>
                  <a:gd name="T12" fmla="*/ 138 w 1116"/>
                  <a:gd name="T13" fmla="*/ 859 h 995"/>
                  <a:gd name="T14" fmla="*/ 110 w 1116"/>
                  <a:gd name="T15" fmla="*/ 815 h 995"/>
                  <a:gd name="T16" fmla="*/ 168 w 1116"/>
                  <a:gd name="T17" fmla="*/ 826 h 995"/>
                  <a:gd name="T18" fmla="*/ 94 w 1116"/>
                  <a:gd name="T19" fmla="*/ 770 h 995"/>
                  <a:gd name="T20" fmla="*/ 204 w 1116"/>
                  <a:gd name="T21" fmla="*/ 836 h 995"/>
                  <a:gd name="T22" fmla="*/ 318 w 1116"/>
                  <a:gd name="T23" fmla="*/ 845 h 995"/>
                  <a:gd name="T24" fmla="*/ 384 w 1116"/>
                  <a:gd name="T25" fmla="*/ 700 h 995"/>
                  <a:gd name="T26" fmla="*/ 304 w 1116"/>
                  <a:gd name="T27" fmla="*/ 583 h 995"/>
                  <a:gd name="T28" fmla="*/ 353 w 1116"/>
                  <a:gd name="T29" fmla="*/ 473 h 995"/>
                  <a:gd name="T30" fmla="*/ 545 w 1116"/>
                  <a:gd name="T31" fmla="*/ 372 h 995"/>
                  <a:gd name="T32" fmla="*/ 658 w 1116"/>
                  <a:gd name="T33" fmla="*/ 180 h 995"/>
                  <a:gd name="T34" fmla="*/ 777 w 1116"/>
                  <a:gd name="T35" fmla="*/ 127 h 995"/>
                  <a:gd name="T36" fmla="*/ 676 w 1116"/>
                  <a:gd name="T37" fmla="*/ 52 h 995"/>
                  <a:gd name="T38" fmla="*/ 833 w 1116"/>
                  <a:gd name="T39" fmla="*/ 120 h 995"/>
                  <a:gd name="T40" fmla="*/ 960 w 1116"/>
                  <a:gd name="T41" fmla="*/ 197 h 995"/>
                  <a:gd name="T42" fmla="*/ 793 w 1116"/>
                  <a:gd name="T43" fmla="*/ 187 h 995"/>
                  <a:gd name="T44" fmla="*/ 669 w 1116"/>
                  <a:gd name="T45" fmla="*/ 288 h 995"/>
                  <a:gd name="T46" fmla="*/ 562 w 1116"/>
                  <a:gd name="T47" fmla="*/ 389 h 995"/>
                  <a:gd name="T48" fmla="*/ 459 w 1116"/>
                  <a:gd name="T49" fmla="*/ 517 h 995"/>
                  <a:gd name="T50" fmla="*/ 339 w 1116"/>
                  <a:gd name="T51" fmla="*/ 567 h 995"/>
                  <a:gd name="T52" fmla="*/ 431 w 1116"/>
                  <a:gd name="T53" fmla="*/ 742 h 995"/>
                  <a:gd name="T54" fmla="*/ 524 w 1116"/>
                  <a:gd name="T55" fmla="*/ 649 h 995"/>
                  <a:gd name="T56" fmla="*/ 613 w 1116"/>
                  <a:gd name="T57" fmla="*/ 553 h 995"/>
                  <a:gd name="T58" fmla="*/ 700 w 1116"/>
                  <a:gd name="T59" fmla="*/ 457 h 995"/>
                  <a:gd name="T60" fmla="*/ 793 w 1116"/>
                  <a:gd name="T61" fmla="*/ 363 h 995"/>
                  <a:gd name="T62" fmla="*/ 896 w 1116"/>
                  <a:gd name="T63" fmla="*/ 276 h 995"/>
                  <a:gd name="T64" fmla="*/ 1079 w 1116"/>
                  <a:gd name="T65" fmla="*/ 208 h 995"/>
                  <a:gd name="T66" fmla="*/ 1044 w 1116"/>
                  <a:gd name="T67" fmla="*/ 138 h 995"/>
                  <a:gd name="T68" fmla="*/ 941 w 1116"/>
                  <a:gd name="T69" fmla="*/ 63 h 995"/>
                  <a:gd name="T70" fmla="*/ 901 w 1116"/>
                  <a:gd name="T71" fmla="*/ 14 h 995"/>
                  <a:gd name="T72" fmla="*/ 974 w 1116"/>
                  <a:gd name="T73" fmla="*/ 40 h 995"/>
                  <a:gd name="T74" fmla="*/ 1116 w 1116"/>
                  <a:gd name="T75" fmla="*/ 213 h 995"/>
                  <a:gd name="T76" fmla="*/ 836 w 1116"/>
                  <a:gd name="T77" fmla="*/ 370 h 995"/>
                  <a:gd name="T78" fmla="*/ 714 w 1116"/>
                  <a:gd name="T79" fmla="*/ 501 h 995"/>
                  <a:gd name="T80" fmla="*/ 644 w 1116"/>
                  <a:gd name="T81" fmla="*/ 585 h 995"/>
                  <a:gd name="T82" fmla="*/ 573 w 1116"/>
                  <a:gd name="T83" fmla="*/ 667 h 995"/>
                  <a:gd name="T84" fmla="*/ 505 w 1116"/>
                  <a:gd name="T85" fmla="*/ 754 h 995"/>
                  <a:gd name="T86" fmla="*/ 431 w 1116"/>
                  <a:gd name="T87" fmla="*/ 840 h 995"/>
                  <a:gd name="T88" fmla="*/ 175 w 1116"/>
                  <a:gd name="T89" fmla="*/ 918 h 995"/>
                  <a:gd name="T90" fmla="*/ 101 w 1116"/>
                  <a:gd name="T91" fmla="*/ 988 h 995"/>
                  <a:gd name="T92" fmla="*/ 0 w 1116"/>
                  <a:gd name="T93" fmla="*/ 972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6" h="995">
                    <a:moveTo>
                      <a:pt x="0" y="972"/>
                    </a:moveTo>
                    <a:lnTo>
                      <a:pt x="19" y="953"/>
                    </a:lnTo>
                    <a:lnTo>
                      <a:pt x="40" y="967"/>
                    </a:lnTo>
                    <a:lnTo>
                      <a:pt x="63" y="969"/>
                    </a:lnTo>
                    <a:lnTo>
                      <a:pt x="79" y="960"/>
                    </a:lnTo>
                    <a:lnTo>
                      <a:pt x="75" y="932"/>
                    </a:lnTo>
                    <a:lnTo>
                      <a:pt x="49" y="908"/>
                    </a:lnTo>
                    <a:lnTo>
                      <a:pt x="14" y="897"/>
                    </a:lnTo>
                    <a:lnTo>
                      <a:pt x="16" y="878"/>
                    </a:lnTo>
                    <a:lnTo>
                      <a:pt x="47" y="878"/>
                    </a:lnTo>
                    <a:lnTo>
                      <a:pt x="77" y="897"/>
                    </a:lnTo>
                    <a:lnTo>
                      <a:pt x="112" y="941"/>
                    </a:lnTo>
                    <a:lnTo>
                      <a:pt x="126" y="932"/>
                    </a:lnTo>
                    <a:lnTo>
                      <a:pt x="117" y="906"/>
                    </a:lnTo>
                    <a:lnTo>
                      <a:pt x="98" y="885"/>
                    </a:lnTo>
                    <a:lnTo>
                      <a:pt x="54" y="850"/>
                    </a:lnTo>
                    <a:lnTo>
                      <a:pt x="65" y="838"/>
                    </a:lnTo>
                    <a:lnTo>
                      <a:pt x="110" y="864"/>
                    </a:lnTo>
                    <a:lnTo>
                      <a:pt x="145" y="904"/>
                    </a:lnTo>
                    <a:lnTo>
                      <a:pt x="154" y="885"/>
                    </a:lnTo>
                    <a:lnTo>
                      <a:pt x="138" y="859"/>
                    </a:lnTo>
                    <a:lnTo>
                      <a:pt x="112" y="833"/>
                    </a:lnTo>
                    <a:lnTo>
                      <a:pt x="87" y="819"/>
                    </a:lnTo>
                    <a:lnTo>
                      <a:pt x="110" y="815"/>
                    </a:lnTo>
                    <a:lnTo>
                      <a:pt x="133" y="824"/>
                    </a:lnTo>
                    <a:lnTo>
                      <a:pt x="171" y="857"/>
                    </a:lnTo>
                    <a:lnTo>
                      <a:pt x="168" y="826"/>
                    </a:lnTo>
                    <a:lnTo>
                      <a:pt x="147" y="801"/>
                    </a:lnTo>
                    <a:lnTo>
                      <a:pt x="122" y="782"/>
                    </a:lnTo>
                    <a:lnTo>
                      <a:pt x="94" y="770"/>
                    </a:lnTo>
                    <a:lnTo>
                      <a:pt x="112" y="752"/>
                    </a:lnTo>
                    <a:lnTo>
                      <a:pt x="161" y="782"/>
                    </a:lnTo>
                    <a:lnTo>
                      <a:pt x="204" y="836"/>
                    </a:lnTo>
                    <a:lnTo>
                      <a:pt x="213" y="850"/>
                    </a:lnTo>
                    <a:lnTo>
                      <a:pt x="229" y="857"/>
                    </a:lnTo>
                    <a:lnTo>
                      <a:pt x="318" y="845"/>
                    </a:lnTo>
                    <a:lnTo>
                      <a:pt x="395" y="801"/>
                    </a:lnTo>
                    <a:lnTo>
                      <a:pt x="395" y="733"/>
                    </a:lnTo>
                    <a:lnTo>
                      <a:pt x="384" y="700"/>
                    </a:lnTo>
                    <a:lnTo>
                      <a:pt x="367" y="667"/>
                    </a:lnTo>
                    <a:lnTo>
                      <a:pt x="323" y="625"/>
                    </a:lnTo>
                    <a:lnTo>
                      <a:pt x="304" y="583"/>
                    </a:lnTo>
                    <a:lnTo>
                      <a:pt x="300" y="480"/>
                    </a:lnTo>
                    <a:lnTo>
                      <a:pt x="323" y="471"/>
                    </a:lnTo>
                    <a:lnTo>
                      <a:pt x="353" y="473"/>
                    </a:lnTo>
                    <a:lnTo>
                      <a:pt x="407" y="478"/>
                    </a:lnTo>
                    <a:lnTo>
                      <a:pt x="454" y="368"/>
                    </a:lnTo>
                    <a:lnTo>
                      <a:pt x="545" y="372"/>
                    </a:lnTo>
                    <a:lnTo>
                      <a:pt x="569" y="269"/>
                    </a:lnTo>
                    <a:lnTo>
                      <a:pt x="632" y="262"/>
                    </a:lnTo>
                    <a:lnTo>
                      <a:pt x="658" y="180"/>
                    </a:lnTo>
                    <a:lnTo>
                      <a:pt x="733" y="176"/>
                    </a:lnTo>
                    <a:lnTo>
                      <a:pt x="770" y="157"/>
                    </a:lnTo>
                    <a:lnTo>
                      <a:pt x="777" y="127"/>
                    </a:lnTo>
                    <a:lnTo>
                      <a:pt x="655" y="80"/>
                    </a:lnTo>
                    <a:lnTo>
                      <a:pt x="660" y="66"/>
                    </a:lnTo>
                    <a:lnTo>
                      <a:pt x="676" y="52"/>
                    </a:lnTo>
                    <a:lnTo>
                      <a:pt x="728" y="75"/>
                    </a:lnTo>
                    <a:lnTo>
                      <a:pt x="777" y="96"/>
                    </a:lnTo>
                    <a:lnTo>
                      <a:pt x="833" y="120"/>
                    </a:lnTo>
                    <a:lnTo>
                      <a:pt x="889" y="145"/>
                    </a:lnTo>
                    <a:lnTo>
                      <a:pt x="931" y="169"/>
                    </a:lnTo>
                    <a:lnTo>
                      <a:pt x="960" y="197"/>
                    </a:lnTo>
                    <a:lnTo>
                      <a:pt x="817" y="150"/>
                    </a:lnTo>
                    <a:lnTo>
                      <a:pt x="807" y="171"/>
                    </a:lnTo>
                    <a:lnTo>
                      <a:pt x="793" y="187"/>
                    </a:lnTo>
                    <a:lnTo>
                      <a:pt x="751" y="201"/>
                    </a:lnTo>
                    <a:lnTo>
                      <a:pt x="681" y="230"/>
                    </a:lnTo>
                    <a:lnTo>
                      <a:pt x="669" y="288"/>
                    </a:lnTo>
                    <a:lnTo>
                      <a:pt x="594" y="309"/>
                    </a:lnTo>
                    <a:lnTo>
                      <a:pt x="590" y="358"/>
                    </a:lnTo>
                    <a:lnTo>
                      <a:pt x="562" y="389"/>
                    </a:lnTo>
                    <a:lnTo>
                      <a:pt x="517" y="400"/>
                    </a:lnTo>
                    <a:lnTo>
                      <a:pt x="466" y="396"/>
                    </a:lnTo>
                    <a:lnTo>
                      <a:pt x="459" y="517"/>
                    </a:lnTo>
                    <a:lnTo>
                      <a:pt x="337" y="520"/>
                    </a:lnTo>
                    <a:lnTo>
                      <a:pt x="335" y="543"/>
                    </a:lnTo>
                    <a:lnTo>
                      <a:pt x="339" y="567"/>
                    </a:lnTo>
                    <a:lnTo>
                      <a:pt x="356" y="611"/>
                    </a:lnTo>
                    <a:lnTo>
                      <a:pt x="400" y="670"/>
                    </a:lnTo>
                    <a:lnTo>
                      <a:pt x="431" y="742"/>
                    </a:lnTo>
                    <a:lnTo>
                      <a:pt x="463" y="709"/>
                    </a:lnTo>
                    <a:lnTo>
                      <a:pt x="494" y="679"/>
                    </a:lnTo>
                    <a:lnTo>
                      <a:pt x="524" y="649"/>
                    </a:lnTo>
                    <a:lnTo>
                      <a:pt x="555" y="616"/>
                    </a:lnTo>
                    <a:lnTo>
                      <a:pt x="583" y="585"/>
                    </a:lnTo>
                    <a:lnTo>
                      <a:pt x="613" y="553"/>
                    </a:lnTo>
                    <a:lnTo>
                      <a:pt x="641" y="520"/>
                    </a:lnTo>
                    <a:lnTo>
                      <a:pt x="672" y="487"/>
                    </a:lnTo>
                    <a:lnTo>
                      <a:pt x="700" y="457"/>
                    </a:lnTo>
                    <a:lnTo>
                      <a:pt x="730" y="424"/>
                    </a:lnTo>
                    <a:lnTo>
                      <a:pt x="763" y="393"/>
                    </a:lnTo>
                    <a:lnTo>
                      <a:pt x="793" y="363"/>
                    </a:lnTo>
                    <a:lnTo>
                      <a:pt x="826" y="333"/>
                    </a:lnTo>
                    <a:lnTo>
                      <a:pt x="861" y="304"/>
                    </a:lnTo>
                    <a:lnTo>
                      <a:pt x="896" y="276"/>
                    </a:lnTo>
                    <a:lnTo>
                      <a:pt x="934" y="248"/>
                    </a:lnTo>
                    <a:lnTo>
                      <a:pt x="1006" y="223"/>
                    </a:lnTo>
                    <a:lnTo>
                      <a:pt x="1079" y="208"/>
                    </a:lnTo>
                    <a:lnTo>
                      <a:pt x="1081" y="187"/>
                    </a:lnTo>
                    <a:lnTo>
                      <a:pt x="1070" y="164"/>
                    </a:lnTo>
                    <a:lnTo>
                      <a:pt x="1044" y="138"/>
                    </a:lnTo>
                    <a:lnTo>
                      <a:pt x="1011" y="110"/>
                    </a:lnTo>
                    <a:lnTo>
                      <a:pt x="976" y="84"/>
                    </a:lnTo>
                    <a:lnTo>
                      <a:pt x="941" y="63"/>
                    </a:lnTo>
                    <a:lnTo>
                      <a:pt x="910" y="45"/>
                    </a:lnTo>
                    <a:lnTo>
                      <a:pt x="889" y="33"/>
                    </a:lnTo>
                    <a:lnTo>
                      <a:pt x="901" y="14"/>
                    </a:lnTo>
                    <a:lnTo>
                      <a:pt x="917" y="0"/>
                    </a:lnTo>
                    <a:lnTo>
                      <a:pt x="946" y="19"/>
                    </a:lnTo>
                    <a:lnTo>
                      <a:pt x="974" y="40"/>
                    </a:lnTo>
                    <a:lnTo>
                      <a:pt x="1030" y="89"/>
                    </a:lnTo>
                    <a:lnTo>
                      <a:pt x="1079" y="148"/>
                    </a:lnTo>
                    <a:lnTo>
                      <a:pt x="1116" y="213"/>
                    </a:lnTo>
                    <a:lnTo>
                      <a:pt x="1095" y="279"/>
                    </a:lnTo>
                    <a:lnTo>
                      <a:pt x="948" y="286"/>
                    </a:lnTo>
                    <a:lnTo>
                      <a:pt x="836" y="370"/>
                    </a:lnTo>
                    <a:lnTo>
                      <a:pt x="786" y="421"/>
                    </a:lnTo>
                    <a:lnTo>
                      <a:pt x="737" y="475"/>
                    </a:lnTo>
                    <a:lnTo>
                      <a:pt x="714" y="501"/>
                    </a:lnTo>
                    <a:lnTo>
                      <a:pt x="690" y="529"/>
                    </a:lnTo>
                    <a:lnTo>
                      <a:pt x="667" y="557"/>
                    </a:lnTo>
                    <a:lnTo>
                      <a:pt x="644" y="585"/>
                    </a:lnTo>
                    <a:lnTo>
                      <a:pt x="620" y="611"/>
                    </a:lnTo>
                    <a:lnTo>
                      <a:pt x="597" y="639"/>
                    </a:lnTo>
                    <a:lnTo>
                      <a:pt x="573" y="667"/>
                    </a:lnTo>
                    <a:lnTo>
                      <a:pt x="550" y="695"/>
                    </a:lnTo>
                    <a:lnTo>
                      <a:pt x="529" y="723"/>
                    </a:lnTo>
                    <a:lnTo>
                      <a:pt x="505" y="754"/>
                    </a:lnTo>
                    <a:lnTo>
                      <a:pt x="482" y="782"/>
                    </a:lnTo>
                    <a:lnTo>
                      <a:pt x="459" y="810"/>
                    </a:lnTo>
                    <a:lnTo>
                      <a:pt x="431" y="840"/>
                    </a:lnTo>
                    <a:lnTo>
                      <a:pt x="398" y="859"/>
                    </a:lnTo>
                    <a:lnTo>
                      <a:pt x="323" y="876"/>
                    </a:lnTo>
                    <a:lnTo>
                      <a:pt x="175" y="918"/>
                    </a:lnTo>
                    <a:lnTo>
                      <a:pt x="147" y="950"/>
                    </a:lnTo>
                    <a:lnTo>
                      <a:pt x="126" y="972"/>
                    </a:lnTo>
                    <a:lnTo>
                      <a:pt x="101" y="988"/>
                    </a:lnTo>
                    <a:lnTo>
                      <a:pt x="47" y="995"/>
                    </a:lnTo>
                    <a:lnTo>
                      <a:pt x="0" y="972"/>
                    </a:lnTo>
                    <a:lnTo>
                      <a:pt x="0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890" y="1987"/>
                <a:ext cx="959" cy="1037"/>
              </a:xfrm>
              <a:custGeom>
                <a:avLst/>
                <a:gdLst>
                  <a:gd name="T0" fmla="*/ 0 w 959"/>
                  <a:gd name="T1" fmla="*/ 971 h 1037"/>
                  <a:gd name="T2" fmla="*/ 21 w 959"/>
                  <a:gd name="T3" fmla="*/ 908 h 1037"/>
                  <a:gd name="T4" fmla="*/ 49 w 959"/>
                  <a:gd name="T5" fmla="*/ 864 h 1037"/>
                  <a:gd name="T6" fmla="*/ 42 w 959"/>
                  <a:gd name="T7" fmla="*/ 644 h 1037"/>
                  <a:gd name="T8" fmla="*/ 124 w 959"/>
                  <a:gd name="T9" fmla="*/ 545 h 1037"/>
                  <a:gd name="T10" fmla="*/ 208 w 959"/>
                  <a:gd name="T11" fmla="*/ 461 h 1037"/>
                  <a:gd name="T12" fmla="*/ 290 w 959"/>
                  <a:gd name="T13" fmla="*/ 386 h 1037"/>
                  <a:gd name="T14" fmla="*/ 372 w 959"/>
                  <a:gd name="T15" fmla="*/ 318 h 1037"/>
                  <a:gd name="T16" fmla="*/ 454 w 959"/>
                  <a:gd name="T17" fmla="*/ 255 h 1037"/>
                  <a:gd name="T18" fmla="*/ 533 w 959"/>
                  <a:gd name="T19" fmla="*/ 192 h 1037"/>
                  <a:gd name="T20" fmla="*/ 613 w 959"/>
                  <a:gd name="T21" fmla="*/ 129 h 1037"/>
                  <a:gd name="T22" fmla="*/ 688 w 959"/>
                  <a:gd name="T23" fmla="*/ 61 h 1037"/>
                  <a:gd name="T24" fmla="*/ 725 w 959"/>
                  <a:gd name="T25" fmla="*/ 12 h 1037"/>
                  <a:gd name="T26" fmla="*/ 784 w 959"/>
                  <a:gd name="T27" fmla="*/ 0 h 1037"/>
                  <a:gd name="T28" fmla="*/ 917 w 959"/>
                  <a:gd name="T29" fmla="*/ 47 h 1037"/>
                  <a:gd name="T30" fmla="*/ 950 w 959"/>
                  <a:gd name="T31" fmla="*/ 87 h 1037"/>
                  <a:gd name="T32" fmla="*/ 889 w 959"/>
                  <a:gd name="T33" fmla="*/ 80 h 1037"/>
                  <a:gd name="T34" fmla="*/ 789 w 959"/>
                  <a:gd name="T35" fmla="*/ 54 h 1037"/>
                  <a:gd name="T36" fmla="*/ 718 w 959"/>
                  <a:gd name="T37" fmla="*/ 89 h 1037"/>
                  <a:gd name="T38" fmla="*/ 667 w 959"/>
                  <a:gd name="T39" fmla="*/ 131 h 1037"/>
                  <a:gd name="T40" fmla="*/ 601 w 959"/>
                  <a:gd name="T41" fmla="*/ 173 h 1037"/>
                  <a:gd name="T42" fmla="*/ 533 w 959"/>
                  <a:gd name="T43" fmla="*/ 225 h 1037"/>
                  <a:gd name="T44" fmla="*/ 430 w 959"/>
                  <a:gd name="T45" fmla="*/ 302 h 1037"/>
                  <a:gd name="T46" fmla="*/ 335 w 959"/>
                  <a:gd name="T47" fmla="*/ 386 h 1037"/>
                  <a:gd name="T48" fmla="*/ 274 w 959"/>
                  <a:gd name="T49" fmla="*/ 442 h 1037"/>
                  <a:gd name="T50" fmla="*/ 215 w 959"/>
                  <a:gd name="T51" fmla="*/ 506 h 1037"/>
                  <a:gd name="T52" fmla="*/ 161 w 959"/>
                  <a:gd name="T53" fmla="*/ 571 h 1037"/>
                  <a:gd name="T54" fmla="*/ 250 w 959"/>
                  <a:gd name="T55" fmla="*/ 609 h 1037"/>
                  <a:gd name="T56" fmla="*/ 363 w 959"/>
                  <a:gd name="T57" fmla="*/ 690 h 1037"/>
                  <a:gd name="T58" fmla="*/ 316 w 959"/>
                  <a:gd name="T59" fmla="*/ 667 h 1037"/>
                  <a:gd name="T60" fmla="*/ 171 w 959"/>
                  <a:gd name="T61" fmla="*/ 665 h 1037"/>
                  <a:gd name="T62" fmla="*/ 93 w 959"/>
                  <a:gd name="T63" fmla="*/ 730 h 1037"/>
                  <a:gd name="T64" fmla="*/ 119 w 959"/>
                  <a:gd name="T65" fmla="*/ 796 h 1037"/>
                  <a:gd name="T66" fmla="*/ 136 w 959"/>
                  <a:gd name="T67" fmla="*/ 836 h 1037"/>
                  <a:gd name="T68" fmla="*/ 79 w 959"/>
                  <a:gd name="T69" fmla="*/ 875 h 1037"/>
                  <a:gd name="T70" fmla="*/ 37 w 959"/>
                  <a:gd name="T71" fmla="*/ 934 h 1037"/>
                  <a:gd name="T72" fmla="*/ 42 w 959"/>
                  <a:gd name="T73" fmla="*/ 1004 h 1037"/>
                  <a:gd name="T74" fmla="*/ 40 w 959"/>
                  <a:gd name="T75" fmla="*/ 103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9" h="1037">
                    <a:moveTo>
                      <a:pt x="40" y="1037"/>
                    </a:moveTo>
                    <a:lnTo>
                      <a:pt x="0" y="971"/>
                    </a:lnTo>
                    <a:lnTo>
                      <a:pt x="0" y="934"/>
                    </a:lnTo>
                    <a:lnTo>
                      <a:pt x="21" y="908"/>
                    </a:lnTo>
                    <a:lnTo>
                      <a:pt x="26" y="878"/>
                    </a:lnTo>
                    <a:lnTo>
                      <a:pt x="49" y="864"/>
                    </a:lnTo>
                    <a:lnTo>
                      <a:pt x="63" y="812"/>
                    </a:lnTo>
                    <a:lnTo>
                      <a:pt x="42" y="644"/>
                    </a:lnTo>
                    <a:lnTo>
                      <a:pt x="84" y="592"/>
                    </a:lnTo>
                    <a:lnTo>
                      <a:pt x="124" y="545"/>
                    </a:lnTo>
                    <a:lnTo>
                      <a:pt x="166" y="503"/>
                    </a:lnTo>
                    <a:lnTo>
                      <a:pt x="208" y="461"/>
                    </a:lnTo>
                    <a:lnTo>
                      <a:pt x="248" y="424"/>
                    </a:lnTo>
                    <a:lnTo>
                      <a:pt x="290" y="386"/>
                    </a:lnTo>
                    <a:lnTo>
                      <a:pt x="330" y="353"/>
                    </a:lnTo>
                    <a:lnTo>
                      <a:pt x="372" y="318"/>
                    </a:lnTo>
                    <a:lnTo>
                      <a:pt x="412" y="286"/>
                    </a:lnTo>
                    <a:lnTo>
                      <a:pt x="454" y="255"/>
                    </a:lnTo>
                    <a:lnTo>
                      <a:pt x="494" y="225"/>
                    </a:lnTo>
                    <a:lnTo>
                      <a:pt x="533" y="192"/>
                    </a:lnTo>
                    <a:lnTo>
                      <a:pt x="573" y="161"/>
                    </a:lnTo>
                    <a:lnTo>
                      <a:pt x="613" y="129"/>
                    </a:lnTo>
                    <a:lnTo>
                      <a:pt x="651" y="94"/>
                    </a:lnTo>
                    <a:lnTo>
                      <a:pt x="688" y="61"/>
                    </a:lnTo>
                    <a:lnTo>
                      <a:pt x="704" y="33"/>
                    </a:lnTo>
                    <a:lnTo>
                      <a:pt x="725" y="12"/>
                    </a:lnTo>
                    <a:lnTo>
                      <a:pt x="753" y="0"/>
                    </a:lnTo>
                    <a:lnTo>
                      <a:pt x="784" y="0"/>
                    </a:lnTo>
                    <a:lnTo>
                      <a:pt x="873" y="23"/>
                    </a:lnTo>
                    <a:lnTo>
                      <a:pt x="917" y="47"/>
                    </a:lnTo>
                    <a:lnTo>
                      <a:pt x="959" y="70"/>
                    </a:lnTo>
                    <a:lnTo>
                      <a:pt x="950" y="87"/>
                    </a:lnTo>
                    <a:lnTo>
                      <a:pt x="936" y="103"/>
                    </a:lnTo>
                    <a:lnTo>
                      <a:pt x="889" y="80"/>
                    </a:lnTo>
                    <a:lnTo>
                      <a:pt x="840" y="61"/>
                    </a:lnTo>
                    <a:lnTo>
                      <a:pt x="789" y="54"/>
                    </a:lnTo>
                    <a:lnTo>
                      <a:pt x="737" y="63"/>
                    </a:lnTo>
                    <a:lnTo>
                      <a:pt x="718" y="89"/>
                    </a:lnTo>
                    <a:lnTo>
                      <a:pt x="695" y="110"/>
                    </a:lnTo>
                    <a:lnTo>
                      <a:pt x="667" y="131"/>
                    </a:lnTo>
                    <a:lnTo>
                      <a:pt x="636" y="147"/>
                    </a:lnTo>
                    <a:lnTo>
                      <a:pt x="601" y="173"/>
                    </a:lnTo>
                    <a:lnTo>
                      <a:pt x="566" y="199"/>
                    </a:lnTo>
                    <a:lnTo>
                      <a:pt x="533" y="225"/>
                    </a:lnTo>
                    <a:lnTo>
                      <a:pt x="498" y="250"/>
                    </a:lnTo>
                    <a:lnTo>
                      <a:pt x="430" y="302"/>
                    </a:lnTo>
                    <a:lnTo>
                      <a:pt x="367" y="358"/>
                    </a:lnTo>
                    <a:lnTo>
                      <a:pt x="335" y="386"/>
                    </a:lnTo>
                    <a:lnTo>
                      <a:pt x="304" y="414"/>
                    </a:lnTo>
                    <a:lnTo>
                      <a:pt x="274" y="442"/>
                    </a:lnTo>
                    <a:lnTo>
                      <a:pt x="243" y="475"/>
                    </a:lnTo>
                    <a:lnTo>
                      <a:pt x="215" y="506"/>
                    </a:lnTo>
                    <a:lnTo>
                      <a:pt x="189" y="538"/>
                    </a:lnTo>
                    <a:lnTo>
                      <a:pt x="161" y="571"/>
                    </a:lnTo>
                    <a:lnTo>
                      <a:pt x="136" y="606"/>
                    </a:lnTo>
                    <a:lnTo>
                      <a:pt x="250" y="609"/>
                    </a:lnTo>
                    <a:lnTo>
                      <a:pt x="339" y="637"/>
                    </a:lnTo>
                    <a:lnTo>
                      <a:pt x="363" y="690"/>
                    </a:lnTo>
                    <a:lnTo>
                      <a:pt x="344" y="676"/>
                    </a:lnTo>
                    <a:lnTo>
                      <a:pt x="316" y="667"/>
                    </a:lnTo>
                    <a:lnTo>
                      <a:pt x="246" y="658"/>
                    </a:lnTo>
                    <a:lnTo>
                      <a:pt x="171" y="665"/>
                    </a:lnTo>
                    <a:lnTo>
                      <a:pt x="114" y="695"/>
                    </a:lnTo>
                    <a:lnTo>
                      <a:pt x="93" y="730"/>
                    </a:lnTo>
                    <a:lnTo>
                      <a:pt x="98" y="765"/>
                    </a:lnTo>
                    <a:lnTo>
                      <a:pt x="119" y="796"/>
                    </a:lnTo>
                    <a:lnTo>
                      <a:pt x="152" y="817"/>
                    </a:lnTo>
                    <a:lnTo>
                      <a:pt x="136" y="836"/>
                    </a:lnTo>
                    <a:lnTo>
                      <a:pt x="82" y="836"/>
                    </a:lnTo>
                    <a:lnTo>
                      <a:pt x="79" y="875"/>
                    </a:lnTo>
                    <a:lnTo>
                      <a:pt x="58" y="903"/>
                    </a:lnTo>
                    <a:lnTo>
                      <a:pt x="37" y="934"/>
                    </a:lnTo>
                    <a:lnTo>
                      <a:pt x="30" y="985"/>
                    </a:lnTo>
                    <a:lnTo>
                      <a:pt x="42" y="1004"/>
                    </a:lnTo>
                    <a:lnTo>
                      <a:pt x="56" y="1018"/>
                    </a:lnTo>
                    <a:lnTo>
                      <a:pt x="40" y="1037"/>
                    </a:lnTo>
                    <a:lnTo>
                      <a:pt x="40" y="10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281" y="2223"/>
                <a:ext cx="590" cy="518"/>
              </a:xfrm>
              <a:custGeom>
                <a:avLst/>
                <a:gdLst>
                  <a:gd name="T0" fmla="*/ 0 w 590"/>
                  <a:gd name="T1" fmla="*/ 361 h 518"/>
                  <a:gd name="T2" fmla="*/ 112 w 590"/>
                  <a:gd name="T3" fmla="*/ 361 h 518"/>
                  <a:gd name="T4" fmla="*/ 124 w 590"/>
                  <a:gd name="T5" fmla="*/ 246 h 518"/>
                  <a:gd name="T6" fmla="*/ 210 w 590"/>
                  <a:gd name="T7" fmla="*/ 239 h 518"/>
                  <a:gd name="T8" fmla="*/ 250 w 590"/>
                  <a:gd name="T9" fmla="*/ 206 h 518"/>
                  <a:gd name="T10" fmla="*/ 264 w 590"/>
                  <a:gd name="T11" fmla="*/ 145 h 518"/>
                  <a:gd name="T12" fmla="*/ 332 w 590"/>
                  <a:gd name="T13" fmla="*/ 129 h 518"/>
                  <a:gd name="T14" fmla="*/ 346 w 590"/>
                  <a:gd name="T15" fmla="*/ 57 h 518"/>
                  <a:gd name="T16" fmla="*/ 454 w 590"/>
                  <a:gd name="T17" fmla="*/ 38 h 518"/>
                  <a:gd name="T18" fmla="*/ 468 w 590"/>
                  <a:gd name="T19" fmla="*/ 0 h 518"/>
                  <a:gd name="T20" fmla="*/ 590 w 590"/>
                  <a:gd name="T21" fmla="*/ 43 h 518"/>
                  <a:gd name="T22" fmla="*/ 508 w 590"/>
                  <a:gd name="T23" fmla="*/ 99 h 518"/>
                  <a:gd name="T24" fmla="*/ 398 w 590"/>
                  <a:gd name="T25" fmla="*/ 195 h 518"/>
                  <a:gd name="T26" fmla="*/ 297 w 590"/>
                  <a:gd name="T27" fmla="*/ 293 h 518"/>
                  <a:gd name="T28" fmla="*/ 185 w 590"/>
                  <a:gd name="T29" fmla="*/ 417 h 518"/>
                  <a:gd name="T30" fmla="*/ 89 w 590"/>
                  <a:gd name="T31" fmla="*/ 518 h 518"/>
                  <a:gd name="T32" fmla="*/ 58 w 590"/>
                  <a:gd name="T33" fmla="*/ 454 h 518"/>
                  <a:gd name="T34" fmla="*/ 9 w 590"/>
                  <a:gd name="T35" fmla="*/ 405 h 518"/>
                  <a:gd name="T36" fmla="*/ 0 w 590"/>
                  <a:gd name="T37" fmla="*/ 361 h 518"/>
                  <a:gd name="T38" fmla="*/ 0 w 590"/>
                  <a:gd name="T39" fmla="*/ 36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0" h="518">
                    <a:moveTo>
                      <a:pt x="0" y="361"/>
                    </a:moveTo>
                    <a:lnTo>
                      <a:pt x="112" y="361"/>
                    </a:lnTo>
                    <a:lnTo>
                      <a:pt x="124" y="246"/>
                    </a:lnTo>
                    <a:lnTo>
                      <a:pt x="210" y="239"/>
                    </a:lnTo>
                    <a:lnTo>
                      <a:pt x="250" y="206"/>
                    </a:lnTo>
                    <a:lnTo>
                      <a:pt x="264" y="145"/>
                    </a:lnTo>
                    <a:lnTo>
                      <a:pt x="332" y="129"/>
                    </a:lnTo>
                    <a:lnTo>
                      <a:pt x="346" y="57"/>
                    </a:lnTo>
                    <a:lnTo>
                      <a:pt x="454" y="38"/>
                    </a:lnTo>
                    <a:lnTo>
                      <a:pt x="468" y="0"/>
                    </a:lnTo>
                    <a:lnTo>
                      <a:pt x="590" y="43"/>
                    </a:lnTo>
                    <a:lnTo>
                      <a:pt x="508" y="99"/>
                    </a:lnTo>
                    <a:lnTo>
                      <a:pt x="398" y="195"/>
                    </a:lnTo>
                    <a:lnTo>
                      <a:pt x="297" y="293"/>
                    </a:lnTo>
                    <a:lnTo>
                      <a:pt x="185" y="417"/>
                    </a:lnTo>
                    <a:lnTo>
                      <a:pt x="89" y="518"/>
                    </a:lnTo>
                    <a:lnTo>
                      <a:pt x="58" y="454"/>
                    </a:lnTo>
                    <a:lnTo>
                      <a:pt x="9" y="405"/>
                    </a:lnTo>
                    <a:lnTo>
                      <a:pt x="0" y="361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A0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313" y="2240"/>
                <a:ext cx="506" cy="456"/>
              </a:xfrm>
              <a:custGeom>
                <a:avLst/>
                <a:gdLst>
                  <a:gd name="T0" fmla="*/ 445 w 506"/>
                  <a:gd name="T1" fmla="*/ 0 h 456"/>
                  <a:gd name="T2" fmla="*/ 431 w 506"/>
                  <a:gd name="T3" fmla="*/ 33 h 456"/>
                  <a:gd name="T4" fmla="*/ 333 w 506"/>
                  <a:gd name="T5" fmla="*/ 56 h 456"/>
                  <a:gd name="T6" fmla="*/ 312 w 506"/>
                  <a:gd name="T7" fmla="*/ 128 h 456"/>
                  <a:gd name="T8" fmla="*/ 251 w 506"/>
                  <a:gd name="T9" fmla="*/ 147 h 456"/>
                  <a:gd name="T10" fmla="*/ 232 w 506"/>
                  <a:gd name="T11" fmla="*/ 220 h 456"/>
                  <a:gd name="T12" fmla="*/ 120 w 506"/>
                  <a:gd name="T13" fmla="*/ 250 h 456"/>
                  <a:gd name="T14" fmla="*/ 96 w 506"/>
                  <a:gd name="T15" fmla="*/ 356 h 456"/>
                  <a:gd name="T16" fmla="*/ 0 w 506"/>
                  <a:gd name="T17" fmla="*/ 372 h 456"/>
                  <a:gd name="T18" fmla="*/ 45 w 506"/>
                  <a:gd name="T19" fmla="*/ 414 h 456"/>
                  <a:gd name="T20" fmla="*/ 61 w 506"/>
                  <a:gd name="T21" fmla="*/ 456 h 456"/>
                  <a:gd name="T22" fmla="*/ 148 w 506"/>
                  <a:gd name="T23" fmla="*/ 339 h 456"/>
                  <a:gd name="T24" fmla="*/ 295 w 506"/>
                  <a:gd name="T25" fmla="*/ 217 h 456"/>
                  <a:gd name="T26" fmla="*/ 391 w 506"/>
                  <a:gd name="T27" fmla="*/ 91 h 456"/>
                  <a:gd name="T28" fmla="*/ 506 w 506"/>
                  <a:gd name="T29" fmla="*/ 30 h 456"/>
                  <a:gd name="T30" fmla="*/ 445 w 506"/>
                  <a:gd name="T31" fmla="*/ 0 h 456"/>
                  <a:gd name="T32" fmla="*/ 445 w 506"/>
                  <a:gd name="T3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6" h="456">
                    <a:moveTo>
                      <a:pt x="445" y="0"/>
                    </a:moveTo>
                    <a:lnTo>
                      <a:pt x="431" y="33"/>
                    </a:lnTo>
                    <a:lnTo>
                      <a:pt x="333" y="56"/>
                    </a:lnTo>
                    <a:lnTo>
                      <a:pt x="312" y="128"/>
                    </a:lnTo>
                    <a:lnTo>
                      <a:pt x="251" y="147"/>
                    </a:lnTo>
                    <a:lnTo>
                      <a:pt x="232" y="220"/>
                    </a:lnTo>
                    <a:lnTo>
                      <a:pt x="120" y="250"/>
                    </a:lnTo>
                    <a:lnTo>
                      <a:pt x="96" y="356"/>
                    </a:lnTo>
                    <a:lnTo>
                      <a:pt x="0" y="372"/>
                    </a:lnTo>
                    <a:lnTo>
                      <a:pt x="45" y="414"/>
                    </a:lnTo>
                    <a:lnTo>
                      <a:pt x="61" y="456"/>
                    </a:lnTo>
                    <a:lnTo>
                      <a:pt x="148" y="339"/>
                    </a:lnTo>
                    <a:lnTo>
                      <a:pt x="295" y="217"/>
                    </a:lnTo>
                    <a:lnTo>
                      <a:pt x="391" y="91"/>
                    </a:lnTo>
                    <a:lnTo>
                      <a:pt x="506" y="30"/>
                    </a:lnTo>
                    <a:lnTo>
                      <a:pt x="445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44" y="2270"/>
                <a:ext cx="431" cy="403"/>
              </a:xfrm>
              <a:custGeom>
                <a:avLst/>
                <a:gdLst>
                  <a:gd name="T0" fmla="*/ 431 w 431"/>
                  <a:gd name="T1" fmla="*/ 0 h 403"/>
                  <a:gd name="T2" fmla="*/ 325 w 431"/>
                  <a:gd name="T3" fmla="*/ 73 h 403"/>
                  <a:gd name="T4" fmla="*/ 260 w 431"/>
                  <a:gd name="T5" fmla="*/ 164 h 403"/>
                  <a:gd name="T6" fmla="*/ 159 w 431"/>
                  <a:gd name="T7" fmla="*/ 251 h 403"/>
                  <a:gd name="T8" fmla="*/ 51 w 431"/>
                  <a:gd name="T9" fmla="*/ 370 h 403"/>
                  <a:gd name="T10" fmla="*/ 37 w 431"/>
                  <a:gd name="T11" fmla="*/ 403 h 403"/>
                  <a:gd name="T12" fmla="*/ 0 w 431"/>
                  <a:gd name="T13" fmla="*/ 358 h 403"/>
                  <a:gd name="T14" fmla="*/ 68 w 431"/>
                  <a:gd name="T15" fmla="*/ 335 h 403"/>
                  <a:gd name="T16" fmla="*/ 103 w 431"/>
                  <a:gd name="T17" fmla="*/ 237 h 403"/>
                  <a:gd name="T18" fmla="*/ 206 w 431"/>
                  <a:gd name="T19" fmla="*/ 192 h 403"/>
                  <a:gd name="T20" fmla="*/ 234 w 431"/>
                  <a:gd name="T21" fmla="*/ 127 h 403"/>
                  <a:gd name="T22" fmla="*/ 292 w 431"/>
                  <a:gd name="T23" fmla="*/ 98 h 403"/>
                  <a:gd name="T24" fmla="*/ 316 w 431"/>
                  <a:gd name="T25" fmla="*/ 35 h 403"/>
                  <a:gd name="T26" fmla="*/ 431 w 431"/>
                  <a:gd name="T27" fmla="*/ 0 h 403"/>
                  <a:gd name="T28" fmla="*/ 431 w 431"/>
                  <a:gd name="T2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1" h="403">
                    <a:moveTo>
                      <a:pt x="431" y="0"/>
                    </a:moveTo>
                    <a:lnTo>
                      <a:pt x="325" y="73"/>
                    </a:lnTo>
                    <a:lnTo>
                      <a:pt x="260" y="164"/>
                    </a:lnTo>
                    <a:lnTo>
                      <a:pt x="159" y="251"/>
                    </a:lnTo>
                    <a:lnTo>
                      <a:pt x="51" y="370"/>
                    </a:lnTo>
                    <a:lnTo>
                      <a:pt x="37" y="403"/>
                    </a:lnTo>
                    <a:lnTo>
                      <a:pt x="0" y="358"/>
                    </a:lnTo>
                    <a:lnTo>
                      <a:pt x="68" y="335"/>
                    </a:lnTo>
                    <a:lnTo>
                      <a:pt x="103" y="237"/>
                    </a:lnTo>
                    <a:lnTo>
                      <a:pt x="206" y="192"/>
                    </a:lnTo>
                    <a:lnTo>
                      <a:pt x="234" y="127"/>
                    </a:lnTo>
                    <a:lnTo>
                      <a:pt x="292" y="98"/>
                    </a:lnTo>
                    <a:lnTo>
                      <a:pt x="316" y="35"/>
                    </a:lnTo>
                    <a:lnTo>
                      <a:pt x="431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990" y="2652"/>
                <a:ext cx="267" cy="192"/>
              </a:xfrm>
              <a:custGeom>
                <a:avLst/>
                <a:gdLst>
                  <a:gd name="T0" fmla="*/ 38 w 267"/>
                  <a:gd name="T1" fmla="*/ 140 h 192"/>
                  <a:gd name="T2" fmla="*/ 12 w 267"/>
                  <a:gd name="T3" fmla="*/ 110 h 192"/>
                  <a:gd name="T4" fmla="*/ 0 w 267"/>
                  <a:gd name="T5" fmla="*/ 84 h 192"/>
                  <a:gd name="T6" fmla="*/ 3 w 267"/>
                  <a:gd name="T7" fmla="*/ 56 h 192"/>
                  <a:gd name="T8" fmla="*/ 19 w 267"/>
                  <a:gd name="T9" fmla="*/ 32 h 192"/>
                  <a:gd name="T10" fmla="*/ 47 w 267"/>
                  <a:gd name="T11" fmla="*/ 16 h 192"/>
                  <a:gd name="T12" fmla="*/ 73 w 267"/>
                  <a:gd name="T13" fmla="*/ 9 h 192"/>
                  <a:gd name="T14" fmla="*/ 127 w 267"/>
                  <a:gd name="T15" fmla="*/ 0 h 192"/>
                  <a:gd name="T16" fmla="*/ 176 w 267"/>
                  <a:gd name="T17" fmla="*/ 2 h 192"/>
                  <a:gd name="T18" fmla="*/ 232 w 267"/>
                  <a:gd name="T19" fmla="*/ 16 h 192"/>
                  <a:gd name="T20" fmla="*/ 267 w 267"/>
                  <a:gd name="T21" fmla="*/ 44 h 192"/>
                  <a:gd name="T22" fmla="*/ 199 w 267"/>
                  <a:gd name="T23" fmla="*/ 42 h 192"/>
                  <a:gd name="T24" fmla="*/ 227 w 267"/>
                  <a:gd name="T25" fmla="*/ 86 h 192"/>
                  <a:gd name="T26" fmla="*/ 169 w 267"/>
                  <a:gd name="T27" fmla="*/ 77 h 192"/>
                  <a:gd name="T28" fmla="*/ 197 w 267"/>
                  <a:gd name="T29" fmla="*/ 121 h 192"/>
                  <a:gd name="T30" fmla="*/ 139 w 267"/>
                  <a:gd name="T31" fmla="*/ 114 h 192"/>
                  <a:gd name="T32" fmla="*/ 164 w 267"/>
                  <a:gd name="T33" fmla="*/ 161 h 192"/>
                  <a:gd name="T34" fmla="*/ 103 w 267"/>
                  <a:gd name="T35" fmla="*/ 140 h 192"/>
                  <a:gd name="T36" fmla="*/ 122 w 267"/>
                  <a:gd name="T37" fmla="*/ 192 h 192"/>
                  <a:gd name="T38" fmla="*/ 89 w 267"/>
                  <a:gd name="T39" fmla="*/ 159 h 192"/>
                  <a:gd name="T40" fmla="*/ 66 w 267"/>
                  <a:gd name="T41" fmla="*/ 147 h 192"/>
                  <a:gd name="T42" fmla="*/ 38 w 267"/>
                  <a:gd name="T43" fmla="*/ 140 h 192"/>
                  <a:gd name="T44" fmla="*/ 38 w 267"/>
                  <a:gd name="T45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92">
                    <a:moveTo>
                      <a:pt x="38" y="140"/>
                    </a:moveTo>
                    <a:lnTo>
                      <a:pt x="12" y="110"/>
                    </a:lnTo>
                    <a:lnTo>
                      <a:pt x="0" y="84"/>
                    </a:lnTo>
                    <a:lnTo>
                      <a:pt x="3" y="56"/>
                    </a:lnTo>
                    <a:lnTo>
                      <a:pt x="19" y="32"/>
                    </a:lnTo>
                    <a:lnTo>
                      <a:pt x="47" y="16"/>
                    </a:lnTo>
                    <a:lnTo>
                      <a:pt x="73" y="9"/>
                    </a:lnTo>
                    <a:lnTo>
                      <a:pt x="127" y="0"/>
                    </a:lnTo>
                    <a:lnTo>
                      <a:pt x="176" y="2"/>
                    </a:lnTo>
                    <a:lnTo>
                      <a:pt x="232" y="16"/>
                    </a:lnTo>
                    <a:lnTo>
                      <a:pt x="267" y="44"/>
                    </a:lnTo>
                    <a:lnTo>
                      <a:pt x="199" y="42"/>
                    </a:lnTo>
                    <a:lnTo>
                      <a:pt x="227" y="86"/>
                    </a:lnTo>
                    <a:lnTo>
                      <a:pt x="169" y="77"/>
                    </a:lnTo>
                    <a:lnTo>
                      <a:pt x="197" y="121"/>
                    </a:lnTo>
                    <a:lnTo>
                      <a:pt x="139" y="114"/>
                    </a:lnTo>
                    <a:lnTo>
                      <a:pt x="164" y="161"/>
                    </a:lnTo>
                    <a:lnTo>
                      <a:pt x="103" y="140"/>
                    </a:lnTo>
                    <a:lnTo>
                      <a:pt x="122" y="192"/>
                    </a:lnTo>
                    <a:lnTo>
                      <a:pt x="89" y="159"/>
                    </a:lnTo>
                    <a:lnTo>
                      <a:pt x="66" y="147"/>
                    </a:lnTo>
                    <a:lnTo>
                      <a:pt x="38" y="140"/>
                    </a:lnTo>
                    <a:lnTo>
                      <a:pt x="38" y="14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3934" y="2823"/>
                <a:ext cx="143" cy="131"/>
              </a:xfrm>
              <a:custGeom>
                <a:avLst/>
                <a:gdLst>
                  <a:gd name="T0" fmla="*/ 42 w 143"/>
                  <a:gd name="T1" fmla="*/ 2 h 131"/>
                  <a:gd name="T2" fmla="*/ 42 w 143"/>
                  <a:gd name="T3" fmla="*/ 32 h 131"/>
                  <a:gd name="T4" fmla="*/ 40 w 143"/>
                  <a:gd name="T5" fmla="*/ 51 h 131"/>
                  <a:gd name="T6" fmla="*/ 28 w 143"/>
                  <a:gd name="T7" fmla="*/ 56 h 131"/>
                  <a:gd name="T8" fmla="*/ 24 w 143"/>
                  <a:gd name="T9" fmla="*/ 70 h 131"/>
                  <a:gd name="T10" fmla="*/ 14 w 143"/>
                  <a:gd name="T11" fmla="*/ 79 h 131"/>
                  <a:gd name="T12" fmla="*/ 0 w 143"/>
                  <a:gd name="T13" fmla="*/ 96 h 131"/>
                  <a:gd name="T14" fmla="*/ 24 w 143"/>
                  <a:gd name="T15" fmla="*/ 96 h 131"/>
                  <a:gd name="T16" fmla="*/ 52 w 143"/>
                  <a:gd name="T17" fmla="*/ 100 h 131"/>
                  <a:gd name="T18" fmla="*/ 78 w 143"/>
                  <a:gd name="T19" fmla="*/ 124 h 131"/>
                  <a:gd name="T20" fmla="*/ 89 w 143"/>
                  <a:gd name="T21" fmla="*/ 131 h 131"/>
                  <a:gd name="T22" fmla="*/ 92 w 143"/>
                  <a:gd name="T23" fmla="*/ 124 h 131"/>
                  <a:gd name="T24" fmla="*/ 38 w 143"/>
                  <a:gd name="T25" fmla="*/ 79 h 131"/>
                  <a:gd name="T26" fmla="*/ 47 w 143"/>
                  <a:gd name="T27" fmla="*/ 58 h 131"/>
                  <a:gd name="T28" fmla="*/ 82 w 143"/>
                  <a:gd name="T29" fmla="*/ 67 h 131"/>
                  <a:gd name="T30" fmla="*/ 113 w 143"/>
                  <a:gd name="T31" fmla="*/ 100 h 131"/>
                  <a:gd name="T32" fmla="*/ 122 w 143"/>
                  <a:gd name="T33" fmla="*/ 89 h 131"/>
                  <a:gd name="T34" fmla="*/ 87 w 143"/>
                  <a:gd name="T35" fmla="*/ 51 h 131"/>
                  <a:gd name="T36" fmla="*/ 70 w 143"/>
                  <a:gd name="T37" fmla="*/ 44 h 131"/>
                  <a:gd name="T38" fmla="*/ 85 w 143"/>
                  <a:gd name="T39" fmla="*/ 35 h 131"/>
                  <a:gd name="T40" fmla="*/ 117 w 143"/>
                  <a:gd name="T41" fmla="*/ 37 h 131"/>
                  <a:gd name="T42" fmla="*/ 143 w 143"/>
                  <a:gd name="T43" fmla="*/ 56 h 131"/>
                  <a:gd name="T44" fmla="*/ 143 w 143"/>
                  <a:gd name="T45" fmla="*/ 39 h 131"/>
                  <a:gd name="T46" fmla="*/ 108 w 143"/>
                  <a:gd name="T47" fmla="*/ 11 h 131"/>
                  <a:gd name="T48" fmla="*/ 78 w 143"/>
                  <a:gd name="T49" fmla="*/ 2 h 131"/>
                  <a:gd name="T50" fmla="*/ 54 w 143"/>
                  <a:gd name="T51" fmla="*/ 0 h 131"/>
                  <a:gd name="T52" fmla="*/ 42 w 143"/>
                  <a:gd name="T53" fmla="*/ 2 h 131"/>
                  <a:gd name="T54" fmla="*/ 42 w 143"/>
                  <a:gd name="T55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31">
                    <a:moveTo>
                      <a:pt x="42" y="2"/>
                    </a:moveTo>
                    <a:lnTo>
                      <a:pt x="42" y="32"/>
                    </a:lnTo>
                    <a:lnTo>
                      <a:pt x="40" y="51"/>
                    </a:lnTo>
                    <a:lnTo>
                      <a:pt x="28" y="56"/>
                    </a:lnTo>
                    <a:lnTo>
                      <a:pt x="24" y="70"/>
                    </a:lnTo>
                    <a:lnTo>
                      <a:pt x="14" y="79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52" y="100"/>
                    </a:lnTo>
                    <a:lnTo>
                      <a:pt x="78" y="124"/>
                    </a:lnTo>
                    <a:lnTo>
                      <a:pt x="89" y="131"/>
                    </a:lnTo>
                    <a:lnTo>
                      <a:pt x="92" y="124"/>
                    </a:lnTo>
                    <a:lnTo>
                      <a:pt x="38" y="79"/>
                    </a:lnTo>
                    <a:lnTo>
                      <a:pt x="47" y="58"/>
                    </a:lnTo>
                    <a:lnTo>
                      <a:pt x="82" y="67"/>
                    </a:lnTo>
                    <a:lnTo>
                      <a:pt x="113" y="100"/>
                    </a:lnTo>
                    <a:lnTo>
                      <a:pt x="122" y="89"/>
                    </a:lnTo>
                    <a:lnTo>
                      <a:pt x="87" y="51"/>
                    </a:lnTo>
                    <a:lnTo>
                      <a:pt x="70" y="44"/>
                    </a:lnTo>
                    <a:lnTo>
                      <a:pt x="85" y="35"/>
                    </a:lnTo>
                    <a:lnTo>
                      <a:pt x="117" y="37"/>
                    </a:lnTo>
                    <a:lnTo>
                      <a:pt x="143" y="56"/>
                    </a:lnTo>
                    <a:lnTo>
                      <a:pt x="143" y="39"/>
                    </a:lnTo>
                    <a:lnTo>
                      <a:pt x="108" y="11"/>
                    </a:lnTo>
                    <a:lnTo>
                      <a:pt x="78" y="2"/>
                    </a:lnTo>
                    <a:lnTo>
                      <a:pt x="54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4016" y="2666"/>
                <a:ext cx="134" cy="129"/>
              </a:xfrm>
              <a:custGeom>
                <a:avLst/>
                <a:gdLst>
                  <a:gd name="T0" fmla="*/ 31 w 134"/>
                  <a:gd name="T1" fmla="*/ 119 h 129"/>
                  <a:gd name="T2" fmla="*/ 12 w 134"/>
                  <a:gd name="T3" fmla="*/ 103 h 129"/>
                  <a:gd name="T4" fmla="*/ 0 w 134"/>
                  <a:gd name="T5" fmla="*/ 72 h 129"/>
                  <a:gd name="T6" fmla="*/ 3 w 134"/>
                  <a:gd name="T7" fmla="*/ 42 h 129"/>
                  <a:gd name="T8" fmla="*/ 10 w 134"/>
                  <a:gd name="T9" fmla="*/ 23 h 129"/>
                  <a:gd name="T10" fmla="*/ 26 w 134"/>
                  <a:gd name="T11" fmla="*/ 14 h 129"/>
                  <a:gd name="T12" fmla="*/ 54 w 134"/>
                  <a:gd name="T13" fmla="*/ 2 h 129"/>
                  <a:gd name="T14" fmla="*/ 115 w 134"/>
                  <a:gd name="T15" fmla="*/ 0 h 129"/>
                  <a:gd name="T16" fmla="*/ 134 w 134"/>
                  <a:gd name="T17" fmla="*/ 9 h 129"/>
                  <a:gd name="T18" fmla="*/ 134 w 134"/>
                  <a:gd name="T19" fmla="*/ 42 h 129"/>
                  <a:gd name="T20" fmla="*/ 101 w 134"/>
                  <a:gd name="T21" fmla="*/ 58 h 129"/>
                  <a:gd name="T22" fmla="*/ 68 w 134"/>
                  <a:gd name="T23" fmla="*/ 72 h 129"/>
                  <a:gd name="T24" fmla="*/ 56 w 134"/>
                  <a:gd name="T25" fmla="*/ 86 h 129"/>
                  <a:gd name="T26" fmla="*/ 49 w 134"/>
                  <a:gd name="T27" fmla="*/ 114 h 129"/>
                  <a:gd name="T28" fmla="*/ 54 w 134"/>
                  <a:gd name="T29" fmla="*/ 129 h 129"/>
                  <a:gd name="T30" fmla="*/ 31 w 134"/>
                  <a:gd name="T31" fmla="*/ 119 h 129"/>
                  <a:gd name="T32" fmla="*/ 31 w 134"/>
                  <a:gd name="T3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29">
                    <a:moveTo>
                      <a:pt x="31" y="119"/>
                    </a:moveTo>
                    <a:lnTo>
                      <a:pt x="12" y="103"/>
                    </a:lnTo>
                    <a:lnTo>
                      <a:pt x="0" y="72"/>
                    </a:lnTo>
                    <a:lnTo>
                      <a:pt x="3" y="42"/>
                    </a:lnTo>
                    <a:lnTo>
                      <a:pt x="10" y="23"/>
                    </a:lnTo>
                    <a:lnTo>
                      <a:pt x="26" y="14"/>
                    </a:lnTo>
                    <a:lnTo>
                      <a:pt x="54" y="2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34" y="42"/>
                    </a:lnTo>
                    <a:lnTo>
                      <a:pt x="101" y="58"/>
                    </a:lnTo>
                    <a:lnTo>
                      <a:pt x="68" y="72"/>
                    </a:lnTo>
                    <a:lnTo>
                      <a:pt x="56" y="86"/>
                    </a:lnTo>
                    <a:lnTo>
                      <a:pt x="49" y="114"/>
                    </a:lnTo>
                    <a:lnTo>
                      <a:pt x="54" y="129"/>
                    </a:lnTo>
                    <a:lnTo>
                      <a:pt x="31" y="119"/>
                    </a:lnTo>
                    <a:lnTo>
                      <a:pt x="31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4131" y="2720"/>
                <a:ext cx="180" cy="170"/>
              </a:xfrm>
              <a:custGeom>
                <a:avLst/>
                <a:gdLst>
                  <a:gd name="T0" fmla="*/ 168 w 180"/>
                  <a:gd name="T1" fmla="*/ 28 h 170"/>
                  <a:gd name="T2" fmla="*/ 180 w 180"/>
                  <a:gd name="T3" fmla="*/ 82 h 170"/>
                  <a:gd name="T4" fmla="*/ 180 w 180"/>
                  <a:gd name="T5" fmla="*/ 114 h 170"/>
                  <a:gd name="T6" fmla="*/ 168 w 180"/>
                  <a:gd name="T7" fmla="*/ 138 h 170"/>
                  <a:gd name="T8" fmla="*/ 133 w 180"/>
                  <a:gd name="T9" fmla="*/ 152 h 170"/>
                  <a:gd name="T10" fmla="*/ 96 w 180"/>
                  <a:gd name="T11" fmla="*/ 159 h 170"/>
                  <a:gd name="T12" fmla="*/ 63 w 180"/>
                  <a:gd name="T13" fmla="*/ 166 h 170"/>
                  <a:gd name="T14" fmla="*/ 30 w 180"/>
                  <a:gd name="T15" fmla="*/ 170 h 170"/>
                  <a:gd name="T16" fmla="*/ 9 w 180"/>
                  <a:gd name="T17" fmla="*/ 161 h 170"/>
                  <a:gd name="T18" fmla="*/ 0 w 180"/>
                  <a:gd name="T19" fmla="*/ 138 h 170"/>
                  <a:gd name="T20" fmla="*/ 12 w 180"/>
                  <a:gd name="T21" fmla="*/ 114 h 170"/>
                  <a:gd name="T22" fmla="*/ 54 w 180"/>
                  <a:gd name="T23" fmla="*/ 98 h 170"/>
                  <a:gd name="T24" fmla="*/ 89 w 180"/>
                  <a:gd name="T25" fmla="*/ 89 h 170"/>
                  <a:gd name="T26" fmla="*/ 119 w 180"/>
                  <a:gd name="T27" fmla="*/ 75 h 170"/>
                  <a:gd name="T28" fmla="*/ 143 w 180"/>
                  <a:gd name="T29" fmla="*/ 44 h 170"/>
                  <a:gd name="T30" fmla="*/ 147 w 180"/>
                  <a:gd name="T31" fmla="*/ 9 h 170"/>
                  <a:gd name="T32" fmla="*/ 150 w 180"/>
                  <a:gd name="T33" fmla="*/ 0 h 170"/>
                  <a:gd name="T34" fmla="*/ 168 w 180"/>
                  <a:gd name="T35" fmla="*/ 28 h 170"/>
                  <a:gd name="T36" fmla="*/ 168 w 180"/>
                  <a:gd name="T37" fmla="*/ 2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70">
                    <a:moveTo>
                      <a:pt x="168" y="28"/>
                    </a:moveTo>
                    <a:lnTo>
                      <a:pt x="180" y="82"/>
                    </a:lnTo>
                    <a:lnTo>
                      <a:pt x="180" y="114"/>
                    </a:lnTo>
                    <a:lnTo>
                      <a:pt x="168" y="138"/>
                    </a:lnTo>
                    <a:lnTo>
                      <a:pt x="133" y="152"/>
                    </a:lnTo>
                    <a:lnTo>
                      <a:pt x="96" y="159"/>
                    </a:lnTo>
                    <a:lnTo>
                      <a:pt x="63" y="166"/>
                    </a:lnTo>
                    <a:lnTo>
                      <a:pt x="30" y="170"/>
                    </a:lnTo>
                    <a:lnTo>
                      <a:pt x="9" y="161"/>
                    </a:lnTo>
                    <a:lnTo>
                      <a:pt x="0" y="138"/>
                    </a:lnTo>
                    <a:lnTo>
                      <a:pt x="12" y="114"/>
                    </a:lnTo>
                    <a:lnTo>
                      <a:pt x="54" y="98"/>
                    </a:lnTo>
                    <a:lnTo>
                      <a:pt x="89" y="89"/>
                    </a:lnTo>
                    <a:lnTo>
                      <a:pt x="119" y="75"/>
                    </a:lnTo>
                    <a:lnTo>
                      <a:pt x="143" y="44"/>
                    </a:lnTo>
                    <a:lnTo>
                      <a:pt x="147" y="9"/>
                    </a:lnTo>
                    <a:lnTo>
                      <a:pt x="150" y="0"/>
                    </a:lnTo>
                    <a:lnTo>
                      <a:pt x="168" y="28"/>
                    </a:lnTo>
                    <a:lnTo>
                      <a:pt x="168" y="28"/>
                    </a:lnTo>
                    <a:close/>
                  </a:path>
                </a:pathLst>
              </a:custGeom>
              <a:solidFill>
                <a:srgbClr val="FFD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3925" y="2949"/>
                <a:ext cx="47" cy="59"/>
              </a:xfrm>
              <a:custGeom>
                <a:avLst/>
                <a:gdLst>
                  <a:gd name="T0" fmla="*/ 42 w 47"/>
                  <a:gd name="T1" fmla="*/ 12 h 59"/>
                  <a:gd name="T2" fmla="*/ 23 w 47"/>
                  <a:gd name="T3" fmla="*/ 2 h 59"/>
                  <a:gd name="T4" fmla="*/ 5 w 47"/>
                  <a:gd name="T5" fmla="*/ 0 h 59"/>
                  <a:gd name="T6" fmla="*/ 0 w 47"/>
                  <a:gd name="T7" fmla="*/ 5 h 59"/>
                  <a:gd name="T8" fmla="*/ 0 w 47"/>
                  <a:gd name="T9" fmla="*/ 19 h 59"/>
                  <a:gd name="T10" fmla="*/ 7 w 47"/>
                  <a:gd name="T11" fmla="*/ 28 h 59"/>
                  <a:gd name="T12" fmla="*/ 16 w 47"/>
                  <a:gd name="T13" fmla="*/ 42 h 59"/>
                  <a:gd name="T14" fmla="*/ 23 w 47"/>
                  <a:gd name="T15" fmla="*/ 51 h 59"/>
                  <a:gd name="T16" fmla="*/ 37 w 47"/>
                  <a:gd name="T17" fmla="*/ 59 h 59"/>
                  <a:gd name="T18" fmla="*/ 30 w 47"/>
                  <a:gd name="T19" fmla="*/ 42 h 59"/>
                  <a:gd name="T20" fmla="*/ 37 w 47"/>
                  <a:gd name="T21" fmla="*/ 33 h 59"/>
                  <a:gd name="T22" fmla="*/ 44 w 47"/>
                  <a:gd name="T23" fmla="*/ 30 h 59"/>
                  <a:gd name="T24" fmla="*/ 47 w 47"/>
                  <a:gd name="T25" fmla="*/ 19 h 59"/>
                  <a:gd name="T26" fmla="*/ 42 w 47"/>
                  <a:gd name="T27" fmla="*/ 12 h 59"/>
                  <a:gd name="T28" fmla="*/ 42 w 47"/>
                  <a:gd name="T2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9">
                    <a:moveTo>
                      <a:pt x="42" y="12"/>
                    </a:moveTo>
                    <a:lnTo>
                      <a:pt x="23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7" y="28"/>
                    </a:lnTo>
                    <a:lnTo>
                      <a:pt x="16" y="42"/>
                    </a:lnTo>
                    <a:lnTo>
                      <a:pt x="23" y="51"/>
                    </a:lnTo>
                    <a:lnTo>
                      <a:pt x="37" y="59"/>
                    </a:lnTo>
                    <a:lnTo>
                      <a:pt x="30" y="42"/>
                    </a:lnTo>
                    <a:lnTo>
                      <a:pt x="37" y="33"/>
                    </a:lnTo>
                    <a:lnTo>
                      <a:pt x="44" y="30"/>
                    </a:lnTo>
                    <a:lnTo>
                      <a:pt x="47" y="19"/>
                    </a:lnTo>
                    <a:lnTo>
                      <a:pt x="42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967" y="2977"/>
                <a:ext cx="28" cy="38"/>
              </a:xfrm>
              <a:custGeom>
                <a:avLst/>
                <a:gdLst>
                  <a:gd name="T0" fmla="*/ 14 w 28"/>
                  <a:gd name="T1" fmla="*/ 0 h 38"/>
                  <a:gd name="T2" fmla="*/ 0 w 28"/>
                  <a:gd name="T3" fmla="*/ 14 h 38"/>
                  <a:gd name="T4" fmla="*/ 0 w 28"/>
                  <a:gd name="T5" fmla="*/ 26 h 38"/>
                  <a:gd name="T6" fmla="*/ 7 w 28"/>
                  <a:gd name="T7" fmla="*/ 35 h 38"/>
                  <a:gd name="T8" fmla="*/ 21 w 28"/>
                  <a:gd name="T9" fmla="*/ 38 h 38"/>
                  <a:gd name="T10" fmla="*/ 28 w 28"/>
                  <a:gd name="T11" fmla="*/ 23 h 38"/>
                  <a:gd name="T12" fmla="*/ 23 w 28"/>
                  <a:gd name="T13" fmla="*/ 9 h 38"/>
                  <a:gd name="T14" fmla="*/ 14 w 28"/>
                  <a:gd name="T15" fmla="*/ 0 h 38"/>
                  <a:gd name="T16" fmla="*/ 14 w 28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8">
                    <a:moveTo>
                      <a:pt x="14" y="0"/>
                    </a:moveTo>
                    <a:lnTo>
                      <a:pt x="0" y="14"/>
                    </a:lnTo>
                    <a:lnTo>
                      <a:pt x="0" y="26"/>
                    </a:lnTo>
                    <a:lnTo>
                      <a:pt x="7" y="35"/>
                    </a:lnTo>
                    <a:lnTo>
                      <a:pt x="21" y="38"/>
                    </a:lnTo>
                    <a:lnTo>
                      <a:pt x="28" y="23"/>
                    </a:lnTo>
                    <a:lnTo>
                      <a:pt x="23" y="9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089" y="2144"/>
                <a:ext cx="606" cy="456"/>
              </a:xfrm>
              <a:custGeom>
                <a:avLst/>
                <a:gdLst>
                  <a:gd name="T0" fmla="*/ 0 w 606"/>
                  <a:gd name="T1" fmla="*/ 419 h 456"/>
                  <a:gd name="T2" fmla="*/ 117 w 606"/>
                  <a:gd name="T3" fmla="*/ 456 h 456"/>
                  <a:gd name="T4" fmla="*/ 124 w 606"/>
                  <a:gd name="T5" fmla="*/ 372 h 456"/>
                  <a:gd name="T6" fmla="*/ 215 w 606"/>
                  <a:gd name="T7" fmla="*/ 363 h 456"/>
                  <a:gd name="T8" fmla="*/ 288 w 606"/>
                  <a:gd name="T9" fmla="*/ 264 h 456"/>
                  <a:gd name="T10" fmla="*/ 360 w 606"/>
                  <a:gd name="T11" fmla="*/ 260 h 456"/>
                  <a:gd name="T12" fmla="*/ 391 w 606"/>
                  <a:gd name="T13" fmla="*/ 150 h 456"/>
                  <a:gd name="T14" fmla="*/ 447 w 606"/>
                  <a:gd name="T15" fmla="*/ 154 h 456"/>
                  <a:gd name="T16" fmla="*/ 484 w 606"/>
                  <a:gd name="T17" fmla="*/ 72 h 456"/>
                  <a:gd name="T18" fmla="*/ 571 w 606"/>
                  <a:gd name="T19" fmla="*/ 68 h 456"/>
                  <a:gd name="T20" fmla="*/ 606 w 606"/>
                  <a:gd name="T21" fmla="*/ 42 h 456"/>
                  <a:gd name="T22" fmla="*/ 496 w 606"/>
                  <a:gd name="T23" fmla="*/ 0 h 456"/>
                  <a:gd name="T24" fmla="*/ 454 w 606"/>
                  <a:gd name="T25" fmla="*/ 9 h 456"/>
                  <a:gd name="T26" fmla="*/ 325 w 606"/>
                  <a:gd name="T27" fmla="*/ 117 h 456"/>
                  <a:gd name="T28" fmla="*/ 194 w 606"/>
                  <a:gd name="T29" fmla="*/ 222 h 456"/>
                  <a:gd name="T30" fmla="*/ 86 w 606"/>
                  <a:gd name="T31" fmla="*/ 325 h 456"/>
                  <a:gd name="T32" fmla="*/ 0 w 606"/>
                  <a:gd name="T33" fmla="*/ 419 h 456"/>
                  <a:gd name="T34" fmla="*/ 0 w 606"/>
                  <a:gd name="T35" fmla="*/ 41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456">
                    <a:moveTo>
                      <a:pt x="0" y="419"/>
                    </a:moveTo>
                    <a:lnTo>
                      <a:pt x="117" y="456"/>
                    </a:lnTo>
                    <a:lnTo>
                      <a:pt x="124" y="372"/>
                    </a:lnTo>
                    <a:lnTo>
                      <a:pt x="215" y="363"/>
                    </a:lnTo>
                    <a:lnTo>
                      <a:pt x="288" y="264"/>
                    </a:lnTo>
                    <a:lnTo>
                      <a:pt x="360" y="260"/>
                    </a:lnTo>
                    <a:lnTo>
                      <a:pt x="391" y="150"/>
                    </a:lnTo>
                    <a:lnTo>
                      <a:pt x="447" y="154"/>
                    </a:lnTo>
                    <a:lnTo>
                      <a:pt x="484" y="72"/>
                    </a:lnTo>
                    <a:lnTo>
                      <a:pt x="571" y="68"/>
                    </a:lnTo>
                    <a:lnTo>
                      <a:pt x="606" y="42"/>
                    </a:lnTo>
                    <a:lnTo>
                      <a:pt x="496" y="0"/>
                    </a:lnTo>
                    <a:lnTo>
                      <a:pt x="454" y="9"/>
                    </a:lnTo>
                    <a:lnTo>
                      <a:pt x="325" y="117"/>
                    </a:lnTo>
                    <a:lnTo>
                      <a:pt x="194" y="222"/>
                    </a:lnTo>
                    <a:lnTo>
                      <a:pt x="86" y="325"/>
                    </a:lnTo>
                    <a:lnTo>
                      <a:pt x="0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138" y="2158"/>
                <a:ext cx="534" cy="421"/>
              </a:xfrm>
              <a:custGeom>
                <a:avLst/>
                <a:gdLst>
                  <a:gd name="T0" fmla="*/ 440 w 534"/>
                  <a:gd name="T1" fmla="*/ 0 h 421"/>
                  <a:gd name="T2" fmla="*/ 316 w 534"/>
                  <a:gd name="T3" fmla="*/ 93 h 421"/>
                  <a:gd name="T4" fmla="*/ 145 w 534"/>
                  <a:gd name="T5" fmla="*/ 229 h 421"/>
                  <a:gd name="T6" fmla="*/ 49 w 534"/>
                  <a:gd name="T7" fmla="*/ 335 h 421"/>
                  <a:gd name="T8" fmla="*/ 0 w 534"/>
                  <a:gd name="T9" fmla="*/ 391 h 421"/>
                  <a:gd name="T10" fmla="*/ 49 w 534"/>
                  <a:gd name="T11" fmla="*/ 421 h 421"/>
                  <a:gd name="T12" fmla="*/ 65 w 534"/>
                  <a:gd name="T13" fmla="*/ 342 h 421"/>
                  <a:gd name="T14" fmla="*/ 154 w 534"/>
                  <a:gd name="T15" fmla="*/ 337 h 421"/>
                  <a:gd name="T16" fmla="*/ 227 w 534"/>
                  <a:gd name="T17" fmla="*/ 232 h 421"/>
                  <a:gd name="T18" fmla="*/ 295 w 534"/>
                  <a:gd name="T19" fmla="*/ 232 h 421"/>
                  <a:gd name="T20" fmla="*/ 330 w 534"/>
                  <a:gd name="T21" fmla="*/ 119 h 421"/>
                  <a:gd name="T22" fmla="*/ 386 w 534"/>
                  <a:gd name="T23" fmla="*/ 124 h 421"/>
                  <a:gd name="T24" fmla="*/ 435 w 534"/>
                  <a:gd name="T25" fmla="*/ 40 h 421"/>
                  <a:gd name="T26" fmla="*/ 510 w 534"/>
                  <a:gd name="T27" fmla="*/ 44 h 421"/>
                  <a:gd name="T28" fmla="*/ 534 w 534"/>
                  <a:gd name="T29" fmla="*/ 33 h 421"/>
                  <a:gd name="T30" fmla="*/ 440 w 534"/>
                  <a:gd name="T31" fmla="*/ 0 h 421"/>
                  <a:gd name="T32" fmla="*/ 440 w 534"/>
                  <a:gd name="T33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4" h="421">
                    <a:moveTo>
                      <a:pt x="440" y="0"/>
                    </a:moveTo>
                    <a:lnTo>
                      <a:pt x="316" y="93"/>
                    </a:lnTo>
                    <a:lnTo>
                      <a:pt x="145" y="229"/>
                    </a:lnTo>
                    <a:lnTo>
                      <a:pt x="49" y="335"/>
                    </a:lnTo>
                    <a:lnTo>
                      <a:pt x="0" y="391"/>
                    </a:lnTo>
                    <a:lnTo>
                      <a:pt x="49" y="421"/>
                    </a:lnTo>
                    <a:lnTo>
                      <a:pt x="65" y="342"/>
                    </a:lnTo>
                    <a:lnTo>
                      <a:pt x="154" y="337"/>
                    </a:lnTo>
                    <a:lnTo>
                      <a:pt x="227" y="232"/>
                    </a:lnTo>
                    <a:lnTo>
                      <a:pt x="295" y="232"/>
                    </a:lnTo>
                    <a:lnTo>
                      <a:pt x="330" y="119"/>
                    </a:lnTo>
                    <a:lnTo>
                      <a:pt x="386" y="124"/>
                    </a:lnTo>
                    <a:lnTo>
                      <a:pt x="435" y="40"/>
                    </a:lnTo>
                    <a:lnTo>
                      <a:pt x="510" y="44"/>
                    </a:lnTo>
                    <a:lnTo>
                      <a:pt x="534" y="33"/>
                    </a:lnTo>
                    <a:lnTo>
                      <a:pt x="440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4225" y="2209"/>
                <a:ext cx="316" cy="265"/>
              </a:xfrm>
              <a:custGeom>
                <a:avLst/>
                <a:gdLst>
                  <a:gd name="T0" fmla="*/ 0 w 316"/>
                  <a:gd name="T1" fmla="*/ 265 h 265"/>
                  <a:gd name="T2" fmla="*/ 112 w 316"/>
                  <a:gd name="T3" fmla="*/ 152 h 265"/>
                  <a:gd name="T4" fmla="*/ 229 w 316"/>
                  <a:gd name="T5" fmla="*/ 59 h 265"/>
                  <a:gd name="T6" fmla="*/ 316 w 316"/>
                  <a:gd name="T7" fmla="*/ 0 h 265"/>
                  <a:gd name="T8" fmla="*/ 292 w 316"/>
                  <a:gd name="T9" fmla="*/ 54 h 265"/>
                  <a:gd name="T10" fmla="*/ 234 w 316"/>
                  <a:gd name="T11" fmla="*/ 66 h 265"/>
                  <a:gd name="T12" fmla="*/ 191 w 316"/>
                  <a:gd name="T13" fmla="*/ 152 h 265"/>
                  <a:gd name="T14" fmla="*/ 112 w 316"/>
                  <a:gd name="T15" fmla="*/ 176 h 265"/>
                  <a:gd name="T16" fmla="*/ 63 w 316"/>
                  <a:gd name="T17" fmla="*/ 255 h 265"/>
                  <a:gd name="T18" fmla="*/ 0 w 316"/>
                  <a:gd name="T19" fmla="*/ 265 h 265"/>
                  <a:gd name="T20" fmla="*/ 0 w 316"/>
                  <a:gd name="T21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265">
                    <a:moveTo>
                      <a:pt x="0" y="265"/>
                    </a:moveTo>
                    <a:lnTo>
                      <a:pt x="112" y="152"/>
                    </a:lnTo>
                    <a:lnTo>
                      <a:pt x="229" y="59"/>
                    </a:lnTo>
                    <a:lnTo>
                      <a:pt x="316" y="0"/>
                    </a:lnTo>
                    <a:lnTo>
                      <a:pt x="292" y="54"/>
                    </a:lnTo>
                    <a:lnTo>
                      <a:pt x="234" y="66"/>
                    </a:lnTo>
                    <a:lnTo>
                      <a:pt x="191" y="152"/>
                    </a:lnTo>
                    <a:lnTo>
                      <a:pt x="112" y="176"/>
                    </a:lnTo>
                    <a:lnTo>
                      <a:pt x="63" y="255"/>
                    </a:lnTo>
                    <a:lnTo>
                      <a:pt x="0" y="265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618" y="2048"/>
                <a:ext cx="370" cy="210"/>
              </a:xfrm>
              <a:custGeom>
                <a:avLst/>
                <a:gdLst>
                  <a:gd name="T0" fmla="*/ 0 w 370"/>
                  <a:gd name="T1" fmla="*/ 49 h 210"/>
                  <a:gd name="T2" fmla="*/ 18 w 370"/>
                  <a:gd name="T3" fmla="*/ 2 h 210"/>
                  <a:gd name="T4" fmla="*/ 79 w 370"/>
                  <a:gd name="T5" fmla="*/ 0 h 210"/>
                  <a:gd name="T6" fmla="*/ 208 w 370"/>
                  <a:gd name="T7" fmla="*/ 54 h 210"/>
                  <a:gd name="T8" fmla="*/ 304 w 370"/>
                  <a:gd name="T9" fmla="*/ 117 h 210"/>
                  <a:gd name="T10" fmla="*/ 360 w 370"/>
                  <a:gd name="T11" fmla="*/ 161 h 210"/>
                  <a:gd name="T12" fmla="*/ 370 w 370"/>
                  <a:gd name="T13" fmla="*/ 192 h 210"/>
                  <a:gd name="T14" fmla="*/ 323 w 370"/>
                  <a:gd name="T15" fmla="*/ 210 h 210"/>
                  <a:gd name="T16" fmla="*/ 224 w 370"/>
                  <a:gd name="T17" fmla="*/ 147 h 210"/>
                  <a:gd name="T18" fmla="*/ 103 w 370"/>
                  <a:gd name="T19" fmla="*/ 89 h 210"/>
                  <a:gd name="T20" fmla="*/ 33 w 370"/>
                  <a:gd name="T21" fmla="*/ 61 h 210"/>
                  <a:gd name="T22" fmla="*/ 0 w 370"/>
                  <a:gd name="T23" fmla="*/ 49 h 210"/>
                  <a:gd name="T24" fmla="*/ 0 w 370"/>
                  <a:gd name="T25" fmla="*/ 4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10">
                    <a:moveTo>
                      <a:pt x="0" y="49"/>
                    </a:moveTo>
                    <a:lnTo>
                      <a:pt x="18" y="2"/>
                    </a:lnTo>
                    <a:lnTo>
                      <a:pt x="79" y="0"/>
                    </a:lnTo>
                    <a:lnTo>
                      <a:pt x="208" y="54"/>
                    </a:lnTo>
                    <a:lnTo>
                      <a:pt x="304" y="117"/>
                    </a:lnTo>
                    <a:lnTo>
                      <a:pt x="360" y="161"/>
                    </a:lnTo>
                    <a:lnTo>
                      <a:pt x="370" y="192"/>
                    </a:lnTo>
                    <a:lnTo>
                      <a:pt x="323" y="210"/>
                    </a:lnTo>
                    <a:lnTo>
                      <a:pt x="224" y="147"/>
                    </a:lnTo>
                    <a:lnTo>
                      <a:pt x="103" y="89"/>
                    </a:lnTo>
                    <a:lnTo>
                      <a:pt x="33" y="61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4636" y="2062"/>
                <a:ext cx="338" cy="175"/>
              </a:xfrm>
              <a:custGeom>
                <a:avLst/>
                <a:gdLst>
                  <a:gd name="T0" fmla="*/ 15 w 338"/>
                  <a:gd name="T1" fmla="*/ 0 h 175"/>
                  <a:gd name="T2" fmla="*/ 54 w 338"/>
                  <a:gd name="T3" fmla="*/ 0 h 175"/>
                  <a:gd name="T4" fmla="*/ 122 w 338"/>
                  <a:gd name="T5" fmla="*/ 26 h 175"/>
                  <a:gd name="T6" fmla="*/ 211 w 338"/>
                  <a:gd name="T7" fmla="*/ 70 h 175"/>
                  <a:gd name="T8" fmla="*/ 281 w 338"/>
                  <a:gd name="T9" fmla="*/ 117 h 175"/>
                  <a:gd name="T10" fmla="*/ 331 w 338"/>
                  <a:gd name="T11" fmla="*/ 152 h 175"/>
                  <a:gd name="T12" fmla="*/ 338 w 338"/>
                  <a:gd name="T13" fmla="*/ 171 h 175"/>
                  <a:gd name="T14" fmla="*/ 312 w 338"/>
                  <a:gd name="T15" fmla="*/ 175 h 175"/>
                  <a:gd name="T16" fmla="*/ 265 w 338"/>
                  <a:gd name="T17" fmla="*/ 122 h 175"/>
                  <a:gd name="T18" fmla="*/ 195 w 338"/>
                  <a:gd name="T19" fmla="*/ 84 h 175"/>
                  <a:gd name="T20" fmla="*/ 101 w 338"/>
                  <a:gd name="T21" fmla="*/ 40 h 175"/>
                  <a:gd name="T22" fmla="*/ 38 w 338"/>
                  <a:gd name="T23" fmla="*/ 16 h 175"/>
                  <a:gd name="T24" fmla="*/ 0 w 338"/>
                  <a:gd name="T25" fmla="*/ 16 h 175"/>
                  <a:gd name="T26" fmla="*/ 15 w 338"/>
                  <a:gd name="T27" fmla="*/ 0 h 175"/>
                  <a:gd name="T28" fmla="*/ 15 w 338"/>
                  <a:gd name="T2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175">
                    <a:moveTo>
                      <a:pt x="15" y="0"/>
                    </a:moveTo>
                    <a:lnTo>
                      <a:pt x="54" y="0"/>
                    </a:lnTo>
                    <a:lnTo>
                      <a:pt x="122" y="26"/>
                    </a:lnTo>
                    <a:lnTo>
                      <a:pt x="211" y="70"/>
                    </a:lnTo>
                    <a:lnTo>
                      <a:pt x="281" y="117"/>
                    </a:lnTo>
                    <a:lnTo>
                      <a:pt x="331" y="152"/>
                    </a:lnTo>
                    <a:lnTo>
                      <a:pt x="338" y="171"/>
                    </a:lnTo>
                    <a:lnTo>
                      <a:pt x="312" y="175"/>
                    </a:lnTo>
                    <a:lnTo>
                      <a:pt x="265" y="122"/>
                    </a:lnTo>
                    <a:lnTo>
                      <a:pt x="195" y="84"/>
                    </a:lnTo>
                    <a:lnTo>
                      <a:pt x="101" y="40"/>
                    </a:lnTo>
                    <a:lnTo>
                      <a:pt x="38" y="16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-8246573">
                <a:off x="3903" y="2800"/>
                <a:ext cx="200" cy="234"/>
                <a:chOff x="3136" y="2480"/>
                <a:chExt cx="200" cy="268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auto">
                <a:xfrm>
                  <a:off x="3136" y="2480"/>
                  <a:ext cx="200" cy="268"/>
                </a:xfrm>
                <a:prstGeom prst="can">
                  <a:avLst>
                    <a:gd name="adj" fmla="val 33500"/>
                  </a:avLst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  <p:sp>
              <p:nvSpPr>
                <p:cNvPr id="3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169" y="2565"/>
                  <a:ext cx="0" cy="14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99" y="2571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>
                  <a:off x="3236" y="2577"/>
                  <a:ext cx="0" cy="149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269" y="2572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3303" y="2562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>
                  <a:off x="3180" y="2496"/>
                  <a:ext cx="116" cy="40"/>
                </a:xfrm>
                <a:prstGeom prst="ellipse">
                  <a:avLst/>
                </a:prstGeom>
                <a:solidFill>
                  <a:srgbClr val="33CCFF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</p:grpSp>
        </p:grpSp>
        <p:sp>
          <p:nvSpPr>
            <p:cNvPr id="7" name="AutoShape 33"/>
            <p:cNvSpPr>
              <a:spLocks noChangeArrowheads="1"/>
            </p:cNvSpPr>
            <p:nvPr/>
          </p:nvSpPr>
          <p:spPr bwMode="auto">
            <a:xfrm rot="-360540">
              <a:off x="4665" y="304"/>
              <a:ext cx="542" cy="206"/>
            </a:xfrm>
            <a:prstGeom prst="cloudCallout">
              <a:avLst>
                <a:gd name="adj1" fmla="val -19773"/>
                <a:gd name="adj2" fmla="val 54472"/>
              </a:avLst>
            </a:prstGeom>
            <a:solidFill>
              <a:srgbClr val="FFFFCC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 rot="20908327">
              <a:off x="4702" y="292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dy" pitchFamily="66" charset="0"/>
                </a:rPr>
                <a:t>Glow</a:t>
              </a: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23528" y="2120602"/>
            <a:ext cx="7794625" cy="4476750"/>
            <a:chOff x="323528" y="2120602"/>
            <a:chExt cx="7794625" cy="4476750"/>
          </a:xfrm>
        </p:grpSpPr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555303" y="2120602"/>
              <a:ext cx="7562850" cy="44767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045966" y="2392065"/>
              <a:ext cx="4505325" cy="3057525"/>
            </a:xfrm>
            <a:custGeom>
              <a:avLst/>
              <a:gdLst>
                <a:gd name="T0" fmla="*/ 1338 w 2838"/>
                <a:gd name="T1" fmla="*/ 18 h 1926"/>
                <a:gd name="T2" fmla="*/ 1257 w 2838"/>
                <a:gd name="T3" fmla="*/ 99 h 1926"/>
                <a:gd name="T4" fmla="*/ 1191 w 2838"/>
                <a:gd name="T5" fmla="*/ 202 h 1926"/>
                <a:gd name="T6" fmla="*/ 1137 w 2838"/>
                <a:gd name="T7" fmla="*/ 310 h 1926"/>
                <a:gd name="T8" fmla="*/ 1095 w 2838"/>
                <a:gd name="T9" fmla="*/ 418 h 1926"/>
                <a:gd name="T10" fmla="*/ 1050 w 2838"/>
                <a:gd name="T11" fmla="*/ 513 h 1926"/>
                <a:gd name="T12" fmla="*/ 1005 w 2838"/>
                <a:gd name="T13" fmla="*/ 639 h 1926"/>
                <a:gd name="T14" fmla="*/ 969 w 2838"/>
                <a:gd name="T15" fmla="*/ 747 h 1926"/>
                <a:gd name="T16" fmla="*/ 945 w 2838"/>
                <a:gd name="T17" fmla="*/ 850 h 1926"/>
                <a:gd name="T18" fmla="*/ 909 w 2838"/>
                <a:gd name="T19" fmla="*/ 964 h 1926"/>
                <a:gd name="T20" fmla="*/ 876 w 2838"/>
                <a:gd name="T21" fmla="*/ 1068 h 1926"/>
                <a:gd name="T22" fmla="*/ 843 w 2838"/>
                <a:gd name="T23" fmla="*/ 1176 h 1926"/>
                <a:gd name="T24" fmla="*/ 799 w 2838"/>
                <a:gd name="T25" fmla="*/ 1278 h 1926"/>
                <a:gd name="T26" fmla="*/ 741 w 2838"/>
                <a:gd name="T27" fmla="*/ 1396 h 1926"/>
                <a:gd name="T28" fmla="*/ 678 w 2838"/>
                <a:gd name="T29" fmla="*/ 1515 h 1926"/>
                <a:gd name="T30" fmla="*/ 594 w 2838"/>
                <a:gd name="T31" fmla="*/ 1614 h 1926"/>
                <a:gd name="T32" fmla="*/ 495 w 2838"/>
                <a:gd name="T33" fmla="*/ 1689 h 1926"/>
                <a:gd name="T34" fmla="*/ 381 w 2838"/>
                <a:gd name="T35" fmla="*/ 1746 h 1926"/>
                <a:gd name="T36" fmla="*/ 297 w 2838"/>
                <a:gd name="T37" fmla="*/ 1782 h 1926"/>
                <a:gd name="T38" fmla="*/ 195 w 2838"/>
                <a:gd name="T39" fmla="*/ 1821 h 1926"/>
                <a:gd name="T40" fmla="*/ 66 w 2838"/>
                <a:gd name="T41" fmla="*/ 1857 h 1926"/>
                <a:gd name="T42" fmla="*/ 0 w 2838"/>
                <a:gd name="T43" fmla="*/ 1887 h 1926"/>
                <a:gd name="T44" fmla="*/ 2831 w 2838"/>
                <a:gd name="T45" fmla="*/ 1914 h 1926"/>
                <a:gd name="T46" fmla="*/ 2781 w 2838"/>
                <a:gd name="T47" fmla="*/ 1863 h 1926"/>
                <a:gd name="T48" fmla="*/ 2682 w 2838"/>
                <a:gd name="T49" fmla="*/ 1833 h 1926"/>
                <a:gd name="T50" fmla="*/ 2565 w 2838"/>
                <a:gd name="T51" fmla="*/ 1794 h 1926"/>
                <a:gd name="T52" fmla="*/ 2451 w 2838"/>
                <a:gd name="T53" fmla="*/ 1746 h 1926"/>
                <a:gd name="T54" fmla="*/ 2319 w 2838"/>
                <a:gd name="T55" fmla="*/ 1680 h 1926"/>
                <a:gd name="T56" fmla="*/ 2283 w 2838"/>
                <a:gd name="T57" fmla="*/ 1650 h 1926"/>
                <a:gd name="T58" fmla="*/ 2199 w 2838"/>
                <a:gd name="T59" fmla="*/ 1582 h 1926"/>
                <a:gd name="T60" fmla="*/ 2124 w 2838"/>
                <a:gd name="T61" fmla="*/ 1485 h 1926"/>
                <a:gd name="T62" fmla="*/ 2061 w 2838"/>
                <a:gd name="T63" fmla="*/ 1386 h 1926"/>
                <a:gd name="T64" fmla="*/ 2028 w 2838"/>
                <a:gd name="T65" fmla="*/ 1326 h 1926"/>
                <a:gd name="T66" fmla="*/ 1962 w 2838"/>
                <a:gd name="T67" fmla="*/ 1191 h 1926"/>
                <a:gd name="T68" fmla="*/ 1935 w 2838"/>
                <a:gd name="T69" fmla="*/ 1107 h 1926"/>
                <a:gd name="T70" fmla="*/ 1902 w 2838"/>
                <a:gd name="T71" fmla="*/ 1011 h 1926"/>
                <a:gd name="T72" fmla="*/ 1866 w 2838"/>
                <a:gd name="T73" fmla="*/ 891 h 1926"/>
                <a:gd name="T74" fmla="*/ 1830 w 2838"/>
                <a:gd name="T75" fmla="*/ 771 h 1926"/>
                <a:gd name="T76" fmla="*/ 1791 w 2838"/>
                <a:gd name="T77" fmla="*/ 642 h 1926"/>
                <a:gd name="T78" fmla="*/ 1740 w 2838"/>
                <a:gd name="T79" fmla="*/ 504 h 1926"/>
                <a:gd name="T80" fmla="*/ 1698 w 2838"/>
                <a:gd name="T81" fmla="*/ 399 h 1926"/>
                <a:gd name="T82" fmla="*/ 1656 w 2838"/>
                <a:gd name="T83" fmla="*/ 312 h 1926"/>
                <a:gd name="T84" fmla="*/ 1620 w 2838"/>
                <a:gd name="T85" fmla="*/ 228 h 1926"/>
                <a:gd name="T86" fmla="*/ 1563 w 2838"/>
                <a:gd name="T87" fmla="*/ 135 h 1926"/>
                <a:gd name="T88" fmla="*/ 1587 w 2838"/>
                <a:gd name="T89" fmla="*/ 174 h 1926"/>
                <a:gd name="T90" fmla="*/ 1551 w 2838"/>
                <a:gd name="T91" fmla="*/ 129 h 1926"/>
                <a:gd name="T92" fmla="*/ 1500 w 2838"/>
                <a:gd name="T93" fmla="*/ 57 h 1926"/>
                <a:gd name="T94" fmla="*/ 1431 w 2838"/>
                <a:gd name="T95" fmla="*/ 6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8" h="1926">
                  <a:moveTo>
                    <a:pt x="1398" y="3"/>
                  </a:moveTo>
                  <a:lnTo>
                    <a:pt x="1371" y="6"/>
                  </a:lnTo>
                  <a:lnTo>
                    <a:pt x="1338" y="18"/>
                  </a:lnTo>
                  <a:lnTo>
                    <a:pt x="1307" y="30"/>
                  </a:lnTo>
                  <a:lnTo>
                    <a:pt x="1287" y="62"/>
                  </a:lnTo>
                  <a:lnTo>
                    <a:pt x="1257" y="99"/>
                  </a:lnTo>
                  <a:lnTo>
                    <a:pt x="1227" y="130"/>
                  </a:lnTo>
                  <a:lnTo>
                    <a:pt x="1209" y="160"/>
                  </a:lnTo>
                  <a:lnTo>
                    <a:pt x="1191" y="202"/>
                  </a:lnTo>
                  <a:lnTo>
                    <a:pt x="1167" y="232"/>
                  </a:lnTo>
                  <a:lnTo>
                    <a:pt x="1155" y="274"/>
                  </a:lnTo>
                  <a:lnTo>
                    <a:pt x="1137" y="310"/>
                  </a:lnTo>
                  <a:lnTo>
                    <a:pt x="1119" y="354"/>
                  </a:lnTo>
                  <a:lnTo>
                    <a:pt x="1107" y="382"/>
                  </a:lnTo>
                  <a:lnTo>
                    <a:pt x="1095" y="418"/>
                  </a:lnTo>
                  <a:lnTo>
                    <a:pt x="1077" y="447"/>
                  </a:lnTo>
                  <a:lnTo>
                    <a:pt x="1062" y="483"/>
                  </a:lnTo>
                  <a:lnTo>
                    <a:pt x="1050" y="513"/>
                  </a:lnTo>
                  <a:lnTo>
                    <a:pt x="1035" y="552"/>
                  </a:lnTo>
                  <a:lnTo>
                    <a:pt x="1020" y="594"/>
                  </a:lnTo>
                  <a:lnTo>
                    <a:pt x="1005" y="639"/>
                  </a:lnTo>
                  <a:lnTo>
                    <a:pt x="996" y="678"/>
                  </a:lnTo>
                  <a:lnTo>
                    <a:pt x="981" y="714"/>
                  </a:lnTo>
                  <a:lnTo>
                    <a:pt x="969" y="747"/>
                  </a:lnTo>
                  <a:lnTo>
                    <a:pt x="960" y="783"/>
                  </a:lnTo>
                  <a:lnTo>
                    <a:pt x="951" y="819"/>
                  </a:lnTo>
                  <a:lnTo>
                    <a:pt x="945" y="850"/>
                  </a:lnTo>
                  <a:lnTo>
                    <a:pt x="939" y="886"/>
                  </a:lnTo>
                  <a:lnTo>
                    <a:pt x="927" y="922"/>
                  </a:lnTo>
                  <a:lnTo>
                    <a:pt x="909" y="964"/>
                  </a:lnTo>
                  <a:lnTo>
                    <a:pt x="903" y="994"/>
                  </a:lnTo>
                  <a:lnTo>
                    <a:pt x="891" y="1030"/>
                  </a:lnTo>
                  <a:lnTo>
                    <a:pt x="876" y="1068"/>
                  </a:lnTo>
                  <a:lnTo>
                    <a:pt x="867" y="1098"/>
                  </a:lnTo>
                  <a:lnTo>
                    <a:pt x="855" y="1134"/>
                  </a:lnTo>
                  <a:lnTo>
                    <a:pt x="843" y="1176"/>
                  </a:lnTo>
                  <a:lnTo>
                    <a:pt x="828" y="1215"/>
                  </a:lnTo>
                  <a:lnTo>
                    <a:pt x="811" y="1254"/>
                  </a:lnTo>
                  <a:lnTo>
                    <a:pt x="799" y="1278"/>
                  </a:lnTo>
                  <a:lnTo>
                    <a:pt x="792" y="1311"/>
                  </a:lnTo>
                  <a:lnTo>
                    <a:pt x="771" y="1359"/>
                  </a:lnTo>
                  <a:lnTo>
                    <a:pt x="741" y="1396"/>
                  </a:lnTo>
                  <a:lnTo>
                    <a:pt x="720" y="1446"/>
                  </a:lnTo>
                  <a:lnTo>
                    <a:pt x="699" y="1474"/>
                  </a:lnTo>
                  <a:lnTo>
                    <a:pt x="678" y="1515"/>
                  </a:lnTo>
                  <a:lnTo>
                    <a:pt x="654" y="1545"/>
                  </a:lnTo>
                  <a:lnTo>
                    <a:pt x="627" y="1584"/>
                  </a:lnTo>
                  <a:lnTo>
                    <a:pt x="594" y="1614"/>
                  </a:lnTo>
                  <a:lnTo>
                    <a:pt x="570" y="1635"/>
                  </a:lnTo>
                  <a:lnTo>
                    <a:pt x="531" y="1665"/>
                  </a:lnTo>
                  <a:lnTo>
                    <a:pt x="495" y="1689"/>
                  </a:lnTo>
                  <a:lnTo>
                    <a:pt x="456" y="1716"/>
                  </a:lnTo>
                  <a:lnTo>
                    <a:pt x="420" y="1734"/>
                  </a:lnTo>
                  <a:lnTo>
                    <a:pt x="381" y="1746"/>
                  </a:lnTo>
                  <a:lnTo>
                    <a:pt x="354" y="1755"/>
                  </a:lnTo>
                  <a:lnTo>
                    <a:pt x="321" y="1767"/>
                  </a:lnTo>
                  <a:lnTo>
                    <a:pt x="297" y="1782"/>
                  </a:lnTo>
                  <a:lnTo>
                    <a:pt x="264" y="1791"/>
                  </a:lnTo>
                  <a:lnTo>
                    <a:pt x="231" y="1803"/>
                  </a:lnTo>
                  <a:lnTo>
                    <a:pt x="195" y="1821"/>
                  </a:lnTo>
                  <a:lnTo>
                    <a:pt x="153" y="1830"/>
                  </a:lnTo>
                  <a:lnTo>
                    <a:pt x="108" y="1848"/>
                  </a:lnTo>
                  <a:lnTo>
                    <a:pt x="66" y="1857"/>
                  </a:lnTo>
                  <a:lnTo>
                    <a:pt x="30" y="1866"/>
                  </a:lnTo>
                  <a:lnTo>
                    <a:pt x="12" y="1872"/>
                  </a:lnTo>
                  <a:lnTo>
                    <a:pt x="0" y="1887"/>
                  </a:lnTo>
                  <a:lnTo>
                    <a:pt x="0" y="1926"/>
                  </a:lnTo>
                  <a:lnTo>
                    <a:pt x="0" y="1914"/>
                  </a:lnTo>
                  <a:lnTo>
                    <a:pt x="2831" y="1914"/>
                  </a:lnTo>
                  <a:lnTo>
                    <a:pt x="2838" y="1875"/>
                  </a:lnTo>
                  <a:lnTo>
                    <a:pt x="2805" y="1869"/>
                  </a:lnTo>
                  <a:lnTo>
                    <a:pt x="2781" y="1863"/>
                  </a:lnTo>
                  <a:lnTo>
                    <a:pt x="2745" y="1854"/>
                  </a:lnTo>
                  <a:lnTo>
                    <a:pt x="2709" y="1842"/>
                  </a:lnTo>
                  <a:lnTo>
                    <a:pt x="2682" y="1833"/>
                  </a:lnTo>
                  <a:lnTo>
                    <a:pt x="2649" y="1821"/>
                  </a:lnTo>
                  <a:lnTo>
                    <a:pt x="2607" y="1806"/>
                  </a:lnTo>
                  <a:lnTo>
                    <a:pt x="2565" y="1794"/>
                  </a:lnTo>
                  <a:lnTo>
                    <a:pt x="2523" y="1776"/>
                  </a:lnTo>
                  <a:lnTo>
                    <a:pt x="2493" y="1764"/>
                  </a:lnTo>
                  <a:lnTo>
                    <a:pt x="2451" y="1746"/>
                  </a:lnTo>
                  <a:lnTo>
                    <a:pt x="2415" y="1728"/>
                  </a:lnTo>
                  <a:lnTo>
                    <a:pt x="2367" y="1710"/>
                  </a:lnTo>
                  <a:lnTo>
                    <a:pt x="2319" y="1680"/>
                  </a:lnTo>
                  <a:lnTo>
                    <a:pt x="2299" y="1662"/>
                  </a:lnTo>
                  <a:lnTo>
                    <a:pt x="2289" y="1662"/>
                  </a:lnTo>
                  <a:lnTo>
                    <a:pt x="2283" y="1650"/>
                  </a:lnTo>
                  <a:lnTo>
                    <a:pt x="2255" y="1634"/>
                  </a:lnTo>
                  <a:lnTo>
                    <a:pt x="2220" y="1611"/>
                  </a:lnTo>
                  <a:lnTo>
                    <a:pt x="2199" y="1582"/>
                  </a:lnTo>
                  <a:lnTo>
                    <a:pt x="2181" y="1558"/>
                  </a:lnTo>
                  <a:lnTo>
                    <a:pt x="2151" y="1522"/>
                  </a:lnTo>
                  <a:lnTo>
                    <a:pt x="2124" y="1485"/>
                  </a:lnTo>
                  <a:lnTo>
                    <a:pt x="2100" y="1452"/>
                  </a:lnTo>
                  <a:lnTo>
                    <a:pt x="2079" y="1419"/>
                  </a:lnTo>
                  <a:lnTo>
                    <a:pt x="2061" y="1386"/>
                  </a:lnTo>
                  <a:lnTo>
                    <a:pt x="2046" y="1356"/>
                  </a:lnTo>
                  <a:lnTo>
                    <a:pt x="2010" y="1293"/>
                  </a:lnTo>
                  <a:lnTo>
                    <a:pt x="2028" y="1326"/>
                  </a:lnTo>
                  <a:lnTo>
                    <a:pt x="1995" y="1257"/>
                  </a:lnTo>
                  <a:lnTo>
                    <a:pt x="1974" y="1218"/>
                  </a:lnTo>
                  <a:lnTo>
                    <a:pt x="1962" y="1191"/>
                  </a:lnTo>
                  <a:lnTo>
                    <a:pt x="1953" y="1161"/>
                  </a:lnTo>
                  <a:lnTo>
                    <a:pt x="1941" y="1140"/>
                  </a:lnTo>
                  <a:lnTo>
                    <a:pt x="1935" y="1107"/>
                  </a:lnTo>
                  <a:lnTo>
                    <a:pt x="1923" y="1083"/>
                  </a:lnTo>
                  <a:lnTo>
                    <a:pt x="1914" y="1053"/>
                  </a:lnTo>
                  <a:lnTo>
                    <a:pt x="1902" y="1011"/>
                  </a:lnTo>
                  <a:lnTo>
                    <a:pt x="1887" y="978"/>
                  </a:lnTo>
                  <a:lnTo>
                    <a:pt x="1872" y="930"/>
                  </a:lnTo>
                  <a:lnTo>
                    <a:pt x="1866" y="891"/>
                  </a:lnTo>
                  <a:lnTo>
                    <a:pt x="1854" y="852"/>
                  </a:lnTo>
                  <a:lnTo>
                    <a:pt x="1845" y="819"/>
                  </a:lnTo>
                  <a:lnTo>
                    <a:pt x="1830" y="771"/>
                  </a:lnTo>
                  <a:lnTo>
                    <a:pt x="1818" y="729"/>
                  </a:lnTo>
                  <a:lnTo>
                    <a:pt x="1800" y="681"/>
                  </a:lnTo>
                  <a:lnTo>
                    <a:pt x="1791" y="642"/>
                  </a:lnTo>
                  <a:lnTo>
                    <a:pt x="1773" y="600"/>
                  </a:lnTo>
                  <a:lnTo>
                    <a:pt x="1761" y="546"/>
                  </a:lnTo>
                  <a:lnTo>
                    <a:pt x="1740" y="504"/>
                  </a:lnTo>
                  <a:lnTo>
                    <a:pt x="1725" y="465"/>
                  </a:lnTo>
                  <a:lnTo>
                    <a:pt x="1713" y="432"/>
                  </a:lnTo>
                  <a:lnTo>
                    <a:pt x="1698" y="399"/>
                  </a:lnTo>
                  <a:lnTo>
                    <a:pt x="1674" y="345"/>
                  </a:lnTo>
                  <a:lnTo>
                    <a:pt x="1686" y="375"/>
                  </a:lnTo>
                  <a:lnTo>
                    <a:pt x="1656" y="312"/>
                  </a:lnTo>
                  <a:lnTo>
                    <a:pt x="1644" y="285"/>
                  </a:lnTo>
                  <a:lnTo>
                    <a:pt x="1629" y="252"/>
                  </a:lnTo>
                  <a:lnTo>
                    <a:pt x="1620" y="228"/>
                  </a:lnTo>
                  <a:lnTo>
                    <a:pt x="1608" y="207"/>
                  </a:lnTo>
                  <a:lnTo>
                    <a:pt x="1578" y="156"/>
                  </a:lnTo>
                  <a:lnTo>
                    <a:pt x="1563" y="135"/>
                  </a:lnTo>
                  <a:lnTo>
                    <a:pt x="1563" y="141"/>
                  </a:lnTo>
                  <a:lnTo>
                    <a:pt x="1572" y="144"/>
                  </a:lnTo>
                  <a:lnTo>
                    <a:pt x="1587" y="174"/>
                  </a:lnTo>
                  <a:lnTo>
                    <a:pt x="1593" y="192"/>
                  </a:lnTo>
                  <a:lnTo>
                    <a:pt x="1578" y="156"/>
                  </a:lnTo>
                  <a:lnTo>
                    <a:pt x="1551" y="129"/>
                  </a:lnTo>
                  <a:lnTo>
                    <a:pt x="1539" y="105"/>
                  </a:lnTo>
                  <a:lnTo>
                    <a:pt x="1518" y="81"/>
                  </a:lnTo>
                  <a:lnTo>
                    <a:pt x="1500" y="57"/>
                  </a:lnTo>
                  <a:lnTo>
                    <a:pt x="1479" y="39"/>
                  </a:lnTo>
                  <a:lnTo>
                    <a:pt x="1455" y="18"/>
                  </a:lnTo>
                  <a:lnTo>
                    <a:pt x="1431" y="6"/>
                  </a:lnTo>
                  <a:lnTo>
                    <a:pt x="1416" y="0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6827516" y="4068465"/>
              <a:ext cx="884859" cy="8284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sz="2400" b="1" i="1" dirty="0">
                  <a:solidFill>
                    <a:schemeClr val="bg1"/>
                  </a:solidFill>
                </a:rPr>
                <a:t>α</a:t>
              </a:r>
              <a:r>
                <a:rPr lang="en-US" sz="2400" b="1" dirty="0">
                  <a:solidFill>
                    <a:schemeClr val="bg1"/>
                  </a:solidFill>
                </a:rPr>
                <a:t>/2 =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0,015</a:t>
              </a: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5851203" y="5113040"/>
              <a:ext cx="709613" cy="327025"/>
            </a:xfrm>
            <a:custGeom>
              <a:avLst/>
              <a:gdLst>
                <a:gd name="T0" fmla="*/ 0 w 447"/>
                <a:gd name="T1" fmla="*/ 3 h 198"/>
                <a:gd name="T2" fmla="*/ 0 w 447"/>
                <a:gd name="T3" fmla="*/ 18 h 198"/>
                <a:gd name="T4" fmla="*/ 0 w 447"/>
                <a:gd name="T5" fmla="*/ 39 h 198"/>
                <a:gd name="T6" fmla="*/ 0 w 447"/>
                <a:gd name="T7" fmla="*/ 66 h 198"/>
                <a:gd name="T8" fmla="*/ 1 w 447"/>
                <a:gd name="T9" fmla="*/ 95 h 198"/>
                <a:gd name="T10" fmla="*/ 1 w 447"/>
                <a:gd name="T11" fmla="*/ 119 h 198"/>
                <a:gd name="T12" fmla="*/ 1 w 447"/>
                <a:gd name="T13" fmla="*/ 143 h 198"/>
                <a:gd name="T14" fmla="*/ 1 w 447"/>
                <a:gd name="T15" fmla="*/ 167 h 198"/>
                <a:gd name="T16" fmla="*/ 0 w 447"/>
                <a:gd name="T17" fmla="*/ 198 h 198"/>
                <a:gd name="T18" fmla="*/ 447 w 447"/>
                <a:gd name="T19" fmla="*/ 198 h 198"/>
                <a:gd name="T20" fmla="*/ 447 w 447"/>
                <a:gd name="T21" fmla="*/ 150 h 198"/>
                <a:gd name="T22" fmla="*/ 444 w 447"/>
                <a:gd name="T23" fmla="*/ 153 h 198"/>
                <a:gd name="T24" fmla="*/ 425 w 447"/>
                <a:gd name="T25" fmla="*/ 143 h 198"/>
                <a:gd name="T26" fmla="*/ 401 w 447"/>
                <a:gd name="T27" fmla="*/ 143 h 198"/>
                <a:gd name="T28" fmla="*/ 377 w 447"/>
                <a:gd name="T29" fmla="*/ 135 h 198"/>
                <a:gd name="T30" fmla="*/ 353 w 447"/>
                <a:gd name="T31" fmla="*/ 135 h 198"/>
                <a:gd name="T32" fmla="*/ 329 w 447"/>
                <a:gd name="T33" fmla="*/ 127 h 198"/>
                <a:gd name="T34" fmla="*/ 305 w 447"/>
                <a:gd name="T35" fmla="*/ 119 h 198"/>
                <a:gd name="T36" fmla="*/ 281 w 447"/>
                <a:gd name="T37" fmla="*/ 111 h 198"/>
                <a:gd name="T38" fmla="*/ 258 w 447"/>
                <a:gd name="T39" fmla="*/ 102 h 198"/>
                <a:gd name="T40" fmla="*/ 234 w 447"/>
                <a:gd name="T41" fmla="*/ 96 h 198"/>
                <a:gd name="T42" fmla="*/ 209 w 447"/>
                <a:gd name="T43" fmla="*/ 87 h 198"/>
                <a:gd name="T44" fmla="*/ 185 w 447"/>
                <a:gd name="T45" fmla="*/ 79 h 198"/>
                <a:gd name="T46" fmla="*/ 162 w 447"/>
                <a:gd name="T47" fmla="*/ 69 h 198"/>
                <a:gd name="T48" fmla="*/ 135 w 447"/>
                <a:gd name="T49" fmla="*/ 60 h 198"/>
                <a:gd name="T50" fmla="*/ 111 w 447"/>
                <a:gd name="T51" fmla="*/ 54 h 198"/>
                <a:gd name="T52" fmla="*/ 87 w 447"/>
                <a:gd name="T53" fmla="*/ 42 h 198"/>
                <a:gd name="T54" fmla="*/ 63 w 447"/>
                <a:gd name="T55" fmla="*/ 30 h 198"/>
                <a:gd name="T56" fmla="*/ 41 w 447"/>
                <a:gd name="T57" fmla="*/ 23 h 198"/>
                <a:gd name="T58" fmla="*/ 17 w 447"/>
                <a:gd name="T59" fmla="*/ 15 h 198"/>
                <a:gd name="T60" fmla="*/ 3 w 447"/>
                <a:gd name="T61" fmla="*/ 0 h 198"/>
                <a:gd name="T62" fmla="*/ 3 w 447"/>
                <a:gd name="T6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7" h="198">
                  <a:moveTo>
                    <a:pt x="0" y="3"/>
                  </a:moveTo>
                  <a:lnTo>
                    <a:pt x="0" y="18"/>
                  </a:lnTo>
                  <a:lnTo>
                    <a:pt x="0" y="39"/>
                  </a:lnTo>
                  <a:lnTo>
                    <a:pt x="0" y="66"/>
                  </a:lnTo>
                  <a:lnTo>
                    <a:pt x="1" y="95"/>
                  </a:lnTo>
                  <a:lnTo>
                    <a:pt x="1" y="119"/>
                  </a:lnTo>
                  <a:lnTo>
                    <a:pt x="1" y="143"/>
                  </a:lnTo>
                  <a:lnTo>
                    <a:pt x="1" y="167"/>
                  </a:lnTo>
                  <a:lnTo>
                    <a:pt x="0" y="198"/>
                  </a:lnTo>
                  <a:lnTo>
                    <a:pt x="447" y="198"/>
                  </a:lnTo>
                  <a:lnTo>
                    <a:pt x="447" y="150"/>
                  </a:lnTo>
                  <a:lnTo>
                    <a:pt x="444" y="153"/>
                  </a:lnTo>
                  <a:lnTo>
                    <a:pt x="425" y="143"/>
                  </a:lnTo>
                  <a:lnTo>
                    <a:pt x="401" y="143"/>
                  </a:lnTo>
                  <a:lnTo>
                    <a:pt x="377" y="135"/>
                  </a:lnTo>
                  <a:lnTo>
                    <a:pt x="353" y="135"/>
                  </a:lnTo>
                  <a:lnTo>
                    <a:pt x="329" y="127"/>
                  </a:lnTo>
                  <a:lnTo>
                    <a:pt x="305" y="119"/>
                  </a:lnTo>
                  <a:lnTo>
                    <a:pt x="281" y="111"/>
                  </a:lnTo>
                  <a:lnTo>
                    <a:pt x="258" y="102"/>
                  </a:lnTo>
                  <a:lnTo>
                    <a:pt x="234" y="96"/>
                  </a:lnTo>
                  <a:lnTo>
                    <a:pt x="209" y="87"/>
                  </a:lnTo>
                  <a:lnTo>
                    <a:pt x="185" y="79"/>
                  </a:lnTo>
                  <a:lnTo>
                    <a:pt x="162" y="69"/>
                  </a:lnTo>
                  <a:lnTo>
                    <a:pt x="135" y="60"/>
                  </a:lnTo>
                  <a:lnTo>
                    <a:pt x="111" y="54"/>
                  </a:lnTo>
                  <a:lnTo>
                    <a:pt x="87" y="42"/>
                  </a:lnTo>
                  <a:lnTo>
                    <a:pt x="63" y="30"/>
                  </a:lnTo>
                  <a:lnTo>
                    <a:pt x="41" y="23"/>
                  </a:lnTo>
                  <a:lnTo>
                    <a:pt x="17" y="15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5867078" y="4306590"/>
              <a:ext cx="9525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131941" y="5635327"/>
              <a:ext cx="33823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5065391" y="5949652"/>
              <a:ext cx="1455528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z</a:t>
              </a:r>
              <a:r>
                <a:rPr lang="el-GR" sz="2400" b="1" i="1" baseline="-25000" dirty="0" smtClean="0">
                  <a:solidFill>
                    <a:schemeClr val="bg1"/>
                  </a:solidFill>
                </a:rPr>
                <a:t>α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/2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2,17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6837041" y="5178127"/>
              <a:ext cx="314190" cy="48987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600" b="1" i="1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041203" y="5079702"/>
              <a:ext cx="738188" cy="369888"/>
            </a:xfrm>
            <a:custGeom>
              <a:avLst/>
              <a:gdLst>
                <a:gd name="T0" fmla="*/ 462 w 465"/>
                <a:gd name="T1" fmla="*/ 12 h 225"/>
                <a:gd name="T2" fmla="*/ 462 w 465"/>
                <a:gd name="T3" fmla="*/ 36 h 225"/>
                <a:gd name="T4" fmla="*/ 462 w 465"/>
                <a:gd name="T5" fmla="*/ 57 h 225"/>
                <a:gd name="T6" fmla="*/ 462 w 465"/>
                <a:gd name="T7" fmla="*/ 81 h 225"/>
                <a:gd name="T8" fmla="*/ 463 w 465"/>
                <a:gd name="T9" fmla="*/ 104 h 225"/>
                <a:gd name="T10" fmla="*/ 463 w 465"/>
                <a:gd name="T11" fmla="*/ 128 h 225"/>
                <a:gd name="T12" fmla="*/ 463 w 465"/>
                <a:gd name="T13" fmla="*/ 152 h 225"/>
                <a:gd name="T14" fmla="*/ 463 w 465"/>
                <a:gd name="T15" fmla="*/ 176 h 225"/>
                <a:gd name="T16" fmla="*/ 462 w 465"/>
                <a:gd name="T17" fmla="*/ 222 h 225"/>
                <a:gd name="T18" fmla="*/ 0 w 465"/>
                <a:gd name="T19" fmla="*/ 225 h 225"/>
                <a:gd name="T20" fmla="*/ 0 w 465"/>
                <a:gd name="T21" fmla="*/ 177 h 225"/>
                <a:gd name="T22" fmla="*/ 21 w 465"/>
                <a:gd name="T23" fmla="*/ 168 h 225"/>
                <a:gd name="T24" fmla="*/ 36 w 465"/>
                <a:gd name="T25" fmla="*/ 162 h 225"/>
                <a:gd name="T26" fmla="*/ 54 w 465"/>
                <a:gd name="T27" fmla="*/ 159 h 225"/>
                <a:gd name="T28" fmla="*/ 84 w 465"/>
                <a:gd name="T29" fmla="*/ 150 h 225"/>
                <a:gd name="T30" fmla="*/ 111 w 465"/>
                <a:gd name="T31" fmla="*/ 144 h 225"/>
                <a:gd name="T32" fmla="*/ 135 w 465"/>
                <a:gd name="T33" fmla="*/ 136 h 225"/>
                <a:gd name="T34" fmla="*/ 159 w 465"/>
                <a:gd name="T35" fmla="*/ 128 h 225"/>
                <a:gd name="T36" fmla="*/ 183 w 465"/>
                <a:gd name="T37" fmla="*/ 123 h 225"/>
                <a:gd name="T38" fmla="*/ 207 w 465"/>
                <a:gd name="T39" fmla="*/ 120 h 225"/>
                <a:gd name="T40" fmla="*/ 231 w 465"/>
                <a:gd name="T41" fmla="*/ 112 h 225"/>
                <a:gd name="T42" fmla="*/ 252 w 465"/>
                <a:gd name="T43" fmla="*/ 102 h 225"/>
                <a:gd name="T44" fmla="*/ 279 w 465"/>
                <a:gd name="T45" fmla="*/ 93 h 225"/>
                <a:gd name="T46" fmla="*/ 303 w 465"/>
                <a:gd name="T47" fmla="*/ 88 h 225"/>
                <a:gd name="T48" fmla="*/ 327 w 465"/>
                <a:gd name="T49" fmla="*/ 75 h 225"/>
                <a:gd name="T50" fmla="*/ 351 w 465"/>
                <a:gd name="T51" fmla="*/ 63 h 225"/>
                <a:gd name="T52" fmla="*/ 375 w 465"/>
                <a:gd name="T53" fmla="*/ 56 h 225"/>
                <a:gd name="T54" fmla="*/ 399 w 465"/>
                <a:gd name="T55" fmla="*/ 48 h 225"/>
                <a:gd name="T56" fmla="*/ 423 w 465"/>
                <a:gd name="T57" fmla="*/ 32 h 225"/>
                <a:gd name="T58" fmla="*/ 447 w 465"/>
                <a:gd name="T59" fmla="*/ 24 h 225"/>
                <a:gd name="T60" fmla="*/ 463 w 465"/>
                <a:gd name="T61" fmla="*/ 0 h 225"/>
                <a:gd name="T62" fmla="*/ 465 w 465"/>
                <a:gd name="T63" fmla="*/ 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225">
                  <a:moveTo>
                    <a:pt x="462" y="12"/>
                  </a:moveTo>
                  <a:lnTo>
                    <a:pt x="462" y="36"/>
                  </a:lnTo>
                  <a:lnTo>
                    <a:pt x="462" y="57"/>
                  </a:lnTo>
                  <a:lnTo>
                    <a:pt x="462" y="81"/>
                  </a:lnTo>
                  <a:lnTo>
                    <a:pt x="463" y="104"/>
                  </a:lnTo>
                  <a:lnTo>
                    <a:pt x="463" y="128"/>
                  </a:lnTo>
                  <a:lnTo>
                    <a:pt x="463" y="152"/>
                  </a:lnTo>
                  <a:lnTo>
                    <a:pt x="463" y="176"/>
                  </a:lnTo>
                  <a:lnTo>
                    <a:pt x="462" y="222"/>
                  </a:lnTo>
                  <a:lnTo>
                    <a:pt x="0" y="225"/>
                  </a:lnTo>
                  <a:lnTo>
                    <a:pt x="0" y="177"/>
                  </a:lnTo>
                  <a:lnTo>
                    <a:pt x="21" y="168"/>
                  </a:lnTo>
                  <a:lnTo>
                    <a:pt x="36" y="162"/>
                  </a:lnTo>
                  <a:lnTo>
                    <a:pt x="54" y="159"/>
                  </a:lnTo>
                  <a:lnTo>
                    <a:pt x="84" y="150"/>
                  </a:lnTo>
                  <a:lnTo>
                    <a:pt x="111" y="144"/>
                  </a:lnTo>
                  <a:lnTo>
                    <a:pt x="135" y="136"/>
                  </a:lnTo>
                  <a:lnTo>
                    <a:pt x="159" y="128"/>
                  </a:lnTo>
                  <a:lnTo>
                    <a:pt x="183" y="123"/>
                  </a:lnTo>
                  <a:lnTo>
                    <a:pt x="207" y="120"/>
                  </a:lnTo>
                  <a:lnTo>
                    <a:pt x="231" y="112"/>
                  </a:lnTo>
                  <a:lnTo>
                    <a:pt x="252" y="102"/>
                  </a:lnTo>
                  <a:lnTo>
                    <a:pt x="279" y="93"/>
                  </a:lnTo>
                  <a:lnTo>
                    <a:pt x="303" y="88"/>
                  </a:lnTo>
                  <a:lnTo>
                    <a:pt x="327" y="75"/>
                  </a:lnTo>
                  <a:lnTo>
                    <a:pt x="351" y="63"/>
                  </a:lnTo>
                  <a:lnTo>
                    <a:pt x="375" y="56"/>
                  </a:lnTo>
                  <a:lnTo>
                    <a:pt x="399" y="48"/>
                  </a:lnTo>
                  <a:lnTo>
                    <a:pt x="423" y="32"/>
                  </a:lnTo>
                  <a:lnTo>
                    <a:pt x="447" y="24"/>
                  </a:lnTo>
                  <a:lnTo>
                    <a:pt x="463" y="0"/>
                  </a:lnTo>
                  <a:lnTo>
                    <a:pt x="465" y="6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>
              <a:off x="1815778" y="4306590"/>
              <a:ext cx="9588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1795141" y="5443240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49" name="Group 47"/>
            <p:cNvGrpSpPr>
              <a:grpSpLocks/>
            </p:cNvGrpSpPr>
            <p:nvPr/>
          </p:nvGrpSpPr>
          <p:grpSpPr bwMode="auto">
            <a:xfrm>
              <a:off x="1926903" y="2328565"/>
              <a:ext cx="4835525" cy="2941637"/>
              <a:chOff x="1380" y="1175"/>
              <a:chExt cx="3046" cy="1853"/>
            </a:xfrm>
          </p:grpSpPr>
          <p:sp>
            <p:nvSpPr>
              <p:cNvPr id="50" name="Arc 48"/>
              <p:cNvSpPr>
                <a:spLocks/>
              </p:cNvSpPr>
              <p:nvPr/>
            </p:nvSpPr>
            <p:spPr bwMode="auto">
              <a:xfrm rot="4500000">
                <a:off x="3168" y="2280"/>
                <a:ext cx="764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8778 w 18778"/>
                  <a:gd name="T1" fmla="*/ 10674 h 21600"/>
                  <a:gd name="T2" fmla="*/ 0 w 18778"/>
                  <a:gd name="T3" fmla="*/ 21600 h 21600"/>
                  <a:gd name="T4" fmla="*/ 0 w 1877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78" h="21600" fill="none" extrusionOk="0">
                    <a:moveTo>
                      <a:pt x="18778" y="10674"/>
                    </a:moveTo>
                    <a:cubicBezTo>
                      <a:pt x="14939" y="17428"/>
                      <a:pt x="7768" y="21599"/>
                      <a:pt x="0" y="21600"/>
                    </a:cubicBezTo>
                  </a:path>
                  <a:path w="18778" h="21600" stroke="0" extrusionOk="0">
                    <a:moveTo>
                      <a:pt x="18778" y="10674"/>
                    </a:moveTo>
                    <a:cubicBezTo>
                      <a:pt x="14939" y="17428"/>
                      <a:pt x="7768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Arc 49"/>
              <p:cNvSpPr>
                <a:spLocks/>
              </p:cNvSpPr>
              <p:nvPr/>
            </p:nvSpPr>
            <p:spPr bwMode="auto">
              <a:xfrm rot="6300000">
                <a:off x="2143" y="1541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Arc 50"/>
              <p:cNvSpPr>
                <a:spLocks/>
              </p:cNvSpPr>
              <p:nvPr/>
            </p:nvSpPr>
            <p:spPr bwMode="auto">
              <a:xfrm rot="16980000">
                <a:off x="1764" y="2305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Arc 51"/>
              <p:cNvSpPr>
                <a:spLocks/>
              </p:cNvSpPr>
              <p:nvPr/>
            </p:nvSpPr>
            <p:spPr bwMode="auto">
              <a:xfrm rot="15300000">
                <a:off x="2604" y="1543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Arc 52"/>
              <p:cNvSpPr>
                <a:spLocks/>
              </p:cNvSpPr>
              <p:nvPr/>
            </p:nvSpPr>
            <p:spPr bwMode="auto">
              <a:xfrm rot="720000">
                <a:off x="3619" y="2807"/>
                <a:ext cx="807" cy="221"/>
              </a:xfrm>
              <a:custGeom>
                <a:avLst/>
                <a:gdLst>
                  <a:gd name="G0" fmla="+- 20857 0 0"/>
                  <a:gd name="G1" fmla="+- 0 0 0"/>
                  <a:gd name="G2" fmla="+- 21600 0 0"/>
                  <a:gd name="T0" fmla="*/ 18718 w 20857"/>
                  <a:gd name="T1" fmla="*/ 21494 h 21494"/>
                  <a:gd name="T2" fmla="*/ 0 w 20857"/>
                  <a:gd name="T3" fmla="*/ 5616 h 21494"/>
                  <a:gd name="T4" fmla="*/ 20857 w 20857"/>
                  <a:gd name="T5" fmla="*/ 0 h 2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57" h="21494" fill="none" extrusionOk="0">
                    <a:moveTo>
                      <a:pt x="18718" y="21493"/>
                    </a:moveTo>
                    <a:cubicBezTo>
                      <a:pt x="9785" y="20604"/>
                      <a:pt x="2333" y="14283"/>
                      <a:pt x="-1" y="5616"/>
                    </a:cubicBezTo>
                  </a:path>
                  <a:path w="20857" h="21494" stroke="0" extrusionOk="0">
                    <a:moveTo>
                      <a:pt x="18718" y="21493"/>
                    </a:moveTo>
                    <a:cubicBezTo>
                      <a:pt x="9785" y="20604"/>
                      <a:pt x="2333" y="14283"/>
                      <a:pt x="-1" y="5616"/>
                    </a:cubicBezTo>
                    <a:lnTo>
                      <a:pt x="20857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Arc 53"/>
              <p:cNvSpPr>
                <a:spLocks/>
              </p:cNvSpPr>
              <p:nvPr/>
            </p:nvSpPr>
            <p:spPr bwMode="auto">
              <a:xfrm rot="20760000">
                <a:off x="1380" y="2857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836291" y="4077990"/>
              <a:ext cx="884859" cy="8284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l-GR" sz="2400" b="1" i="1" dirty="0" smtClean="0">
                  <a:solidFill>
                    <a:schemeClr val="bg1"/>
                  </a:solidFill>
                </a:rPr>
                <a:t>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/2 </a:t>
              </a:r>
              <a:r>
                <a:rPr lang="en-US" sz="2400" b="1" dirty="0">
                  <a:solidFill>
                    <a:schemeClr val="bg1"/>
                  </a:solidFill>
                </a:rPr>
                <a:t>=</a:t>
              </a:r>
            </a:p>
            <a:p>
              <a:pPr algn="l"/>
              <a:r>
                <a:rPr lang="en-US" sz="2400" b="1" dirty="0" smtClean="0">
                  <a:solidFill>
                    <a:schemeClr val="bg1"/>
                  </a:solidFill>
                </a:rPr>
                <a:t>0,015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4303391" y="5363865"/>
              <a:ext cx="0" cy="3143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774628" y="3795415"/>
              <a:ext cx="0" cy="21621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884041" y="5949652"/>
              <a:ext cx="1633462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</a:rPr>
                <a:t>-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z</a:t>
              </a:r>
              <a:r>
                <a:rPr lang="el-GR" sz="2400" b="1" i="1" baseline="-25000" dirty="0" smtClean="0">
                  <a:solidFill>
                    <a:schemeClr val="bg1"/>
                  </a:solidFill>
                </a:rPr>
                <a:t>α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/2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= -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2,17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2145978" y="2390477"/>
              <a:ext cx="104775" cy="3378200"/>
              <a:chOff x="1458" y="1214"/>
              <a:chExt cx="66" cy="2128"/>
            </a:xfrm>
          </p:grpSpPr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>
                <a:off x="1524" y="1214"/>
                <a:ext cx="0" cy="2062"/>
              </a:xfrm>
              <a:prstGeom prst="line">
                <a:avLst/>
              </a:prstGeom>
              <a:noFill/>
              <a:ln w="12700">
                <a:solidFill>
                  <a:srgbClr val="66FFFF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 flipH="1">
                <a:off x="1458" y="3276"/>
                <a:ext cx="66" cy="66"/>
              </a:xfrm>
              <a:prstGeom prst="line">
                <a:avLst/>
              </a:prstGeom>
              <a:noFill/>
              <a:ln w="12700">
                <a:solidFill>
                  <a:srgbClr val="66FFFF"/>
                </a:solidFill>
                <a:round/>
                <a:headEnd/>
                <a:tailEnd/>
              </a:ln>
              <a:effectLst>
                <a:outerShdw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6365553" y="2409527"/>
              <a:ext cx="104775" cy="3349625"/>
              <a:chOff x="4236" y="1226"/>
              <a:chExt cx="66" cy="2110"/>
            </a:xfrm>
          </p:grpSpPr>
          <p:sp>
            <p:nvSpPr>
              <p:cNvPr id="64" name="Line 63"/>
              <p:cNvSpPr>
                <a:spLocks noChangeShapeType="1"/>
              </p:cNvSpPr>
              <p:nvPr/>
            </p:nvSpPr>
            <p:spPr bwMode="auto">
              <a:xfrm>
                <a:off x="4236" y="1226"/>
                <a:ext cx="0" cy="2044"/>
              </a:xfrm>
              <a:prstGeom prst="line">
                <a:avLst/>
              </a:prstGeom>
              <a:noFill/>
              <a:ln w="12700">
                <a:solidFill>
                  <a:srgbClr val="66FFFF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Line 64"/>
              <p:cNvSpPr>
                <a:spLocks noChangeShapeType="1"/>
              </p:cNvSpPr>
              <p:nvPr/>
            </p:nvSpPr>
            <p:spPr bwMode="auto">
              <a:xfrm>
                <a:off x="4236" y="3270"/>
                <a:ext cx="66" cy="66"/>
              </a:xfrm>
              <a:prstGeom prst="line">
                <a:avLst/>
              </a:prstGeom>
              <a:noFill/>
              <a:ln w="12700">
                <a:solidFill>
                  <a:srgbClr val="66FFFF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6446516" y="5635327"/>
              <a:ext cx="1142943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i="1" dirty="0">
                  <a:solidFill>
                    <a:schemeClr val="bg1"/>
                  </a:solidFill>
                </a:rPr>
                <a:t>z</a:t>
              </a:r>
              <a:r>
                <a:rPr lang="en-US" sz="2400" b="1" dirty="0">
                  <a:solidFill>
                    <a:schemeClr val="bg1"/>
                  </a:solidFill>
                </a:rPr>
                <a:t> 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2,74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36291" y="5635327"/>
              <a:ext cx="1237519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i="1" dirty="0">
                  <a:solidFill>
                    <a:schemeClr val="bg1"/>
                  </a:solidFill>
                </a:rPr>
                <a:t>z</a:t>
              </a:r>
              <a:r>
                <a:rPr lang="en-US" sz="2400" b="1" dirty="0">
                  <a:solidFill>
                    <a:schemeClr val="bg1"/>
                  </a:solidFill>
                </a:rPr>
                <a:t> = -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2,74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6362378" y="2573040"/>
              <a:ext cx="361950" cy="0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6579866" y="2396827"/>
              <a:ext cx="1263167" cy="108696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   1/2</a:t>
              </a:r>
            </a:p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valor </a:t>
              </a:r>
              <a:r>
                <a:rPr lang="en-US" sz="2400" b="1" i="1" dirty="0">
                  <a:solidFill>
                    <a:schemeClr val="bg1"/>
                  </a:solidFill>
                </a:rPr>
                <a:t>p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= 0,0031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902966" y="2415877"/>
              <a:ext cx="1263167" cy="108696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   1/2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valor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p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 algn="l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0,0031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 flipH="1">
              <a:off x="1885628" y="2573040"/>
              <a:ext cx="361950" cy="0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2" name="AutoShape 71"/>
            <p:cNvSpPr>
              <a:spLocks noChangeArrowheads="1"/>
            </p:cNvSpPr>
            <p:nvPr/>
          </p:nvSpPr>
          <p:spPr bwMode="auto">
            <a:xfrm rot="5400000">
              <a:off x="279078" y="422880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3" name="AutoShape 72"/>
            <p:cNvSpPr>
              <a:spLocks noChangeArrowheads="1"/>
            </p:cNvSpPr>
            <p:nvPr/>
          </p:nvSpPr>
          <p:spPr bwMode="auto">
            <a:xfrm rot="5400000">
              <a:off x="279078" y="276195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5841678" y="3795415"/>
              <a:ext cx="0" cy="21621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5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Teste Bicaudal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C</a:t>
            </a:r>
            <a:r>
              <a:rPr lang="pt-BR" sz="4800" dirty="0" smtClean="0"/>
              <a:t>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pt-BR" dirty="0" smtClean="0"/>
              <a:t>Método do Valor Crítico</a:t>
            </a:r>
          </a:p>
          <a:p>
            <a:pPr marL="857250" indent="-742950">
              <a:buFont typeface="+mj-lt"/>
              <a:buAutoNum type="arabicPeriod" startAt="4"/>
            </a:pPr>
            <a:r>
              <a:rPr lang="pt-BR" dirty="0" smtClean="0"/>
              <a:t>Calcule o Valor Crítico e a regra de rejeição</a:t>
            </a:r>
            <a:endParaRPr lang="pt-BR" dirty="0"/>
          </a:p>
          <a:p>
            <a:pPr marL="114300" indent="0" algn="ctr">
              <a:buNone/>
            </a:pPr>
            <a:r>
              <a:rPr lang="pt-BR" dirty="0" smtClean="0"/>
              <a:t>Para </a:t>
            </a:r>
            <a:r>
              <a:rPr lang="el-GR" i="1" dirty="0" smtClean="0"/>
              <a:t>α</a:t>
            </a:r>
            <a:r>
              <a:rPr lang="pt-BR" dirty="0" smtClean="0"/>
              <a:t>/2 = 0,03/2 = 0,15, </a:t>
            </a:r>
            <a:r>
              <a:rPr lang="pt-BR" i="1" dirty="0" smtClean="0"/>
              <a:t>z</a:t>
            </a:r>
            <a:r>
              <a:rPr lang="pt-BR" baseline="-25000" dirty="0" smtClean="0"/>
              <a:t>0,15</a:t>
            </a:r>
            <a:r>
              <a:rPr lang="pt-BR" dirty="0" smtClean="0"/>
              <a:t> = 2,17</a:t>
            </a:r>
          </a:p>
          <a:p>
            <a:pPr marL="114300" indent="0" algn="ctr">
              <a:buNone/>
            </a:pPr>
            <a:r>
              <a:rPr lang="pt-BR" dirty="0" smtClean="0"/>
              <a:t>Rejeitar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r>
              <a:rPr lang="pt-BR" dirty="0" smtClean="0"/>
              <a:t> se </a:t>
            </a:r>
            <a:r>
              <a:rPr lang="pt-BR" i="1" dirty="0" smtClean="0"/>
              <a:t>z</a:t>
            </a:r>
            <a:r>
              <a:rPr lang="pt-BR" dirty="0" smtClean="0"/>
              <a:t> ≤ -2,17 ou 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≥ 2,17</a:t>
            </a:r>
            <a:endParaRPr lang="pt-BR" dirty="0"/>
          </a:p>
          <a:p>
            <a:pPr marL="857250" indent="-742950">
              <a:buFont typeface="+mj-lt"/>
              <a:buAutoNum type="arabicPeriod" startAt="5"/>
            </a:pPr>
            <a:r>
              <a:rPr lang="pt-BR" dirty="0" smtClean="0"/>
              <a:t>Determinar quando rejeitar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</a:p>
          <a:p>
            <a:pPr marL="114300" indent="0" algn="ctr">
              <a:buNone/>
            </a:pPr>
            <a:r>
              <a:rPr lang="pt-BR" dirty="0" smtClean="0"/>
              <a:t>Como 2,74 </a:t>
            </a:r>
            <a:r>
              <a:rPr lang="pt-BR" dirty="0"/>
              <a:t>≥ </a:t>
            </a:r>
            <a:r>
              <a:rPr lang="pt-BR" dirty="0" smtClean="0"/>
              <a:t>2,17, rejeitamos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endParaRPr lang="pt-BR" dirty="0" smtClean="0"/>
          </a:p>
          <a:p>
            <a:pPr marL="114300" indent="0" algn="ctr">
              <a:buNone/>
            </a:pPr>
            <a:r>
              <a:rPr lang="pt-BR" dirty="0" smtClean="0"/>
              <a:t>Estamos pelo </a:t>
            </a:r>
            <a:r>
              <a:rPr lang="pt-BR" dirty="0"/>
              <a:t>menos 97% </a:t>
            </a:r>
            <a:r>
              <a:rPr lang="pt-BR" dirty="0" smtClean="0"/>
              <a:t>confiantes de </a:t>
            </a:r>
            <a:r>
              <a:rPr lang="pt-BR" dirty="0"/>
              <a:t>que o peso médio de enchimento dos tubos de pasta de dentes não é </a:t>
            </a:r>
            <a:r>
              <a:rPr lang="pt-BR" dirty="0" smtClean="0"/>
              <a:t>170 gramas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36</a:t>
            </a:fld>
            <a:endParaRPr lang="pt-B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305675" y="461541"/>
            <a:ext cx="1528763" cy="1311275"/>
            <a:chOff x="4374" y="48"/>
            <a:chExt cx="1023" cy="88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2088855">
              <a:off x="4374" y="48"/>
              <a:ext cx="1023" cy="886"/>
              <a:chOff x="3890" y="1987"/>
              <a:chExt cx="1155" cy="1054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4550" y="2010"/>
                <a:ext cx="466" cy="286"/>
              </a:xfrm>
              <a:custGeom>
                <a:avLst/>
                <a:gdLst>
                  <a:gd name="T0" fmla="*/ 0 w 466"/>
                  <a:gd name="T1" fmla="*/ 94 h 286"/>
                  <a:gd name="T2" fmla="*/ 68 w 466"/>
                  <a:gd name="T3" fmla="*/ 24 h 286"/>
                  <a:gd name="T4" fmla="*/ 126 w 466"/>
                  <a:gd name="T5" fmla="*/ 0 h 286"/>
                  <a:gd name="T6" fmla="*/ 257 w 466"/>
                  <a:gd name="T7" fmla="*/ 40 h 286"/>
                  <a:gd name="T8" fmla="*/ 393 w 466"/>
                  <a:gd name="T9" fmla="*/ 129 h 286"/>
                  <a:gd name="T10" fmla="*/ 461 w 466"/>
                  <a:gd name="T11" fmla="*/ 213 h 286"/>
                  <a:gd name="T12" fmla="*/ 466 w 466"/>
                  <a:gd name="T13" fmla="*/ 263 h 286"/>
                  <a:gd name="T14" fmla="*/ 419 w 466"/>
                  <a:gd name="T15" fmla="*/ 286 h 286"/>
                  <a:gd name="T16" fmla="*/ 374 w 466"/>
                  <a:gd name="T17" fmla="*/ 272 h 286"/>
                  <a:gd name="T18" fmla="*/ 306 w 466"/>
                  <a:gd name="T19" fmla="*/ 223 h 286"/>
                  <a:gd name="T20" fmla="*/ 0 w 466"/>
                  <a:gd name="T21" fmla="*/ 94 h 286"/>
                  <a:gd name="T22" fmla="*/ 0 w 466"/>
                  <a:gd name="T23" fmla="*/ 9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6" h="286">
                    <a:moveTo>
                      <a:pt x="0" y="94"/>
                    </a:moveTo>
                    <a:lnTo>
                      <a:pt x="68" y="24"/>
                    </a:lnTo>
                    <a:lnTo>
                      <a:pt x="126" y="0"/>
                    </a:lnTo>
                    <a:lnTo>
                      <a:pt x="257" y="40"/>
                    </a:lnTo>
                    <a:lnTo>
                      <a:pt x="393" y="129"/>
                    </a:lnTo>
                    <a:lnTo>
                      <a:pt x="461" y="213"/>
                    </a:lnTo>
                    <a:lnTo>
                      <a:pt x="466" y="263"/>
                    </a:lnTo>
                    <a:lnTo>
                      <a:pt x="419" y="286"/>
                    </a:lnTo>
                    <a:lnTo>
                      <a:pt x="374" y="272"/>
                    </a:lnTo>
                    <a:lnTo>
                      <a:pt x="306" y="223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4243" y="2177"/>
                <a:ext cx="705" cy="669"/>
              </a:xfrm>
              <a:custGeom>
                <a:avLst/>
                <a:gdLst>
                  <a:gd name="T0" fmla="*/ 0 w 705"/>
                  <a:gd name="T1" fmla="*/ 482 h 669"/>
                  <a:gd name="T2" fmla="*/ 0 w 705"/>
                  <a:gd name="T3" fmla="*/ 369 h 669"/>
                  <a:gd name="T4" fmla="*/ 124 w 705"/>
                  <a:gd name="T5" fmla="*/ 365 h 669"/>
                  <a:gd name="T6" fmla="*/ 143 w 705"/>
                  <a:gd name="T7" fmla="*/ 250 h 669"/>
                  <a:gd name="T8" fmla="*/ 232 w 705"/>
                  <a:gd name="T9" fmla="*/ 255 h 669"/>
                  <a:gd name="T10" fmla="*/ 267 w 705"/>
                  <a:gd name="T11" fmla="*/ 156 h 669"/>
                  <a:gd name="T12" fmla="*/ 337 w 705"/>
                  <a:gd name="T13" fmla="*/ 147 h 669"/>
                  <a:gd name="T14" fmla="*/ 351 w 705"/>
                  <a:gd name="T15" fmla="*/ 74 h 669"/>
                  <a:gd name="T16" fmla="*/ 454 w 705"/>
                  <a:gd name="T17" fmla="*/ 51 h 669"/>
                  <a:gd name="T18" fmla="*/ 485 w 705"/>
                  <a:gd name="T19" fmla="*/ 0 h 669"/>
                  <a:gd name="T20" fmla="*/ 602 w 705"/>
                  <a:gd name="T21" fmla="*/ 42 h 669"/>
                  <a:gd name="T22" fmla="*/ 705 w 705"/>
                  <a:gd name="T23" fmla="*/ 110 h 669"/>
                  <a:gd name="T24" fmla="*/ 592 w 705"/>
                  <a:gd name="T25" fmla="*/ 152 h 669"/>
                  <a:gd name="T26" fmla="*/ 433 w 705"/>
                  <a:gd name="T27" fmla="*/ 297 h 669"/>
                  <a:gd name="T28" fmla="*/ 115 w 705"/>
                  <a:gd name="T29" fmla="*/ 669 h 669"/>
                  <a:gd name="T30" fmla="*/ 68 w 705"/>
                  <a:gd name="T31" fmla="*/ 550 h 669"/>
                  <a:gd name="T32" fmla="*/ 0 w 705"/>
                  <a:gd name="T33" fmla="*/ 482 h 669"/>
                  <a:gd name="T34" fmla="*/ 0 w 705"/>
                  <a:gd name="T35" fmla="*/ 48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669">
                    <a:moveTo>
                      <a:pt x="0" y="482"/>
                    </a:moveTo>
                    <a:lnTo>
                      <a:pt x="0" y="369"/>
                    </a:lnTo>
                    <a:lnTo>
                      <a:pt x="124" y="365"/>
                    </a:lnTo>
                    <a:lnTo>
                      <a:pt x="143" y="250"/>
                    </a:lnTo>
                    <a:lnTo>
                      <a:pt x="232" y="255"/>
                    </a:lnTo>
                    <a:lnTo>
                      <a:pt x="267" y="156"/>
                    </a:lnTo>
                    <a:lnTo>
                      <a:pt x="337" y="147"/>
                    </a:lnTo>
                    <a:lnTo>
                      <a:pt x="351" y="74"/>
                    </a:lnTo>
                    <a:lnTo>
                      <a:pt x="454" y="51"/>
                    </a:lnTo>
                    <a:lnTo>
                      <a:pt x="485" y="0"/>
                    </a:lnTo>
                    <a:lnTo>
                      <a:pt x="602" y="42"/>
                    </a:lnTo>
                    <a:lnTo>
                      <a:pt x="705" y="110"/>
                    </a:lnTo>
                    <a:lnTo>
                      <a:pt x="592" y="152"/>
                    </a:lnTo>
                    <a:lnTo>
                      <a:pt x="433" y="297"/>
                    </a:lnTo>
                    <a:lnTo>
                      <a:pt x="115" y="669"/>
                    </a:lnTo>
                    <a:lnTo>
                      <a:pt x="68" y="550"/>
                    </a:lnTo>
                    <a:lnTo>
                      <a:pt x="0" y="482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990" y="2099"/>
                <a:ext cx="733" cy="550"/>
              </a:xfrm>
              <a:custGeom>
                <a:avLst/>
                <a:gdLst>
                  <a:gd name="T0" fmla="*/ 249 w 733"/>
                  <a:gd name="T1" fmla="*/ 550 h 550"/>
                  <a:gd name="T2" fmla="*/ 136 w 733"/>
                  <a:gd name="T3" fmla="*/ 520 h 550"/>
                  <a:gd name="T4" fmla="*/ 0 w 733"/>
                  <a:gd name="T5" fmla="*/ 518 h 550"/>
                  <a:gd name="T6" fmla="*/ 43 w 733"/>
                  <a:gd name="T7" fmla="*/ 452 h 550"/>
                  <a:gd name="T8" fmla="*/ 253 w 733"/>
                  <a:gd name="T9" fmla="*/ 230 h 550"/>
                  <a:gd name="T10" fmla="*/ 494 w 733"/>
                  <a:gd name="T11" fmla="*/ 45 h 550"/>
                  <a:gd name="T12" fmla="*/ 562 w 733"/>
                  <a:gd name="T13" fmla="*/ 0 h 550"/>
                  <a:gd name="T14" fmla="*/ 686 w 733"/>
                  <a:gd name="T15" fmla="*/ 45 h 550"/>
                  <a:gd name="T16" fmla="*/ 733 w 733"/>
                  <a:gd name="T17" fmla="*/ 75 h 550"/>
                  <a:gd name="T18" fmla="*/ 719 w 733"/>
                  <a:gd name="T19" fmla="*/ 122 h 550"/>
                  <a:gd name="T20" fmla="*/ 607 w 733"/>
                  <a:gd name="T21" fmla="*/ 152 h 550"/>
                  <a:gd name="T22" fmla="*/ 586 w 733"/>
                  <a:gd name="T23" fmla="*/ 225 h 550"/>
                  <a:gd name="T24" fmla="*/ 522 w 733"/>
                  <a:gd name="T25" fmla="*/ 237 h 550"/>
                  <a:gd name="T26" fmla="*/ 492 w 733"/>
                  <a:gd name="T27" fmla="*/ 330 h 550"/>
                  <a:gd name="T28" fmla="*/ 391 w 733"/>
                  <a:gd name="T29" fmla="*/ 337 h 550"/>
                  <a:gd name="T30" fmla="*/ 352 w 733"/>
                  <a:gd name="T31" fmla="*/ 445 h 550"/>
                  <a:gd name="T32" fmla="*/ 253 w 733"/>
                  <a:gd name="T33" fmla="*/ 452 h 550"/>
                  <a:gd name="T34" fmla="*/ 249 w 733"/>
                  <a:gd name="T35" fmla="*/ 550 h 550"/>
                  <a:gd name="T36" fmla="*/ 249 w 733"/>
                  <a:gd name="T37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3" h="550">
                    <a:moveTo>
                      <a:pt x="249" y="550"/>
                    </a:moveTo>
                    <a:lnTo>
                      <a:pt x="136" y="520"/>
                    </a:lnTo>
                    <a:lnTo>
                      <a:pt x="0" y="518"/>
                    </a:lnTo>
                    <a:lnTo>
                      <a:pt x="43" y="452"/>
                    </a:lnTo>
                    <a:lnTo>
                      <a:pt x="253" y="230"/>
                    </a:lnTo>
                    <a:lnTo>
                      <a:pt x="494" y="45"/>
                    </a:lnTo>
                    <a:lnTo>
                      <a:pt x="562" y="0"/>
                    </a:lnTo>
                    <a:lnTo>
                      <a:pt x="686" y="45"/>
                    </a:lnTo>
                    <a:lnTo>
                      <a:pt x="733" y="75"/>
                    </a:lnTo>
                    <a:lnTo>
                      <a:pt x="719" y="122"/>
                    </a:lnTo>
                    <a:lnTo>
                      <a:pt x="607" y="152"/>
                    </a:lnTo>
                    <a:lnTo>
                      <a:pt x="586" y="225"/>
                    </a:lnTo>
                    <a:lnTo>
                      <a:pt x="522" y="237"/>
                    </a:lnTo>
                    <a:lnTo>
                      <a:pt x="492" y="330"/>
                    </a:lnTo>
                    <a:lnTo>
                      <a:pt x="391" y="337"/>
                    </a:lnTo>
                    <a:lnTo>
                      <a:pt x="352" y="445"/>
                    </a:lnTo>
                    <a:lnTo>
                      <a:pt x="253" y="452"/>
                    </a:lnTo>
                    <a:lnTo>
                      <a:pt x="249" y="550"/>
                    </a:lnTo>
                    <a:lnTo>
                      <a:pt x="249" y="55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953" y="2621"/>
                <a:ext cx="393" cy="302"/>
              </a:xfrm>
              <a:custGeom>
                <a:avLst/>
                <a:gdLst>
                  <a:gd name="T0" fmla="*/ 21 w 393"/>
                  <a:gd name="T1" fmla="*/ 162 h 302"/>
                  <a:gd name="T2" fmla="*/ 0 w 393"/>
                  <a:gd name="T3" fmla="*/ 45 h 302"/>
                  <a:gd name="T4" fmla="*/ 66 w 393"/>
                  <a:gd name="T5" fmla="*/ 3 h 302"/>
                  <a:gd name="T6" fmla="*/ 211 w 393"/>
                  <a:gd name="T7" fmla="*/ 0 h 302"/>
                  <a:gd name="T8" fmla="*/ 314 w 393"/>
                  <a:gd name="T9" fmla="*/ 45 h 302"/>
                  <a:gd name="T10" fmla="*/ 367 w 393"/>
                  <a:gd name="T11" fmla="*/ 113 h 302"/>
                  <a:gd name="T12" fmla="*/ 393 w 393"/>
                  <a:gd name="T13" fmla="*/ 227 h 302"/>
                  <a:gd name="T14" fmla="*/ 372 w 393"/>
                  <a:gd name="T15" fmla="*/ 272 h 302"/>
                  <a:gd name="T16" fmla="*/ 176 w 393"/>
                  <a:gd name="T17" fmla="*/ 302 h 302"/>
                  <a:gd name="T18" fmla="*/ 136 w 393"/>
                  <a:gd name="T19" fmla="*/ 223 h 302"/>
                  <a:gd name="T20" fmla="*/ 49 w 393"/>
                  <a:gd name="T21" fmla="*/ 174 h 302"/>
                  <a:gd name="T22" fmla="*/ 21 w 393"/>
                  <a:gd name="T23" fmla="*/ 162 h 302"/>
                  <a:gd name="T24" fmla="*/ 21 w 393"/>
                  <a:gd name="T25" fmla="*/ 16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302">
                    <a:moveTo>
                      <a:pt x="21" y="162"/>
                    </a:moveTo>
                    <a:lnTo>
                      <a:pt x="0" y="45"/>
                    </a:lnTo>
                    <a:lnTo>
                      <a:pt x="66" y="3"/>
                    </a:lnTo>
                    <a:lnTo>
                      <a:pt x="211" y="0"/>
                    </a:lnTo>
                    <a:lnTo>
                      <a:pt x="314" y="45"/>
                    </a:lnTo>
                    <a:lnTo>
                      <a:pt x="367" y="113"/>
                    </a:lnTo>
                    <a:lnTo>
                      <a:pt x="393" y="227"/>
                    </a:lnTo>
                    <a:lnTo>
                      <a:pt x="372" y="272"/>
                    </a:lnTo>
                    <a:lnTo>
                      <a:pt x="176" y="302"/>
                    </a:lnTo>
                    <a:lnTo>
                      <a:pt x="136" y="223"/>
                    </a:lnTo>
                    <a:lnTo>
                      <a:pt x="49" y="174"/>
                    </a:lnTo>
                    <a:lnTo>
                      <a:pt x="21" y="162"/>
                    </a:lnTo>
                    <a:lnTo>
                      <a:pt x="21" y="162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904" y="2787"/>
                <a:ext cx="222" cy="246"/>
              </a:xfrm>
              <a:custGeom>
                <a:avLst/>
                <a:gdLst>
                  <a:gd name="T0" fmla="*/ 70 w 222"/>
                  <a:gd name="T1" fmla="*/ 0 h 246"/>
                  <a:gd name="T2" fmla="*/ 164 w 222"/>
                  <a:gd name="T3" fmla="*/ 40 h 246"/>
                  <a:gd name="T4" fmla="*/ 222 w 222"/>
                  <a:gd name="T5" fmla="*/ 122 h 246"/>
                  <a:gd name="T6" fmla="*/ 110 w 222"/>
                  <a:gd name="T7" fmla="*/ 237 h 246"/>
                  <a:gd name="T8" fmla="*/ 58 w 222"/>
                  <a:gd name="T9" fmla="*/ 246 h 246"/>
                  <a:gd name="T10" fmla="*/ 9 w 222"/>
                  <a:gd name="T11" fmla="*/ 209 h 246"/>
                  <a:gd name="T12" fmla="*/ 0 w 222"/>
                  <a:gd name="T13" fmla="*/ 174 h 246"/>
                  <a:gd name="T14" fmla="*/ 21 w 222"/>
                  <a:gd name="T15" fmla="*/ 108 h 246"/>
                  <a:gd name="T16" fmla="*/ 54 w 222"/>
                  <a:gd name="T17" fmla="*/ 50 h 246"/>
                  <a:gd name="T18" fmla="*/ 70 w 222"/>
                  <a:gd name="T19" fmla="*/ 0 h 246"/>
                  <a:gd name="T20" fmla="*/ 70 w 222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46">
                    <a:moveTo>
                      <a:pt x="70" y="0"/>
                    </a:moveTo>
                    <a:lnTo>
                      <a:pt x="164" y="40"/>
                    </a:lnTo>
                    <a:lnTo>
                      <a:pt x="222" y="122"/>
                    </a:lnTo>
                    <a:lnTo>
                      <a:pt x="110" y="237"/>
                    </a:lnTo>
                    <a:lnTo>
                      <a:pt x="58" y="246"/>
                    </a:lnTo>
                    <a:lnTo>
                      <a:pt x="9" y="209"/>
                    </a:lnTo>
                    <a:lnTo>
                      <a:pt x="0" y="174"/>
                    </a:lnTo>
                    <a:lnTo>
                      <a:pt x="21" y="108"/>
                    </a:lnTo>
                    <a:lnTo>
                      <a:pt x="54" y="5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929" y="2046"/>
                <a:ext cx="1116" cy="995"/>
              </a:xfrm>
              <a:custGeom>
                <a:avLst/>
                <a:gdLst>
                  <a:gd name="T0" fmla="*/ 40 w 1116"/>
                  <a:gd name="T1" fmla="*/ 967 h 995"/>
                  <a:gd name="T2" fmla="*/ 75 w 1116"/>
                  <a:gd name="T3" fmla="*/ 932 h 995"/>
                  <a:gd name="T4" fmla="*/ 16 w 1116"/>
                  <a:gd name="T5" fmla="*/ 878 h 995"/>
                  <a:gd name="T6" fmla="*/ 112 w 1116"/>
                  <a:gd name="T7" fmla="*/ 941 h 995"/>
                  <a:gd name="T8" fmla="*/ 98 w 1116"/>
                  <a:gd name="T9" fmla="*/ 885 h 995"/>
                  <a:gd name="T10" fmla="*/ 110 w 1116"/>
                  <a:gd name="T11" fmla="*/ 864 h 995"/>
                  <a:gd name="T12" fmla="*/ 138 w 1116"/>
                  <a:gd name="T13" fmla="*/ 859 h 995"/>
                  <a:gd name="T14" fmla="*/ 110 w 1116"/>
                  <a:gd name="T15" fmla="*/ 815 h 995"/>
                  <a:gd name="T16" fmla="*/ 168 w 1116"/>
                  <a:gd name="T17" fmla="*/ 826 h 995"/>
                  <a:gd name="T18" fmla="*/ 94 w 1116"/>
                  <a:gd name="T19" fmla="*/ 770 h 995"/>
                  <a:gd name="T20" fmla="*/ 204 w 1116"/>
                  <a:gd name="T21" fmla="*/ 836 h 995"/>
                  <a:gd name="T22" fmla="*/ 318 w 1116"/>
                  <a:gd name="T23" fmla="*/ 845 h 995"/>
                  <a:gd name="T24" fmla="*/ 384 w 1116"/>
                  <a:gd name="T25" fmla="*/ 700 h 995"/>
                  <a:gd name="T26" fmla="*/ 304 w 1116"/>
                  <a:gd name="T27" fmla="*/ 583 h 995"/>
                  <a:gd name="T28" fmla="*/ 353 w 1116"/>
                  <a:gd name="T29" fmla="*/ 473 h 995"/>
                  <a:gd name="T30" fmla="*/ 545 w 1116"/>
                  <a:gd name="T31" fmla="*/ 372 h 995"/>
                  <a:gd name="T32" fmla="*/ 658 w 1116"/>
                  <a:gd name="T33" fmla="*/ 180 h 995"/>
                  <a:gd name="T34" fmla="*/ 777 w 1116"/>
                  <a:gd name="T35" fmla="*/ 127 h 995"/>
                  <a:gd name="T36" fmla="*/ 676 w 1116"/>
                  <a:gd name="T37" fmla="*/ 52 h 995"/>
                  <a:gd name="T38" fmla="*/ 833 w 1116"/>
                  <a:gd name="T39" fmla="*/ 120 h 995"/>
                  <a:gd name="T40" fmla="*/ 960 w 1116"/>
                  <a:gd name="T41" fmla="*/ 197 h 995"/>
                  <a:gd name="T42" fmla="*/ 793 w 1116"/>
                  <a:gd name="T43" fmla="*/ 187 h 995"/>
                  <a:gd name="T44" fmla="*/ 669 w 1116"/>
                  <a:gd name="T45" fmla="*/ 288 h 995"/>
                  <a:gd name="T46" fmla="*/ 562 w 1116"/>
                  <a:gd name="T47" fmla="*/ 389 h 995"/>
                  <a:gd name="T48" fmla="*/ 459 w 1116"/>
                  <a:gd name="T49" fmla="*/ 517 h 995"/>
                  <a:gd name="T50" fmla="*/ 339 w 1116"/>
                  <a:gd name="T51" fmla="*/ 567 h 995"/>
                  <a:gd name="T52" fmla="*/ 431 w 1116"/>
                  <a:gd name="T53" fmla="*/ 742 h 995"/>
                  <a:gd name="T54" fmla="*/ 524 w 1116"/>
                  <a:gd name="T55" fmla="*/ 649 h 995"/>
                  <a:gd name="T56" fmla="*/ 613 w 1116"/>
                  <a:gd name="T57" fmla="*/ 553 h 995"/>
                  <a:gd name="T58" fmla="*/ 700 w 1116"/>
                  <a:gd name="T59" fmla="*/ 457 h 995"/>
                  <a:gd name="T60" fmla="*/ 793 w 1116"/>
                  <a:gd name="T61" fmla="*/ 363 h 995"/>
                  <a:gd name="T62" fmla="*/ 896 w 1116"/>
                  <a:gd name="T63" fmla="*/ 276 h 995"/>
                  <a:gd name="T64" fmla="*/ 1079 w 1116"/>
                  <a:gd name="T65" fmla="*/ 208 h 995"/>
                  <a:gd name="T66" fmla="*/ 1044 w 1116"/>
                  <a:gd name="T67" fmla="*/ 138 h 995"/>
                  <a:gd name="T68" fmla="*/ 941 w 1116"/>
                  <a:gd name="T69" fmla="*/ 63 h 995"/>
                  <a:gd name="T70" fmla="*/ 901 w 1116"/>
                  <a:gd name="T71" fmla="*/ 14 h 995"/>
                  <a:gd name="T72" fmla="*/ 974 w 1116"/>
                  <a:gd name="T73" fmla="*/ 40 h 995"/>
                  <a:gd name="T74" fmla="*/ 1116 w 1116"/>
                  <a:gd name="T75" fmla="*/ 213 h 995"/>
                  <a:gd name="T76" fmla="*/ 836 w 1116"/>
                  <a:gd name="T77" fmla="*/ 370 h 995"/>
                  <a:gd name="T78" fmla="*/ 714 w 1116"/>
                  <a:gd name="T79" fmla="*/ 501 h 995"/>
                  <a:gd name="T80" fmla="*/ 644 w 1116"/>
                  <a:gd name="T81" fmla="*/ 585 h 995"/>
                  <a:gd name="T82" fmla="*/ 573 w 1116"/>
                  <a:gd name="T83" fmla="*/ 667 h 995"/>
                  <a:gd name="T84" fmla="*/ 505 w 1116"/>
                  <a:gd name="T85" fmla="*/ 754 h 995"/>
                  <a:gd name="T86" fmla="*/ 431 w 1116"/>
                  <a:gd name="T87" fmla="*/ 840 h 995"/>
                  <a:gd name="T88" fmla="*/ 175 w 1116"/>
                  <a:gd name="T89" fmla="*/ 918 h 995"/>
                  <a:gd name="T90" fmla="*/ 101 w 1116"/>
                  <a:gd name="T91" fmla="*/ 988 h 995"/>
                  <a:gd name="T92" fmla="*/ 0 w 1116"/>
                  <a:gd name="T93" fmla="*/ 972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6" h="995">
                    <a:moveTo>
                      <a:pt x="0" y="972"/>
                    </a:moveTo>
                    <a:lnTo>
                      <a:pt x="19" y="953"/>
                    </a:lnTo>
                    <a:lnTo>
                      <a:pt x="40" y="967"/>
                    </a:lnTo>
                    <a:lnTo>
                      <a:pt x="63" y="969"/>
                    </a:lnTo>
                    <a:lnTo>
                      <a:pt x="79" y="960"/>
                    </a:lnTo>
                    <a:lnTo>
                      <a:pt x="75" y="932"/>
                    </a:lnTo>
                    <a:lnTo>
                      <a:pt x="49" y="908"/>
                    </a:lnTo>
                    <a:lnTo>
                      <a:pt x="14" y="897"/>
                    </a:lnTo>
                    <a:lnTo>
                      <a:pt x="16" y="878"/>
                    </a:lnTo>
                    <a:lnTo>
                      <a:pt x="47" y="878"/>
                    </a:lnTo>
                    <a:lnTo>
                      <a:pt x="77" y="897"/>
                    </a:lnTo>
                    <a:lnTo>
                      <a:pt x="112" y="941"/>
                    </a:lnTo>
                    <a:lnTo>
                      <a:pt x="126" y="932"/>
                    </a:lnTo>
                    <a:lnTo>
                      <a:pt x="117" y="906"/>
                    </a:lnTo>
                    <a:lnTo>
                      <a:pt x="98" y="885"/>
                    </a:lnTo>
                    <a:lnTo>
                      <a:pt x="54" y="850"/>
                    </a:lnTo>
                    <a:lnTo>
                      <a:pt x="65" y="838"/>
                    </a:lnTo>
                    <a:lnTo>
                      <a:pt x="110" y="864"/>
                    </a:lnTo>
                    <a:lnTo>
                      <a:pt x="145" y="904"/>
                    </a:lnTo>
                    <a:lnTo>
                      <a:pt x="154" y="885"/>
                    </a:lnTo>
                    <a:lnTo>
                      <a:pt x="138" y="859"/>
                    </a:lnTo>
                    <a:lnTo>
                      <a:pt x="112" y="833"/>
                    </a:lnTo>
                    <a:lnTo>
                      <a:pt x="87" y="819"/>
                    </a:lnTo>
                    <a:lnTo>
                      <a:pt x="110" y="815"/>
                    </a:lnTo>
                    <a:lnTo>
                      <a:pt x="133" y="824"/>
                    </a:lnTo>
                    <a:lnTo>
                      <a:pt x="171" y="857"/>
                    </a:lnTo>
                    <a:lnTo>
                      <a:pt x="168" y="826"/>
                    </a:lnTo>
                    <a:lnTo>
                      <a:pt x="147" y="801"/>
                    </a:lnTo>
                    <a:lnTo>
                      <a:pt x="122" y="782"/>
                    </a:lnTo>
                    <a:lnTo>
                      <a:pt x="94" y="770"/>
                    </a:lnTo>
                    <a:lnTo>
                      <a:pt x="112" y="752"/>
                    </a:lnTo>
                    <a:lnTo>
                      <a:pt x="161" y="782"/>
                    </a:lnTo>
                    <a:lnTo>
                      <a:pt x="204" y="836"/>
                    </a:lnTo>
                    <a:lnTo>
                      <a:pt x="213" y="850"/>
                    </a:lnTo>
                    <a:lnTo>
                      <a:pt x="229" y="857"/>
                    </a:lnTo>
                    <a:lnTo>
                      <a:pt x="318" y="845"/>
                    </a:lnTo>
                    <a:lnTo>
                      <a:pt x="395" y="801"/>
                    </a:lnTo>
                    <a:lnTo>
                      <a:pt x="395" y="733"/>
                    </a:lnTo>
                    <a:lnTo>
                      <a:pt x="384" y="700"/>
                    </a:lnTo>
                    <a:lnTo>
                      <a:pt x="367" y="667"/>
                    </a:lnTo>
                    <a:lnTo>
                      <a:pt x="323" y="625"/>
                    </a:lnTo>
                    <a:lnTo>
                      <a:pt x="304" y="583"/>
                    </a:lnTo>
                    <a:lnTo>
                      <a:pt x="300" y="480"/>
                    </a:lnTo>
                    <a:lnTo>
                      <a:pt x="323" y="471"/>
                    </a:lnTo>
                    <a:lnTo>
                      <a:pt x="353" y="473"/>
                    </a:lnTo>
                    <a:lnTo>
                      <a:pt x="407" y="478"/>
                    </a:lnTo>
                    <a:lnTo>
                      <a:pt x="454" y="368"/>
                    </a:lnTo>
                    <a:lnTo>
                      <a:pt x="545" y="372"/>
                    </a:lnTo>
                    <a:lnTo>
                      <a:pt x="569" y="269"/>
                    </a:lnTo>
                    <a:lnTo>
                      <a:pt x="632" y="262"/>
                    </a:lnTo>
                    <a:lnTo>
                      <a:pt x="658" y="180"/>
                    </a:lnTo>
                    <a:lnTo>
                      <a:pt x="733" y="176"/>
                    </a:lnTo>
                    <a:lnTo>
                      <a:pt x="770" y="157"/>
                    </a:lnTo>
                    <a:lnTo>
                      <a:pt x="777" y="127"/>
                    </a:lnTo>
                    <a:lnTo>
                      <a:pt x="655" y="80"/>
                    </a:lnTo>
                    <a:lnTo>
                      <a:pt x="660" y="66"/>
                    </a:lnTo>
                    <a:lnTo>
                      <a:pt x="676" y="52"/>
                    </a:lnTo>
                    <a:lnTo>
                      <a:pt x="728" y="75"/>
                    </a:lnTo>
                    <a:lnTo>
                      <a:pt x="777" y="96"/>
                    </a:lnTo>
                    <a:lnTo>
                      <a:pt x="833" y="120"/>
                    </a:lnTo>
                    <a:lnTo>
                      <a:pt x="889" y="145"/>
                    </a:lnTo>
                    <a:lnTo>
                      <a:pt x="931" y="169"/>
                    </a:lnTo>
                    <a:lnTo>
                      <a:pt x="960" y="197"/>
                    </a:lnTo>
                    <a:lnTo>
                      <a:pt x="817" y="150"/>
                    </a:lnTo>
                    <a:lnTo>
                      <a:pt x="807" y="171"/>
                    </a:lnTo>
                    <a:lnTo>
                      <a:pt x="793" y="187"/>
                    </a:lnTo>
                    <a:lnTo>
                      <a:pt x="751" y="201"/>
                    </a:lnTo>
                    <a:lnTo>
                      <a:pt x="681" y="230"/>
                    </a:lnTo>
                    <a:lnTo>
                      <a:pt x="669" y="288"/>
                    </a:lnTo>
                    <a:lnTo>
                      <a:pt x="594" y="309"/>
                    </a:lnTo>
                    <a:lnTo>
                      <a:pt x="590" y="358"/>
                    </a:lnTo>
                    <a:lnTo>
                      <a:pt x="562" y="389"/>
                    </a:lnTo>
                    <a:lnTo>
                      <a:pt x="517" y="400"/>
                    </a:lnTo>
                    <a:lnTo>
                      <a:pt x="466" y="396"/>
                    </a:lnTo>
                    <a:lnTo>
                      <a:pt x="459" y="517"/>
                    </a:lnTo>
                    <a:lnTo>
                      <a:pt x="337" y="520"/>
                    </a:lnTo>
                    <a:lnTo>
                      <a:pt x="335" y="543"/>
                    </a:lnTo>
                    <a:lnTo>
                      <a:pt x="339" y="567"/>
                    </a:lnTo>
                    <a:lnTo>
                      <a:pt x="356" y="611"/>
                    </a:lnTo>
                    <a:lnTo>
                      <a:pt x="400" y="670"/>
                    </a:lnTo>
                    <a:lnTo>
                      <a:pt x="431" y="742"/>
                    </a:lnTo>
                    <a:lnTo>
                      <a:pt x="463" y="709"/>
                    </a:lnTo>
                    <a:lnTo>
                      <a:pt x="494" y="679"/>
                    </a:lnTo>
                    <a:lnTo>
                      <a:pt x="524" y="649"/>
                    </a:lnTo>
                    <a:lnTo>
                      <a:pt x="555" y="616"/>
                    </a:lnTo>
                    <a:lnTo>
                      <a:pt x="583" y="585"/>
                    </a:lnTo>
                    <a:lnTo>
                      <a:pt x="613" y="553"/>
                    </a:lnTo>
                    <a:lnTo>
                      <a:pt x="641" y="520"/>
                    </a:lnTo>
                    <a:lnTo>
                      <a:pt x="672" y="487"/>
                    </a:lnTo>
                    <a:lnTo>
                      <a:pt x="700" y="457"/>
                    </a:lnTo>
                    <a:lnTo>
                      <a:pt x="730" y="424"/>
                    </a:lnTo>
                    <a:lnTo>
                      <a:pt x="763" y="393"/>
                    </a:lnTo>
                    <a:lnTo>
                      <a:pt x="793" y="363"/>
                    </a:lnTo>
                    <a:lnTo>
                      <a:pt x="826" y="333"/>
                    </a:lnTo>
                    <a:lnTo>
                      <a:pt x="861" y="304"/>
                    </a:lnTo>
                    <a:lnTo>
                      <a:pt x="896" y="276"/>
                    </a:lnTo>
                    <a:lnTo>
                      <a:pt x="934" y="248"/>
                    </a:lnTo>
                    <a:lnTo>
                      <a:pt x="1006" y="223"/>
                    </a:lnTo>
                    <a:lnTo>
                      <a:pt x="1079" y="208"/>
                    </a:lnTo>
                    <a:lnTo>
                      <a:pt x="1081" y="187"/>
                    </a:lnTo>
                    <a:lnTo>
                      <a:pt x="1070" y="164"/>
                    </a:lnTo>
                    <a:lnTo>
                      <a:pt x="1044" y="138"/>
                    </a:lnTo>
                    <a:lnTo>
                      <a:pt x="1011" y="110"/>
                    </a:lnTo>
                    <a:lnTo>
                      <a:pt x="976" y="84"/>
                    </a:lnTo>
                    <a:lnTo>
                      <a:pt x="941" y="63"/>
                    </a:lnTo>
                    <a:lnTo>
                      <a:pt x="910" y="45"/>
                    </a:lnTo>
                    <a:lnTo>
                      <a:pt x="889" y="33"/>
                    </a:lnTo>
                    <a:lnTo>
                      <a:pt x="901" y="14"/>
                    </a:lnTo>
                    <a:lnTo>
                      <a:pt x="917" y="0"/>
                    </a:lnTo>
                    <a:lnTo>
                      <a:pt x="946" y="19"/>
                    </a:lnTo>
                    <a:lnTo>
                      <a:pt x="974" y="40"/>
                    </a:lnTo>
                    <a:lnTo>
                      <a:pt x="1030" y="89"/>
                    </a:lnTo>
                    <a:lnTo>
                      <a:pt x="1079" y="148"/>
                    </a:lnTo>
                    <a:lnTo>
                      <a:pt x="1116" y="213"/>
                    </a:lnTo>
                    <a:lnTo>
                      <a:pt x="1095" y="279"/>
                    </a:lnTo>
                    <a:lnTo>
                      <a:pt x="948" y="286"/>
                    </a:lnTo>
                    <a:lnTo>
                      <a:pt x="836" y="370"/>
                    </a:lnTo>
                    <a:lnTo>
                      <a:pt x="786" y="421"/>
                    </a:lnTo>
                    <a:lnTo>
                      <a:pt x="737" y="475"/>
                    </a:lnTo>
                    <a:lnTo>
                      <a:pt x="714" y="501"/>
                    </a:lnTo>
                    <a:lnTo>
                      <a:pt x="690" y="529"/>
                    </a:lnTo>
                    <a:lnTo>
                      <a:pt x="667" y="557"/>
                    </a:lnTo>
                    <a:lnTo>
                      <a:pt x="644" y="585"/>
                    </a:lnTo>
                    <a:lnTo>
                      <a:pt x="620" y="611"/>
                    </a:lnTo>
                    <a:lnTo>
                      <a:pt x="597" y="639"/>
                    </a:lnTo>
                    <a:lnTo>
                      <a:pt x="573" y="667"/>
                    </a:lnTo>
                    <a:lnTo>
                      <a:pt x="550" y="695"/>
                    </a:lnTo>
                    <a:lnTo>
                      <a:pt x="529" y="723"/>
                    </a:lnTo>
                    <a:lnTo>
                      <a:pt x="505" y="754"/>
                    </a:lnTo>
                    <a:lnTo>
                      <a:pt x="482" y="782"/>
                    </a:lnTo>
                    <a:lnTo>
                      <a:pt x="459" y="810"/>
                    </a:lnTo>
                    <a:lnTo>
                      <a:pt x="431" y="840"/>
                    </a:lnTo>
                    <a:lnTo>
                      <a:pt x="398" y="859"/>
                    </a:lnTo>
                    <a:lnTo>
                      <a:pt x="323" y="876"/>
                    </a:lnTo>
                    <a:lnTo>
                      <a:pt x="175" y="918"/>
                    </a:lnTo>
                    <a:lnTo>
                      <a:pt x="147" y="950"/>
                    </a:lnTo>
                    <a:lnTo>
                      <a:pt x="126" y="972"/>
                    </a:lnTo>
                    <a:lnTo>
                      <a:pt x="101" y="988"/>
                    </a:lnTo>
                    <a:lnTo>
                      <a:pt x="47" y="995"/>
                    </a:lnTo>
                    <a:lnTo>
                      <a:pt x="0" y="972"/>
                    </a:lnTo>
                    <a:lnTo>
                      <a:pt x="0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890" y="1987"/>
                <a:ext cx="959" cy="1037"/>
              </a:xfrm>
              <a:custGeom>
                <a:avLst/>
                <a:gdLst>
                  <a:gd name="T0" fmla="*/ 0 w 959"/>
                  <a:gd name="T1" fmla="*/ 971 h 1037"/>
                  <a:gd name="T2" fmla="*/ 21 w 959"/>
                  <a:gd name="T3" fmla="*/ 908 h 1037"/>
                  <a:gd name="T4" fmla="*/ 49 w 959"/>
                  <a:gd name="T5" fmla="*/ 864 h 1037"/>
                  <a:gd name="T6" fmla="*/ 42 w 959"/>
                  <a:gd name="T7" fmla="*/ 644 h 1037"/>
                  <a:gd name="T8" fmla="*/ 124 w 959"/>
                  <a:gd name="T9" fmla="*/ 545 h 1037"/>
                  <a:gd name="T10" fmla="*/ 208 w 959"/>
                  <a:gd name="T11" fmla="*/ 461 h 1037"/>
                  <a:gd name="T12" fmla="*/ 290 w 959"/>
                  <a:gd name="T13" fmla="*/ 386 h 1037"/>
                  <a:gd name="T14" fmla="*/ 372 w 959"/>
                  <a:gd name="T15" fmla="*/ 318 h 1037"/>
                  <a:gd name="T16" fmla="*/ 454 w 959"/>
                  <a:gd name="T17" fmla="*/ 255 h 1037"/>
                  <a:gd name="T18" fmla="*/ 533 w 959"/>
                  <a:gd name="T19" fmla="*/ 192 h 1037"/>
                  <a:gd name="T20" fmla="*/ 613 w 959"/>
                  <a:gd name="T21" fmla="*/ 129 h 1037"/>
                  <a:gd name="T22" fmla="*/ 688 w 959"/>
                  <a:gd name="T23" fmla="*/ 61 h 1037"/>
                  <a:gd name="T24" fmla="*/ 725 w 959"/>
                  <a:gd name="T25" fmla="*/ 12 h 1037"/>
                  <a:gd name="T26" fmla="*/ 784 w 959"/>
                  <a:gd name="T27" fmla="*/ 0 h 1037"/>
                  <a:gd name="T28" fmla="*/ 917 w 959"/>
                  <a:gd name="T29" fmla="*/ 47 h 1037"/>
                  <a:gd name="T30" fmla="*/ 950 w 959"/>
                  <a:gd name="T31" fmla="*/ 87 h 1037"/>
                  <a:gd name="T32" fmla="*/ 889 w 959"/>
                  <a:gd name="T33" fmla="*/ 80 h 1037"/>
                  <a:gd name="T34" fmla="*/ 789 w 959"/>
                  <a:gd name="T35" fmla="*/ 54 h 1037"/>
                  <a:gd name="T36" fmla="*/ 718 w 959"/>
                  <a:gd name="T37" fmla="*/ 89 h 1037"/>
                  <a:gd name="T38" fmla="*/ 667 w 959"/>
                  <a:gd name="T39" fmla="*/ 131 h 1037"/>
                  <a:gd name="T40" fmla="*/ 601 w 959"/>
                  <a:gd name="T41" fmla="*/ 173 h 1037"/>
                  <a:gd name="T42" fmla="*/ 533 w 959"/>
                  <a:gd name="T43" fmla="*/ 225 h 1037"/>
                  <a:gd name="T44" fmla="*/ 430 w 959"/>
                  <a:gd name="T45" fmla="*/ 302 h 1037"/>
                  <a:gd name="T46" fmla="*/ 335 w 959"/>
                  <a:gd name="T47" fmla="*/ 386 h 1037"/>
                  <a:gd name="T48" fmla="*/ 274 w 959"/>
                  <a:gd name="T49" fmla="*/ 442 h 1037"/>
                  <a:gd name="T50" fmla="*/ 215 w 959"/>
                  <a:gd name="T51" fmla="*/ 506 h 1037"/>
                  <a:gd name="T52" fmla="*/ 161 w 959"/>
                  <a:gd name="T53" fmla="*/ 571 h 1037"/>
                  <a:gd name="T54" fmla="*/ 250 w 959"/>
                  <a:gd name="T55" fmla="*/ 609 h 1037"/>
                  <a:gd name="T56" fmla="*/ 363 w 959"/>
                  <a:gd name="T57" fmla="*/ 690 h 1037"/>
                  <a:gd name="T58" fmla="*/ 316 w 959"/>
                  <a:gd name="T59" fmla="*/ 667 h 1037"/>
                  <a:gd name="T60" fmla="*/ 171 w 959"/>
                  <a:gd name="T61" fmla="*/ 665 h 1037"/>
                  <a:gd name="T62" fmla="*/ 93 w 959"/>
                  <a:gd name="T63" fmla="*/ 730 h 1037"/>
                  <a:gd name="T64" fmla="*/ 119 w 959"/>
                  <a:gd name="T65" fmla="*/ 796 h 1037"/>
                  <a:gd name="T66" fmla="*/ 136 w 959"/>
                  <a:gd name="T67" fmla="*/ 836 h 1037"/>
                  <a:gd name="T68" fmla="*/ 79 w 959"/>
                  <a:gd name="T69" fmla="*/ 875 h 1037"/>
                  <a:gd name="T70" fmla="*/ 37 w 959"/>
                  <a:gd name="T71" fmla="*/ 934 h 1037"/>
                  <a:gd name="T72" fmla="*/ 42 w 959"/>
                  <a:gd name="T73" fmla="*/ 1004 h 1037"/>
                  <a:gd name="T74" fmla="*/ 40 w 959"/>
                  <a:gd name="T75" fmla="*/ 103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9" h="1037">
                    <a:moveTo>
                      <a:pt x="40" y="1037"/>
                    </a:moveTo>
                    <a:lnTo>
                      <a:pt x="0" y="971"/>
                    </a:lnTo>
                    <a:lnTo>
                      <a:pt x="0" y="934"/>
                    </a:lnTo>
                    <a:lnTo>
                      <a:pt x="21" y="908"/>
                    </a:lnTo>
                    <a:lnTo>
                      <a:pt x="26" y="878"/>
                    </a:lnTo>
                    <a:lnTo>
                      <a:pt x="49" y="864"/>
                    </a:lnTo>
                    <a:lnTo>
                      <a:pt x="63" y="812"/>
                    </a:lnTo>
                    <a:lnTo>
                      <a:pt x="42" y="644"/>
                    </a:lnTo>
                    <a:lnTo>
                      <a:pt x="84" y="592"/>
                    </a:lnTo>
                    <a:lnTo>
                      <a:pt x="124" y="545"/>
                    </a:lnTo>
                    <a:lnTo>
                      <a:pt x="166" y="503"/>
                    </a:lnTo>
                    <a:lnTo>
                      <a:pt x="208" y="461"/>
                    </a:lnTo>
                    <a:lnTo>
                      <a:pt x="248" y="424"/>
                    </a:lnTo>
                    <a:lnTo>
                      <a:pt x="290" y="386"/>
                    </a:lnTo>
                    <a:lnTo>
                      <a:pt x="330" y="353"/>
                    </a:lnTo>
                    <a:lnTo>
                      <a:pt x="372" y="318"/>
                    </a:lnTo>
                    <a:lnTo>
                      <a:pt x="412" y="286"/>
                    </a:lnTo>
                    <a:lnTo>
                      <a:pt x="454" y="255"/>
                    </a:lnTo>
                    <a:lnTo>
                      <a:pt x="494" y="225"/>
                    </a:lnTo>
                    <a:lnTo>
                      <a:pt x="533" y="192"/>
                    </a:lnTo>
                    <a:lnTo>
                      <a:pt x="573" y="161"/>
                    </a:lnTo>
                    <a:lnTo>
                      <a:pt x="613" y="129"/>
                    </a:lnTo>
                    <a:lnTo>
                      <a:pt x="651" y="94"/>
                    </a:lnTo>
                    <a:lnTo>
                      <a:pt x="688" y="61"/>
                    </a:lnTo>
                    <a:lnTo>
                      <a:pt x="704" y="33"/>
                    </a:lnTo>
                    <a:lnTo>
                      <a:pt x="725" y="12"/>
                    </a:lnTo>
                    <a:lnTo>
                      <a:pt x="753" y="0"/>
                    </a:lnTo>
                    <a:lnTo>
                      <a:pt x="784" y="0"/>
                    </a:lnTo>
                    <a:lnTo>
                      <a:pt x="873" y="23"/>
                    </a:lnTo>
                    <a:lnTo>
                      <a:pt x="917" y="47"/>
                    </a:lnTo>
                    <a:lnTo>
                      <a:pt x="959" y="70"/>
                    </a:lnTo>
                    <a:lnTo>
                      <a:pt x="950" y="87"/>
                    </a:lnTo>
                    <a:lnTo>
                      <a:pt x="936" y="103"/>
                    </a:lnTo>
                    <a:lnTo>
                      <a:pt x="889" y="80"/>
                    </a:lnTo>
                    <a:lnTo>
                      <a:pt x="840" y="61"/>
                    </a:lnTo>
                    <a:lnTo>
                      <a:pt x="789" y="54"/>
                    </a:lnTo>
                    <a:lnTo>
                      <a:pt x="737" y="63"/>
                    </a:lnTo>
                    <a:lnTo>
                      <a:pt x="718" y="89"/>
                    </a:lnTo>
                    <a:lnTo>
                      <a:pt x="695" y="110"/>
                    </a:lnTo>
                    <a:lnTo>
                      <a:pt x="667" y="131"/>
                    </a:lnTo>
                    <a:lnTo>
                      <a:pt x="636" y="147"/>
                    </a:lnTo>
                    <a:lnTo>
                      <a:pt x="601" y="173"/>
                    </a:lnTo>
                    <a:lnTo>
                      <a:pt x="566" y="199"/>
                    </a:lnTo>
                    <a:lnTo>
                      <a:pt x="533" y="225"/>
                    </a:lnTo>
                    <a:lnTo>
                      <a:pt x="498" y="250"/>
                    </a:lnTo>
                    <a:lnTo>
                      <a:pt x="430" y="302"/>
                    </a:lnTo>
                    <a:lnTo>
                      <a:pt x="367" y="358"/>
                    </a:lnTo>
                    <a:lnTo>
                      <a:pt x="335" y="386"/>
                    </a:lnTo>
                    <a:lnTo>
                      <a:pt x="304" y="414"/>
                    </a:lnTo>
                    <a:lnTo>
                      <a:pt x="274" y="442"/>
                    </a:lnTo>
                    <a:lnTo>
                      <a:pt x="243" y="475"/>
                    </a:lnTo>
                    <a:lnTo>
                      <a:pt x="215" y="506"/>
                    </a:lnTo>
                    <a:lnTo>
                      <a:pt x="189" y="538"/>
                    </a:lnTo>
                    <a:lnTo>
                      <a:pt x="161" y="571"/>
                    </a:lnTo>
                    <a:lnTo>
                      <a:pt x="136" y="606"/>
                    </a:lnTo>
                    <a:lnTo>
                      <a:pt x="250" y="609"/>
                    </a:lnTo>
                    <a:lnTo>
                      <a:pt x="339" y="637"/>
                    </a:lnTo>
                    <a:lnTo>
                      <a:pt x="363" y="690"/>
                    </a:lnTo>
                    <a:lnTo>
                      <a:pt x="344" y="676"/>
                    </a:lnTo>
                    <a:lnTo>
                      <a:pt x="316" y="667"/>
                    </a:lnTo>
                    <a:lnTo>
                      <a:pt x="246" y="658"/>
                    </a:lnTo>
                    <a:lnTo>
                      <a:pt x="171" y="665"/>
                    </a:lnTo>
                    <a:lnTo>
                      <a:pt x="114" y="695"/>
                    </a:lnTo>
                    <a:lnTo>
                      <a:pt x="93" y="730"/>
                    </a:lnTo>
                    <a:lnTo>
                      <a:pt x="98" y="765"/>
                    </a:lnTo>
                    <a:lnTo>
                      <a:pt x="119" y="796"/>
                    </a:lnTo>
                    <a:lnTo>
                      <a:pt x="152" y="817"/>
                    </a:lnTo>
                    <a:lnTo>
                      <a:pt x="136" y="836"/>
                    </a:lnTo>
                    <a:lnTo>
                      <a:pt x="82" y="836"/>
                    </a:lnTo>
                    <a:lnTo>
                      <a:pt x="79" y="875"/>
                    </a:lnTo>
                    <a:lnTo>
                      <a:pt x="58" y="903"/>
                    </a:lnTo>
                    <a:lnTo>
                      <a:pt x="37" y="934"/>
                    </a:lnTo>
                    <a:lnTo>
                      <a:pt x="30" y="985"/>
                    </a:lnTo>
                    <a:lnTo>
                      <a:pt x="42" y="1004"/>
                    </a:lnTo>
                    <a:lnTo>
                      <a:pt x="56" y="1018"/>
                    </a:lnTo>
                    <a:lnTo>
                      <a:pt x="40" y="1037"/>
                    </a:lnTo>
                    <a:lnTo>
                      <a:pt x="40" y="10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281" y="2223"/>
                <a:ext cx="590" cy="518"/>
              </a:xfrm>
              <a:custGeom>
                <a:avLst/>
                <a:gdLst>
                  <a:gd name="T0" fmla="*/ 0 w 590"/>
                  <a:gd name="T1" fmla="*/ 361 h 518"/>
                  <a:gd name="T2" fmla="*/ 112 w 590"/>
                  <a:gd name="T3" fmla="*/ 361 h 518"/>
                  <a:gd name="T4" fmla="*/ 124 w 590"/>
                  <a:gd name="T5" fmla="*/ 246 h 518"/>
                  <a:gd name="T6" fmla="*/ 210 w 590"/>
                  <a:gd name="T7" fmla="*/ 239 h 518"/>
                  <a:gd name="T8" fmla="*/ 250 w 590"/>
                  <a:gd name="T9" fmla="*/ 206 h 518"/>
                  <a:gd name="T10" fmla="*/ 264 w 590"/>
                  <a:gd name="T11" fmla="*/ 145 h 518"/>
                  <a:gd name="T12" fmla="*/ 332 w 590"/>
                  <a:gd name="T13" fmla="*/ 129 h 518"/>
                  <a:gd name="T14" fmla="*/ 346 w 590"/>
                  <a:gd name="T15" fmla="*/ 57 h 518"/>
                  <a:gd name="T16" fmla="*/ 454 w 590"/>
                  <a:gd name="T17" fmla="*/ 38 h 518"/>
                  <a:gd name="T18" fmla="*/ 468 w 590"/>
                  <a:gd name="T19" fmla="*/ 0 h 518"/>
                  <a:gd name="T20" fmla="*/ 590 w 590"/>
                  <a:gd name="T21" fmla="*/ 43 h 518"/>
                  <a:gd name="T22" fmla="*/ 508 w 590"/>
                  <a:gd name="T23" fmla="*/ 99 h 518"/>
                  <a:gd name="T24" fmla="*/ 398 w 590"/>
                  <a:gd name="T25" fmla="*/ 195 h 518"/>
                  <a:gd name="T26" fmla="*/ 297 w 590"/>
                  <a:gd name="T27" fmla="*/ 293 h 518"/>
                  <a:gd name="T28" fmla="*/ 185 w 590"/>
                  <a:gd name="T29" fmla="*/ 417 h 518"/>
                  <a:gd name="T30" fmla="*/ 89 w 590"/>
                  <a:gd name="T31" fmla="*/ 518 h 518"/>
                  <a:gd name="T32" fmla="*/ 58 w 590"/>
                  <a:gd name="T33" fmla="*/ 454 h 518"/>
                  <a:gd name="T34" fmla="*/ 9 w 590"/>
                  <a:gd name="T35" fmla="*/ 405 h 518"/>
                  <a:gd name="T36" fmla="*/ 0 w 590"/>
                  <a:gd name="T37" fmla="*/ 361 h 518"/>
                  <a:gd name="T38" fmla="*/ 0 w 590"/>
                  <a:gd name="T39" fmla="*/ 36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0" h="518">
                    <a:moveTo>
                      <a:pt x="0" y="361"/>
                    </a:moveTo>
                    <a:lnTo>
                      <a:pt x="112" y="361"/>
                    </a:lnTo>
                    <a:lnTo>
                      <a:pt x="124" y="246"/>
                    </a:lnTo>
                    <a:lnTo>
                      <a:pt x="210" y="239"/>
                    </a:lnTo>
                    <a:lnTo>
                      <a:pt x="250" y="206"/>
                    </a:lnTo>
                    <a:lnTo>
                      <a:pt x="264" y="145"/>
                    </a:lnTo>
                    <a:lnTo>
                      <a:pt x="332" y="129"/>
                    </a:lnTo>
                    <a:lnTo>
                      <a:pt x="346" y="57"/>
                    </a:lnTo>
                    <a:lnTo>
                      <a:pt x="454" y="38"/>
                    </a:lnTo>
                    <a:lnTo>
                      <a:pt x="468" y="0"/>
                    </a:lnTo>
                    <a:lnTo>
                      <a:pt x="590" y="43"/>
                    </a:lnTo>
                    <a:lnTo>
                      <a:pt x="508" y="99"/>
                    </a:lnTo>
                    <a:lnTo>
                      <a:pt x="398" y="195"/>
                    </a:lnTo>
                    <a:lnTo>
                      <a:pt x="297" y="293"/>
                    </a:lnTo>
                    <a:lnTo>
                      <a:pt x="185" y="417"/>
                    </a:lnTo>
                    <a:lnTo>
                      <a:pt x="89" y="518"/>
                    </a:lnTo>
                    <a:lnTo>
                      <a:pt x="58" y="454"/>
                    </a:lnTo>
                    <a:lnTo>
                      <a:pt x="9" y="405"/>
                    </a:lnTo>
                    <a:lnTo>
                      <a:pt x="0" y="361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A0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313" y="2240"/>
                <a:ext cx="506" cy="456"/>
              </a:xfrm>
              <a:custGeom>
                <a:avLst/>
                <a:gdLst>
                  <a:gd name="T0" fmla="*/ 445 w 506"/>
                  <a:gd name="T1" fmla="*/ 0 h 456"/>
                  <a:gd name="T2" fmla="*/ 431 w 506"/>
                  <a:gd name="T3" fmla="*/ 33 h 456"/>
                  <a:gd name="T4" fmla="*/ 333 w 506"/>
                  <a:gd name="T5" fmla="*/ 56 h 456"/>
                  <a:gd name="T6" fmla="*/ 312 w 506"/>
                  <a:gd name="T7" fmla="*/ 128 h 456"/>
                  <a:gd name="T8" fmla="*/ 251 w 506"/>
                  <a:gd name="T9" fmla="*/ 147 h 456"/>
                  <a:gd name="T10" fmla="*/ 232 w 506"/>
                  <a:gd name="T11" fmla="*/ 220 h 456"/>
                  <a:gd name="T12" fmla="*/ 120 w 506"/>
                  <a:gd name="T13" fmla="*/ 250 h 456"/>
                  <a:gd name="T14" fmla="*/ 96 w 506"/>
                  <a:gd name="T15" fmla="*/ 356 h 456"/>
                  <a:gd name="T16" fmla="*/ 0 w 506"/>
                  <a:gd name="T17" fmla="*/ 372 h 456"/>
                  <a:gd name="T18" fmla="*/ 45 w 506"/>
                  <a:gd name="T19" fmla="*/ 414 h 456"/>
                  <a:gd name="T20" fmla="*/ 61 w 506"/>
                  <a:gd name="T21" fmla="*/ 456 h 456"/>
                  <a:gd name="T22" fmla="*/ 148 w 506"/>
                  <a:gd name="T23" fmla="*/ 339 h 456"/>
                  <a:gd name="T24" fmla="*/ 295 w 506"/>
                  <a:gd name="T25" fmla="*/ 217 h 456"/>
                  <a:gd name="T26" fmla="*/ 391 w 506"/>
                  <a:gd name="T27" fmla="*/ 91 h 456"/>
                  <a:gd name="T28" fmla="*/ 506 w 506"/>
                  <a:gd name="T29" fmla="*/ 30 h 456"/>
                  <a:gd name="T30" fmla="*/ 445 w 506"/>
                  <a:gd name="T31" fmla="*/ 0 h 456"/>
                  <a:gd name="T32" fmla="*/ 445 w 506"/>
                  <a:gd name="T3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6" h="456">
                    <a:moveTo>
                      <a:pt x="445" y="0"/>
                    </a:moveTo>
                    <a:lnTo>
                      <a:pt x="431" y="33"/>
                    </a:lnTo>
                    <a:lnTo>
                      <a:pt x="333" y="56"/>
                    </a:lnTo>
                    <a:lnTo>
                      <a:pt x="312" y="128"/>
                    </a:lnTo>
                    <a:lnTo>
                      <a:pt x="251" y="147"/>
                    </a:lnTo>
                    <a:lnTo>
                      <a:pt x="232" y="220"/>
                    </a:lnTo>
                    <a:lnTo>
                      <a:pt x="120" y="250"/>
                    </a:lnTo>
                    <a:lnTo>
                      <a:pt x="96" y="356"/>
                    </a:lnTo>
                    <a:lnTo>
                      <a:pt x="0" y="372"/>
                    </a:lnTo>
                    <a:lnTo>
                      <a:pt x="45" y="414"/>
                    </a:lnTo>
                    <a:lnTo>
                      <a:pt x="61" y="456"/>
                    </a:lnTo>
                    <a:lnTo>
                      <a:pt x="148" y="339"/>
                    </a:lnTo>
                    <a:lnTo>
                      <a:pt x="295" y="217"/>
                    </a:lnTo>
                    <a:lnTo>
                      <a:pt x="391" y="91"/>
                    </a:lnTo>
                    <a:lnTo>
                      <a:pt x="506" y="30"/>
                    </a:lnTo>
                    <a:lnTo>
                      <a:pt x="445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44" y="2270"/>
                <a:ext cx="431" cy="403"/>
              </a:xfrm>
              <a:custGeom>
                <a:avLst/>
                <a:gdLst>
                  <a:gd name="T0" fmla="*/ 431 w 431"/>
                  <a:gd name="T1" fmla="*/ 0 h 403"/>
                  <a:gd name="T2" fmla="*/ 325 w 431"/>
                  <a:gd name="T3" fmla="*/ 73 h 403"/>
                  <a:gd name="T4" fmla="*/ 260 w 431"/>
                  <a:gd name="T5" fmla="*/ 164 h 403"/>
                  <a:gd name="T6" fmla="*/ 159 w 431"/>
                  <a:gd name="T7" fmla="*/ 251 h 403"/>
                  <a:gd name="T8" fmla="*/ 51 w 431"/>
                  <a:gd name="T9" fmla="*/ 370 h 403"/>
                  <a:gd name="T10" fmla="*/ 37 w 431"/>
                  <a:gd name="T11" fmla="*/ 403 h 403"/>
                  <a:gd name="T12" fmla="*/ 0 w 431"/>
                  <a:gd name="T13" fmla="*/ 358 h 403"/>
                  <a:gd name="T14" fmla="*/ 68 w 431"/>
                  <a:gd name="T15" fmla="*/ 335 h 403"/>
                  <a:gd name="T16" fmla="*/ 103 w 431"/>
                  <a:gd name="T17" fmla="*/ 237 h 403"/>
                  <a:gd name="T18" fmla="*/ 206 w 431"/>
                  <a:gd name="T19" fmla="*/ 192 h 403"/>
                  <a:gd name="T20" fmla="*/ 234 w 431"/>
                  <a:gd name="T21" fmla="*/ 127 h 403"/>
                  <a:gd name="T22" fmla="*/ 292 w 431"/>
                  <a:gd name="T23" fmla="*/ 98 h 403"/>
                  <a:gd name="T24" fmla="*/ 316 w 431"/>
                  <a:gd name="T25" fmla="*/ 35 h 403"/>
                  <a:gd name="T26" fmla="*/ 431 w 431"/>
                  <a:gd name="T27" fmla="*/ 0 h 403"/>
                  <a:gd name="T28" fmla="*/ 431 w 431"/>
                  <a:gd name="T2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1" h="403">
                    <a:moveTo>
                      <a:pt x="431" y="0"/>
                    </a:moveTo>
                    <a:lnTo>
                      <a:pt x="325" y="73"/>
                    </a:lnTo>
                    <a:lnTo>
                      <a:pt x="260" y="164"/>
                    </a:lnTo>
                    <a:lnTo>
                      <a:pt x="159" y="251"/>
                    </a:lnTo>
                    <a:lnTo>
                      <a:pt x="51" y="370"/>
                    </a:lnTo>
                    <a:lnTo>
                      <a:pt x="37" y="403"/>
                    </a:lnTo>
                    <a:lnTo>
                      <a:pt x="0" y="358"/>
                    </a:lnTo>
                    <a:lnTo>
                      <a:pt x="68" y="335"/>
                    </a:lnTo>
                    <a:lnTo>
                      <a:pt x="103" y="237"/>
                    </a:lnTo>
                    <a:lnTo>
                      <a:pt x="206" y="192"/>
                    </a:lnTo>
                    <a:lnTo>
                      <a:pt x="234" y="127"/>
                    </a:lnTo>
                    <a:lnTo>
                      <a:pt x="292" y="98"/>
                    </a:lnTo>
                    <a:lnTo>
                      <a:pt x="316" y="35"/>
                    </a:lnTo>
                    <a:lnTo>
                      <a:pt x="431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990" y="2652"/>
                <a:ext cx="267" cy="192"/>
              </a:xfrm>
              <a:custGeom>
                <a:avLst/>
                <a:gdLst>
                  <a:gd name="T0" fmla="*/ 38 w 267"/>
                  <a:gd name="T1" fmla="*/ 140 h 192"/>
                  <a:gd name="T2" fmla="*/ 12 w 267"/>
                  <a:gd name="T3" fmla="*/ 110 h 192"/>
                  <a:gd name="T4" fmla="*/ 0 w 267"/>
                  <a:gd name="T5" fmla="*/ 84 h 192"/>
                  <a:gd name="T6" fmla="*/ 3 w 267"/>
                  <a:gd name="T7" fmla="*/ 56 h 192"/>
                  <a:gd name="T8" fmla="*/ 19 w 267"/>
                  <a:gd name="T9" fmla="*/ 32 h 192"/>
                  <a:gd name="T10" fmla="*/ 47 w 267"/>
                  <a:gd name="T11" fmla="*/ 16 h 192"/>
                  <a:gd name="T12" fmla="*/ 73 w 267"/>
                  <a:gd name="T13" fmla="*/ 9 h 192"/>
                  <a:gd name="T14" fmla="*/ 127 w 267"/>
                  <a:gd name="T15" fmla="*/ 0 h 192"/>
                  <a:gd name="T16" fmla="*/ 176 w 267"/>
                  <a:gd name="T17" fmla="*/ 2 h 192"/>
                  <a:gd name="T18" fmla="*/ 232 w 267"/>
                  <a:gd name="T19" fmla="*/ 16 h 192"/>
                  <a:gd name="T20" fmla="*/ 267 w 267"/>
                  <a:gd name="T21" fmla="*/ 44 h 192"/>
                  <a:gd name="T22" fmla="*/ 199 w 267"/>
                  <a:gd name="T23" fmla="*/ 42 h 192"/>
                  <a:gd name="T24" fmla="*/ 227 w 267"/>
                  <a:gd name="T25" fmla="*/ 86 h 192"/>
                  <a:gd name="T26" fmla="*/ 169 w 267"/>
                  <a:gd name="T27" fmla="*/ 77 h 192"/>
                  <a:gd name="T28" fmla="*/ 197 w 267"/>
                  <a:gd name="T29" fmla="*/ 121 h 192"/>
                  <a:gd name="T30" fmla="*/ 139 w 267"/>
                  <a:gd name="T31" fmla="*/ 114 h 192"/>
                  <a:gd name="T32" fmla="*/ 164 w 267"/>
                  <a:gd name="T33" fmla="*/ 161 h 192"/>
                  <a:gd name="T34" fmla="*/ 103 w 267"/>
                  <a:gd name="T35" fmla="*/ 140 h 192"/>
                  <a:gd name="T36" fmla="*/ 122 w 267"/>
                  <a:gd name="T37" fmla="*/ 192 h 192"/>
                  <a:gd name="T38" fmla="*/ 89 w 267"/>
                  <a:gd name="T39" fmla="*/ 159 h 192"/>
                  <a:gd name="T40" fmla="*/ 66 w 267"/>
                  <a:gd name="T41" fmla="*/ 147 h 192"/>
                  <a:gd name="T42" fmla="*/ 38 w 267"/>
                  <a:gd name="T43" fmla="*/ 140 h 192"/>
                  <a:gd name="T44" fmla="*/ 38 w 267"/>
                  <a:gd name="T45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92">
                    <a:moveTo>
                      <a:pt x="38" y="140"/>
                    </a:moveTo>
                    <a:lnTo>
                      <a:pt x="12" y="110"/>
                    </a:lnTo>
                    <a:lnTo>
                      <a:pt x="0" y="84"/>
                    </a:lnTo>
                    <a:lnTo>
                      <a:pt x="3" y="56"/>
                    </a:lnTo>
                    <a:lnTo>
                      <a:pt x="19" y="32"/>
                    </a:lnTo>
                    <a:lnTo>
                      <a:pt x="47" y="16"/>
                    </a:lnTo>
                    <a:lnTo>
                      <a:pt x="73" y="9"/>
                    </a:lnTo>
                    <a:lnTo>
                      <a:pt x="127" y="0"/>
                    </a:lnTo>
                    <a:lnTo>
                      <a:pt x="176" y="2"/>
                    </a:lnTo>
                    <a:lnTo>
                      <a:pt x="232" y="16"/>
                    </a:lnTo>
                    <a:lnTo>
                      <a:pt x="267" y="44"/>
                    </a:lnTo>
                    <a:lnTo>
                      <a:pt x="199" y="42"/>
                    </a:lnTo>
                    <a:lnTo>
                      <a:pt x="227" y="86"/>
                    </a:lnTo>
                    <a:lnTo>
                      <a:pt x="169" y="77"/>
                    </a:lnTo>
                    <a:lnTo>
                      <a:pt x="197" y="121"/>
                    </a:lnTo>
                    <a:lnTo>
                      <a:pt x="139" y="114"/>
                    </a:lnTo>
                    <a:lnTo>
                      <a:pt x="164" y="161"/>
                    </a:lnTo>
                    <a:lnTo>
                      <a:pt x="103" y="140"/>
                    </a:lnTo>
                    <a:lnTo>
                      <a:pt x="122" y="192"/>
                    </a:lnTo>
                    <a:lnTo>
                      <a:pt x="89" y="159"/>
                    </a:lnTo>
                    <a:lnTo>
                      <a:pt x="66" y="147"/>
                    </a:lnTo>
                    <a:lnTo>
                      <a:pt x="38" y="140"/>
                    </a:lnTo>
                    <a:lnTo>
                      <a:pt x="38" y="14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3934" y="2823"/>
                <a:ext cx="143" cy="131"/>
              </a:xfrm>
              <a:custGeom>
                <a:avLst/>
                <a:gdLst>
                  <a:gd name="T0" fmla="*/ 42 w 143"/>
                  <a:gd name="T1" fmla="*/ 2 h 131"/>
                  <a:gd name="T2" fmla="*/ 42 w 143"/>
                  <a:gd name="T3" fmla="*/ 32 h 131"/>
                  <a:gd name="T4" fmla="*/ 40 w 143"/>
                  <a:gd name="T5" fmla="*/ 51 h 131"/>
                  <a:gd name="T6" fmla="*/ 28 w 143"/>
                  <a:gd name="T7" fmla="*/ 56 h 131"/>
                  <a:gd name="T8" fmla="*/ 24 w 143"/>
                  <a:gd name="T9" fmla="*/ 70 h 131"/>
                  <a:gd name="T10" fmla="*/ 14 w 143"/>
                  <a:gd name="T11" fmla="*/ 79 h 131"/>
                  <a:gd name="T12" fmla="*/ 0 w 143"/>
                  <a:gd name="T13" fmla="*/ 96 h 131"/>
                  <a:gd name="T14" fmla="*/ 24 w 143"/>
                  <a:gd name="T15" fmla="*/ 96 h 131"/>
                  <a:gd name="T16" fmla="*/ 52 w 143"/>
                  <a:gd name="T17" fmla="*/ 100 h 131"/>
                  <a:gd name="T18" fmla="*/ 78 w 143"/>
                  <a:gd name="T19" fmla="*/ 124 h 131"/>
                  <a:gd name="T20" fmla="*/ 89 w 143"/>
                  <a:gd name="T21" fmla="*/ 131 h 131"/>
                  <a:gd name="T22" fmla="*/ 92 w 143"/>
                  <a:gd name="T23" fmla="*/ 124 h 131"/>
                  <a:gd name="T24" fmla="*/ 38 w 143"/>
                  <a:gd name="T25" fmla="*/ 79 h 131"/>
                  <a:gd name="T26" fmla="*/ 47 w 143"/>
                  <a:gd name="T27" fmla="*/ 58 h 131"/>
                  <a:gd name="T28" fmla="*/ 82 w 143"/>
                  <a:gd name="T29" fmla="*/ 67 h 131"/>
                  <a:gd name="T30" fmla="*/ 113 w 143"/>
                  <a:gd name="T31" fmla="*/ 100 h 131"/>
                  <a:gd name="T32" fmla="*/ 122 w 143"/>
                  <a:gd name="T33" fmla="*/ 89 h 131"/>
                  <a:gd name="T34" fmla="*/ 87 w 143"/>
                  <a:gd name="T35" fmla="*/ 51 h 131"/>
                  <a:gd name="T36" fmla="*/ 70 w 143"/>
                  <a:gd name="T37" fmla="*/ 44 h 131"/>
                  <a:gd name="T38" fmla="*/ 85 w 143"/>
                  <a:gd name="T39" fmla="*/ 35 h 131"/>
                  <a:gd name="T40" fmla="*/ 117 w 143"/>
                  <a:gd name="T41" fmla="*/ 37 h 131"/>
                  <a:gd name="T42" fmla="*/ 143 w 143"/>
                  <a:gd name="T43" fmla="*/ 56 h 131"/>
                  <a:gd name="T44" fmla="*/ 143 w 143"/>
                  <a:gd name="T45" fmla="*/ 39 h 131"/>
                  <a:gd name="T46" fmla="*/ 108 w 143"/>
                  <a:gd name="T47" fmla="*/ 11 h 131"/>
                  <a:gd name="T48" fmla="*/ 78 w 143"/>
                  <a:gd name="T49" fmla="*/ 2 h 131"/>
                  <a:gd name="T50" fmla="*/ 54 w 143"/>
                  <a:gd name="T51" fmla="*/ 0 h 131"/>
                  <a:gd name="T52" fmla="*/ 42 w 143"/>
                  <a:gd name="T53" fmla="*/ 2 h 131"/>
                  <a:gd name="T54" fmla="*/ 42 w 143"/>
                  <a:gd name="T55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31">
                    <a:moveTo>
                      <a:pt x="42" y="2"/>
                    </a:moveTo>
                    <a:lnTo>
                      <a:pt x="42" y="32"/>
                    </a:lnTo>
                    <a:lnTo>
                      <a:pt x="40" y="51"/>
                    </a:lnTo>
                    <a:lnTo>
                      <a:pt x="28" y="56"/>
                    </a:lnTo>
                    <a:lnTo>
                      <a:pt x="24" y="70"/>
                    </a:lnTo>
                    <a:lnTo>
                      <a:pt x="14" y="79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52" y="100"/>
                    </a:lnTo>
                    <a:lnTo>
                      <a:pt x="78" y="124"/>
                    </a:lnTo>
                    <a:lnTo>
                      <a:pt x="89" y="131"/>
                    </a:lnTo>
                    <a:lnTo>
                      <a:pt x="92" y="124"/>
                    </a:lnTo>
                    <a:lnTo>
                      <a:pt x="38" y="79"/>
                    </a:lnTo>
                    <a:lnTo>
                      <a:pt x="47" y="58"/>
                    </a:lnTo>
                    <a:lnTo>
                      <a:pt x="82" y="67"/>
                    </a:lnTo>
                    <a:lnTo>
                      <a:pt x="113" y="100"/>
                    </a:lnTo>
                    <a:lnTo>
                      <a:pt x="122" y="89"/>
                    </a:lnTo>
                    <a:lnTo>
                      <a:pt x="87" y="51"/>
                    </a:lnTo>
                    <a:lnTo>
                      <a:pt x="70" y="44"/>
                    </a:lnTo>
                    <a:lnTo>
                      <a:pt x="85" y="35"/>
                    </a:lnTo>
                    <a:lnTo>
                      <a:pt x="117" y="37"/>
                    </a:lnTo>
                    <a:lnTo>
                      <a:pt x="143" y="56"/>
                    </a:lnTo>
                    <a:lnTo>
                      <a:pt x="143" y="39"/>
                    </a:lnTo>
                    <a:lnTo>
                      <a:pt x="108" y="11"/>
                    </a:lnTo>
                    <a:lnTo>
                      <a:pt x="78" y="2"/>
                    </a:lnTo>
                    <a:lnTo>
                      <a:pt x="54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4016" y="2666"/>
                <a:ext cx="134" cy="129"/>
              </a:xfrm>
              <a:custGeom>
                <a:avLst/>
                <a:gdLst>
                  <a:gd name="T0" fmla="*/ 31 w 134"/>
                  <a:gd name="T1" fmla="*/ 119 h 129"/>
                  <a:gd name="T2" fmla="*/ 12 w 134"/>
                  <a:gd name="T3" fmla="*/ 103 h 129"/>
                  <a:gd name="T4" fmla="*/ 0 w 134"/>
                  <a:gd name="T5" fmla="*/ 72 h 129"/>
                  <a:gd name="T6" fmla="*/ 3 w 134"/>
                  <a:gd name="T7" fmla="*/ 42 h 129"/>
                  <a:gd name="T8" fmla="*/ 10 w 134"/>
                  <a:gd name="T9" fmla="*/ 23 h 129"/>
                  <a:gd name="T10" fmla="*/ 26 w 134"/>
                  <a:gd name="T11" fmla="*/ 14 h 129"/>
                  <a:gd name="T12" fmla="*/ 54 w 134"/>
                  <a:gd name="T13" fmla="*/ 2 h 129"/>
                  <a:gd name="T14" fmla="*/ 115 w 134"/>
                  <a:gd name="T15" fmla="*/ 0 h 129"/>
                  <a:gd name="T16" fmla="*/ 134 w 134"/>
                  <a:gd name="T17" fmla="*/ 9 h 129"/>
                  <a:gd name="T18" fmla="*/ 134 w 134"/>
                  <a:gd name="T19" fmla="*/ 42 h 129"/>
                  <a:gd name="T20" fmla="*/ 101 w 134"/>
                  <a:gd name="T21" fmla="*/ 58 h 129"/>
                  <a:gd name="T22" fmla="*/ 68 w 134"/>
                  <a:gd name="T23" fmla="*/ 72 h 129"/>
                  <a:gd name="T24" fmla="*/ 56 w 134"/>
                  <a:gd name="T25" fmla="*/ 86 h 129"/>
                  <a:gd name="T26" fmla="*/ 49 w 134"/>
                  <a:gd name="T27" fmla="*/ 114 h 129"/>
                  <a:gd name="T28" fmla="*/ 54 w 134"/>
                  <a:gd name="T29" fmla="*/ 129 h 129"/>
                  <a:gd name="T30" fmla="*/ 31 w 134"/>
                  <a:gd name="T31" fmla="*/ 119 h 129"/>
                  <a:gd name="T32" fmla="*/ 31 w 134"/>
                  <a:gd name="T3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29">
                    <a:moveTo>
                      <a:pt x="31" y="119"/>
                    </a:moveTo>
                    <a:lnTo>
                      <a:pt x="12" y="103"/>
                    </a:lnTo>
                    <a:lnTo>
                      <a:pt x="0" y="72"/>
                    </a:lnTo>
                    <a:lnTo>
                      <a:pt x="3" y="42"/>
                    </a:lnTo>
                    <a:lnTo>
                      <a:pt x="10" y="23"/>
                    </a:lnTo>
                    <a:lnTo>
                      <a:pt x="26" y="14"/>
                    </a:lnTo>
                    <a:lnTo>
                      <a:pt x="54" y="2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34" y="42"/>
                    </a:lnTo>
                    <a:lnTo>
                      <a:pt x="101" y="58"/>
                    </a:lnTo>
                    <a:lnTo>
                      <a:pt x="68" y="72"/>
                    </a:lnTo>
                    <a:lnTo>
                      <a:pt x="56" y="86"/>
                    </a:lnTo>
                    <a:lnTo>
                      <a:pt x="49" y="114"/>
                    </a:lnTo>
                    <a:lnTo>
                      <a:pt x="54" y="129"/>
                    </a:lnTo>
                    <a:lnTo>
                      <a:pt x="31" y="119"/>
                    </a:lnTo>
                    <a:lnTo>
                      <a:pt x="31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4131" y="2720"/>
                <a:ext cx="180" cy="170"/>
              </a:xfrm>
              <a:custGeom>
                <a:avLst/>
                <a:gdLst>
                  <a:gd name="T0" fmla="*/ 168 w 180"/>
                  <a:gd name="T1" fmla="*/ 28 h 170"/>
                  <a:gd name="T2" fmla="*/ 180 w 180"/>
                  <a:gd name="T3" fmla="*/ 82 h 170"/>
                  <a:gd name="T4" fmla="*/ 180 w 180"/>
                  <a:gd name="T5" fmla="*/ 114 h 170"/>
                  <a:gd name="T6" fmla="*/ 168 w 180"/>
                  <a:gd name="T7" fmla="*/ 138 h 170"/>
                  <a:gd name="T8" fmla="*/ 133 w 180"/>
                  <a:gd name="T9" fmla="*/ 152 h 170"/>
                  <a:gd name="T10" fmla="*/ 96 w 180"/>
                  <a:gd name="T11" fmla="*/ 159 h 170"/>
                  <a:gd name="T12" fmla="*/ 63 w 180"/>
                  <a:gd name="T13" fmla="*/ 166 h 170"/>
                  <a:gd name="T14" fmla="*/ 30 w 180"/>
                  <a:gd name="T15" fmla="*/ 170 h 170"/>
                  <a:gd name="T16" fmla="*/ 9 w 180"/>
                  <a:gd name="T17" fmla="*/ 161 h 170"/>
                  <a:gd name="T18" fmla="*/ 0 w 180"/>
                  <a:gd name="T19" fmla="*/ 138 h 170"/>
                  <a:gd name="T20" fmla="*/ 12 w 180"/>
                  <a:gd name="T21" fmla="*/ 114 h 170"/>
                  <a:gd name="T22" fmla="*/ 54 w 180"/>
                  <a:gd name="T23" fmla="*/ 98 h 170"/>
                  <a:gd name="T24" fmla="*/ 89 w 180"/>
                  <a:gd name="T25" fmla="*/ 89 h 170"/>
                  <a:gd name="T26" fmla="*/ 119 w 180"/>
                  <a:gd name="T27" fmla="*/ 75 h 170"/>
                  <a:gd name="T28" fmla="*/ 143 w 180"/>
                  <a:gd name="T29" fmla="*/ 44 h 170"/>
                  <a:gd name="T30" fmla="*/ 147 w 180"/>
                  <a:gd name="T31" fmla="*/ 9 h 170"/>
                  <a:gd name="T32" fmla="*/ 150 w 180"/>
                  <a:gd name="T33" fmla="*/ 0 h 170"/>
                  <a:gd name="T34" fmla="*/ 168 w 180"/>
                  <a:gd name="T35" fmla="*/ 28 h 170"/>
                  <a:gd name="T36" fmla="*/ 168 w 180"/>
                  <a:gd name="T37" fmla="*/ 2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70">
                    <a:moveTo>
                      <a:pt x="168" y="28"/>
                    </a:moveTo>
                    <a:lnTo>
                      <a:pt x="180" y="82"/>
                    </a:lnTo>
                    <a:lnTo>
                      <a:pt x="180" y="114"/>
                    </a:lnTo>
                    <a:lnTo>
                      <a:pt x="168" y="138"/>
                    </a:lnTo>
                    <a:lnTo>
                      <a:pt x="133" y="152"/>
                    </a:lnTo>
                    <a:lnTo>
                      <a:pt x="96" y="159"/>
                    </a:lnTo>
                    <a:lnTo>
                      <a:pt x="63" y="166"/>
                    </a:lnTo>
                    <a:lnTo>
                      <a:pt x="30" y="170"/>
                    </a:lnTo>
                    <a:lnTo>
                      <a:pt x="9" y="161"/>
                    </a:lnTo>
                    <a:lnTo>
                      <a:pt x="0" y="138"/>
                    </a:lnTo>
                    <a:lnTo>
                      <a:pt x="12" y="114"/>
                    </a:lnTo>
                    <a:lnTo>
                      <a:pt x="54" y="98"/>
                    </a:lnTo>
                    <a:lnTo>
                      <a:pt x="89" y="89"/>
                    </a:lnTo>
                    <a:lnTo>
                      <a:pt x="119" y="75"/>
                    </a:lnTo>
                    <a:lnTo>
                      <a:pt x="143" y="44"/>
                    </a:lnTo>
                    <a:lnTo>
                      <a:pt x="147" y="9"/>
                    </a:lnTo>
                    <a:lnTo>
                      <a:pt x="150" y="0"/>
                    </a:lnTo>
                    <a:lnTo>
                      <a:pt x="168" y="28"/>
                    </a:lnTo>
                    <a:lnTo>
                      <a:pt x="168" y="28"/>
                    </a:lnTo>
                    <a:close/>
                  </a:path>
                </a:pathLst>
              </a:custGeom>
              <a:solidFill>
                <a:srgbClr val="FFD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3925" y="2949"/>
                <a:ext cx="47" cy="59"/>
              </a:xfrm>
              <a:custGeom>
                <a:avLst/>
                <a:gdLst>
                  <a:gd name="T0" fmla="*/ 42 w 47"/>
                  <a:gd name="T1" fmla="*/ 12 h 59"/>
                  <a:gd name="T2" fmla="*/ 23 w 47"/>
                  <a:gd name="T3" fmla="*/ 2 h 59"/>
                  <a:gd name="T4" fmla="*/ 5 w 47"/>
                  <a:gd name="T5" fmla="*/ 0 h 59"/>
                  <a:gd name="T6" fmla="*/ 0 w 47"/>
                  <a:gd name="T7" fmla="*/ 5 h 59"/>
                  <a:gd name="T8" fmla="*/ 0 w 47"/>
                  <a:gd name="T9" fmla="*/ 19 h 59"/>
                  <a:gd name="T10" fmla="*/ 7 w 47"/>
                  <a:gd name="T11" fmla="*/ 28 h 59"/>
                  <a:gd name="T12" fmla="*/ 16 w 47"/>
                  <a:gd name="T13" fmla="*/ 42 h 59"/>
                  <a:gd name="T14" fmla="*/ 23 w 47"/>
                  <a:gd name="T15" fmla="*/ 51 h 59"/>
                  <a:gd name="T16" fmla="*/ 37 w 47"/>
                  <a:gd name="T17" fmla="*/ 59 h 59"/>
                  <a:gd name="T18" fmla="*/ 30 w 47"/>
                  <a:gd name="T19" fmla="*/ 42 h 59"/>
                  <a:gd name="T20" fmla="*/ 37 w 47"/>
                  <a:gd name="T21" fmla="*/ 33 h 59"/>
                  <a:gd name="T22" fmla="*/ 44 w 47"/>
                  <a:gd name="T23" fmla="*/ 30 h 59"/>
                  <a:gd name="T24" fmla="*/ 47 w 47"/>
                  <a:gd name="T25" fmla="*/ 19 h 59"/>
                  <a:gd name="T26" fmla="*/ 42 w 47"/>
                  <a:gd name="T27" fmla="*/ 12 h 59"/>
                  <a:gd name="T28" fmla="*/ 42 w 47"/>
                  <a:gd name="T2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9">
                    <a:moveTo>
                      <a:pt x="42" y="12"/>
                    </a:moveTo>
                    <a:lnTo>
                      <a:pt x="23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7" y="28"/>
                    </a:lnTo>
                    <a:lnTo>
                      <a:pt x="16" y="42"/>
                    </a:lnTo>
                    <a:lnTo>
                      <a:pt x="23" y="51"/>
                    </a:lnTo>
                    <a:lnTo>
                      <a:pt x="37" y="59"/>
                    </a:lnTo>
                    <a:lnTo>
                      <a:pt x="30" y="42"/>
                    </a:lnTo>
                    <a:lnTo>
                      <a:pt x="37" y="33"/>
                    </a:lnTo>
                    <a:lnTo>
                      <a:pt x="44" y="30"/>
                    </a:lnTo>
                    <a:lnTo>
                      <a:pt x="47" y="19"/>
                    </a:lnTo>
                    <a:lnTo>
                      <a:pt x="42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967" y="2977"/>
                <a:ext cx="28" cy="38"/>
              </a:xfrm>
              <a:custGeom>
                <a:avLst/>
                <a:gdLst>
                  <a:gd name="T0" fmla="*/ 14 w 28"/>
                  <a:gd name="T1" fmla="*/ 0 h 38"/>
                  <a:gd name="T2" fmla="*/ 0 w 28"/>
                  <a:gd name="T3" fmla="*/ 14 h 38"/>
                  <a:gd name="T4" fmla="*/ 0 w 28"/>
                  <a:gd name="T5" fmla="*/ 26 h 38"/>
                  <a:gd name="T6" fmla="*/ 7 w 28"/>
                  <a:gd name="T7" fmla="*/ 35 h 38"/>
                  <a:gd name="T8" fmla="*/ 21 w 28"/>
                  <a:gd name="T9" fmla="*/ 38 h 38"/>
                  <a:gd name="T10" fmla="*/ 28 w 28"/>
                  <a:gd name="T11" fmla="*/ 23 h 38"/>
                  <a:gd name="T12" fmla="*/ 23 w 28"/>
                  <a:gd name="T13" fmla="*/ 9 h 38"/>
                  <a:gd name="T14" fmla="*/ 14 w 28"/>
                  <a:gd name="T15" fmla="*/ 0 h 38"/>
                  <a:gd name="T16" fmla="*/ 14 w 28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8">
                    <a:moveTo>
                      <a:pt x="14" y="0"/>
                    </a:moveTo>
                    <a:lnTo>
                      <a:pt x="0" y="14"/>
                    </a:lnTo>
                    <a:lnTo>
                      <a:pt x="0" y="26"/>
                    </a:lnTo>
                    <a:lnTo>
                      <a:pt x="7" y="35"/>
                    </a:lnTo>
                    <a:lnTo>
                      <a:pt x="21" y="38"/>
                    </a:lnTo>
                    <a:lnTo>
                      <a:pt x="28" y="23"/>
                    </a:lnTo>
                    <a:lnTo>
                      <a:pt x="23" y="9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089" y="2144"/>
                <a:ext cx="606" cy="456"/>
              </a:xfrm>
              <a:custGeom>
                <a:avLst/>
                <a:gdLst>
                  <a:gd name="T0" fmla="*/ 0 w 606"/>
                  <a:gd name="T1" fmla="*/ 419 h 456"/>
                  <a:gd name="T2" fmla="*/ 117 w 606"/>
                  <a:gd name="T3" fmla="*/ 456 h 456"/>
                  <a:gd name="T4" fmla="*/ 124 w 606"/>
                  <a:gd name="T5" fmla="*/ 372 h 456"/>
                  <a:gd name="T6" fmla="*/ 215 w 606"/>
                  <a:gd name="T7" fmla="*/ 363 h 456"/>
                  <a:gd name="T8" fmla="*/ 288 w 606"/>
                  <a:gd name="T9" fmla="*/ 264 h 456"/>
                  <a:gd name="T10" fmla="*/ 360 w 606"/>
                  <a:gd name="T11" fmla="*/ 260 h 456"/>
                  <a:gd name="T12" fmla="*/ 391 w 606"/>
                  <a:gd name="T13" fmla="*/ 150 h 456"/>
                  <a:gd name="T14" fmla="*/ 447 w 606"/>
                  <a:gd name="T15" fmla="*/ 154 h 456"/>
                  <a:gd name="T16" fmla="*/ 484 w 606"/>
                  <a:gd name="T17" fmla="*/ 72 h 456"/>
                  <a:gd name="T18" fmla="*/ 571 w 606"/>
                  <a:gd name="T19" fmla="*/ 68 h 456"/>
                  <a:gd name="T20" fmla="*/ 606 w 606"/>
                  <a:gd name="T21" fmla="*/ 42 h 456"/>
                  <a:gd name="T22" fmla="*/ 496 w 606"/>
                  <a:gd name="T23" fmla="*/ 0 h 456"/>
                  <a:gd name="T24" fmla="*/ 454 w 606"/>
                  <a:gd name="T25" fmla="*/ 9 h 456"/>
                  <a:gd name="T26" fmla="*/ 325 w 606"/>
                  <a:gd name="T27" fmla="*/ 117 h 456"/>
                  <a:gd name="T28" fmla="*/ 194 w 606"/>
                  <a:gd name="T29" fmla="*/ 222 h 456"/>
                  <a:gd name="T30" fmla="*/ 86 w 606"/>
                  <a:gd name="T31" fmla="*/ 325 h 456"/>
                  <a:gd name="T32" fmla="*/ 0 w 606"/>
                  <a:gd name="T33" fmla="*/ 419 h 456"/>
                  <a:gd name="T34" fmla="*/ 0 w 606"/>
                  <a:gd name="T35" fmla="*/ 41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456">
                    <a:moveTo>
                      <a:pt x="0" y="419"/>
                    </a:moveTo>
                    <a:lnTo>
                      <a:pt x="117" y="456"/>
                    </a:lnTo>
                    <a:lnTo>
                      <a:pt x="124" y="372"/>
                    </a:lnTo>
                    <a:lnTo>
                      <a:pt x="215" y="363"/>
                    </a:lnTo>
                    <a:lnTo>
                      <a:pt x="288" y="264"/>
                    </a:lnTo>
                    <a:lnTo>
                      <a:pt x="360" y="260"/>
                    </a:lnTo>
                    <a:lnTo>
                      <a:pt x="391" y="150"/>
                    </a:lnTo>
                    <a:lnTo>
                      <a:pt x="447" y="154"/>
                    </a:lnTo>
                    <a:lnTo>
                      <a:pt x="484" y="72"/>
                    </a:lnTo>
                    <a:lnTo>
                      <a:pt x="571" y="68"/>
                    </a:lnTo>
                    <a:lnTo>
                      <a:pt x="606" y="42"/>
                    </a:lnTo>
                    <a:lnTo>
                      <a:pt x="496" y="0"/>
                    </a:lnTo>
                    <a:lnTo>
                      <a:pt x="454" y="9"/>
                    </a:lnTo>
                    <a:lnTo>
                      <a:pt x="325" y="117"/>
                    </a:lnTo>
                    <a:lnTo>
                      <a:pt x="194" y="222"/>
                    </a:lnTo>
                    <a:lnTo>
                      <a:pt x="86" y="325"/>
                    </a:lnTo>
                    <a:lnTo>
                      <a:pt x="0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138" y="2158"/>
                <a:ext cx="534" cy="421"/>
              </a:xfrm>
              <a:custGeom>
                <a:avLst/>
                <a:gdLst>
                  <a:gd name="T0" fmla="*/ 440 w 534"/>
                  <a:gd name="T1" fmla="*/ 0 h 421"/>
                  <a:gd name="T2" fmla="*/ 316 w 534"/>
                  <a:gd name="T3" fmla="*/ 93 h 421"/>
                  <a:gd name="T4" fmla="*/ 145 w 534"/>
                  <a:gd name="T5" fmla="*/ 229 h 421"/>
                  <a:gd name="T6" fmla="*/ 49 w 534"/>
                  <a:gd name="T7" fmla="*/ 335 h 421"/>
                  <a:gd name="T8" fmla="*/ 0 w 534"/>
                  <a:gd name="T9" fmla="*/ 391 h 421"/>
                  <a:gd name="T10" fmla="*/ 49 w 534"/>
                  <a:gd name="T11" fmla="*/ 421 h 421"/>
                  <a:gd name="T12" fmla="*/ 65 w 534"/>
                  <a:gd name="T13" fmla="*/ 342 h 421"/>
                  <a:gd name="T14" fmla="*/ 154 w 534"/>
                  <a:gd name="T15" fmla="*/ 337 h 421"/>
                  <a:gd name="T16" fmla="*/ 227 w 534"/>
                  <a:gd name="T17" fmla="*/ 232 h 421"/>
                  <a:gd name="T18" fmla="*/ 295 w 534"/>
                  <a:gd name="T19" fmla="*/ 232 h 421"/>
                  <a:gd name="T20" fmla="*/ 330 w 534"/>
                  <a:gd name="T21" fmla="*/ 119 h 421"/>
                  <a:gd name="T22" fmla="*/ 386 w 534"/>
                  <a:gd name="T23" fmla="*/ 124 h 421"/>
                  <a:gd name="T24" fmla="*/ 435 w 534"/>
                  <a:gd name="T25" fmla="*/ 40 h 421"/>
                  <a:gd name="T26" fmla="*/ 510 w 534"/>
                  <a:gd name="T27" fmla="*/ 44 h 421"/>
                  <a:gd name="T28" fmla="*/ 534 w 534"/>
                  <a:gd name="T29" fmla="*/ 33 h 421"/>
                  <a:gd name="T30" fmla="*/ 440 w 534"/>
                  <a:gd name="T31" fmla="*/ 0 h 421"/>
                  <a:gd name="T32" fmla="*/ 440 w 534"/>
                  <a:gd name="T33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4" h="421">
                    <a:moveTo>
                      <a:pt x="440" y="0"/>
                    </a:moveTo>
                    <a:lnTo>
                      <a:pt x="316" y="93"/>
                    </a:lnTo>
                    <a:lnTo>
                      <a:pt x="145" y="229"/>
                    </a:lnTo>
                    <a:lnTo>
                      <a:pt x="49" y="335"/>
                    </a:lnTo>
                    <a:lnTo>
                      <a:pt x="0" y="391"/>
                    </a:lnTo>
                    <a:lnTo>
                      <a:pt x="49" y="421"/>
                    </a:lnTo>
                    <a:lnTo>
                      <a:pt x="65" y="342"/>
                    </a:lnTo>
                    <a:lnTo>
                      <a:pt x="154" y="337"/>
                    </a:lnTo>
                    <a:lnTo>
                      <a:pt x="227" y="232"/>
                    </a:lnTo>
                    <a:lnTo>
                      <a:pt x="295" y="232"/>
                    </a:lnTo>
                    <a:lnTo>
                      <a:pt x="330" y="119"/>
                    </a:lnTo>
                    <a:lnTo>
                      <a:pt x="386" y="124"/>
                    </a:lnTo>
                    <a:lnTo>
                      <a:pt x="435" y="40"/>
                    </a:lnTo>
                    <a:lnTo>
                      <a:pt x="510" y="44"/>
                    </a:lnTo>
                    <a:lnTo>
                      <a:pt x="534" y="33"/>
                    </a:lnTo>
                    <a:lnTo>
                      <a:pt x="440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4225" y="2209"/>
                <a:ext cx="316" cy="265"/>
              </a:xfrm>
              <a:custGeom>
                <a:avLst/>
                <a:gdLst>
                  <a:gd name="T0" fmla="*/ 0 w 316"/>
                  <a:gd name="T1" fmla="*/ 265 h 265"/>
                  <a:gd name="T2" fmla="*/ 112 w 316"/>
                  <a:gd name="T3" fmla="*/ 152 h 265"/>
                  <a:gd name="T4" fmla="*/ 229 w 316"/>
                  <a:gd name="T5" fmla="*/ 59 h 265"/>
                  <a:gd name="T6" fmla="*/ 316 w 316"/>
                  <a:gd name="T7" fmla="*/ 0 h 265"/>
                  <a:gd name="T8" fmla="*/ 292 w 316"/>
                  <a:gd name="T9" fmla="*/ 54 h 265"/>
                  <a:gd name="T10" fmla="*/ 234 w 316"/>
                  <a:gd name="T11" fmla="*/ 66 h 265"/>
                  <a:gd name="T12" fmla="*/ 191 w 316"/>
                  <a:gd name="T13" fmla="*/ 152 h 265"/>
                  <a:gd name="T14" fmla="*/ 112 w 316"/>
                  <a:gd name="T15" fmla="*/ 176 h 265"/>
                  <a:gd name="T16" fmla="*/ 63 w 316"/>
                  <a:gd name="T17" fmla="*/ 255 h 265"/>
                  <a:gd name="T18" fmla="*/ 0 w 316"/>
                  <a:gd name="T19" fmla="*/ 265 h 265"/>
                  <a:gd name="T20" fmla="*/ 0 w 316"/>
                  <a:gd name="T21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265">
                    <a:moveTo>
                      <a:pt x="0" y="265"/>
                    </a:moveTo>
                    <a:lnTo>
                      <a:pt x="112" y="152"/>
                    </a:lnTo>
                    <a:lnTo>
                      <a:pt x="229" y="59"/>
                    </a:lnTo>
                    <a:lnTo>
                      <a:pt x="316" y="0"/>
                    </a:lnTo>
                    <a:lnTo>
                      <a:pt x="292" y="54"/>
                    </a:lnTo>
                    <a:lnTo>
                      <a:pt x="234" y="66"/>
                    </a:lnTo>
                    <a:lnTo>
                      <a:pt x="191" y="152"/>
                    </a:lnTo>
                    <a:lnTo>
                      <a:pt x="112" y="176"/>
                    </a:lnTo>
                    <a:lnTo>
                      <a:pt x="63" y="255"/>
                    </a:lnTo>
                    <a:lnTo>
                      <a:pt x="0" y="265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618" y="2048"/>
                <a:ext cx="370" cy="210"/>
              </a:xfrm>
              <a:custGeom>
                <a:avLst/>
                <a:gdLst>
                  <a:gd name="T0" fmla="*/ 0 w 370"/>
                  <a:gd name="T1" fmla="*/ 49 h 210"/>
                  <a:gd name="T2" fmla="*/ 18 w 370"/>
                  <a:gd name="T3" fmla="*/ 2 h 210"/>
                  <a:gd name="T4" fmla="*/ 79 w 370"/>
                  <a:gd name="T5" fmla="*/ 0 h 210"/>
                  <a:gd name="T6" fmla="*/ 208 w 370"/>
                  <a:gd name="T7" fmla="*/ 54 h 210"/>
                  <a:gd name="T8" fmla="*/ 304 w 370"/>
                  <a:gd name="T9" fmla="*/ 117 h 210"/>
                  <a:gd name="T10" fmla="*/ 360 w 370"/>
                  <a:gd name="T11" fmla="*/ 161 h 210"/>
                  <a:gd name="T12" fmla="*/ 370 w 370"/>
                  <a:gd name="T13" fmla="*/ 192 h 210"/>
                  <a:gd name="T14" fmla="*/ 323 w 370"/>
                  <a:gd name="T15" fmla="*/ 210 h 210"/>
                  <a:gd name="T16" fmla="*/ 224 w 370"/>
                  <a:gd name="T17" fmla="*/ 147 h 210"/>
                  <a:gd name="T18" fmla="*/ 103 w 370"/>
                  <a:gd name="T19" fmla="*/ 89 h 210"/>
                  <a:gd name="T20" fmla="*/ 33 w 370"/>
                  <a:gd name="T21" fmla="*/ 61 h 210"/>
                  <a:gd name="T22" fmla="*/ 0 w 370"/>
                  <a:gd name="T23" fmla="*/ 49 h 210"/>
                  <a:gd name="T24" fmla="*/ 0 w 370"/>
                  <a:gd name="T25" fmla="*/ 4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10">
                    <a:moveTo>
                      <a:pt x="0" y="49"/>
                    </a:moveTo>
                    <a:lnTo>
                      <a:pt x="18" y="2"/>
                    </a:lnTo>
                    <a:lnTo>
                      <a:pt x="79" y="0"/>
                    </a:lnTo>
                    <a:lnTo>
                      <a:pt x="208" y="54"/>
                    </a:lnTo>
                    <a:lnTo>
                      <a:pt x="304" y="117"/>
                    </a:lnTo>
                    <a:lnTo>
                      <a:pt x="360" y="161"/>
                    </a:lnTo>
                    <a:lnTo>
                      <a:pt x="370" y="192"/>
                    </a:lnTo>
                    <a:lnTo>
                      <a:pt x="323" y="210"/>
                    </a:lnTo>
                    <a:lnTo>
                      <a:pt x="224" y="147"/>
                    </a:lnTo>
                    <a:lnTo>
                      <a:pt x="103" y="89"/>
                    </a:lnTo>
                    <a:lnTo>
                      <a:pt x="33" y="61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4636" y="2062"/>
                <a:ext cx="338" cy="175"/>
              </a:xfrm>
              <a:custGeom>
                <a:avLst/>
                <a:gdLst>
                  <a:gd name="T0" fmla="*/ 15 w 338"/>
                  <a:gd name="T1" fmla="*/ 0 h 175"/>
                  <a:gd name="T2" fmla="*/ 54 w 338"/>
                  <a:gd name="T3" fmla="*/ 0 h 175"/>
                  <a:gd name="T4" fmla="*/ 122 w 338"/>
                  <a:gd name="T5" fmla="*/ 26 h 175"/>
                  <a:gd name="T6" fmla="*/ 211 w 338"/>
                  <a:gd name="T7" fmla="*/ 70 h 175"/>
                  <a:gd name="T8" fmla="*/ 281 w 338"/>
                  <a:gd name="T9" fmla="*/ 117 h 175"/>
                  <a:gd name="T10" fmla="*/ 331 w 338"/>
                  <a:gd name="T11" fmla="*/ 152 h 175"/>
                  <a:gd name="T12" fmla="*/ 338 w 338"/>
                  <a:gd name="T13" fmla="*/ 171 h 175"/>
                  <a:gd name="T14" fmla="*/ 312 w 338"/>
                  <a:gd name="T15" fmla="*/ 175 h 175"/>
                  <a:gd name="T16" fmla="*/ 265 w 338"/>
                  <a:gd name="T17" fmla="*/ 122 h 175"/>
                  <a:gd name="T18" fmla="*/ 195 w 338"/>
                  <a:gd name="T19" fmla="*/ 84 h 175"/>
                  <a:gd name="T20" fmla="*/ 101 w 338"/>
                  <a:gd name="T21" fmla="*/ 40 h 175"/>
                  <a:gd name="T22" fmla="*/ 38 w 338"/>
                  <a:gd name="T23" fmla="*/ 16 h 175"/>
                  <a:gd name="T24" fmla="*/ 0 w 338"/>
                  <a:gd name="T25" fmla="*/ 16 h 175"/>
                  <a:gd name="T26" fmla="*/ 15 w 338"/>
                  <a:gd name="T27" fmla="*/ 0 h 175"/>
                  <a:gd name="T28" fmla="*/ 15 w 338"/>
                  <a:gd name="T2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175">
                    <a:moveTo>
                      <a:pt x="15" y="0"/>
                    </a:moveTo>
                    <a:lnTo>
                      <a:pt x="54" y="0"/>
                    </a:lnTo>
                    <a:lnTo>
                      <a:pt x="122" y="26"/>
                    </a:lnTo>
                    <a:lnTo>
                      <a:pt x="211" y="70"/>
                    </a:lnTo>
                    <a:lnTo>
                      <a:pt x="281" y="117"/>
                    </a:lnTo>
                    <a:lnTo>
                      <a:pt x="331" y="152"/>
                    </a:lnTo>
                    <a:lnTo>
                      <a:pt x="338" y="171"/>
                    </a:lnTo>
                    <a:lnTo>
                      <a:pt x="312" y="175"/>
                    </a:lnTo>
                    <a:lnTo>
                      <a:pt x="265" y="122"/>
                    </a:lnTo>
                    <a:lnTo>
                      <a:pt x="195" y="84"/>
                    </a:lnTo>
                    <a:lnTo>
                      <a:pt x="101" y="40"/>
                    </a:lnTo>
                    <a:lnTo>
                      <a:pt x="38" y="16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-8246573">
                <a:off x="3903" y="2800"/>
                <a:ext cx="200" cy="234"/>
                <a:chOff x="3136" y="2480"/>
                <a:chExt cx="200" cy="268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auto">
                <a:xfrm>
                  <a:off x="3136" y="2480"/>
                  <a:ext cx="200" cy="268"/>
                </a:xfrm>
                <a:prstGeom prst="can">
                  <a:avLst>
                    <a:gd name="adj" fmla="val 33500"/>
                  </a:avLst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  <p:sp>
              <p:nvSpPr>
                <p:cNvPr id="3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169" y="2565"/>
                  <a:ext cx="0" cy="14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99" y="2571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>
                  <a:off x="3236" y="2577"/>
                  <a:ext cx="0" cy="149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269" y="2572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3303" y="2562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>
                  <a:off x="3180" y="2496"/>
                  <a:ext cx="116" cy="40"/>
                </a:xfrm>
                <a:prstGeom prst="ellipse">
                  <a:avLst/>
                </a:prstGeom>
                <a:solidFill>
                  <a:srgbClr val="33CCFF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</p:grpSp>
        </p:grpSp>
        <p:sp>
          <p:nvSpPr>
            <p:cNvPr id="7" name="AutoShape 33"/>
            <p:cNvSpPr>
              <a:spLocks noChangeArrowheads="1"/>
            </p:cNvSpPr>
            <p:nvPr/>
          </p:nvSpPr>
          <p:spPr bwMode="auto">
            <a:xfrm rot="-360540">
              <a:off x="4665" y="304"/>
              <a:ext cx="542" cy="206"/>
            </a:xfrm>
            <a:prstGeom prst="cloudCallout">
              <a:avLst>
                <a:gd name="adj1" fmla="val -19773"/>
                <a:gd name="adj2" fmla="val 54472"/>
              </a:avLst>
            </a:prstGeom>
            <a:solidFill>
              <a:srgbClr val="FFFFCC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 rot="20908327">
              <a:off x="4702" y="292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dy" pitchFamily="66" charset="0"/>
                </a:rPr>
                <a:t>Glow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3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Teste Bicaudal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C</a:t>
            </a:r>
            <a:r>
              <a:rPr lang="pt-BR" sz="4800" dirty="0" smtClean="0"/>
              <a:t>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 smtClean="0"/>
              <a:t>Método do Valor Crítico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37</a:t>
            </a:fld>
            <a:endParaRPr lang="pt-B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305675" y="461541"/>
            <a:ext cx="1528763" cy="1311275"/>
            <a:chOff x="4374" y="48"/>
            <a:chExt cx="1023" cy="88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2088855">
              <a:off x="4374" y="48"/>
              <a:ext cx="1023" cy="886"/>
              <a:chOff x="3890" y="1987"/>
              <a:chExt cx="1155" cy="1054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4550" y="2010"/>
                <a:ext cx="466" cy="286"/>
              </a:xfrm>
              <a:custGeom>
                <a:avLst/>
                <a:gdLst>
                  <a:gd name="T0" fmla="*/ 0 w 466"/>
                  <a:gd name="T1" fmla="*/ 94 h 286"/>
                  <a:gd name="T2" fmla="*/ 68 w 466"/>
                  <a:gd name="T3" fmla="*/ 24 h 286"/>
                  <a:gd name="T4" fmla="*/ 126 w 466"/>
                  <a:gd name="T5" fmla="*/ 0 h 286"/>
                  <a:gd name="T6" fmla="*/ 257 w 466"/>
                  <a:gd name="T7" fmla="*/ 40 h 286"/>
                  <a:gd name="T8" fmla="*/ 393 w 466"/>
                  <a:gd name="T9" fmla="*/ 129 h 286"/>
                  <a:gd name="T10" fmla="*/ 461 w 466"/>
                  <a:gd name="T11" fmla="*/ 213 h 286"/>
                  <a:gd name="T12" fmla="*/ 466 w 466"/>
                  <a:gd name="T13" fmla="*/ 263 h 286"/>
                  <a:gd name="T14" fmla="*/ 419 w 466"/>
                  <a:gd name="T15" fmla="*/ 286 h 286"/>
                  <a:gd name="T16" fmla="*/ 374 w 466"/>
                  <a:gd name="T17" fmla="*/ 272 h 286"/>
                  <a:gd name="T18" fmla="*/ 306 w 466"/>
                  <a:gd name="T19" fmla="*/ 223 h 286"/>
                  <a:gd name="T20" fmla="*/ 0 w 466"/>
                  <a:gd name="T21" fmla="*/ 94 h 286"/>
                  <a:gd name="T22" fmla="*/ 0 w 466"/>
                  <a:gd name="T23" fmla="*/ 9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6" h="286">
                    <a:moveTo>
                      <a:pt x="0" y="94"/>
                    </a:moveTo>
                    <a:lnTo>
                      <a:pt x="68" y="24"/>
                    </a:lnTo>
                    <a:lnTo>
                      <a:pt x="126" y="0"/>
                    </a:lnTo>
                    <a:lnTo>
                      <a:pt x="257" y="40"/>
                    </a:lnTo>
                    <a:lnTo>
                      <a:pt x="393" y="129"/>
                    </a:lnTo>
                    <a:lnTo>
                      <a:pt x="461" y="213"/>
                    </a:lnTo>
                    <a:lnTo>
                      <a:pt x="466" y="263"/>
                    </a:lnTo>
                    <a:lnTo>
                      <a:pt x="419" y="286"/>
                    </a:lnTo>
                    <a:lnTo>
                      <a:pt x="374" y="272"/>
                    </a:lnTo>
                    <a:lnTo>
                      <a:pt x="306" y="223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4243" y="2177"/>
                <a:ext cx="705" cy="669"/>
              </a:xfrm>
              <a:custGeom>
                <a:avLst/>
                <a:gdLst>
                  <a:gd name="T0" fmla="*/ 0 w 705"/>
                  <a:gd name="T1" fmla="*/ 482 h 669"/>
                  <a:gd name="T2" fmla="*/ 0 w 705"/>
                  <a:gd name="T3" fmla="*/ 369 h 669"/>
                  <a:gd name="T4" fmla="*/ 124 w 705"/>
                  <a:gd name="T5" fmla="*/ 365 h 669"/>
                  <a:gd name="T6" fmla="*/ 143 w 705"/>
                  <a:gd name="T7" fmla="*/ 250 h 669"/>
                  <a:gd name="T8" fmla="*/ 232 w 705"/>
                  <a:gd name="T9" fmla="*/ 255 h 669"/>
                  <a:gd name="T10" fmla="*/ 267 w 705"/>
                  <a:gd name="T11" fmla="*/ 156 h 669"/>
                  <a:gd name="T12" fmla="*/ 337 w 705"/>
                  <a:gd name="T13" fmla="*/ 147 h 669"/>
                  <a:gd name="T14" fmla="*/ 351 w 705"/>
                  <a:gd name="T15" fmla="*/ 74 h 669"/>
                  <a:gd name="T16" fmla="*/ 454 w 705"/>
                  <a:gd name="T17" fmla="*/ 51 h 669"/>
                  <a:gd name="T18" fmla="*/ 485 w 705"/>
                  <a:gd name="T19" fmla="*/ 0 h 669"/>
                  <a:gd name="T20" fmla="*/ 602 w 705"/>
                  <a:gd name="T21" fmla="*/ 42 h 669"/>
                  <a:gd name="T22" fmla="*/ 705 w 705"/>
                  <a:gd name="T23" fmla="*/ 110 h 669"/>
                  <a:gd name="T24" fmla="*/ 592 w 705"/>
                  <a:gd name="T25" fmla="*/ 152 h 669"/>
                  <a:gd name="T26" fmla="*/ 433 w 705"/>
                  <a:gd name="T27" fmla="*/ 297 h 669"/>
                  <a:gd name="T28" fmla="*/ 115 w 705"/>
                  <a:gd name="T29" fmla="*/ 669 h 669"/>
                  <a:gd name="T30" fmla="*/ 68 w 705"/>
                  <a:gd name="T31" fmla="*/ 550 h 669"/>
                  <a:gd name="T32" fmla="*/ 0 w 705"/>
                  <a:gd name="T33" fmla="*/ 482 h 669"/>
                  <a:gd name="T34" fmla="*/ 0 w 705"/>
                  <a:gd name="T35" fmla="*/ 48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669">
                    <a:moveTo>
                      <a:pt x="0" y="482"/>
                    </a:moveTo>
                    <a:lnTo>
                      <a:pt x="0" y="369"/>
                    </a:lnTo>
                    <a:lnTo>
                      <a:pt x="124" y="365"/>
                    </a:lnTo>
                    <a:lnTo>
                      <a:pt x="143" y="250"/>
                    </a:lnTo>
                    <a:lnTo>
                      <a:pt x="232" y="255"/>
                    </a:lnTo>
                    <a:lnTo>
                      <a:pt x="267" y="156"/>
                    </a:lnTo>
                    <a:lnTo>
                      <a:pt x="337" y="147"/>
                    </a:lnTo>
                    <a:lnTo>
                      <a:pt x="351" y="74"/>
                    </a:lnTo>
                    <a:lnTo>
                      <a:pt x="454" y="51"/>
                    </a:lnTo>
                    <a:lnTo>
                      <a:pt x="485" y="0"/>
                    </a:lnTo>
                    <a:lnTo>
                      <a:pt x="602" y="42"/>
                    </a:lnTo>
                    <a:lnTo>
                      <a:pt x="705" y="110"/>
                    </a:lnTo>
                    <a:lnTo>
                      <a:pt x="592" y="152"/>
                    </a:lnTo>
                    <a:lnTo>
                      <a:pt x="433" y="297"/>
                    </a:lnTo>
                    <a:lnTo>
                      <a:pt x="115" y="669"/>
                    </a:lnTo>
                    <a:lnTo>
                      <a:pt x="68" y="550"/>
                    </a:lnTo>
                    <a:lnTo>
                      <a:pt x="0" y="482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990" y="2099"/>
                <a:ext cx="733" cy="550"/>
              </a:xfrm>
              <a:custGeom>
                <a:avLst/>
                <a:gdLst>
                  <a:gd name="T0" fmla="*/ 249 w 733"/>
                  <a:gd name="T1" fmla="*/ 550 h 550"/>
                  <a:gd name="T2" fmla="*/ 136 w 733"/>
                  <a:gd name="T3" fmla="*/ 520 h 550"/>
                  <a:gd name="T4" fmla="*/ 0 w 733"/>
                  <a:gd name="T5" fmla="*/ 518 h 550"/>
                  <a:gd name="T6" fmla="*/ 43 w 733"/>
                  <a:gd name="T7" fmla="*/ 452 h 550"/>
                  <a:gd name="T8" fmla="*/ 253 w 733"/>
                  <a:gd name="T9" fmla="*/ 230 h 550"/>
                  <a:gd name="T10" fmla="*/ 494 w 733"/>
                  <a:gd name="T11" fmla="*/ 45 h 550"/>
                  <a:gd name="T12" fmla="*/ 562 w 733"/>
                  <a:gd name="T13" fmla="*/ 0 h 550"/>
                  <a:gd name="T14" fmla="*/ 686 w 733"/>
                  <a:gd name="T15" fmla="*/ 45 h 550"/>
                  <a:gd name="T16" fmla="*/ 733 w 733"/>
                  <a:gd name="T17" fmla="*/ 75 h 550"/>
                  <a:gd name="T18" fmla="*/ 719 w 733"/>
                  <a:gd name="T19" fmla="*/ 122 h 550"/>
                  <a:gd name="T20" fmla="*/ 607 w 733"/>
                  <a:gd name="T21" fmla="*/ 152 h 550"/>
                  <a:gd name="T22" fmla="*/ 586 w 733"/>
                  <a:gd name="T23" fmla="*/ 225 h 550"/>
                  <a:gd name="T24" fmla="*/ 522 w 733"/>
                  <a:gd name="T25" fmla="*/ 237 h 550"/>
                  <a:gd name="T26" fmla="*/ 492 w 733"/>
                  <a:gd name="T27" fmla="*/ 330 h 550"/>
                  <a:gd name="T28" fmla="*/ 391 w 733"/>
                  <a:gd name="T29" fmla="*/ 337 h 550"/>
                  <a:gd name="T30" fmla="*/ 352 w 733"/>
                  <a:gd name="T31" fmla="*/ 445 h 550"/>
                  <a:gd name="T32" fmla="*/ 253 w 733"/>
                  <a:gd name="T33" fmla="*/ 452 h 550"/>
                  <a:gd name="T34" fmla="*/ 249 w 733"/>
                  <a:gd name="T35" fmla="*/ 550 h 550"/>
                  <a:gd name="T36" fmla="*/ 249 w 733"/>
                  <a:gd name="T37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3" h="550">
                    <a:moveTo>
                      <a:pt x="249" y="550"/>
                    </a:moveTo>
                    <a:lnTo>
                      <a:pt x="136" y="520"/>
                    </a:lnTo>
                    <a:lnTo>
                      <a:pt x="0" y="518"/>
                    </a:lnTo>
                    <a:lnTo>
                      <a:pt x="43" y="452"/>
                    </a:lnTo>
                    <a:lnTo>
                      <a:pt x="253" y="230"/>
                    </a:lnTo>
                    <a:lnTo>
                      <a:pt x="494" y="45"/>
                    </a:lnTo>
                    <a:lnTo>
                      <a:pt x="562" y="0"/>
                    </a:lnTo>
                    <a:lnTo>
                      <a:pt x="686" y="45"/>
                    </a:lnTo>
                    <a:lnTo>
                      <a:pt x="733" y="75"/>
                    </a:lnTo>
                    <a:lnTo>
                      <a:pt x="719" y="122"/>
                    </a:lnTo>
                    <a:lnTo>
                      <a:pt x="607" y="152"/>
                    </a:lnTo>
                    <a:lnTo>
                      <a:pt x="586" y="225"/>
                    </a:lnTo>
                    <a:lnTo>
                      <a:pt x="522" y="237"/>
                    </a:lnTo>
                    <a:lnTo>
                      <a:pt x="492" y="330"/>
                    </a:lnTo>
                    <a:lnTo>
                      <a:pt x="391" y="337"/>
                    </a:lnTo>
                    <a:lnTo>
                      <a:pt x="352" y="445"/>
                    </a:lnTo>
                    <a:lnTo>
                      <a:pt x="253" y="452"/>
                    </a:lnTo>
                    <a:lnTo>
                      <a:pt x="249" y="550"/>
                    </a:lnTo>
                    <a:lnTo>
                      <a:pt x="249" y="55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953" y="2621"/>
                <a:ext cx="393" cy="302"/>
              </a:xfrm>
              <a:custGeom>
                <a:avLst/>
                <a:gdLst>
                  <a:gd name="T0" fmla="*/ 21 w 393"/>
                  <a:gd name="T1" fmla="*/ 162 h 302"/>
                  <a:gd name="T2" fmla="*/ 0 w 393"/>
                  <a:gd name="T3" fmla="*/ 45 h 302"/>
                  <a:gd name="T4" fmla="*/ 66 w 393"/>
                  <a:gd name="T5" fmla="*/ 3 h 302"/>
                  <a:gd name="T6" fmla="*/ 211 w 393"/>
                  <a:gd name="T7" fmla="*/ 0 h 302"/>
                  <a:gd name="T8" fmla="*/ 314 w 393"/>
                  <a:gd name="T9" fmla="*/ 45 h 302"/>
                  <a:gd name="T10" fmla="*/ 367 w 393"/>
                  <a:gd name="T11" fmla="*/ 113 h 302"/>
                  <a:gd name="T12" fmla="*/ 393 w 393"/>
                  <a:gd name="T13" fmla="*/ 227 h 302"/>
                  <a:gd name="T14" fmla="*/ 372 w 393"/>
                  <a:gd name="T15" fmla="*/ 272 h 302"/>
                  <a:gd name="T16" fmla="*/ 176 w 393"/>
                  <a:gd name="T17" fmla="*/ 302 h 302"/>
                  <a:gd name="T18" fmla="*/ 136 w 393"/>
                  <a:gd name="T19" fmla="*/ 223 h 302"/>
                  <a:gd name="T20" fmla="*/ 49 w 393"/>
                  <a:gd name="T21" fmla="*/ 174 h 302"/>
                  <a:gd name="T22" fmla="*/ 21 w 393"/>
                  <a:gd name="T23" fmla="*/ 162 h 302"/>
                  <a:gd name="T24" fmla="*/ 21 w 393"/>
                  <a:gd name="T25" fmla="*/ 16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302">
                    <a:moveTo>
                      <a:pt x="21" y="162"/>
                    </a:moveTo>
                    <a:lnTo>
                      <a:pt x="0" y="45"/>
                    </a:lnTo>
                    <a:lnTo>
                      <a:pt x="66" y="3"/>
                    </a:lnTo>
                    <a:lnTo>
                      <a:pt x="211" y="0"/>
                    </a:lnTo>
                    <a:lnTo>
                      <a:pt x="314" y="45"/>
                    </a:lnTo>
                    <a:lnTo>
                      <a:pt x="367" y="113"/>
                    </a:lnTo>
                    <a:lnTo>
                      <a:pt x="393" y="227"/>
                    </a:lnTo>
                    <a:lnTo>
                      <a:pt x="372" y="272"/>
                    </a:lnTo>
                    <a:lnTo>
                      <a:pt x="176" y="302"/>
                    </a:lnTo>
                    <a:lnTo>
                      <a:pt x="136" y="223"/>
                    </a:lnTo>
                    <a:lnTo>
                      <a:pt x="49" y="174"/>
                    </a:lnTo>
                    <a:lnTo>
                      <a:pt x="21" y="162"/>
                    </a:lnTo>
                    <a:lnTo>
                      <a:pt x="21" y="162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904" y="2787"/>
                <a:ext cx="222" cy="246"/>
              </a:xfrm>
              <a:custGeom>
                <a:avLst/>
                <a:gdLst>
                  <a:gd name="T0" fmla="*/ 70 w 222"/>
                  <a:gd name="T1" fmla="*/ 0 h 246"/>
                  <a:gd name="T2" fmla="*/ 164 w 222"/>
                  <a:gd name="T3" fmla="*/ 40 h 246"/>
                  <a:gd name="T4" fmla="*/ 222 w 222"/>
                  <a:gd name="T5" fmla="*/ 122 h 246"/>
                  <a:gd name="T6" fmla="*/ 110 w 222"/>
                  <a:gd name="T7" fmla="*/ 237 h 246"/>
                  <a:gd name="T8" fmla="*/ 58 w 222"/>
                  <a:gd name="T9" fmla="*/ 246 h 246"/>
                  <a:gd name="T10" fmla="*/ 9 w 222"/>
                  <a:gd name="T11" fmla="*/ 209 h 246"/>
                  <a:gd name="T12" fmla="*/ 0 w 222"/>
                  <a:gd name="T13" fmla="*/ 174 h 246"/>
                  <a:gd name="T14" fmla="*/ 21 w 222"/>
                  <a:gd name="T15" fmla="*/ 108 h 246"/>
                  <a:gd name="T16" fmla="*/ 54 w 222"/>
                  <a:gd name="T17" fmla="*/ 50 h 246"/>
                  <a:gd name="T18" fmla="*/ 70 w 222"/>
                  <a:gd name="T19" fmla="*/ 0 h 246"/>
                  <a:gd name="T20" fmla="*/ 70 w 222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46">
                    <a:moveTo>
                      <a:pt x="70" y="0"/>
                    </a:moveTo>
                    <a:lnTo>
                      <a:pt x="164" y="40"/>
                    </a:lnTo>
                    <a:lnTo>
                      <a:pt x="222" y="122"/>
                    </a:lnTo>
                    <a:lnTo>
                      <a:pt x="110" y="237"/>
                    </a:lnTo>
                    <a:lnTo>
                      <a:pt x="58" y="246"/>
                    </a:lnTo>
                    <a:lnTo>
                      <a:pt x="9" y="209"/>
                    </a:lnTo>
                    <a:lnTo>
                      <a:pt x="0" y="174"/>
                    </a:lnTo>
                    <a:lnTo>
                      <a:pt x="21" y="108"/>
                    </a:lnTo>
                    <a:lnTo>
                      <a:pt x="54" y="5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929" y="2046"/>
                <a:ext cx="1116" cy="995"/>
              </a:xfrm>
              <a:custGeom>
                <a:avLst/>
                <a:gdLst>
                  <a:gd name="T0" fmla="*/ 40 w 1116"/>
                  <a:gd name="T1" fmla="*/ 967 h 995"/>
                  <a:gd name="T2" fmla="*/ 75 w 1116"/>
                  <a:gd name="T3" fmla="*/ 932 h 995"/>
                  <a:gd name="T4" fmla="*/ 16 w 1116"/>
                  <a:gd name="T5" fmla="*/ 878 h 995"/>
                  <a:gd name="T6" fmla="*/ 112 w 1116"/>
                  <a:gd name="T7" fmla="*/ 941 h 995"/>
                  <a:gd name="T8" fmla="*/ 98 w 1116"/>
                  <a:gd name="T9" fmla="*/ 885 h 995"/>
                  <a:gd name="T10" fmla="*/ 110 w 1116"/>
                  <a:gd name="T11" fmla="*/ 864 h 995"/>
                  <a:gd name="T12" fmla="*/ 138 w 1116"/>
                  <a:gd name="T13" fmla="*/ 859 h 995"/>
                  <a:gd name="T14" fmla="*/ 110 w 1116"/>
                  <a:gd name="T15" fmla="*/ 815 h 995"/>
                  <a:gd name="T16" fmla="*/ 168 w 1116"/>
                  <a:gd name="T17" fmla="*/ 826 h 995"/>
                  <a:gd name="T18" fmla="*/ 94 w 1116"/>
                  <a:gd name="T19" fmla="*/ 770 h 995"/>
                  <a:gd name="T20" fmla="*/ 204 w 1116"/>
                  <a:gd name="T21" fmla="*/ 836 h 995"/>
                  <a:gd name="T22" fmla="*/ 318 w 1116"/>
                  <a:gd name="T23" fmla="*/ 845 h 995"/>
                  <a:gd name="T24" fmla="*/ 384 w 1116"/>
                  <a:gd name="T25" fmla="*/ 700 h 995"/>
                  <a:gd name="T26" fmla="*/ 304 w 1116"/>
                  <a:gd name="T27" fmla="*/ 583 h 995"/>
                  <a:gd name="T28" fmla="*/ 353 w 1116"/>
                  <a:gd name="T29" fmla="*/ 473 h 995"/>
                  <a:gd name="T30" fmla="*/ 545 w 1116"/>
                  <a:gd name="T31" fmla="*/ 372 h 995"/>
                  <a:gd name="T32" fmla="*/ 658 w 1116"/>
                  <a:gd name="T33" fmla="*/ 180 h 995"/>
                  <a:gd name="T34" fmla="*/ 777 w 1116"/>
                  <a:gd name="T35" fmla="*/ 127 h 995"/>
                  <a:gd name="T36" fmla="*/ 676 w 1116"/>
                  <a:gd name="T37" fmla="*/ 52 h 995"/>
                  <a:gd name="T38" fmla="*/ 833 w 1116"/>
                  <a:gd name="T39" fmla="*/ 120 h 995"/>
                  <a:gd name="T40" fmla="*/ 960 w 1116"/>
                  <a:gd name="T41" fmla="*/ 197 h 995"/>
                  <a:gd name="T42" fmla="*/ 793 w 1116"/>
                  <a:gd name="T43" fmla="*/ 187 h 995"/>
                  <a:gd name="T44" fmla="*/ 669 w 1116"/>
                  <a:gd name="T45" fmla="*/ 288 h 995"/>
                  <a:gd name="T46" fmla="*/ 562 w 1116"/>
                  <a:gd name="T47" fmla="*/ 389 h 995"/>
                  <a:gd name="T48" fmla="*/ 459 w 1116"/>
                  <a:gd name="T49" fmla="*/ 517 h 995"/>
                  <a:gd name="T50" fmla="*/ 339 w 1116"/>
                  <a:gd name="T51" fmla="*/ 567 h 995"/>
                  <a:gd name="T52" fmla="*/ 431 w 1116"/>
                  <a:gd name="T53" fmla="*/ 742 h 995"/>
                  <a:gd name="T54" fmla="*/ 524 w 1116"/>
                  <a:gd name="T55" fmla="*/ 649 h 995"/>
                  <a:gd name="T56" fmla="*/ 613 w 1116"/>
                  <a:gd name="T57" fmla="*/ 553 h 995"/>
                  <a:gd name="T58" fmla="*/ 700 w 1116"/>
                  <a:gd name="T59" fmla="*/ 457 h 995"/>
                  <a:gd name="T60" fmla="*/ 793 w 1116"/>
                  <a:gd name="T61" fmla="*/ 363 h 995"/>
                  <a:gd name="T62" fmla="*/ 896 w 1116"/>
                  <a:gd name="T63" fmla="*/ 276 h 995"/>
                  <a:gd name="T64" fmla="*/ 1079 w 1116"/>
                  <a:gd name="T65" fmla="*/ 208 h 995"/>
                  <a:gd name="T66" fmla="*/ 1044 w 1116"/>
                  <a:gd name="T67" fmla="*/ 138 h 995"/>
                  <a:gd name="T68" fmla="*/ 941 w 1116"/>
                  <a:gd name="T69" fmla="*/ 63 h 995"/>
                  <a:gd name="T70" fmla="*/ 901 w 1116"/>
                  <a:gd name="T71" fmla="*/ 14 h 995"/>
                  <a:gd name="T72" fmla="*/ 974 w 1116"/>
                  <a:gd name="T73" fmla="*/ 40 h 995"/>
                  <a:gd name="T74" fmla="*/ 1116 w 1116"/>
                  <a:gd name="T75" fmla="*/ 213 h 995"/>
                  <a:gd name="T76" fmla="*/ 836 w 1116"/>
                  <a:gd name="T77" fmla="*/ 370 h 995"/>
                  <a:gd name="T78" fmla="*/ 714 w 1116"/>
                  <a:gd name="T79" fmla="*/ 501 h 995"/>
                  <a:gd name="T80" fmla="*/ 644 w 1116"/>
                  <a:gd name="T81" fmla="*/ 585 h 995"/>
                  <a:gd name="T82" fmla="*/ 573 w 1116"/>
                  <a:gd name="T83" fmla="*/ 667 h 995"/>
                  <a:gd name="T84" fmla="*/ 505 w 1116"/>
                  <a:gd name="T85" fmla="*/ 754 h 995"/>
                  <a:gd name="T86" fmla="*/ 431 w 1116"/>
                  <a:gd name="T87" fmla="*/ 840 h 995"/>
                  <a:gd name="T88" fmla="*/ 175 w 1116"/>
                  <a:gd name="T89" fmla="*/ 918 h 995"/>
                  <a:gd name="T90" fmla="*/ 101 w 1116"/>
                  <a:gd name="T91" fmla="*/ 988 h 995"/>
                  <a:gd name="T92" fmla="*/ 0 w 1116"/>
                  <a:gd name="T93" fmla="*/ 972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6" h="995">
                    <a:moveTo>
                      <a:pt x="0" y="972"/>
                    </a:moveTo>
                    <a:lnTo>
                      <a:pt x="19" y="953"/>
                    </a:lnTo>
                    <a:lnTo>
                      <a:pt x="40" y="967"/>
                    </a:lnTo>
                    <a:lnTo>
                      <a:pt x="63" y="969"/>
                    </a:lnTo>
                    <a:lnTo>
                      <a:pt x="79" y="960"/>
                    </a:lnTo>
                    <a:lnTo>
                      <a:pt x="75" y="932"/>
                    </a:lnTo>
                    <a:lnTo>
                      <a:pt x="49" y="908"/>
                    </a:lnTo>
                    <a:lnTo>
                      <a:pt x="14" y="897"/>
                    </a:lnTo>
                    <a:lnTo>
                      <a:pt x="16" y="878"/>
                    </a:lnTo>
                    <a:lnTo>
                      <a:pt x="47" y="878"/>
                    </a:lnTo>
                    <a:lnTo>
                      <a:pt x="77" y="897"/>
                    </a:lnTo>
                    <a:lnTo>
                      <a:pt x="112" y="941"/>
                    </a:lnTo>
                    <a:lnTo>
                      <a:pt x="126" y="932"/>
                    </a:lnTo>
                    <a:lnTo>
                      <a:pt x="117" y="906"/>
                    </a:lnTo>
                    <a:lnTo>
                      <a:pt x="98" y="885"/>
                    </a:lnTo>
                    <a:lnTo>
                      <a:pt x="54" y="850"/>
                    </a:lnTo>
                    <a:lnTo>
                      <a:pt x="65" y="838"/>
                    </a:lnTo>
                    <a:lnTo>
                      <a:pt x="110" y="864"/>
                    </a:lnTo>
                    <a:lnTo>
                      <a:pt x="145" y="904"/>
                    </a:lnTo>
                    <a:lnTo>
                      <a:pt x="154" y="885"/>
                    </a:lnTo>
                    <a:lnTo>
                      <a:pt x="138" y="859"/>
                    </a:lnTo>
                    <a:lnTo>
                      <a:pt x="112" y="833"/>
                    </a:lnTo>
                    <a:lnTo>
                      <a:pt x="87" y="819"/>
                    </a:lnTo>
                    <a:lnTo>
                      <a:pt x="110" y="815"/>
                    </a:lnTo>
                    <a:lnTo>
                      <a:pt x="133" y="824"/>
                    </a:lnTo>
                    <a:lnTo>
                      <a:pt x="171" y="857"/>
                    </a:lnTo>
                    <a:lnTo>
                      <a:pt x="168" y="826"/>
                    </a:lnTo>
                    <a:lnTo>
                      <a:pt x="147" y="801"/>
                    </a:lnTo>
                    <a:lnTo>
                      <a:pt x="122" y="782"/>
                    </a:lnTo>
                    <a:lnTo>
                      <a:pt x="94" y="770"/>
                    </a:lnTo>
                    <a:lnTo>
                      <a:pt x="112" y="752"/>
                    </a:lnTo>
                    <a:lnTo>
                      <a:pt x="161" y="782"/>
                    </a:lnTo>
                    <a:lnTo>
                      <a:pt x="204" y="836"/>
                    </a:lnTo>
                    <a:lnTo>
                      <a:pt x="213" y="850"/>
                    </a:lnTo>
                    <a:lnTo>
                      <a:pt x="229" y="857"/>
                    </a:lnTo>
                    <a:lnTo>
                      <a:pt x="318" y="845"/>
                    </a:lnTo>
                    <a:lnTo>
                      <a:pt x="395" y="801"/>
                    </a:lnTo>
                    <a:lnTo>
                      <a:pt x="395" y="733"/>
                    </a:lnTo>
                    <a:lnTo>
                      <a:pt x="384" y="700"/>
                    </a:lnTo>
                    <a:lnTo>
                      <a:pt x="367" y="667"/>
                    </a:lnTo>
                    <a:lnTo>
                      <a:pt x="323" y="625"/>
                    </a:lnTo>
                    <a:lnTo>
                      <a:pt x="304" y="583"/>
                    </a:lnTo>
                    <a:lnTo>
                      <a:pt x="300" y="480"/>
                    </a:lnTo>
                    <a:lnTo>
                      <a:pt x="323" y="471"/>
                    </a:lnTo>
                    <a:lnTo>
                      <a:pt x="353" y="473"/>
                    </a:lnTo>
                    <a:lnTo>
                      <a:pt x="407" y="478"/>
                    </a:lnTo>
                    <a:lnTo>
                      <a:pt x="454" y="368"/>
                    </a:lnTo>
                    <a:lnTo>
                      <a:pt x="545" y="372"/>
                    </a:lnTo>
                    <a:lnTo>
                      <a:pt x="569" y="269"/>
                    </a:lnTo>
                    <a:lnTo>
                      <a:pt x="632" y="262"/>
                    </a:lnTo>
                    <a:lnTo>
                      <a:pt x="658" y="180"/>
                    </a:lnTo>
                    <a:lnTo>
                      <a:pt x="733" y="176"/>
                    </a:lnTo>
                    <a:lnTo>
                      <a:pt x="770" y="157"/>
                    </a:lnTo>
                    <a:lnTo>
                      <a:pt x="777" y="127"/>
                    </a:lnTo>
                    <a:lnTo>
                      <a:pt x="655" y="80"/>
                    </a:lnTo>
                    <a:lnTo>
                      <a:pt x="660" y="66"/>
                    </a:lnTo>
                    <a:lnTo>
                      <a:pt x="676" y="52"/>
                    </a:lnTo>
                    <a:lnTo>
                      <a:pt x="728" y="75"/>
                    </a:lnTo>
                    <a:lnTo>
                      <a:pt x="777" y="96"/>
                    </a:lnTo>
                    <a:lnTo>
                      <a:pt x="833" y="120"/>
                    </a:lnTo>
                    <a:lnTo>
                      <a:pt x="889" y="145"/>
                    </a:lnTo>
                    <a:lnTo>
                      <a:pt x="931" y="169"/>
                    </a:lnTo>
                    <a:lnTo>
                      <a:pt x="960" y="197"/>
                    </a:lnTo>
                    <a:lnTo>
                      <a:pt x="817" y="150"/>
                    </a:lnTo>
                    <a:lnTo>
                      <a:pt x="807" y="171"/>
                    </a:lnTo>
                    <a:lnTo>
                      <a:pt x="793" y="187"/>
                    </a:lnTo>
                    <a:lnTo>
                      <a:pt x="751" y="201"/>
                    </a:lnTo>
                    <a:lnTo>
                      <a:pt x="681" y="230"/>
                    </a:lnTo>
                    <a:lnTo>
                      <a:pt x="669" y="288"/>
                    </a:lnTo>
                    <a:lnTo>
                      <a:pt x="594" y="309"/>
                    </a:lnTo>
                    <a:lnTo>
                      <a:pt x="590" y="358"/>
                    </a:lnTo>
                    <a:lnTo>
                      <a:pt x="562" y="389"/>
                    </a:lnTo>
                    <a:lnTo>
                      <a:pt x="517" y="400"/>
                    </a:lnTo>
                    <a:lnTo>
                      <a:pt x="466" y="396"/>
                    </a:lnTo>
                    <a:lnTo>
                      <a:pt x="459" y="517"/>
                    </a:lnTo>
                    <a:lnTo>
                      <a:pt x="337" y="520"/>
                    </a:lnTo>
                    <a:lnTo>
                      <a:pt x="335" y="543"/>
                    </a:lnTo>
                    <a:lnTo>
                      <a:pt x="339" y="567"/>
                    </a:lnTo>
                    <a:lnTo>
                      <a:pt x="356" y="611"/>
                    </a:lnTo>
                    <a:lnTo>
                      <a:pt x="400" y="670"/>
                    </a:lnTo>
                    <a:lnTo>
                      <a:pt x="431" y="742"/>
                    </a:lnTo>
                    <a:lnTo>
                      <a:pt x="463" y="709"/>
                    </a:lnTo>
                    <a:lnTo>
                      <a:pt x="494" y="679"/>
                    </a:lnTo>
                    <a:lnTo>
                      <a:pt x="524" y="649"/>
                    </a:lnTo>
                    <a:lnTo>
                      <a:pt x="555" y="616"/>
                    </a:lnTo>
                    <a:lnTo>
                      <a:pt x="583" y="585"/>
                    </a:lnTo>
                    <a:lnTo>
                      <a:pt x="613" y="553"/>
                    </a:lnTo>
                    <a:lnTo>
                      <a:pt x="641" y="520"/>
                    </a:lnTo>
                    <a:lnTo>
                      <a:pt x="672" y="487"/>
                    </a:lnTo>
                    <a:lnTo>
                      <a:pt x="700" y="457"/>
                    </a:lnTo>
                    <a:lnTo>
                      <a:pt x="730" y="424"/>
                    </a:lnTo>
                    <a:lnTo>
                      <a:pt x="763" y="393"/>
                    </a:lnTo>
                    <a:lnTo>
                      <a:pt x="793" y="363"/>
                    </a:lnTo>
                    <a:lnTo>
                      <a:pt x="826" y="333"/>
                    </a:lnTo>
                    <a:lnTo>
                      <a:pt x="861" y="304"/>
                    </a:lnTo>
                    <a:lnTo>
                      <a:pt x="896" y="276"/>
                    </a:lnTo>
                    <a:lnTo>
                      <a:pt x="934" y="248"/>
                    </a:lnTo>
                    <a:lnTo>
                      <a:pt x="1006" y="223"/>
                    </a:lnTo>
                    <a:lnTo>
                      <a:pt x="1079" y="208"/>
                    </a:lnTo>
                    <a:lnTo>
                      <a:pt x="1081" y="187"/>
                    </a:lnTo>
                    <a:lnTo>
                      <a:pt x="1070" y="164"/>
                    </a:lnTo>
                    <a:lnTo>
                      <a:pt x="1044" y="138"/>
                    </a:lnTo>
                    <a:lnTo>
                      <a:pt x="1011" y="110"/>
                    </a:lnTo>
                    <a:lnTo>
                      <a:pt x="976" y="84"/>
                    </a:lnTo>
                    <a:lnTo>
                      <a:pt x="941" y="63"/>
                    </a:lnTo>
                    <a:lnTo>
                      <a:pt x="910" y="45"/>
                    </a:lnTo>
                    <a:lnTo>
                      <a:pt x="889" y="33"/>
                    </a:lnTo>
                    <a:lnTo>
                      <a:pt x="901" y="14"/>
                    </a:lnTo>
                    <a:lnTo>
                      <a:pt x="917" y="0"/>
                    </a:lnTo>
                    <a:lnTo>
                      <a:pt x="946" y="19"/>
                    </a:lnTo>
                    <a:lnTo>
                      <a:pt x="974" y="40"/>
                    </a:lnTo>
                    <a:lnTo>
                      <a:pt x="1030" y="89"/>
                    </a:lnTo>
                    <a:lnTo>
                      <a:pt x="1079" y="148"/>
                    </a:lnTo>
                    <a:lnTo>
                      <a:pt x="1116" y="213"/>
                    </a:lnTo>
                    <a:lnTo>
                      <a:pt x="1095" y="279"/>
                    </a:lnTo>
                    <a:lnTo>
                      <a:pt x="948" y="286"/>
                    </a:lnTo>
                    <a:lnTo>
                      <a:pt x="836" y="370"/>
                    </a:lnTo>
                    <a:lnTo>
                      <a:pt x="786" y="421"/>
                    </a:lnTo>
                    <a:lnTo>
                      <a:pt x="737" y="475"/>
                    </a:lnTo>
                    <a:lnTo>
                      <a:pt x="714" y="501"/>
                    </a:lnTo>
                    <a:lnTo>
                      <a:pt x="690" y="529"/>
                    </a:lnTo>
                    <a:lnTo>
                      <a:pt x="667" y="557"/>
                    </a:lnTo>
                    <a:lnTo>
                      <a:pt x="644" y="585"/>
                    </a:lnTo>
                    <a:lnTo>
                      <a:pt x="620" y="611"/>
                    </a:lnTo>
                    <a:lnTo>
                      <a:pt x="597" y="639"/>
                    </a:lnTo>
                    <a:lnTo>
                      <a:pt x="573" y="667"/>
                    </a:lnTo>
                    <a:lnTo>
                      <a:pt x="550" y="695"/>
                    </a:lnTo>
                    <a:lnTo>
                      <a:pt x="529" y="723"/>
                    </a:lnTo>
                    <a:lnTo>
                      <a:pt x="505" y="754"/>
                    </a:lnTo>
                    <a:lnTo>
                      <a:pt x="482" y="782"/>
                    </a:lnTo>
                    <a:lnTo>
                      <a:pt x="459" y="810"/>
                    </a:lnTo>
                    <a:lnTo>
                      <a:pt x="431" y="840"/>
                    </a:lnTo>
                    <a:lnTo>
                      <a:pt x="398" y="859"/>
                    </a:lnTo>
                    <a:lnTo>
                      <a:pt x="323" y="876"/>
                    </a:lnTo>
                    <a:lnTo>
                      <a:pt x="175" y="918"/>
                    </a:lnTo>
                    <a:lnTo>
                      <a:pt x="147" y="950"/>
                    </a:lnTo>
                    <a:lnTo>
                      <a:pt x="126" y="972"/>
                    </a:lnTo>
                    <a:lnTo>
                      <a:pt x="101" y="988"/>
                    </a:lnTo>
                    <a:lnTo>
                      <a:pt x="47" y="995"/>
                    </a:lnTo>
                    <a:lnTo>
                      <a:pt x="0" y="972"/>
                    </a:lnTo>
                    <a:lnTo>
                      <a:pt x="0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890" y="1987"/>
                <a:ext cx="959" cy="1037"/>
              </a:xfrm>
              <a:custGeom>
                <a:avLst/>
                <a:gdLst>
                  <a:gd name="T0" fmla="*/ 0 w 959"/>
                  <a:gd name="T1" fmla="*/ 971 h 1037"/>
                  <a:gd name="T2" fmla="*/ 21 w 959"/>
                  <a:gd name="T3" fmla="*/ 908 h 1037"/>
                  <a:gd name="T4" fmla="*/ 49 w 959"/>
                  <a:gd name="T5" fmla="*/ 864 h 1037"/>
                  <a:gd name="T6" fmla="*/ 42 w 959"/>
                  <a:gd name="T7" fmla="*/ 644 h 1037"/>
                  <a:gd name="T8" fmla="*/ 124 w 959"/>
                  <a:gd name="T9" fmla="*/ 545 h 1037"/>
                  <a:gd name="T10" fmla="*/ 208 w 959"/>
                  <a:gd name="T11" fmla="*/ 461 h 1037"/>
                  <a:gd name="T12" fmla="*/ 290 w 959"/>
                  <a:gd name="T13" fmla="*/ 386 h 1037"/>
                  <a:gd name="T14" fmla="*/ 372 w 959"/>
                  <a:gd name="T15" fmla="*/ 318 h 1037"/>
                  <a:gd name="T16" fmla="*/ 454 w 959"/>
                  <a:gd name="T17" fmla="*/ 255 h 1037"/>
                  <a:gd name="T18" fmla="*/ 533 w 959"/>
                  <a:gd name="T19" fmla="*/ 192 h 1037"/>
                  <a:gd name="T20" fmla="*/ 613 w 959"/>
                  <a:gd name="T21" fmla="*/ 129 h 1037"/>
                  <a:gd name="T22" fmla="*/ 688 w 959"/>
                  <a:gd name="T23" fmla="*/ 61 h 1037"/>
                  <a:gd name="T24" fmla="*/ 725 w 959"/>
                  <a:gd name="T25" fmla="*/ 12 h 1037"/>
                  <a:gd name="T26" fmla="*/ 784 w 959"/>
                  <a:gd name="T27" fmla="*/ 0 h 1037"/>
                  <a:gd name="T28" fmla="*/ 917 w 959"/>
                  <a:gd name="T29" fmla="*/ 47 h 1037"/>
                  <a:gd name="T30" fmla="*/ 950 w 959"/>
                  <a:gd name="T31" fmla="*/ 87 h 1037"/>
                  <a:gd name="T32" fmla="*/ 889 w 959"/>
                  <a:gd name="T33" fmla="*/ 80 h 1037"/>
                  <a:gd name="T34" fmla="*/ 789 w 959"/>
                  <a:gd name="T35" fmla="*/ 54 h 1037"/>
                  <a:gd name="T36" fmla="*/ 718 w 959"/>
                  <a:gd name="T37" fmla="*/ 89 h 1037"/>
                  <a:gd name="T38" fmla="*/ 667 w 959"/>
                  <a:gd name="T39" fmla="*/ 131 h 1037"/>
                  <a:gd name="T40" fmla="*/ 601 w 959"/>
                  <a:gd name="T41" fmla="*/ 173 h 1037"/>
                  <a:gd name="T42" fmla="*/ 533 w 959"/>
                  <a:gd name="T43" fmla="*/ 225 h 1037"/>
                  <a:gd name="T44" fmla="*/ 430 w 959"/>
                  <a:gd name="T45" fmla="*/ 302 h 1037"/>
                  <a:gd name="T46" fmla="*/ 335 w 959"/>
                  <a:gd name="T47" fmla="*/ 386 h 1037"/>
                  <a:gd name="T48" fmla="*/ 274 w 959"/>
                  <a:gd name="T49" fmla="*/ 442 h 1037"/>
                  <a:gd name="T50" fmla="*/ 215 w 959"/>
                  <a:gd name="T51" fmla="*/ 506 h 1037"/>
                  <a:gd name="T52" fmla="*/ 161 w 959"/>
                  <a:gd name="T53" fmla="*/ 571 h 1037"/>
                  <a:gd name="T54" fmla="*/ 250 w 959"/>
                  <a:gd name="T55" fmla="*/ 609 h 1037"/>
                  <a:gd name="T56" fmla="*/ 363 w 959"/>
                  <a:gd name="T57" fmla="*/ 690 h 1037"/>
                  <a:gd name="T58" fmla="*/ 316 w 959"/>
                  <a:gd name="T59" fmla="*/ 667 h 1037"/>
                  <a:gd name="T60" fmla="*/ 171 w 959"/>
                  <a:gd name="T61" fmla="*/ 665 h 1037"/>
                  <a:gd name="T62" fmla="*/ 93 w 959"/>
                  <a:gd name="T63" fmla="*/ 730 h 1037"/>
                  <a:gd name="T64" fmla="*/ 119 w 959"/>
                  <a:gd name="T65" fmla="*/ 796 h 1037"/>
                  <a:gd name="T66" fmla="*/ 136 w 959"/>
                  <a:gd name="T67" fmla="*/ 836 h 1037"/>
                  <a:gd name="T68" fmla="*/ 79 w 959"/>
                  <a:gd name="T69" fmla="*/ 875 h 1037"/>
                  <a:gd name="T70" fmla="*/ 37 w 959"/>
                  <a:gd name="T71" fmla="*/ 934 h 1037"/>
                  <a:gd name="T72" fmla="*/ 42 w 959"/>
                  <a:gd name="T73" fmla="*/ 1004 h 1037"/>
                  <a:gd name="T74" fmla="*/ 40 w 959"/>
                  <a:gd name="T75" fmla="*/ 103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9" h="1037">
                    <a:moveTo>
                      <a:pt x="40" y="1037"/>
                    </a:moveTo>
                    <a:lnTo>
                      <a:pt x="0" y="971"/>
                    </a:lnTo>
                    <a:lnTo>
                      <a:pt x="0" y="934"/>
                    </a:lnTo>
                    <a:lnTo>
                      <a:pt x="21" y="908"/>
                    </a:lnTo>
                    <a:lnTo>
                      <a:pt x="26" y="878"/>
                    </a:lnTo>
                    <a:lnTo>
                      <a:pt x="49" y="864"/>
                    </a:lnTo>
                    <a:lnTo>
                      <a:pt x="63" y="812"/>
                    </a:lnTo>
                    <a:lnTo>
                      <a:pt x="42" y="644"/>
                    </a:lnTo>
                    <a:lnTo>
                      <a:pt x="84" y="592"/>
                    </a:lnTo>
                    <a:lnTo>
                      <a:pt x="124" y="545"/>
                    </a:lnTo>
                    <a:lnTo>
                      <a:pt x="166" y="503"/>
                    </a:lnTo>
                    <a:lnTo>
                      <a:pt x="208" y="461"/>
                    </a:lnTo>
                    <a:lnTo>
                      <a:pt x="248" y="424"/>
                    </a:lnTo>
                    <a:lnTo>
                      <a:pt x="290" y="386"/>
                    </a:lnTo>
                    <a:lnTo>
                      <a:pt x="330" y="353"/>
                    </a:lnTo>
                    <a:lnTo>
                      <a:pt x="372" y="318"/>
                    </a:lnTo>
                    <a:lnTo>
                      <a:pt x="412" y="286"/>
                    </a:lnTo>
                    <a:lnTo>
                      <a:pt x="454" y="255"/>
                    </a:lnTo>
                    <a:lnTo>
                      <a:pt x="494" y="225"/>
                    </a:lnTo>
                    <a:lnTo>
                      <a:pt x="533" y="192"/>
                    </a:lnTo>
                    <a:lnTo>
                      <a:pt x="573" y="161"/>
                    </a:lnTo>
                    <a:lnTo>
                      <a:pt x="613" y="129"/>
                    </a:lnTo>
                    <a:lnTo>
                      <a:pt x="651" y="94"/>
                    </a:lnTo>
                    <a:lnTo>
                      <a:pt x="688" y="61"/>
                    </a:lnTo>
                    <a:lnTo>
                      <a:pt x="704" y="33"/>
                    </a:lnTo>
                    <a:lnTo>
                      <a:pt x="725" y="12"/>
                    </a:lnTo>
                    <a:lnTo>
                      <a:pt x="753" y="0"/>
                    </a:lnTo>
                    <a:lnTo>
                      <a:pt x="784" y="0"/>
                    </a:lnTo>
                    <a:lnTo>
                      <a:pt x="873" y="23"/>
                    </a:lnTo>
                    <a:lnTo>
                      <a:pt x="917" y="47"/>
                    </a:lnTo>
                    <a:lnTo>
                      <a:pt x="959" y="70"/>
                    </a:lnTo>
                    <a:lnTo>
                      <a:pt x="950" y="87"/>
                    </a:lnTo>
                    <a:lnTo>
                      <a:pt x="936" y="103"/>
                    </a:lnTo>
                    <a:lnTo>
                      <a:pt x="889" y="80"/>
                    </a:lnTo>
                    <a:lnTo>
                      <a:pt x="840" y="61"/>
                    </a:lnTo>
                    <a:lnTo>
                      <a:pt x="789" y="54"/>
                    </a:lnTo>
                    <a:lnTo>
                      <a:pt x="737" y="63"/>
                    </a:lnTo>
                    <a:lnTo>
                      <a:pt x="718" y="89"/>
                    </a:lnTo>
                    <a:lnTo>
                      <a:pt x="695" y="110"/>
                    </a:lnTo>
                    <a:lnTo>
                      <a:pt x="667" y="131"/>
                    </a:lnTo>
                    <a:lnTo>
                      <a:pt x="636" y="147"/>
                    </a:lnTo>
                    <a:lnTo>
                      <a:pt x="601" y="173"/>
                    </a:lnTo>
                    <a:lnTo>
                      <a:pt x="566" y="199"/>
                    </a:lnTo>
                    <a:lnTo>
                      <a:pt x="533" y="225"/>
                    </a:lnTo>
                    <a:lnTo>
                      <a:pt x="498" y="250"/>
                    </a:lnTo>
                    <a:lnTo>
                      <a:pt x="430" y="302"/>
                    </a:lnTo>
                    <a:lnTo>
                      <a:pt x="367" y="358"/>
                    </a:lnTo>
                    <a:lnTo>
                      <a:pt x="335" y="386"/>
                    </a:lnTo>
                    <a:lnTo>
                      <a:pt x="304" y="414"/>
                    </a:lnTo>
                    <a:lnTo>
                      <a:pt x="274" y="442"/>
                    </a:lnTo>
                    <a:lnTo>
                      <a:pt x="243" y="475"/>
                    </a:lnTo>
                    <a:lnTo>
                      <a:pt x="215" y="506"/>
                    </a:lnTo>
                    <a:lnTo>
                      <a:pt x="189" y="538"/>
                    </a:lnTo>
                    <a:lnTo>
                      <a:pt x="161" y="571"/>
                    </a:lnTo>
                    <a:lnTo>
                      <a:pt x="136" y="606"/>
                    </a:lnTo>
                    <a:lnTo>
                      <a:pt x="250" y="609"/>
                    </a:lnTo>
                    <a:lnTo>
                      <a:pt x="339" y="637"/>
                    </a:lnTo>
                    <a:lnTo>
                      <a:pt x="363" y="690"/>
                    </a:lnTo>
                    <a:lnTo>
                      <a:pt x="344" y="676"/>
                    </a:lnTo>
                    <a:lnTo>
                      <a:pt x="316" y="667"/>
                    </a:lnTo>
                    <a:lnTo>
                      <a:pt x="246" y="658"/>
                    </a:lnTo>
                    <a:lnTo>
                      <a:pt x="171" y="665"/>
                    </a:lnTo>
                    <a:lnTo>
                      <a:pt x="114" y="695"/>
                    </a:lnTo>
                    <a:lnTo>
                      <a:pt x="93" y="730"/>
                    </a:lnTo>
                    <a:lnTo>
                      <a:pt x="98" y="765"/>
                    </a:lnTo>
                    <a:lnTo>
                      <a:pt x="119" y="796"/>
                    </a:lnTo>
                    <a:lnTo>
                      <a:pt x="152" y="817"/>
                    </a:lnTo>
                    <a:lnTo>
                      <a:pt x="136" y="836"/>
                    </a:lnTo>
                    <a:lnTo>
                      <a:pt x="82" y="836"/>
                    </a:lnTo>
                    <a:lnTo>
                      <a:pt x="79" y="875"/>
                    </a:lnTo>
                    <a:lnTo>
                      <a:pt x="58" y="903"/>
                    </a:lnTo>
                    <a:lnTo>
                      <a:pt x="37" y="934"/>
                    </a:lnTo>
                    <a:lnTo>
                      <a:pt x="30" y="985"/>
                    </a:lnTo>
                    <a:lnTo>
                      <a:pt x="42" y="1004"/>
                    </a:lnTo>
                    <a:lnTo>
                      <a:pt x="56" y="1018"/>
                    </a:lnTo>
                    <a:lnTo>
                      <a:pt x="40" y="1037"/>
                    </a:lnTo>
                    <a:lnTo>
                      <a:pt x="40" y="10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281" y="2223"/>
                <a:ext cx="590" cy="518"/>
              </a:xfrm>
              <a:custGeom>
                <a:avLst/>
                <a:gdLst>
                  <a:gd name="T0" fmla="*/ 0 w 590"/>
                  <a:gd name="T1" fmla="*/ 361 h 518"/>
                  <a:gd name="T2" fmla="*/ 112 w 590"/>
                  <a:gd name="T3" fmla="*/ 361 h 518"/>
                  <a:gd name="T4" fmla="*/ 124 w 590"/>
                  <a:gd name="T5" fmla="*/ 246 h 518"/>
                  <a:gd name="T6" fmla="*/ 210 w 590"/>
                  <a:gd name="T7" fmla="*/ 239 h 518"/>
                  <a:gd name="T8" fmla="*/ 250 w 590"/>
                  <a:gd name="T9" fmla="*/ 206 h 518"/>
                  <a:gd name="T10" fmla="*/ 264 w 590"/>
                  <a:gd name="T11" fmla="*/ 145 h 518"/>
                  <a:gd name="T12" fmla="*/ 332 w 590"/>
                  <a:gd name="T13" fmla="*/ 129 h 518"/>
                  <a:gd name="T14" fmla="*/ 346 w 590"/>
                  <a:gd name="T15" fmla="*/ 57 h 518"/>
                  <a:gd name="T16" fmla="*/ 454 w 590"/>
                  <a:gd name="T17" fmla="*/ 38 h 518"/>
                  <a:gd name="T18" fmla="*/ 468 w 590"/>
                  <a:gd name="T19" fmla="*/ 0 h 518"/>
                  <a:gd name="T20" fmla="*/ 590 w 590"/>
                  <a:gd name="T21" fmla="*/ 43 h 518"/>
                  <a:gd name="T22" fmla="*/ 508 w 590"/>
                  <a:gd name="T23" fmla="*/ 99 h 518"/>
                  <a:gd name="T24" fmla="*/ 398 w 590"/>
                  <a:gd name="T25" fmla="*/ 195 h 518"/>
                  <a:gd name="T26" fmla="*/ 297 w 590"/>
                  <a:gd name="T27" fmla="*/ 293 h 518"/>
                  <a:gd name="T28" fmla="*/ 185 w 590"/>
                  <a:gd name="T29" fmla="*/ 417 h 518"/>
                  <a:gd name="T30" fmla="*/ 89 w 590"/>
                  <a:gd name="T31" fmla="*/ 518 h 518"/>
                  <a:gd name="T32" fmla="*/ 58 w 590"/>
                  <a:gd name="T33" fmla="*/ 454 h 518"/>
                  <a:gd name="T34" fmla="*/ 9 w 590"/>
                  <a:gd name="T35" fmla="*/ 405 h 518"/>
                  <a:gd name="T36" fmla="*/ 0 w 590"/>
                  <a:gd name="T37" fmla="*/ 361 h 518"/>
                  <a:gd name="T38" fmla="*/ 0 w 590"/>
                  <a:gd name="T39" fmla="*/ 36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0" h="518">
                    <a:moveTo>
                      <a:pt x="0" y="361"/>
                    </a:moveTo>
                    <a:lnTo>
                      <a:pt x="112" y="361"/>
                    </a:lnTo>
                    <a:lnTo>
                      <a:pt x="124" y="246"/>
                    </a:lnTo>
                    <a:lnTo>
                      <a:pt x="210" y="239"/>
                    </a:lnTo>
                    <a:lnTo>
                      <a:pt x="250" y="206"/>
                    </a:lnTo>
                    <a:lnTo>
                      <a:pt x="264" y="145"/>
                    </a:lnTo>
                    <a:lnTo>
                      <a:pt x="332" y="129"/>
                    </a:lnTo>
                    <a:lnTo>
                      <a:pt x="346" y="57"/>
                    </a:lnTo>
                    <a:lnTo>
                      <a:pt x="454" y="38"/>
                    </a:lnTo>
                    <a:lnTo>
                      <a:pt x="468" y="0"/>
                    </a:lnTo>
                    <a:lnTo>
                      <a:pt x="590" y="43"/>
                    </a:lnTo>
                    <a:lnTo>
                      <a:pt x="508" y="99"/>
                    </a:lnTo>
                    <a:lnTo>
                      <a:pt x="398" y="195"/>
                    </a:lnTo>
                    <a:lnTo>
                      <a:pt x="297" y="293"/>
                    </a:lnTo>
                    <a:lnTo>
                      <a:pt x="185" y="417"/>
                    </a:lnTo>
                    <a:lnTo>
                      <a:pt x="89" y="518"/>
                    </a:lnTo>
                    <a:lnTo>
                      <a:pt x="58" y="454"/>
                    </a:lnTo>
                    <a:lnTo>
                      <a:pt x="9" y="405"/>
                    </a:lnTo>
                    <a:lnTo>
                      <a:pt x="0" y="361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A0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313" y="2240"/>
                <a:ext cx="506" cy="456"/>
              </a:xfrm>
              <a:custGeom>
                <a:avLst/>
                <a:gdLst>
                  <a:gd name="T0" fmla="*/ 445 w 506"/>
                  <a:gd name="T1" fmla="*/ 0 h 456"/>
                  <a:gd name="T2" fmla="*/ 431 w 506"/>
                  <a:gd name="T3" fmla="*/ 33 h 456"/>
                  <a:gd name="T4" fmla="*/ 333 w 506"/>
                  <a:gd name="T5" fmla="*/ 56 h 456"/>
                  <a:gd name="T6" fmla="*/ 312 w 506"/>
                  <a:gd name="T7" fmla="*/ 128 h 456"/>
                  <a:gd name="T8" fmla="*/ 251 w 506"/>
                  <a:gd name="T9" fmla="*/ 147 h 456"/>
                  <a:gd name="T10" fmla="*/ 232 w 506"/>
                  <a:gd name="T11" fmla="*/ 220 h 456"/>
                  <a:gd name="T12" fmla="*/ 120 w 506"/>
                  <a:gd name="T13" fmla="*/ 250 h 456"/>
                  <a:gd name="T14" fmla="*/ 96 w 506"/>
                  <a:gd name="T15" fmla="*/ 356 h 456"/>
                  <a:gd name="T16" fmla="*/ 0 w 506"/>
                  <a:gd name="T17" fmla="*/ 372 h 456"/>
                  <a:gd name="T18" fmla="*/ 45 w 506"/>
                  <a:gd name="T19" fmla="*/ 414 h 456"/>
                  <a:gd name="T20" fmla="*/ 61 w 506"/>
                  <a:gd name="T21" fmla="*/ 456 h 456"/>
                  <a:gd name="T22" fmla="*/ 148 w 506"/>
                  <a:gd name="T23" fmla="*/ 339 h 456"/>
                  <a:gd name="T24" fmla="*/ 295 w 506"/>
                  <a:gd name="T25" fmla="*/ 217 h 456"/>
                  <a:gd name="T26" fmla="*/ 391 w 506"/>
                  <a:gd name="T27" fmla="*/ 91 h 456"/>
                  <a:gd name="T28" fmla="*/ 506 w 506"/>
                  <a:gd name="T29" fmla="*/ 30 h 456"/>
                  <a:gd name="T30" fmla="*/ 445 w 506"/>
                  <a:gd name="T31" fmla="*/ 0 h 456"/>
                  <a:gd name="T32" fmla="*/ 445 w 506"/>
                  <a:gd name="T3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6" h="456">
                    <a:moveTo>
                      <a:pt x="445" y="0"/>
                    </a:moveTo>
                    <a:lnTo>
                      <a:pt x="431" y="33"/>
                    </a:lnTo>
                    <a:lnTo>
                      <a:pt x="333" y="56"/>
                    </a:lnTo>
                    <a:lnTo>
                      <a:pt x="312" y="128"/>
                    </a:lnTo>
                    <a:lnTo>
                      <a:pt x="251" y="147"/>
                    </a:lnTo>
                    <a:lnTo>
                      <a:pt x="232" y="220"/>
                    </a:lnTo>
                    <a:lnTo>
                      <a:pt x="120" y="250"/>
                    </a:lnTo>
                    <a:lnTo>
                      <a:pt x="96" y="356"/>
                    </a:lnTo>
                    <a:lnTo>
                      <a:pt x="0" y="372"/>
                    </a:lnTo>
                    <a:lnTo>
                      <a:pt x="45" y="414"/>
                    </a:lnTo>
                    <a:lnTo>
                      <a:pt x="61" y="456"/>
                    </a:lnTo>
                    <a:lnTo>
                      <a:pt x="148" y="339"/>
                    </a:lnTo>
                    <a:lnTo>
                      <a:pt x="295" y="217"/>
                    </a:lnTo>
                    <a:lnTo>
                      <a:pt x="391" y="91"/>
                    </a:lnTo>
                    <a:lnTo>
                      <a:pt x="506" y="30"/>
                    </a:lnTo>
                    <a:lnTo>
                      <a:pt x="445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44" y="2270"/>
                <a:ext cx="431" cy="403"/>
              </a:xfrm>
              <a:custGeom>
                <a:avLst/>
                <a:gdLst>
                  <a:gd name="T0" fmla="*/ 431 w 431"/>
                  <a:gd name="T1" fmla="*/ 0 h 403"/>
                  <a:gd name="T2" fmla="*/ 325 w 431"/>
                  <a:gd name="T3" fmla="*/ 73 h 403"/>
                  <a:gd name="T4" fmla="*/ 260 w 431"/>
                  <a:gd name="T5" fmla="*/ 164 h 403"/>
                  <a:gd name="T6" fmla="*/ 159 w 431"/>
                  <a:gd name="T7" fmla="*/ 251 h 403"/>
                  <a:gd name="T8" fmla="*/ 51 w 431"/>
                  <a:gd name="T9" fmla="*/ 370 h 403"/>
                  <a:gd name="T10" fmla="*/ 37 w 431"/>
                  <a:gd name="T11" fmla="*/ 403 h 403"/>
                  <a:gd name="T12" fmla="*/ 0 w 431"/>
                  <a:gd name="T13" fmla="*/ 358 h 403"/>
                  <a:gd name="T14" fmla="*/ 68 w 431"/>
                  <a:gd name="T15" fmla="*/ 335 h 403"/>
                  <a:gd name="T16" fmla="*/ 103 w 431"/>
                  <a:gd name="T17" fmla="*/ 237 h 403"/>
                  <a:gd name="T18" fmla="*/ 206 w 431"/>
                  <a:gd name="T19" fmla="*/ 192 h 403"/>
                  <a:gd name="T20" fmla="*/ 234 w 431"/>
                  <a:gd name="T21" fmla="*/ 127 h 403"/>
                  <a:gd name="T22" fmla="*/ 292 w 431"/>
                  <a:gd name="T23" fmla="*/ 98 h 403"/>
                  <a:gd name="T24" fmla="*/ 316 w 431"/>
                  <a:gd name="T25" fmla="*/ 35 h 403"/>
                  <a:gd name="T26" fmla="*/ 431 w 431"/>
                  <a:gd name="T27" fmla="*/ 0 h 403"/>
                  <a:gd name="T28" fmla="*/ 431 w 431"/>
                  <a:gd name="T2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1" h="403">
                    <a:moveTo>
                      <a:pt x="431" y="0"/>
                    </a:moveTo>
                    <a:lnTo>
                      <a:pt x="325" y="73"/>
                    </a:lnTo>
                    <a:lnTo>
                      <a:pt x="260" y="164"/>
                    </a:lnTo>
                    <a:lnTo>
                      <a:pt x="159" y="251"/>
                    </a:lnTo>
                    <a:lnTo>
                      <a:pt x="51" y="370"/>
                    </a:lnTo>
                    <a:lnTo>
                      <a:pt x="37" y="403"/>
                    </a:lnTo>
                    <a:lnTo>
                      <a:pt x="0" y="358"/>
                    </a:lnTo>
                    <a:lnTo>
                      <a:pt x="68" y="335"/>
                    </a:lnTo>
                    <a:lnTo>
                      <a:pt x="103" y="237"/>
                    </a:lnTo>
                    <a:lnTo>
                      <a:pt x="206" y="192"/>
                    </a:lnTo>
                    <a:lnTo>
                      <a:pt x="234" y="127"/>
                    </a:lnTo>
                    <a:lnTo>
                      <a:pt x="292" y="98"/>
                    </a:lnTo>
                    <a:lnTo>
                      <a:pt x="316" y="35"/>
                    </a:lnTo>
                    <a:lnTo>
                      <a:pt x="431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990" y="2652"/>
                <a:ext cx="267" cy="192"/>
              </a:xfrm>
              <a:custGeom>
                <a:avLst/>
                <a:gdLst>
                  <a:gd name="T0" fmla="*/ 38 w 267"/>
                  <a:gd name="T1" fmla="*/ 140 h 192"/>
                  <a:gd name="T2" fmla="*/ 12 w 267"/>
                  <a:gd name="T3" fmla="*/ 110 h 192"/>
                  <a:gd name="T4" fmla="*/ 0 w 267"/>
                  <a:gd name="T5" fmla="*/ 84 h 192"/>
                  <a:gd name="T6" fmla="*/ 3 w 267"/>
                  <a:gd name="T7" fmla="*/ 56 h 192"/>
                  <a:gd name="T8" fmla="*/ 19 w 267"/>
                  <a:gd name="T9" fmla="*/ 32 h 192"/>
                  <a:gd name="T10" fmla="*/ 47 w 267"/>
                  <a:gd name="T11" fmla="*/ 16 h 192"/>
                  <a:gd name="T12" fmla="*/ 73 w 267"/>
                  <a:gd name="T13" fmla="*/ 9 h 192"/>
                  <a:gd name="T14" fmla="*/ 127 w 267"/>
                  <a:gd name="T15" fmla="*/ 0 h 192"/>
                  <a:gd name="T16" fmla="*/ 176 w 267"/>
                  <a:gd name="T17" fmla="*/ 2 h 192"/>
                  <a:gd name="T18" fmla="*/ 232 w 267"/>
                  <a:gd name="T19" fmla="*/ 16 h 192"/>
                  <a:gd name="T20" fmla="*/ 267 w 267"/>
                  <a:gd name="T21" fmla="*/ 44 h 192"/>
                  <a:gd name="T22" fmla="*/ 199 w 267"/>
                  <a:gd name="T23" fmla="*/ 42 h 192"/>
                  <a:gd name="T24" fmla="*/ 227 w 267"/>
                  <a:gd name="T25" fmla="*/ 86 h 192"/>
                  <a:gd name="T26" fmla="*/ 169 w 267"/>
                  <a:gd name="T27" fmla="*/ 77 h 192"/>
                  <a:gd name="T28" fmla="*/ 197 w 267"/>
                  <a:gd name="T29" fmla="*/ 121 h 192"/>
                  <a:gd name="T30" fmla="*/ 139 w 267"/>
                  <a:gd name="T31" fmla="*/ 114 h 192"/>
                  <a:gd name="T32" fmla="*/ 164 w 267"/>
                  <a:gd name="T33" fmla="*/ 161 h 192"/>
                  <a:gd name="T34" fmla="*/ 103 w 267"/>
                  <a:gd name="T35" fmla="*/ 140 h 192"/>
                  <a:gd name="T36" fmla="*/ 122 w 267"/>
                  <a:gd name="T37" fmla="*/ 192 h 192"/>
                  <a:gd name="T38" fmla="*/ 89 w 267"/>
                  <a:gd name="T39" fmla="*/ 159 h 192"/>
                  <a:gd name="T40" fmla="*/ 66 w 267"/>
                  <a:gd name="T41" fmla="*/ 147 h 192"/>
                  <a:gd name="T42" fmla="*/ 38 w 267"/>
                  <a:gd name="T43" fmla="*/ 140 h 192"/>
                  <a:gd name="T44" fmla="*/ 38 w 267"/>
                  <a:gd name="T45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92">
                    <a:moveTo>
                      <a:pt x="38" y="140"/>
                    </a:moveTo>
                    <a:lnTo>
                      <a:pt x="12" y="110"/>
                    </a:lnTo>
                    <a:lnTo>
                      <a:pt x="0" y="84"/>
                    </a:lnTo>
                    <a:lnTo>
                      <a:pt x="3" y="56"/>
                    </a:lnTo>
                    <a:lnTo>
                      <a:pt x="19" y="32"/>
                    </a:lnTo>
                    <a:lnTo>
                      <a:pt x="47" y="16"/>
                    </a:lnTo>
                    <a:lnTo>
                      <a:pt x="73" y="9"/>
                    </a:lnTo>
                    <a:lnTo>
                      <a:pt x="127" y="0"/>
                    </a:lnTo>
                    <a:lnTo>
                      <a:pt x="176" y="2"/>
                    </a:lnTo>
                    <a:lnTo>
                      <a:pt x="232" y="16"/>
                    </a:lnTo>
                    <a:lnTo>
                      <a:pt x="267" y="44"/>
                    </a:lnTo>
                    <a:lnTo>
                      <a:pt x="199" y="42"/>
                    </a:lnTo>
                    <a:lnTo>
                      <a:pt x="227" y="86"/>
                    </a:lnTo>
                    <a:lnTo>
                      <a:pt x="169" y="77"/>
                    </a:lnTo>
                    <a:lnTo>
                      <a:pt x="197" y="121"/>
                    </a:lnTo>
                    <a:lnTo>
                      <a:pt x="139" y="114"/>
                    </a:lnTo>
                    <a:lnTo>
                      <a:pt x="164" y="161"/>
                    </a:lnTo>
                    <a:lnTo>
                      <a:pt x="103" y="140"/>
                    </a:lnTo>
                    <a:lnTo>
                      <a:pt x="122" y="192"/>
                    </a:lnTo>
                    <a:lnTo>
                      <a:pt x="89" y="159"/>
                    </a:lnTo>
                    <a:lnTo>
                      <a:pt x="66" y="147"/>
                    </a:lnTo>
                    <a:lnTo>
                      <a:pt x="38" y="140"/>
                    </a:lnTo>
                    <a:lnTo>
                      <a:pt x="38" y="14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3934" y="2823"/>
                <a:ext cx="143" cy="131"/>
              </a:xfrm>
              <a:custGeom>
                <a:avLst/>
                <a:gdLst>
                  <a:gd name="T0" fmla="*/ 42 w 143"/>
                  <a:gd name="T1" fmla="*/ 2 h 131"/>
                  <a:gd name="T2" fmla="*/ 42 w 143"/>
                  <a:gd name="T3" fmla="*/ 32 h 131"/>
                  <a:gd name="T4" fmla="*/ 40 w 143"/>
                  <a:gd name="T5" fmla="*/ 51 h 131"/>
                  <a:gd name="T6" fmla="*/ 28 w 143"/>
                  <a:gd name="T7" fmla="*/ 56 h 131"/>
                  <a:gd name="T8" fmla="*/ 24 w 143"/>
                  <a:gd name="T9" fmla="*/ 70 h 131"/>
                  <a:gd name="T10" fmla="*/ 14 w 143"/>
                  <a:gd name="T11" fmla="*/ 79 h 131"/>
                  <a:gd name="T12" fmla="*/ 0 w 143"/>
                  <a:gd name="T13" fmla="*/ 96 h 131"/>
                  <a:gd name="T14" fmla="*/ 24 w 143"/>
                  <a:gd name="T15" fmla="*/ 96 h 131"/>
                  <a:gd name="T16" fmla="*/ 52 w 143"/>
                  <a:gd name="T17" fmla="*/ 100 h 131"/>
                  <a:gd name="T18" fmla="*/ 78 w 143"/>
                  <a:gd name="T19" fmla="*/ 124 h 131"/>
                  <a:gd name="T20" fmla="*/ 89 w 143"/>
                  <a:gd name="T21" fmla="*/ 131 h 131"/>
                  <a:gd name="T22" fmla="*/ 92 w 143"/>
                  <a:gd name="T23" fmla="*/ 124 h 131"/>
                  <a:gd name="T24" fmla="*/ 38 w 143"/>
                  <a:gd name="T25" fmla="*/ 79 h 131"/>
                  <a:gd name="T26" fmla="*/ 47 w 143"/>
                  <a:gd name="T27" fmla="*/ 58 h 131"/>
                  <a:gd name="T28" fmla="*/ 82 w 143"/>
                  <a:gd name="T29" fmla="*/ 67 h 131"/>
                  <a:gd name="T30" fmla="*/ 113 w 143"/>
                  <a:gd name="T31" fmla="*/ 100 h 131"/>
                  <a:gd name="T32" fmla="*/ 122 w 143"/>
                  <a:gd name="T33" fmla="*/ 89 h 131"/>
                  <a:gd name="T34" fmla="*/ 87 w 143"/>
                  <a:gd name="T35" fmla="*/ 51 h 131"/>
                  <a:gd name="T36" fmla="*/ 70 w 143"/>
                  <a:gd name="T37" fmla="*/ 44 h 131"/>
                  <a:gd name="T38" fmla="*/ 85 w 143"/>
                  <a:gd name="T39" fmla="*/ 35 h 131"/>
                  <a:gd name="T40" fmla="*/ 117 w 143"/>
                  <a:gd name="T41" fmla="*/ 37 h 131"/>
                  <a:gd name="T42" fmla="*/ 143 w 143"/>
                  <a:gd name="T43" fmla="*/ 56 h 131"/>
                  <a:gd name="T44" fmla="*/ 143 w 143"/>
                  <a:gd name="T45" fmla="*/ 39 h 131"/>
                  <a:gd name="T46" fmla="*/ 108 w 143"/>
                  <a:gd name="T47" fmla="*/ 11 h 131"/>
                  <a:gd name="T48" fmla="*/ 78 w 143"/>
                  <a:gd name="T49" fmla="*/ 2 h 131"/>
                  <a:gd name="T50" fmla="*/ 54 w 143"/>
                  <a:gd name="T51" fmla="*/ 0 h 131"/>
                  <a:gd name="T52" fmla="*/ 42 w 143"/>
                  <a:gd name="T53" fmla="*/ 2 h 131"/>
                  <a:gd name="T54" fmla="*/ 42 w 143"/>
                  <a:gd name="T55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31">
                    <a:moveTo>
                      <a:pt x="42" y="2"/>
                    </a:moveTo>
                    <a:lnTo>
                      <a:pt x="42" y="32"/>
                    </a:lnTo>
                    <a:lnTo>
                      <a:pt x="40" y="51"/>
                    </a:lnTo>
                    <a:lnTo>
                      <a:pt x="28" y="56"/>
                    </a:lnTo>
                    <a:lnTo>
                      <a:pt x="24" y="70"/>
                    </a:lnTo>
                    <a:lnTo>
                      <a:pt x="14" y="79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52" y="100"/>
                    </a:lnTo>
                    <a:lnTo>
                      <a:pt x="78" y="124"/>
                    </a:lnTo>
                    <a:lnTo>
                      <a:pt x="89" y="131"/>
                    </a:lnTo>
                    <a:lnTo>
                      <a:pt x="92" y="124"/>
                    </a:lnTo>
                    <a:lnTo>
                      <a:pt x="38" y="79"/>
                    </a:lnTo>
                    <a:lnTo>
                      <a:pt x="47" y="58"/>
                    </a:lnTo>
                    <a:lnTo>
                      <a:pt x="82" y="67"/>
                    </a:lnTo>
                    <a:lnTo>
                      <a:pt x="113" y="100"/>
                    </a:lnTo>
                    <a:lnTo>
                      <a:pt x="122" y="89"/>
                    </a:lnTo>
                    <a:lnTo>
                      <a:pt x="87" y="51"/>
                    </a:lnTo>
                    <a:lnTo>
                      <a:pt x="70" y="44"/>
                    </a:lnTo>
                    <a:lnTo>
                      <a:pt x="85" y="35"/>
                    </a:lnTo>
                    <a:lnTo>
                      <a:pt x="117" y="37"/>
                    </a:lnTo>
                    <a:lnTo>
                      <a:pt x="143" y="56"/>
                    </a:lnTo>
                    <a:lnTo>
                      <a:pt x="143" y="39"/>
                    </a:lnTo>
                    <a:lnTo>
                      <a:pt x="108" y="11"/>
                    </a:lnTo>
                    <a:lnTo>
                      <a:pt x="78" y="2"/>
                    </a:lnTo>
                    <a:lnTo>
                      <a:pt x="54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4016" y="2666"/>
                <a:ext cx="134" cy="129"/>
              </a:xfrm>
              <a:custGeom>
                <a:avLst/>
                <a:gdLst>
                  <a:gd name="T0" fmla="*/ 31 w 134"/>
                  <a:gd name="T1" fmla="*/ 119 h 129"/>
                  <a:gd name="T2" fmla="*/ 12 w 134"/>
                  <a:gd name="T3" fmla="*/ 103 h 129"/>
                  <a:gd name="T4" fmla="*/ 0 w 134"/>
                  <a:gd name="T5" fmla="*/ 72 h 129"/>
                  <a:gd name="T6" fmla="*/ 3 w 134"/>
                  <a:gd name="T7" fmla="*/ 42 h 129"/>
                  <a:gd name="T8" fmla="*/ 10 w 134"/>
                  <a:gd name="T9" fmla="*/ 23 h 129"/>
                  <a:gd name="T10" fmla="*/ 26 w 134"/>
                  <a:gd name="T11" fmla="*/ 14 h 129"/>
                  <a:gd name="T12" fmla="*/ 54 w 134"/>
                  <a:gd name="T13" fmla="*/ 2 h 129"/>
                  <a:gd name="T14" fmla="*/ 115 w 134"/>
                  <a:gd name="T15" fmla="*/ 0 h 129"/>
                  <a:gd name="T16" fmla="*/ 134 w 134"/>
                  <a:gd name="T17" fmla="*/ 9 h 129"/>
                  <a:gd name="T18" fmla="*/ 134 w 134"/>
                  <a:gd name="T19" fmla="*/ 42 h 129"/>
                  <a:gd name="T20" fmla="*/ 101 w 134"/>
                  <a:gd name="T21" fmla="*/ 58 h 129"/>
                  <a:gd name="T22" fmla="*/ 68 w 134"/>
                  <a:gd name="T23" fmla="*/ 72 h 129"/>
                  <a:gd name="T24" fmla="*/ 56 w 134"/>
                  <a:gd name="T25" fmla="*/ 86 h 129"/>
                  <a:gd name="T26" fmla="*/ 49 w 134"/>
                  <a:gd name="T27" fmla="*/ 114 h 129"/>
                  <a:gd name="T28" fmla="*/ 54 w 134"/>
                  <a:gd name="T29" fmla="*/ 129 h 129"/>
                  <a:gd name="T30" fmla="*/ 31 w 134"/>
                  <a:gd name="T31" fmla="*/ 119 h 129"/>
                  <a:gd name="T32" fmla="*/ 31 w 134"/>
                  <a:gd name="T3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29">
                    <a:moveTo>
                      <a:pt x="31" y="119"/>
                    </a:moveTo>
                    <a:lnTo>
                      <a:pt x="12" y="103"/>
                    </a:lnTo>
                    <a:lnTo>
                      <a:pt x="0" y="72"/>
                    </a:lnTo>
                    <a:lnTo>
                      <a:pt x="3" y="42"/>
                    </a:lnTo>
                    <a:lnTo>
                      <a:pt x="10" y="23"/>
                    </a:lnTo>
                    <a:lnTo>
                      <a:pt x="26" y="14"/>
                    </a:lnTo>
                    <a:lnTo>
                      <a:pt x="54" y="2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34" y="42"/>
                    </a:lnTo>
                    <a:lnTo>
                      <a:pt x="101" y="58"/>
                    </a:lnTo>
                    <a:lnTo>
                      <a:pt x="68" y="72"/>
                    </a:lnTo>
                    <a:lnTo>
                      <a:pt x="56" y="86"/>
                    </a:lnTo>
                    <a:lnTo>
                      <a:pt x="49" y="114"/>
                    </a:lnTo>
                    <a:lnTo>
                      <a:pt x="54" y="129"/>
                    </a:lnTo>
                    <a:lnTo>
                      <a:pt x="31" y="119"/>
                    </a:lnTo>
                    <a:lnTo>
                      <a:pt x="31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4131" y="2720"/>
                <a:ext cx="180" cy="170"/>
              </a:xfrm>
              <a:custGeom>
                <a:avLst/>
                <a:gdLst>
                  <a:gd name="T0" fmla="*/ 168 w 180"/>
                  <a:gd name="T1" fmla="*/ 28 h 170"/>
                  <a:gd name="T2" fmla="*/ 180 w 180"/>
                  <a:gd name="T3" fmla="*/ 82 h 170"/>
                  <a:gd name="T4" fmla="*/ 180 w 180"/>
                  <a:gd name="T5" fmla="*/ 114 h 170"/>
                  <a:gd name="T6" fmla="*/ 168 w 180"/>
                  <a:gd name="T7" fmla="*/ 138 h 170"/>
                  <a:gd name="T8" fmla="*/ 133 w 180"/>
                  <a:gd name="T9" fmla="*/ 152 h 170"/>
                  <a:gd name="T10" fmla="*/ 96 w 180"/>
                  <a:gd name="T11" fmla="*/ 159 h 170"/>
                  <a:gd name="T12" fmla="*/ 63 w 180"/>
                  <a:gd name="T13" fmla="*/ 166 h 170"/>
                  <a:gd name="T14" fmla="*/ 30 w 180"/>
                  <a:gd name="T15" fmla="*/ 170 h 170"/>
                  <a:gd name="T16" fmla="*/ 9 w 180"/>
                  <a:gd name="T17" fmla="*/ 161 h 170"/>
                  <a:gd name="T18" fmla="*/ 0 w 180"/>
                  <a:gd name="T19" fmla="*/ 138 h 170"/>
                  <a:gd name="T20" fmla="*/ 12 w 180"/>
                  <a:gd name="T21" fmla="*/ 114 h 170"/>
                  <a:gd name="T22" fmla="*/ 54 w 180"/>
                  <a:gd name="T23" fmla="*/ 98 h 170"/>
                  <a:gd name="T24" fmla="*/ 89 w 180"/>
                  <a:gd name="T25" fmla="*/ 89 h 170"/>
                  <a:gd name="T26" fmla="*/ 119 w 180"/>
                  <a:gd name="T27" fmla="*/ 75 h 170"/>
                  <a:gd name="T28" fmla="*/ 143 w 180"/>
                  <a:gd name="T29" fmla="*/ 44 h 170"/>
                  <a:gd name="T30" fmla="*/ 147 w 180"/>
                  <a:gd name="T31" fmla="*/ 9 h 170"/>
                  <a:gd name="T32" fmla="*/ 150 w 180"/>
                  <a:gd name="T33" fmla="*/ 0 h 170"/>
                  <a:gd name="T34" fmla="*/ 168 w 180"/>
                  <a:gd name="T35" fmla="*/ 28 h 170"/>
                  <a:gd name="T36" fmla="*/ 168 w 180"/>
                  <a:gd name="T37" fmla="*/ 2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70">
                    <a:moveTo>
                      <a:pt x="168" y="28"/>
                    </a:moveTo>
                    <a:lnTo>
                      <a:pt x="180" y="82"/>
                    </a:lnTo>
                    <a:lnTo>
                      <a:pt x="180" y="114"/>
                    </a:lnTo>
                    <a:lnTo>
                      <a:pt x="168" y="138"/>
                    </a:lnTo>
                    <a:lnTo>
                      <a:pt x="133" y="152"/>
                    </a:lnTo>
                    <a:lnTo>
                      <a:pt x="96" y="159"/>
                    </a:lnTo>
                    <a:lnTo>
                      <a:pt x="63" y="166"/>
                    </a:lnTo>
                    <a:lnTo>
                      <a:pt x="30" y="170"/>
                    </a:lnTo>
                    <a:lnTo>
                      <a:pt x="9" y="161"/>
                    </a:lnTo>
                    <a:lnTo>
                      <a:pt x="0" y="138"/>
                    </a:lnTo>
                    <a:lnTo>
                      <a:pt x="12" y="114"/>
                    </a:lnTo>
                    <a:lnTo>
                      <a:pt x="54" y="98"/>
                    </a:lnTo>
                    <a:lnTo>
                      <a:pt x="89" y="89"/>
                    </a:lnTo>
                    <a:lnTo>
                      <a:pt x="119" y="75"/>
                    </a:lnTo>
                    <a:lnTo>
                      <a:pt x="143" y="44"/>
                    </a:lnTo>
                    <a:lnTo>
                      <a:pt x="147" y="9"/>
                    </a:lnTo>
                    <a:lnTo>
                      <a:pt x="150" y="0"/>
                    </a:lnTo>
                    <a:lnTo>
                      <a:pt x="168" y="28"/>
                    </a:lnTo>
                    <a:lnTo>
                      <a:pt x="168" y="28"/>
                    </a:lnTo>
                    <a:close/>
                  </a:path>
                </a:pathLst>
              </a:custGeom>
              <a:solidFill>
                <a:srgbClr val="FFD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3925" y="2949"/>
                <a:ext cx="47" cy="59"/>
              </a:xfrm>
              <a:custGeom>
                <a:avLst/>
                <a:gdLst>
                  <a:gd name="T0" fmla="*/ 42 w 47"/>
                  <a:gd name="T1" fmla="*/ 12 h 59"/>
                  <a:gd name="T2" fmla="*/ 23 w 47"/>
                  <a:gd name="T3" fmla="*/ 2 h 59"/>
                  <a:gd name="T4" fmla="*/ 5 w 47"/>
                  <a:gd name="T5" fmla="*/ 0 h 59"/>
                  <a:gd name="T6" fmla="*/ 0 w 47"/>
                  <a:gd name="T7" fmla="*/ 5 h 59"/>
                  <a:gd name="T8" fmla="*/ 0 w 47"/>
                  <a:gd name="T9" fmla="*/ 19 h 59"/>
                  <a:gd name="T10" fmla="*/ 7 w 47"/>
                  <a:gd name="T11" fmla="*/ 28 h 59"/>
                  <a:gd name="T12" fmla="*/ 16 w 47"/>
                  <a:gd name="T13" fmla="*/ 42 h 59"/>
                  <a:gd name="T14" fmla="*/ 23 w 47"/>
                  <a:gd name="T15" fmla="*/ 51 h 59"/>
                  <a:gd name="T16" fmla="*/ 37 w 47"/>
                  <a:gd name="T17" fmla="*/ 59 h 59"/>
                  <a:gd name="T18" fmla="*/ 30 w 47"/>
                  <a:gd name="T19" fmla="*/ 42 h 59"/>
                  <a:gd name="T20" fmla="*/ 37 w 47"/>
                  <a:gd name="T21" fmla="*/ 33 h 59"/>
                  <a:gd name="T22" fmla="*/ 44 w 47"/>
                  <a:gd name="T23" fmla="*/ 30 h 59"/>
                  <a:gd name="T24" fmla="*/ 47 w 47"/>
                  <a:gd name="T25" fmla="*/ 19 h 59"/>
                  <a:gd name="T26" fmla="*/ 42 w 47"/>
                  <a:gd name="T27" fmla="*/ 12 h 59"/>
                  <a:gd name="T28" fmla="*/ 42 w 47"/>
                  <a:gd name="T2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9">
                    <a:moveTo>
                      <a:pt x="42" y="12"/>
                    </a:moveTo>
                    <a:lnTo>
                      <a:pt x="23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7" y="28"/>
                    </a:lnTo>
                    <a:lnTo>
                      <a:pt x="16" y="42"/>
                    </a:lnTo>
                    <a:lnTo>
                      <a:pt x="23" y="51"/>
                    </a:lnTo>
                    <a:lnTo>
                      <a:pt x="37" y="59"/>
                    </a:lnTo>
                    <a:lnTo>
                      <a:pt x="30" y="42"/>
                    </a:lnTo>
                    <a:lnTo>
                      <a:pt x="37" y="33"/>
                    </a:lnTo>
                    <a:lnTo>
                      <a:pt x="44" y="30"/>
                    </a:lnTo>
                    <a:lnTo>
                      <a:pt x="47" y="19"/>
                    </a:lnTo>
                    <a:lnTo>
                      <a:pt x="42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967" y="2977"/>
                <a:ext cx="28" cy="38"/>
              </a:xfrm>
              <a:custGeom>
                <a:avLst/>
                <a:gdLst>
                  <a:gd name="T0" fmla="*/ 14 w 28"/>
                  <a:gd name="T1" fmla="*/ 0 h 38"/>
                  <a:gd name="T2" fmla="*/ 0 w 28"/>
                  <a:gd name="T3" fmla="*/ 14 h 38"/>
                  <a:gd name="T4" fmla="*/ 0 w 28"/>
                  <a:gd name="T5" fmla="*/ 26 h 38"/>
                  <a:gd name="T6" fmla="*/ 7 w 28"/>
                  <a:gd name="T7" fmla="*/ 35 h 38"/>
                  <a:gd name="T8" fmla="*/ 21 w 28"/>
                  <a:gd name="T9" fmla="*/ 38 h 38"/>
                  <a:gd name="T10" fmla="*/ 28 w 28"/>
                  <a:gd name="T11" fmla="*/ 23 h 38"/>
                  <a:gd name="T12" fmla="*/ 23 w 28"/>
                  <a:gd name="T13" fmla="*/ 9 h 38"/>
                  <a:gd name="T14" fmla="*/ 14 w 28"/>
                  <a:gd name="T15" fmla="*/ 0 h 38"/>
                  <a:gd name="T16" fmla="*/ 14 w 28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8">
                    <a:moveTo>
                      <a:pt x="14" y="0"/>
                    </a:moveTo>
                    <a:lnTo>
                      <a:pt x="0" y="14"/>
                    </a:lnTo>
                    <a:lnTo>
                      <a:pt x="0" y="26"/>
                    </a:lnTo>
                    <a:lnTo>
                      <a:pt x="7" y="35"/>
                    </a:lnTo>
                    <a:lnTo>
                      <a:pt x="21" y="38"/>
                    </a:lnTo>
                    <a:lnTo>
                      <a:pt x="28" y="23"/>
                    </a:lnTo>
                    <a:lnTo>
                      <a:pt x="23" y="9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089" y="2144"/>
                <a:ext cx="606" cy="456"/>
              </a:xfrm>
              <a:custGeom>
                <a:avLst/>
                <a:gdLst>
                  <a:gd name="T0" fmla="*/ 0 w 606"/>
                  <a:gd name="T1" fmla="*/ 419 h 456"/>
                  <a:gd name="T2" fmla="*/ 117 w 606"/>
                  <a:gd name="T3" fmla="*/ 456 h 456"/>
                  <a:gd name="T4" fmla="*/ 124 w 606"/>
                  <a:gd name="T5" fmla="*/ 372 h 456"/>
                  <a:gd name="T6" fmla="*/ 215 w 606"/>
                  <a:gd name="T7" fmla="*/ 363 h 456"/>
                  <a:gd name="T8" fmla="*/ 288 w 606"/>
                  <a:gd name="T9" fmla="*/ 264 h 456"/>
                  <a:gd name="T10" fmla="*/ 360 w 606"/>
                  <a:gd name="T11" fmla="*/ 260 h 456"/>
                  <a:gd name="T12" fmla="*/ 391 w 606"/>
                  <a:gd name="T13" fmla="*/ 150 h 456"/>
                  <a:gd name="T14" fmla="*/ 447 w 606"/>
                  <a:gd name="T15" fmla="*/ 154 h 456"/>
                  <a:gd name="T16" fmla="*/ 484 w 606"/>
                  <a:gd name="T17" fmla="*/ 72 h 456"/>
                  <a:gd name="T18" fmla="*/ 571 w 606"/>
                  <a:gd name="T19" fmla="*/ 68 h 456"/>
                  <a:gd name="T20" fmla="*/ 606 w 606"/>
                  <a:gd name="T21" fmla="*/ 42 h 456"/>
                  <a:gd name="T22" fmla="*/ 496 w 606"/>
                  <a:gd name="T23" fmla="*/ 0 h 456"/>
                  <a:gd name="T24" fmla="*/ 454 w 606"/>
                  <a:gd name="T25" fmla="*/ 9 h 456"/>
                  <a:gd name="T26" fmla="*/ 325 w 606"/>
                  <a:gd name="T27" fmla="*/ 117 h 456"/>
                  <a:gd name="T28" fmla="*/ 194 w 606"/>
                  <a:gd name="T29" fmla="*/ 222 h 456"/>
                  <a:gd name="T30" fmla="*/ 86 w 606"/>
                  <a:gd name="T31" fmla="*/ 325 h 456"/>
                  <a:gd name="T32" fmla="*/ 0 w 606"/>
                  <a:gd name="T33" fmla="*/ 419 h 456"/>
                  <a:gd name="T34" fmla="*/ 0 w 606"/>
                  <a:gd name="T35" fmla="*/ 41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456">
                    <a:moveTo>
                      <a:pt x="0" y="419"/>
                    </a:moveTo>
                    <a:lnTo>
                      <a:pt x="117" y="456"/>
                    </a:lnTo>
                    <a:lnTo>
                      <a:pt x="124" y="372"/>
                    </a:lnTo>
                    <a:lnTo>
                      <a:pt x="215" y="363"/>
                    </a:lnTo>
                    <a:lnTo>
                      <a:pt x="288" y="264"/>
                    </a:lnTo>
                    <a:lnTo>
                      <a:pt x="360" y="260"/>
                    </a:lnTo>
                    <a:lnTo>
                      <a:pt x="391" y="150"/>
                    </a:lnTo>
                    <a:lnTo>
                      <a:pt x="447" y="154"/>
                    </a:lnTo>
                    <a:lnTo>
                      <a:pt x="484" y="72"/>
                    </a:lnTo>
                    <a:lnTo>
                      <a:pt x="571" y="68"/>
                    </a:lnTo>
                    <a:lnTo>
                      <a:pt x="606" y="42"/>
                    </a:lnTo>
                    <a:lnTo>
                      <a:pt x="496" y="0"/>
                    </a:lnTo>
                    <a:lnTo>
                      <a:pt x="454" y="9"/>
                    </a:lnTo>
                    <a:lnTo>
                      <a:pt x="325" y="117"/>
                    </a:lnTo>
                    <a:lnTo>
                      <a:pt x="194" y="222"/>
                    </a:lnTo>
                    <a:lnTo>
                      <a:pt x="86" y="325"/>
                    </a:lnTo>
                    <a:lnTo>
                      <a:pt x="0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138" y="2158"/>
                <a:ext cx="534" cy="421"/>
              </a:xfrm>
              <a:custGeom>
                <a:avLst/>
                <a:gdLst>
                  <a:gd name="T0" fmla="*/ 440 w 534"/>
                  <a:gd name="T1" fmla="*/ 0 h 421"/>
                  <a:gd name="T2" fmla="*/ 316 w 534"/>
                  <a:gd name="T3" fmla="*/ 93 h 421"/>
                  <a:gd name="T4" fmla="*/ 145 w 534"/>
                  <a:gd name="T5" fmla="*/ 229 h 421"/>
                  <a:gd name="T6" fmla="*/ 49 w 534"/>
                  <a:gd name="T7" fmla="*/ 335 h 421"/>
                  <a:gd name="T8" fmla="*/ 0 w 534"/>
                  <a:gd name="T9" fmla="*/ 391 h 421"/>
                  <a:gd name="T10" fmla="*/ 49 w 534"/>
                  <a:gd name="T11" fmla="*/ 421 h 421"/>
                  <a:gd name="T12" fmla="*/ 65 w 534"/>
                  <a:gd name="T13" fmla="*/ 342 h 421"/>
                  <a:gd name="T14" fmla="*/ 154 w 534"/>
                  <a:gd name="T15" fmla="*/ 337 h 421"/>
                  <a:gd name="T16" fmla="*/ 227 w 534"/>
                  <a:gd name="T17" fmla="*/ 232 h 421"/>
                  <a:gd name="T18" fmla="*/ 295 w 534"/>
                  <a:gd name="T19" fmla="*/ 232 h 421"/>
                  <a:gd name="T20" fmla="*/ 330 w 534"/>
                  <a:gd name="T21" fmla="*/ 119 h 421"/>
                  <a:gd name="T22" fmla="*/ 386 w 534"/>
                  <a:gd name="T23" fmla="*/ 124 h 421"/>
                  <a:gd name="T24" fmla="*/ 435 w 534"/>
                  <a:gd name="T25" fmla="*/ 40 h 421"/>
                  <a:gd name="T26" fmla="*/ 510 w 534"/>
                  <a:gd name="T27" fmla="*/ 44 h 421"/>
                  <a:gd name="T28" fmla="*/ 534 w 534"/>
                  <a:gd name="T29" fmla="*/ 33 h 421"/>
                  <a:gd name="T30" fmla="*/ 440 w 534"/>
                  <a:gd name="T31" fmla="*/ 0 h 421"/>
                  <a:gd name="T32" fmla="*/ 440 w 534"/>
                  <a:gd name="T33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4" h="421">
                    <a:moveTo>
                      <a:pt x="440" y="0"/>
                    </a:moveTo>
                    <a:lnTo>
                      <a:pt x="316" y="93"/>
                    </a:lnTo>
                    <a:lnTo>
                      <a:pt x="145" y="229"/>
                    </a:lnTo>
                    <a:lnTo>
                      <a:pt x="49" y="335"/>
                    </a:lnTo>
                    <a:lnTo>
                      <a:pt x="0" y="391"/>
                    </a:lnTo>
                    <a:lnTo>
                      <a:pt x="49" y="421"/>
                    </a:lnTo>
                    <a:lnTo>
                      <a:pt x="65" y="342"/>
                    </a:lnTo>
                    <a:lnTo>
                      <a:pt x="154" y="337"/>
                    </a:lnTo>
                    <a:lnTo>
                      <a:pt x="227" y="232"/>
                    </a:lnTo>
                    <a:lnTo>
                      <a:pt x="295" y="232"/>
                    </a:lnTo>
                    <a:lnTo>
                      <a:pt x="330" y="119"/>
                    </a:lnTo>
                    <a:lnTo>
                      <a:pt x="386" y="124"/>
                    </a:lnTo>
                    <a:lnTo>
                      <a:pt x="435" y="40"/>
                    </a:lnTo>
                    <a:lnTo>
                      <a:pt x="510" y="44"/>
                    </a:lnTo>
                    <a:lnTo>
                      <a:pt x="534" y="33"/>
                    </a:lnTo>
                    <a:lnTo>
                      <a:pt x="440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4225" y="2209"/>
                <a:ext cx="316" cy="265"/>
              </a:xfrm>
              <a:custGeom>
                <a:avLst/>
                <a:gdLst>
                  <a:gd name="T0" fmla="*/ 0 w 316"/>
                  <a:gd name="T1" fmla="*/ 265 h 265"/>
                  <a:gd name="T2" fmla="*/ 112 w 316"/>
                  <a:gd name="T3" fmla="*/ 152 h 265"/>
                  <a:gd name="T4" fmla="*/ 229 w 316"/>
                  <a:gd name="T5" fmla="*/ 59 h 265"/>
                  <a:gd name="T6" fmla="*/ 316 w 316"/>
                  <a:gd name="T7" fmla="*/ 0 h 265"/>
                  <a:gd name="T8" fmla="*/ 292 w 316"/>
                  <a:gd name="T9" fmla="*/ 54 h 265"/>
                  <a:gd name="T10" fmla="*/ 234 w 316"/>
                  <a:gd name="T11" fmla="*/ 66 h 265"/>
                  <a:gd name="T12" fmla="*/ 191 w 316"/>
                  <a:gd name="T13" fmla="*/ 152 h 265"/>
                  <a:gd name="T14" fmla="*/ 112 w 316"/>
                  <a:gd name="T15" fmla="*/ 176 h 265"/>
                  <a:gd name="T16" fmla="*/ 63 w 316"/>
                  <a:gd name="T17" fmla="*/ 255 h 265"/>
                  <a:gd name="T18" fmla="*/ 0 w 316"/>
                  <a:gd name="T19" fmla="*/ 265 h 265"/>
                  <a:gd name="T20" fmla="*/ 0 w 316"/>
                  <a:gd name="T21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265">
                    <a:moveTo>
                      <a:pt x="0" y="265"/>
                    </a:moveTo>
                    <a:lnTo>
                      <a:pt x="112" y="152"/>
                    </a:lnTo>
                    <a:lnTo>
                      <a:pt x="229" y="59"/>
                    </a:lnTo>
                    <a:lnTo>
                      <a:pt x="316" y="0"/>
                    </a:lnTo>
                    <a:lnTo>
                      <a:pt x="292" y="54"/>
                    </a:lnTo>
                    <a:lnTo>
                      <a:pt x="234" y="66"/>
                    </a:lnTo>
                    <a:lnTo>
                      <a:pt x="191" y="152"/>
                    </a:lnTo>
                    <a:lnTo>
                      <a:pt x="112" y="176"/>
                    </a:lnTo>
                    <a:lnTo>
                      <a:pt x="63" y="255"/>
                    </a:lnTo>
                    <a:lnTo>
                      <a:pt x="0" y="265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618" y="2048"/>
                <a:ext cx="370" cy="210"/>
              </a:xfrm>
              <a:custGeom>
                <a:avLst/>
                <a:gdLst>
                  <a:gd name="T0" fmla="*/ 0 w 370"/>
                  <a:gd name="T1" fmla="*/ 49 h 210"/>
                  <a:gd name="T2" fmla="*/ 18 w 370"/>
                  <a:gd name="T3" fmla="*/ 2 h 210"/>
                  <a:gd name="T4" fmla="*/ 79 w 370"/>
                  <a:gd name="T5" fmla="*/ 0 h 210"/>
                  <a:gd name="T6" fmla="*/ 208 w 370"/>
                  <a:gd name="T7" fmla="*/ 54 h 210"/>
                  <a:gd name="T8" fmla="*/ 304 w 370"/>
                  <a:gd name="T9" fmla="*/ 117 h 210"/>
                  <a:gd name="T10" fmla="*/ 360 w 370"/>
                  <a:gd name="T11" fmla="*/ 161 h 210"/>
                  <a:gd name="T12" fmla="*/ 370 w 370"/>
                  <a:gd name="T13" fmla="*/ 192 h 210"/>
                  <a:gd name="T14" fmla="*/ 323 w 370"/>
                  <a:gd name="T15" fmla="*/ 210 h 210"/>
                  <a:gd name="T16" fmla="*/ 224 w 370"/>
                  <a:gd name="T17" fmla="*/ 147 h 210"/>
                  <a:gd name="T18" fmla="*/ 103 w 370"/>
                  <a:gd name="T19" fmla="*/ 89 h 210"/>
                  <a:gd name="T20" fmla="*/ 33 w 370"/>
                  <a:gd name="T21" fmla="*/ 61 h 210"/>
                  <a:gd name="T22" fmla="*/ 0 w 370"/>
                  <a:gd name="T23" fmla="*/ 49 h 210"/>
                  <a:gd name="T24" fmla="*/ 0 w 370"/>
                  <a:gd name="T25" fmla="*/ 4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10">
                    <a:moveTo>
                      <a:pt x="0" y="49"/>
                    </a:moveTo>
                    <a:lnTo>
                      <a:pt x="18" y="2"/>
                    </a:lnTo>
                    <a:lnTo>
                      <a:pt x="79" y="0"/>
                    </a:lnTo>
                    <a:lnTo>
                      <a:pt x="208" y="54"/>
                    </a:lnTo>
                    <a:lnTo>
                      <a:pt x="304" y="117"/>
                    </a:lnTo>
                    <a:lnTo>
                      <a:pt x="360" y="161"/>
                    </a:lnTo>
                    <a:lnTo>
                      <a:pt x="370" y="192"/>
                    </a:lnTo>
                    <a:lnTo>
                      <a:pt x="323" y="210"/>
                    </a:lnTo>
                    <a:lnTo>
                      <a:pt x="224" y="147"/>
                    </a:lnTo>
                    <a:lnTo>
                      <a:pt x="103" y="89"/>
                    </a:lnTo>
                    <a:lnTo>
                      <a:pt x="33" y="61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4636" y="2062"/>
                <a:ext cx="338" cy="175"/>
              </a:xfrm>
              <a:custGeom>
                <a:avLst/>
                <a:gdLst>
                  <a:gd name="T0" fmla="*/ 15 w 338"/>
                  <a:gd name="T1" fmla="*/ 0 h 175"/>
                  <a:gd name="T2" fmla="*/ 54 w 338"/>
                  <a:gd name="T3" fmla="*/ 0 h 175"/>
                  <a:gd name="T4" fmla="*/ 122 w 338"/>
                  <a:gd name="T5" fmla="*/ 26 h 175"/>
                  <a:gd name="T6" fmla="*/ 211 w 338"/>
                  <a:gd name="T7" fmla="*/ 70 h 175"/>
                  <a:gd name="T8" fmla="*/ 281 w 338"/>
                  <a:gd name="T9" fmla="*/ 117 h 175"/>
                  <a:gd name="T10" fmla="*/ 331 w 338"/>
                  <a:gd name="T11" fmla="*/ 152 h 175"/>
                  <a:gd name="T12" fmla="*/ 338 w 338"/>
                  <a:gd name="T13" fmla="*/ 171 h 175"/>
                  <a:gd name="T14" fmla="*/ 312 w 338"/>
                  <a:gd name="T15" fmla="*/ 175 h 175"/>
                  <a:gd name="T16" fmla="*/ 265 w 338"/>
                  <a:gd name="T17" fmla="*/ 122 h 175"/>
                  <a:gd name="T18" fmla="*/ 195 w 338"/>
                  <a:gd name="T19" fmla="*/ 84 h 175"/>
                  <a:gd name="T20" fmla="*/ 101 w 338"/>
                  <a:gd name="T21" fmla="*/ 40 h 175"/>
                  <a:gd name="T22" fmla="*/ 38 w 338"/>
                  <a:gd name="T23" fmla="*/ 16 h 175"/>
                  <a:gd name="T24" fmla="*/ 0 w 338"/>
                  <a:gd name="T25" fmla="*/ 16 h 175"/>
                  <a:gd name="T26" fmla="*/ 15 w 338"/>
                  <a:gd name="T27" fmla="*/ 0 h 175"/>
                  <a:gd name="T28" fmla="*/ 15 w 338"/>
                  <a:gd name="T2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175">
                    <a:moveTo>
                      <a:pt x="15" y="0"/>
                    </a:moveTo>
                    <a:lnTo>
                      <a:pt x="54" y="0"/>
                    </a:lnTo>
                    <a:lnTo>
                      <a:pt x="122" y="26"/>
                    </a:lnTo>
                    <a:lnTo>
                      <a:pt x="211" y="70"/>
                    </a:lnTo>
                    <a:lnTo>
                      <a:pt x="281" y="117"/>
                    </a:lnTo>
                    <a:lnTo>
                      <a:pt x="331" y="152"/>
                    </a:lnTo>
                    <a:lnTo>
                      <a:pt x="338" y="171"/>
                    </a:lnTo>
                    <a:lnTo>
                      <a:pt x="312" y="175"/>
                    </a:lnTo>
                    <a:lnTo>
                      <a:pt x="265" y="122"/>
                    </a:lnTo>
                    <a:lnTo>
                      <a:pt x="195" y="84"/>
                    </a:lnTo>
                    <a:lnTo>
                      <a:pt x="101" y="40"/>
                    </a:lnTo>
                    <a:lnTo>
                      <a:pt x="38" y="16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-8246573">
                <a:off x="3903" y="2800"/>
                <a:ext cx="200" cy="234"/>
                <a:chOff x="3136" y="2480"/>
                <a:chExt cx="200" cy="268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auto">
                <a:xfrm>
                  <a:off x="3136" y="2480"/>
                  <a:ext cx="200" cy="268"/>
                </a:xfrm>
                <a:prstGeom prst="can">
                  <a:avLst>
                    <a:gd name="adj" fmla="val 33500"/>
                  </a:avLst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  <p:sp>
              <p:nvSpPr>
                <p:cNvPr id="3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169" y="2565"/>
                  <a:ext cx="0" cy="14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99" y="2571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>
                  <a:off x="3236" y="2577"/>
                  <a:ext cx="0" cy="149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269" y="2572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3303" y="2562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>
                  <a:off x="3180" y="2496"/>
                  <a:ext cx="116" cy="40"/>
                </a:xfrm>
                <a:prstGeom prst="ellipse">
                  <a:avLst/>
                </a:prstGeom>
                <a:solidFill>
                  <a:srgbClr val="33CCFF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</p:grpSp>
        </p:grpSp>
        <p:sp>
          <p:nvSpPr>
            <p:cNvPr id="7" name="AutoShape 33"/>
            <p:cNvSpPr>
              <a:spLocks noChangeArrowheads="1"/>
            </p:cNvSpPr>
            <p:nvPr/>
          </p:nvSpPr>
          <p:spPr bwMode="auto">
            <a:xfrm rot="-360540">
              <a:off x="4665" y="304"/>
              <a:ext cx="542" cy="206"/>
            </a:xfrm>
            <a:prstGeom prst="cloudCallout">
              <a:avLst>
                <a:gd name="adj1" fmla="val -19773"/>
                <a:gd name="adj2" fmla="val 54472"/>
              </a:avLst>
            </a:prstGeom>
            <a:solidFill>
              <a:srgbClr val="FFFFCC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 rot="20908327">
              <a:off x="4702" y="292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dy" pitchFamily="66" charset="0"/>
                </a:rPr>
                <a:t>Glow</a:t>
              </a:r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323528" y="2276872"/>
            <a:ext cx="7775575" cy="4095750"/>
            <a:chOff x="323528" y="2276872"/>
            <a:chExt cx="7775575" cy="4095750"/>
          </a:xfrm>
        </p:grpSpPr>
        <p:sp>
          <p:nvSpPr>
            <p:cNvPr id="76" name="Rectangle 141"/>
            <p:cNvSpPr>
              <a:spLocks noChangeArrowheads="1"/>
            </p:cNvSpPr>
            <p:nvPr/>
          </p:nvSpPr>
          <p:spPr bwMode="auto">
            <a:xfrm>
              <a:off x="536253" y="2276872"/>
              <a:ext cx="7562850" cy="40957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7" name="Freeform 4"/>
            <p:cNvSpPr>
              <a:spLocks/>
            </p:cNvSpPr>
            <p:nvPr/>
          </p:nvSpPr>
          <p:spPr bwMode="auto">
            <a:xfrm>
              <a:off x="2026916" y="2548335"/>
              <a:ext cx="4505325" cy="3057525"/>
            </a:xfrm>
            <a:custGeom>
              <a:avLst/>
              <a:gdLst>
                <a:gd name="T0" fmla="*/ 1338 w 2838"/>
                <a:gd name="T1" fmla="*/ 18 h 1926"/>
                <a:gd name="T2" fmla="*/ 1257 w 2838"/>
                <a:gd name="T3" fmla="*/ 99 h 1926"/>
                <a:gd name="T4" fmla="*/ 1191 w 2838"/>
                <a:gd name="T5" fmla="*/ 202 h 1926"/>
                <a:gd name="T6" fmla="*/ 1137 w 2838"/>
                <a:gd name="T7" fmla="*/ 310 h 1926"/>
                <a:gd name="T8" fmla="*/ 1095 w 2838"/>
                <a:gd name="T9" fmla="*/ 418 h 1926"/>
                <a:gd name="T10" fmla="*/ 1050 w 2838"/>
                <a:gd name="T11" fmla="*/ 513 h 1926"/>
                <a:gd name="T12" fmla="*/ 1005 w 2838"/>
                <a:gd name="T13" fmla="*/ 639 h 1926"/>
                <a:gd name="T14" fmla="*/ 969 w 2838"/>
                <a:gd name="T15" fmla="*/ 747 h 1926"/>
                <a:gd name="T16" fmla="*/ 945 w 2838"/>
                <a:gd name="T17" fmla="*/ 850 h 1926"/>
                <a:gd name="T18" fmla="*/ 909 w 2838"/>
                <a:gd name="T19" fmla="*/ 964 h 1926"/>
                <a:gd name="T20" fmla="*/ 876 w 2838"/>
                <a:gd name="T21" fmla="*/ 1068 h 1926"/>
                <a:gd name="T22" fmla="*/ 843 w 2838"/>
                <a:gd name="T23" fmla="*/ 1176 h 1926"/>
                <a:gd name="T24" fmla="*/ 799 w 2838"/>
                <a:gd name="T25" fmla="*/ 1278 h 1926"/>
                <a:gd name="T26" fmla="*/ 741 w 2838"/>
                <a:gd name="T27" fmla="*/ 1396 h 1926"/>
                <a:gd name="T28" fmla="*/ 678 w 2838"/>
                <a:gd name="T29" fmla="*/ 1515 h 1926"/>
                <a:gd name="T30" fmla="*/ 594 w 2838"/>
                <a:gd name="T31" fmla="*/ 1614 h 1926"/>
                <a:gd name="T32" fmla="*/ 495 w 2838"/>
                <a:gd name="T33" fmla="*/ 1689 h 1926"/>
                <a:gd name="T34" fmla="*/ 381 w 2838"/>
                <a:gd name="T35" fmla="*/ 1746 h 1926"/>
                <a:gd name="T36" fmla="*/ 297 w 2838"/>
                <a:gd name="T37" fmla="*/ 1782 h 1926"/>
                <a:gd name="T38" fmla="*/ 195 w 2838"/>
                <a:gd name="T39" fmla="*/ 1821 h 1926"/>
                <a:gd name="T40" fmla="*/ 66 w 2838"/>
                <a:gd name="T41" fmla="*/ 1857 h 1926"/>
                <a:gd name="T42" fmla="*/ 0 w 2838"/>
                <a:gd name="T43" fmla="*/ 1887 h 1926"/>
                <a:gd name="T44" fmla="*/ 2831 w 2838"/>
                <a:gd name="T45" fmla="*/ 1914 h 1926"/>
                <a:gd name="T46" fmla="*/ 2781 w 2838"/>
                <a:gd name="T47" fmla="*/ 1863 h 1926"/>
                <a:gd name="T48" fmla="*/ 2682 w 2838"/>
                <a:gd name="T49" fmla="*/ 1833 h 1926"/>
                <a:gd name="T50" fmla="*/ 2565 w 2838"/>
                <a:gd name="T51" fmla="*/ 1794 h 1926"/>
                <a:gd name="T52" fmla="*/ 2451 w 2838"/>
                <a:gd name="T53" fmla="*/ 1746 h 1926"/>
                <a:gd name="T54" fmla="*/ 2319 w 2838"/>
                <a:gd name="T55" fmla="*/ 1680 h 1926"/>
                <a:gd name="T56" fmla="*/ 2283 w 2838"/>
                <a:gd name="T57" fmla="*/ 1650 h 1926"/>
                <a:gd name="T58" fmla="*/ 2199 w 2838"/>
                <a:gd name="T59" fmla="*/ 1582 h 1926"/>
                <a:gd name="T60" fmla="*/ 2124 w 2838"/>
                <a:gd name="T61" fmla="*/ 1485 h 1926"/>
                <a:gd name="T62" fmla="*/ 2061 w 2838"/>
                <a:gd name="T63" fmla="*/ 1386 h 1926"/>
                <a:gd name="T64" fmla="*/ 2028 w 2838"/>
                <a:gd name="T65" fmla="*/ 1326 h 1926"/>
                <a:gd name="T66" fmla="*/ 1962 w 2838"/>
                <a:gd name="T67" fmla="*/ 1191 h 1926"/>
                <a:gd name="T68" fmla="*/ 1935 w 2838"/>
                <a:gd name="T69" fmla="*/ 1107 h 1926"/>
                <a:gd name="T70" fmla="*/ 1902 w 2838"/>
                <a:gd name="T71" fmla="*/ 1011 h 1926"/>
                <a:gd name="T72" fmla="*/ 1866 w 2838"/>
                <a:gd name="T73" fmla="*/ 891 h 1926"/>
                <a:gd name="T74" fmla="*/ 1830 w 2838"/>
                <a:gd name="T75" fmla="*/ 771 h 1926"/>
                <a:gd name="T76" fmla="*/ 1791 w 2838"/>
                <a:gd name="T77" fmla="*/ 642 h 1926"/>
                <a:gd name="T78" fmla="*/ 1740 w 2838"/>
                <a:gd name="T79" fmla="*/ 504 h 1926"/>
                <a:gd name="T80" fmla="*/ 1698 w 2838"/>
                <a:gd name="T81" fmla="*/ 399 h 1926"/>
                <a:gd name="T82" fmla="*/ 1656 w 2838"/>
                <a:gd name="T83" fmla="*/ 312 h 1926"/>
                <a:gd name="T84" fmla="*/ 1620 w 2838"/>
                <a:gd name="T85" fmla="*/ 228 h 1926"/>
                <a:gd name="T86" fmla="*/ 1563 w 2838"/>
                <a:gd name="T87" fmla="*/ 135 h 1926"/>
                <a:gd name="T88" fmla="*/ 1587 w 2838"/>
                <a:gd name="T89" fmla="*/ 174 h 1926"/>
                <a:gd name="T90" fmla="*/ 1551 w 2838"/>
                <a:gd name="T91" fmla="*/ 129 h 1926"/>
                <a:gd name="T92" fmla="*/ 1500 w 2838"/>
                <a:gd name="T93" fmla="*/ 57 h 1926"/>
                <a:gd name="T94" fmla="*/ 1431 w 2838"/>
                <a:gd name="T95" fmla="*/ 6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8" h="1926">
                  <a:moveTo>
                    <a:pt x="1398" y="3"/>
                  </a:moveTo>
                  <a:lnTo>
                    <a:pt x="1371" y="6"/>
                  </a:lnTo>
                  <a:lnTo>
                    <a:pt x="1338" y="18"/>
                  </a:lnTo>
                  <a:lnTo>
                    <a:pt x="1307" y="30"/>
                  </a:lnTo>
                  <a:lnTo>
                    <a:pt x="1287" y="62"/>
                  </a:lnTo>
                  <a:lnTo>
                    <a:pt x="1257" y="99"/>
                  </a:lnTo>
                  <a:lnTo>
                    <a:pt x="1227" y="130"/>
                  </a:lnTo>
                  <a:lnTo>
                    <a:pt x="1209" y="160"/>
                  </a:lnTo>
                  <a:lnTo>
                    <a:pt x="1191" y="202"/>
                  </a:lnTo>
                  <a:lnTo>
                    <a:pt x="1167" y="232"/>
                  </a:lnTo>
                  <a:lnTo>
                    <a:pt x="1155" y="274"/>
                  </a:lnTo>
                  <a:lnTo>
                    <a:pt x="1137" y="310"/>
                  </a:lnTo>
                  <a:lnTo>
                    <a:pt x="1119" y="354"/>
                  </a:lnTo>
                  <a:lnTo>
                    <a:pt x="1107" y="382"/>
                  </a:lnTo>
                  <a:lnTo>
                    <a:pt x="1095" y="418"/>
                  </a:lnTo>
                  <a:lnTo>
                    <a:pt x="1077" y="447"/>
                  </a:lnTo>
                  <a:lnTo>
                    <a:pt x="1062" y="483"/>
                  </a:lnTo>
                  <a:lnTo>
                    <a:pt x="1050" y="513"/>
                  </a:lnTo>
                  <a:lnTo>
                    <a:pt x="1035" y="552"/>
                  </a:lnTo>
                  <a:lnTo>
                    <a:pt x="1020" y="594"/>
                  </a:lnTo>
                  <a:lnTo>
                    <a:pt x="1005" y="639"/>
                  </a:lnTo>
                  <a:lnTo>
                    <a:pt x="996" y="678"/>
                  </a:lnTo>
                  <a:lnTo>
                    <a:pt x="981" y="714"/>
                  </a:lnTo>
                  <a:lnTo>
                    <a:pt x="969" y="747"/>
                  </a:lnTo>
                  <a:lnTo>
                    <a:pt x="960" y="783"/>
                  </a:lnTo>
                  <a:lnTo>
                    <a:pt x="951" y="819"/>
                  </a:lnTo>
                  <a:lnTo>
                    <a:pt x="945" y="850"/>
                  </a:lnTo>
                  <a:lnTo>
                    <a:pt x="939" y="886"/>
                  </a:lnTo>
                  <a:lnTo>
                    <a:pt x="927" y="922"/>
                  </a:lnTo>
                  <a:lnTo>
                    <a:pt x="909" y="964"/>
                  </a:lnTo>
                  <a:lnTo>
                    <a:pt x="903" y="994"/>
                  </a:lnTo>
                  <a:lnTo>
                    <a:pt x="891" y="1030"/>
                  </a:lnTo>
                  <a:lnTo>
                    <a:pt x="876" y="1068"/>
                  </a:lnTo>
                  <a:lnTo>
                    <a:pt x="867" y="1098"/>
                  </a:lnTo>
                  <a:lnTo>
                    <a:pt x="855" y="1134"/>
                  </a:lnTo>
                  <a:lnTo>
                    <a:pt x="843" y="1176"/>
                  </a:lnTo>
                  <a:lnTo>
                    <a:pt x="828" y="1215"/>
                  </a:lnTo>
                  <a:lnTo>
                    <a:pt x="811" y="1254"/>
                  </a:lnTo>
                  <a:lnTo>
                    <a:pt x="799" y="1278"/>
                  </a:lnTo>
                  <a:lnTo>
                    <a:pt x="792" y="1311"/>
                  </a:lnTo>
                  <a:lnTo>
                    <a:pt x="771" y="1359"/>
                  </a:lnTo>
                  <a:lnTo>
                    <a:pt x="741" y="1396"/>
                  </a:lnTo>
                  <a:lnTo>
                    <a:pt x="720" y="1446"/>
                  </a:lnTo>
                  <a:lnTo>
                    <a:pt x="699" y="1474"/>
                  </a:lnTo>
                  <a:lnTo>
                    <a:pt x="678" y="1515"/>
                  </a:lnTo>
                  <a:lnTo>
                    <a:pt x="654" y="1545"/>
                  </a:lnTo>
                  <a:lnTo>
                    <a:pt x="627" y="1584"/>
                  </a:lnTo>
                  <a:lnTo>
                    <a:pt x="594" y="1614"/>
                  </a:lnTo>
                  <a:lnTo>
                    <a:pt x="570" y="1635"/>
                  </a:lnTo>
                  <a:lnTo>
                    <a:pt x="531" y="1665"/>
                  </a:lnTo>
                  <a:lnTo>
                    <a:pt x="495" y="1689"/>
                  </a:lnTo>
                  <a:lnTo>
                    <a:pt x="456" y="1716"/>
                  </a:lnTo>
                  <a:lnTo>
                    <a:pt x="420" y="1734"/>
                  </a:lnTo>
                  <a:lnTo>
                    <a:pt x="381" y="1746"/>
                  </a:lnTo>
                  <a:lnTo>
                    <a:pt x="354" y="1755"/>
                  </a:lnTo>
                  <a:lnTo>
                    <a:pt x="321" y="1767"/>
                  </a:lnTo>
                  <a:lnTo>
                    <a:pt x="297" y="1782"/>
                  </a:lnTo>
                  <a:lnTo>
                    <a:pt x="264" y="1791"/>
                  </a:lnTo>
                  <a:lnTo>
                    <a:pt x="231" y="1803"/>
                  </a:lnTo>
                  <a:lnTo>
                    <a:pt x="195" y="1821"/>
                  </a:lnTo>
                  <a:lnTo>
                    <a:pt x="153" y="1830"/>
                  </a:lnTo>
                  <a:lnTo>
                    <a:pt x="108" y="1848"/>
                  </a:lnTo>
                  <a:lnTo>
                    <a:pt x="66" y="1857"/>
                  </a:lnTo>
                  <a:lnTo>
                    <a:pt x="30" y="1866"/>
                  </a:lnTo>
                  <a:lnTo>
                    <a:pt x="12" y="1872"/>
                  </a:lnTo>
                  <a:lnTo>
                    <a:pt x="0" y="1887"/>
                  </a:lnTo>
                  <a:lnTo>
                    <a:pt x="0" y="1926"/>
                  </a:lnTo>
                  <a:lnTo>
                    <a:pt x="0" y="1914"/>
                  </a:lnTo>
                  <a:lnTo>
                    <a:pt x="2831" y="1914"/>
                  </a:lnTo>
                  <a:lnTo>
                    <a:pt x="2838" y="1875"/>
                  </a:lnTo>
                  <a:lnTo>
                    <a:pt x="2805" y="1869"/>
                  </a:lnTo>
                  <a:lnTo>
                    <a:pt x="2781" y="1863"/>
                  </a:lnTo>
                  <a:lnTo>
                    <a:pt x="2745" y="1854"/>
                  </a:lnTo>
                  <a:lnTo>
                    <a:pt x="2709" y="1842"/>
                  </a:lnTo>
                  <a:lnTo>
                    <a:pt x="2682" y="1833"/>
                  </a:lnTo>
                  <a:lnTo>
                    <a:pt x="2649" y="1821"/>
                  </a:lnTo>
                  <a:lnTo>
                    <a:pt x="2607" y="1806"/>
                  </a:lnTo>
                  <a:lnTo>
                    <a:pt x="2565" y="1794"/>
                  </a:lnTo>
                  <a:lnTo>
                    <a:pt x="2523" y="1776"/>
                  </a:lnTo>
                  <a:lnTo>
                    <a:pt x="2493" y="1764"/>
                  </a:lnTo>
                  <a:lnTo>
                    <a:pt x="2451" y="1746"/>
                  </a:lnTo>
                  <a:lnTo>
                    <a:pt x="2415" y="1728"/>
                  </a:lnTo>
                  <a:lnTo>
                    <a:pt x="2367" y="1710"/>
                  </a:lnTo>
                  <a:lnTo>
                    <a:pt x="2319" y="1680"/>
                  </a:lnTo>
                  <a:lnTo>
                    <a:pt x="2299" y="1662"/>
                  </a:lnTo>
                  <a:lnTo>
                    <a:pt x="2289" y="1662"/>
                  </a:lnTo>
                  <a:lnTo>
                    <a:pt x="2283" y="1650"/>
                  </a:lnTo>
                  <a:lnTo>
                    <a:pt x="2255" y="1634"/>
                  </a:lnTo>
                  <a:lnTo>
                    <a:pt x="2220" y="1611"/>
                  </a:lnTo>
                  <a:lnTo>
                    <a:pt x="2199" y="1582"/>
                  </a:lnTo>
                  <a:lnTo>
                    <a:pt x="2181" y="1558"/>
                  </a:lnTo>
                  <a:lnTo>
                    <a:pt x="2151" y="1522"/>
                  </a:lnTo>
                  <a:lnTo>
                    <a:pt x="2124" y="1485"/>
                  </a:lnTo>
                  <a:lnTo>
                    <a:pt x="2100" y="1452"/>
                  </a:lnTo>
                  <a:lnTo>
                    <a:pt x="2079" y="1419"/>
                  </a:lnTo>
                  <a:lnTo>
                    <a:pt x="2061" y="1386"/>
                  </a:lnTo>
                  <a:lnTo>
                    <a:pt x="2046" y="1356"/>
                  </a:lnTo>
                  <a:lnTo>
                    <a:pt x="2010" y="1293"/>
                  </a:lnTo>
                  <a:lnTo>
                    <a:pt x="2028" y="1326"/>
                  </a:lnTo>
                  <a:lnTo>
                    <a:pt x="1995" y="1257"/>
                  </a:lnTo>
                  <a:lnTo>
                    <a:pt x="1974" y="1218"/>
                  </a:lnTo>
                  <a:lnTo>
                    <a:pt x="1962" y="1191"/>
                  </a:lnTo>
                  <a:lnTo>
                    <a:pt x="1953" y="1161"/>
                  </a:lnTo>
                  <a:lnTo>
                    <a:pt x="1941" y="1140"/>
                  </a:lnTo>
                  <a:lnTo>
                    <a:pt x="1935" y="1107"/>
                  </a:lnTo>
                  <a:lnTo>
                    <a:pt x="1923" y="1083"/>
                  </a:lnTo>
                  <a:lnTo>
                    <a:pt x="1914" y="1053"/>
                  </a:lnTo>
                  <a:lnTo>
                    <a:pt x="1902" y="1011"/>
                  </a:lnTo>
                  <a:lnTo>
                    <a:pt x="1887" y="978"/>
                  </a:lnTo>
                  <a:lnTo>
                    <a:pt x="1872" y="930"/>
                  </a:lnTo>
                  <a:lnTo>
                    <a:pt x="1866" y="891"/>
                  </a:lnTo>
                  <a:lnTo>
                    <a:pt x="1854" y="852"/>
                  </a:lnTo>
                  <a:lnTo>
                    <a:pt x="1845" y="819"/>
                  </a:lnTo>
                  <a:lnTo>
                    <a:pt x="1830" y="771"/>
                  </a:lnTo>
                  <a:lnTo>
                    <a:pt x="1818" y="729"/>
                  </a:lnTo>
                  <a:lnTo>
                    <a:pt x="1800" y="681"/>
                  </a:lnTo>
                  <a:lnTo>
                    <a:pt x="1791" y="642"/>
                  </a:lnTo>
                  <a:lnTo>
                    <a:pt x="1773" y="600"/>
                  </a:lnTo>
                  <a:lnTo>
                    <a:pt x="1761" y="546"/>
                  </a:lnTo>
                  <a:lnTo>
                    <a:pt x="1740" y="504"/>
                  </a:lnTo>
                  <a:lnTo>
                    <a:pt x="1725" y="465"/>
                  </a:lnTo>
                  <a:lnTo>
                    <a:pt x="1713" y="432"/>
                  </a:lnTo>
                  <a:lnTo>
                    <a:pt x="1698" y="399"/>
                  </a:lnTo>
                  <a:lnTo>
                    <a:pt x="1674" y="345"/>
                  </a:lnTo>
                  <a:lnTo>
                    <a:pt x="1686" y="375"/>
                  </a:lnTo>
                  <a:lnTo>
                    <a:pt x="1656" y="312"/>
                  </a:lnTo>
                  <a:lnTo>
                    <a:pt x="1644" y="285"/>
                  </a:lnTo>
                  <a:lnTo>
                    <a:pt x="1629" y="252"/>
                  </a:lnTo>
                  <a:lnTo>
                    <a:pt x="1620" y="228"/>
                  </a:lnTo>
                  <a:lnTo>
                    <a:pt x="1608" y="207"/>
                  </a:lnTo>
                  <a:lnTo>
                    <a:pt x="1578" y="156"/>
                  </a:lnTo>
                  <a:lnTo>
                    <a:pt x="1563" y="135"/>
                  </a:lnTo>
                  <a:lnTo>
                    <a:pt x="1563" y="141"/>
                  </a:lnTo>
                  <a:lnTo>
                    <a:pt x="1572" y="144"/>
                  </a:lnTo>
                  <a:lnTo>
                    <a:pt x="1587" y="174"/>
                  </a:lnTo>
                  <a:lnTo>
                    <a:pt x="1593" y="192"/>
                  </a:lnTo>
                  <a:lnTo>
                    <a:pt x="1578" y="156"/>
                  </a:lnTo>
                  <a:lnTo>
                    <a:pt x="1551" y="129"/>
                  </a:lnTo>
                  <a:lnTo>
                    <a:pt x="1539" y="105"/>
                  </a:lnTo>
                  <a:lnTo>
                    <a:pt x="1518" y="81"/>
                  </a:lnTo>
                  <a:lnTo>
                    <a:pt x="1500" y="57"/>
                  </a:lnTo>
                  <a:lnTo>
                    <a:pt x="1479" y="39"/>
                  </a:lnTo>
                  <a:lnTo>
                    <a:pt x="1455" y="18"/>
                  </a:lnTo>
                  <a:lnTo>
                    <a:pt x="1431" y="6"/>
                  </a:lnTo>
                  <a:lnTo>
                    <a:pt x="1416" y="0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8" name="Rectangle 13"/>
            <p:cNvSpPr>
              <a:spLocks noChangeArrowheads="1"/>
            </p:cNvSpPr>
            <p:nvPr/>
          </p:nvSpPr>
          <p:spPr bwMode="auto">
            <a:xfrm>
              <a:off x="5836916" y="4643835"/>
              <a:ext cx="1713612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sz="2400" b="1" i="1" dirty="0">
                  <a:solidFill>
                    <a:schemeClr val="bg1"/>
                  </a:solidFill>
                </a:rPr>
                <a:t>α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/</a:t>
              </a:r>
              <a:r>
                <a:rPr lang="en-US" sz="2400" b="1" dirty="0">
                  <a:solidFill>
                    <a:schemeClr val="bg1"/>
                  </a:solidFill>
                </a:rPr>
                <a:t>2 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0,015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5813103" y="5251847"/>
              <a:ext cx="728663" cy="344488"/>
            </a:xfrm>
            <a:custGeom>
              <a:avLst/>
              <a:gdLst>
                <a:gd name="T0" fmla="*/ 0 w 447"/>
                <a:gd name="T1" fmla="*/ 3 h 198"/>
                <a:gd name="T2" fmla="*/ 0 w 447"/>
                <a:gd name="T3" fmla="*/ 18 h 198"/>
                <a:gd name="T4" fmla="*/ 0 w 447"/>
                <a:gd name="T5" fmla="*/ 39 h 198"/>
                <a:gd name="T6" fmla="*/ 0 w 447"/>
                <a:gd name="T7" fmla="*/ 66 h 198"/>
                <a:gd name="T8" fmla="*/ 1 w 447"/>
                <a:gd name="T9" fmla="*/ 95 h 198"/>
                <a:gd name="T10" fmla="*/ 1 w 447"/>
                <a:gd name="T11" fmla="*/ 119 h 198"/>
                <a:gd name="T12" fmla="*/ 1 w 447"/>
                <a:gd name="T13" fmla="*/ 143 h 198"/>
                <a:gd name="T14" fmla="*/ 1 w 447"/>
                <a:gd name="T15" fmla="*/ 167 h 198"/>
                <a:gd name="T16" fmla="*/ 0 w 447"/>
                <a:gd name="T17" fmla="*/ 198 h 198"/>
                <a:gd name="T18" fmla="*/ 447 w 447"/>
                <a:gd name="T19" fmla="*/ 198 h 198"/>
                <a:gd name="T20" fmla="*/ 447 w 447"/>
                <a:gd name="T21" fmla="*/ 150 h 198"/>
                <a:gd name="T22" fmla="*/ 444 w 447"/>
                <a:gd name="T23" fmla="*/ 153 h 198"/>
                <a:gd name="T24" fmla="*/ 425 w 447"/>
                <a:gd name="T25" fmla="*/ 143 h 198"/>
                <a:gd name="T26" fmla="*/ 401 w 447"/>
                <a:gd name="T27" fmla="*/ 143 h 198"/>
                <a:gd name="T28" fmla="*/ 377 w 447"/>
                <a:gd name="T29" fmla="*/ 135 h 198"/>
                <a:gd name="T30" fmla="*/ 353 w 447"/>
                <a:gd name="T31" fmla="*/ 135 h 198"/>
                <a:gd name="T32" fmla="*/ 329 w 447"/>
                <a:gd name="T33" fmla="*/ 127 h 198"/>
                <a:gd name="T34" fmla="*/ 305 w 447"/>
                <a:gd name="T35" fmla="*/ 119 h 198"/>
                <a:gd name="T36" fmla="*/ 281 w 447"/>
                <a:gd name="T37" fmla="*/ 111 h 198"/>
                <a:gd name="T38" fmla="*/ 258 w 447"/>
                <a:gd name="T39" fmla="*/ 102 h 198"/>
                <a:gd name="T40" fmla="*/ 234 w 447"/>
                <a:gd name="T41" fmla="*/ 96 h 198"/>
                <a:gd name="T42" fmla="*/ 209 w 447"/>
                <a:gd name="T43" fmla="*/ 87 h 198"/>
                <a:gd name="T44" fmla="*/ 185 w 447"/>
                <a:gd name="T45" fmla="*/ 79 h 198"/>
                <a:gd name="T46" fmla="*/ 162 w 447"/>
                <a:gd name="T47" fmla="*/ 69 h 198"/>
                <a:gd name="T48" fmla="*/ 135 w 447"/>
                <a:gd name="T49" fmla="*/ 60 h 198"/>
                <a:gd name="T50" fmla="*/ 111 w 447"/>
                <a:gd name="T51" fmla="*/ 54 h 198"/>
                <a:gd name="T52" fmla="*/ 87 w 447"/>
                <a:gd name="T53" fmla="*/ 42 h 198"/>
                <a:gd name="T54" fmla="*/ 63 w 447"/>
                <a:gd name="T55" fmla="*/ 30 h 198"/>
                <a:gd name="T56" fmla="*/ 41 w 447"/>
                <a:gd name="T57" fmla="*/ 23 h 198"/>
                <a:gd name="T58" fmla="*/ 17 w 447"/>
                <a:gd name="T59" fmla="*/ 15 h 198"/>
                <a:gd name="T60" fmla="*/ 3 w 447"/>
                <a:gd name="T61" fmla="*/ 0 h 198"/>
                <a:gd name="T62" fmla="*/ 3 w 447"/>
                <a:gd name="T6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7" h="198">
                  <a:moveTo>
                    <a:pt x="0" y="3"/>
                  </a:moveTo>
                  <a:lnTo>
                    <a:pt x="0" y="18"/>
                  </a:lnTo>
                  <a:lnTo>
                    <a:pt x="0" y="39"/>
                  </a:lnTo>
                  <a:lnTo>
                    <a:pt x="0" y="66"/>
                  </a:lnTo>
                  <a:lnTo>
                    <a:pt x="1" y="95"/>
                  </a:lnTo>
                  <a:lnTo>
                    <a:pt x="1" y="119"/>
                  </a:lnTo>
                  <a:lnTo>
                    <a:pt x="1" y="143"/>
                  </a:lnTo>
                  <a:lnTo>
                    <a:pt x="1" y="167"/>
                  </a:lnTo>
                  <a:lnTo>
                    <a:pt x="0" y="198"/>
                  </a:lnTo>
                  <a:lnTo>
                    <a:pt x="447" y="198"/>
                  </a:lnTo>
                  <a:lnTo>
                    <a:pt x="447" y="150"/>
                  </a:lnTo>
                  <a:lnTo>
                    <a:pt x="444" y="153"/>
                  </a:lnTo>
                  <a:lnTo>
                    <a:pt x="425" y="143"/>
                  </a:lnTo>
                  <a:lnTo>
                    <a:pt x="401" y="143"/>
                  </a:lnTo>
                  <a:lnTo>
                    <a:pt x="377" y="135"/>
                  </a:lnTo>
                  <a:lnTo>
                    <a:pt x="353" y="135"/>
                  </a:lnTo>
                  <a:lnTo>
                    <a:pt x="329" y="127"/>
                  </a:lnTo>
                  <a:lnTo>
                    <a:pt x="305" y="119"/>
                  </a:lnTo>
                  <a:lnTo>
                    <a:pt x="281" y="111"/>
                  </a:lnTo>
                  <a:lnTo>
                    <a:pt x="258" y="102"/>
                  </a:lnTo>
                  <a:lnTo>
                    <a:pt x="234" y="96"/>
                  </a:lnTo>
                  <a:lnTo>
                    <a:pt x="209" y="87"/>
                  </a:lnTo>
                  <a:lnTo>
                    <a:pt x="185" y="79"/>
                  </a:lnTo>
                  <a:lnTo>
                    <a:pt x="162" y="69"/>
                  </a:lnTo>
                  <a:lnTo>
                    <a:pt x="135" y="60"/>
                  </a:lnTo>
                  <a:lnTo>
                    <a:pt x="111" y="54"/>
                  </a:lnTo>
                  <a:lnTo>
                    <a:pt x="87" y="42"/>
                  </a:lnTo>
                  <a:lnTo>
                    <a:pt x="63" y="30"/>
                  </a:lnTo>
                  <a:lnTo>
                    <a:pt x="41" y="23"/>
                  </a:lnTo>
                  <a:lnTo>
                    <a:pt x="17" y="15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>
              <a:off x="5809928" y="4367610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 flipH="1">
              <a:off x="6032178" y="5108972"/>
              <a:ext cx="0" cy="4270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2891" y="5743972"/>
              <a:ext cx="33823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5179691" y="5743972"/>
              <a:ext cx="1005084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</a:rPr>
                <a:t>   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2,17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6494141" y="4162822"/>
              <a:ext cx="154901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</a:rPr>
                <a:t>Rejeitar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H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0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3226771" y="4181872"/>
              <a:ext cx="2137317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smtClean="0">
                  <a:solidFill>
                    <a:schemeClr val="bg1"/>
                  </a:solidFill>
                </a:rPr>
                <a:t>Não Rejeitar </a:t>
              </a:r>
              <a:r>
                <a:rPr lang="pt-BR" sz="2400" b="1" i="1" smtClean="0">
                  <a:solidFill>
                    <a:schemeClr val="bg1"/>
                  </a:solidFill>
                </a:rPr>
                <a:t>H</a:t>
              </a:r>
              <a:r>
                <a:rPr lang="pt-BR" sz="2400" b="1" baseline="-25000" smtClean="0">
                  <a:solidFill>
                    <a:schemeClr val="bg1"/>
                  </a:solidFill>
                </a:rPr>
                <a:t>0</a:t>
              </a:r>
              <a:endParaRPr lang="pt-BR" sz="2400" b="1" baseline="-25000">
                <a:solidFill>
                  <a:schemeClr val="bg1"/>
                </a:solidFill>
              </a:endParaRPr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6894191" y="5382022"/>
              <a:ext cx="304572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i="1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702941" y="4181872"/>
              <a:ext cx="154901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</a:rPr>
                <a:t>Rejeitar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2022153" y="5243910"/>
              <a:ext cx="738188" cy="361950"/>
            </a:xfrm>
            <a:custGeom>
              <a:avLst/>
              <a:gdLst>
                <a:gd name="T0" fmla="*/ 462 w 465"/>
                <a:gd name="T1" fmla="*/ 12 h 225"/>
                <a:gd name="T2" fmla="*/ 462 w 465"/>
                <a:gd name="T3" fmla="*/ 36 h 225"/>
                <a:gd name="T4" fmla="*/ 462 w 465"/>
                <a:gd name="T5" fmla="*/ 57 h 225"/>
                <a:gd name="T6" fmla="*/ 462 w 465"/>
                <a:gd name="T7" fmla="*/ 81 h 225"/>
                <a:gd name="T8" fmla="*/ 463 w 465"/>
                <a:gd name="T9" fmla="*/ 104 h 225"/>
                <a:gd name="T10" fmla="*/ 463 w 465"/>
                <a:gd name="T11" fmla="*/ 128 h 225"/>
                <a:gd name="T12" fmla="*/ 463 w 465"/>
                <a:gd name="T13" fmla="*/ 152 h 225"/>
                <a:gd name="T14" fmla="*/ 463 w 465"/>
                <a:gd name="T15" fmla="*/ 176 h 225"/>
                <a:gd name="T16" fmla="*/ 462 w 465"/>
                <a:gd name="T17" fmla="*/ 222 h 225"/>
                <a:gd name="T18" fmla="*/ 0 w 465"/>
                <a:gd name="T19" fmla="*/ 225 h 225"/>
                <a:gd name="T20" fmla="*/ 0 w 465"/>
                <a:gd name="T21" fmla="*/ 177 h 225"/>
                <a:gd name="T22" fmla="*/ 21 w 465"/>
                <a:gd name="T23" fmla="*/ 168 h 225"/>
                <a:gd name="T24" fmla="*/ 36 w 465"/>
                <a:gd name="T25" fmla="*/ 162 h 225"/>
                <a:gd name="T26" fmla="*/ 54 w 465"/>
                <a:gd name="T27" fmla="*/ 159 h 225"/>
                <a:gd name="T28" fmla="*/ 84 w 465"/>
                <a:gd name="T29" fmla="*/ 150 h 225"/>
                <a:gd name="T30" fmla="*/ 111 w 465"/>
                <a:gd name="T31" fmla="*/ 144 h 225"/>
                <a:gd name="T32" fmla="*/ 135 w 465"/>
                <a:gd name="T33" fmla="*/ 136 h 225"/>
                <a:gd name="T34" fmla="*/ 159 w 465"/>
                <a:gd name="T35" fmla="*/ 128 h 225"/>
                <a:gd name="T36" fmla="*/ 183 w 465"/>
                <a:gd name="T37" fmla="*/ 123 h 225"/>
                <a:gd name="T38" fmla="*/ 207 w 465"/>
                <a:gd name="T39" fmla="*/ 120 h 225"/>
                <a:gd name="T40" fmla="*/ 231 w 465"/>
                <a:gd name="T41" fmla="*/ 112 h 225"/>
                <a:gd name="T42" fmla="*/ 252 w 465"/>
                <a:gd name="T43" fmla="*/ 102 h 225"/>
                <a:gd name="T44" fmla="*/ 279 w 465"/>
                <a:gd name="T45" fmla="*/ 93 h 225"/>
                <a:gd name="T46" fmla="*/ 303 w 465"/>
                <a:gd name="T47" fmla="*/ 88 h 225"/>
                <a:gd name="T48" fmla="*/ 327 w 465"/>
                <a:gd name="T49" fmla="*/ 75 h 225"/>
                <a:gd name="T50" fmla="*/ 351 w 465"/>
                <a:gd name="T51" fmla="*/ 63 h 225"/>
                <a:gd name="T52" fmla="*/ 375 w 465"/>
                <a:gd name="T53" fmla="*/ 56 h 225"/>
                <a:gd name="T54" fmla="*/ 399 w 465"/>
                <a:gd name="T55" fmla="*/ 48 h 225"/>
                <a:gd name="T56" fmla="*/ 423 w 465"/>
                <a:gd name="T57" fmla="*/ 32 h 225"/>
                <a:gd name="T58" fmla="*/ 447 w 465"/>
                <a:gd name="T59" fmla="*/ 24 h 225"/>
                <a:gd name="T60" fmla="*/ 463 w 465"/>
                <a:gd name="T61" fmla="*/ 0 h 225"/>
                <a:gd name="T62" fmla="*/ 465 w 465"/>
                <a:gd name="T63" fmla="*/ 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225">
                  <a:moveTo>
                    <a:pt x="462" y="12"/>
                  </a:moveTo>
                  <a:lnTo>
                    <a:pt x="462" y="36"/>
                  </a:lnTo>
                  <a:lnTo>
                    <a:pt x="462" y="57"/>
                  </a:lnTo>
                  <a:lnTo>
                    <a:pt x="462" y="81"/>
                  </a:lnTo>
                  <a:lnTo>
                    <a:pt x="463" y="104"/>
                  </a:lnTo>
                  <a:lnTo>
                    <a:pt x="463" y="128"/>
                  </a:lnTo>
                  <a:lnTo>
                    <a:pt x="463" y="152"/>
                  </a:lnTo>
                  <a:lnTo>
                    <a:pt x="463" y="176"/>
                  </a:lnTo>
                  <a:lnTo>
                    <a:pt x="462" y="222"/>
                  </a:lnTo>
                  <a:lnTo>
                    <a:pt x="0" y="225"/>
                  </a:lnTo>
                  <a:lnTo>
                    <a:pt x="0" y="177"/>
                  </a:lnTo>
                  <a:lnTo>
                    <a:pt x="21" y="168"/>
                  </a:lnTo>
                  <a:lnTo>
                    <a:pt x="36" y="162"/>
                  </a:lnTo>
                  <a:lnTo>
                    <a:pt x="54" y="159"/>
                  </a:lnTo>
                  <a:lnTo>
                    <a:pt x="84" y="150"/>
                  </a:lnTo>
                  <a:lnTo>
                    <a:pt x="111" y="144"/>
                  </a:lnTo>
                  <a:lnTo>
                    <a:pt x="135" y="136"/>
                  </a:lnTo>
                  <a:lnTo>
                    <a:pt x="159" y="128"/>
                  </a:lnTo>
                  <a:lnTo>
                    <a:pt x="183" y="123"/>
                  </a:lnTo>
                  <a:lnTo>
                    <a:pt x="207" y="120"/>
                  </a:lnTo>
                  <a:lnTo>
                    <a:pt x="231" y="112"/>
                  </a:lnTo>
                  <a:lnTo>
                    <a:pt x="252" y="102"/>
                  </a:lnTo>
                  <a:lnTo>
                    <a:pt x="279" y="93"/>
                  </a:lnTo>
                  <a:lnTo>
                    <a:pt x="303" y="88"/>
                  </a:lnTo>
                  <a:lnTo>
                    <a:pt x="327" y="75"/>
                  </a:lnTo>
                  <a:lnTo>
                    <a:pt x="351" y="63"/>
                  </a:lnTo>
                  <a:lnTo>
                    <a:pt x="375" y="56"/>
                  </a:lnTo>
                  <a:lnTo>
                    <a:pt x="399" y="48"/>
                  </a:lnTo>
                  <a:lnTo>
                    <a:pt x="423" y="32"/>
                  </a:lnTo>
                  <a:lnTo>
                    <a:pt x="447" y="24"/>
                  </a:lnTo>
                  <a:lnTo>
                    <a:pt x="463" y="0"/>
                  </a:lnTo>
                  <a:lnTo>
                    <a:pt x="465" y="6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9" name="Rectangle 28"/>
            <p:cNvSpPr>
              <a:spLocks noChangeArrowheads="1"/>
            </p:cNvSpPr>
            <p:nvPr/>
          </p:nvSpPr>
          <p:spPr bwMode="auto">
            <a:xfrm>
              <a:off x="2074541" y="5763022"/>
              <a:ext cx="1099661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</a:rPr>
                <a:t>    -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2,17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 flipH="1">
              <a:off x="2082478" y="4405710"/>
              <a:ext cx="6731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1" name="Line 5"/>
            <p:cNvSpPr>
              <a:spLocks noChangeShapeType="1"/>
            </p:cNvSpPr>
            <p:nvPr/>
          </p:nvSpPr>
          <p:spPr bwMode="auto">
            <a:xfrm>
              <a:off x="1776091" y="5599510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92" name="Group 144"/>
            <p:cNvGrpSpPr>
              <a:grpSpLocks/>
            </p:cNvGrpSpPr>
            <p:nvPr/>
          </p:nvGrpSpPr>
          <p:grpSpPr bwMode="auto">
            <a:xfrm>
              <a:off x="1907853" y="2484835"/>
              <a:ext cx="4835525" cy="2941637"/>
              <a:chOff x="1380" y="1247"/>
              <a:chExt cx="3046" cy="1853"/>
            </a:xfrm>
          </p:grpSpPr>
          <p:sp>
            <p:nvSpPr>
              <p:cNvPr id="93" name="Arc 7"/>
              <p:cNvSpPr>
                <a:spLocks/>
              </p:cNvSpPr>
              <p:nvPr/>
            </p:nvSpPr>
            <p:spPr bwMode="auto">
              <a:xfrm rot="4500000">
                <a:off x="3168" y="2352"/>
                <a:ext cx="764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8778 w 18778"/>
                  <a:gd name="T1" fmla="*/ 10674 h 21600"/>
                  <a:gd name="T2" fmla="*/ 0 w 18778"/>
                  <a:gd name="T3" fmla="*/ 21600 h 21600"/>
                  <a:gd name="T4" fmla="*/ 0 w 1877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78" h="21600" fill="none" extrusionOk="0">
                    <a:moveTo>
                      <a:pt x="18778" y="10674"/>
                    </a:moveTo>
                    <a:cubicBezTo>
                      <a:pt x="14939" y="17428"/>
                      <a:pt x="7768" y="21599"/>
                      <a:pt x="0" y="21600"/>
                    </a:cubicBezTo>
                  </a:path>
                  <a:path w="18778" h="21600" stroke="0" extrusionOk="0">
                    <a:moveTo>
                      <a:pt x="18778" y="10674"/>
                    </a:moveTo>
                    <a:cubicBezTo>
                      <a:pt x="14939" y="17428"/>
                      <a:pt x="7768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Arc 9"/>
              <p:cNvSpPr>
                <a:spLocks/>
              </p:cNvSpPr>
              <p:nvPr/>
            </p:nvSpPr>
            <p:spPr bwMode="auto">
              <a:xfrm rot="6300000">
                <a:off x="2143" y="1613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Arc 10"/>
              <p:cNvSpPr>
                <a:spLocks/>
              </p:cNvSpPr>
              <p:nvPr/>
            </p:nvSpPr>
            <p:spPr bwMode="auto">
              <a:xfrm rot="16980000">
                <a:off x="1764" y="2377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Arc 12"/>
              <p:cNvSpPr>
                <a:spLocks/>
              </p:cNvSpPr>
              <p:nvPr/>
            </p:nvSpPr>
            <p:spPr bwMode="auto">
              <a:xfrm rot="15300000">
                <a:off x="2604" y="1615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Arc 8"/>
              <p:cNvSpPr>
                <a:spLocks/>
              </p:cNvSpPr>
              <p:nvPr/>
            </p:nvSpPr>
            <p:spPr bwMode="auto">
              <a:xfrm rot="720000">
                <a:off x="3619" y="2879"/>
                <a:ext cx="807" cy="221"/>
              </a:xfrm>
              <a:custGeom>
                <a:avLst/>
                <a:gdLst>
                  <a:gd name="G0" fmla="+- 20857 0 0"/>
                  <a:gd name="G1" fmla="+- 0 0 0"/>
                  <a:gd name="G2" fmla="+- 21600 0 0"/>
                  <a:gd name="T0" fmla="*/ 18718 w 20857"/>
                  <a:gd name="T1" fmla="*/ 21494 h 21494"/>
                  <a:gd name="T2" fmla="*/ 0 w 20857"/>
                  <a:gd name="T3" fmla="*/ 5616 h 21494"/>
                  <a:gd name="T4" fmla="*/ 20857 w 20857"/>
                  <a:gd name="T5" fmla="*/ 0 h 2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57" h="21494" fill="none" extrusionOk="0">
                    <a:moveTo>
                      <a:pt x="18718" y="21493"/>
                    </a:moveTo>
                    <a:cubicBezTo>
                      <a:pt x="9785" y="20604"/>
                      <a:pt x="2333" y="14283"/>
                      <a:pt x="-1" y="5616"/>
                    </a:cubicBezTo>
                  </a:path>
                  <a:path w="20857" h="21494" stroke="0" extrusionOk="0">
                    <a:moveTo>
                      <a:pt x="18718" y="21493"/>
                    </a:moveTo>
                    <a:cubicBezTo>
                      <a:pt x="9785" y="20604"/>
                      <a:pt x="2333" y="14283"/>
                      <a:pt x="-1" y="5616"/>
                    </a:cubicBezTo>
                    <a:lnTo>
                      <a:pt x="20857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Arc 11"/>
              <p:cNvSpPr>
                <a:spLocks/>
              </p:cNvSpPr>
              <p:nvPr/>
            </p:nvSpPr>
            <p:spPr bwMode="auto">
              <a:xfrm rot="20760000">
                <a:off x="1380" y="2929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Line 34"/>
            <p:cNvSpPr>
              <a:spLocks noChangeShapeType="1"/>
            </p:cNvSpPr>
            <p:nvPr/>
          </p:nvSpPr>
          <p:spPr bwMode="auto">
            <a:xfrm flipH="1">
              <a:off x="2526978" y="5108972"/>
              <a:ext cx="0" cy="4127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0" name="Line 35"/>
            <p:cNvSpPr>
              <a:spLocks noChangeShapeType="1"/>
            </p:cNvSpPr>
            <p:nvPr/>
          </p:nvSpPr>
          <p:spPr bwMode="auto">
            <a:xfrm>
              <a:off x="4284341" y="5415360"/>
              <a:ext cx="0" cy="3143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4" name="Line 26"/>
            <p:cNvSpPr>
              <a:spLocks noChangeShapeType="1"/>
            </p:cNvSpPr>
            <p:nvPr/>
          </p:nvSpPr>
          <p:spPr bwMode="auto">
            <a:xfrm>
              <a:off x="2755578" y="4118372"/>
              <a:ext cx="0" cy="16335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5803578" y="4118372"/>
              <a:ext cx="0" cy="16335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6" name="AutoShape 142"/>
            <p:cNvSpPr>
              <a:spLocks noChangeArrowheads="1"/>
            </p:cNvSpPr>
            <p:nvPr/>
          </p:nvSpPr>
          <p:spPr bwMode="auto">
            <a:xfrm rot="5400000">
              <a:off x="279078" y="432792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7" name="AutoShape 143"/>
            <p:cNvSpPr>
              <a:spLocks noChangeArrowheads="1"/>
            </p:cNvSpPr>
            <p:nvPr/>
          </p:nvSpPr>
          <p:spPr bwMode="auto">
            <a:xfrm rot="5400000">
              <a:off x="279078" y="550902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8" name="Rectangle 147"/>
            <p:cNvSpPr>
              <a:spLocks noChangeArrowheads="1"/>
            </p:cNvSpPr>
            <p:nvPr/>
          </p:nvSpPr>
          <p:spPr bwMode="auto">
            <a:xfrm>
              <a:off x="1131566" y="4643835"/>
              <a:ext cx="1644682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l-GR" sz="2400" b="1" i="1" dirty="0" smtClean="0">
                  <a:solidFill>
                    <a:schemeClr val="bg1"/>
                  </a:solidFill>
                </a:rPr>
                <a:t>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/2 </a:t>
              </a:r>
              <a:r>
                <a:rPr lang="en-US" sz="2400" b="1" dirty="0">
                  <a:solidFill>
                    <a:schemeClr val="bg1"/>
                  </a:solidFill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0,015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33"/>
                <p:cNvSpPr>
                  <a:spLocks noChangeArrowheads="1"/>
                </p:cNvSpPr>
                <p:nvPr/>
              </p:nvSpPr>
              <p:spPr bwMode="auto">
                <a:xfrm>
                  <a:off x="5326837" y="2467670"/>
                  <a:ext cx="1851021" cy="164070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pPr algn="l"/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 de </a:t>
                  </a: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6837" y="2467670"/>
                  <a:ext cx="1851021" cy="164070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02" t="-719"/>
                  </a:stretch>
                </a:blipFill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79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Abordagem Intervalo de Confiança para </a:t>
            </a:r>
            <a:r>
              <a:rPr lang="pt-BR" sz="2800" dirty="0" smtClean="0"/>
              <a:t>Testes Bicaudais sobre </a:t>
            </a:r>
            <a:r>
              <a:rPr lang="pt-BR" sz="2800" dirty="0"/>
              <a:t>uma </a:t>
            </a:r>
            <a:r>
              <a:rPr lang="pt-BR" sz="2800" dirty="0" smtClean="0"/>
              <a:t>Média </a:t>
            </a:r>
            <a:r>
              <a:rPr lang="pt-BR" sz="2800" dirty="0"/>
              <a:t>da </a:t>
            </a:r>
            <a:r>
              <a:rPr lang="pt-BR" sz="2800" dirty="0" smtClean="0"/>
              <a:t>População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Selecione uma amostra aleatória simples da população e </a:t>
            </a:r>
            <a:r>
              <a:rPr lang="pt-BR" dirty="0" smtClean="0"/>
              <a:t>use </a:t>
            </a:r>
            <a:r>
              <a:rPr lang="pt-BR" dirty="0"/>
              <a:t>o valor da média amostral para desenvolver o intervalo de confiança para a média </a:t>
            </a:r>
            <a:r>
              <a:rPr lang="pt-BR" dirty="0" smtClean="0"/>
              <a:t>populacional </a:t>
            </a:r>
            <a:r>
              <a:rPr lang="pt-BR" i="1" dirty="0" smtClean="0"/>
              <a:t>µ</a:t>
            </a:r>
            <a:r>
              <a:rPr lang="pt-BR" dirty="0" smtClean="0"/>
              <a:t> </a:t>
            </a:r>
            <a:r>
              <a:rPr lang="pt-BR" dirty="0"/>
              <a:t>(Intervalos de confiança são abordados no Capítulo </a:t>
            </a:r>
            <a:r>
              <a:rPr lang="pt-BR" dirty="0" smtClean="0"/>
              <a:t>8)</a:t>
            </a:r>
          </a:p>
          <a:p>
            <a:r>
              <a:rPr lang="pt-BR" dirty="0"/>
              <a:t>Se o intervalo de confiança contém o valor </a:t>
            </a:r>
            <a:r>
              <a:rPr lang="pt-BR" dirty="0" smtClean="0"/>
              <a:t>hipotético </a:t>
            </a:r>
            <a:r>
              <a:rPr lang="pt-BR" i="1" dirty="0" smtClean="0"/>
              <a:t>µ</a:t>
            </a:r>
            <a:r>
              <a:rPr lang="pt-BR" i="1" baseline="-25000" dirty="0" smtClean="0"/>
              <a:t>0</a:t>
            </a:r>
            <a:r>
              <a:rPr lang="pt-BR" dirty="0" smtClean="0"/>
              <a:t>, </a:t>
            </a:r>
            <a:r>
              <a:rPr lang="pt-BR" dirty="0"/>
              <a:t>não 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. Caso contrário, rejeitar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endParaRPr lang="pt-BR" i="1" baseline="-25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3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Abordagem Intervalo de Confiança para Testes Bicaudais sobre uma Média da População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spaço Reservado para Conteúdo 39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114300" indent="0" algn="ctr">
                  <a:buNone/>
                </a:pPr>
                <a:r>
                  <a:rPr lang="pt-BR" dirty="0" smtClean="0"/>
                  <a:t>O intervalo de confiança de 97% para </a:t>
                </a:r>
                <a:r>
                  <a:rPr lang="pt-BR" i="1" dirty="0" smtClean="0"/>
                  <a:t>µ</a:t>
                </a:r>
                <a:r>
                  <a:rPr lang="pt-BR" dirty="0" smtClean="0"/>
                  <a:t> é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pt-BR" i="1" smtClean="0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=172,84±2,17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5,67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30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=172,84±2,2464</m:t>
                      </m:r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pPr marL="114300" indent="0" algn="ctr">
                  <a:buNone/>
                </a:pPr>
                <a:r>
                  <a:rPr lang="pt-BR" dirty="0" smtClean="0"/>
                  <a:t>Ou 170,59 a 175,09</a:t>
                </a:r>
              </a:p>
              <a:p>
                <a:pPr marL="114300" indent="0" algn="ctr">
                  <a:buNone/>
                </a:pPr>
                <a:r>
                  <a:rPr lang="pt-BR" dirty="0" smtClean="0"/>
                  <a:t>Como o </a:t>
                </a:r>
                <a:r>
                  <a:rPr lang="pt-BR" dirty="0"/>
                  <a:t>valor </a:t>
                </a:r>
                <a:r>
                  <a:rPr lang="pt-BR" dirty="0" smtClean="0"/>
                  <a:t>da hipótese </a:t>
                </a:r>
                <a:r>
                  <a:rPr lang="pt-BR" dirty="0"/>
                  <a:t>para a média da população, </a:t>
                </a:r>
                <a:r>
                  <a:rPr lang="pt-BR" i="1" dirty="0"/>
                  <a:t>µ</a:t>
                </a:r>
                <a:r>
                  <a:rPr lang="pt-BR" i="1" baseline="-25000" dirty="0"/>
                  <a:t>0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170, </a:t>
                </a:r>
                <a:r>
                  <a:rPr lang="pt-BR" dirty="0"/>
                  <a:t>não </a:t>
                </a:r>
                <a:r>
                  <a:rPr lang="pt-BR" dirty="0" smtClean="0"/>
                  <a:t>está </a:t>
                </a:r>
                <a:r>
                  <a:rPr lang="pt-BR" dirty="0"/>
                  <a:t>neste intervalo,</a:t>
                </a:r>
                <a:br>
                  <a:rPr lang="pt-BR" dirty="0"/>
                </a:br>
                <a:r>
                  <a:rPr lang="pt-BR" dirty="0"/>
                  <a:t>a conclusão de teste de hipóteses é que a hipótese nula, </a:t>
                </a:r>
                <a:r>
                  <a:rPr lang="pt-BR" i="1" dirty="0" smtClean="0"/>
                  <a:t>H</a:t>
                </a:r>
                <a:r>
                  <a:rPr lang="pt-BR" i="1" baseline="-25000" dirty="0" smtClean="0"/>
                  <a:t>0</a:t>
                </a:r>
                <a:r>
                  <a:rPr lang="pt-BR" dirty="0" smtClean="0"/>
                  <a:t>: </a:t>
                </a:r>
                <a:r>
                  <a:rPr lang="pt-BR" i="1" dirty="0"/>
                  <a:t>µ</a:t>
                </a:r>
                <a:r>
                  <a:rPr lang="pt-BR" i="1" baseline="-25000" dirty="0"/>
                  <a:t>0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170, </a:t>
                </a:r>
                <a:r>
                  <a:rPr lang="pt-BR" dirty="0"/>
                  <a:t>pode ser rejeitada</a:t>
                </a:r>
              </a:p>
              <a:p>
                <a:pPr marL="114300" indent="0" algn="ctr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40" name="Espaço Reservado para Conteúdo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" t="-3304" r="-1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39</a:t>
            </a:fld>
            <a:endParaRPr lang="pt-BR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305675" y="461541"/>
            <a:ext cx="1528763" cy="1311275"/>
            <a:chOff x="4374" y="48"/>
            <a:chExt cx="1023" cy="88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2088855">
              <a:off x="4374" y="48"/>
              <a:ext cx="1023" cy="886"/>
              <a:chOff x="3890" y="1987"/>
              <a:chExt cx="1155" cy="1054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4550" y="2010"/>
                <a:ext cx="466" cy="286"/>
              </a:xfrm>
              <a:custGeom>
                <a:avLst/>
                <a:gdLst>
                  <a:gd name="T0" fmla="*/ 0 w 466"/>
                  <a:gd name="T1" fmla="*/ 94 h 286"/>
                  <a:gd name="T2" fmla="*/ 68 w 466"/>
                  <a:gd name="T3" fmla="*/ 24 h 286"/>
                  <a:gd name="T4" fmla="*/ 126 w 466"/>
                  <a:gd name="T5" fmla="*/ 0 h 286"/>
                  <a:gd name="T6" fmla="*/ 257 w 466"/>
                  <a:gd name="T7" fmla="*/ 40 h 286"/>
                  <a:gd name="T8" fmla="*/ 393 w 466"/>
                  <a:gd name="T9" fmla="*/ 129 h 286"/>
                  <a:gd name="T10" fmla="*/ 461 w 466"/>
                  <a:gd name="T11" fmla="*/ 213 h 286"/>
                  <a:gd name="T12" fmla="*/ 466 w 466"/>
                  <a:gd name="T13" fmla="*/ 263 h 286"/>
                  <a:gd name="T14" fmla="*/ 419 w 466"/>
                  <a:gd name="T15" fmla="*/ 286 h 286"/>
                  <a:gd name="T16" fmla="*/ 374 w 466"/>
                  <a:gd name="T17" fmla="*/ 272 h 286"/>
                  <a:gd name="T18" fmla="*/ 306 w 466"/>
                  <a:gd name="T19" fmla="*/ 223 h 286"/>
                  <a:gd name="T20" fmla="*/ 0 w 466"/>
                  <a:gd name="T21" fmla="*/ 94 h 286"/>
                  <a:gd name="T22" fmla="*/ 0 w 466"/>
                  <a:gd name="T23" fmla="*/ 9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6" h="286">
                    <a:moveTo>
                      <a:pt x="0" y="94"/>
                    </a:moveTo>
                    <a:lnTo>
                      <a:pt x="68" y="24"/>
                    </a:lnTo>
                    <a:lnTo>
                      <a:pt x="126" y="0"/>
                    </a:lnTo>
                    <a:lnTo>
                      <a:pt x="257" y="40"/>
                    </a:lnTo>
                    <a:lnTo>
                      <a:pt x="393" y="129"/>
                    </a:lnTo>
                    <a:lnTo>
                      <a:pt x="461" y="213"/>
                    </a:lnTo>
                    <a:lnTo>
                      <a:pt x="466" y="263"/>
                    </a:lnTo>
                    <a:lnTo>
                      <a:pt x="419" y="286"/>
                    </a:lnTo>
                    <a:lnTo>
                      <a:pt x="374" y="272"/>
                    </a:lnTo>
                    <a:lnTo>
                      <a:pt x="306" y="223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4243" y="2177"/>
                <a:ext cx="705" cy="669"/>
              </a:xfrm>
              <a:custGeom>
                <a:avLst/>
                <a:gdLst>
                  <a:gd name="T0" fmla="*/ 0 w 705"/>
                  <a:gd name="T1" fmla="*/ 482 h 669"/>
                  <a:gd name="T2" fmla="*/ 0 w 705"/>
                  <a:gd name="T3" fmla="*/ 369 h 669"/>
                  <a:gd name="T4" fmla="*/ 124 w 705"/>
                  <a:gd name="T5" fmla="*/ 365 h 669"/>
                  <a:gd name="T6" fmla="*/ 143 w 705"/>
                  <a:gd name="T7" fmla="*/ 250 h 669"/>
                  <a:gd name="T8" fmla="*/ 232 w 705"/>
                  <a:gd name="T9" fmla="*/ 255 h 669"/>
                  <a:gd name="T10" fmla="*/ 267 w 705"/>
                  <a:gd name="T11" fmla="*/ 156 h 669"/>
                  <a:gd name="T12" fmla="*/ 337 w 705"/>
                  <a:gd name="T13" fmla="*/ 147 h 669"/>
                  <a:gd name="T14" fmla="*/ 351 w 705"/>
                  <a:gd name="T15" fmla="*/ 74 h 669"/>
                  <a:gd name="T16" fmla="*/ 454 w 705"/>
                  <a:gd name="T17" fmla="*/ 51 h 669"/>
                  <a:gd name="T18" fmla="*/ 485 w 705"/>
                  <a:gd name="T19" fmla="*/ 0 h 669"/>
                  <a:gd name="T20" fmla="*/ 602 w 705"/>
                  <a:gd name="T21" fmla="*/ 42 h 669"/>
                  <a:gd name="T22" fmla="*/ 705 w 705"/>
                  <a:gd name="T23" fmla="*/ 110 h 669"/>
                  <a:gd name="T24" fmla="*/ 592 w 705"/>
                  <a:gd name="T25" fmla="*/ 152 h 669"/>
                  <a:gd name="T26" fmla="*/ 433 w 705"/>
                  <a:gd name="T27" fmla="*/ 297 h 669"/>
                  <a:gd name="T28" fmla="*/ 115 w 705"/>
                  <a:gd name="T29" fmla="*/ 669 h 669"/>
                  <a:gd name="T30" fmla="*/ 68 w 705"/>
                  <a:gd name="T31" fmla="*/ 550 h 669"/>
                  <a:gd name="T32" fmla="*/ 0 w 705"/>
                  <a:gd name="T33" fmla="*/ 482 h 669"/>
                  <a:gd name="T34" fmla="*/ 0 w 705"/>
                  <a:gd name="T35" fmla="*/ 482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669">
                    <a:moveTo>
                      <a:pt x="0" y="482"/>
                    </a:moveTo>
                    <a:lnTo>
                      <a:pt x="0" y="369"/>
                    </a:lnTo>
                    <a:lnTo>
                      <a:pt x="124" y="365"/>
                    </a:lnTo>
                    <a:lnTo>
                      <a:pt x="143" y="250"/>
                    </a:lnTo>
                    <a:lnTo>
                      <a:pt x="232" y="255"/>
                    </a:lnTo>
                    <a:lnTo>
                      <a:pt x="267" y="156"/>
                    </a:lnTo>
                    <a:lnTo>
                      <a:pt x="337" y="147"/>
                    </a:lnTo>
                    <a:lnTo>
                      <a:pt x="351" y="74"/>
                    </a:lnTo>
                    <a:lnTo>
                      <a:pt x="454" y="51"/>
                    </a:lnTo>
                    <a:lnTo>
                      <a:pt x="485" y="0"/>
                    </a:lnTo>
                    <a:lnTo>
                      <a:pt x="602" y="42"/>
                    </a:lnTo>
                    <a:lnTo>
                      <a:pt x="705" y="110"/>
                    </a:lnTo>
                    <a:lnTo>
                      <a:pt x="592" y="152"/>
                    </a:lnTo>
                    <a:lnTo>
                      <a:pt x="433" y="297"/>
                    </a:lnTo>
                    <a:lnTo>
                      <a:pt x="115" y="669"/>
                    </a:lnTo>
                    <a:lnTo>
                      <a:pt x="68" y="550"/>
                    </a:lnTo>
                    <a:lnTo>
                      <a:pt x="0" y="482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990" y="2099"/>
                <a:ext cx="733" cy="550"/>
              </a:xfrm>
              <a:custGeom>
                <a:avLst/>
                <a:gdLst>
                  <a:gd name="T0" fmla="*/ 249 w 733"/>
                  <a:gd name="T1" fmla="*/ 550 h 550"/>
                  <a:gd name="T2" fmla="*/ 136 w 733"/>
                  <a:gd name="T3" fmla="*/ 520 h 550"/>
                  <a:gd name="T4" fmla="*/ 0 w 733"/>
                  <a:gd name="T5" fmla="*/ 518 h 550"/>
                  <a:gd name="T6" fmla="*/ 43 w 733"/>
                  <a:gd name="T7" fmla="*/ 452 h 550"/>
                  <a:gd name="T8" fmla="*/ 253 w 733"/>
                  <a:gd name="T9" fmla="*/ 230 h 550"/>
                  <a:gd name="T10" fmla="*/ 494 w 733"/>
                  <a:gd name="T11" fmla="*/ 45 h 550"/>
                  <a:gd name="T12" fmla="*/ 562 w 733"/>
                  <a:gd name="T13" fmla="*/ 0 h 550"/>
                  <a:gd name="T14" fmla="*/ 686 w 733"/>
                  <a:gd name="T15" fmla="*/ 45 h 550"/>
                  <a:gd name="T16" fmla="*/ 733 w 733"/>
                  <a:gd name="T17" fmla="*/ 75 h 550"/>
                  <a:gd name="T18" fmla="*/ 719 w 733"/>
                  <a:gd name="T19" fmla="*/ 122 h 550"/>
                  <a:gd name="T20" fmla="*/ 607 w 733"/>
                  <a:gd name="T21" fmla="*/ 152 h 550"/>
                  <a:gd name="T22" fmla="*/ 586 w 733"/>
                  <a:gd name="T23" fmla="*/ 225 h 550"/>
                  <a:gd name="T24" fmla="*/ 522 w 733"/>
                  <a:gd name="T25" fmla="*/ 237 h 550"/>
                  <a:gd name="T26" fmla="*/ 492 w 733"/>
                  <a:gd name="T27" fmla="*/ 330 h 550"/>
                  <a:gd name="T28" fmla="*/ 391 w 733"/>
                  <a:gd name="T29" fmla="*/ 337 h 550"/>
                  <a:gd name="T30" fmla="*/ 352 w 733"/>
                  <a:gd name="T31" fmla="*/ 445 h 550"/>
                  <a:gd name="T32" fmla="*/ 253 w 733"/>
                  <a:gd name="T33" fmla="*/ 452 h 550"/>
                  <a:gd name="T34" fmla="*/ 249 w 733"/>
                  <a:gd name="T35" fmla="*/ 550 h 550"/>
                  <a:gd name="T36" fmla="*/ 249 w 733"/>
                  <a:gd name="T37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3" h="550">
                    <a:moveTo>
                      <a:pt x="249" y="550"/>
                    </a:moveTo>
                    <a:lnTo>
                      <a:pt x="136" y="520"/>
                    </a:lnTo>
                    <a:lnTo>
                      <a:pt x="0" y="518"/>
                    </a:lnTo>
                    <a:lnTo>
                      <a:pt x="43" y="452"/>
                    </a:lnTo>
                    <a:lnTo>
                      <a:pt x="253" y="230"/>
                    </a:lnTo>
                    <a:lnTo>
                      <a:pt x="494" y="45"/>
                    </a:lnTo>
                    <a:lnTo>
                      <a:pt x="562" y="0"/>
                    </a:lnTo>
                    <a:lnTo>
                      <a:pt x="686" y="45"/>
                    </a:lnTo>
                    <a:lnTo>
                      <a:pt x="733" y="75"/>
                    </a:lnTo>
                    <a:lnTo>
                      <a:pt x="719" y="122"/>
                    </a:lnTo>
                    <a:lnTo>
                      <a:pt x="607" y="152"/>
                    </a:lnTo>
                    <a:lnTo>
                      <a:pt x="586" y="225"/>
                    </a:lnTo>
                    <a:lnTo>
                      <a:pt x="522" y="237"/>
                    </a:lnTo>
                    <a:lnTo>
                      <a:pt x="492" y="330"/>
                    </a:lnTo>
                    <a:lnTo>
                      <a:pt x="391" y="337"/>
                    </a:lnTo>
                    <a:lnTo>
                      <a:pt x="352" y="445"/>
                    </a:lnTo>
                    <a:lnTo>
                      <a:pt x="253" y="452"/>
                    </a:lnTo>
                    <a:lnTo>
                      <a:pt x="249" y="550"/>
                    </a:lnTo>
                    <a:lnTo>
                      <a:pt x="249" y="55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953" y="2621"/>
                <a:ext cx="393" cy="302"/>
              </a:xfrm>
              <a:custGeom>
                <a:avLst/>
                <a:gdLst>
                  <a:gd name="T0" fmla="*/ 21 w 393"/>
                  <a:gd name="T1" fmla="*/ 162 h 302"/>
                  <a:gd name="T2" fmla="*/ 0 w 393"/>
                  <a:gd name="T3" fmla="*/ 45 h 302"/>
                  <a:gd name="T4" fmla="*/ 66 w 393"/>
                  <a:gd name="T5" fmla="*/ 3 h 302"/>
                  <a:gd name="T6" fmla="*/ 211 w 393"/>
                  <a:gd name="T7" fmla="*/ 0 h 302"/>
                  <a:gd name="T8" fmla="*/ 314 w 393"/>
                  <a:gd name="T9" fmla="*/ 45 h 302"/>
                  <a:gd name="T10" fmla="*/ 367 w 393"/>
                  <a:gd name="T11" fmla="*/ 113 h 302"/>
                  <a:gd name="T12" fmla="*/ 393 w 393"/>
                  <a:gd name="T13" fmla="*/ 227 h 302"/>
                  <a:gd name="T14" fmla="*/ 372 w 393"/>
                  <a:gd name="T15" fmla="*/ 272 h 302"/>
                  <a:gd name="T16" fmla="*/ 176 w 393"/>
                  <a:gd name="T17" fmla="*/ 302 h 302"/>
                  <a:gd name="T18" fmla="*/ 136 w 393"/>
                  <a:gd name="T19" fmla="*/ 223 h 302"/>
                  <a:gd name="T20" fmla="*/ 49 w 393"/>
                  <a:gd name="T21" fmla="*/ 174 h 302"/>
                  <a:gd name="T22" fmla="*/ 21 w 393"/>
                  <a:gd name="T23" fmla="*/ 162 h 302"/>
                  <a:gd name="T24" fmla="*/ 21 w 393"/>
                  <a:gd name="T25" fmla="*/ 16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302">
                    <a:moveTo>
                      <a:pt x="21" y="162"/>
                    </a:moveTo>
                    <a:lnTo>
                      <a:pt x="0" y="45"/>
                    </a:lnTo>
                    <a:lnTo>
                      <a:pt x="66" y="3"/>
                    </a:lnTo>
                    <a:lnTo>
                      <a:pt x="211" y="0"/>
                    </a:lnTo>
                    <a:lnTo>
                      <a:pt x="314" y="45"/>
                    </a:lnTo>
                    <a:lnTo>
                      <a:pt x="367" y="113"/>
                    </a:lnTo>
                    <a:lnTo>
                      <a:pt x="393" y="227"/>
                    </a:lnTo>
                    <a:lnTo>
                      <a:pt x="372" y="272"/>
                    </a:lnTo>
                    <a:lnTo>
                      <a:pt x="176" y="302"/>
                    </a:lnTo>
                    <a:lnTo>
                      <a:pt x="136" y="223"/>
                    </a:lnTo>
                    <a:lnTo>
                      <a:pt x="49" y="174"/>
                    </a:lnTo>
                    <a:lnTo>
                      <a:pt x="21" y="162"/>
                    </a:lnTo>
                    <a:lnTo>
                      <a:pt x="21" y="162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3904" y="2787"/>
                <a:ext cx="222" cy="246"/>
              </a:xfrm>
              <a:custGeom>
                <a:avLst/>
                <a:gdLst>
                  <a:gd name="T0" fmla="*/ 70 w 222"/>
                  <a:gd name="T1" fmla="*/ 0 h 246"/>
                  <a:gd name="T2" fmla="*/ 164 w 222"/>
                  <a:gd name="T3" fmla="*/ 40 h 246"/>
                  <a:gd name="T4" fmla="*/ 222 w 222"/>
                  <a:gd name="T5" fmla="*/ 122 h 246"/>
                  <a:gd name="T6" fmla="*/ 110 w 222"/>
                  <a:gd name="T7" fmla="*/ 237 h 246"/>
                  <a:gd name="T8" fmla="*/ 58 w 222"/>
                  <a:gd name="T9" fmla="*/ 246 h 246"/>
                  <a:gd name="T10" fmla="*/ 9 w 222"/>
                  <a:gd name="T11" fmla="*/ 209 h 246"/>
                  <a:gd name="T12" fmla="*/ 0 w 222"/>
                  <a:gd name="T13" fmla="*/ 174 h 246"/>
                  <a:gd name="T14" fmla="*/ 21 w 222"/>
                  <a:gd name="T15" fmla="*/ 108 h 246"/>
                  <a:gd name="T16" fmla="*/ 54 w 222"/>
                  <a:gd name="T17" fmla="*/ 50 h 246"/>
                  <a:gd name="T18" fmla="*/ 70 w 222"/>
                  <a:gd name="T19" fmla="*/ 0 h 246"/>
                  <a:gd name="T20" fmla="*/ 70 w 222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46">
                    <a:moveTo>
                      <a:pt x="70" y="0"/>
                    </a:moveTo>
                    <a:lnTo>
                      <a:pt x="164" y="40"/>
                    </a:lnTo>
                    <a:lnTo>
                      <a:pt x="222" y="122"/>
                    </a:lnTo>
                    <a:lnTo>
                      <a:pt x="110" y="237"/>
                    </a:lnTo>
                    <a:lnTo>
                      <a:pt x="58" y="246"/>
                    </a:lnTo>
                    <a:lnTo>
                      <a:pt x="9" y="209"/>
                    </a:lnTo>
                    <a:lnTo>
                      <a:pt x="0" y="174"/>
                    </a:lnTo>
                    <a:lnTo>
                      <a:pt x="21" y="108"/>
                    </a:lnTo>
                    <a:lnTo>
                      <a:pt x="54" y="5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929" y="2046"/>
                <a:ext cx="1116" cy="995"/>
              </a:xfrm>
              <a:custGeom>
                <a:avLst/>
                <a:gdLst>
                  <a:gd name="T0" fmla="*/ 40 w 1116"/>
                  <a:gd name="T1" fmla="*/ 967 h 995"/>
                  <a:gd name="T2" fmla="*/ 75 w 1116"/>
                  <a:gd name="T3" fmla="*/ 932 h 995"/>
                  <a:gd name="T4" fmla="*/ 16 w 1116"/>
                  <a:gd name="T5" fmla="*/ 878 h 995"/>
                  <a:gd name="T6" fmla="*/ 112 w 1116"/>
                  <a:gd name="T7" fmla="*/ 941 h 995"/>
                  <a:gd name="T8" fmla="*/ 98 w 1116"/>
                  <a:gd name="T9" fmla="*/ 885 h 995"/>
                  <a:gd name="T10" fmla="*/ 110 w 1116"/>
                  <a:gd name="T11" fmla="*/ 864 h 995"/>
                  <a:gd name="T12" fmla="*/ 138 w 1116"/>
                  <a:gd name="T13" fmla="*/ 859 h 995"/>
                  <a:gd name="T14" fmla="*/ 110 w 1116"/>
                  <a:gd name="T15" fmla="*/ 815 h 995"/>
                  <a:gd name="T16" fmla="*/ 168 w 1116"/>
                  <a:gd name="T17" fmla="*/ 826 h 995"/>
                  <a:gd name="T18" fmla="*/ 94 w 1116"/>
                  <a:gd name="T19" fmla="*/ 770 h 995"/>
                  <a:gd name="T20" fmla="*/ 204 w 1116"/>
                  <a:gd name="T21" fmla="*/ 836 h 995"/>
                  <a:gd name="T22" fmla="*/ 318 w 1116"/>
                  <a:gd name="T23" fmla="*/ 845 h 995"/>
                  <a:gd name="T24" fmla="*/ 384 w 1116"/>
                  <a:gd name="T25" fmla="*/ 700 h 995"/>
                  <a:gd name="T26" fmla="*/ 304 w 1116"/>
                  <a:gd name="T27" fmla="*/ 583 h 995"/>
                  <a:gd name="T28" fmla="*/ 353 w 1116"/>
                  <a:gd name="T29" fmla="*/ 473 h 995"/>
                  <a:gd name="T30" fmla="*/ 545 w 1116"/>
                  <a:gd name="T31" fmla="*/ 372 h 995"/>
                  <a:gd name="T32" fmla="*/ 658 w 1116"/>
                  <a:gd name="T33" fmla="*/ 180 h 995"/>
                  <a:gd name="T34" fmla="*/ 777 w 1116"/>
                  <a:gd name="T35" fmla="*/ 127 h 995"/>
                  <a:gd name="T36" fmla="*/ 676 w 1116"/>
                  <a:gd name="T37" fmla="*/ 52 h 995"/>
                  <a:gd name="T38" fmla="*/ 833 w 1116"/>
                  <a:gd name="T39" fmla="*/ 120 h 995"/>
                  <a:gd name="T40" fmla="*/ 960 w 1116"/>
                  <a:gd name="T41" fmla="*/ 197 h 995"/>
                  <a:gd name="T42" fmla="*/ 793 w 1116"/>
                  <a:gd name="T43" fmla="*/ 187 h 995"/>
                  <a:gd name="T44" fmla="*/ 669 w 1116"/>
                  <a:gd name="T45" fmla="*/ 288 h 995"/>
                  <a:gd name="T46" fmla="*/ 562 w 1116"/>
                  <a:gd name="T47" fmla="*/ 389 h 995"/>
                  <a:gd name="T48" fmla="*/ 459 w 1116"/>
                  <a:gd name="T49" fmla="*/ 517 h 995"/>
                  <a:gd name="T50" fmla="*/ 339 w 1116"/>
                  <a:gd name="T51" fmla="*/ 567 h 995"/>
                  <a:gd name="T52" fmla="*/ 431 w 1116"/>
                  <a:gd name="T53" fmla="*/ 742 h 995"/>
                  <a:gd name="T54" fmla="*/ 524 w 1116"/>
                  <a:gd name="T55" fmla="*/ 649 h 995"/>
                  <a:gd name="T56" fmla="*/ 613 w 1116"/>
                  <a:gd name="T57" fmla="*/ 553 h 995"/>
                  <a:gd name="T58" fmla="*/ 700 w 1116"/>
                  <a:gd name="T59" fmla="*/ 457 h 995"/>
                  <a:gd name="T60" fmla="*/ 793 w 1116"/>
                  <a:gd name="T61" fmla="*/ 363 h 995"/>
                  <a:gd name="T62" fmla="*/ 896 w 1116"/>
                  <a:gd name="T63" fmla="*/ 276 h 995"/>
                  <a:gd name="T64" fmla="*/ 1079 w 1116"/>
                  <a:gd name="T65" fmla="*/ 208 h 995"/>
                  <a:gd name="T66" fmla="*/ 1044 w 1116"/>
                  <a:gd name="T67" fmla="*/ 138 h 995"/>
                  <a:gd name="T68" fmla="*/ 941 w 1116"/>
                  <a:gd name="T69" fmla="*/ 63 h 995"/>
                  <a:gd name="T70" fmla="*/ 901 w 1116"/>
                  <a:gd name="T71" fmla="*/ 14 h 995"/>
                  <a:gd name="T72" fmla="*/ 974 w 1116"/>
                  <a:gd name="T73" fmla="*/ 40 h 995"/>
                  <a:gd name="T74" fmla="*/ 1116 w 1116"/>
                  <a:gd name="T75" fmla="*/ 213 h 995"/>
                  <a:gd name="T76" fmla="*/ 836 w 1116"/>
                  <a:gd name="T77" fmla="*/ 370 h 995"/>
                  <a:gd name="T78" fmla="*/ 714 w 1116"/>
                  <a:gd name="T79" fmla="*/ 501 h 995"/>
                  <a:gd name="T80" fmla="*/ 644 w 1116"/>
                  <a:gd name="T81" fmla="*/ 585 h 995"/>
                  <a:gd name="T82" fmla="*/ 573 w 1116"/>
                  <a:gd name="T83" fmla="*/ 667 h 995"/>
                  <a:gd name="T84" fmla="*/ 505 w 1116"/>
                  <a:gd name="T85" fmla="*/ 754 h 995"/>
                  <a:gd name="T86" fmla="*/ 431 w 1116"/>
                  <a:gd name="T87" fmla="*/ 840 h 995"/>
                  <a:gd name="T88" fmla="*/ 175 w 1116"/>
                  <a:gd name="T89" fmla="*/ 918 h 995"/>
                  <a:gd name="T90" fmla="*/ 101 w 1116"/>
                  <a:gd name="T91" fmla="*/ 988 h 995"/>
                  <a:gd name="T92" fmla="*/ 0 w 1116"/>
                  <a:gd name="T93" fmla="*/ 972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6" h="995">
                    <a:moveTo>
                      <a:pt x="0" y="972"/>
                    </a:moveTo>
                    <a:lnTo>
                      <a:pt x="19" y="953"/>
                    </a:lnTo>
                    <a:lnTo>
                      <a:pt x="40" y="967"/>
                    </a:lnTo>
                    <a:lnTo>
                      <a:pt x="63" y="969"/>
                    </a:lnTo>
                    <a:lnTo>
                      <a:pt x="79" y="960"/>
                    </a:lnTo>
                    <a:lnTo>
                      <a:pt x="75" y="932"/>
                    </a:lnTo>
                    <a:lnTo>
                      <a:pt x="49" y="908"/>
                    </a:lnTo>
                    <a:lnTo>
                      <a:pt x="14" y="897"/>
                    </a:lnTo>
                    <a:lnTo>
                      <a:pt x="16" y="878"/>
                    </a:lnTo>
                    <a:lnTo>
                      <a:pt x="47" y="878"/>
                    </a:lnTo>
                    <a:lnTo>
                      <a:pt x="77" y="897"/>
                    </a:lnTo>
                    <a:lnTo>
                      <a:pt x="112" y="941"/>
                    </a:lnTo>
                    <a:lnTo>
                      <a:pt x="126" y="932"/>
                    </a:lnTo>
                    <a:lnTo>
                      <a:pt x="117" y="906"/>
                    </a:lnTo>
                    <a:lnTo>
                      <a:pt x="98" y="885"/>
                    </a:lnTo>
                    <a:lnTo>
                      <a:pt x="54" y="850"/>
                    </a:lnTo>
                    <a:lnTo>
                      <a:pt x="65" y="838"/>
                    </a:lnTo>
                    <a:lnTo>
                      <a:pt x="110" y="864"/>
                    </a:lnTo>
                    <a:lnTo>
                      <a:pt x="145" y="904"/>
                    </a:lnTo>
                    <a:lnTo>
                      <a:pt x="154" y="885"/>
                    </a:lnTo>
                    <a:lnTo>
                      <a:pt x="138" y="859"/>
                    </a:lnTo>
                    <a:lnTo>
                      <a:pt x="112" y="833"/>
                    </a:lnTo>
                    <a:lnTo>
                      <a:pt x="87" y="819"/>
                    </a:lnTo>
                    <a:lnTo>
                      <a:pt x="110" y="815"/>
                    </a:lnTo>
                    <a:lnTo>
                      <a:pt x="133" y="824"/>
                    </a:lnTo>
                    <a:lnTo>
                      <a:pt x="171" y="857"/>
                    </a:lnTo>
                    <a:lnTo>
                      <a:pt x="168" y="826"/>
                    </a:lnTo>
                    <a:lnTo>
                      <a:pt x="147" y="801"/>
                    </a:lnTo>
                    <a:lnTo>
                      <a:pt x="122" y="782"/>
                    </a:lnTo>
                    <a:lnTo>
                      <a:pt x="94" y="770"/>
                    </a:lnTo>
                    <a:lnTo>
                      <a:pt x="112" y="752"/>
                    </a:lnTo>
                    <a:lnTo>
                      <a:pt x="161" y="782"/>
                    </a:lnTo>
                    <a:lnTo>
                      <a:pt x="204" y="836"/>
                    </a:lnTo>
                    <a:lnTo>
                      <a:pt x="213" y="850"/>
                    </a:lnTo>
                    <a:lnTo>
                      <a:pt x="229" y="857"/>
                    </a:lnTo>
                    <a:lnTo>
                      <a:pt x="318" y="845"/>
                    </a:lnTo>
                    <a:lnTo>
                      <a:pt x="395" y="801"/>
                    </a:lnTo>
                    <a:lnTo>
                      <a:pt x="395" y="733"/>
                    </a:lnTo>
                    <a:lnTo>
                      <a:pt x="384" y="700"/>
                    </a:lnTo>
                    <a:lnTo>
                      <a:pt x="367" y="667"/>
                    </a:lnTo>
                    <a:lnTo>
                      <a:pt x="323" y="625"/>
                    </a:lnTo>
                    <a:lnTo>
                      <a:pt x="304" y="583"/>
                    </a:lnTo>
                    <a:lnTo>
                      <a:pt x="300" y="480"/>
                    </a:lnTo>
                    <a:lnTo>
                      <a:pt x="323" y="471"/>
                    </a:lnTo>
                    <a:lnTo>
                      <a:pt x="353" y="473"/>
                    </a:lnTo>
                    <a:lnTo>
                      <a:pt x="407" y="478"/>
                    </a:lnTo>
                    <a:lnTo>
                      <a:pt x="454" y="368"/>
                    </a:lnTo>
                    <a:lnTo>
                      <a:pt x="545" y="372"/>
                    </a:lnTo>
                    <a:lnTo>
                      <a:pt x="569" y="269"/>
                    </a:lnTo>
                    <a:lnTo>
                      <a:pt x="632" y="262"/>
                    </a:lnTo>
                    <a:lnTo>
                      <a:pt x="658" y="180"/>
                    </a:lnTo>
                    <a:lnTo>
                      <a:pt x="733" y="176"/>
                    </a:lnTo>
                    <a:lnTo>
                      <a:pt x="770" y="157"/>
                    </a:lnTo>
                    <a:lnTo>
                      <a:pt x="777" y="127"/>
                    </a:lnTo>
                    <a:lnTo>
                      <a:pt x="655" y="80"/>
                    </a:lnTo>
                    <a:lnTo>
                      <a:pt x="660" y="66"/>
                    </a:lnTo>
                    <a:lnTo>
                      <a:pt x="676" y="52"/>
                    </a:lnTo>
                    <a:lnTo>
                      <a:pt x="728" y="75"/>
                    </a:lnTo>
                    <a:lnTo>
                      <a:pt x="777" y="96"/>
                    </a:lnTo>
                    <a:lnTo>
                      <a:pt x="833" y="120"/>
                    </a:lnTo>
                    <a:lnTo>
                      <a:pt x="889" y="145"/>
                    </a:lnTo>
                    <a:lnTo>
                      <a:pt x="931" y="169"/>
                    </a:lnTo>
                    <a:lnTo>
                      <a:pt x="960" y="197"/>
                    </a:lnTo>
                    <a:lnTo>
                      <a:pt x="817" y="150"/>
                    </a:lnTo>
                    <a:lnTo>
                      <a:pt x="807" y="171"/>
                    </a:lnTo>
                    <a:lnTo>
                      <a:pt x="793" y="187"/>
                    </a:lnTo>
                    <a:lnTo>
                      <a:pt x="751" y="201"/>
                    </a:lnTo>
                    <a:lnTo>
                      <a:pt x="681" y="230"/>
                    </a:lnTo>
                    <a:lnTo>
                      <a:pt x="669" y="288"/>
                    </a:lnTo>
                    <a:lnTo>
                      <a:pt x="594" y="309"/>
                    </a:lnTo>
                    <a:lnTo>
                      <a:pt x="590" y="358"/>
                    </a:lnTo>
                    <a:lnTo>
                      <a:pt x="562" y="389"/>
                    </a:lnTo>
                    <a:lnTo>
                      <a:pt x="517" y="400"/>
                    </a:lnTo>
                    <a:lnTo>
                      <a:pt x="466" y="396"/>
                    </a:lnTo>
                    <a:lnTo>
                      <a:pt x="459" y="517"/>
                    </a:lnTo>
                    <a:lnTo>
                      <a:pt x="337" y="520"/>
                    </a:lnTo>
                    <a:lnTo>
                      <a:pt x="335" y="543"/>
                    </a:lnTo>
                    <a:lnTo>
                      <a:pt x="339" y="567"/>
                    </a:lnTo>
                    <a:lnTo>
                      <a:pt x="356" y="611"/>
                    </a:lnTo>
                    <a:lnTo>
                      <a:pt x="400" y="670"/>
                    </a:lnTo>
                    <a:lnTo>
                      <a:pt x="431" y="742"/>
                    </a:lnTo>
                    <a:lnTo>
                      <a:pt x="463" y="709"/>
                    </a:lnTo>
                    <a:lnTo>
                      <a:pt x="494" y="679"/>
                    </a:lnTo>
                    <a:lnTo>
                      <a:pt x="524" y="649"/>
                    </a:lnTo>
                    <a:lnTo>
                      <a:pt x="555" y="616"/>
                    </a:lnTo>
                    <a:lnTo>
                      <a:pt x="583" y="585"/>
                    </a:lnTo>
                    <a:lnTo>
                      <a:pt x="613" y="553"/>
                    </a:lnTo>
                    <a:lnTo>
                      <a:pt x="641" y="520"/>
                    </a:lnTo>
                    <a:lnTo>
                      <a:pt x="672" y="487"/>
                    </a:lnTo>
                    <a:lnTo>
                      <a:pt x="700" y="457"/>
                    </a:lnTo>
                    <a:lnTo>
                      <a:pt x="730" y="424"/>
                    </a:lnTo>
                    <a:lnTo>
                      <a:pt x="763" y="393"/>
                    </a:lnTo>
                    <a:lnTo>
                      <a:pt x="793" y="363"/>
                    </a:lnTo>
                    <a:lnTo>
                      <a:pt x="826" y="333"/>
                    </a:lnTo>
                    <a:lnTo>
                      <a:pt x="861" y="304"/>
                    </a:lnTo>
                    <a:lnTo>
                      <a:pt x="896" y="276"/>
                    </a:lnTo>
                    <a:lnTo>
                      <a:pt x="934" y="248"/>
                    </a:lnTo>
                    <a:lnTo>
                      <a:pt x="1006" y="223"/>
                    </a:lnTo>
                    <a:lnTo>
                      <a:pt x="1079" y="208"/>
                    </a:lnTo>
                    <a:lnTo>
                      <a:pt x="1081" y="187"/>
                    </a:lnTo>
                    <a:lnTo>
                      <a:pt x="1070" y="164"/>
                    </a:lnTo>
                    <a:lnTo>
                      <a:pt x="1044" y="138"/>
                    </a:lnTo>
                    <a:lnTo>
                      <a:pt x="1011" y="110"/>
                    </a:lnTo>
                    <a:lnTo>
                      <a:pt x="976" y="84"/>
                    </a:lnTo>
                    <a:lnTo>
                      <a:pt x="941" y="63"/>
                    </a:lnTo>
                    <a:lnTo>
                      <a:pt x="910" y="45"/>
                    </a:lnTo>
                    <a:lnTo>
                      <a:pt x="889" y="33"/>
                    </a:lnTo>
                    <a:lnTo>
                      <a:pt x="901" y="14"/>
                    </a:lnTo>
                    <a:lnTo>
                      <a:pt x="917" y="0"/>
                    </a:lnTo>
                    <a:lnTo>
                      <a:pt x="946" y="19"/>
                    </a:lnTo>
                    <a:lnTo>
                      <a:pt x="974" y="40"/>
                    </a:lnTo>
                    <a:lnTo>
                      <a:pt x="1030" y="89"/>
                    </a:lnTo>
                    <a:lnTo>
                      <a:pt x="1079" y="148"/>
                    </a:lnTo>
                    <a:lnTo>
                      <a:pt x="1116" y="213"/>
                    </a:lnTo>
                    <a:lnTo>
                      <a:pt x="1095" y="279"/>
                    </a:lnTo>
                    <a:lnTo>
                      <a:pt x="948" y="286"/>
                    </a:lnTo>
                    <a:lnTo>
                      <a:pt x="836" y="370"/>
                    </a:lnTo>
                    <a:lnTo>
                      <a:pt x="786" y="421"/>
                    </a:lnTo>
                    <a:lnTo>
                      <a:pt x="737" y="475"/>
                    </a:lnTo>
                    <a:lnTo>
                      <a:pt x="714" y="501"/>
                    </a:lnTo>
                    <a:lnTo>
                      <a:pt x="690" y="529"/>
                    </a:lnTo>
                    <a:lnTo>
                      <a:pt x="667" y="557"/>
                    </a:lnTo>
                    <a:lnTo>
                      <a:pt x="644" y="585"/>
                    </a:lnTo>
                    <a:lnTo>
                      <a:pt x="620" y="611"/>
                    </a:lnTo>
                    <a:lnTo>
                      <a:pt x="597" y="639"/>
                    </a:lnTo>
                    <a:lnTo>
                      <a:pt x="573" y="667"/>
                    </a:lnTo>
                    <a:lnTo>
                      <a:pt x="550" y="695"/>
                    </a:lnTo>
                    <a:lnTo>
                      <a:pt x="529" y="723"/>
                    </a:lnTo>
                    <a:lnTo>
                      <a:pt x="505" y="754"/>
                    </a:lnTo>
                    <a:lnTo>
                      <a:pt x="482" y="782"/>
                    </a:lnTo>
                    <a:lnTo>
                      <a:pt x="459" y="810"/>
                    </a:lnTo>
                    <a:lnTo>
                      <a:pt x="431" y="840"/>
                    </a:lnTo>
                    <a:lnTo>
                      <a:pt x="398" y="859"/>
                    </a:lnTo>
                    <a:lnTo>
                      <a:pt x="323" y="876"/>
                    </a:lnTo>
                    <a:lnTo>
                      <a:pt x="175" y="918"/>
                    </a:lnTo>
                    <a:lnTo>
                      <a:pt x="147" y="950"/>
                    </a:lnTo>
                    <a:lnTo>
                      <a:pt x="126" y="972"/>
                    </a:lnTo>
                    <a:lnTo>
                      <a:pt x="101" y="988"/>
                    </a:lnTo>
                    <a:lnTo>
                      <a:pt x="47" y="995"/>
                    </a:lnTo>
                    <a:lnTo>
                      <a:pt x="0" y="972"/>
                    </a:lnTo>
                    <a:lnTo>
                      <a:pt x="0" y="9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890" y="1987"/>
                <a:ext cx="959" cy="1037"/>
              </a:xfrm>
              <a:custGeom>
                <a:avLst/>
                <a:gdLst>
                  <a:gd name="T0" fmla="*/ 0 w 959"/>
                  <a:gd name="T1" fmla="*/ 971 h 1037"/>
                  <a:gd name="T2" fmla="*/ 21 w 959"/>
                  <a:gd name="T3" fmla="*/ 908 h 1037"/>
                  <a:gd name="T4" fmla="*/ 49 w 959"/>
                  <a:gd name="T5" fmla="*/ 864 h 1037"/>
                  <a:gd name="T6" fmla="*/ 42 w 959"/>
                  <a:gd name="T7" fmla="*/ 644 h 1037"/>
                  <a:gd name="T8" fmla="*/ 124 w 959"/>
                  <a:gd name="T9" fmla="*/ 545 h 1037"/>
                  <a:gd name="T10" fmla="*/ 208 w 959"/>
                  <a:gd name="T11" fmla="*/ 461 h 1037"/>
                  <a:gd name="T12" fmla="*/ 290 w 959"/>
                  <a:gd name="T13" fmla="*/ 386 h 1037"/>
                  <a:gd name="T14" fmla="*/ 372 w 959"/>
                  <a:gd name="T15" fmla="*/ 318 h 1037"/>
                  <a:gd name="T16" fmla="*/ 454 w 959"/>
                  <a:gd name="T17" fmla="*/ 255 h 1037"/>
                  <a:gd name="T18" fmla="*/ 533 w 959"/>
                  <a:gd name="T19" fmla="*/ 192 h 1037"/>
                  <a:gd name="T20" fmla="*/ 613 w 959"/>
                  <a:gd name="T21" fmla="*/ 129 h 1037"/>
                  <a:gd name="T22" fmla="*/ 688 w 959"/>
                  <a:gd name="T23" fmla="*/ 61 h 1037"/>
                  <a:gd name="T24" fmla="*/ 725 w 959"/>
                  <a:gd name="T25" fmla="*/ 12 h 1037"/>
                  <a:gd name="T26" fmla="*/ 784 w 959"/>
                  <a:gd name="T27" fmla="*/ 0 h 1037"/>
                  <a:gd name="T28" fmla="*/ 917 w 959"/>
                  <a:gd name="T29" fmla="*/ 47 h 1037"/>
                  <a:gd name="T30" fmla="*/ 950 w 959"/>
                  <a:gd name="T31" fmla="*/ 87 h 1037"/>
                  <a:gd name="T32" fmla="*/ 889 w 959"/>
                  <a:gd name="T33" fmla="*/ 80 h 1037"/>
                  <a:gd name="T34" fmla="*/ 789 w 959"/>
                  <a:gd name="T35" fmla="*/ 54 h 1037"/>
                  <a:gd name="T36" fmla="*/ 718 w 959"/>
                  <a:gd name="T37" fmla="*/ 89 h 1037"/>
                  <a:gd name="T38" fmla="*/ 667 w 959"/>
                  <a:gd name="T39" fmla="*/ 131 h 1037"/>
                  <a:gd name="T40" fmla="*/ 601 w 959"/>
                  <a:gd name="T41" fmla="*/ 173 h 1037"/>
                  <a:gd name="T42" fmla="*/ 533 w 959"/>
                  <a:gd name="T43" fmla="*/ 225 h 1037"/>
                  <a:gd name="T44" fmla="*/ 430 w 959"/>
                  <a:gd name="T45" fmla="*/ 302 h 1037"/>
                  <a:gd name="T46" fmla="*/ 335 w 959"/>
                  <a:gd name="T47" fmla="*/ 386 h 1037"/>
                  <a:gd name="T48" fmla="*/ 274 w 959"/>
                  <a:gd name="T49" fmla="*/ 442 h 1037"/>
                  <a:gd name="T50" fmla="*/ 215 w 959"/>
                  <a:gd name="T51" fmla="*/ 506 h 1037"/>
                  <a:gd name="T52" fmla="*/ 161 w 959"/>
                  <a:gd name="T53" fmla="*/ 571 h 1037"/>
                  <a:gd name="T54" fmla="*/ 250 w 959"/>
                  <a:gd name="T55" fmla="*/ 609 h 1037"/>
                  <a:gd name="T56" fmla="*/ 363 w 959"/>
                  <a:gd name="T57" fmla="*/ 690 h 1037"/>
                  <a:gd name="T58" fmla="*/ 316 w 959"/>
                  <a:gd name="T59" fmla="*/ 667 h 1037"/>
                  <a:gd name="T60" fmla="*/ 171 w 959"/>
                  <a:gd name="T61" fmla="*/ 665 h 1037"/>
                  <a:gd name="T62" fmla="*/ 93 w 959"/>
                  <a:gd name="T63" fmla="*/ 730 h 1037"/>
                  <a:gd name="T64" fmla="*/ 119 w 959"/>
                  <a:gd name="T65" fmla="*/ 796 h 1037"/>
                  <a:gd name="T66" fmla="*/ 136 w 959"/>
                  <a:gd name="T67" fmla="*/ 836 h 1037"/>
                  <a:gd name="T68" fmla="*/ 79 w 959"/>
                  <a:gd name="T69" fmla="*/ 875 h 1037"/>
                  <a:gd name="T70" fmla="*/ 37 w 959"/>
                  <a:gd name="T71" fmla="*/ 934 h 1037"/>
                  <a:gd name="T72" fmla="*/ 42 w 959"/>
                  <a:gd name="T73" fmla="*/ 1004 h 1037"/>
                  <a:gd name="T74" fmla="*/ 40 w 959"/>
                  <a:gd name="T75" fmla="*/ 103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9" h="1037">
                    <a:moveTo>
                      <a:pt x="40" y="1037"/>
                    </a:moveTo>
                    <a:lnTo>
                      <a:pt x="0" y="971"/>
                    </a:lnTo>
                    <a:lnTo>
                      <a:pt x="0" y="934"/>
                    </a:lnTo>
                    <a:lnTo>
                      <a:pt x="21" y="908"/>
                    </a:lnTo>
                    <a:lnTo>
                      <a:pt x="26" y="878"/>
                    </a:lnTo>
                    <a:lnTo>
                      <a:pt x="49" y="864"/>
                    </a:lnTo>
                    <a:lnTo>
                      <a:pt x="63" y="812"/>
                    </a:lnTo>
                    <a:lnTo>
                      <a:pt x="42" y="644"/>
                    </a:lnTo>
                    <a:lnTo>
                      <a:pt x="84" y="592"/>
                    </a:lnTo>
                    <a:lnTo>
                      <a:pt x="124" y="545"/>
                    </a:lnTo>
                    <a:lnTo>
                      <a:pt x="166" y="503"/>
                    </a:lnTo>
                    <a:lnTo>
                      <a:pt x="208" y="461"/>
                    </a:lnTo>
                    <a:lnTo>
                      <a:pt x="248" y="424"/>
                    </a:lnTo>
                    <a:lnTo>
                      <a:pt x="290" y="386"/>
                    </a:lnTo>
                    <a:lnTo>
                      <a:pt x="330" y="353"/>
                    </a:lnTo>
                    <a:lnTo>
                      <a:pt x="372" y="318"/>
                    </a:lnTo>
                    <a:lnTo>
                      <a:pt x="412" y="286"/>
                    </a:lnTo>
                    <a:lnTo>
                      <a:pt x="454" y="255"/>
                    </a:lnTo>
                    <a:lnTo>
                      <a:pt x="494" y="225"/>
                    </a:lnTo>
                    <a:lnTo>
                      <a:pt x="533" y="192"/>
                    </a:lnTo>
                    <a:lnTo>
                      <a:pt x="573" y="161"/>
                    </a:lnTo>
                    <a:lnTo>
                      <a:pt x="613" y="129"/>
                    </a:lnTo>
                    <a:lnTo>
                      <a:pt x="651" y="94"/>
                    </a:lnTo>
                    <a:lnTo>
                      <a:pt x="688" y="61"/>
                    </a:lnTo>
                    <a:lnTo>
                      <a:pt x="704" y="33"/>
                    </a:lnTo>
                    <a:lnTo>
                      <a:pt x="725" y="12"/>
                    </a:lnTo>
                    <a:lnTo>
                      <a:pt x="753" y="0"/>
                    </a:lnTo>
                    <a:lnTo>
                      <a:pt x="784" y="0"/>
                    </a:lnTo>
                    <a:lnTo>
                      <a:pt x="873" y="23"/>
                    </a:lnTo>
                    <a:lnTo>
                      <a:pt x="917" y="47"/>
                    </a:lnTo>
                    <a:lnTo>
                      <a:pt x="959" y="70"/>
                    </a:lnTo>
                    <a:lnTo>
                      <a:pt x="950" y="87"/>
                    </a:lnTo>
                    <a:lnTo>
                      <a:pt x="936" y="103"/>
                    </a:lnTo>
                    <a:lnTo>
                      <a:pt x="889" y="80"/>
                    </a:lnTo>
                    <a:lnTo>
                      <a:pt x="840" y="61"/>
                    </a:lnTo>
                    <a:lnTo>
                      <a:pt x="789" y="54"/>
                    </a:lnTo>
                    <a:lnTo>
                      <a:pt x="737" y="63"/>
                    </a:lnTo>
                    <a:lnTo>
                      <a:pt x="718" y="89"/>
                    </a:lnTo>
                    <a:lnTo>
                      <a:pt x="695" y="110"/>
                    </a:lnTo>
                    <a:lnTo>
                      <a:pt x="667" y="131"/>
                    </a:lnTo>
                    <a:lnTo>
                      <a:pt x="636" y="147"/>
                    </a:lnTo>
                    <a:lnTo>
                      <a:pt x="601" y="173"/>
                    </a:lnTo>
                    <a:lnTo>
                      <a:pt x="566" y="199"/>
                    </a:lnTo>
                    <a:lnTo>
                      <a:pt x="533" y="225"/>
                    </a:lnTo>
                    <a:lnTo>
                      <a:pt x="498" y="250"/>
                    </a:lnTo>
                    <a:lnTo>
                      <a:pt x="430" y="302"/>
                    </a:lnTo>
                    <a:lnTo>
                      <a:pt x="367" y="358"/>
                    </a:lnTo>
                    <a:lnTo>
                      <a:pt x="335" y="386"/>
                    </a:lnTo>
                    <a:lnTo>
                      <a:pt x="304" y="414"/>
                    </a:lnTo>
                    <a:lnTo>
                      <a:pt x="274" y="442"/>
                    </a:lnTo>
                    <a:lnTo>
                      <a:pt x="243" y="475"/>
                    </a:lnTo>
                    <a:lnTo>
                      <a:pt x="215" y="506"/>
                    </a:lnTo>
                    <a:lnTo>
                      <a:pt x="189" y="538"/>
                    </a:lnTo>
                    <a:lnTo>
                      <a:pt x="161" y="571"/>
                    </a:lnTo>
                    <a:lnTo>
                      <a:pt x="136" y="606"/>
                    </a:lnTo>
                    <a:lnTo>
                      <a:pt x="250" y="609"/>
                    </a:lnTo>
                    <a:lnTo>
                      <a:pt x="339" y="637"/>
                    </a:lnTo>
                    <a:lnTo>
                      <a:pt x="363" y="690"/>
                    </a:lnTo>
                    <a:lnTo>
                      <a:pt x="344" y="676"/>
                    </a:lnTo>
                    <a:lnTo>
                      <a:pt x="316" y="667"/>
                    </a:lnTo>
                    <a:lnTo>
                      <a:pt x="246" y="658"/>
                    </a:lnTo>
                    <a:lnTo>
                      <a:pt x="171" y="665"/>
                    </a:lnTo>
                    <a:lnTo>
                      <a:pt x="114" y="695"/>
                    </a:lnTo>
                    <a:lnTo>
                      <a:pt x="93" y="730"/>
                    </a:lnTo>
                    <a:lnTo>
                      <a:pt x="98" y="765"/>
                    </a:lnTo>
                    <a:lnTo>
                      <a:pt x="119" y="796"/>
                    </a:lnTo>
                    <a:lnTo>
                      <a:pt x="152" y="817"/>
                    </a:lnTo>
                    <a:lnTo>
                      <a:pt x="136" y="836"/>
                    </a:lnTo>
                    <a:lnTo>
                      <a:pt x="82" y="836"/>
                    </a:lnTo>
                    <a:lnTo>
                      <a:pt x="79" y="875"/>
                    </a:lnTo>
                    <a:lnTo>
                      <a:pt x="58" y="903"/>
                    </a:lnTo>
                    <a:lnTo>
                      <a:pt x="37" y="934"/>
                    </a:lnTo>
                    <a:lnTo>
                      <a:pt x="30" y="985"/>
                    </a:lnTo>
                    <a:lnTo>
                      <a:pt x="42" y="1004"/>
                    </a:lnTo>
                    <a:lnTo>
                      <a:pt x="56" y="1018"/>
                    </a:lnTo>
                    <a:lnTo>
                      <a:pt x="40" y="1037"/>
                    </a:lnTo>
                    <a:lnTo>
                      <a:pt x="40" y="10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281" y="2223"/>
                <a:ext cx="590" cy="518"/>
              </a:xfrm>
              <a:custGeom>
                <a:avLst/>
                <a:gdLst>
                  <a:gd name="T0" fmla="*/ 0 w 590"/>
                  <a:gd name="T1" fmla="*/ 361 h 518"/>
                  <a:gd name="T2" fmla="*/ 112 w 590"/>
                  <a:gd name="T3" fmla="*/ 361 h 518"/>
                  <a:gd name="T4" fmla="*/ 124 w 590"/>
                  <a:gd name="T5" fmla="*/ 246 h 518"/>
                  <a:gd name="T6" fmla="*/ 210 w 590"/>
                  <a:gd name="T7" fmla="*/ 239 h 518"/>
                  <a:gd name="T8" fmla="*/ 250 w 590"/>
                  <a:gd name="T9" fmla="*/ 206 h 518"/>
                  <a:gd name="T10" fmla="*/ 264 w 590"/>
                  <a:gd name="T11" fmla="*/ 145 h 518"/>
                  <a:gd name="T12" fmla="*/ 332 w 590"/>
                  <a:gd name="T13" fmla="*/ 129 h 518"/>
                  <a:gd name="T14" fmla="*/ 346 w 590"/>
                  <a:gd name="T15" fmla="*/ 57 h 518"/>
                  <a:gd name="T16" fmla="*/ 454 w 590"/>
                  <a:gd name="T17" fmla="*/ 38 h 518"/>
                  <a:gd name="T18" fmla="*/ 468 w 590"/>
                  <a:gd name="T19" fmla="*/ 0 h 518"/>
                  <a:gd name="T20" fmla="*/ 590 w 590"/>
                  <a:gd name="T21" fmla="*/ 43 h 518"/>
                  <a:gd name="T22" fmla="*/ 508 w 590"/>
                  <a:gd name="T23" fmla="*/ 99 h 518"/>
                  <a:gd name="T24" fmla="*/ 398 w 590"/>
                  <a:gd name="T25" fmla="*/ 195 h 518"/>
                  <a:gd name="T26" fmla="*/ 297 w 590"/>
                  <a:gd name="T27" fmla="*/ 293 h 518"/>
                  <a:gd name="T28" fmla="*/ 185 w 590"/>
                  <a:gd name="T29" fmla="*/ 417 h 518"/>
                  <a:gd name="T30" fmla="*/ 89 w 590"/>
                  <a:gd name="T31" fmla="*/ 518 h 518"/>
                  <a:gd name="T32" fmla="*/ 58 w 590"/>
                  <a:gd name="T33" fmla="*/ 454 h 518"/>
                  <a:gd name="T34" fmla="*/ 9 w 590"/>
                  <a:gd name="T35" fmla="*/ 405 h 518"/>
                  <a:gd name="T36" fmla="*/ 0 w 590"/>
                  <a:gd name="T37" fmla="*/ 361 h 518"/>
                  <a:gd name="T38" fmla="*/ 0 w 590"/>
                  <a:gd name="T39" fmla="*/ 36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0" h="518">
                    <a:moveTo>
                      <a:pt x="0" y="361"/>
                    </a:moveTo>
                    <a:lnTo>
                      <a:pt x="112" y="361"/>
                    </a:lnTo>
                    <a:lnTo>
                      <a:pt x="124" y="246"/>
                    </a:lnTo>
                    <a:lnTo>
                      <a:pt x="210" y="239"/>
                    </a:lnTo>
                    <a:lnTo>
                      <a:pt x="250" y="206"/>
                    </a:lnTo>
                    <a:lnTo>
                      <a:pt x="264" y="145"/>
                    </a:lnTo>
                    <a:lnTo>
                      <a:pt x="332" y="129"/>
                    </a:lnTo>
                    <a:lnTo>
                      <a:pt x="346" y="57"/>
                    </a:lnTo>
                    <a:lnTo>
                      <a:pt x="454" y="38"/>
                    </a:lnTo>
                    <a:lnTo>
                      <a:pt x="468" y="0"/>
                    </a:lnTo>
                    <a:lnTo>
                      <a:pt x="590" y="43"/>
                    </a:lnTo>
                    <a:lnTo>
                      <a:pt x="508" y="99"/>
                    </a:lnTo>
                    <a:lnTo>
                      <a:pt x="398" y="195"/>
                    </a:lnTo>
                    <a:lnTo>
                      <a:pt x="297" y="293"/>
                    </a:lnTo>
                    <a:lnTo>
                      <a:pt x="185" y="417"/>
                    </a:lnTo>
                    <a:lnTo>
                      <a:pt x="89" y="518"/>
                    </a:lnTo>
                    <a:lnTo>
                      <a:pt x="58" y="454"/>
                    </a:lnTo>
                    <a:lnTo>
                      <a:pt x="9" y="405"/>
                    </a:lnTo>
                    <a:lnTo>
                      <a:pt x="0" y="361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A0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313" y="2240"/>
                <a:ext cx="506" cy="456"/>
              </a:xfrm>
              <a:custGeom>
                <a:avLst/>
                <a:gdLst>
                  <a:gd name="T0" fmla="*/ 445 w 506"/>
                  <a:gd name="T1" fmla="*/ 0 h 456"/>
                  <a:gd name="T2" fmla="*/ 431 w 506"/>
                  <a:gd name="T3" fmla="*/ 33 h 456"/>
                  <a:gd name="T4" fmla="*/ 333 w 506"/>
                  <a:gd name="T5" fmla="*/ 56 h 456"/>
                  <a:gd name="T6" fmla="*/ 312 w 506"/>
                  <a:gd name="T7" fmla="*/ 128 h 456"/>
                  <a:gd name="T8" fmla="*/ 251 w 506"/>
                  <a:gd name="T9" fmla="*/ 147 h 456"/>
                  <a:gd name="T10" fmla="*/ 232 w 506"/>
                  <a:gd name="T11" fmla="*/ 220 h 456"/>
                  <a:gd name="T12" fmla="*/ 120 w 506"/>
                  <a:gd name="T13" fmla="*/ 250 h 456"/>
                  <a:gd name="T14" fmla="*/ 96 w 506"/>
                  <a:gd name="T15" fmla="*/ 356 h 456"/>
                  <a:gd name="T16" fmla="*/ 0 w 506"/>
                  <a:gd name="T17" fmla="*/ 372 h 456"/>
                  <a:gd name="T18" fmla="*/ 45 w 506"/>
                  <a:gd name="T19" fmla="*/ 414 h 456"/>
                  <a:gd name="T20" fmla="*/ 61 w 506"/>
                  <a:gd name="T21" fmla="*/ 456 h 456"/>
                  <a:gd name="T22" fmla="*/ 148 w 506"/>
                  <a:gd name="T23" fmla="*/ 339 h 456"/>
                  <a:gd name="T24" fmla="*/ 295 w 506"/>
                  <a:gd name="T25" fmla="*/ 217 h 456"/>
                  <a:gd name="T26" fmla="*/ 391 w 506"/>
                  <a:gd name="T27" fmla="*/ 91 h 456"/>
                  <a:gd name="T28" fmla="*/ 506 w 506"/>
                  <a:gd name="T29" fmla="*/ 30 h 456"/>
                  <a:gd name="T30" fmla="*/ 445 w 506"/>
                  <a:gd name="T31" fmla="*/ 0 h 456"/>
                  <a:gd name="T32" fmla="*/ 445 w 506"/>
                  <a:gd name="T3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6" h="456">
                    <a:moveTo>
                      <a:pt x="445" y="0"/>
                    </a:moveTo>
                    <a:lnTo>
                      <a:pt x="431" y="33"/>
                    </a:lnTo>
                    <a:lnTo>
                      <a:pt x="333" y="56"/>
                    </a:lnTo>
                    <a:lnTo>
                      <a:pt x="312" y="128"/>
                    </a:lnTo>
                    <a:lnTo>
                      <a:pt x="251" y="147"/>
                    </a:lnTo>
                    <a:lnTo>
                      <a:pt x="232" y="220"/>
                    </a:lnTo>
                    <a:lnTo>
                      <a:pt x="120" y="250"/>
                    </a:lnTo>
                    <a:lnTo>
                      <a:pt x="96" y="356"/>
                    </a:lnTo>
                    <a:lnTo>
                      <a:pt x="0" y="372"/>
                    </a:lnTo>
                    <a:lnTo>
                      <a:pt x="45" y="414"/>
                    </a:lnTo>
                    <a:lnTo>
                      <a:pt x="61" y="456"/>
                    </a:lnTo>
                    <a:lnTo>
                      <a:pt x="148" y="339"/>
                    </a:lnTo>
                    <a:lnTo>
                      <a:pt x="295" y="217"/>
                    </a:lnTo>
                    <a:lnTo>
                      <a:pt x="391" y="91"/>
                    </a:lnTo>
                    <a:lnTo>
                      <a:pt x="506" y="30"/>
                    </a:lnTo>
                    <a:lnTo>
                      <a:pt x="445" y="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B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44" y="2270"/>
                <a:ext cx="431" cy="403"/>
              </a:xfrm>
              <a:custGeom>
                <a:avLst/>
                <a:gdLst>
                  <a:gd name="T0" fmla="*/ 431 w 431"/>
                  <a:gd name="T1" fmla="*/ 0 h 403"/>
                  <a:gd name="T2" fmla="*/ 325 w 431"/>
                  <a:gd name="T3" fmla="*/ 73 h 403"/>
                  <a:gd name="T4" fmla="*/ 260 w 431"/>
                  <a:gd name="T5" fmla="*/ 164 h 403"/>
                  <a:gd name="T6" fmla="*/ 159 w 431"/>
                  <a:gd name="T7" fmla="*/ 251 h 403"/>
                  <a:gd name="T8" fmla="*/ 51 w 431"/>
                  <a:gd name="T9" fmla="*/ 370 h 403"/>
                  <a:gd name="T10" fmla="*/ 37 w 431"/>
                  <a:gd name="T11" fmla="*/ 403 h 403"/>
                  <a:gd name="T12" fmla="*/ 0 w 431"/>
                  <a:gd name="T13" fmla="*/ 358 h 403"/>
                  <a:gd name="T14" fmla="*/ 68 w 431"/>
                  <a:gd name="T15" fmla="*/ 335 h 403"/>
                  <a:gd name="T16" fmla="*/ 103 w 431"/>
                  <a:gd name="T17" fmla="*/ 237 h 403"/>
                  <a:gd name="T18" fmla="*/ 206 w 431"/>
                  <a:gd name="T19" fmla="*/ 192 h 403"/>
                  <a:gd name="T20" fmla="*/ 234 w 431"/>
                  <a:gd name="T21" fmla="*/ 127 h 403"/>
                  <a:gd name="T22" fmla="*/ 292 w 431"/>
                  <a:gd name="T23" fmla="*/ 98 h 403"/>
                  <a:gd name="T24" fmla="*/ 316 w 431"/>
                  <a:gd name="T25" fmla="*/ 35 h 403"/>
                  <a:gd name="T26" fmla="*/ 431 w 431"/>
                  <a:gd name="T27" fmla="*/ 0 h 403"/>
                  <a:gd name="T28" fmla="*/ 431 w 431"/>
                  <a:gd name="T2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1" h="403">
                    <a:moveTo>
                      <a:pt x="431" y="0"/>
                    </a:moveTo>
                    <a:lnTo>
                      <a:pt x="325" y="73"/>
                    </a:lnTo>
                    <a:lnTo>
                      <a:pt x="260" y="164"/>
                    </a:lnTo>
                    <a:lnTo>
                      <a:pt x="159" y="251"/>
                    </a:lnTo>
                    <a:lnTo>
                      <a:pt x="51" y="370"/>
                    </a:lnTo>
                    <a:lnTo>
                      <a:pt x="37" y="403"/>
                    </a:lnTo>
                    <a:lnTo>
                      <a:pt x="0" y="358"/>
                    </a:lnTo>
                    <a:lnTo>
                      <a:pt x="68" y="335"/>
                    </a:lnTo>
                    <a:lnTo>
                      <a:pt x="103" y="237"/>
                    </a:lnTo>
                    <a:lnTo>
                      <a:pt x="206" y="192"/>
                    </a:lnTo>
                    <a:lnTo>
                      <a:pt x="234" y="127"/>
                    </a:lnTo>
                    <a:lnTo>
                      <a:pt x="292" y="98"/>
                    </a:lnTo>
                    <a:lnTo>
                      <a:pt x="316" y="35"/>
                    </a:lnTo>
                    <a:lnTo>
                      <a:pt x="431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990" y="2652"/>
                <a:ext cx="267" cy="192"/>
              </a:xfrm>
              <a:custGeom>
                <a:avLst/>
                <a:gdLst>
                  <a:gd name="T0" fmla="*/ 38 w 267"/>
                  <a:gd name="T1" fmla="*/ 140 h 192"/>
                  <a:gd name="T2" fmla="*/ 12 w 267"/>
                  <a:gd name="T3" fmla="*/ 110 h 192"/>
                  <a:gd name="T4" fmla="*/ 0 w 267"/>
                  <a:gd name="T5" fmla="*/ 84 h 192"/>
                  <a:gd name="T6" fmla="*/ 3 w 267"/>
                  <a:gd name="T7" fmla="*/ 56 h 192"/>
                  <a:gd name="T8" fmla="*/ 19 w 267"/>
                  <a:gd name="T9" fmla="*/ 32 h 192"/>
                  <a:gd name="T10" fmla="*/ 47 w 267"/>
                  <a:gd name="T11" fmla="*/ 16 h 192"/>
                  <a:gd name="T12" fmla="*/ 73 w 267"/>
                  <a:gd name="T13" fmla="*/ 9 h 192"/>
                  <a:gd name="T14" fmla="*/ 127 w 267"/>
                  <a:gd name="T15" fmla="*/ 0 h 192"/>
                  <a:gd name="T16" fmla="*/ 176 w 267"/>
                  <a:gd name="T17" fmla="*/ 2 h 192"/>
                  <a:gd name="T18" fmla="*/ 232 w 267"/>
                  <a:gd name="T19" fmla="*/ 16 h 192"/>
                  <a:gd name="T20" fmla="*/ 267 w 267"/>
                  <a:gd name="T21" fmla="*/ 44 h 192"/>
                  <a:gd name="T22" fmla="*/ 199 w 267"/>
                  <a:gd name="T23" fmla="*/ 42 h 192"/>
                  <a:gd name="T24" fmla="*/ 227 w 267"/>
                  <a:gd name="T25" fmla="*/ 86 h 192"/>
                  <a:gd name="T26" fmla="*/ 169 w 267"/>
                  <a:gd name="T27" fmla="*/ 77 h 192"/>
                  <a:gd name="T28" fmla="*/ 197 w 267"/>
                  <a:gd name="T29" fmla="*/ 121 h 192"/>
                  <a:gd name="T30" fmla="*/ 139 w 267"/>
                  <a:gd name="T31" fmla="*/ 114 h 192"/>
                  <a:gd name="T32" fmla="*/ 164 w 267"/>
                  <a:gd name="T33" fmla="*/ 161 h 192"/>
                  <a:gd name="T34" fmla="*/ 103 w 267"/>
                  <a:gd name="T35" fmla="*/ 140 h 192"/>
                  <a:gd name="T36" fmla="*/ 122 w 267"/>
                  <a:gd name="T37" fmla="*/ 192 h 192"/>
                  <a:gd name="T38" fmla="*/ 89 w 267"/>
                  <a:gd name="T39" fmla="*/ 159 h 192"/>
                  <a:gd name="T40" fmla="*/ 66 w 267"/>
                  <a:gd name="T41" fmla="*/ 147 h 192"/>
                  <a:gd name="T42" fmla="*/ 38 w 267"/>
                  <a:gd name="T43" fmla="*/ 140 h 192"/>
                  <a:gd name="T44" fmla="*/ 38 w 267"/>
                  <a:gd name="T45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92">
                    <a:moveTo>
                      <a:pt x="38" y="140"/>
                    </a:moveTo>
                    <a:lnTo>
                      <a:pt x="12" y="110"/>
                    </a:lnTo>
                    <a:lnTo>
                      <a:pt x="0" y="84"/>
                    </a:lnTo>
                    <a:lnTo>
                      <a:pt x="3" y="56"/>
                    </a:lnTo>
                    <a:lnTo>
                      <a:pt x="19" y="32"/>
                    </a:lnTo>
                    <a:lnTo>
                      <a:pt x="47" y="16"/>
                    </a:lnTo>
                    <a:lnTo>
                      <a:pt x="73" y="9"/>
                    </a:lnTo>
                    <a:lnTo>
                      <a:pt x="127" y="0"/>
                    </a:lnTo>
                    <a:lnTo>
                      <a:pt x="176" y="2"/>
                    </a:lnTo>
                    <a:lnTo>
                      <a:pt x="232" y="16"/>
                    </a:lnTo>
                    <a:lnTo>
                      <a:pt x="267" y="44"/>
                    </a:lnTo>
                    <a:lnTo>
                      <a:pt x="199" y="42"/>
                    </a:lnTo>
                    <a:lnTo>
                      <a:pt x="227" y="86"/>
                    </a:lnTo>
                    <a:lnTo>
                      <a:pt x="169" y="77"/>
                    </a:lnTo>
                    <a:lnTo>
                      <a:pt x="197" y="121"/>
                    </a:lnTo>
                    <a:lnTo>
                      <a:pt x="139" y="114"/>
                    </a:lnTo>
                    <a:lnTo>
                      <a:pt x="164" y="161"/>
                    </a:lnTo>
                    <a:lnTo>
                      <a:pt x="103" y="140"/>
                    </a:lnTo>
                    <a:lnTo>
                      <a:pt x="122" y="192"/>
                    </a:lnTo>
                    <a:lnTo>
                      <a:pt x="89" y="159"/>
                    </a:lnTo>
                    <a:lnTo>
                      <a:pt x="66" y="147"/>
                    </a:lnTo>
                    <a:lnTo>
                      <a:pt x="38" y="140"/>
                    </a:lnTo>
                    <a:lnTo>
                      <a:pt x="38" y="14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3934" y="2823"/>
                <a:ext cx="143" cy="131"/>
              </a:xfrm>
              <a:custGeom>
                <a:avLst/>
                <a:gdLst>
                  <a:gd name="T0" fmla="*/ 42 w 143"/>
                  <a:gd name="T1" fmla="*/ 2 h 131"/>
                  <a:gd name="T2" fmla="*/ 42 w 143"/>
                  <a:gd name="T3" fmla="*/ 32 h 131"/>
                  <a:gd name="T4" fmla="*/ 40 w 143"/>
                  <a:gd name="T5" fmla="*/ 51 h 131"/>
                  <a:gd name="T6" fmla="*/ 28 w 143"/>
                  <a:gd name="T7" fmla="*/ 56 h 131"/>
                  <a:gd name="T8" fmla="*/ 24 w 143"/>
                  <a:gd name="T9" fmla="*/ 70 h 131"/>
                  <a:gd name="T10" fmla="*/ 14 w 143"/>
                  <a:gd name="T11" fmla="*/ 79 h 131"/>
                  <a:gd name="T12" fmla="*/ 0 w 143"/>
                  <a:gd name="T13" fmla="*/ 96 h 131"/>
                  <a:gd name="T14" fmla="*/ 24 w 143"/>
                  <a:gd name="T15" fmla="*/ 96 h 131"/>
                  <a:gd name="T16" fmla="*/ 52 w 143"/>
                  <a:gd name="T17" fmla="*/ 100 h 131"/>
                  <a:gd name="T18" fmla="*/ 78 w 143"/>
                  <a:gd name="T19" fmla="*/ 124 h 131"/>
                  <a:gd name="T20" fmla="*/ 89 w 143"/>
                  <a:gd name="T21" fmla="*/ 131 h 131"/>
                  <a:gd name="T22" fmla="*/ 92 w 143"/>
                  <a:gd name="T23" fmla="*/ 124 h 131"/>
                  <a:gd name="T24" fmla="*/ 38 w 143"/>
                  <a:gd name="T25" fmla="*/ 79 h 131"/>
                  <a:gd name="T26" fmla="*/ 47 w 143"/>
                  <a:gd name="T27" fmla="*/ 58 h 131"/>
                  <a:gd name="T28" fmla="*/ 82 w 143"/>
                  <a:gd name="T29" fmla="*/ 67 h 131"/>
                  <a:gd name="T30" fmla="*/ 113 w 143"/>
                  <a:gd name="T31" fmla="*/ 100 h 131"/>
                  <a:gd name="T32" fmla="*/ 122 w 143"/>
                  <a:gd name="T33" fmla="*/ 89 h 131"/>
                  <a:gd name="T34" fmla="*/ 87 w 143"/>
                  <a:gd name="T35" fmla="*/ 51 h 131"/>
                  <a:gd name="T36" fmla="*/ 70 w 143"/>
                  <a:gd name="T37" fmla="*/ 44 h 131"/>
                  <a:gd name="T38" fmla="*/ 85 w 143"/>
                  <a:gd name="T39" fmla="*/ 35 h 131"/>
                  <a:gd name="T40" fmla="*/ 117 w 143"/>
                  <a:gd name="T41" fmla="*/ 37 h 131"/>
                  <a:gd name="T42" fmla="*/ 143 w 143"/>
                  <a:gd name="T43" fmla="*/ 56 h 131"/>
                  <a:gd name="T44" fmla="*/ 143 w 143"/>
                  <a:gd name="T45" fmla="*/ 39 h 131"/>
                  <a:gd name="T46" fmla="*/ 108 w 143"/>
                  <a:gd name="T47" fmla="*/ 11 h 131"/>
                  <a:gd name="T48" fmla="*/ 78 w 143"/>
                  <a:gd name="T49" fmla="*/ 2 h 131"/>
                  <a:gd name="T50" fmla="*/ 54 w 143"/>
                  <a:gd name="T51" fmla="*/ 0 h 131"/>
                  <a:gd name="T52" fmla="*/ 42 w 143"/>
                  <a:gd name="T53" fmla="*/ 2 h 131"/>
                  <a:gd name="T54" fmla="*/ 42 w 143"/>
                  <a:gd name="T55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31">
                    <a:moveTo>
                      <a:pt x="42" y="2"/>
                    </a:moveTo>
                    <a:lnTo>
                      <a:pt x="42" y="32"/>
                    </a:lnTo>
                    <a:lnTo>
                      <a:pt x="40" y="51"/>
                    </a:lnTo>
                    <a:lnTo>
                      <a:pt x="28" y="56"/>
                    </a:lnTo>
                    <a:lnTo>
                      <a:pt x="24" y="70"/>
                    </a:lnTo>
                    <a:lnTo>
                      <a:pt x="14" y="79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52" y="100"/>
                    </a:lnTo>
                    <a:lnTo>
                      <a:pt x="78" y="124"/>
                    </a:lnTo>
                    <a:lnTo>
                      <a:pt x="89" y="131"/>
                    </a:lnTo>
                    <a:lnTo>
                      <a:pt x="92" y="124"/>
                    </a:lnTo>
                    <a:lnTo>
                      <a:pt x="38" y="79"/>
                    </a:lnTo>
                    <a:lnTo>
                      <a:pt x="47" y="58"/>
                    </a:lnTo>
                    <a:lnTo>
                      <a:pt x="82" y="67"/>
                    </a:lnTo>
                    <a:lnTo>
                      <a:pt x="113" y="100"/>
                    </a:lnTo>
                    <a:lnTo>
                      <a:pt x="122" y="89"/>
                    </a:lnTo>
                    <a:lnTo>
                      <a:pt x="87" y="51"/>
                    </a:lnTo>
                    <a:lnTo>
                      <a:pt x="70" y="44"/>
                    </a:lnTo>
                    <a:lnTo>
                      <a:pt x="85" y="35"/>
                    </a:lnTo>
                    <a:lnTo>
                      <a:pt x="117" y="37"/>
                    </a:lnTo>
                    <a:lnTo>
                      <a:pt x="143" y="56"/>
                    </a:lnTo>
                    <a:lnTo>
                      <a:pt x="143" y="39"/>
                    </a:lnTo>
                    <a:lnTo>
                      <a:pt x="108" y="11"/>
                    </a:lnTo>
                    <a:lnTo>
                      <a:pt x="78" y="2"/>
                    </a:lnTo>
                    <a:lnTo>
                      <a:pt x="54" y="0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4016" y="2666"/>
                <a:ext cx="134" cy="129"/>
              </a:xfrm>
              <a:custGeom>
                <a:avLst/>
                <a:gdLst>
                  <a:gd name="T0" fmla="*/ 31 w 134"/>
                  <a:gd name="T1" fmla="*/ 119 h 129"/>
                  <a:gd name="T2" fmla="*/ 12 w 134"/>
                  <a:gd name="T3" fmla="*/ 103 h 129"/>
                  <a:gd name="T4" fmla="*/ 0 w 134"/>
                  <a:gd name="T5" fmla="*/ 72 h 129"/>
                  <a:gd name="T6" fmla="*/ 3 w 134"/>
                  <a:gd name="T7" fmla="*/ 42 h 129"/>
                  <a:gd name="T8" fmla="*/ 10 w 134"/>
                  <a:gd name="T9" fmla="*/ 23 h 129"/>
                  <a:gd name="T10" fmla="*/ 26 w 134"/>
                  <a:gd name="T11" fmla="*/ 14 h 129"/>
                  <a:gd name="T12" fmla="*/ 54 w 134"/>
                  <a:gd name="T13" fmla="*/ 2 h 129"/>
                  <a:gd name="T14" fmla="*/ 115 w 134"/>
                  <a:gd name="T15" fmla="*/ 0 h 129"/>
                  <a:gd name="T16" fmla="*/ 134 w 134"/>
                  <a:gd name="T17" fmla="*/ 9 h 129"/>
                  <a:gd name="T18" fmla="*/ 134 w 134"/>
                  <a:gd name="T19" fmla="*/ 42 h 129"/>
                  <a:gd name="T20" fmla="*/ 101 w 134"/>
                  <a:gd name="T21" fmla="*/ 58 h 129"/>
                  <a:gd name="T22" fmla="*/ 68 w 134"/>
                  <a:gd name="T23" fmla="*/ 72 h 129"/>
                  <a:gd name="T24" fmla="*/ 56 w 134"/>
                  <a:gd name="T25" fmla="*/ 86 h 129"/>
                  <a:gd name="T26" fmla="*/ 49 w 134"/>
                  <a:gd name="T27" fmla="*/ 114 h 129"/>
                  <a:gd name="T28" fmla="*/ 54 w 134"/>
                  <a:gd name="T29" fmla="*/ 129 h 129"/>
                  <a:gd name="T30" fmla="*/ 31 w 134"/>
                  <a:gd name="T31" fmla="*/ 119 h 129"/>
                  <a:gd name="T32" fmla="*/ 31 w 134"/>
                  <a:gd name="T3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29">
                    <a:moveTo>
                      <a:pt x="31" y="119"/>
                    </a:moveTo>
                    <a:lnTo>
                      <a:pt x="12" y="103"/>
                    </a:lnTo>
                    <a:lnTo>
                      <a:pt x="0" y="72"/>
                    </a:lnTo>
                    <a:lnTo>
                      <a:pt x="3" y="42"/>
                    </a:lnTo>
                    <a:lnTo>
                      <a:pt x="10" y="23"/>
                    </a:lnTo>
                    <a:lnTo>
                      <a:pt x="26" y="14"/>
                    </a:lnTo>
                    <a:lnTo>
                      <a:pt x="54" y="2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34" y="42"/>
                    </a:lnTo>
                    <a:lnTo>
                      <a:pt x="101" y="58"/>
                    </a:lnTo>
                    <a:lnTo>
                      <a:pt x="68" y="72"/>
                    </a:lnTo>
                    <a:lnTo>
                      <a:pt x="56" y="86"/>
                    </a:lnTo>
                    <a:lnTo>
                      <a:pt x="49" y="114"/>
                    </a:lnTo>
                    <a:lnTo>
                      <a:pt x="54" y="129"/>
                    </a:lnTo>
                    <a:lnTo>
                      <a:pt x="31" y="119"/>
                    </a:lnTo>
                    <a:lnTo>
                      <a:pt x="31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4131" y="2720"/>
                <a:ext cx="180" cy="170"/>
              </a:xfrm>
              <a:custGeom>
                <a:avLst/>
                <a:gdLst>
                  <a:gd name="T0" fmla="*/ 168 w 180"/>
                  <a:gd name="T1" fmla="*/ 28 h 170"/>
                  <a:gd name="T2" fmla="*/ 180 w 180"/>
                  <a:gd name="T3" fmla="*/ 82 h 170"/>
                  <a:gd name="T4" fmla="*/ 180 w 180"/>
                  <a:gd name="T5" fmla="*/ 114 h 170"/>
                  <a:gd name="T6" fmla="*/ 168 w 180"/>
                  <a:gd name="T7" fmla="*/ 138 h 170"/>
                  <a:gd name="T8" fmla="*/ 133 w 180"/>
                  <a:gd name="T9" fmla="*/ 152 h 170"/>
                  <a:gd name="T10" fmla="*/ 96 w 180"/>
                  <a:gd name="T11" fmla="*/ 159 h 170"/>
                  <a:gd name="T12" fmla="*/ 63 w 180"/>
                  <a:gd name="T13" fmla="*/ 166 h 170"/>
                  <a:gd name="T14" fmla="*/ 30 w 180"/>
                  <a:gd name="T15" fmla="*/ 170 h 170"/>
                  <a:gd name="T16" fmla="*/ 9 w 180"/>
                  <a:gd name="T17" fmla="*/ 161 h 170"/>
                  <a:gd name="T18" fmla="*/ 0 w 180"/>
                  <a:gd name="T19" fmla="*/ 138 h 170"/>
                  <a:gd name="T20" fmla="*/ 12 w 180"/>
                  <a:gd name="T21" fmla="*/ 114 h 170"/>
                  <a:gd name="T22" fmla="*/ 54 w 180"/>
                  <a:gd name="T23" fmla="*/ 98 h 170"/>
                  <a:gd name="T24" fmla="*/ 89 w 180"/>
                  <a:gd name="T25" fmla="*/ 89 h 170"/>
                  <a:gd name="T26" fmla="*/ 119 w 180"/>
                  <a:gd name="T27" fmla="*/ 75 h 170"/>
                  <a:gd name="T28" fmla="*/ 143 w 180"/>
                  <a:gd name="T29" fmla="*/ 44 h 170"/>
                  <a:gd name="T30" fmla="*/ 147 w 180"/>
                  <a:gd name="T31" fmla="*/ 9 h 170"/>
                  <a:gd name="T32" fmla="*/ 150 w 180"/>
                  <a:gd name="T33" fmla="*/ 0 h 170"/>
                  <a:gd name="T34" fmla="*/ 168 w 180"/>
                  <a:gd name="T35" fmla="*/ 28 h 170"/>
                  <a:gd name="T36" fmla="*/ 168 w 180"/>
                  <a:gd name="T37" fmla="*/ 2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70">
                    <a:moveTo>
                      <a:pt x="168" y="28"/>
                    </a:moveTo>
                    <a:lnTo>
                      <a:pt x="180" y="82"/>
                    </a:lnTo>
                    <a:lnTo>
                      <a:pt x="180" y="114"/>
                    </a:lnTo>
                    <a:lnTo>
                      <a:pt x="168" y="138"/>
                    </a:lnTo>
                    <a:lnTo>
                      <a:pt x="133" y="152"/>
                    </a:lnTo>
                    <a:lnTo>
                      <a:pt x="96" y="159"/>
                    </a:lnTo>
                    <a:lnTo>
                      <a:pt x="63" y="166"/>
                    </a:lnTo>
                    <a:lnTo>
                      <a:pt x="30" y="170"/>
                    </a:lnTo>
                    <a:lnTo>
                      <a:pt x="9" y="161"/>
                    </a:lnTo>
                    <a:lnTo>
                      <a:pt x="0" y="138"/>
                    </a:lnTo>
                    <a:lnTo>
                      <a:pt x="12" y="114"/>
                    </a:lnTo>
                    <a:lnTo>
                      <a:pt x="54" y="98"/>
                    </a:lnTo>
                    <a:lnTo>
                      <a:pt x="89" y="89"/>
                    </a:lnTo>
                    <a:lnTo>
                      <a:pt x="119" y="75"/>
                    </a:lnTo>
                    <a:lnTo>
                      <a:pt x="143" y="44"/>
                    </a:lnTo>
                    <a:lnTo>
                      <a:pt x="147" y="9"/>
                    </a:lnTo>
                    <a:lnTo>
                      <a:pt x="150" y="0"/>
                    </a:lnTo>
                    <a:lnTo>
                      <a:pt x="168" y="28"/>
                    </a:lnTo>
                    <a:lnTo>
                      <a:pt x="168" y="28"/>
                    </a:lnTo>
                    <a:close/>
                  </a:path>
                </a:pathLst>
              </a:custGeom>
              <a:solidFill>
                <a:srgbClr val="FFD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3925" y="2949"/>
                <a:ext cx="47" cy="59"/>
              </a:xfrm>
              <a:custGeom>
                <a:avLst/>
                <a:gdLst>
                  <a:gd name="T0" fmla="*/ 42 w 47"/>
                  <a:gd name="T1" fmla="*/ 12 h 59"/>
                  <a:gd name="T2" fmla="*/ 23 w 47"/>
                  <a:gd name="T3" fmla="*/ 2 h 59"/>
                  <a:gd name="T4" fmla="*/ 5 w 47"/>
                  <a:gd name="T5" fmla="*/ 0 h 59"/>
                  <a:gd name="T6" fmla="*/ 0 w 47"/>
                  <a:gd name="T7" fmla="*/ 5 h 59"/>
                  <a:gd name="T8" fmla="*/ 0 w 47"/>
                  <a:gd name="T9" fmla="*/ 19 h 59"/>
                  <a:gd name="T10" fmla="*/ 7 w 47"/>
                  <a:gd name="T11" fmla="*/ 28 h 59"/>
                  <a:gd name="T12" fmla="*/ 16 w 47"/>
                  <a:gd name="T13" fmla="*/ 42 h 59"/>
                  <a:gd name="T14" fmla="*/ 23 w 47"/>
                  <a:gd name="T15" fmla="*/ 51 h 59"/>
                  <a:gd name="T16" fmla="*/ 37 w 47"/>
                  <a:gd name="T17" fmla="*/ 59 h 59"/>
                  <a:gd name="T18" fmla="*/ 30 w 47"/>
                  <a:gd name="T19" fmla="*/ 42 h 59"/>
                  <a:gd name="T20" fmla="*/ 37 w 47"/>
                  <a:gd name="T21" fmla="*/ 33 h 59"/>
                  <a:gd name="T22" fmla="*/ 44 w 47"/>
                  <a:gd name="T23" fmla="*/ 30 h 59"/>
                  <a:gd name="T24" fmla="*/ 47 w 47"/>
                  <a:gd name="T25" fmla="*/ 19 h 59"/>
                  <a:gd name="T26" fmla="*/ 42 w 47"/>
                  <a:gd name="T27" fmla="*/ 12 h 59"/>
                  <a:gd name="T28" fmla="*/ 42 w 47"/>
                  <a:gd name="T29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9">
                    <a:moveTo>
                      <a:pt x="42" y="12"/>
                    </a:moveTo>
                    <a:lnTo>
                      <a:pt x="23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7" y="28"/>
                    </a:lnTo>
                    <a:lnTo>
                      <a:pt x="16" y="42"/>
                    </a:lnTo>
                    <a:lnTo>
                      <a:pt x="23" y="51"/>
                    </a:lnTo>
                    <a:lnTo>
                      <a:pt x="37" y="59"/>
                    </a:lnTo>
                    <a:lnTo>
                      <a:pt x="30" y="42"/>
                    </a:lnTo>
                    <a:lnTo>
                      <a:pt x="37" y="33"/>
                    </a:lnTo>
                    <a:lnTo>
                      <a:pt x="44" y="30"/>
                    </a:lnTo>
                    <a:lnTo>
                      <a:pt x="47" y="19"/>
                    </a:lnTo>
                    <a:lnTo>
                      <a:pt x="42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967" y="2977"/>
                <a:ext cx="28" cy="38"/>
              </a:xfrm>
              <a:custGeom>
                <a:avLst/>
                <a:gdLst>
                  <a:gd name="T0" fmla="*/ 14 w 28"/>
                  <a:gd name="T1" fmla="*/ 0 h 38"/>
                  <a:gd name="T2" fmla="*/ 0 w 28"/>
                  <a:gd name="T3" fmla="*/ 14 h 38"/>
                  <a:gd name="T4" fmla="*/ 0 w 28"/>
                  <a:gd name="T5" fmla="*/ 26 h 38"/>
                  <a:gd name="T6" fmla="*/ 7 w 28"/>
                  <a:gd name="T7" fmla="*/ 35 h 38"/>
                  <a:gd name="T8" fmla="*/ 21 w 28"/>
                  <a:gd name="T9" fmla="*/ 38 h 38"/>
                  <a:gd name="T10" fmla="*/ 28 w 28"/>
                  <a:gd name="T11" fmla="*/ 23 h 38"/>
                  <a:gd name="T12" fmla="*/ 23 w 28"/>
                  <a:gd name="T13" fmla="*/ 9 h 38"/>
                  <a:gd name="T14" fmla="*/ 14 w 28"/>
                  <a:gd name="T15" fmla="*/ 0 h 38"/>
                  <a:gd name="T16" fmla="*/ 14 w 28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8">
                    <a:moveTo>
                      <a:pt x="14" y="0"/>
                    </a:moveTo>
                    <a:lnTo>
                      <a:pt x="0" y="14"/>
                    </a:lnTo>
                    <a:lnTo>
                      <a:pt x="0" y="26"/>
                    </a:lnTo>
                    <a:lnTo>
                      <a:pt x="7" y="35"/>
                    </a:lnTo>
                    <a:lnTo>
                      <a:pt x="21" y="38"/>
                    </a:lnTo>
                    <a:lnTo>
                      <a:pt x="28" y="23"/>
                    </a:lnTo>
                    <a:lnTo>
                      <a:pt x="23" y="9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089" y="2144"/>
                <a:ext cx="606" cy="456"/>
              </a:xfrm>
              <a:custGeom>
                <a:avLst/>
                <a:gdLst>
                  <a:gd name="T0" fmla="*/ 0 w 606"/>
                  <a:gd name="T1" fmla="*/ 419 h 456"/>
                  <a:gd name="T2" fmla="*/ 117 w 606"/>
                  <a:gd name="T3" fmla="*/ 456 h 456"/>
                  <a:gd name="T4" fmla="*/ 124 w 606"/>
                  <a:gd name="T5" fmla="*/ 372 h 456"/>
                  <a:gd name="T6" fmla="*/ 215 w 606"/>
                  <a:gd name="T7" fmla="*/ 363 h 456"/>
                  <a:gd name="T8" fmla="*/ 288 w 606"/>
                  <a:gd name="T9" fmla="*/ 264 h 456"/>
                  <a:gd name="T10" fmla="*/ 360 w 606"/>
                  <a:gd name="T11" fmla="*/ 260 h 456"/>
                  <a:gd name="T12" fmla="*/ 391 w 606"/>
                  <a:gd name="T13" fmla="*/ 150 h 456"/>
                  <a:gd name="T14" fmla="*/ 447 w 606"/>
                  <a:gd name="T15" fmla="*/ 154 h 456"/>
                  <a:gd name="T16" fmla="*/ 484 w 606"/>
                  <a:gd name="T17" fmla="*/ 72 h 456"/>
                  <a:gd name="T18" fmla="*/ 571 w 606"/>
                  <a:gd name="T19" fmla="*/ 68 h 456"/>
                  <a:gd name="T20" fmla="*/ 606 w 606"/>
                  <a:gd name="T21" fmla="*/ 42 h 456"/>
                  <a:gd name="T22" fmla="*/ 496 w 606"/>
                  <a:gd name="T23" fmla="*/ 0 h 456"/>
                  <a:gd name="T24" fmla="*/ 454 w 606"/>
                  <a:gd name="T25" fmla="*/ 9 h 456"/>
                  <a:gd name="T26" fmla="*/ 325 w 606"/>
                  <a:gd name="T27" fmla="*/ 117 h 456"/>
                  <a:gd name="T28" fmla="*/ 194 w 606"/>
                  <a:gd name="T29" fmla="*/ 222 h 456"/>
                  <a:gd name="T30" fmla="*/ 86 w 606"/>
                  <a:gd name="T31" fmla="*/ 325 h 456"/>
                  <a:gd name="T32" fmla="*/ 0 w 606"/>
                  <a:gd name="T33" fmla="*/ 419 h 456"/>
                  <a:gd name="T34" fmla="*/ 0 w 606"/>
                  <a:gd name="T35" fmla="*/ 41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456">
                    <a:moveTo>
                      <a:pt x="0" y="419"/>
                    </a:moveTo>
                    <a:lnTo>
                      <a:pt x="117" y="456"/>
                    </a:lnTo>
                    <a:lnTo>
                      <a:pt x="124" y="372"/>
                    </a:lnTo>
                    <a:lnTo>
                      <a:pt x="215" y="363"/>
                    </a:lnTo>
                    <a:lnTo>
                      <a:pt x="288" y="264"/>
                    </a:lnTo>
                    <a:lnTo>
                      <a:pt x="360" y="260"/>
                    </a:lnTo>
                    <a:lnTo>
                      <a:pt x="391" y="150"/>
                    </a:lnTo>
                    <a:lnTo>
                      <a:pt x="447" y="154"/>
                    </a:lnTo>
                    <a:lnTo>
                      <a:pt x="484" y="72"/>
                    </a:lnTo>
                    <a:lnTo>
                      <a:pt x="571" y="68"/>
                    </a:lnTo>
                    <a:lnTo>
                      <a:pt x="606" y="42"/>
                    </a:lnTo>
                    <a:lnTo>
                      <a:pt x="496" y="0"/>
                    </a:lnTo>
                    <a:lnTo>
                      <a:pt x="454" y="9"/>
                    </a:lnTo>
                    <a:lnTo>
                      <a:pt x="325" y="117"/>
                    </a:lnTo>
                    <a:lnTo>
                      <a:pt x="194" y="222"/>
                    </a:lnTo>
                    <a:lnTo>
                      <a:pt x="86" y="325"/>
                    </a:lnTo>
                    <a:lnTo>
                      <a:pt x="0" y="419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F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138" y="2158"/>
                <a:ext cx="534" cy="421"/>
              </a:xfrm>
              <a:custGeom>
                <a:avLst/>
                <a:gdLst>
                  <a:gd name="T0" fmla="*/ 440 w 534"/>
                  <a:gd name="T1" fmla="*/ 0 h 421"/>
                  <a:gd name="T2" fmla="*/ 316 w 534"/>
                  <a:gd name="T3" fmla="*/ 93 h 421"/>
                  <a:gd name="T4" fmla="*/ 145 w 534"/>
                  <a:gd name="T5" fmla="*/ 229 h 421"/>
                  <a:gd name="T6" fmla="*/ 49 w 534"/>
                  <a:gd name="T7" fmla="*/ 335 h 421"/>
                  <a:gd name="T8" fmla="*/ 0 w 534"/>
                  <a:gd name="T9" fmla="*/ 391 h 421"/>
                  <a:gd name="T10" fmla="*/ 49 w 534"/>
                  <a:gd name="T11" fmla="*/ 421 h 421"/>
                  <a:gd name="T12" fmla="*/ 65 w 534"/>
                  <a:gd name="T13" fmla="*/ 342 h 421"/>
                  <a:gd name="T14" fmla="*/ 154 w 534"/>
                  <a:gd name="T15" fmla="*/ 337 h 421"/>
                  <a:gd name="T16" fmla="*/ 227 w 534"/>
                  <a:gd name="T17" fmla="*/ 232 h 421"/>
                  <a:gd name="T18" fmla="*/ 295 w 534"/>
                  <a:gd name="T19" fmla="*/ 232 h 421"/>
                  <a:gd name="T20" fmla="*/ 330 w 534"/>
                  <a:gd name="T21" fmla="*/ 119 h 421"/>
                  <a:gd name="T22" fmla="*/ 386 w 534"/>
                  <a:gd name="T23" fmla="*/ 124 h 421"/>
                  <a:gd name="T24" fmla="*/ 435 w 534"/>
                  <a:gd name="T25" fmla="*/ 40 h 421"/>
                  <a:gd name="T26" fmla="*/ 510 w 534"/>
                  <a:gd name="T27" fmla="*/ 44 h 421"/>
                  <a:gd name="T28" fmla="*/ 534 w 534"/>
                  <a:gd name="T29" fmla="*/ 33 h 421"/>
                  <a:gd name="T30" fmla="*/ 440 w 534"/>
                  <a:gd name="T31" fmla="*/ 0 h 421"/>
                  <a:gd name="T32" fmla="*/ 440 w 534"/>
                  <a:gd name="T33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4" h="421">
                    <a:moveTo>
                      <a:pt x="440" y="0"/>
                    </a:moveTo>
                    <a:lnTo>
                      <a:pt x="316" y="93"/>
                    </a:lnTo>
                    <a:lnTo>
                      <a:pt x="145" y="229"/>
                    </a:lnTo>
                    <a:lnTo>
                      <a:pt x="49" y="335"/>
                    </a:lnTo>
                    <a:lnTo>
                      <a:pt x="0" y="391"/>
                    </a:lnTo>
                    <a:lnTo>
                      <a:pt x="49" y="421"/>
                    </a:lnTo>
                    <a:lnTo>
                      <a:pt x="65" y="342"/>
                    </a:lnTo>
                    <a:lnTo>
                      <a:pt x="154" y="337"/>
                    </a:lnTo>
                    <a:lnTo>
                      <a:pt x="227" y="232"/>
                    </a:lnTo>
                    <a:lnTo>
                      <a:pt x="295" y="232"/>
                    </a:lnTo>
                    <a:lnTo>
                      <a:pt x="330" y="119"/>
                    </a:lnTo>
                    <a:lnTo>
                      <a:pt x="386" y="124"/>
                    </a:lnTo>
                    <a:lnTo>
                      <a:pt x="435" y="40"/>
                    </a:lnTo>
                    <a:lnTo>
                      <a:pt x="510" y="44"/>
                    </a:lnTo>
                    <a:lnTo>
                      <a:pt x="534" y="33"/>
                    </a:lnTo>
                    <a:lnTo>
                      <a:pt x="440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4225" y="2209"/>
                <a:ext cx="316" cy="265"/>
              </a:xfrm>
              <a:custGeom>
                <a:avLst/>
                <a:gdLst>
                  <a:gd name="T0" fmla="*/ 0 w 316"/>
                  <a:gd name="T1" fmla="*/ 265 h 265"/>
                  <a:gd name="T2" fmla="*/ 112 w 316"/>
                  <a:gd name="T3" fmla="*/ 152 h 265"/>
                  <a:gd name="T4" fmla="*/ 229 w 316"/>
                  <a:gd name="T5" fmla="*/ 59 h 265"/>
                  <a:gd name="T6" fmla="*/ 316 w 316"/>
                  <a:gd name="T7" fmla="*/ 0 h 265"/>
                  <a:gd name="T8" fmla="*/ 292 w 316"/>
                  <a:gd name="T9" fmla="*/ 54 h 265"/>
                  <a:gd name="T10" fmla="*/ 234 w 316"/>
                  <a:gd name="T11" fmla="*/ 66 h 265"/>
                  <a:gd name="T12" fmla="*/ 191 w 316"/>
                  <a:gd name="T13" fmla="*/ 152 h 265"/>
                  <a:gd name="T14" fmla="*/ 112 w 316"/>
                  <a:gd name="T15" fmla="*/ 176 h 265"/>
                  <a:gd name="T16" fmla="*/ 63 w 316"/>
                  <a:gd name="T17" fmla="*/ 255 h 265"/>
                  <a:gd name="T18" fmla="*/ 0 w 316"/>
                  <a:gd name="T19" fmla="*/ 265 h 265"/>
                  <a:gd name="T20" fmla="*/ 0 w 316"/>
                  <a:gd name="T21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265">
                    <a:moveTo>
                      <a:pt x="0" y="265"/>
                    </a:moveTo>
                    <a:lnTo>
                      <a:pt x="112" y="152"/>
                    </a:lnTo>
                    <a:lnTo>
                      <a:pt x="229" y="59"/>
                    </a:lnTo>
                    <a:lnTo>
                      <a:pt x="316" y="0"/>
                    </a:lnTo>
                    <a:lnTo>
                      <a:pt x="292" y="54"/>
                    </a:lnTo>
                    <a:lnTo>
                      <a:pt x="234" y="66"/>
                    </a:lnTo>
                    <a:lnTo>
                      <a:pt x="191" y="152"/>
                    </a:lnTo>
                    <a:lnTo>
                      <a:pt x="112" y="176"/>
                    </a:lnTo>
                    <a:lnTo>
                      <a:pt x="63" y="255"/>
                    </a:lnTo>
                    <a:lnTo>
                      <a:pt x="0" y="265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618" y="2048"/>
                <a:ext cx="370" cy="210"/>
              </a:xfrm>
              <a:custGeom>
                <a:avLst/>
                <a:gdLst>
                  <a:gd name="T0" fmla="*/ 0 w 370"/>
                  <a:gd name="T1" fmla="*/ 49 h 210"/>
                  <a:gd name="T2" fmla="*/ 18 w 370"/>
                  <a:gd name="T3" fmla="*/ 2 h 210"/>
                  <a:gd name="T4" fmla="*/ 79 w 370"/>
                  <a:gd name="T5" fmla="*/ 0 h 210"/>
                  <a:gd name="T6" fmla="*/ 208 w 370"/>
                  <a:gd name="T7" fmla="*/ 54 h 210"/>
                  <a:gd name="T8" fmla="*/ 304 w 370"/>
                  <a:gd name="T9" fmla="*/ 117 h 210"/>
                  <a:gd name="T10" fmla="*/ 360 w 370"/>
                  <a:gd name="T11" fmla="*/ 161 h 210"/>
                  <a:gd name="T12" fmla="*/ 370 w 370"/>
                  <a:gd name="T13" fmla="*/ 192 h 210"/>
                  <a:gd name="T14" fmla="*/ 323 w 370"/>
                  <a:gd name="T15" fmla="*/ 210 h 210"/>
                  <a:gd name="T16" fmla="*/ 224 w 370"/>
                  <a:gd name="T17" fmla="*/ 147 h 210"/>
                  <a:gd name="T18" fmla="*/ 103 w 370"/>
                  <a:gd name="T19" fmla="*/ 89 h 210"/>
                  <a:gd name="T20" fmla="*/ 33 w 370"/>
                  <a:gd name="T21" fmla="*/ 61 h 210"/>
                  <a:gd name="T22" fmla="*/ 0 w 370"/>
                  <a:gd name="T23" fmla="*/ 49 h 210"/>
                  <a:gd name="T24" fmla="*/ 0 w 370"/>
                  <a:gd name="T25" fmla="*/ 4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10">
                    <a:moveTo>
                      <a:pt x="0" y="49"/>
                    </a:moveTo>
                    <a:lnTo>
                      <a:pt x="18" y="2"/>
                    </a:lnTo>
                    <a:lnTo>
                      <a:pt x="79" y="0"/>
                    </a:lnTo>
                    <a:lnTo>
                      <a:pt x="208" y="54"/>
                    </a:lnTo>
                    <a:lnTo>
                      <a:pt x="304" y="117"/>
                    </a:lnTo>
                    <a:lnTo>
                      <a:pt x="360" y="161"/>
                    </a:lnTo>
                    <a:lnTo>
                      <a:pt x="370" y="192"/>
                    </a:lnTo>
                    <a:lnTo>
                      <a:pt x="323" y="210"/>
                    </a:lnTo>
                    <a:lnTo>
                      <a:pt x="224" y="147"/>
                    </a:lnTo>
                    <a:lnTo>
                      <a:pt x="103" y="89"/>
                    </a:lnTo>
                    <a:lnTo>
                      <a:pt x="33" y="61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4636" y="2062"/>
                <a:ext cx="338" cy="175"/>
              </a:xfrm>
              <a:custGeom>
                <a:avLst/>
                <a:gdLst>
                  <a:gd name="T0" fmla="*/ 15 w 338"/>
                  <a:gd name="T1" fmla="*/ 0 h 175"/>
                  <a:gd name="T2" fmla="*/ 54 w 338"/>
                  <a:gd name="T3" fmla="*/ 0 h 175"/>
                  <a:gd name="T4" fmla="*/ 122 w 338"/>
                  <a:gd name="T5" fmla="*/ 26 h 175"/>
                  <a:gd name="T6" fmla="*/ 211 w 338"/>
                  <a:gd name="T7" fmla="*/ 70 h 175"/>
                  <a:gd name="T8" fmla="*/ 281 w 338"/>
                  <a:gd name="T9" fmla="*/ 117 h 175"/>
                  <a:gd name="T10" fmla="*/ 331 w 338"/>
                  <a:gd name="T11" fmla="*/ 152 h 175"/>
                  <a:gd name="T12" fmla="*/ 338 w 338"/>
                  <a:gd name="T13" fmla="*/ 171 h 175"/>
                  <a:gd name="T14" fmla="*/ 312 w 338"/>
                  <a:gd name="T15" fmla="*/ 175 h 175"/>
                  <a:gd name="T16" fmla="*/ 265 w 338"/>
                  <a:gd name="T17" fmla="*/ 122 h 175"/>
                  <a:gd name="T18" fmla="*/ 195 w 338"/>
                  <a:gd name="T19" fmla="*/ 84 h 175"/>
                  <a:gd name="T20" fmla="*/ 101 w 338"/>
                  <a:gd name="T21" fmla="*/ 40 h 175"/>
                  <a:gd name="T22" fmla="*/ 38 w 338"/>
                  <a:gd name="T23" fmla="*/ 16 h 175"/>
                  <a:gd name="T24" fmla="*/ 0 w 338"/>
                  <a:gd name="T25" fmla="*/ 16 h 175"/>
                  <a:gd name="T26" fmla="*/ 15 w 338"/>
                  <a:gd name="T27" fmla="*/ 0 h 175"/>
                  <a:gd name="T28" fmla="*/ 15 w 338"/>
                  <a:gd name="T2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175">
                    <a:moveTo>
                      <a:pt x="15" y="0"/>
                    </a:moveTo>
                    <a:lnTo>
                      <a:pt x="54" y="0"/>
                    </a:lnTo>
                    <a:lnTo>
                      <a:pt x="122" y="26"/>
                    </a:lnTo>
                    <a:lnTo>
                      <a:pt x="211" y="70"/>
                    </a:lnTo>
                    <a:lnTo>
                      <a:pt x="281" y="117"/>
                    </a:lnTo>
                    <a:lnTo>
                      <a:pt x="331" y="152"/>
                    </a:lnTo>
                    <a:lnTo>
                      <a:pt x="338" y="171"/>
                    </a:lnTo>
                    <a:lnTo>
                      <a:pt x="312" y="175"/>
                    </a:lnTo>
                    <a:lnTo>
                      <a:pt x="265" y="122"/>
                    </a:lnTo>
                    <a:lnTo>
                      <a:pt x="195" y="84"/>
                    </a:lnTo>
                    <a:lnTo>
                      <a:pt x="101" y="40"/>
                    </a:lnTo>
                    <a:lnTo>
                      <a:pt x="38" y="16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00"/>
              </a:p>
            </p:txBody>
          </p: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-8246573">
                <a:off x="3903" y="2800"/>
                <a:ext cx="200" cy="234"/>
                <a:chOff x="3136" y="2480"/>
                <a:chExt cx="200" cy="268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auto">
                <a:xfrm>
                  <a:off x="3136" y="2480"/>
                  <a:ext cx="200" cy="268"/>
                </a:xfrm>
                <a:prstGeom prst="can">
                  <a:avLst>
                    <a:gd name="adj" fmla="val 33500"/>
                  </a:avLst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  <p:sp>
              <p:nvSpPr>
                <p:cNvPr id="3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169" y="2565"/>
                  <a:ext cx="0" cy="14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99" y="2571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>
                  <a:off x="3236" y="2577"/>
                  <a:ext cx="0" cy="149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269" y="2572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3303" y="2562"/>
                  <a:ext cx="0" cy="14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600"/>
                </a:p>
              </p:txBody>
            </p:sp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>
                  <a:off x="3180" y="2496"/>
                  <a:ext cx="116" cy="40"/>
                </a:xfrm>
                <a:prstGeom prst="ellipse">
                  <a:avLst/>
                </a:prstGeom>
                <a:solidFill>
                  <a:srgbClr val="33CCFF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40161" dir="4293903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sz="1600"/>
                </a:p>
              </p:txBody>
            </p:sp>
          </p:grpSp>
        </p:grpSp>
        <p:sp>
          <p:nvSpPr>
            <p:cNvPr id="7" name="AutoShape 33"/>
            <p:cNvSpPr>
              <a:spLocks noChangeArrowheads="1"/>
            </p:cNvSpPr>
            <p:nvPr/>
          </p:nvSpPr>
          <p:spPr bwMode="auto">
            <a:xfrm rot="-360540">
              <a:off x="4665" y="304"/>
              <a:ext cx="542" cy="206"/>
            </a:xfrm>
            <a:prstGeom prst="cloudCallout">
              <a:avLst>
                <a:gd name="adj1" fmla="val -19773"/>
                <a:gd name="adj2" fmla="val 54472"/>
              </a:avLst>
            </a:prstGeom>
            <a:solidFill>
              <a:srgbClr val="FFFFCC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 rot="20908327">
              <a:off x="4702" y="292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dy" pitchFamily="66" charset="0"/>
                </a:rPr>
                <a:t>Glow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4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Desenvolvendo as Hipóteses Nula e </a:t>
            </a:r>
            <a:r>
              <a:rPr lang="pt-BR" dirty="0" smtClean="0"/>
              <a:t>Alternativa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/>
              <a:t>Testes de hipóteses </a:t>
            </a:r>
            <a:r>
              <a:rPr lang="pt-BR" dirty="0"/>
              <a:t>podem ser utilizados para determinar se uma indicação sobre o valor de um parâmetro de população deve ou não ser rejeitado</a:t>
            </a:r>
          </a:p>
          <a:p>
            <a:r>
              <a:rPr lang="pt-BR" dirty="0"/>
              <a:t>A </a:t>
            </a:r>
            <a:r>
              <a:rPr lang="pt-BR" b="1" dirty="0"/>
              <a:t>hipótese nula</a:t>
            </a:r>
            <a:r>
              <a:rPr lang="pt-BR" dirty="0"/>
              <a:t>, </a:t>
            </a:r>
            <a:r>
              <a:rPr lang="pt-BR" dirty="0" smtClean="0"/>
              <a:t>denotada </a:t>
            </a:r>
            <a:r>
              <a:rPr lang="pt-BR" dirty="0"/>
              <a:t>por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, é uma suposição preliminar sobre um parâmetro </a:t>
            </a:r>
            <a:r>
              <a:rPr lang="pt-BR" dirty="0" smtClean="0"/>
              <a:t>populacional</a:t>
            </a:r>
          </a:p>
          <a:p>
            <a:r>
              <a:rPr lang="pt-BR" dirty="0"/>
              <a:t>A </a:t>
            </a:r>
            <a:r>
              <a:rPr lang="pt-BR" b="1" dirty="0"/>
              <a:t>hipótese alternativa</a:t>
            </a:r>
            <a:r>
              <a:rPr lang="pt-BR" dirty="0"/>
              <a:t>, denotada por </a:t>
            </a:r>
            <a:r>
              <a:rPr lang="pt-BR" i="1" dirty="0" smtClean="0"/>
              <a:t>H</a:t>
            </a:r>
            <a:r>
              <a:rPr lang="pt-BR" i="1" baseline="-25000" dirty="0" smtClean="0"/>
              <a:t>a </a:t>
            </a:r>
            <a:r>
              <a:rPr lang="pt-BR" dirty="0" smtClean="0"/>
              <a:t>(ou </a:t>
            </a: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), </a:t>
            </a:r>
            <a:r>
              <a:rPr lang="pt-BR" dirty="0"/>
              <a:t>é o oposto do que é </a:t>
            </a:r>
            <a:r>
              <a:rPr lang="pt-BR" dirty="0" smtClean="0"/>
              <a:t>formulado na </a:t>
            </a:r>
            <a:r>
              <a:rPr lang="pt-BR" dirty="0"/>
              <a:t>hipótese nula</a:t>
            </a:r>
          </a:p>
          <a:p>
            <a:r>
              <a:rPr lang="pt-BR" dirty="0"/>
              <a:t>A hipótese alternativa é que o teste está </a:t>
            </a:r>
            <a:r>
              <a:rPr lang="pt-BR" dirty="0" smtClean="0"/>
              <a:t>tentando </a:t>
            </a:r>
            <a:r>
              <a:rPr lang="pt-BR" dirty="0"/>
              <a:t>estabelecer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5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Teste </a:t>
            </a:r>
            <a:r>
              <a:rPr lang="pt-BR" sz="4400" dirty="0" smtClean="0"/>
              <a:t>sobre </a:t>
            </a:r>
            <a:r>
              <a:rPr lang="pt-BR" sz="4400" dirty="0"/>
              <a:t>a Média da População: </a:t>
            </a:r>
            <a:r>
              <a:rPr lang="el-GR" sz="4400" i="1" dirty="0"/>
              <a:t>σ</a:t>
            </a:r>
            <a:r>
              <a:rPr lang="el-GR" sz="4400" dirty="0"/>
              <a:t> </a:t>
            </a:r>
            <a:r>
              <a:rPr lang="pt-BR" sz="4400" dirty="0" smtClean="0"/>
              <a:t>Desconhecido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Teste estatístico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𝑡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  <a:p>
                <a:pPr marL="114300" indent="0" algn="ctr">
                  <a:buNone/>
                </a:pPr>
                <a:r>
                  <a:rPr lang="pt-BR" dirty="0"/>
                  <a:t>Esta estatística de teste tem uma distribuição com </a:t>
                </a:r>
                <a:r>
                  <a:rPr lang="pt-BR" i="1" dirty="0"/>
                  <a:t>n</a:t>
                </a:r>
                <a:r>
                  <a:rPr lang="pt-BR" dirty="0"/>
                  <a:t> - 1 graus de </a:t>
                </a:r>
                <a:r>
                  <a:rPr lang="pt-BR" dirty="0" smtClean="0"/>
                  <a:t>liberdade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 r="-6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Teste </a:t>
            </a:r>
            <a:r>
              <a:rPr lang="pt-BR" sz="4400" dirty="0" smtClean="0"/>
              <a:t>sobre </a:t>
            </a:r>
            <a:r>
              <a:rPr lang="pt-BR" sz="4400" dirty="0"/>
              <a:t>a Média da População: </a:t>
            </a:r>
            <a:r>
              <a:rPr lang="el-GR" sz="4400" i="1" dirty="0"/>
              <a:t>σ</a:t>
            </a:r>
            <a:r>
              <a:rPr lang="el-GR" sz="4400" dirty="0"/>
              <a:t> </a:t>
            </a:r>
            <a:r>
              <a:rPr lang="pt-BR" sz="4400" dirty="0" smtClean="0"/>
              <a:t>Desconhecido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Regra de rejeição: Método do Valor </a:t>
            </a:r>
            <a:r>
              <a:rPr lang="pt-BR" sz="3200" i="1" dirty="0" smtClean="0"/>
              <a:t>p</a:t>
            </a:r>
          </a:p>
          <a:p>
            <a:pPr marL="114300" indent="0" algn="ctr">
              <a:buNone/>
            </a:pPr>
            <a:r>
              <a:rPr lang="pt-BR" sz="3200" b="1" dirty="0" smtClean="0"/>
              <a:t>Rejeitar </a:t>
            </a:r>
            <a:r>
              <a:rPr lang="pt-BR" sz="3200" b="1" i="1" dirty="0" smtClean="0"/>
              <a:t>H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 se valor </a:t>
            </a:r>
            <a:r>
              <a:rPr lang="pt-BR" sz="3200" b="1" i="1" dirty="0" smtClean="0"/>
              <a:t>p</a:t>
            </a:r>
            <a:r>
              <a:rPr lang="pt-BR" sz="3200" b="1" dirty="0" smtClean="0"/>
              <a:t> ≤ </a:t>
            </a:r>
            <a:r>
              <a:rPr lang="el-GR" sz="3200" b="1" i="1" dirty="0" smtClean="0"/>
              <a:t>α</a:t>
            </a:r>
            <a:endParaRPr lang="pt-BR" sz="3200" b="1" i="1" dirty="0"/>
          </a:p>
          <a:p>
            <a:r>
              <a:rPr lang="pt-BR" sz="3200" dirty="0" smtClean="0"/>
              <a:t>Regra de rejeição: Método do Valor Crítico</a:t>
            </a:r>
          </a:p>
          <a:p>
            <a:pPr marL="114300" indent="0">
              <a:buNone/>
            </a:pPr>
            <a:r>
              <a:rPr lang="pt-BR" sz="3200" b="1" i="1" dirty="0" smtClean="0"/>
              <a:t>H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: </a:t>
            </a:r>
            <a:r>
              <a:rPr lang="pt-BR" sz="3200" b="1" i="1" dirty="0" smtClean="0"/>
              <a:t>µ</a:t>
            </a:r>
            <a:r>
              <a:rPr lang="pt-BR" sz="3200" b="1" dirty="0" smtClean="0"/>
              <a:t> ≥ </a:t>
            </a:r>
            <a:r>
              <a:rPr lang="pt-BR" sz="3200" b="1" i="1" dirty="0" smtClean="0"/>
              <a:t>µ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	Rejeitar </a:t>
            </a:r>
            <a:r>
              <a:rPr lang="pt-BR" sz="3200" b="1" i="1" dirty="0" smtClean="0"/>
              <a:t>H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 </a:t>
            </a:r>
            <a:r>
              <a:rPr lang="pt-BR" sz="3200" b="1" dirty="0"/>
              <a:t>se </a:t>
            </a:r>
            <a:r>
              <a:rPr lang="pt-BR" sz="3200" b="1" i="1" dirty="0" smtClean="0"/>
              <a:t>t</a:t>
            </a:r>
            <a:r>
              <a:rPr lang="pt-BR" sz="3200" b="1" dirty="0" smtClean="0"/>
              <a:t> </a:t>
            </a:r>
            <a:r>
              <a:rPr lang="pt-BR" sz="3200" b="1" dirty="0"/>
              <a:t>≤ </a:t>
            </a:r>
            <a:r>
              <a:rPr lang="pt-BR" sz="3200" b="1" dirty="0" smtClean="0"/>
              <a:t>-</a:t>
            </a:r>
            <a:r>
              <a:rPr lang="pt-BR" sz="3200" b="1" i="1" dirty="0" smtClean="0"/>
              <a:t>t</a:t>
            </a:r>
            <a:r>
              <a:rPr lang="el-GR" sz="3200" b="1" i="1" baseline="-25000" dirty="0" smtClean="0"/>
              <a:t>α</a:t>
            </a:r>
            <a:endParaRPr lang="pt-BR" sz="3200" b="1" i="1" baseline="-25000" dirty="0" smtClean="0"/>
          </a:p>
          <a:p>
            <a:pPr marL="114300" indent="0">
              <a:buNone/>
            </a:pPr>
            <a:r>
              <a:rPr lang="pt-BR" sz="3200" b="1" i="1" dirty="0"/>
              <a:t>H</a:t>
            </a:r>
            <a:r>
              <a:rPr lang="pt-BR" sz="3200" b="1" i="1" baseline="-25000" dirty="0"/>
              <a:t>0</a:t>
            </a:r>
            <a:r>
              <a:rPr lang="pt-BR" sz="3200" b="1" dirty="0"/>
              <a:t>: </a:t>
            </a:r>
            <a:r>
              <a:rPr lang="pt-BR" sz="3200" b="1" i="1" dirty="0"/>
              <a:t>µ</a:t>
            </a:r>
            <a:r>
              <a:rPr lang="pt-BR" sz="3200" b="1" dirty="0"/>
              <a:t> </a:t>
            </a:r>
            <a:r>
              <a:rPr lang="pt-BR" sz="3200" b="1" dirty="0" smtClean="0"/>
              <a:t>≤ </a:t>
            </a:r>
            <a:r>
              <a:rPr lang="pt-BR" sz="3200" b="1" i="1" dirty="0"/>
              <a:t>µ</a:t>
            </a:r>
            <a:r>
              <a:rPr lang="pt-BR" sz="3200" b="1" i="1" baseline="-25000" dirty="0"/>
              <a:t>0</a:t>
            </a:r>
            <a:r>
              <a:rPr lang="pt-BR" sz="3200" b="1" dirty="0"/>
              <a:t>	Rejeitar </a:t>
            </a:r>
            <a:r>
              <a:rPr lang="pt-BR" sz="3200" b="1" i="1" dirty="0"/>
              <a:t>H</a:t>
            </a:r>
            <a:r>
              <a:rPr lang="pt-BR" sz="3200" b="1" i="1" baseline="-25000" dirty="0"/>
              <a:t>0</a:t>
            </a:r>
            <a:r>
              <a:rPr lang="pt-BR" sz="3200" b="1" dirty="0"/>
              <a:t> se </a:t>
            </a:r>
            <a:r>
              <a:rPr lang="pt-BR" sz="3200" b="1" i="1" dirty="0"/>
              <a:t>t</a:t>
            </a:r>
            <a:r>
              <a:rPr lang="pt-BR" sz="3200" b="1" dirty="0"/>
              <a:t> </a:t>
            </a:r>
            <a:r>
              <a:rPr lang="pt-BR" sz="3200" b="1" dirty="0" smtClean="0"/>
              <a:t>≥ </a:t>
            </a:r>
            <a:r>
              <a:rPr lang="pt-BR" sz="3200" b="1" i="1" dirty="0" smtClean="0"/>
              <a:t>t</a:t>
            </a:r>
            <a:r>
              <a:rPr lang="el-GR" sz="3200" b="1" i="1" baseline="-25000" dirty="0"/>
              <a:t>α</a:t>
            </a:r>
            <a:endParaRPr lang="pt-BR" sz="3200" b="1" i="1" baseline="-25000" dirty="0"/>
          </a:p>
          <a:p>
            <a:pPr marL="114300" indent="0">
              <a:buNone/>
            </a:pPr>
            <a:r>
              <a:rPr lang="pt-BR" sz="3200" b="1" i="1" dirty="0"/>
              <a:t>H</a:t>
            </a:r>
            <a:r>
              <a:rPr lang="pt-BR" sz="3200" b="1" i="1" baseline="-25000" dirty="0"/>
              <a:t>0</a:t>
            </a:r>
            <a:r>
              <a:rPr lang="pt-BR" sz="3200" b="1" dirty="0"/>
              <a:t>: </a:t>
            </a:r>
            <a:r>
              <a:rPr lang="pt-BR" sz="3200" b="1" i="1" dirty="0"/>
              <a:t>µ</a:t>
            </a:r>
            <a:r>
              <a:rPr lang="pt-BR" sz="3200" b="1" dirty="0"/>
              <a:t> </a:t>
            </a:r>
            <a:r>
              <a:rPr lang="pt-BR" sz="3200" b="1" dirty="0" smtClean="0"/>
              <a:t>= </a:t>
            </a:r>
            <a:r>
              <a:rPr lang="pt-BR" sz="3200" b="1" i="1" dirty="0" smtClean="0"/>
              <a:t>µ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	Rejeitar </a:t>
            </a:r>
            <a:r>
              <a:rPr lang="pt-BR" sz="3200" b="1" i="1" dirty="0"/>
              <a:t>H</a:t>
            </a:r>
            <a:r>
              <a:rPr lang="pt-BR" sz="3200" b="1" i="1" baseline="-25000" dirty="0"/>
              <a:t>0</a:t>
            </a:r>
            <a:r>
              <a:rPr lang="pt-BR" sz="3200" b="1" dirty="0"/>
              <a:t> se </a:t>
            </a:r>
            <a:r>
              <a:rPr lang="pt-BR" sz="3200" b="1" i="1" dirty="0"/>
              <a:t>t</a:t>
            </a:r>
            <a:r>
              <a:rPr lang="pt-BR" sz="3200" b="1" dirty="0"/>
              <a:t> ≤ -</a:t>
            </a:r>
            <a:r>
              <a:rPr lang="pt-BR" sz="3200" b="1" i="1" dirty="0"/>
              <a:t>t</a:t>
            </a:r>
            <a:r>
              <a:rPr lang="el-GR" sz="3200" b="1" i="1" baseline="-25000" dirty="0" smtClean="0"/>
              <a:t>α</a:t>
            </a:r>
            <a:r>
              <a:rPr lang="pt-BR" sz="3200" b="1" baseline="-25000" dirty="0" smtClean="0"/>
              <a:t>/2</a:t>
            </a:r>
            <a:r>
              <a:rPr lang="pt-BR" sz="3200" b="1" dirty="0" smtClean="0"/>
              <a:t> ou </a:t>
            </a:r>
            <a:r>
              <a:rPr lang="pt-BR" sz="3200" b="1" i="1" dirty="0"/>
              <a:t>t</a:t>
            </a:r>
            <a:r>
              <a:rPr lang="pt-BR" sz="3200" b="1" dirty="0"/>
              <a:t> </a:t>
            </a:r>
            <a:r>
              <a:rPr lang="pt-BR" sz="3200" b="1" dirty="0" smtClean="0"/>
              <a:t>≥ </a:t>
            </a:r>
            <a:r>
              <a:rPr lang="pt-BR" sz="3200" b="1" i="1" dirty="0"/>
              <a:t>t</a:t>
            </a:r>
            <a:r>
              <a:rPr lang="el-GR" sz="3200" b="1" i="1" baseline="-25000" dirty="0" smtClean="0"/>
              <a:t>α</a:t>
            </a:r>
            <a:r>
              <a:rPr lang="pt-BR" sz="3200" b="1" baseline="-25000" dirty="0" smtClean="0"/>
              <a:t>/2</a:t>
            </a:r>
            <a:endParaRPr lang="pt-BR" sz="3200" b="1" i="1" baseline="-25000" dirty="0"/>
          </a:p>
          <a:p>
            <a:pPr marL="114300" indent="0">
              <a:buNone/>
            </a:pPr>
            <a:endParaRPr lang="pt-BR" sz="3200" i="1" baseline="-25000" dirty="0"/>
          </a:p>
          <a:p>
            <a:pPr marL="114300" indent="0">
              <a:buNone/>
            </a:pPr>
            <a:endParaRPr lang="pt-BR" sz="3200" i="1" baseline="-25000" dirty="0"/>
          </a:p>
          <a:p>
            <a:pPr marL="114300" indent="0">
              <a:buNone/>
            </a:pP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0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Valores </a:t>
            </a:r>
            <a:r>
              <a:rPr lang="pt-BR" i="1" dirty="0" smtClean="0"/>
              <a:t>p</a:t>
            </a:r>
            <a:r>
              <a:rPr lang="pt-BR" dirty="0" smtClean="0"/>
              <a:t> e a Distribuição </a:t>
            </a:r>
            <a:r>
              <a:rPr lang="pt-BR" i="1" dirty="0" smtClean="0"/>
              <a:t>t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 formato </a:t>
            </a:r>
            <a:r>
              <a:rPr lang="pt-BR" dirty="0" smtClean="0"/>
              <a:t>da tabela de distribuição </a:t>
            </a:r>
            <a:r>
              <a:rPr lang="pt-BR" i="1" dirty="0"/>
              <a:t>t</a:t>
            </a:r>
            <a:r>
              <a:rPr lang="pt-BR" dirty="0"/>
              <a:t> fornecido na maioria dos livros estatísticas não tem </a:t>
            </a:r>
            <a:r>
              <a:rPr lang="pt-BR" dirty="0" smtClean="0"/>
              <a:t>detalhamento suficiente </a:t>
            </a:r>
            <a:r>
              <a:rPr lang="pt-BR" dirty="0"/>
              <a:t>para determinar o </a:t>
            </a:r>
            <a:r>
              <a:rPr lang="pt-BR" b="1" dirty="0" smtClean="0"/>
              <a:t>exato</a:t>
            </a:r>
            <a:r>
              <a:rPr lang="pt-BR" dirty="0" smtClean="0"/>
              <a:t> </a:t>
            </a:r>
            <a:r>
              <a:rPr lang="pt-BR" dirty="0"/>
              <a:t>valor de </a:t>
            </a:r>
            <a:r>
              <a:rPr lang="pt-BR" i="1" dirty="0"/>
              <a:t>p</a:t>
            </a:r>
            <a:r>
              <a:rPr lang="pt-BR" dirty="0"/>
              <a:t> para um teste de </a:t>
            </a:r>
            <a:r>
              <a:rPr lang="pt-BR" dirty="0" smtClean="0"/>
              <a:t>hipóteses</a:t>
            </a:r>
          </a:p>
          <a:p>
            <a:r>
              <a:rPr lang="pt-BR" dirty="0"/>
              <a:t>No entanto, ainda podemos usar a tabela de distribuição </a:t>
            </a:r>
            <a:r>
              <a:rPr lang="pt-BR" i="1" dirty="0"/>
              <a:t>t</a:t>
            </a:r>
            <a:r>
              <a:rPr lang="pt-BR" dirty="0"/>
              <a:t> para identificar um </a:t>
            </a:r>
            <a:r>
              <a:rPr lang="pt-BR" b="1" dirty="0"/>
              <a:t>intervalo</a:t>
            </a:r>
            <a:r>
              <a:rPr lang="pt-BR" dirty="0"/>
              <a:t> para o </a:t>
            </a:r>
            <a:r>
              <a:rPr lang="pt-BR" dirty="0" smtClean="0"/>
              <a:t>valor </a:t>
            </a:r>
            <a:r>
              <a:rPr lang="pt-BR" i="1" dirty="0" smtClean="0"/>
              <a:t>p</a:t>
            </a:r>
            <a:endParaRPr lang="pt-BR" i="1" dirty="0"/>
          </a:p>
          <a:p>
            <a:r>
              <a:rPr lang="pt-BR" dirty="0"/>
              <a:t>Uma vantagem de pacotes de software de computador é que </a:t>
            </a:r>
            <a:r>
              <a:rPr lang="pt-BR" dirty="0" smtClean="0"/>
              <a:t>o resultado do </a:t>
            </a:r>
            <a:r>
              <a:rPr lang="pt-BR" dirty="0"/>
              <a:t>computador irá fornecer o </a:t>
            </a:r>
            <a:r>
              <a:rPr lang="pt-BR" dirty="0" smtClean="0"/>
              <a:t>valor </a:t>
            </a:r>
            <a:r>
              <a:rPr lang="pt-BR" i="1" dirty="0" smtClean="0"/>
              <a:t>p</a:t>
            </a:r>
            <a:r>
              <a:rPr lang="pt-BR" dirty="0" smtClean="0"/>
              <a:t> </a:t>
            </a:r>
            <a:r>
              <a:rPr lang="pt-BR" dirty="0"/>
              <a:t>para a distribuição </a:t>
            </a:r>
            <a:r>
              <a:rPr lang="pt-BR" i="1" dirty="0"/>
              <a:t>t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4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Exemplo: Polícia </a:t>
            </a:r>
            <a:r>
              <a:rPr lang="pt-PT" dirty="0" smtClean="0"/>
              <a:t>Rodoviária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dirty="0"/>
              <a:t>Teste </a:t>
            </a:r>
            <a:r>
              <a:rPr lang="pt-BR" sz="2400" dirty="0" err="1" smtClean="0"/>
              <a:t>Unicaudal</a:t>
            </a:r>
            <a:r>
              <a:rPr lang="pt-BR" sz="2400" dirty="0" smtClean="0"/>
              <a:t> sobre </a:t>
            </a:r>
            <a:r>
              <a:rPr lang="pt-BR" sz="2400" dirty="0"/>
              <a:t>a Média da População: </a:t>
            </a:r>
            <a:r>
              <a:rPr lang="el-GR" sz="2400" i="1" dirty="0"/>
              <a:t>σ</a:t>
            </a:r>
            <a:r>
              <a:rPr lang="el-GR" sz="2400" dirty="0"/>
              <a:t> </a:t>
            </a:r>
            <a:r>
              <a:rPr lang="pt-BR" sz="2400" dirty="0" smtClean="0"/>
              <a:t>Desconhecido</a:t>
            </a:r>
          </a:p>
          <a:p>
            <a:r>
              <a:rPr lang="pt-BR" sz="2400" dirty="0"/>
              <a:t>A </a:t>
            </a:r>
            <a:r>
              <a:rPr lang="pt-BR" sz="2400" dirty="0" smtClean="0"/>
              <a:t>Polícia Rodoviária periodicamente obtém amostras </a:t>
            </a:r>
            <a:r>
              <a:rPr lang="pt-BR" sz="2400" dirty="0"/>
              <a:t>de velocidade de veículos em vários locais em uma estrada </a:t>
            </a:r>
            <a:r>
              <a:rPr lang="pt-BR" sz="2400" dirty="0" smtClean="0"/>
              <a:t>específica. </a:t>
            </a:r>
            <a:r>
              <a:rPr lang="pt-BR" sz="2400" dirty="0"/>
              <a:t>A amostra de velocidades do veículo é </a:t>
            </a:r>
            <a:r>
              <a:rPr lang="pt-BR" sz="2400" dirty="0" smtClean="0"/>
              <a:t>usada </a:t>
            </a:r>
            <a:r>
              <a:rPr lang="pt-BR" sz="2400" dirty="0"/>
              <a:t>para testar a </a:t>
            </a:r>
            <a:r>
              <a:rPr lang="pt-BR" sz="2400" dirty="0" smtClean="0"/>
              <a:t>hipótese</a:t>
            </a:r>
          </a:p>
          <a:p>
            <a:pPr marL="114300" indent="0" algn="ctr">
              <a:buNone/>
            </a:pPr>
            <a:r>
              <a:rPr lang="pt-BR" sz="2400" b="1" i="1" dirty="0"/>
              <a:t>H</a:t>
            </a:r>
            <a:r>
              <a:rPr lang="pt-BR" sz="2400" b="1" i="1" baseline="-25000" dirty="0"/>
              <a:t>0</a:t>
            </a:r>
            <a:r>
              <a:rPr lang="pt-BR" sz="2400" b="1" dirty="0"/>
              <a:t>: </a:t>
            </a:r>
            <a:r>
              <a:rPr lang="pt-BR" sz="2400" b="1" i="1" dirty="0"/>
              <a:t>µ</a:t>
            </a:r>
            <a:r>
              <a:rPr lang="pt-BR" sz="2400" b="1" dirty="0"/>
              <a:t> ≤ </a:t>
            </a:r>
            <a:r>
              <a:rPr lang="pt-BR" sz="2400" b="1" dirty="0" smtClean="0"/>
              <a:t>100</a:t>
            </a:r>
            <a:endParaRPr lang="pt-BR" sz="2400" dirty="0"/>
          </a:p>
          <a:p>
            <a:r>
              <a:rPr lang="pt-BR" sz="2400" dirty="0"/>
              <a:t>Os locais onde </a:t>
            </a:r>
            <a:r>
              <a:rPr lang="pt-BR" sz="2400" i="1" dirty="0"/>
              <a:t>H</a:t>
            </a:r>
            <a:r>
              <a:rPr lang="pt-BR" sz="2400" i="1" baseline="-25000" dirty="0"/>
              <a:t>0</a:t>
            </a:r>
            <a:r>
              <a:rPr lang="pt-BR" sz="2400" dirty="0"/>
              <a:t> é rejeitada são considerados os melhores locais para </a:t>
            </a:r>
            <a:r>
              <a:rPr lang="pt-BR" sz="2400" dirty="0" smtClean="0"/>
              <a:t>instalar radares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43</a:t>
            </a:fld>
            <a:endParaRPr lang="pt-BR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901406" y="4725144"/>
            <a:ext cx="3621088" cy="2470150"/>
            <a:chOff x="3122" y="1294"/>
            <a:chExt cx="2281" cy="1556"/>
          </a:xfrm>
        </p:grpSpPr>
        <p:pic>
          <p:nvPicPr>
            <p:cNvPr id="6" name="Picture 55" descr="E:\PFiles\MSOffice\Clipart\standard\stddir3\HH02335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" y="1606"/>
              <a:ext cx="403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56"/>
            <p:cNvSpPr>
              <a:spLocks/>
            </p:cNvSpPr>
            <p:nvPr/>
          </p:nvSpPr>
          <p:spPr bwMode="auto">
            <a:xfrm>
              <a:off x="3626" y="2163"/>
              <a:ext cx="436" cy="531"/>
            </a:xfrm>
            <a:custGeom>
              <a:avLst/>
              <a:gdLst>
                <a:gd name="T0" fmla="*/ 493 w 562"/>
                <a:gd name="T1" fmla="*/ 17 h 757"/>
                <a:gd name="T2" fmla="*/ 508 w 562"/>
                <a:gd name="T3" fmla="*/ 46 h 757"/>
                <a:gd name="T4" fmla="*/ 525 w 562"/>
                <a:gd name="T5" fmla="*/ 72 h 757"/>
                <a:gd name="T6" fmla="*/ 541 w 562"/>
                <a:gd name="T7" fmla="*/ 101 h 757"/>
                <a:gd name="T8" fmla="*/ 557 w 562"/>
                <a:gd name="T9" fmla="*/ 150 h 757"/>
                <a:gd name="T10" fmla="*/ 559 w 562"/>
                <a:gd name="T11" fmla="*/ 212 h 757"/>
                <a:gd name="T12" fmla="*/ 562 w 562"/>
                <a:gd name="T13" fmla="*/ 341 h 757"/>
                <a:gd name="T14" fmla="*/ 545 w 562"/>
                <a:gd name="T15" fmla="*/ 417 h 757"/>
                <a:gd name="T16" fmla="*/ 524 w 562"/>
                <a:gd name="T17" fmla="*/ 483 h 757"/>
                <a:gd name="T18" fmla="*/ 496 w 562"/>
                <a:gd name="T19" fmla="*/ 547 h 757"/>
                <a:gd name="T20" fmla="*/ 455 w 562"/>
                <a:gd name="T21" fmla="*/ 613 h 757"/>
                <a:gd name="T22" fmla="*/ 438 w 562"/>
                <a:gd name="T23" fmla="*/ 640 h 757"/>
                <a:gd name="T24" fmla="*/ 426 w 562"/>
                <a:gd name="T25" fmla="*/ 665 h 757"/>
                <a:gd name="T26" fmla="*/ 411 w 562"/>
                <a:gd name="T27" fmla="*/ 688 h 757"/>
                <a:gd name="T28" fmla="*/ 388 w 562"/>
                <a:gd name="T29" fmla="*/ 708 h 757"/>
                <a:gd name="T30" fmla="*/ 369 w 562"/>
                <a:gd name="T31" fmla="*/ 714 h 757"/>
                <a:gd name="T32" fmla="*/ 351 w 562"/>
                <a:gd name="T33" fmla="*/ 714 h 757"/>
                <a:gd name="T34" fmla="*/ 331 w 562"/>
                <a:gd name="T35" fmla="*/ 711 h 757"/>
                <a:gd name="T36" fmla="*/ 311 w 562"/>
                <a:gd name="T37" fmla="*/ 712 h 757"/>
                <a:gd name="T38" fmla="*/ 270 w 562"/>
                <a:gd name="T39" fmla="*/ 720 h 757"/>
                <a:gd name="T40" fmla="*/ 231 w 562"/>
                <a:gd name="T41" fmla="*/ 726 h 757"/>
                <a:gd name="T42" fmla="*/ 196 w 562"/>
                <a:gd name="T43" fmla="*/ 731 h 757"/>
                <a:gd name="T44" fmla="*/ 163 w 562"/>
                <a:gd name="T45" fmla="*/ 735 h 757"/>
                <a:gd name="T46" fmla="*/ 129 w 562"/>
                <a:gd name="T47" fmla="*/ 740 h 757"/>
                <a:gd name="T48" fmla="*/ 94 w 562"/>
                <a:gd name="T49" fmla="*/ 744 h 757"/>
                <a:gd name="T50" fmla="*/ 55 w 562"/>
                <a:gd name="T51" fmla="*/ 751 h 757"/>
                <a:gd name="T52" fmla="*/ 14 w 562"/>
                <a:gd name="T53" fmla="*/ 757 h 757"/>
                <a:gd name="T54" fmla="*/ 0 w 562"/>
                <a:gd name="T55" fmla="*/ 613 h 757"/>
                <a:gd name="T56" fmla="*/ 9 w 562"/>
                <a:gd name="T57" fmla="*/ 558 h 757"/>
                <a:gd name="T58" fmla="*/ 23 w 562"/>
                <a:gd name="T59" fmla="*/ 512 h 757"/>
                <a:gd name="T60" fmla="*/ 39 w 562"/>
                <a:gd name="T61" fmla="*/ 466 h 757"/>
                <a:gd name="T62" fmla="*/ 54 w 562"/>
                <a:gd name="T63" fmla="*/ 413 h 757"/>
                <a:gd name="T64" fmla="*/ 55 w 562"/>
                <a:gd name="T65" fmla="*/ 385 h 757"/>
                <a:gd name="T66" fmla="*/ 58 w 562"/>
                <a:gd name="T67" fmla="*/ 359 h 757"/>
                <a:gd name="T68" fmla="*/ 77 w 562"/>
                <a:gd name="T69" fmla="*/ 344 h 757"/>
                <a:gd name="T70" fmla="*/ 100 w 562"/>
                <a:gd name="T71" fmla="*/ 332 h 757"/>
                <a:gd name="T72" fmla="*/ 123 w 562"/>
                <a:gd name="T73" fmla="*/ 312 h 757"/>
                <a:gd name="T74" fmla="*/ 141 w 562"/>
                <a:gd name="T75" fmla="*/ 290 h 757"/>
                <a:gd name="T76" fmla="*/ 159 w 562"/>
                <a:gd name="T77" fmla="*/ 270 h 757"/>
                <a:gd name="T78" fmla="*/ 186 w 562"/>
                <a:gd name="T79" fmla="*/ 252 h 757"/>
                <a:gd name="T80" fmla="*/ 216 w 562"/>
                <a:gd name="T81" fmla="*/ 237 h 757"/>
                <a:gd name="T82" fmla="*/ 244 w 562"/>
                <a:gd name="T83" fmla="*/ 225 h 757"/>
                <a:gd name="T84" fmla="*/ 273 w 562"/>
                <a:gd name="T85" fmla="*/ 211 h 757"/>
                <a:gd name="T86" fmla="*/ 302 w 562"/>
                <a:gd name="T87" fmla="*/ 192 h 757"/>
                <a:gd name="T88" fmla="*/ 352 w 562"/>
                <a:gd name="T89" fmla="*/ 145 h 757"/>
                <a:gd name="T90" fmla="*/ 392 w 562"/>
                <a:gd name="T91" fmla="*/ 92 h 757"/>
                <a:gd name="T92" fmla="*/ 432 w 562"/>
                <a:gd name="T93" fmla="*/ 41 h 757"/>
                <a:gd name="T94" fmla="*/ 486 w 562"/>
                <a:gd name="T95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2" h="757">
                  <a:moveTo>
                    <a:pt x="486" y="0"/>
                  </a:moveTo>
                  <a:lnTo>
                    <a:pt x="493" y="17"/>
                  </a:lnTo>
                  <a:lnTo>
                    <a:pt x="501" y="32"/>
                  </a:lnTo>
                  <a:lnTo>
                    <a:pt x="508" y="46"/>
                  </a:lnTo>
                  <a:lnTo>
                    <a:pt x="518" y="59"/>
                  </a:lnTo>
                  <a:lnTo>
                    <a:pt x="525" y="72"/>
                  </a:lnTo>
                  <a:lnTo>
                    <a:pt x="533" y="85"/>
                  </a:lnTo>
                  <a:lnTo>
                    <a:pt x="541" y="101"/>
                  </a:lnTo>
                  <a:lnTo>
                    <a:pt x="548" y="118"/>
                  </a:lnTo>
                  <a:lnTo>
                    <a:pt x="557" y="150"/>
                  </a:lnTo>
                  <a:lnTo>
                    <a:pt x="561" y="180"/>
                  </a:lnTo>
                  <a:lnTo>
                    <a:pt x="559" y="212"/>
                  </a:lnTo>
                  <a:lnTo>
                    <a:pt x="562" y="248"/>
                  </a:lnTo>
                  <a:lnTo>
                    <a:pt x="562" y="341"/>
                  </a:lnTo>
                  <a:lnTo>
                    <a:pt x="553" y="381"/>
                  </a:lnTo>
                  <a:lnTo>
                    <a:pt x="545" y="417"/>
                  </a:lnTo>
                  <a:lnTo>
                    <a:pt x="535" y="451"/>
                  </a:lnTo>
                  <a:lnTo>
                    <a:pt x="524" y="483"/>
                  </a:lnTo>
                  <a:lnTo>
                    <a:pt x="512" y="515"/>
                  </a:lnTo>
                  <a:lnTo>
                    <a:pt x="496" y="547"/>
                  </a:lnTo>
                  <a:lnTo>
                    <a:pt x="476" y="579"/>
                  </a:lnTo>
                  <a:lnTo>
                    <a:pt x="455" y="613"/>
                  </a:lnTo>
                  <a:lnTo>
                    <a:pt x="446" y="627"/>
                  </a:lnTo>
                  <a:lnTo>
                    <a:pt x="438" y="640"/>
                  </a:lnTo>
                  <a:lnTo>
                    <a:pt x="432" y="653"/>
                  </a:lnTo>
                  <a:lnTo>
                    <a:pt x="426" y="665"/>
                  </a:lnTo>
                  <a:lnTo>
                    <a:pt x="418" y="677"/>
                  </a:lnTo>
                  <a:lnTo>
                    <a:pt x="411" y="688"/>
                  </a:lnTo>
                  <a:lnTo>
                    <a:pt x="400" y="699"/>
                  </a:lnTo>
                  <a:lnTo>
                    <a:pt x="388" y="708"/>
                  </a:lnTo>
                  <a:lnTo>
                    <a:pt x="378" y="712"/>
                  </a:lnTo>
                  <a:lnTo>
                    <a:pt x="369" y="714"/>
                  </a:lnTo>
                  <a:lnTo>
                    <a:pt x="360" y="714"/>
                  </a:lnTo>
                  <a:lnTo>
                    <a:pt x="351" y="714"/>
                  </a:lnTo>
                  <a:lnTo>
                    <a:pt x="342" y="712"/>
                  </a:lnTo>
                  <a:lnTo>
                    <a:pt x="331" y="711"/>
                  </a:lnTo>
                  <a:lnTo>
                    <a:pt x="322" y="711"/>
                  </a:lnTo>
                  <a:lnTo>
                    <a:pt x="311" y="712"/>
                  </a:lnTo>
                  <a:lnTo>
                    <a:pt x="290" y="717"/>
                  </a:lnTo>
                  <a:lnTo>
                    <a:pt x="270" y="720"/>
                  </a:lnTo>
                  <a:lnTo>
                    <a:pt x="250" y="723"/>
                  </a:lnTo>
                  <a:lnTo>
                    <a:pt x="231" y="726"/>
                  </a:lnTo>
                  <a:lnTo>
                    <a:pt x="215" y="729"/>
                  </a:lnTo>
                  <a:lnTo>
                    <a:pt x="196" y="731"/>
                  </a:lnTo>
                  <a:lnTo>
                    <a:pt x="179" y="734"/>
                  </a:lnTo>
                  <a:lnTo>
                    <a:pt x="163" y="735"/>
                  </a:lnTo>
                  <a:lnTo>
                    <a:pt x="146" y="738"/>
                  </a:lnTo>
                  <a:lnTo>
                    <a:pt x="129" y="740"/>
                  </a:lnTo>
                  <a:lnTo>
                    <a:pt x="111" y="743"/>
                  </a:lnTo>
                  <a:lnTo>
                    <a:pt x="94" y="744"/>
                  </a:lnTo>
                  <a:lnTo>
                    <a:pt x="75" y="747"/>
                  </a:lnTo>
                  <a:lnTo>
                    <a:pt x="55" y="751"/>
                  </a:lnTo>
                  <a:lnTo>
                    <a:pt x="36" y="754"/>
                  </a:lnTo>
                  <a:lnTo>
                    <a:pt x="14" y="757"/>
                  </a:lnTo>
                  <a:lnTo>
                    <a:pt x="0" y="699"/>
                  </a:lnTo>
                  <a:lnTo>
                    <a:pt x="0" y="613"/>
                  </a:lnTo>
                  <a:lnTo>
                    <a:pt x="5" y="584"/>
                  </a:lnTo>
                  <a:lnTo>
                    <a:pt x="9" y="558"/>
                  </a:lnTo>
                  <a:lnTo>
                    <a:pt x="16" y="535"/>
                  </a:lnTo>
                  <a:lnTo>
                    <a:pt x="23" y="512"/>
                  </a:lnTo>
                  <a:lnTo>
                    <a:pt x="31" y="489"/>
                  </a:lnTo>
                  <a:lnTo>
                    <a:pt x="39" y="466"/>
                  </a:lnTo>
                  <a:lnTo>
                    <a:pt x="46" y="440"/>
                  </a:lnTo>
                  <a:lnTo>
                    <a:pt x="54" y="413"/>
                  </a:lnTo>
                  <a:lnTo>
                    <a:pt x="55" y="399"/>
                  </a:lnTo>
                  <a:lnTo>
                    <a:pt x="55" y="385"/>
                  </a:lnTo>
                  <a:lnTo>
                    <a:pt x="55" y="373"/>
                  </a:lnTo>
                  <a:lnTo>
                    <a:pt x="58" y="359"/>
                  </a:lnTo>
                  <a:lnTo>
                    <a:pt x="66" y="350"/>
                  </a:lnTo>
                  <a:lnTo>
                    <a:pt x="77" y="344"/>
                  </a:lnTo>
                  <a:lnTo>
                    <a:pt x="88" y="339"/>
                  </a:lnTo>
                  <a:lnTo>
                    <a:pt x="100" y="332"/>
                  </a:lnTo>
                  <a:lnTo>
                    <a:pt x="112" y="321"/>
                  </a:lnTo>
                  <a:lnTo>
                    <a:pt x="123" y="312"/>
                  </a:lnTo>
                  <a:lnTo>
                    <a:pt x="132" y="301"/>
                  </a:lnTo>
                  <a:lnTo>
                    <a:pt x="141" y="290"/>
                  </a:lnTo>
                  <a:lnTo>
                    <a:pt x="149" y="280"/>
                  </a:lnTo>
                  <a:lnTo>
                    <a:pt x="159" y="270"/>
                  </a:lnTo>
                  <a:lnTo>
                    <a:pt x="172" y="261"/>
                  </a:lnTo>
                  <a:lnTo>
                    <a:pt x="186" y="252"/>
                  </a:lnTo>
                  <a:lnTo>
                    <a:pt x="201" y="244"/>
                  </a:lnTo>
                  <a:lnTo>
                    <a:pt x="216" y="237"/>
                  </a:lnTo>
                  <a:lnTo>
                    <a:pt x="230" y="231"/>
                  </a:lnTo>
                  <a:lnTo>
                    <a:pt x="244" y="225"/>
                  </a:lnTo>
                  <a:lnTo>
                    <a:pt x="257" y="217"/>
                  </a:lnTo>
                  <a:lnTo>
                    <a:pt x="273" y="211"/>
                  </a:lnTo>
                  <a:lnTo>
                    <a:pt x="287" y="202"/>
                  </a:lnTo>
                  <a:lnTo>
                    <a:pt x="302" y="192"/>
                  </a:lnTo>
                  <a:lnTo>
                    <a:pt x="329" y="171"/>
                  </a:lnTo>
                  <a:lnTo>
                    <a:pt x="352" y="145"/>
                  </a:lnTo>
                  <a:lnTo>
                    <a:pt x="372" y="119"/>
                  </a:lnTo>
                  <a:lnTo>
                    <a:pt x="392" y="92"/>
                  </a:lnTo>
                  <a:lnTo>
                    <a:pt x="411" y="66"/>
                  </a:lnTo>
                  <a:lnTo>
                    <a:pt x="432" y="41"/>
                  </a:lnTo>
                  <a:lnTo>
                    <a:pt x="456" y="18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3668" y="1574"/>
              <a:ext cx="517" cy="787"/>
            </a:xfrm>
            <a:custGeom>
              <a:avLst/>
              <a:gdLst>
                <a:gd name="T0" fmla="*/ 124 w 666"/>
                <a:gd name="T1" fmla="*/ 893 h 1121"/>
                <a:gd name="T2" fmla="*/ 96 w 666"/>
                <a:gd name="T3" fmla="*/ 896 h 1121"/>
                <a:gd name="T4" fmla="*/ 50 w 666"/>
                <a:gd name="T5" fmla="*/ 885 h 1121"/>
                <a:gd name="T6" fmla="*/ 17 w 666"/>
                <a:gd name="T7" fmla="*/ 856 h 1121"/>
                <a:gd name="T8" fmla="*/ 0 w 666"/>
                <a:gd name="T9" fmla="*/ 786 h 1121"/>
                <a:gd name="T10" fmla="*/ 11 w 666"/>
                <a:gd name="T11" fmla="*/ 677 h 1121"/>
                <a:gd name="T12" fmla="*/ 41 w 666"/>
                <a:gd name="T13" fmla="*/ 543 h 1121"/>
                <a:gd name="T14" fmla="*/ 27 w 666"/>
                <a:gd name="T15" fmla="*/ 310 h 1121"/>
                <a:gd name="T16" fmla="*/ 47 w 666"/>
                <a:gd name="T17" fmla="*/ 229 h 1121"/>
                <a:gd name="T18" fmla="*/ 81 w 666"/>
                <a:gd name="T19" fmla="*/ 170 h 1121"/>
                <a:gd name="T20" fmla="*/ 116 w 666"/>
                <a:gd name="T21" fmla="*/ 165 h 1121"/>
                <a:gd name="T22" fmla="*/ 150 w 666"/>
                <a:gd name="T23" fmla="*/ 165 h 1121"/>
                <a:gd name="T24" fmla="*/ 180 w 666"/>
                <a:gd name="T25" fmla="*/ 145 h 1121"/>
                <a:gd name="T26" fmla="*/ 194 w 666"/>
                <a:gd name="T27" fmla="*/ 102 h 1121"/>
                <a:gd name="T28" fmla="*/ 223 w 666"/>
                <a:gd name="T29" fmla="*/ 89 h 1121"/>
                <a:gd name="T30" fmla="*/ 256 w 666"/>
                <a:gd name="T31" fmla="*/ 84 h 1121"/>
                <a:gd name="T32" fmla="*/ 298 w 666"/>
                <a:gd name="T33" fmla="*/ 72 h 1121"/>
                <a:gd name="T34" fmla="*/ 346 w 666"/>
                <a:gd name="T35" fmla="*/ 46 h 1121"/>
                <a:gd name="T36" fmla="*/ 392 w 666"/>
                <a:gd name="T37" fmla="*/ 12 h 1121"/>
                <a:gd name="T38" fmla="*/ 416 w 666"/>
                <a:gd name="T39" fmla="*/ 60 h 1121"/>
                <a:gd name="T40" fmla="*/ 441 w 666"/>
                <a:gd name="T41" fmla="*/ 121 h 1121"/>
                <a:gd name="T42" fmla="*/ 470 w 666"/>
                <a:gd name="T43" fmla="*/ 141 h 1121"/>
                <a:gd name="T44" fmla="*/ 502 w 666"/>
                <a:gd name="T45" fmla="*/ 158 h 1121"/>
                <a:gd name="T46" fmla="*/ 568 w 666"/>
                <a:gd name="T47" fmla="*/ 214 h 1121"/>
                <a:gd name="T48" fmla="*/ 637 w 666"/>
                <a:gd name="T49" fmla="*/ 287 h 1121"/>
                <a:gd name="T50" fmla="*/ 666 w 666"/>
                <a:gd name="T51" fmla="*/ 382 h 1121"/>
                <a:gd name="T52" fmla="*/ 652 w 666"/>
                <a:gd name="T53" fmla="*/ 474 h 1121"/>
                <a:gd name="T54" fmla="*/ 617 w 666"/>
                <a:gd name="T55" fmla="*/ 553 h 1121"/>
                <a:gd name="T56" fmla="*/ 566 w 666"/>
                <a:gd name="T57" fmla="*/ 641 h 1121"/>
                <a:gd name="T58" fmla="*/ 522 w 666"/>
                <a:gd name="T59" fmla="*/ 720 h 1121"/>
                <a:gd name="T60" fmla="*/ 479 w 666"/>
                <a:gd name="T61" fmla="*/ 801 h 1121"/>
                <a:gd name="T62" fmla="*/ 425 w 666"/>
                <a:gd name="T63" fmla="*/ 891 h 1121"/>
                <a:gd name="T64" fmla="*/ 355 w 666"/>
                <a:gd name="T65" fmla="*/ 949 h 1121"/>
                <a:gd name="T66" fmla="*/ 269 w 666"/>
                <a:gd name="T67" fmla="*/ 1009 h 1121"/>
                <a:gd name="T68" fmla="*/ 236 w 666"/>
                <a:gd name="T69" fmla="*/ 1034 h 1121"/>
                <a:gd name="T70" fmla="*/ 203 w 666"/>
                <a:gd name="T71" fmla="*/ 1052 h 1121"/>
                <a:gd name="T72" fmla="*/ 170 w 666"/>
                <a:gd name="T73" fmla="*/ 1076 h 1121"/>
                <a:gd name="T74" fmla="*/ 142 w 666"/>
                <a:gd name="T75" fmla="*/ 1102 h 1121"/>
                <a:gd name="T76" fmla="*/ 113 w 666"/>
                <a:gd name="T77" fmla="*/ 1119 h 1121"/>
                <a:gd name="T78" fmla="*/ 70 w 666"/>
                <a:gd name="T79" fmla="*/ 1112 h 1121"/>
                <a:gd name="T80" fmla="*/ 43 w 666"/>
                <a:gd name="T81" fmla="*/ 1075 h 1121"/>
                <a:gd name="T82" fmla="*/ 18 w 666"/>
                <a:gd name="T83" fmla="*/ 1027 h 1121"/>
                <a:gd name="T84" fmla="*/ 70 w 666"/>
                <a:gd name="T85" fmla="*/ 982 h 1121"/>
                <a:gd name="T86" fmla="*/ 113 w 666"/>
                <a:gd name="T87" fmla="*/ 93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6" h="1121">
                  <a:moveTo>
                    <a:pt x="135" y="891"/>
                  </a:moveTo>
                  <a:lnTo>
                    <a:pt x="130" y="891"/>
                  </a:lnTo>
                  <a:lnTo>
                    <a:pt x="124" y="893"/>
                  </a:lnTo>
                  <a:lnTo>
                    <a:pt x="119" y="896"/>
                  </a:lnTo>
                  <a:lnTo>
                    <a:pt x="113" y="896"/>
                  </a:lnTo>
                  <a:lnTo>
                    <a:pt x="96" y="896"/>
                  </a:lnTo>
                  <a:lnTo>
                    <a:pt x="79" y="893"/>
                  </a:lnTo>
                  <a:lnTo>
                    <a:pt x="64" y="890"/>
                  </a:lnTo>
                  <a:lnTo>
                    <a:pt x="50" y="885"/>
                  </a:lnTo>
                  <a:lnTo>
                    <a:pt x="37" y="878"/>
                  </a:lnTo>
                  <a:lnTo>
                    <a:pt x="26" y="868"/>
                  </a:lnTo>
                  <a:lnTo>
                    <a:pt x="17" y="856"/>
                  </a:lnTo>
                  <a:lnTo>
                    <a:pt x="9" y="842"/>
                  </a:lnTo>
                  <a:lnTo>
                    <a:pt x="1" y="813"/>
                  </a:lnTo>
                  <a:lnTo>
                    <a:pt x="0" y="786"/>
                  </a:lnTo>
                  <a:lnTo>
                    <a:pt x="3" y="758"/>
                  </a:lnTo>
                  <a:lnTo>
                    <a:pt x="4" y="726"/>
                  </a:lnTo>
                  <a:lnTo>
                    <a:pt x="11" y="677"/>
                  </a:lnTo>
                  <a:lnTo>
                    <a:pt x="23" y="635"/>
                  </a:lnTo>
                  <a:lnTo>
                    <a:pt x="35" y="592"/>
                  </a:lnTo>
                  <a:lnTo>
                    <a:pt x="41" y="543"/>
                  </a:lnTo>
                  <a:lnTo>
                    <a:pt x="23" y="367"/>
                  </a:lnTo>
                  <a:lnTo>
                    <a:pt x="24" y="338"/>
                  </a:lnTo>
                  <a:lnTo>
                    <a:pt x="27" y="310"/>
                  </a:lnTo>
                  <a:lnTo>
                    <a:pt x="34" y="284"/>
                  </a:lnTo>
                  <a:lnTo>
                    <a:pt x="41" y="255"/>
                  </a:lnTo>
                  <a:lnTo>
                    <a:pt x="47" y="229"/>
                  </a:lnTo>
                  <a:lnTo>
                    <a:pt x="52" y="205"/>
                  </a:lnTo>
                  <a:lnTo>
                    <a:pt x="63" y="185"/>
                  </a:lnTo>
                  <a:lnTo>
                    <a:pt x="81" y="170"/>
                  </a:lnTo>
                  <a:lnTo>
                    <a:pt x="93" y="167"/>
                  </a:lnTo>
                  <a:lnTo>
                    <a:pt x="104" y="165"/>
                  </a:lnTo>
                  <a:lnTo>
                    <a:pt x="116" y="165"/>
                  </a:lnTo>
                  <a:lnTo>
                    <a:pt x="127" y="165"/>
                  </a:lnTo>
                  <a:lnTo>
                    <a:pt x="139" y="165"/>
                  </a:lnTo>
                  <a:lnTo>
                    <a:pt x="150" y="165"/>
                  </a:lnTo>
                  <a:lnTo>
                    <a:pt x="161" y="162"/>
                  </a:lnTo>
                  <a:lnTo>
                    <a:pt x="171" y="156"/>
                  </a:lnTo>
                  <a:lnTo>
                    <a:pt x="180" y="145"/>
                  </a:lnTo>
                  <a:lnTo>
                    <a:pt x="184" y="130"/>
                  </a:lnTo>
                  <a:lnTo>
                    <a:pt x="187" y="116"/>
                  </a:lnTo>
                  <a:lnTo>
                    <a:pt x="194" y="102"/>
                  </a:lnTo>
                  <a:lnTo>
                    <a:pt x="203" y="95"/>
                  </a:lnTo>
                  <a:lnTo>
                    <a:pt x="213" y="90"/>
                  </a:lnTo>
                  <a:lnTo>
                    <a:pt x="223" y="89"/>
                  </a:lnTo>
                  <a:lnTo>
                    <a:pt x="234" y="86"/>
                  </a:lnTo>
                  <a:lnTo>
                    <a:pt x="245" y="86"/>
                  </a:lnTo>
                  <a:lnTo>
                    <a:pt x="256" y="84"/>
                  </a:lnTo>
                  <a:lnTo>
                    <a:pt x="268" y="83"/>
                  </a:lnTo>
                  <a:lnTo>
                    <a:pt x="278" y="80"/>
                  </a:lnTo>
                  <a:lnTo>
                    <a:pt x="298" y="72"/>
                  </a:lnTo>
                  <a:lnTo>
                    <a:pt x="315" y="64"/>
                  </a:lnTo>
                  <a:lnTo>
                    <a:pt x="332" y="55"/>
                  </a:lnTo>
                  <a:lnTo>
                    <a:pt x="346" y="46"/>
                  </a:lnTo>
                  <a:lnTo>
                    <a:pt x="361" y="35"/>
                  </a:lnTo>
                  <a:lnTo>
                    <a:pt x="375" y="23"/>
                  </a:lnTo>
                  <a:lnTo>
                    <a:pt x="392" y="12"/>
                  </a:lnTo>
                  <a:lnTo>
                    <a:pt x="409" y="0"/>
                  </a:lnTo>
                  <a:lnTo>
                    <a:pt x="415" y="31"/>
                  </a:lnTo>
                  <a:lnTo>
                    <a:pt x="416" y="60"/>
                  </a:lnTo>
                  <a:lnTo>
                    <a:pt x="419" y="87"/>
                  </a:lnTo>
                  <a:lnTo>
                    <a:pt x="432" y="112"/>
                  </a:lnTo>
                  <a:lnTo>
                    <a:pt x="441" y="121"/>
                  </a:lnTo>
                  <a:lnTo>
                    <a:pt x="450" y="128"/>
                  </a:lnTo>
                  <a:lnTo>
                    <a:pt x="461" y="135"/>
                  </a:lnTo>
                  <a:lnTo>
                    <a:pt x="470" y="141"/>
                  </a:lnTo>
                  <a:lnTo>
                    <a:pt x="481" y="145"/>
                  </a:lnTo>
                  <a:lnTo>
                    <a:pt x="491" y="150"/>
                  </a:lnTo>
                  <a:lnTo>
                    <a:pt x="502" y="158"/>
                  </a:lnTo>
                  <a:lnTo>
                    <a:pt x="513" y="165"/>
                  </a:lnTo>
                  <a:lnTo>
                    <a:pt x="540" y="191"/>
                  </a:lnTo>
                  <a:lnTo>
                    <a:pt x="568" y="214"/>
                  </a:lnTo>
                  <a:lnTo>
                    <a:pt x="594" y="237"/>
                  </a:lnTo>
                  <a:lnTo>
                    <a:pt x="617" y="261"/>
                  </a:lnTo>
                  <a:lnTo>
                    <a:pt x="637" y="287"/>
                  </a:lnTo>
                  <a:lnTo>
                    <a:pt x="652" y="315"/>
                  </a:lnTo>
                  <a:lnTo>
                    <a:pt x="663" y="347"/>
                  </a:lnTo>
                  <a:lnTo>
                    <a:pt x="666" y="382"/>
                  </a:lnTo>
                  <a:lnTo>
                    <a:pt x="664" y="416"/>
                  </a:lnTo>
                  <a:lnTo>
                    <a:pt x="660" y="446"/>
                  </a:lnTo>
                  <a:lnTo>
                    <a:pt x="652" y="474"/>
                  </a:lnTo>
                  <a:lnTo>
                    <a:pt x="643" y="500"/>
                  </a:lnTo>
                  <a:lnTo>
                    <a:pt x="631" y="528"/>
                  </a:lnTo>
                  <a:lnTo>
                    <a:pt x="617" y="553"/>
                  </a:lnTo>
                  <a:lnTo>
                    <a:pt x="601" y="581"/>
                  </a:lnTo>
                  <a:lnTo>
                    <a:pt x="585" y="610"/>
                  </a:lnTo>
                  <a:lnTo>
                    <a:pt x="566" y="641"/>
                  </a:lnTo>
                  <a:lnTo>
                    <a:pt x="551" y="668"/>
                  </a:lnTo>
                  <a:lnTo>
                    <a:pt x="536" y="696"/>
                  </a:lnTo>
                  <a:lnTo>
                    <a:pt x="522" y="720"/>
                  </a:lnTo>
                  <a:lnTo>
                    <a:pt x="508" y="746"/>
                  </a:lnTo>
                  <a:lnTo>
                    <a:pt x="494" y="774"/>
                  </a:lnTo>
                  <a:lnTo>
                    <a:pt x="479" y="801"/>
                  </a:lnTo>
                  <a:lnTo>
                    <a:pt x="464" y="833"/>
                  </a:lnTo>
                  <a:lnTo>
                    <a:pt x="445" y="864"/>
                  </a:lnTo>
                  <a:lnTo>
                    <a:pt x="425" y="891"/>
                  </a:lnTo>
                  <a:lnTo>
                    <a:pt x="404" y="913"/>
                  </a:lnTo>
                  <a:lnTo>
                    <a:pt x="379" y="933"/>
                  </a:lnTo>
                  <a:lnTo>
                    <a:pt x="355" y="949"/>
                  </a:lnTo>
                  <a:lnTo>
                    <a:pt x="327" y="968"/>
                  </a:lnTo>
                  <a:lnTo>
                    <a:pt x="298" y="988"/>
                  </a:lnTo>
                  <a:lnTo>
                    <a:pt x="269" y="1009"/>
                  </a:lnTo>
                  <a:lnTo>
                    <a:pt x="257" y="1018"/>
                  </a:lnTo>
                  <a:lnTo>
                    <a:pt x="246" y="1026"/>
                  </a:lnTo>
                  <a:lnTo>
                    <a:pt x="236" y="1034"/>
                  </a:lnTo>
                  <a:lnTo>
                    <a:pt x="225" y="1040"/>
                  </a:lnTo>
                  <a:lnTo>
                    <a:pt x="214" y="1046"/>
                  </a:lnTo>
                  <a:lnTo>
                    <a:pt x="203" y="1052"/>
                  </a:lnTo>
                  <a:lnTo>
                    <a:pt x="193" y="1060"/>
                  </a:lnTo>
                  <a:lnTo>
                    <a:pt x="180" y="1067"/>
                  </a:lnTo>
                  <a:lnTo>
                    <a:pt x="170" y="1076"/>
                  </a:lnTo>
                  <a:lnTo>
                    <a:pt x="161" y="1086"/>
                  </a:lnTo>
                  <a:lnTo>
                    <a:pt x="151" y="1095"/>
                  </a:lnTo>
                  <a:lnTo>
                    <a:pt x="142" y="1102"/>
                  </a:lnTo>
                  <a:lnTo>
                    <a:pt x="133" y="1110"/>
                  </a:lnTo>
                  <a:lnTo>
                    <a:pt x="124" y="1116"/>
                  </a:lnTo>
                  <a:lnTo>
                    <a:pt x="113" y="1119"/>
                  </a:lnTo>
                  <a:lnTo>
                    <a:pt x="99" y="1121"/>
                  </a:lnTo>
                  <a:lnTo>
                    <a:pt x="83" y="1118"/>
                  </a:lnTo>
                  <a:lnTo>
                    <a:pt x="70" y="1112"/>
                  </a:lnTo>
                  <a:lnTo>
                    <a:pt x="60" y="1102"/>
                  </a:lnTo>
                  <a:lnTo>
                    <a:pt x="50" y="1089"/>
                  </a:lnTo>
                  <a:lnTo>
                    <a:pt x="43" y="1075"/>
                  </a:lnTo>
                  <a:lnTo>
                    <a:pt x="35" y="1058"/>
                  </a:lnTo>
                  <a:lnTo>
                    <a:pt x="27" y="1043"/>
                  </a:lnTo>
                  <a:lnTo>
                    <a:pt x="18" y="1027"/>
                  </a:lnTo>
                  <a:lnTo>
                    <a:pt x="37" y="1012"/>
                  </a:lnTo>
                  <a:lnTo>
                    <a:pt x="53" y="997"/>
                  </a:lnTo>
                  <a:lnTo>
                    <a:pt x="70" y="982"/>
                  </a:lnTo>
                  <a:lnTo>
                    <a:pt x="86" y="966"/>
                  </a:lnTo>
                  <a:lnTo>
                    <a:pt x="99" y="949"/>
                  </a:lnTo>
                  <a:lnTo>
                    <a:pt x="113" y="931"/>
                  </a:lnTo>
                  <a:lnTo>
                    <a:pt x="124" y="911"/>
                  </a:lnTo>
                  <a:lnTo>
                    <a:pt x="135" y="8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58"/>
            <p:cNvSpPr>
              <a:spLocks/>
            </p:cNvSpPr>
            <p:nvPr/>
          </p:nvSpPr>
          <p:spPr bwMode="auto">
            <a:xfrm>
              <a:off x="3715" y="1675"/>
              <a:ext cx="166" cy="469"/>
            </a:xfrm>
            <a:custGeom>
              <a:avLst/>
              <a:gdLst>
                <a:gd name="T0" fmla="*/ 169 w 214"/>
                <a:gd name="T1" fmla="*/ 0 h 668"/>
                <a:gd name="T2" fmla="*/ 120 w 214"/>
                <a:gd name="T3" fmla="*/ 70 h 668"/>
                <a:gd name="T4" fmla="*/ 134 w 214"/>
                <a:gd name="T5" fmla="*/ 121 h 668"/>
                <a:gd name="T6" fmla="*/ 0 w 214"/>
                <a:gd name="T7" fmla="*/ 582 h 668"/>
                <a:gd name="T8" fmla="*/ 67 w 214"/>
                <a:gd name="T9" fmla="*/ 668 h 668"/>
                <a:gd name="T10" fmla="*/ 174 w 214"/>
                <a:gd name="T11" fmla="*/ 568 h 668"/>
                <a:gd name="T12" fmla="*/ 169 w 214"/>
                <a:gd name="T13" fmla="*/ 134 h 668"/>
                <a:gd name="T14" fmla="*/ 214 w 214"/>
                <a:gd name="T15" fmla="*/ 84 h 668"/>
                <a:gd name="T16" fmla="*/ 197 w 214"/>
                <a:gd name="T17" fmla="*/ 12 h 668"/>
                <a:gd name="T18" fmla="*/ 169 w 214"/>
                <a:gd name="T1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668">
                  <a:moveTo>
                    <a:pt x="169" y="0"/>
                  </a:moveTo>
                  <a:lnTo>
                    <a:pt x="120" y="70"/>
                  </a:lnTo>
                  <a:lnTo>
                    <a:pt x="134" y="121"/>
                  </a:lnTo>
                  <a:lnTo>
                    <a:pt x="0" y="582"/>
                  </a:lnTo>
                  <a:lnTo>
                    <a:pt x="67" y="668"/>
                  </a:lnTo>
                  <a:lnTo>
                    <a:pt x="174" y="568"/>
                  </a:lnTo>
                  <a:lnTo>
                    <a:pt x="169" y="134"/>
                  </a:lnTo>
                  <a:lnTo>
                    <a:pt x="214" y="84"/>
                  </a:lnTo>
                  <a:lnTo>
                    <a:pt x="197" y="1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3811" y="1353"/>
              <a:ext cx="202" cy="327"/>
            </a:xfrm>
            <a:custGeom>
              <a:avLst/>
              <a:gdLst>
                <a:gd name="T0" fmla="*/ 49 w 260"/>
                <a:gd name="T1" fmla="*/ 466 h 466"/>
                <a:gd name="T2" fmla="*/ 98 w 260"/>
                <a:gd name="T3" fmla="*/ 451 h 466"/>
                <a:gd name="T4" fmla="*/ 141 w 260"/>
                <a:gd name="T5" fmla="*/ 427 h 466"/>
                <a:gd name="T6" fmla="*/ 178 w 260"/>
                <a:gd name="T7" fmla="*/ 396 h 466"/>
                <a:gd name="T8" fmla="*/ 208 w 260"/>
                <a:gd name="T9" fmla="*/ 358 h 466"/>
                <a:gd name="T10" fmla="*/ 231 w 260"/>
                <a:gd name="T11" fmla="*/ 315 h 466"/>
                <a:gd name="T12" fmla="*/ 247 w 260"/>
                <a:gd name="T13" fmla="*/ 268 h 466"/>
                <a:gd name="T14" fmla="*/ 257 w 260"/>
                <a:gd name="T15" fmla="*/ 217 h 466"/>
                <a:gd name="T16" fmla="*/ 260 w 260"/>
                <a:gd name="T17" fmla="*/ 164 h 466"/>
                <a:gd name="T18" fmla="*/ 259 w 260"/>
                <a:gd name="T19" fmla="*/ 133 h 466"/>
                <a:gd name="T20" fmla="*/ 253 w 260"/>
                <a:gd name="T21" fmla="*/ 104 h 466"/>
                <a:gd name="T22" fmla="*/ 243 w 260"/>
                <a:gd name="T23" fmla="*/ 77 h 466"/>
                <a:gd name="T24" fmla="*/ 230 w 260"/>
                <a:gd name="T25" fmla="*/ 52 h 466"/>
                <a:gd name="T26" fmla="*/ 213 w 260"/>
                <a:gd name="T27" fmla="*/ 31 h 466"/>
                <a:gd name="T28" fmla="*/ 191 w 260"/>
                <a:gd name="T29" fmla="*/ 14 h 466"/>
                <a:gd name="T30" fmla="*/ 167 w 260"/>
                <a:gd name="T31" fmla="*/ 3 h 466"/>
                <a:gd name="T32" fmla="*/ 139 w 260"/>
                <a:gd name="T33" fmla="*/ 0 h 466"/>
                <a:gd name="T34" fmla="*/ 100 w 260"/>
                <a:gd name="T35" fmla="*/ 6 h 466"/>
                <a:gd name="T36" fmla="*/ 69 w 260"/>
                <a:gd name="T37" fmla="*/ 25 h 466"/>
                <a:gd name="T38" fmla="*/ 44 w 260"/>
                <a:gd name="T39" fmla="*/ 52 h 466"/>
                <a:gd name="T40" fmla="*/ 26 w 260"/>
                <a:gd name="T41" fmla="*/ 87 h 466"/>
                <a:gd name="T42" fmla="*/ 14 w 260"/>
                <a:gd name="T43" fmla="*/ 127 h 466"/>
                <a:gd name="T44" fmla="*/ 6 w 260"/>
                <a:gd name="T45" fmla="*/ 171 h 466"/>
                <a:gd name="T46" fmla="*/ 2 w 260"/>
                <a:gd name="T47" fmla="*/ 216 h 466"/>
                <a:gd name="T48" fmla="*/ 0 w 260"/>
                <a:gd name="T49" fmla="*/ 260 h 466"/>
                <a:gd name="T50" fmla="*/ 2 w 260"/>
                <a:gd name="T51" fmla="*/ 289 h 466"/>
                <a:gd name="T52" fmla="*/ 6 w 260"/>
                <a:gd name="T53" fmla="*/ 317 h 466"/>
                <a:gd name="T54" fmla="*/ 12 w 260"/>
                <a:gd name="T55" fmla="*/ 341 h 466"/>
                <a:gd name="T56" fmla="*/ 20 w 260"/>
                <a:gd name="T57" fmla="*/ 364 h 466"/>
                <a:gd name="T58" fmla="*/ 29 w 260"/>
                <a:gd name="T59" fmla="*/ 387 h 466"/>
                <a:gd name="T60" fmla="*/ 37 w 260"/>
                <a:gd name="T61" fmla="*/ 411 h 466"/>
                <a:gd name="T62" fmla="*/ 44 w 260"/>
                <a:gd name="T63" fmla="*/ 437 h 466"/>
                <a:gd name="T64" fmla="*/ 49 w 260"/>
                <a:gd name="T6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466">
                  <a:moveTo>
                    <a:pt x="49" y="466"/>
                  </a:moveTo>
                  <a:lnTo>
                    <a:pt x="98" y="451"/>
                  </a:lnTo>
                  <a:lnTo>
                    <a:pt x="141" y="427"/>
                  </a:lnTo>
                  <a:lnTo>
                    <a:pt x="178" y="396"/>
                  </a:lnTo>
                  <a:lnTo>
                    <a:pt x="208" y="358"/>
                  </a:lnTo>
                  <a:lnTo>
                    <a:pt x="231" y="315"/>
                  </a:lnTo>
                  <a:lnTo>
                    <a:pt x="247" y="268"/>
                  </a:lnTo>
                  <a:lnTo>
                    <a:pt x="257" y="217"/>
                  </a:lnTo>
                  <a:lnTo>
                    <a:pt x="260" y="164"/>
                  </a:lnTo>
                  <a:lnTo>
                    <a:pt x="259" y="133"/>
                  </a:lnTo>
                  <a:lnTo>
                    <a:pt x="253" y="104"/>
                  </a:lnTo>
                  <a:lnTo>
                    <a:pt x="243" y="77"/>
                  </a:lnTo>
                  <a:lnTo>
                    <a:pt x="230" y="52"/>
                  </a:lnTo>
                  <a:lnTo>
                    <a:pt x="213" y="31"/>
                  </a:lnTo>
                  <a:lnTo>
                    <a:pt x="191" y="14"/>
                  </a:lnTo>
                  <a:lnTo>
                    <a:pt x="167" y="3"/>
                  </a:lnTo>
                  <a:lnTo>
                    <a:pt x="139" y="0"/>
                  </a:lnTo>
                  <a:lnTo>
                    <a:pt x="100" y="6"/>
                  </a:lnTo>
                  <a:lnTo>
                    <a:pt x="69" y="25"/>
                  </a:lnTo>
                  <a:lnTo>
                    <a:pt x="44" y="52"/>
                  </a:lnTo>
                  <a:lnTo>
                    <a:pt x="26" y="87"/>
                  </a:lnTo>
                  <a:lnTo>
                    <a:pt x="14" y="127"/>
                  </a:lnTo>
                  <a:lnTo>
                    <a:pt x="6" y="171"/>
                  </a:lnTo>
                  <a:lnTo>
                    <a:pt x="2" y="216"/>
                  </a:lnTo>
                  <a:lnTo>
                    <a:pt x="0" y="260"/>
                  </a:lnTo>
                  <a:lnTo>
                    <a:pt x="2" y="289"/>
                  </a:lnTo>
                  <a:lnTo>
                    <a:pt x="6" y="317"/>
                  </a:lnTo>
                  <a:lnTo>
                    <a:pt x="12" y="341"/>
                  </a:lnTo>
                  <a:lnTo>
                    <a:pt x="20" y="364"/>
                  </a:lnTo>
                  <a:lnTo>
                    <a:pt x="29" y="387"/>
                  </a:lnTo>
                  <a:lnTo>
                    <a:pt x="37" y="411"/>
                  </a:lnTo>
                  <a:lnTo>
                    <a:pt x="44" y="437"/>
                  </a:lnTo>
                  <a:lnTo>
                    <a:pt x="49" y="46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 rot="524030">
              <a:off x="3452" y="1765"/>
              <a:ext cx="86" cy="199"/>
            </a:xfrm>
            <a:custGeom>
              <a:avLst/>
              <a:gdLst>
                <a:gd name="T0" fmla="*/ 0 w 112"/>
                <a:gd name="T1" fmla="*/ 283 h 283"/>
                <a:gd name="T2" fmla="*/ 25 w 112"/>
                <a:gd name="T3" fmla="*/ 277 h 283"/>
                <a:gd name="T4" fmla="*/ 46 w 112"/>
                <a:gd name="T5" fmla="*/ 266 h 283"/>
                <a:gd name="T6" fmla="*/ 66 w 112"/>
                <a:gd name="T7" fmla="*/ 254 h 283"/>
                <a:gd name="T8" fmla="*/ 82 w 112"/>
                <a:gd name="T9" fmla="*/ 237 h 283"/>
                <a:gd name="T10" fmla="*/ 95 w 112"/>
                <a:gd name="T11" fmla="*/ 217 h 283"/>
                <a:gd name="T12" fmla="*/ 104 w 112"/>
                <a:gd name="T13" fmla="*/ 196 h 283"/>
                <a:gd name="T14" fmla="*/ 111 w 112"/>
                <a:gd name="T15" fmla="*/ 173 h 283"/>
                <a:gd name="T16" fmla="*/ 112 w 112"/>
                <a:gd name="T17" fmla="*/ 148 h 283"/>
                <a:gd name="T18" fmla="*/ 111 w 112"/>
                <a:gd name="T19" fmla="*/ 136 h 283"/>
                <a:gd name="T20" fmla="*/ 104 w 112"/>
                <a:gd name="T21" fmla="*/ 125 h 283"/>
                <a:gd name="T22" fmla="*/ 98 w 112"/>
                <a:gd name="T23" fmla="*/ 115 h 283"/>
                <a:gd name="T24" fmla="*/ 94 w 112"/>
                <a:gd name="T25" fmla="*/ 102 h 283"/>
                <a:gd name="T26" fmla="*/ 89 w 112"/>
                <a:gd name="T27" fmla="*/ 72 h 283"/>
                <a:gd name="T28" fmla="*/ 86 w 112"/>
                <a:gd name="T29" fmla="*/ 41 h 283"/>
                <a:gd name="T30" fmla="*/ 75 w 112"/>
                <a:gd name="T31" fmla="*/ 17 h 283"/>
                <a:gd name="T32" fmla="*/ 54 w 112"/>
                <a:gd name="T33" fmla="*/ 0 h 283"/>
                <a:gd name="T34" fmla="*/ 19 w 112"/>
                <a:gd name="T35" fmla="*/ 0 h 283"/>
                <a:gd name="T36" fmla="*/ 20 w 112"/>
                <a:gd name="T37" fmla="*/ 35 h 283"/>
                <a:gd name="T38" fmla="*/ 25 w 112"/>
                <a:gd name="T39" fmla="*/ 64 h 283"/>
                <a:gd name="T40" fmla="*/ 29 w 112"/>
                <a:gd name="T41" fmla="*/ 95 h 283"/>
                <a:gd name="T42" fmla="*/ 31 w 112"/>
                <a:gd name="T43" fmla="*/ 130 h 283"/>
                <a:gd name="T44" fmla="*/ 28 w 112"/>
                <a:gd name="T45" fmla="*/ 170 h 283"/>
                <a:gd name="T46" fmla="*/ 20 w 112"/>
                <a:gd name="T47" fmla="*/ 206 h 283"/>
                <a:gd name="T48" fmla="*/ 11 w 112"/>
                <a:gd name="T49" fmla="*/ 243 h 283"/>
                <a:gd name="T50" fmla="*/ 0 w 112"/>
                <a:gd name="T5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283">
                  <a:moveTo>
                    <a:pt x="0" y="283"/>
                  </a:moveTo>
                  <a:lnTo>
                    <a:pt x="25" y="277"/>
                  </a:lnTo>
                  <a:lnTo>
                    <a:pt x="46" y="266"/>
                  </a:lnTo>
                  <a:lnTo>
                    <a:pt x="66" y="254"/>
                  </a:lnTo>
                  <a:lnTo>
                    <a:pt x="82" y="237"/>
                  </a:lnTo>
                  <a:lnTo>
                    <a:pt x="95" y="217"/>
                  </a:lnTo>
                  <a:lnTo>
                    <a:pt x="104" y="196"/>
                  </a:lnTo>
                  <a:lnTo>
                    <a:pt x="111" y="173"/>
                  </a:lnTo>
                  <a:lnTo>
                    <a:pt x="112" y="148"/>
                  </a:lnTo>
                  <a:lnTo>
                    <a:pt x="111" y="136"/>
                  </a:lnTo>
                  <a:lnTo>
                    <a:pt x="104" y="125"/>
                  </a:lnTo>
                  <a:lnTo>
                    <a:pt x="98" y="115"/>
                  </a:lnTo>
                  <a:lnTo>
                    <a:pt x="94" y="102"/>
                  </a:lnTo>
                  <a:lnTo>
                    <a:pt x="89" y="72"/>
                  </a:lnTo>
                  <a:lnTo>
                    <a:pt x="86" y="41"/>
                  </a:lnTo>
                  <a:lnTo>
                    <a:pt x="75" y="17"/>
                  </a:lnTo>
                  <a:lnTo>
                    <a:pt x="54" y="0"/>
                  </a:lnTo>
                  <a:lnTo>
                    <a:pt x="19" y="0"/>
                  </a:lnTo>
                  <a:lnTo>
                    <a:pt x="20" y="35"/>
                  </a:lnTo>
                  <a:lnTo>
                    <a:pt x="25" y="64"/>
                  </a:lnTo>
                  <a:lnTo>
                    <a:pt x="29" y="95"/>
                  </a:lnTo>
                  <a:lnTo>
                    <a:pt x="31" y="130"/>
                  </a:lnTo>
                  <a:lnTo>
                    <a:pt x="28" y="170"/>
                  </a:lnTo>
                  <a:lnTo>
                    <a:pt x="20" y="206"/>
                  </a:lnTo>
                  <a:lnTo>
                    <a:pt x="11" y="24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3374" y="1746"/>
              <a:ext cx="88" cy="130"/>
            </a:xfrm>
            <a:custGeom>
              <a:avLst/>
              <a:gdLst>
                <a:gd name="T0" fmla="*/ 17 w 114"/>
                <a:gd name="T1" fmla="*/ 20 h 185"/>
                <a:gd name="T2" fmla="*/ 59 w 114"/>
                <a:gd name="T3" fmla="*/ 0 h 185"/>
                <a:gd name="T4" fmla="*/ 72 w 114"/>
                <a:gd name="T5" fmla="*/ 12 h 185"/>
                <a:gd name="T6" fmla="*/ 85 w 114"/>
                <a:gd name="T7" fmla="*/ 26 h 185"/>
                <a:gd name="T8" fmla="*/ 94 w 114"/>
                <a:gd name="T9" fmla="*/ 41 h 185"/>
                <a:gd name="T10" fmla="*/ 100 w 114"/>
                <a:gd name="T11" fmla="*/ 58 h 185"/>
                <a:gd name="T12" fmla="*/ 106 w 114"/>
                <a:gd name="T13" fmla="*/ 77 h 185"/>
                <a:gd name="T14" fmla="*/ 109 w 114"/>
                <a:gd name="T15" fmla="*/ 95 h 185"/>
                <a:gd name="T16" fmla="*/ 112 w 114"/>
                <a:gd name="T17" fmla="*/ 115 h 185"/>
                <a:gd name="T18" fmla="*/ 114 w 114"/>
                <a:gd name="T19" fmla="*/ 133 h 185"/>
                <a:gd name="T20" fmla="*/ 106 w 114"/>
                <a:gd name="T21" fmla="*/ 136 h 185"/>
                <a:gd name="T22" fmla="*/ 98 w 114"/>
                <a:gd name="T23" fmla="*/ 139 h 185"/>
                <a:gd name="T24" fmla="*/ 89 w 114"/>
                <a:gd name="T25" fmla="*/ 141 h 185"/>
                <a:gd name="T26" fmla="*/ 81 w 114"/>
                <a:gd name="T27" fmla="*/ 142 h 185"/>
                <a:gd name="T28" fmla="*/ 72 w 114"/>
                <a:gd name="T29" fmla="*/ 144 h 185"/>
                <a:gd name="T30" fmla="*/ 65 w 114"/>
                <a:gd name="T31" fmla="*/ 142 h 185"/>
                <a:gd name="T32" fmla="*/ 57 w 114"/>
                <a:gd name="T33" fmla="*/ 139 h 185"/>
                <a:gd name="T34" fmla="*/ 49 w 114"/>
                <a:gd name="T35" fmla="*/ 133 h 185"/>
                <a:gd name="T36" fmla="*/ 36 w 114"/>
                <a:gd name="T37" fmla="*/ 142 h 185"/>
                <a:gd name="T38" fmla="*/ 29 w 114"/>
                <a:gd name="T39" fmla="*/ 159 h 185"/>
                <a:gd name="T40" fmla="*/ 25 w 114"/>
                <a:gd name="T41" fmla="*/ 176 h 185"/>
                <a:gd name="T42" fmla="*/ 14 w 114"/>
                <a:gd name="T43" fmla="*/ 185 h 185"/>
                <a:gd name="T44" fmla="*/ 3 w 114"/>
                <a:gd name="T45" fmla="*/ 145 h 185"/>
                <a:gd name="T46" fmla="*/ 0 w 114"/>
                <a:gd name="T47" fmla="*/ 103 h 185"/>
                <a:gd name="T48" fmla="*/ 5 w 114"/>
                <a:gd name="T49" fmla="*/ 60 h 185"/>
                <a:gd name="T50" fmla="*/ 17 w 114"/>
                <a:gd name="T51" fmla="*/ 2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85">
                  <a:moveTo>
                    <a:pt x="17" y="20"/>
                  </a:moveTo>
                  <a:lnTo>
                    <a:pt x="59" y="0"/>
                  </a:lnTo>
                  <a:lnTo>
                    <a:pt x="72" y="12"/>
                  </a:lnTo>
                  <a:lnTo>
                    <a:pt x="85" y="26"/>
                  </a:lnTo>
                  <a:lnTo>
                    <a:pt x="94" y="41"/>
                  </a:lnTo>
                  <a:lnTo>
                    <a:pt x="100" y="58"/>
                  </a:lnTo>
                  <a:lnTo>
                    <a:pt x="106" y="77"/>
                  </a:lnTo>
                  <a:lnTo>
                    <a:pt x="109" y="95"/>
                  </a:lnTo>
                  <a:lnTo>
                    <a:pt x="112" y="115"/>
                  </a:lnTo>
                  <a:lnTo>
                    <a:pt x="114" y="133"/>
                  </a:lnTo>
                  <a:lnTo>
                    <a:pt x="106" y="136"/>
                  </a:lnTo>
                  <a:lnTo>
                    <a:pt x="98" y="139"/>
                  </a:lnTo>
                  <a:lnTo>
                    <a:pt x="89" y="141"/>
                  </a:lnTo>
                  <a:lnTo>
                    <a:pt x="81" y="142"/>
                  </a:lnTo>
                  <a:lnTo>
                    <a:pt x="72" y="144"/>
                  </a:lnTo>
                  <a:lnTo>
                    <a:pt x="65" y="142"/>
                  </a:lnTo>
                  <a:lnTo>
                    <a:pt x="57" y="139"/>
                  </a:lnTo>
                  <a:lnTo>
                    <a:pt x="49" y="133"/>
                  </a:lnTo>
                  <a:lnTo>
                    <a:pt x="36" y="142"/>
                  </a:lnTo>
                  <a:lnTo>
                    <a:pt x="29" y="159"/>
                  </a:lnTo>
                  <a:lnTo>
                    <a:pt x="25" y="176"/>
                  </a:lnTo>
                  <a:lnTo>
                    <a:pt x="14" y="185"/>
                  </a:lnTo>
                  <a:lnTo>
                    <a:pt x="3" y="145"/>
                  </a:lnTo>
                  <a:lnTo>
                    <a:pt x="0" y="103"/>
                  </a:lnTo>
                  <a:lnTo>
                    <a:pt x="5" y="6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62"/>
            <p:cNvSpPr>
              <a:spLocks/>
            </p:cNvSpPr>
            <p:nvPr/>
          </p:nvSpPr>
          <p:spPr bwMode="auto">
            <a:xfrm>
              <a:off x="3498" y="1852"/>
              <a:ext cx="188" cy="205"/>
            </a:xfrm>
            <a:custGeom>
              <a:avLst/>
              <a:gdLst>
                <a:gd name="T0" fmla="*/ 49 w 242"/>
                <a:gd name="T1" fmla="*/ 28 h 291"/>
                <a:gd name="T2" fmla="*/ 60 w 242"/>
                <a:gd name="T3" fmla="*/ 44 h 291"/>
                <a:gd name="T4" fmla="*/ 73 w 242"/>
                <a:gd name="T5" fmla="*/ 57 h 291"/>
                <a:gd name="T6" fmla="*/ 90 w 242"/>
                <a:gd name="T7" fmla="*/ 67 h 291"/>
                <a:gd name="T8" fmla="*/ 107 w 242"/>
                <a:gd name="T9" fmla="*/ 76 h 291"/>
                <a:gd name="T10" fmla="*/ 122 w 242"/>
                <a:gd name="T11" fmla="*/ 87 h 291"/>
                <a:gd name="T12" fmla="*/ 133 w 242"/>
                <a:gd name="T13" fmla="*/ 99 h 291"/>
                <a:gd name="T14" fmla="*/ 141 w 242"/>
                <a:gd name="T15" fmla="*/ 116 h 291"/>
                <a:gd name="T16" fmla="*/ 141 w 242"/>
                <a:gd name="T17" fmla="*/ 139 h 291"/>
                <a:gd name="T18" fmla="*/ 156 w 242"/>
                <a:gd name="T19" fmla="*/ 151 h 291"/>
                <a:gd name="T20" fmla="*/ 171 w 242"/>
                <a:gd name="T21" fmla="*/ 130 h 291"/>
                <a:gd name="T22" fmla="*/ 184 w 242"/>
                <a:gd name="T23" fmla="*/ 106 h 291"/>
                <a:gd name="T24" fmla="*/ 193 w 242"/>
                <a:gd name="T25" fmla="*/ 80 h 291"/>
                <a:gd name="T26" fmla="*/ 197 w 242"/>
                <a:gd name="T27" fmla="*/ 55 h 291"/>
                <a:gd name="T28" fmla="*/ 234 w 242"/>
                <a:gd name="T29" fmla="*/ 0 h 291"/>
                <a:gd name="T30" fmla="*/ 233 w 242"/>
                <a:gd name="T31" fmla="*/ 54 h 291"/>
                <a:gd name="T32" fmla="*/ 237 w 242"/>
                <a:gd name="T33" fmla="*/ 110 h 291"/>
                <a:gd name="T34" fmla="*/ 242 w 242"/>
                <a:gd name="T35" fmla="*/ 168 h 291"/>
                <a:gd name="T36" fmla="*/ 242 w 242"/>
                <a:gd name="T37" fmla="*/ 225 h 291"/>
                <a:gd name="T38" fmla="*/ 234 w 242"/>
                <a:gd name="T39" fmla="*/ 223 h 291"/>
                <a:gd name="T40" fmla="*/ 227 w 242"/>
                <a:gd name="T41" fmla="*/ 223 h 291"/>
                <a:gd name="T42" fmla="*/ 219 w 242"/>
                <a:gd name="T43" fmla="*/ 226 h 291"/>
                <a:gd name="T44" fmla="*/ 211 w 242"/>
                <a:gd name="T45" fmla="*/ 231 h 291"/>
                <a:gd name="T46" fmla="*/ 205 w 242"/>
                <a:gd name="T47" fmla="*/ 237 h 291"/>
                <a:gd name="T48" fmla="*/ 199 w 242"/>
                <a:gd name="T49" fmla="*/ 243 h 291"/>
                <a:gd name="T50" fmla="*/ 194 w 242"/>
                <a:gd name="T51" fmla="*/ 251 h 291"/>
                <a:gd name="T52" fmla="*/ 193 w 242"/>
                <a:gd name="T53" fmla="*/ 258 h 291"/>
                <a:gd name="T54" fmla="*/ 190 w 242"/>
                <a:gd name="T55" fmla="*/ 268 h 291"/>
                <a:gd name="T56" fmla="*/ 188 w 242"/>
                <a:gd name="T57" fmla="*/ 277 h 291"/>
                <a:gd name="T58" fmla="*/ 185 w 242"/>
                <a:gd name="T59" fmla="*/ 284 h 291"/>
                <a:gd name="T60" fmla="*/ 176 w 242"/>
                <a:gd name="T61" fmla="*/ 291 h 291"/>
                <a:gd name="T62" fmla="*/ 158 w 242"/>
                <a:gd name="T63" fmla="*/ 291 h 291"/>
                <a:gd name="T64" fmla="*/ 142 w 242"/>
                <a:gd name="T65" fmla="*/ 284 h 291"/>
                <a:gd name="T66" fmla="*/ 129 w 242"/>
                <a:gd name="T67" fmla="*/ 274 h 291"/>
                <a:gd name="T68" fmla="*/ 116 w 242"/>
                <a:gd name="T69" fmla="*/ 261 h 291"/>
                <a:gd name="T70" fmla="*/ 106 w 242"/>
                <a:gd name="T71" fmla="*/ 246 h 291"/>
                <a:gd name="T72" fmla="*/ 96 w 242"/>
                <a:gd name="T73" fmla="*/ 229 h 291"/>
                <a:gd name="T74" fmla="*/ 87 w 242"/>
                <a:gd name="T75" fmla="*/ 214 h 291"/>
                <a:gd name="T76" fmla="*/ 78 w 242"/>
                <a:gd name="T77" fmla="*/ 200 h 291"/>
                <a:gd name="T78" fmla="*/ 77 w 242"/>
                <a:gd name="T79" fmla="*/ 187 h 291"/>
                <a:gd name="T80" fmla="*/ 69 w 242"/>
                <a:gd name="T81" fmla="*/ 176 h 291"/>
                <a:gd name="T82" fmla="*/ 58 w 242"/>
                <a:gd name="T83" fmla="*/ 167 h 291"/>
                <a:gd name="T84" fmla="*/ 49 w 242"/>
                <a:gd name="T85" fmla="*/ 157 h 291"/>
                <a:gd name="T86" fmla="*/ 40 w 242"/>
                <a:gd name="T87" fmla="*/ 162 h 291"/>
                <a:gd name="T88" fmla="*/ 31 w 242"/>
                <a:gd name="T89" fmla="*/ 162 h 291"/>
                <a:gd name="T90" fmla="*/ 24 w 242"/>
                <a:gd name="T91" fmla="*/ 159 h 291"/>
                <a:gd name="T92" fmla="*/ 18 w 242"/>
                <a:gd name="T93" fmla="*/ 154 h 291"/>
                <a:gd name="T94" fmla="*/ 12 w 242"/>
                <a:gd name="T95" fmla="*/ 148 h 291"/>
                <a:gd name="T96" fmla="*/ 8 w 242"/>
                <a:gd name="T97" fmla="*/ 142 h 291"/>
                <a:gd name="T98" fmla="*/ 5 w 242"/>
                <a:gd name="T99" fmla="*/ 135 h 291"/>
                <a:gd name="T100" fmla="*/ 0 w 242"/>
                <a:gd name="T101" fmla="*/ 128 h 291"/>
                <a:gd name="T102" fmla="*/ 12 w 242"/>
                <a:gd name="T103" fmla="*/ 121 h 291"/>
                <a:gd name="T104" fmla="*/ 23 w 242"/>
                <a:gd name="T105" fmla="*/ 112 h 291"/>
                <a:gd name="T106" fmla="*/ 31 w 242"/>
                <a:gd name="T107" fmla="*/ 99 h 291"/>
                <a:gd name="T108" fmla="*/ 37 w 242"/>
                <a:gd name="T109" fmla="*/ 87 h 291"/>
                <a:gd name="T110" fmla="*/ 41 w 242"/>
                <a:gd name="T111" fmla="*/ 72 h 291"/>
                <a:gd name="T112" fmla="*/ 44 w 242"/>
                <a:gd name="T113" fmla="*/ 58 h 291"/>
                <a:gd name="T114" fmla="*/ 47 w 242"/>
                <a:gd name="T115" fmla="*/ 43 h 291"/>
                <a:gd name="T116" fmla="*/ 49 w 242"/>
                <a:gd name="T117" fmla="*/ 2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" h="291">
                  <a:moveTo>
                    <a:pt x="49" y="28"/>
                  </a:moveTo>
                  <a:lnTo>
                    <a:pt x="60" y="44"/>
                  </a:lnTo>
                  <a:lnTo>
                    <a:pt x="73" y="57"/>
                  </a:lnTo>
                  <a:lnTo>
                    <a:pt x="90" y="67"/>
                  </a:lnTo>
                  <a:lnTo>
                    <a:pt x="107" y="76"/>
                  </a:lnTo>
                  <a:lnTo>
                    <a:pt x="122" y="87"/>
                  </a:lnTo>
                  <a:lnTo>
                    <a:pt x="133" y="99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56" y="151"/>
                  </a:lnTo>
                  <a:lnTo>
                    <a:pt x="171" y="130"/>
                  </a:lnTo>
                  <a:lnTo>
                    <a:pt x="184" y="106"/>
                  </a:lnTo>
                  <a:lnTo>
                    <a:pt x="193" y="80"/>
                  </a:lnTo>
                  <a:lnTo>
                    <a:pt x="197" y="55"/>
                  </a:lnTo>
                  <a:lnTo>
                    <a:pt x="234" y="0"/>
                  </a:lnTo>
                  <a:lnTo>
                    <a:pt x="233" y="54"/>
                  </a:lnTo>
                  <a:lnTo>
                    <a:pt x="237" y="110"/>
                  </a:lnTo>
                  <a:lnTo>
                    <a:pt x="242" y="168"/>
                  </a:lnTo>
                  <a:lnTo>
                    <a:pt x="242" y="225"/>
                  </a:lnTo>
                  <a:lnTo>
                    <a:pt x="234" y="223"/>
                  </a:lnTo>
                  <a:lnTo>
                    <a:pt x="227" y="223"/>
                  </a:lnTo>
                  <a:lnTo>
                    <a:pt x="219" y="226"/>
                  </a:lnTo>
                  <a:lnTo>
                    <a:pt x="211" y="231"/>
                  </a:lnTo>
                  <a:lnTo>
                    <a:pt x="205" y="237"/>
                  </a:lnTo>
                  <a:lnTo>
                    <a:pt x="199" y="243"/>
                  </a:lnTo>
                  <a:lnTo>
                    <a:pt x="194" y="251"/>
                  </a:lnTo>
                  <a:lnTo>
                    <a:pt x="193" y="258"/>
                  </a:lnTo>
                  <a:lnTo>
                    <a:pt x="190" y="268"/>
                  </a:lnTo>
                  <a:lnTo>
                    <a:pt x="188" y="277"/>
                  </a:lnTo>
                  <a:lnTo>
                    <a:pt x="185" y="284"/>
                  </a:lnTo>
                  <a:lnTo>
                    <a:pt x="176" y="291"/>
                  </a:lnTo>
                  <a:lnTo>
                    <a:pt x="158" y="291"/>
                  </a:lnTo>
                  <a:lnTo>
                    <a:pt x="142" y="284"/>
                  </a:lnTo>
                  <a:lnTo>
                    <a:pt x="129" y="274"/>
                  </a:lnTo>
                  <a:lnTo>
                    <a:pt x="116" y="261"/>
                  </a:lnTo>
                  <a:lnTo>
                    <a:pt x="106" y="246"/>
                  </a:lnTo>
                  <a:lnTo>
                    <a:pt x="96" y="229"/>
                  </a:lnTo>
                  <a:lnTo>
                    <a:pt x="87" y="214"/>
                  </a:lnTo>
                  <a:lnTo>
                    <a:pt x="78" y="200"/>
                  </a:lnTo>
                  <a:lnTo>
                    <a:pt x="77" y="187"/>
                  </a:lnTo>
                  <a:lnTo>
                    <a:pt x="69" y="176"/>
                  </a:lnTo>
                  <a:lnTo>
                    <a:pt x="58" y="167"/>
                  </a:lnTo>
                  <a:lnTo>
                    <a:pt x="49" y="157"/>
                  </a:lnTo>
                  <a:lnTo>
                    <a:pt x="40" y="162"/>
                  </a:lnTo>
                  <a:lnTo>
                    <a:pt x="31" y="162"/>
                  </a:lnTo>
                  <a:lnTo>
                    <a:pt x="24" y="159"/>
                  </a:lnTo>
                  <a:lnTo>
                    <a:pt x="18" y="154"/>
                  </a:lnTo>
                  <a:lnTo>
                    <a:pt x="12" y="148"/>
                  </a:lnTo>
                  <a:lnTo>
                    <a:pt x="8" y="142"/>
                  </a:lnTo>
                  <a:lnTo>
                    <a:pt x="5" y="135"/>
                  </a:lnTo>
                  <a:lnTo>
                    <a:pt x="0" y="128"/>
                  </a:lnTo>
                  <a:lnTo>
                    <a:pt x="12" y="121"/>
                  </a:lnTo>
                  <a:lnTo>
                    <a:pt x="23" y="112"/>
                  </a:lnTo>
                  <a:lnTo>
                    <a:pt x="31" y="99"/>
                  </a:lnTo>
                  <a:lnTo>
                    <a:pt x="37" y="87"/>
                  </a:lnTo>
                  <a:lnTo>
                    <a:pt x="41" y="72"/>
                  </a:lnTo>
                  <a:lnTo>
                    <a:pt x="44" y="58"/>
                  </a:lnTo>
                  <a:lnTo>
                    <a:pt x="47" y="43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166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63"/>
            <p:cNvSpPr>
              <a:spLocks/>
            </p:cNvSpPr>
            <p:nvPr/>
          </p:nvSpPr>
          <p:spPr bwMode="auto">
            <a:xfrm rot="602509">
              <a:off x="3578" y="2284"/>
              <a:ext cx="144" cy="126"/>
            </a:xfrm>
            <a:custGeom>
              <a:avLst/>
              <a:gdLst>
                <a:gd name="T0" fmla="*/ 33 w 186"/>
                <a:gd name="T1" fmla="*/ 9 h 180"/>
                <a:gd name="T2" fmla="*/ 47 w 186"/>
                <a:gd name="T3" fmla="*/ 2 h 180"/>
                <a:gd name="T4" fmla="*/ 59 w 186"/>
                <a:gd name="T5" fmla="*/ 0 h 180"/>
                <a:gd name="T6" fmla="*/ 73 w 186"/>
                <a:gd name="T7" fmla="*/ 3 h 180"/>
                <a:gd name="T8" fmla="*/ 85 w 186"/>
                <a:gd name="T9" fmla="*/ 8 h 180"/>
                <a:gd name="T10" fmla="*/ 98 w 186"/>
                <a:gd name="T11" fmla="*/ 14 h 180"/>
                <a:gd name="T12" fmla="*/ 111 w 186"/>
                <a:gd name="T13" fmla="*/ 20 h 180"/>
                <a:gd name="T14" fmla="*/ 125 w 186"/>
                <a:gd name="T15" fmla="*/ 23 h 180"/>
                <a:gd name="T16" fmla="*/ 139 w 186"/>
                <a:gd name="T17" fmla="*/ 23 h 180"/>
                <a:gd name="T18" fmla="*/ 186 w 186"/>
                <a:gd name="T19" fmla="*/ 83 h 180"/>
                <a:gd name="T20" fmla="*/ 67 w 186"/>
                <a:gd name="T21" fmla="*/ 180 h 180"/>
                <a:gd name="T22" fmla="*/ 56 w 186"/>
                <a:gd name="T23" fmla="*/ 180 h 180"/>
                <a:gd name="T24" fmla="*/ 47 w 186"/>
                <a:gd name="T25" fmla="*/ 177 h 180"/>
                <a:gd name="T26" fmla="*/ 39 w 186"/>
                <a:gd name="T27" fmla="*/ 173 h 180"/>
                <a:gd name="T28" fmla="*/ 32 w 186"/>
                <a:gd name="T29" fmla="*/ 165 h 180"/>
                <a:gd name="T30" fmla="*/ 24 w 186"/>
                <a:gd name="T31" fmla="*/ 158 h 180"/>
                <a:gd name="T32" fmla="*/ 18 w 186"/>
                <a:gd name="T33" fmla="*/ 148 h 180"/>
                <a:gd name="T34" fmla="*/ 12 w 186"/>
                <a:gd name="T35" fmla="*/ 139 h 180"/>
                <a:gd name="T36" fmla="*/ 7 w 186"/>
                <a:gd name="T37" fmla="*/ 132 h 180"/>
                <a:gd name="T38" fmla="*/ 1 w 186"/>
                <a:gd name="T39" fmla="*/ 110 h 180"/>
                <a:gd name="T40" fmla="*/ 0 w 186"/>
                <a:gd name="T41" fmla="*/ 89 h 180"/>
                <a:gd name="T42" fmla="*/ 1 w 186"/>
                <a:gd name="T43" fmla="*/ 67 h 180"/>
                <a:gd name="T44" fmla="*/ 13 w 186"/>
                <a:gd name="T45" fmla="*/ 49 h 180"/>
                <a:gd name="T46" fmla="*/ 19 w 186"/>
                <a:gd name="T47" fmla="*/ 38 h 180"/>
                <a:gd name="T48" fmla="*/ 29 w 186"/>
                <a:gd name="T49" fmla="*/ 31 h 180"/>
                <a:gd name="T50" fmla="*/ 36 w 186"/>
                <a:gd name="T51" fmla="*/ 23 h 180"/>
                <a:gd name="T52" fmla="*/ 33 w 186"/>
                <a:gd name="T53" fmla="*/ 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80">
                  <a:moveTo>
                    <a:pt x="33" y="9"/>
                  </a:moveTo>
                  <a:lnTo>
                    <a:pt x="47" y="2"/>
                  </a:lnTo>
                  <a:lnTo>
                    <a:pt x="59" y="0"/>
                  </a:lnTo>
                  <a:lnTo>
                    <a:pt x="73" y="3"/>
                  </a:lnTo>
                  <a:lnTo>
                    <a:pt x="85" y="8"/>
                  </a:lnTo>
                  <a:lnTo>
                    <a:pt x="98" y="14"/>
                  </a:lnTo>
                  <a:lnTo>
                    <a:pt x="111" y="20"/>
                  </a:lnTo>
                  <a:lnTo>
                    <a:pt x="125" y="23"/>
                  </a:lnTo>
                  <a:lnTo>
                    <a:pt x="139" y="23"/>
                  </a:lnTo>
                  <a:lnTo>
                    <a:pt x="186" y="83"/>
                  </a:lnTo>
                  <a:lnTo>
                    <a:pt x="67" y="180"/>
                  </a:lnTo>
                  <a:lnTo>
                    <a:pt x="56" y="180"/>
                  </a:lnTo>
                  <a:lnTo>
                    <a:pt x="47" y="177"/>
                  </a:lnTo>
                  <a:lnTo>
                    <a:pt x="39" y="173"/>
                  </a:lnTo>
                  <a:lnTo>
                    <a:pt x="32" y="165"/>
                  </a:lnTo>
                  <a:lnTo>
                    <a:pt x="24" y="158"/>
                  </a:lnTo>
                  <a:lnTo>
                    <a:pt x="18" y="148"/>
                  </a:lnTo>
                  <a:lnTo>
                    <a:pt x="12" y="139"/>
                  </a:lnTo>
                  <a:lnTo>
                    <a:pt x="7" y="132"/>
                  </a:lnTo>
                  <a:lnTo>
                    <a:pt x="1" y="110"/>
                  </a:lnTo>
                  <a:lnTo>
                    <a:pt x="0" y="89"/>
                  </a:lnTo>
                  <a:lnTo>
                    <a:pt x="1" y="67"/>
                  </a:lnTo>
                  <a:lnTo>
                    <a:pt x="13" y="49"/>
                  </a:lnTo>
                  <a:lnTo>
                    <a:pt x="19" y="38"/>
                  </a:lnTo>
                  <a:lnTo>
                    <a:pt x="29" y="31"/>
                  </a:lnTo>
                  <a:lnTo>
                    <a:pt x="36" y="23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64"/>
            <p:cNvSpPr>
              <a:spLocks/>
            </p:cNvSpPr>
            <p:nvPr/>
          </p:nvSpPr>
          <p:spPr bwMode="auto">
            <a:xfrm>
              <a:off x="3881" y="1618"/>
              <a:ext cx="78" cy="53"/>
            </a:xfrm>
            <a:custGeom>
              <a:avLst/>
              <a:gdLst>
                <a:gd name="T0" fmla="*/ 52 w 101"/>
                <a:gd name="T1" fmla="*/ 38 h 75"/>
                <a:gd name="T2" fmla="*/ 57 w 101"/>
                <a:gd name="T3" fmla="*/ 30 h 75"/>
                <a:gd name="T4" fmla="*/ 61 w 101"/>
                <a:gd name="T5" fmla="*/ 24 h 75"/>
                <a:gd name="T6" fmla="*/ 66 w 101"/>
                <a:gd name="T7" fmla="*/ 18 h 75"/>
                <a:gd name="T8" fmla="*/ 72 w 101"/>
                <a:gd name="T9" fmla="*/ 13 h 75"/>
                <a:gd name="T10" fmla="*/ 79 w 101"/>
                <a:gd name="T11" fmla="*/ 9 h 75"/>
                <a:gd name="T12" fmla="*/ 86 w 101"/>
                <a:gd name="T13" fmla="*/ 6 h 75"/>
                <a:gd name="T14" fmla="*/ 93 w 101"/>
                <a:gd name="T15" fmla="*/ 3 h 75"/>
                <a:gd name="T16" fmla="*/ 101 w 101"/>
                <a:gd name="T17" fmla="*/ 0 h 75"/>
                <a:gd name="T18" fmla="*/ 96 w 101"/>
                <a:gd name="T19" fmla="*/ 12 h 75"/>
                <a:gd name="T20" fmla="*/ 90 w 101"/>
                <a:gd name="T21" fmla="*/ 23 h 75"/>
                <a:gd name="T22" fmla="*/ 83 w 101"/>
                <a:gd name="T23" fmla="*/ 33 h 75"/>
                <a:gd name="T24" fmla="*/ 73 w 101"/>
                <a:gd name="T25" fmla="*/ 43 h 75"/>
                <a:gd name="T26" fmla="*/ 64 w 101"/>
                <a:gd name="T27" fmla="*/ 52 h 75"/>
                <a:gd name="T28" fmla="*/ 53 w 101"/>
                <a:gd name="T29" fmla="*/ 59 h 75"/>
                <a:gd name="T30" fmla="*/ 43 w 101"/>
                <a:gd name="T31" fmla="*/ 67 h 75"/>
                <a:gd name="T32" fmla="*/ 32 w 101"/>
                <a:gd name="T33" fmla="*/ 75 h 75"/>
                <a:gd name="T34" fmla="*/ 0 w 101"/>
                <a:gd name="T35" fmla="*/ 70 h 75"/>
                <a:gd name="T36" fmla="*/ 3 w 101"/>
                <a:gd name="T37" fmla="*/ 62 h 75"/>
                <a:gd name="T38" fmla="*/ 8 w 101"/>
                <a:gd name="T39" fmla="*/ 58 h 75"/>
                <a:gd name="T40" fmla="*/ 14 w 101"/>
                <a:gd name="T41" fmla="*/ 55 h 75"/>
                <a:gd name="T42" fmla="*/ 21 w 101"/>
                <a:gd name="T43" fmla="*/ 52 h 75"/>
                <a:gd name="T44" fmla="*/ 29 w 101"/>
                <a:gd name="T45" fmla="*/ 49 h 75"/>
                <a:gd name="T46" fmla="*/ 37 w 101"/>
                <a:gd name="T47" fmla="*/ 46 h 75"/>
                <a:gd name="T48" fmla="*/ 44 w 101"/>
                <a:gd name="T49" fmla="*/ 43 h 75"/>
                <a:gd name="T50" fmla="*/ 52 w 101"/>
                <a:gd name="T5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75">
                  <a:moveTo>
                    <a:pt x="52" y="38"/>
                  </a:moveTo>
                  <a:lnTo>
                    <a:pt x="57" y="30"/>
                  </a:lnTo>
                  <a:lnTo>
                    <a:pt x="61" y="24"/>
                  </a:lnTo>
                  <a:lnTo>
                    <a:pt x="66" y="18"/>
                  </a:lnTo>
                  <a:lnTo>
                    <a:pt x="72" y="13"/>
                  </a:lnTo>
                  <a:lnTo>
                    <a:pt x="79" y="9"/>
                  </a:lnTo>
                  <a:lnTo>
                    <a:pt x="86" y="6"/>
                  </a:lnTo>
                  <a:lnTo>
                    <a:pt x="93" y="3"/>
                  </a:lnTo>
                  <a:lnTo>
                    <a:pt x="101" y="0"/>
                  </a:lnTo>
                  <a:lnTo>
                    <a:pt x="96" y="12"/>
                  </a:lnTo>
                  <a:lnTo>
                    <a:pt x="90" y="23"/>
                  </a:lnTo>
                  <a:lnTo>
                    <a:pt x="83" y="33"/>
                  </a:lnTo>
                  <a:lnTo>
                    <a:pt x="73" y="43"/>
                  </a:lnTo>
                  <a:lnTo>
                    <a:pt x="64" y="52"/>
                  </a:lnTo>
                  <a:lnTo>
                    <a:pt x="53" y="59"/>
                  </a:lnTo>
                  <a:lnTo>
                    <a:pt x="43" y="67"/>
                  </a:lnTo>
                  <a:lnTo>
                    <a:pt x="32" y="75"/>
                  </a:lnTo>
                  <a:lnTo>
                    <a:pt x="0" y="70"/>
                  </a:lnTo>
                  <a:lnTo>
                    <a:pt x="3" y="62"/>
                  </a:lnTo>
                  <a:lnTo>
                    <a:pt x="8" y="58"/>
                  </a:lnTo>
                  <a:lnTo>
                    <a:pt x="14" y="55"/>
                  </a:lnTo>
                  <a:lnTo>
                    <a:pt x="21" y="52"/>
                  </a:lnTo>
                  <a:lnTo>
                    <a:pt x="29" y="49"/>
                  </a:lnTo>
                  <a:lnTo>
                    <a:pt x="37" y="46"/>
                  </a:lnTo>
                  <a:lnTo>
                    <a:pt x="44" y="43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3879" y="1773"/>
              <a:ext cx="98" cy="124"/>
            </a:xfrm>
            <a:custGeom>
              <a:avLst/>
              <a:gdLst>
                <a:gd name="T0" fmla="*/ 11 w 126"/>
                <a:gd name="T1" fmla="*/ 47 h 177"/>
                <a:gd name="T2" fmla="*/ 8 w 126"/>
                <a:gd name="T3" fmla="*/ 67 h 177"/>
                <a:gd name="T4" fmla="*/ 3 w 126"/>
                <a:gd name="T5" fmla="*/ 93 h 177"/>
                <a:gd name="T6" fmla="*/ 0 w 126"/>
                <a:gd name="T7" fmla="*/ 121 h 177"/>
                <a:gd name="T8" fmla="*/ 3 w 126"/>
                <a:gd name="T9" fmla="*/ 139 h 177"/>
                <a:gd name="T10" fmla="*/ 8 w 126"/>
                <a:gd name="T11" fmla="*/ 147 h 177"/>
                <a:gd name="T12" fmla="*/ 16 w 126"/>
                <a:gd name="T13" fmla="*/ 154 h 177"/>
                <a:gd name="T14" fmla="*/ 23 w 126"/>
                <a:gd name="T15" fmla="*/ 163 h 177"/>
                <a:gd name="T16" fmla="*/ 34 w 126"/>
                <a:gd name="T17" fmla="*/ 173 h 177"/>
                <a:gd name="T18" fmla="*/ 45 w 126"/>
                <a:gd name="T19" fmla="*/ 177 h 177"/>
                <a:gd name="T20" fmla="*/ 55 w 126"/>
                <a:gd name="T21" fmla="*/ 177 h 177"/>
                <a:gd name="T22" fmla="*/ 68 w 126"/>
                <a:gd name="T23" fmla="*/ 173 h 177"/>
                <a:gd name="T24" fmla="*/ 80 w 126"/>
                <a:gd name="T25" fmla="*/ 160 h 177"/>
                <a:gd name="T26" fmla="*/ 92 w 126"/>
                <a:gd name="T27" fmla="*/ 144 h 177"/>
                <a:gd name="T28" fmla="*/ 101 w 126"/>
                <a:gd name="T29" fmla="*/ 127 h 177"/>
                <a:gd name="T30" fmla="*/ 109 w 126"/>
                <a:gd name="T31" fmla="*/ 111 h 177"/>
                <a:gd name="T32" fmla="*/ 115 w 126"/>
                <a:gd name="T33" fmla="*/ 98 h 177"/>
                <a:gd name="T34" fmla="*/ 120 w 126"/>
                <a:gd name="T35" fmla="*/ 86 h 177"/>
                <a:gd name="T36" fmla="*/ 123 w 126"/>
                <a:gd name="T37" fmla="*/ 75 h 177"/>
                <a:gd name="T38" fmla="*/ 126 w 126"/>
                <a:gd name="T39" fmla="*/ 69 h 177"/>
                <a:gd name="T40" fmla="*/ 126 w 126"/>
                <a:gd name="T41" fmla="*/ 67 h 177"/>
                <a:gd name="T42" fmla="*/ 115 w 126"/>
                <a:gd name="T43" fmla="*/ 72 h 177"/>
                <a:gd name="T44" fmla="*/ 106 w 126"/>
                <a:gd name="T45" fmla="*/ 72 h 177"/>
                <a:gd name="T46" fmla="*/ 98 w 126"/>
                <a:gd name="T47" fmla="*/ 66 h 177"/>
                <a:gd name="T48" fmla="*/ 91 w 126"/>
                <a:gd name="T49" fmla="*/ 53 h 177"/>
                <a:gd name="T50" fmla="*/ 85 w 126"/>
                <a:gd name="T51" fmla="*/ 37 h 177"/>
                <a:gd name="T52" fmla="*/ 80 w 126"/>
                <a:gd name="T53" fmla="*/ 18 h 177"/>
                <a:gd name="T54" fmla="*/ 78 w 126"/>
                <a:gd name="T55" fmla="*/ 4 h 177"/>
                <a:gd name="T56" fmla="*/ 78 w 126"/>
                <a:gd name="T57" fmla="*/ 0 h 177"/>
                <a:gd name="T58" fmla="*/ 66 w 126"/>
                <a:gd name="T59" fmla="*/ 1 h 177"/>
                <a:gd name="T60" fmla="*/ 66 w 126"/>
                <a:gd name="T61" fmla="*/ 3 h 177"/>
                <a:gd name="T62" fmla="*/ 65 w 126"/>
                <a:gd name="T63" fmla="*/ 8 h 177"/>
                <a:gd name="T64" fmla="*/ 62 w 126"/>
                <a:gd name="T65" fmla="*/ 17 h 177"/>
                <a:gd name="T66" fmla="*/ 59 w 126"/>
                <a:gd name="T67" fmla="*/ 29 h 177"/>
                <a:gd name="T68" fmla="*/ 55 w 126"/>
                <a:gd name="T69" fmla="*/ 35 h 177"/>
                <a:gd name="T70" fmla="*/ 49 w 126"/>
                <a:gd name="T71" fmla="*/ 40 h 177"/>
                <a:gd name="T72" fmla="*/ 43 w 126"/>
                <a:gd name="T73" fmla="*/ 44 h 177"/>
                <a:gd name="T74" fmla="*/ 36 w 126"/>
                <a:gd name="T75" fmla="*/ 47 h 177"/>
                <a:gd name="T76" fmla="*/ 28 w 126"/>
                <a:gd name="T77" fmla="*/ 49 h 177"/>
                <a:gd name="T78" fmla="*/ 20 w 126"/>
                <a:gd name="T79" fmla="*/ 49 h 177"/>
                <a:gd name="T80" fmla="*/ 16 w 126"/>
                <a:gd name="T81" fmla="*/ 49 h 177"/>
                <a:gd name="T82" fmla="*/ 11 w 126"/>
                <a:gd name="T83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" h="177">
                  <a:moveTo>
                    <a:pt x="11" y="47"/>
                  </a:moveTo>
                  <a:lnTo>
                    <a:pt x="8" y="67"/>
                  </a:lnTo>
                  <a:lnTo>
                    <a:pt x="3" y="93"/>
                  </a:lnTo>
                  <a:lnTo>
                    <a:pt x="0" y="121"/>
                  </a:lnTo>
                  <a:lnTo>
                    <a:pt x="3" y="139"/>
                  </a:lnTo>
                  <a:lnTo>
                    <a:pt x="8" y="147"/>
                  </a:lnTo>
                  <a:lnTo>
                    <a:pt x="16" y="154"/>
                  </a:lnTo>
                  <a:lnTo>
                    <a:pt x="23" y="163"/>
                  </a:lnTo>
                  <a:lnTo>
                    <a:pt x="34" y="173"/>
                  </a:lnTo>
                  <a:lnTo>
                    <a:pt x="45" y="177"/>
                  </a:lnTo>
                  <a:lnTo>
                    <a:pt x="55" y="177"/>
                  </a:lnTo>
                  <a:lnTo>
                    <a:pt x="68" y="173"/>
                  </a:lnTo>
                  <a:lnTo>
                    <a:pt x="80" y="160"/>
                  </a:lnTo>
                  <a:lnTo>
                    <a:pt x="92" y="144"/>
                  </a:lnTo>
                  <a:lnTo>
                    <a:pt x="101" y="127"/>
                  </a:lnTo>
                  <a:lnTo>
                    <a:pt x="109" y="111"/>
                  </a:lnTo>
                  <a:lnTo>
                    <a:pt x="115" y="98"/>
                  </a:lnTo>
                  <a:lnTo>
                    <a:pt x="120" y="86"/>
                  </a:lnTo>
                  <a:lnTo>
                    <a:pt x="123" y="75"/>
                  </a:lnTo>
                  <a:lnTo>
                    <a:pt x="126" y="69"/>
                  </a:lnTo>
                  <a:lnTo>
                    <a:pt x="126" y="67"/>
                  </a:lnTo>
                  <a:lnTo>
                    <a:pt x="115" y="72"/>
                  </a:lnTo>
                  <a:lnTo>
                    <a:pt x="106" y="72"/>
                  </a:lnTo>
                  <a:lnTo>
                    <a:pt x="98" y="66"/>
                  </a:lnTo>
                  <a:lnTo>
                    <a:pt x="91" y="53"/>
                  </a:lnTo>
                  <a:lnTo>
                    <a:pt x="85" y="37"/>
                  </a:lnTo>
                  <a:lnTo>
                    <a:pt x="80" y="18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2" y="17"/>
                  </a:lnTo>
                  <a:lnTo>
                    <a:pt x="59" y="29"/>
                  </a:lnTo>
                  <a:lnTo>
                    <a:pt x="55" y="35"/>
                  </a:lnTo>
                  <a:lnTo>
                    <a:pt x="49" y="40"/>
                  </a:lnTo>
                  <a:lnTo>
                    <a:pt x="43" y="44"/>
                  </a:lnTo>
                  <a:lnTo>
                    <a:pt x="36" y="47"/>
                  </a:lnTo>
                  <a:lnTo>
                    <a:pt x="28" y="49"/>
                  </a:lnTo>
                  <a:lnTo>
                    <a:pt x="20" y="49"/>
                  </a:lnTo>
                  <a:lnTo>
                    <a:pt x="16" y="49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E5D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66"/>
            <p:cNvSpPr>
              <a:spLocks/>
            </p:cNvSpPr>
            <p:nvPr/>
          </p:nvSpPr>
          <p:spPr bwMode="auto">
            <a:xfrm>
              <a:off x="3874" y="1797"/>
              <a:ext cx="110" cy="108"/>
            </a:xfrm>
            <a:custGeom>
              <a:avLst/>
              <a:gdLst>
                <a:gd name="T0" fmla="*/ 16 w 141"/>
                <a:gd name="T1" fmla="*/ 5 h 153"/>
                <a:gd name="T2" fmla="*/ 6 w 141"/>
                <a:gd name="T3" fmla="*/ 37 h 153"/>
                <a:gd name="T4" fmla="*/ 0 w 141"/>
                <a:gd name="T5" fmla="*/ 70 h 153"/>
                <a:gd name="T6" fmla="*/ 2 w 141"/>
                <a:gd name="T7" fmla="*/ 104 h 153"/>
                <a:gd name="T8" fmla="*/ 16 w 141"/>
                <a:gd name="T9" fmla="*/ 132 h 153"/>
                <a:gd name="T10" fmla="*/ 22 w 141"/>
                <a:gd name="T11" fmla="*/ 139 h 153"/>
                <a:gd name="T12" fmla="*/ 29 w 141"/>
                <a:gd name="T13" fmla="*/ 144 h 153"/>
                <a:gd name="T14" fmla="*/ 37 w 141"/>
                <a:gd name="T15" fmla="*/ 148 h 153"/>
                <a:gd name="T16" fmla="*/ 46 w 141"/>
                <a:gd name="T17" fmla="*/ 151 h 153"/>
                <a:gd name="T18" fmla="*/ 54 w 141"/>
                <a:gd name="T19" fmla="*/ 153 h 153"/>
                <a:gd name="T20" fmla="*/ 63 w 141"/>
                <a:gd name="T21" fmla="*/ 151 h 153"/>
                <a:gd name="T22" fmla="*/ 72 w 141"/>
                <a:gd name="T23" fmla="*/ 148 h 153"/>
                <a:gd name="T24" fmla="*/ 80 w 141"/>
                <a:gd name="T25" fmla="*/ 144 h 153"/>
                <a:gd name="T26" fmla="*/ 91 w 141"/>
                <a:gd name="T27" fmla="*/ 135 h 153"/>
                <a:gd name="T28" fmla="*/ 101 w 141"/>
                <a:gd name="T29" fmla="*/ 122 h 153"/>
                <a:gd name="T30" fmla="*/ 110 w 141"/>
                <a:gd name="T31" fmla="*/ 110 h 153"/>
                <a:gd name="T32" fmla="*/ 120 w 141"/>
                <a:gd name="T33" fmla="*/ 96 h 153"/>
                <a:gd name="T34" fmla="*/ 127 w 141"/>
                <a:gd name="T35" fmla="*/ 83 h 153"/>
                <a:gd name="T36" fmla="*/ 133 w 141"/>
                <a:gd name="T37" fmla="*/ 67 h 153"/>
                <a:gd name="T38" fmla="*/ 138 w 141"/>
                <a:gd name="T39" fmla="*/ 51 h 153"/>
                <a:gd name="T40" fmla="*/ 141 w 141"/>
                <a:gd name="T41" fmla="*/ 32 h 153"/>
                <a:gd name="T42" fmla="*/ 141 w 141"/>
                <a:gd name="T43" fmla="*/ 28 h 153"/>
                <a:gd name="T44" fmla="*/ 140 w 141"/>
                <a:gd name="T45" fmla="*/ 23 h 153"/>
                <a:gd name="T46" fmla="*/ 136 w 141"/>
                <a:gd name="T47" fmla="*/ 20 h 153"/>
                <a:gd name="T48" fmla="*/ 133 w 141"/>
                <a:gd name="T49" fmla="*/ 18 h 153"/>
                <a:gd name="T50" fmla="*/ 130 w 141"/>
                <a:gd name="T51" fmla="*/ 18 h 153"/>
                <a:gd name="T52" fmla="*/ 127 w 141"/>
                <a:gd name="T53" fmla="*/ 20 h 153"/>
                <a:gd name="T54" fmla="*/ 124 w 141"/>
                <a:gd name="T55" fmla="*/ 23 h 153"/>
                <a:gd name="T56" fmla="*/ 123 w 141"/>
                <a:gd name="T57" fmla="*/ 28 h 153"/>
                <a:gd name="T58" fmla="*/ 118 w 141"/>
                <a:gd name="T59" fmla="*/ 43 h 153"/>
                <a:gd name="T60" fmla="*/ 113 w 141"/>
                <a:gd name="T61" fmla="*/ 58 h 153"/>
                <a:gd name="T62" fmla="*/ 107 w 141"/>
                <a:gd name="T63" fmla="*/ 72 h 153"/>
                <a:gd name="T64" fmla="*/ 101 w 141"/>
                <a:gd name="T65" fmla="*/ 86 h 153"/>
                <a:gd name="T66" fmla="*/ 94 w 141"/>
                <a:gd name="T67" fmla="*/ 98 h 153"/>
                <a:gd name="T68" fmla="*/ 84 w 141"/>
                <a:gd name="T69" fmla="*/ 109 h 153"/>
                <a:gd name="T70" fmla="*/ 75 w 141"/>
                <a:gd name="T71" fmla="*/ 118 h 153"/>
                <a:gd name="T72" fmla="*/ 65 w 141"/>
                <a:gd name="T73" fmla="*/ 124 h 153"/>
                <a:gd name="T74" fmla="*/ 58 w 141"/>
                <a:gd name="T75" fmla="*/ 125 h 153"/>
                <a:gd name="T76" fmla="*/ 51 w 141"/>
                <a:gd name="T77" fmla="*/ 127 h 153"/>
                <a:gd name="T78" fmla="*/ 45 w 141"/>
                <a:gd name="T79" fmla="*/ 125 h 153"/>
                <a:gd name="T80" fmla="*/ 37 w 141"/>
                <a:gd name="T81" fmla="*/ 124 h 153"/>
                <a:gd name="T82" fmla="*/ 31 w 141"/>
                <a:gd name="T83" fmla="*/ 121 h 153"/>
                <a:gd name="T84" fmla="*/ 25 w 141"/>
                <a:gd name="T85" fmla="*/ 115 h 153"/>
                <a:gd name="T86" fmla="*/ 20 w 141"/>
                <a:gd name="T87" fmla="*/ 107 h 153"/>
                <a:gd name="T88" fmla="*/ 17 w 141"/>
                <a:gd name="T89" fmla="*/ 98 h 153"/>
                <a:gd name="T90" fmla="*/ 14 w 141"/>
                <a:gd name="T91" fmla="*/ 75 h 153"/>
                <a:gd name="T92" fmla="*/ 16 w 141"/>
                <a:gd name="T93" fmla="*/ 52 h 153"/>
                <a:gd name="T94" fmla="*/ 19 w 141"/>
                <a:gd name="T95" fmla="*/ 31 h 153"/>
                <a:gd name="T96" fmla="*/ 23 w 141"/>
                <a:gd name="T97" fmla="*/ 8 h 153"/>
                <a:gd name="T98" fmla="*/ 23 w 141"/>
                <a:gd name="T99" fmla="*/ 6 h 153"/>
                <a:gd name="T100" fmla="*/ 23 w 141"/>
                <a:gd name="T101" fmla="*/ 3 h 153"/>
                <a:gd name="T102" fmla="*/ 23 w 141"/>
                <a:gd name="T103" fmla="*/ 2 h 153"/>
                <a:gd name="T104" fmla="*/ 22 w 141"/>
                <a:gd name="T105" fmla="*/ 0 h 153"/>
                <a:gd name="T106" fmla="*/ 20 w 141"/>
                <a:gd name="T107" fmla="*/ 0 h 153"/>
                <a:gd name="T108" fmla="*/ 17 w 141"/>
                <a:gd name="T109" fmla="*/ 0 h 153"/>
                <a:gd name="T110" fmla="*/ 16 w 141"/>
                <a:gd name="T111" fmla="*/ 2 h 153"/>
                <a:gd name="T112" fmla="*/ 16 w 141"/>
                <a:gd name="T113" fmla="*/ 5 h 153"/>
                <a:gd name="T114" fmla="*/ 16 w 141"/>
                <a:gd name="T115" fmla="*/ 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53">
                  <a:moveTo>
                    <a:pt x="16" y="5"/>
                  </a:moveTo>
                  <a:lnTo>
                    <a:pt x="6" y="37"/>
                  </a:lnTo>
                  <a:lnTo>
                    <a:pt x="0" y="70"/>
                  </a:lnTo>
                  <a:lnTo>
                    <a:pt x="2" y="104"/>
                  </a:lnTo>
                  <a:lnTo>
                    <a:pt x="16" y="132"/>
                  </a:lnTo>
                  <a:lnTo>
                    <a:pt x="22" y="139"/>
                  </a:lnTo>
                  <a:lnTo>
                    <a:pt x="29" y="144"/>
                  </a:lnTo>
                  <a:lnTo>
                    <a:pt x="37" y="148"/>
                  </a:lnTo>
                  <a:lnTo>
                    <a:pt x="46" y="151"/>
                  </a:lnTo>
                  <a:lnTo>
                    <a:pt x="54" y="153"/>
                  </a:lnTo>
                  <a:lnTo>
                    <a:pt x="63" y="151"/>
                  </a:lnTo>
                  <a:lnTo>
                    <a:pt x="72" y="148"/>
                  </a:lnTo>
                  <a:lnTo>
                    <a:pt x="80" y="144"/>
                  </a:lnTo>
                  <a:lnTo>
                    <a:pt x="91" y="135"/>
                  </a:lnTo>
                  <a:lnTo>
                    <a:pt x="101" y="122"/>
                  </a:lnTo>
                  <a:lnTo>
                    <a:pt x="110" y="110"/>
                  </a:lnTo>
                  <a:lnTo>
                    <a:pt x="120" y="96"/>
                  </a:lnTo>
                  <a:lnTo>
                    <a:pt x="127" y="83"/>
                  </a:lnTo>
                  <a:lnTo>
                    <a:pt x="133" y="67"/>
                  </a:lnTo>
                  <a:lnTo>
                    <a:pt x="138" y="51"/>
                  </a:lnTo>
                  <a:lnTo>
                    <a:pt x="141" y="32"/>
                  </a:lnTo>
                  <a:lnTo>
                    <a:pt x="141" y="28"/>
                  </a:lnTo>
                  <a:lnTo>
                    <a:pt x="140" y="23"/>
                  </a:lnTo>
                  <a:lnTo>
                    <a:pt x="136" y="20"/>
                  </a:lnTo>
                  <a:lnTo>
                    <a:pt x="133" y="18"/>
                  </a:lnTo>
                  <a:lnTo>
                    <a:pt x="130" y="18"/>
                  </a:lnTo>
                  <a:lnTo>
                    <a:pt x="127" y="20"/>
                  </a:lnTo>
                  <a:lnTo>
                    <a:pt x="124" y="23"/>
                  </a:lnTo>
                  <a:lnTo>
                    <a:pt x="123" y="28"/>
                  </a:lnTo>
                  <a:lnTo>
                    <a:pt x="118" y="43"/>
                  </a:lnTo>
                  <a:lnTo>
                    <a:pt x="113" y="58"/>
                  </a:lnTo>
                  <a:lnTo>
                    <a:pt x="107" y="72"/>
                  </a:lnTo>
                  <a:lnTo>
                    <a:pt x="101" y="86"/>
                  </a:lnTo>
                  <a:lnTo>
                    <a:pt x="94" y="98"/>
                  </a:lnTo>
                  <a:lnTo>
                    <a:pt x="84" y="109"/>
                  </a:lnTo>
                  <a:lnTo>
                    <a:pt x="75" y="118"/>
                  </a:lnTo>
                  <a:lnTo>
                    <a:pt x="65" y="124"/>
                  </a:lnTo>
                  <a:lnTo>
                    <a:pt x="58" y="125"/>
                  </a:lnTo>
                  <a:lnTo>
                    <a:pt x="51" y="127"/>
                  </a:lnTo>
                  <a:lnTo>
                    <a:pt x="45" y="125"/>
                  </a:lnTo>
                  <a:lnTo>
                    <a:pt x="37" y="124"/>
                  </a:lnTo>
                  <a:lnTo>
                    <a:pt x="31" y="121"/>
                  </a:lnTo>
                  <a:lnTo>
                    <a:pt x="25" y="115"/>
                  </a:lnTo>
                  <a:lnTo>
                    <a:pt x="20" y="107"/>
                  </a:lnTo>
                  <a:lnTo>
                    <a:pt x="17" y="98"/>
                  </a:lnTo>
                  <a:lnTo>
                    <a:pt x="14" y="75"/>
                  </a:lnTo>
                  <a:lnTo>
                    <a:pt x="16" y="52"/>
                  </a:lnTo>
                  <a:lnTo>
                    <a:pt x="19" y="31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67"/>
            <p:cNvSpPr>
              <a:spLocks/>
            </p:cNvSpPr>
            <p:nvPr/>
          </p:nvSpPr>
          <p:spPr bwMode="auto">
            <a:xfrm>
              <a:off x="3934" y="1769"/>
              <a:ext cx="25" cy="47"/>
            </a:xfrm>
            <a:custGeom>
              <a:avLst/>
              <a:gdLst>
                <a:gd name="T0" fmla="*/ 29 w 32"/>
                <a:gd name="T1" fmla="*/ 55 h 66"/>
                <a:gd name="T2" fmla="*/ 27 w 32"/>
                <a:gd name="T3" fmla="*/ 54 h 66"/>
                <a:gd name="T4" fmla="*/ 24 w 32"/>
                <a:gd name="T5" fmla="*/ 51 h 66"/>
                <a:gd name="T6" fmla="*/ 23 w 32"/>
                <a:gd name="T7" fmla="*/ 49 h 66"/>
                <a:gd name="T8" fmla="*/ 20 w 32"/>
                <a:gd name="T9" fmla="*/ 48 h 66"/>
                <a:gd name="T10" fmla="*/ 14 w 32"/>
                <a:gd name="T11" fmla="*/ 37 h 66"/>
                <a:gd name="T12" fmla="*/ 17 w 32"/>
                <a:gd name="T13" fmla="*/ 45 h 66"/>
                <a:gd name="T14" fmla="*/ 17 w 32"/>
                <a:gd name="T15" fmla="*/ 40 h 66"/>
                <a:gd name="T16" fmla="*/ 17 w 32"/>
                <a:gd name="T17" fmla="*/ 39 h 66"/>
                <a:gd name="T18" fmla="*/ 15 w 32"/>
                <a:gd name="T19" fmla="*/ 37 h 66"/>
                <a:gd name="T20" fmla="*/ 15 w 32"/>
                <a:gd name="T21" fmla="*/ 37 h 66"/>
                <a:gd name="T22" fmla="*/ 14 w 32"/>
                <a:gd name="T23" fmla="*/ 35 h 66"/>
                <a:gd name="T24" fmla="*/ 12 w 32"/>
                <a:gd name="T25" fmla="*/ 32 h 66"/>
                <a:gd name="T26" fmla="*/ 15 w 32"/>
                <a:gd name="T27" fmla="*/ 37 h 66"/>
                <a:gd name="T28" fmla="*/ 14 w 32"/>
                <a:gd name="T29" fmla="*/ 32 h 66"/>
                <a:gd name="T30" fmla="*/ 15 w 32"/>
                <a:gd name="T31" fmla="*/ 29 h 66"/>
                <a:gd name="T32" fmla="*/ 17 w 32"/>
                <a:gd name="T33" fmla="*/ 25 h 66"/>
                <a:gd name="T34" fmla="*/ 18 w 32"/>
                <a:gd name="T35" fmla="*/ 20 h 66"/>
                <a:gd name="T36" fmla="*/ 18 w 32"/>
                <a:gd name="T37" fmla="*/ 16 h 66"/>
                <a:gd name="T38" fmla="*/ 20 w 32"/>
                <a:gd name="T39" fmla="*/ 13 h 66"/>
                <a:gd name="T40" fmla="*/ 21 w 32"/>
                <a:gd name="T41" fmla="*/ 8 h 66"/>
                <a:gd name="T42" fmla="*/ 20 w 32"/>
                <a:gd name="T43" fmla="*/ 5 h 66"/>
                <a:gd name="T44" fmla="*/ 18 w 32"/>
                <a:gd name="T45" fmla="*/ 2 h 66"/>
                <a:gd name="T46" fmla="*/ 15 w 32"/>
                <a:gd name="T47" fmla="*/ 0 h 66"/>
                <a:gd name="T48" fmla="*/ 12 w 32"/>
                <a:gd name="T49" fmla="*/ 0 h 66"/>
                <a:gd name="T50" fmla="*/ 10 w 32"/>
                <a:gd name="T51" fmla="*/ 2 h 66"/>
                <a:gd name="T52" fmla="*/ 7 w 32"/>
                <a:gd name="T53" fmla="*/ 5 h 66"/>
                <a:gd name="T54" fmla="*/ 4 w 32"/>
                <a:gd name="T55" fmla="*/ 9 h 66"/>
                <a:gd name="T56" fmla="*/ 1 w 32"/>
                <a:gd name="T57" fmla="*/ 16 h 66"/>
                <a:gd name="T58" fmla="*/ 0 w 32"/>
                <a:gd name="T59" fmla="*/ 23 h 66"/>
                <a:gd name="T60" fmla="*/ 0 w 32"/>
                <a:gd name="T61" fmla="*/ 29 h 66"/>
                <a:gd name="T62" fmla="*/ 1 w 32"/>
                <a:gd name="T63" fmla="*/ 43 h 66"/>
                <a:gd name="T64" fmla="*/ 1 w 32"/>
                <a:gd name="T65" fmla="*/ 45 h 66"/>
                <a:gd name="T66" fmla="*/ 3 w 32"/>
                <a:gd name="T67" fmla="*/ 45 h 66"/>
                <a:gd name="T68" fmla="*/ 3 w 32"/>
                <a:gd name="T69" fmla="*/ 46 h 66"/>
                <a:gd name="T70" fmla="*/ 3 w 32"/>
                <a:gd name="T71" fmla="*/ 48 h 66"/>
                <a:gd name="T72" fmla="*/ 6 w 32"/>
                <a:gd name="T73" fmla="*/ 49 h 66"/>
                <a:gd name="T74" fmla="*/ 4 w 32"/>
                <a:gd name="T75" fmla="*/ 45 h 66"/>
                <a:gd name="T76" fmla="*/ 4 w 32"/>
                <a:gd name="T77" fmla="*/ 48 h 66"/>
                <a:gd name="T78" fmla="*/ 4 w 32"/>
                <a:gd name="T79" fmla="*/ 49 h 66"/>
                <a:gd name="T80" fmla="*/ 6 w 32"/>
                <a:gd name="T81" fmla="*/ 51 h 66"/>
                <a:gd name="T82" fmla="*/ 6 w 32"/>
                <a:gd name="T83" fmla="*/ 52 h 66"/>
                <a:gd name="T84" fmla="*/ 6 w 32"/>
                <a:gd name="T85" fmla="*/ 52 h 66"/>
                <a:gd name="T86" fmla="*/ 15 w 32"/>
                <a:gd name="T87" fmla="*/ 61 h 66"/>
                <a:gd name="T88" fmla="*/ 18 w 32"/>
                <a:gd name="T89" fmla="*/ 60 h 66"/>
                <a:gd name="T90" fmla="*/ 20 w 32"/>
                <a:gd name="T91" fmla="*/ 61 h 66"/>
                <a:gd name="T92" fmla="*/ 23 w 32"/>
                <a:gd name="T93" fmla="*/ 65 h 66"/>
                <a:gd name="T94" fmla="*/ 24 w 32"/>
                <a:gd name="T95" fmla="*/ 66 h 66"/>
                <a:gd name="T96" fmla="*/ 26 w 32"/>
                <a:gd name="T97" fmla="*/ 66 h 66"/>
                <a:gd name="T98" fmla="*/ 29 w 32"/>
                <a:gd name="T99" fmla="*/ 66 h 66"/>
                <a:gd name="T100" fmla="*/ 30 w 32"/>
                <a:gd name="T101" fmla="*/ 65 h 66"/>
                <a:gd name="T102" fmla="*/ 30 w 32"/>
                <a:gd name="T103" fmla="*/ 63 h 66"/>
                <a:gd name="T104" fmla="*/ 32 w 32"/>
                <a:gd name="T105" fmla="*/ 60 h 66"/>
                <a:gd name="T106" fmla="*/ 32 w 32"/>
                <a:gd name="T107" fmla="*/ 58 h 66"/>
                <a:gd name="T108" fmla="*/ 30 w 32"/>
                <a:gd name="T109" fmla="*/ 55 h 66"/>
                <a:gd name="T110" fmla="*/ 29 w 32"/>
                <a:gd name="T111" fmla="*/ 55 h 66"/>
                <a:gd name="T112" fmla="*/ 29 w 32"/>
                <a:gd name="T11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" h="66">
                  <a:moveTo>
                    <a:pt x="29" y="55"/>
                  </a:moveTo>
                  <a:lnTo>
                    <a:pt x="27" y="54"/>
                  </a:lnTo>
                  <a:lnTo>
                    <a:pt x="24" y="51"/>
                  </a:lnTo>
                  <a:lnTo>
                    <a:pt x="23" y="49"/>
                  </a:lnTo>
                  <a:lnTo>
                    <a:pt x="20" y="48"/>
                  </a:lnTo>
                  <a:lnTo>
                    <a:pt x="14" y="37"/>
                  </a:lnTo>
                  <a:lnTo>
                    <a:pt x="17" y="45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5"/>
                  </a:lnTo>
                  <a:lnTo>
                    <a:pt x="12" y="32"/>
                  </a:lnTo>
                  <a:lnTo>
                    <a:pt x="15" y="37"/>
                  </a:lnTo>
                  <a:lnTo>
                    <a:pt x="14" y="32"/>
                  </a:lnTo>
                  <a:lnTo>
                    <a:pt x="15" y="29"/>
                  </a:lnTo>
                  <a:lnTo>
                    <a:pt x="17" y="25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6" y="49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0" y="61"/>
                  </a:lnTo>
                  <a:lnTo>
                    <a:pt x="23" y="65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9" y="66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0" y="55"/>
                  </a:lnTo>
                  <a:lnTo>
                    <a:pt x="29" y="55"/>
                  </a:lnTo>
                  <a:lnTo>
                    <a:pt x="29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68"/>
            <p:cNvSpPr>
              <a:spLocks/>
            </p:cNvSpPr>
            <p:nvPr/>
          </p:nvSpPr>
          <p:spPr bwMode="auto">
            <a:xfrm>
              <a:off x="3887" y="1779"/>
              <a:ext cx="43" cy="41"/>
            </a:xfrm>
            <a:custGeom>
              <a:avLst/>
              <a:gdLst>
                <a:gd name="T0" fmla="*/ 45 w 56"/>
                <a:gd name="T1" fmla="*/ 6 h 58"/>
                <a:gd name="T2" fmla="*/ 41 w 56"/>
                <a:gd name="T3" fmla="*/ 15 h 58"/>
                <a:gd name="T4" fmla="*/ 38 w 56"/>
                <a:gd name="T5" fmla="*/ 21 h 58"/>
                <a:gd name="T6" fmla="*/ 33 w 56"/>
                <a:gd name="T7" fmla="*/ 26 h 58"/>
                <a:gd name="T8" fmla="*/ 22 w 56"/>
                <a:gd name="T9" fmla="*/ 37 h 58"/>
                <a:gd name="T10" fmla="*/ 26 w 56"/>
                <a:gd name="T11" fmla="*/ 34 h 58"/>
                <a:gd name="T12" fmla="*/ 21 w 56"/>
                <a:gd name="T13" fmla="*/ 32 h 58"/>
                <a:gd name="T14" fmla="*/ 24 w 56"/>
                <a:gd name="T15" fmla="*/ 32 h 58"/>
                <a:gd name="T16" fmla="*/ 16 w 56"/>
                <a:gd name="T17" fmla="*/ 28 h 58"/>
                <a:gd name="T18" fmla="*/ 9 w 56"/>
                <a:gd name="T19" fmla="*/ 26 h 58"/>
                <a:gd name="T20" fmla="*/ 4 w 56"/>
                <a:gd name="T21" fmla="*/ 28 h 58"/>
                <a:gd name="T22" fmla="*/ 0 w 56"/>
                <a:gd name="T23" fmla="*/ 34 h 58"/>
                <a:gd name="T24" fmla="*/ 0 w 56"/>
                <a:gd name="T25" fmla="*/ 41 h 58"/>
                <a:gd name="T26" fmla="*/ 4 w 56"/>
                <a:gd name="T27" fmla="*/ 46 h 58"/>
                <a:gd name="T28" fmla="*/ 9 w 56"/>
                <a:gd name="T29" fmla="*/ 49 h 58"/>
                <a:gd name="T30" fmla="*/ 15 w 56"/>
                <a:gd name="T31" fmla="*/ 52 h 58"/>
                <a:gd name="T32" fmla="*/ 15 w 56"/>
                <a:gd name="T33" fmla="*/ 54 h 58"/>
                <a:gd name="T34" fmla="*/ 19 w 56"/>
                <a:gd name="T35" fmla="*/ 57 h 58"/>
                <a:gd name="T36" fmla="*/ 24 w 56"/>
                <a:gd name="T37" fmla="*/ 57 h 58"/>
                <a:gd name="T38" fmla="*/ 26 w 56"/>
                <a:gd name="T39" fmla="*/ 57 h 58"/>
                <a:gd name="T40" fmla="*/ 26 w 56"/>
                <a:gd name="T41" fmla="*/ 57 h 58"/>
                <a:gd name="T42" fmla="*/ 30 w 56"/>
                <a:gd name="T43" fmla="*/ 57 h 58"/>
                <a:gd name="T44" fmla="*/ 32 w 56"/>
                <a:gd name="T45" fmla="*/ 55 h 58"/>
                <a:gd name="T46" fmla="*/ 41 w 56"/>
                <a:gd name="T47" fmla="*/ 44 h 58"/>
                <a:gd name="T48" fmla="*/ 41 w 56"/>
                <a:gd name="T49" fmla="*/ 44 h 58"/>
                <a:gd name="T50" fmla="*/ 39 w 56"/>
                <a:gd name="T51" fmla="*/ 44 h 58"/>
                <a:gd name="T52" fmla="*/ 44 w 56"/>
                <a:gd name="T53" fmla="*/ 37 h 58"/>
                <a:gd name="T54" fmla="*/ 49 w 56"/>
                <a:gd name="T55" fmla="*/ 31 h 58"/>
                <a:gd name="T56" fmla="*/ 50 w 56"/>
                <a:gd name="T57" fmla="*/ 25 h 58"/>
                <a:gd name="T58" fmla="*/ 55 w 56"/>
                <a:gd name="T59" fmla="*/ 12 h 58"/>
                <a:gd name="T60" fmla="*/ 53 w 56"/>
                <a:gd name="T61" fmla="*/ 11 h 58"/>
                <a:gd name="T62" fmla="*/ 55 w 56"/>
                <a:gd name="T63" fmla="*/ 6 h 58"/>
                <a:gd name="T64" fmla="*/ 53 w 56"/>
                <a:gd name="T65" fmla="*/ 2 h 58"/>
                <a:gd name="T66" fmla="*/ 50 w 56"/>
                <a:gd name="T67" fmla="*/ 0 h 58"/>
                <a:gd name="T68" fmla="*/ 47 w 56"/>
                <a:gd name="T69" fmla="*/ 3 h 58"/>
                <a:gd name="T70" fmla="*/ 45 w 56"/>
                <a:gd name="T7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58">
                  <a:moveTo>
                    <a:pt x="45" y="6"/>
                  </a:moveTo>
                  <a:lnTo>
                    <a:pt x="45" y="6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3" y="26"/>
                  </a:lnTo>
                  <a:lnTo>
                    <a:pt x="30" y="28"/>
                  </a:lnTo>
                  <a:lnTo>
                    <a:pt x="22" y="37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1" y="32"/>
                  </a:lnTo>
                  <a:lnTo>
                    <a:pt x="29" y="38"/>
                  </a:lnTo>
                  <a:lnTo>
                    <a:pt x="24" y="32"/>
                  </a:lnTo>
                  <a:lnTo>
                    <a:pt x="21" y="31"/>
                  </a:lnTo>
                  <a:lnTo>
                    <a:pt x="16" y="28"/>
                  </a:lnTo>
                  <a:lnTo>
                    <a:pt x="13" y="26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1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9" y="57"/>
                  </a:lnTo>
                  <a:lnTo>
                    <a:pt x="21" y="58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3" y="5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42" y="41"/>
                  </a:lnTo>
                  <a:lnTo>
                    <a:pt x="44" y="37"/>
                  </a:lnTo>
                  <a:lnTo>
                    <a:pt x="47" y="34"/>
                  </a:lnTo>
                  <a:lnTo>
                    <a:pt x="49" y="31"/>
                  </a:lnTo>
                  <a:lnTo>
                    <a:pt x="52" y="23"/>
                  </a:lnTo>
                  <a:lnTo>
                    <a:pt x="50" y="25"/>
                  </a:lnTo>
                  <a:lnTo>
                    <a:pt x="56" y="11"/>
                  </a:lnTo>
                  <a:lnTo>
                    <a:pt x="55" y="12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" name="Group 69"/>
            <p:cNvGrpSpPr>
              <a:grpSpLocks/>
            </p:cNvGrpSpPr>
            <p:nvPr/>
          </p:nvGrpSpPr>
          <p:grpSpPr bwMode="auto">
            <a:xfrm rot="633354">
              <a:off x="3727" y="1294"/>
              <a:ext cx="396" cy="242"/>
              <a:chOff x="1502" y="394"/>
              <a:chExt cx="633" cy="418"/>
            </a:xfrm>
          </p:grpSpPr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535" y="414"/>
                <a:ext cx="570" cy="279"/>
              </a:xfrm>
              <a:custGeom>
                <a:avLst/>
                <a:gdLst>
                  <a:gd name="T0" fmla="*/ 115 w 2851"/>
                  <a:gd name="T1" fmla="*/ 1391 h 1391"/>
                  <a:gd name="T2" fmla="*/ 0 w 2851"/>
                  <a:gd name="T3" fmla="*/ 989 h 1391"/>
                  <a:gd name="T4" fmla="*/ 463 w 2851"/>
                  <a:gd name="T5" fmla="*/ 421 h 1391"/>
                  <a:gd name="T6" fmla="*/ 722 w 2851"/>
                  <a:gd name="T7" fmla="*/ 381 h 1391"/>
                  <a:gd name="T8" fmla="*/ 1402 w 2851"/>
                  <a:gd name="T9" fmla="*/ 0 h 1391"/>
                  <a:gd name="T10" fmla="*/ 1981 w 2851"/>
                  <a:gd name="T11" fmla="*/ 331 h 1391"/>
                  <a:gd name="T12" fmla="*/ 2384 w 2851"/>
                  <a:gd name="T13" fmla="*/ 474 h 1391"/>
                  <a:gd name="T14" fmla="*/ 2851 w 2851"/>
                  <a:gd name="T15" fmla="*/ 993 h 1391"/>
                  <a:gd name="T16" fmla="*/ 2832 w 2851"/>
                  <a:gd name="T17" fmla="*/ 1050 h 1391"/>
                  <a:gd name="T18" fmla="*/ 2788 w 2851"/>
                  <a:gd name="T19" fmla="*/ 1175 h 1391"/>
                  <a:gd name="T20" fmla="*/ 2745 w 2851"/>
                  <a:gd name="T21" fmla="*/ 1303 h 1391"/>
                  <a:gd name="T22" fmla="*/ 2725 w 2851"/>
                  <a:gd name="T23" fmla="*/ 1368 h 1391"/>
                  <a:gd name="T24" fmla="*/ 2380 w 2851"/>
                  <a:gd name="T25" fmla="*/ 1385 h 1391"/>
                  <a:gd name="T26" fmla="*/ 2064 w 2851"/>
                  <a:gd name="T27" fmla="*/ 1152 h 1391"/>
                  <a:gd name="T28" fmla="*/ 1646 w 2851"/>
                  <a:gd name="T29" fmla="*/ 1001 h 1391"/>
                  <a:gd name="T30" fmla="*/ 1683 w 2851"/>
                  <a:gd name="T31" fmla="*/ 961 h 1391"/>
                  <a:gd name="T32" fmla="*/ 1665 w 2851"/>
                  <a:gd name="T33" fmla="*/ 708 h 1391"/>
                  <a:gd name="T34" fmla="*/ 1568 w 2851"/>
                  <a:gd name="T35" fmla="*/ 622 h 1391"/>
                  <a:gd name="T36" fmla="*/ 1499 w 2851"/>
                  <a:gd name="T37" fmla="*/ 655 h 1391"/>
                  <a:gd name="T38" fmla="*/ 1413 w 2851"/>
                  <a:gd name="T39" fmla="*/ 622 h 1391"/>
                  <a:gd name="T40" fmla="*/ 1334 w 2851"/>
                  <a:gd name="T41" fmla="*/ 651 h 1391"/>
                  <a:gd name="T42" fmla="*/ 1258 w 2851"/>
                  <a:gd name="T43" fmla="*/ 622 h 1391"/>
                  <a:gd name="T44" fmla="*/ 1140 w 2851"/>
                  <a:gd name="T45" fmla="*/ 741 h 1391"/>
                  <a:gd name="T46" fmla="*/ 1172 w 2851"/>
                  <a:gd name="T47" fmla="*/ 957 h 1391"/>
                  <a:gd name="T48" fmla="*/ 1157 w 2851"/>
                  <a:gd name="T49" fmla="*/ 1029 h 1391"/>
                  <a:gd name="T50" fmla="*/ 467 w 2851"/>
                  <a:gd name="T51" fmla="*/ 1335 h 1391"/>
                  <a:gd name="T52" fmla="*/ 115 w 2851"/>
                  <a:gd name="T53" fmla="*/ 1391 h 1391"/>
                  <a:gd name="T54" fmla="*/ 115 w 2851"/>
                  <a:gd name="T55" fmla="*/ 1391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51" h="1391">
                    <a:moveTo>
                      <a:pt x="115" y="1391"/>
                    </a:moveTo>
                    <a:lnTo>
                      <a:pt x="0" y="989"/>
                    </a:lnTo>
                    <a:lnTo>
                      <a:pt x="463" y="421"/>
                    </a:lnTo>
                    <a:lnTo>
                      <a:pt x="722" y="381"/>
                    </a:lnTo>
                    <a:lnTo>
                      <a:pt x="1402" y="0"/>
                    </a:lnTo>
                    <a:lnTo>
                      <a:pt x="1981" y="331"/>
                    </a:lnTo>
                    <a:lnTo>
                      <a:pt x="2384" y="474"/>
                    </a:lnTo>
                    <a:lnTo>
                      <a:pt x="2851" y="993"/>
                    </a:lnTo>
                    <a:lnTo>
                      <a:pt x="2832" y="1050"/>
                    </a:lnTo>
                    <a:lnTo>
                      <a:pt x="2788" y="1175"/>
                    </a:lnTo>
                    <a:lnTo>
                      <a:pt x="2745" y="1303"/>
                    </a:lnTo>
                    <a:lnTo>
                      <a:pt x="2725" y="1368"/>
                    </a:lnTo>
                    <a:lnTo>
                      <a:pt x="2380" y="1385"/>
                    </a:lnTo>
                    <a:lnTo>
                      <a:pt x="2064" y="1152"/>
                    </a:lnTo>
                    <a:lnTo>
                      <a:pt x="1646" y="1001"/>
                    </a:lnTo>
                    <a:lnTo>
                      <a:pt x="1683" y="961"/>
                    </a:lnTo>
                    <a:lnTo>
                      <a:pt x="1665" y="708"/>
                    </a:lnTo>
                    <a:lnTo>
                      <a:pt x="1568" y="622"/>
                    </a:lnTo>
                    <a:lnTo>
                      <a:pt x="1499" y="655"/>
                    </a:lnTo>
                    <a:lnTo>
                      <a:pt x="1413" y="622"/>
                    </a:lnTo>
                    <a:lnTo>
                      <a:pt x="1334" y="651"/>
                    </a:lnTo>
                    <a:lnTo>
                      <a:pt x="1258" y="622"/>
                    </a:lnTo>
                    <a:lnTo>
                      <a:pt x="1140" y="741"/>
                    </a:lnTo>
                    <a:lnTo>
                      <a:pt x="1172" y="957"/>
                    </a:lnTo>
                    <a:lnTo>
                      <a:pt x="1157" y="1029"/>
                    </a:lnTo>
                    <a:lnTo>
                      <a:pt x="467" y="1335"/>
                    </a:lnTo>
                    <a:lnTo>
                      <a:pt x="115" y="1391"/>
                    </a:lnTo>
                    <a:lnTo>
                      <a:pt x="115" y="1391"/>
                    </a:lnTo>
                    <a:close/>
                  </a:path>
                </a:pathLst>
              </a:custGeom>
              <a:solidFill>
                <a:srgbClr val="787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525" y="428"/>
                <a:ext cx="292" cy="264"/>
              </a:xfrm>
              <a:custGeom>
                <a:avLst/>
                <a:gdLst>
                  <a:gd name="T0" fmla="*/ 1447 w 1457"/>
                  <a:gd name="T1" fmla="*/ 75 h 1320"/>
                  <a:gd name="T2" fmla="*/ 1346 w 1457"/>
                  <a:gd name="T3" fmla="*/ 316 h 1320"/>
                  <a:gd name="T4" fmla="*/ 1220 w 1457"/>
                  <a:gd name="T5" fmla="*/ 432 h 1320"/>
                  <a:gd name="T6" fmla="*/ 1076 w 1457"/>
                  <a:gd name="T7" fmla="*/ 519 h 1320"/>
                  <a:gd name="T8" fmla="*/ 756 w 1457"/>
                  <a:gd name="T9" fmla="*/ 579 h 1320"/>
                  <a:gd name="T10" fmla="*/ 616 w 1457"/>
                  <a:gd name="T11" fmla="*/ 810 h 1320"/>
                  <a:gd name="T12" fmla="*/ 415 w 1457"/>
                  <a:gd name="T13" fmla="*/ 939 h 1320"/>
                  <a:gd name="T14" fmla="*/ 242 w 1457"/>
                  <a:gd name="T15" fmla="*/ 1004 h 1320"/>
                  <a:gd name="T16" fmla="*/ 425 w 1457"/>
                  <a:gd name="T17" fmla="*/ 1058 h 1320"/>
                  <a:gd name="T18" fmla="*/ 630 w 1457"/>
                  <a:gd name="T19" fmla="*/ 1041 h 1320"/>
                  <a:gd name="T20" fmla="*/ 907 w 1457"/>
                  <a:gd name="T21" fmla="*/ 906 h 1320"/>
                  <a:gd name="T22" fmla="*/ 1213 w 1457"/>
                  <a:gd name="T23" fmla="*/ 760 h 1320"/>
                  <a:gd name="T24" fmla="*/ 1227 w 1457"/>
                  <a:gd name="T25" fmla="*/ 936 h 1320"/>
                  <a:gd name="T26" fmla="*/ 415 w 1457"/>
                  <a:gd name="T27" fmla="*/ 1310 h 1320"/>
                  <a:gd name="T28" fmla="*/ 159 w 1457"/>
                  <a:gd name="T29" fmla="*/ 1320 h 1320"/>
                  <a:gd name="T30" fmla="*/ 0 w 1457"/>
                  <a:gd name="T31" fmla="*/ 914 h 1320"/>
                  <a:gd name="T32" fmla="*/ 428 w 1457"/>
                  <a:gd name="T33" fmla="*/ 551 h 1320"/>
                  <a:gd name="T34" fmla="*/ 627 w 1457"/>
                  <a:gd name="T35" fmla="*/ 335 h 1320"/>
                  <a:gd name="T36" fmla="*/ 1306 w 1457"/>
                  <a:gd name="T37" fmla="*/ 79 h 1320"/>
                  <a:gd name="T38" fmla="*/ 1457 w 1457"/>
                  <a:gd name="T39" fmla="*/ 0 h 1320"/>
                  <a:gd name="T40" fmla="*/ 1447 w 1457"/>
                  <a:gd name="T41" fmla="*/ 75 h 1320"/>
                  <a:gd name="T42" fmla="*/ 1447 w 1457"/>
                  <a:gd name="T43" fmla="*/ 75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7" h="1320">
                    <a:moveTo>
                      <a:pt x="1447" y="75"/>
                    </a:moveTo>
                    <a:lnTo>
                      <a:pt x="1346" y="316"/>
                    </a:lnTo>
                    <a:lnTo>
                      <a:pt x="1220" y="432"/>
                    </a:lnTo>
                    <a:lnTo>
                      <a:pt x="1076" y="519"/>
                    </a:lnTo>
                    <a:lnTo>
                      <a:pt x="756" y="579"/>
                    </a:lnTo>
                    <a:lnTo>
                      <a:pt x="616" y="810"/>
                    </a:lnTo>
                    <a:lnTo>
                      <a:pt x="415" y="939"/>
                    </a:lnTo>
                    <a:lnTo>
                      <a:pt x="242" y="1004"/>
                    </a:lnTo>
                    <a:lnTo>
                      <a:pt x="425" y="1058"/>
                    </a:lnTo>
                    <a:lnTo>
                      <a:pt x="630" y="1041"/>
                    </a:lnTo>
                    <a:lnTo>
                      <a:pt x="907" y="906"/>
                    </a:lnTo>
                    <a:lnTo>
                      <a:pt x="1213" y="760"/>
                    </a:lnTo>
                    <a:lnTo>
                      <a:pt x="1227" y="936"/>
                    </a:lnTo>
                    <a:lnTo>
                      <a:pt x="415" y="1310"/>
                    </a:lnTo>
                    <a:lnTo>
                      <a:pt x="159" y="1320"/>
                    </a:lnTo>
                    <a:lnTo>
                      <a:pt x="0" y="914"/>
                    </a:lnTo>
                    <a:lnTo>
                      <a:pt x="428" y="551"/>
                    </a:lnTo>
                    <a:lnTo>
                      <a:pt x="627" y="335"/>
                    </a:lnTo>
                    <a:lnTo>
                      <a:pt x="1306" y="79"/>
                    </a:lnTo>
                    <a:lnTo>
                      <a:pt x="1457" y="0"/>
                    </a:lnTo>
                    <a:lnTo>
                      <a:pt x="1447" y="75"/>
                    </a:lnTo>
                    <a:lnTo>
                      <a:pt x="1447" y="75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857" y="563"/>
                <a:ext cx="241" cy="131"/>
              </a:xfrm>
              <a:custGeom>
                <a:avLst/>
                <a:gdLst>
                  <a:gd name="T0" fmla="*/ 79 w 1204"/>
                  <a:gd name="T1" fmla="*/ 0 h 651"/>
                  <a:gd name="T2" fmla="*/ 115 w 1204"/>
                  <a:gd name="T3" fmla="*/ 58 h 651"/>
                  <a:gd name="T4" fmla="*/ 186 w 1204"/>
                  <a:gd name="T5" fmla="*/ 93 h 651"/>
                  <a:gd name="T6" fmla="*/ 259 w 1204"/>
                  <a:gd name="T7" fmla="*/ 96 h 651"/>
                  <a:gd name="T8" fmla="*/ 359 w 1204"/>
                  <a:gd name="T9" fmla="*/ 90 h 651"/>
                  <a:gd name="T10" fmla="*/ 445 w 1204"/>
                  <a:gd name="T11" fmla="*/ 86 h 651"/>
                  <a:gd name="T12" fmla="*/ 445 w 1204"/>
                  <a:gd name="T13" fmla="*/ 166 h 651"/>
                  <a:gd name="T14" fmla="*/ 478 w 1204"/>
                  <a:gd name="T15" fmla="*/ 248 h 651"/>
                  <a:gd name="T16" fmla="*/ 540 w 1204"/>
                  <a:gd name="T17" fmla="*/ 316 h 651"/>
                  <a:gd name="T18" fmla="*/ 683 w 1204"/>
                  <a:gd name="T19" fmla="*/ 407 h 651"/>
                  <a:gd name="T20" fmla="*/ 845 w 1204"/>
                  <a:gd name="T21" fmla="*/ 424 h 651"/>
                  <a:gd name="T22" fmla="*/ 938 w 1204"/>
                  <a:gd name="T23" fmla="*/ 420 h 651"/>
                  <a:gd name="T24" fmla="*/ 1031 w 1204"/>
                  <a:gd name="T25" fmla="*/ 396 h 651"/>
                  <a:gd name="T26" fmla="*/ 1204 w 1204"/>
                  <a:gd name="T27" fmla="*/ 259 h 651"/>
                  <a:gd name="T28" fmla="*/ 1176 w 1204"/>
                  <a:gd name="T29" fmla="*/ 522 h 651"/>
                  <a:gd name="T30" fmla="*/ 1125 w 1204"/>
                  <a:gd name="T31" fmla="*/ 651 h 651"/>
                  <a:gd name="T32" fmla="*/ 712 w 1204"/>
                  <a:gd name="T33" fmla="*/ 623 h 651"/>
                  <a:gd name="T34" fmla="*/ 557 w 1204"/>
                  <a:gd name="T35" fmla="*/ 478 h 651"/>
                  <a:gd name="T36" fmla="*/ 0 w 1204"/>
                  <a:gd name="T37" fmla="*/ 273 h 651"/>
                  <a:gd name="T38" fmla="*/ 50 w 1204"/>
                  <a:gd name="T39" fmla="*/ 186 h 651"/>
                  <a:gd name="T40" fmla="*/ 79 w 1204"/>
                  <a:gd name="T41" fmla="*/ 0 h 651"/>
                  <a:gd name="T42" fmla="*/ 79 w 1204"/>
                  <a:gd name="T43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04" h="651">
                    <a:moveTo>
                      <a:pt x="79" y="0"/>
                    </a:moveTo>
                    <a:lnTo>
                      <a:pt x="115" y="58"/>
                    </a:lnTo>
                    <a:lnTo>
                      <a:pt x="186" y="93"/>
                    </a:lnTo>
                    <a:lnTo>
                      <a:pt x="259" y="96"/>
                    </a:lnTo>
                    <a:lnTo>
                      <a:pt x="359" y="90"/>
                    </a:lnTo>
                    <a:lnTo>
                      <a:pt x="445" y="86"/>
                    </a:lnTo>
                    <a:lnTo>
                      <a:pt x="445" y="166"/>
                    </a:lnTo>
                    <a:lnTo>
                      <a:pt x="478" y="248"/>
                    </a:lnTo>
                    <a:lnTo>
                      <a:pt x="540" y="316"/>
                    </a:lnTo>
                    <a:lnTo>
                      <a:pt x="683" y="407"/>
                    </a:lnTo>
                    <a:lnTo>
                      <a:pt x="845" y="424"/>
                    </a:lnTo>
                    <a:lnTo>
                      <a:pt x="938" y="420"/>
                    </a:lnTo>
                    <a:lnTo>
                      <a:pt x="1031" y="396"/>
                    </a:lnTo>
                    <a:lnTo>
                      <a:pt x="1204" y="259"/>
                    </a:lnTo>
                    <a:lnTo>
                      <a:pt x="1176" y="522"/>
                    </a:lnTo>
                    <a:lnTo>
                      <a:pt x="1125" y="651"/>
                    </a:lnTo>
                    <a:lnTo>
                      <a:pt x="712" y="623"/>
                    </a:lnTo>
                    <a:lnTo>
                      <a:pt x="557" y="478"/>
                    </a:lnTo>
                    <a:lnTo>
                      <a:pt x="0" y="273"/>
                    </a:lnTo>
                    <a:lnTo>
                      <a:pt x="50" y="18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631" y="617"/>
                <a:ext cx="381" cy="177"/>
              </a:xfrm>
              <a:custGeom>
                <a:avLst/>
                <a:gdLst>
                  <a:gd name="T0" fmla="*/ 0 w 1906"/>
                  <a:gd name="T1" fmla="*/ 367 h 886"/>
                  <a:gd name="T2" fmla="*/ 36 w 1906"/>
                  <a:gd name="T3" fmla="*/ 540 h 886"/>
                  <a:gd name="T4" fmla="*/ 431 w 1906"/>
                  <a:gd name="T5" fmla="*/ 803 h 886"/>
                  <a:gd name="T6" fmla="*/ 596 w 1906"/>
                  <a:gd name="T7" fmla="*/ 844 h 886"/>
                  <a:gd name="T8" fmla="*/ 712 w 1906"/>
                  <a:gd name="T9" fmla="*/ 873 h 886"/>
                  <a:gd name="T10" fmla="*/ 773 w 1906"/>
                  <a:gd name="T11" fmla="*/ 886 h 886"/>
                  <a:gd name="T12" fmla="*/ 1100 w 1906"/>
                  <a:gd name="T13" fmla="*/ 879 h 886"/>
                  <a:gd name="T14" fmla="*/ 1186 w 1906"/>
                  <a:gd name="T15" fmla="*/ 855 h 886"/>
                  <a:gd name="T16" fmla="*/ 1349 w 1906"/>
                  <a:gd name="T17" fmla="*/ 802 h 886"/>
                  <a:gd name="T18" fmla="*/ 1508 w 1906"/>
                  <a:gd name="T19" fmla="*/ 748 h 886"/>
                  <a:gd name="T20" fmla="*/ 1586 w 1906"/>
                  <a:gd name="T21" fmla="*/ 720 h 886"/>
                  <a:gd name="T22" fmla="*/ 1642 w 1906"/>
                  <a:gd name="T23" fmla="*/ 669 h 886"/>
                  <a:gd name="T24" fmla="*/ 1694 w 1906"/>
                  <a:gd name="T25" fmla="*/ 618 h 886"/>
                  <a:gd name="T26" fmla="*/ 1751 w 1906"/>
                  <a:gd name="T27" fmla="*/ 561 h 886"/>
                  <a:gd name="T28" fmla="*/ 1809 w 1906"/>
                  <a:gd name="T29" fmla="*/ 504 h 886"/>
                  <a:gd name="T30" fmla="*/ 1858 w 1906"/>
                  <a:gd name="T31" fmla="*/ 455 h 886"/>
                  <a:gd name="T32" fmla="*/ 1906 w 1906"/>
                  <a:gd name="T33" fmla="*/ 407 h 886"/>
                  <a:gd name="T34" fmla="*/ 1802 w 1906"/>
                  <a:gd name="T35" fmla="*/ 267 h 886"/>
                  <a:gd name="T36" fmla="*/ 1158 w 1906"/>
                  <a:gd name="T37" fmla="*/ 0 h 886"/>
                  <a:gd name="T38" fmla="*/ 938 w 1906"/>
                  <a:gd name="T39" fmla="*/ 127 h 886"/>
                  <a:gd name="T40" fmla="*/ 730 w 1906"/>
                  <a:gd name="T41" fmla="*/ 8 h 886"/>
                  <a:gd name="T42" fmla="*/ 212 w 1906"/>
                  <a:gd name="T43" fmla="*/ 170 h 886"/>
                  <a:gd name="T44" fmla="*/ 0 w 1906"/>
                  <a:gd name="T45" fmla="*/ 367 h 886"/>
                  <a:gd name="T46" fmla="*/ 0 w 1906"/>
                  <a:gd name="T47" fmla="*/ 367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06" h="886">
                    <a:moveTo>
                      <a:pt x="0" y="367"/>
                    </a:moveTo>
                    <a:lnTo>
                      <a:pt x="36" y="540"/>
                    </a:lnTo>
                    <a:lnTo>
                      <a:pt x="431" y="803"/>
                    </a:lnTo>
                    <a:lnTo>
                      <a:pt x="596" y="844"/>
                    </a:lnTo>
                    <a:lnTo>
                      <a:pt x="712" y="873"/>
                    </a:lnTo>
                    <a:lnTo>
                      <a:pt x="773" y="886"/>
                    </a:lnTo>
                    <a:lnTo>
                      <a:pt x="1100" y="879"/>
                    </a:lnTo>
                    <a:lnTo>
                      <a:pt x="1186" y="855"/>
                    </a:lnTo>
                    <a:lnTo>
                      <a:pt x="1349" y="802"/>
                    </a:lnTo>
                    <a:lnTo>
                      <a:pt x="1508" y="748"/>
                    </a:lnTo>
                    <a:lnTo>
                      <a:pt x="1586" y="720"/>
                    </a:lnTo>
                    <a:lnTo>
                      <a:pt x="1642" y="669"/>
                    </a:lnTo>
                    <a:lnTo>
                      <a:pt x="1694" y="618"/>
                    </a:lnTo>
                    <a:lnTo>
                      <a:pt x="1751" y="561"/>
                    </a:lnTo>
                    <a:lnTo>
                      <a:pt x="1809" y="504"/>
                    </a:lnTo>
                    <a:lnTo>
                      <a:pt x="1858" y="455"/>
                    </a:lnTo>
                    <a:lnTo>
                      <a:pt x="1906" y="407"/>
                    </a:lnTo>
                    <a:lnTo>
                      <a:pt x="1802" y="267"/>
                    </a:lnTo>
                    <a:lnTo>
                      <a:pt x="1158" y="0"/>
                    </a:lnTo>
                    <a:lnTo>
                      <a:pt x="938" y="127"/>
                    </a:lnTo>
                    <a:lnTo>
                      <a:pt x="730" y="8"/>
                    </a:lnTo>
                    <a:lnTo>
                      <a:pt x="212" y="170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899" y="689"/>
                <a:ext cx="33" cy="83"/>
              </a:xfrm>
              <a:custGeom>
                <a:avLst/>
                <a:gdLst>
                  <a:gd name="T0" fmla="*/ 0 w 166"/>
                  <a:gd name="T1" fmla="*/ 0 h 418"/>
                  <a:gd name="T2" fmla="*/ 166 w 166"/>
                  <a:gd name="T3" fmla="*/ 418 h 418"/>
                  <a:gd name="T4" fmla="*/ 141 w 166"/>
                  <a:gd name="T5" fmla="*/ 22 h 418"/>
                  <a:gd name="T6" fmla="*/ 0 w 166"/>
                  <a:gd name="T7" fmla="*/ 0 h 418"/>
                  <a:gd name="T8" fmla="*/ 0 w 166"/>
                  <a:gd name="T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418">
                    <a:moveTo>
                      <a:pt x="0" y="0"/>
                    </a:moveTo>
                    <a:lnTo>
                      <a:pt x="166" y="418"/>
                    </a:lnTo>
                    <a:lnTo>
                      <a:pt x="141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890" y="635"/>
                <a:ext cx="31" cy="36"/>
              </a:xfrm>
              <a:custGeom>
                <a:avLst/>
                <a:gdLst>
                  <a:gd name="T0" fmla="*/ 0 w 154"/>
                  <a:gd name="T1" fmla="*/ 0 h 177"/>
                  <a:gd name="T2" fmla="*/ 3 w 154"/>
                  <a:gd name="T3" fmla="*/ 173 h 177"/>
                  <a:gd name="T4" fmla="*/ 154 w 154"/>
                  <a:gd name="T5" fmla="*/ 177 h 177"/>
                  <a:gd name="T6" fmla="*/ 116 w 154"/>
                  <a:gd name="T7" fmla="*/ 18 h 177"/>
                  <a:gd name="T8" fmla="*/ 0 w 154"/>
                  <a:gd name="T9" fmla="*/ 0 h 177"/>
                  <a:gd name="T10" fmla="*/ 0 w 154"/>
                  <a:gd name="T1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77">
                    <a:moveTo>
                      <a:pt x="0" y="0"/>
                    </a:moveTo>
                    <a:lnTo>
                      <a:pt x="3" y="173"/>
                    </a:lnTo>
                    <a:lnTo>
                      <a:pt x="154" y="177"/>
                    </a:lnTo>
                    <a:lnTo>
                      <a:pt x="11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646" y="663"/>
                <a:ext cx="290" cy="34"/>
              </a:xfrm>
              <a:custGeom>
                <a:avLst/>
                <a:gdLst>
                  <a:gd name="T0" fmla="*/ 7 w 1446"/>
                  <a:gd name="T1" fmla="*/ 166 h 166"/>
                  <a:gd name="T2" fmla="*/ 550 w 1446"/>
                  <a:gd name="T3" fmla="*/ 58 h 166"/>
                  <a:gd name="T4" fmla="*/ 849 w 1446"/>
                  <a:gd name="T5" fmla="*/ 43 h 166"/>
                  <a:gd name="T6" fmla="*/ 1446 w 1446"/>
                  <a:gd name="T7" fmla="*/ 75 h 166"/>
                  <a:gd name="T8" fmla="*/ 945 w 1446"/>
                  <a:gd name="T9" fmla="*/ 0 h 166"/>
                  <a:gd name="T10" fmla="*/ 356 w 1446"/>
                  <a:gd name="T11" fmla="*/ 32 h 166"/>
                  <a:gd name="T12" fmla="*/ 0 w 1446"/>
                  <a:gd name="T13" fmla="*/ 115 h 166"/>
                  <a:gd name="T14" fmla="*/ 7 w 1446"/>
                  <a:gd name="T15" fmla="*/ 166 h 166"/>
                  <a:gd name="T16" fmla="*/ 7 w 1446"/>
                  <a:gd name="T1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6" h="166">
                    <a:moveTo>
                      <a:pt x="7" y="166"/>
                    </a:moveTo>
                    <a:lnTo>
                      <a:pt x="550" y="58"/>
                    </a:lnTo>
                    <a:lnTo>
                      <a:pt x="849" y="43"/>
                    </a:lnTo>
                    <a:lnTo>
                      <a:pt x="1446" y="75"/>
                    </a:lnTo>
                    <a:lnTo>
                      <a:pt x="945" y="0"/>
                    </a:lnTo>
                    <a:lnTo>
                      <a:pt x="356" y="32"/>
                    </a:lnTo>
                    <a:lnTo>
                      <a:pt x="0" y="115"/>
                    </a:lnTo>
                    <a:lnTo>
                      <a:pt x="7" y="166"/>
                    </a:lnTo>
                    <a:lnTo>
                      <a:pt x="7" y="16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659" y="695"/>
                <a:ext cx="95" cy="96"/>
              </a:xfrm>
              <a:custGeom>
                <a:avLst/>
                <a:gdLst>
                  <a:gd name="T0" fmla="*/ 0 w 479"/>
                  <a:gd name="T1" fmla="*/ 40 h 482"/>
                  <a:gd name="T2" fmla="*/ 180 w 479"/>
                  <a:gd name="T3" fmla="*/ 374 h 482"/>
                  <a:gd name="T4" fmla="*/ 479 w 479"/>
                  <a:gd name="T5" fmla="*/ 482 h 482"/>
                  <a:gd name="T6" fmla="*/ 151 w 479"/>
                  <a:gd name="T7" fmla="*/ 0 h 482"/>
                  <a:gd name="T8" fmla="*/ 0 w 479"/>
                  <a:gd name="T9" fmla="*/ 40 h 482"/>
                  <a:gd name="T10" fmla="*/ 0 w 479"/>
                  <a:gd name="T11" fmla="*/ 4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9" h="482">
                    <a:moveTo>
                      <a:pt x="0" y="40"/>
                    </a:moveTo>
                    <a:lnTo>
                      <a:pt x="180" y="374"/>
                    </a:lnTo>
                    <a:lnTo>
                      <a:pt x="479" y="482"/>
                    </a:lnTo>
                    <a:lnTo>
                      <a:pt x="151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699" y="687"/>
                <a:ext cx="82" cy="107"/>
              </a:xfrm>
              <a:custGeom>
                <a:avLst/>
                <a:gdLst>
                  <a:gd name="T0" fmla="*/ 0 w 410"/>
                  <a:gd name="T1" fmla="*/ 44 h 533"/>
                  <a:gd name="T2" fmla="*/ 341 w 410"/>
                  <a:gd name="T3" fmla="*/ 519 h 533"/>
                  <a:gd name="T4" fmla="*/ 410 w 410"/>
                  <a:gd name="T5" fmla="*/ 533 h 533"/>
                  <a:gd name="T6" fmla="*/ 61 w 410"/>
                  <a:gd name="T7" fmla="*/ 0 h 533"/>
                  <a:gd name="T8" fmla="*/ 0 w 410"/>
                  <a:gd name="T9" fmla="*/ 44 h 533"/>
                  <a:gd name="T10" fmla="*/ 0 w 410"/>
                  <a:gd name="T11" fmla="*/ 44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0" h="533">
                    <a:moveTo>
                      <a:pt x="0" y="44"/>
                    </a:moveTo>
                    <a:lnTo>
                      <a:pt x="341" y="519"/>
                    </a:lnTo>
                    <a:lnTo>
                      <a:pt x="410" y="533"/>
                    </a:lnTo>
                    <a:lnTo>
                      <a:pt x="61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728" y="631"/>
                <a:ext cx="49" cy="38"/>
              </a:xfrm>
              <a:custGeom>
                <a:avLst/>
                <a:gdLst>
                  <a:gd name="T0" fmla="*/ 0 w 245"/>
                  <a:gd name="T1" fmla="*/ 0 h 191"/>
                  <a:gd name="T2" fmla="*/ 6 w 245"/>
                  <a:gd name="T3" fmla="*/ 103 h 191"/>
                  <a:gd name="T4" fmla="*/ 22 w 245"/>
                  <a:gd name="T5" fmla="*/ 191 h 191"/>
                  <a:gd name="T6" fmla="*/ 245 w 245"/>
                  <a:gd name="T7" fmla="*/ 165 h 191"/>
                  <a:gd name="T8" fmla="*/ 155 w 245"/>
                  <a:gd name="T9" fmla="*/ 4 h 191"/>
                  <a:gd name="T10" fmla="*/ 0 w 245"/>
                  <a:gd name="T11" fmla="*/ 0 h 191"/>
                  <a:gd name="T12" fmla="*/ 0 w 245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91">
                    <a:moveTo>
                      <a:pt x="0" y="0"/>
                    </a:moveTo>
                    <a:lnTo>
                      <a:pt x="6" y="103"/>
                    </a:lnTo>
                    <a:lnTo>
                      <a:pt x="22" y="191"/>
                    </a:lnTo>
                    <a:lnTo>
                      <a:pt x="245" y="165"/>
                    </a:lnTo>
                    <a:lnTo>
                      <a:pt x="155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666" y="640"/>
                <a:ext cx="51" cy="44"/>
              </a:xfrm>
              <a:custGeom>
                <a:avLst/>
                <a:gdLst>
                  <a:gd name="T0" fmla="*/ 234 w 255"/>
                  <a:gd name="T1" fmla="*/ 0 h 224"/>
                  <a:gd name="T2" fmla="*/ 255 w 255"/>
                  <a:gd name="T3" fmla="*/ 166 h 224"/>
                  <a:gd name="T4" fmla="*/ 7 w 255"/>
                  <a:gd name="T5" fmla="*/ 224 h 224"/>
                  <a:gd name="T6" fmla="*/ 0 w 255"/>
                  <a:gd name="T7" fmla="*/ 51 h 224"/>
                  <a:gd name="T8" fmla="*/ 234 w 255"/>
                  <a:gd name="T9" fmla="*/ 0 h 224"/>
                  <a:gd name="T10" fmla="*/ 234 w 255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224">
                    <a:moveTo>
                      <a:pt x="234" y="0"/>
                    </a:moveTo>
                    <a:lnTo>
                      <a:pt x="255" y="166"/>
                    </a:lnTo>
                    <a:lnTo>
                      <a:pt x="7" y="224"/>
                    </a:lnTo>
                    <a:lnTo>
                      <a:pt x="0" y="51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766" y="538"/>
                <a:ext cx="102" cy="102"/>
              </a:xfrm>
              <a:custGeom>
                <a:avLst/>
                <a:gdLst>
                  <a:gd name="T0" fmla="*/ 94 w 508"/>
                  <a:gd name="T1" fmla="*/ 21 h 511"/>
                  <a:gd name="T2" fmla="*/ 0 w 508"/>
                  <a:gd name="T3" fmla="*/ 114 h 511"/>
                  <a:gd name="T4" fmla="*/ 0 w 508"/>
                  <a:gd name="T5" fmla="*/ 367 h 511"/>
                  <a:gd name="T6" fmla="*/ 202 w 508"/>
                  <a:gd name="T7" fmla="*/ 503 h 511"/>
                  <a:gd name="T8" fmla="*/ 263 w 508"/>
                  <a:gd name="T9" fmla="*/ 511 h 511"/>
                  <a:gd name="T10" fmla="*/ 508 w 508"/>
                  <a:gd name="T11" fmla="*/ 385 h 511"/>
                  <a:gd name="T12" fmla="*/ 501 w 508"/>
                  <a:gd name="T13" fmla="*/ 97 h 511"/>
                  <a:gd name="T14" fmla="*/ 418 w 508"/>
                  <a:gd name="T15" fmla="*/ 0 h 511"/>
                  <a:gd name="T16" fmla="*/ 94 w 508"/>
                  <a:gd name="T17" fmla="*/ 21 h 511"/>
                  <a:gd name="T18" fmla="*/ 94 w 508"/>
                  <a:gd name="T19" fmla="*/ 2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511">
                    <a:moveTo>
                      <a:pt x="94" y="21"/>
                    </a:moveTo>
                    <a:lnTo>
                      <a:pt x="0" y="114"/>
                    </a:lnTo>
                    <a:lnTo>
                      <a:pt x="0" y="367"/>
                    </a:lnTo>
                    <a:lnTo>
                      <a:pt x="202" y="503"/>
                    </a:lnTo>
                    <a:lnTo>
                      <a:pt x="263" y="511"/>
                    </a:lnTo>
                    <a:lnTo>
                      <a:pt x="508" y="385"/>
                    </a:lnTo>
                    <a:lnTo>
                      <a:pt x="501" y="97"/>
                    </a:lnTo>
                    <a:lnTo>
                      <a:pt x="418" y="0"/>
                    </a:lnTo>
                    <a:lnTo>
                      <a:pt x="94" y="21"/>
                    </a:lnTo>
                    <a:lnTo>
                      <a:pt x="94" y="2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766" y="535"/>
                <a:ext cx="86" cy="106"/>
              </a:xfrm>
              <a:custGeom>
                <a:avLst/>
                <a:gdLst>
                  <a:gd name="T0" fmla="*/ 267 w 428"/>
                  <a:gd name="T1" fmla="*/ 58 h 530"/>
                  <a:gd name="T2" fmla="*/ 216 w 428"/>
                  <a:gd name="T3" fmla="*/ 101 h 530"/>
                  <a:gd name="T4" fmla="*/ 169 w 428"/>
                  <a:gd name="T5" fmla="*/ 98 h 530"/>
                  <a:gd name="T6" fmla="*/ 116 w 428"/>
                  <a:gd name="T7" fmla="*/ 51 h 530"/>
                  <a:gd name="T8" fmla="*/ 83 w 428"/>
                  <a:gd name="T9" fmla="*/ 137 h 530"/>
                  <a:gd name="T10" fmla="*/ 105 w 428"/>
                  <a:gd name="T11" fmla="*/ 212 h 530"/>
                  <a:gd name="T12" fmla="*/ 108 w 428"/>
                  <a:gd name="T13" fmla="*/ 292 h 530"/>
                  <a:gd name="T14" fmla="*/ 94 w 428"/>
                  <a:gd name="T15" fmla="*/ 367 h 530"/>
                  <a:gd name="T16" fmla="*/ 169 w 428"/>
                  <a:gd name="T17" fmla="*/ 425 h 530"/>
                  <a:gd name="T18" fmla="*/ 237 w 428"/>
                  <a:gd name="T19" fmla="*/ 457 h 530"/>
                  <a:gd name="T20" fmla="*/ 299 w 428"/>
                  <a:gd name="T21" fmla="*/ 479 h 530"/>
                  <a:gd name="T22" fmla="*/ 353 w 428"/>
                  <a:gd name="T23" fmla="*/ 493 h 530"/>
                  <a:gd name="T24" fmla="*/ 259 w 428"/>
                  <a:gd name="T25" fmla="*/ 530 h 530"/>
                  <a:gd name="T26" fmla="*/ 0 w 428"/>
                  <a:gd name="T27" fmla="*/ 410 h 530"/>
                  <a:gd name="T28" fmla="*/ 4 w 428"/>
                  <a:gd name="T29" fmla="*/ 299 h 530"/>
                  <a:gd name="T30" fmla="*/ 18 w 428"/>
                  <a:gd name="T31" fmla="*/ 94 h 530"/>
                  <a:gd name="T32" fmla="*/ 83 w 428"/>
                  <a:gd name="T33" fmla="*/ 0 h 530"/>
                  <a:gd name="T34" fmla="*/ 270 w 428"/>
                  <a:gd name="T35" fmla="*/ 36 h 530"/>
                  <a:gd name="T36" fmla="*/ 428 w 428"/>
                  <a:gd name="T37" fmla="*/ 36 h 530"/>
                  <a:gd name="T38" fmla="*/ 400 w 428"/>
                  <a:gd name="T39" fmla="*/ 91 h 530"/>
                  <a:gd name="T40" fmla="*/ 325 w 428"/>
                  <a:gd name="T41" fmla="*/ 108 h 530"/>
                  <a:gd name="T42" fmla="*/ 267 w 428"/>
                  <a:gd name="T43" fmla="*/ 58 h 530"/>
                  <a:gd name="T44" fmla="*/ 267 w 428"/>
                  <a:gd name="T45" fmla="*/ 58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8" h="530">
                    <a:moveTo>
                      <a:pt x="267" y="58"/>
                    </a:moveTo>
                    <a:lnTo>
                      <a:pt x="216" y="101"/>
                    </a:lnTo>
                    <a:lnTo>
                      <a:pt x="169" y="98"/>
                    </a:lnTo>
                    <a:lnTo>
                      <a:pt x="116" y="51"/>
                    </a:lnTo>
                    <a:lnTo>
                      <a:pt x="83" y="137"/>
                    </a:lnTo>
                    <a:lnTo>
                      <a:pt x="105" y="212"/>
                    </a:lnTo>
                    <a:lnTo>
                      <a:pt x="108" y="292"/>
                    </a:lnTo>
                    <a:lnTo>
                      <a:pt x="94" y="367"/>
                    </a:lnTo>
                    <a:lnTo>
                      <a:pt x="169" y="425"/>
                    </a:lnTo>
                    <a:lnTo>
                      <a:pt x="237" y="457"/>
                    </a:lnTo>
                    <a:lnTo>
                      <a:pt x="299" y="479"/>
                    </a:lnTo>
                    <a:lnTo>
                      <a:pt x="353" y="493"/>
                    </a:lnTo>
                    <a:lnTo>
                      <a:pt x="259" y="530"/>
                    </a:lnTo>
                    <a:lnTo>
                      <a:pt x="0" y="410"/>
                    </a:lnTo>
                    <a:lnTo>
                      <a:pt x="4" y="299"/>
                    </a:lnTo>
                    <a:lnTo>
                      <a:pt x="18" y="94"/>
                    </a:lnTo>
                    <a:lnTo>
                      <a:pt x="83" y="0"/>
                    </a:lnTo>
                    <a:lnTo>
                      <a:pt x="270" y="36"/>
                    </a:lnTo>
                    <a:lnTo>
                      <a:pt x="428" y="36"/>
                    </a:lnTo>
                    <a:lnTo>
                      <a:pt x="400" y="91"/>
                    </a:lnTo>
                    <a:lnTo>
                      <a:pt x="325" y="108"/>
                    </a:lnTo>
                    <a:lnTo>
                      <a:pt x="267" y="58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624" y="609"/>
                <a:ext cx="165" cy="68"/>
              </a:xfrm>
              <a:custGeom>
                <a:avLst/>
                <a:gdLst>
                  <a:gd name="T0" fmla="*/ 734 w 821"/>
                  <a:gd name="T1" fmla="*/ 0 h 344"/>
                  <a:gd name="T2" fmla="*/ 343 w 821"/>
                  <a:gd name="T3" fmla="*/ 118 h 344"/>
                  <a:gd name="T4" fmla="*/ 252 w 821"/>
                  <a:gd name="T5" fmla="*/ 165 h 344"/>
                  <a:gd name="T6" fmla="*/ 164 w 821"/>
                  <a:gd name="T7" fmla="*/ 217 h 344"/>
                  <a:gd name="T8" fmla="*/ 80 w 821"/>
                  <a:gd name="T9" fmla="*/ 278 h 344"/>
                  <a:gd name="T10" fmla="*/ 0 w 821"/>
                  <a:gd name="T11" fmla="*/ 344 h 344"/>
                  <a:gd name="T12" fmla="*/ 149 w 821"/>
                  <a:gd name="T13" fmla="*/ 344 h 344"/>
                  <a:gd name="T14" fmla="*/ 222 w 821"/>
                  <a:gd name="T15" fmla="*/ 295 h 344"/>
                  <a:gd name="T16" fmla="*/ 299 w 821"/>
                  <a:gd name="T17" fmla="*/ 252 h 344"/>
                  <a:gd name="T18" fmla="*/ 379 w 821"/>
                  <a:gd name="T19" fmla="*/ 213 h 344"/>
                  <a:gd name="T20" fmla="*/ 463 w 821"/>
                  <a:gd name="T21" fmla="*/ 180 h 344"/>
                  <a:gd name="T22" fmla="*/ 638 w 821"/>
                  <a:gd name="T23" fmla="*/ 130 h 344"/>
                  <a:gd name="T24" fmla="*/ 821 w 821"/>
                  <a:gd name="T25" fmla="*/ 102 h 344"/>
                  <a:gd name="T26" fmla="*/ 734 w 821"/>
                  <a:gd name="T27" fmla="*/ 0 h 344"/>
                  <a:gd name="T28" fmla="*/ 734 w 821"/>
                  <a:gd name="T2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1" h="344">
                    <a:moveTo>
                      <a:pt x="734" y="0"/>
                    </a:moveTo>
                    <a:lnTo>
                      <a:pt x="343" y="118"/>
                    </a:lnTo>
                    <a:lnTo>
                      <a:pt x="252" y="165"/>
                    </a:lnTo>
                    <a:lnTo>
                      <a:pt x="164" y="217"/>
                    </a:lnTo>
                    <a:lnTo>
                      <a:pt x="80" y="278"/>
                    </a:lnTo>
                    <a:lnTo>
                      <a:pt x="0" y="344"/>
                    </a:lnTo>
                    <a:lnTo>
                      <a:pt x="149" y="344"/>
                    </a:lnTo>
                    <a:lnTo>
                      <a:pt x="222" y="295"/>
                    </a:lnTo>
                    <a:lnTo>
                      <a:pt x="299" y="252"/>
                    </a:lnTo>
                    <a:lnTo>
                      <a:pt x="379" y="213"/>
                    </a:lnTo>
                    <a:lnTo>
                      <a:pt x="463" y="180"/>
                    </a:lnTo>
                    <a:lnTo>
                      <a:pt x="638" y="130"/>
                    </a:lnTo>
                    <a:lnTo>
                      <a:pt x="821" y="102"/>
                    </a:lnTo>
                    <a:lnTo>
                      <a:pt x="734" y="0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848" y="609"/>
                <a:ext cx="164" cy="68"/>
              </a:xfrm>
              <a:custGeom>
                <a:avLst/>
                <a:gdLst>
                  <a:gd name="T0" fmla="*/ 820 w 820"/>
                  <a:gd name="T1" fmla="*/ 343 h 343"/>
                  <a:gd name="T2" fmla="*/ 742 w 820"/>
                  <a:gd name="T3" fmla="*/ 277 h 343"/>
                  <a:gd name="T4" fmla="*/ 658 w 820"/>
                  <a:gd name="T5" fmla="*/ 217 h 343"/>
                  <a:gd name="T6" fmla="*/ 570 w 820"/>
                  <a:gd name="T7" fmla="*/ 165 h 343"/>
                  <a:gd name="T8" fmla="*/ 480 w 820"/>
                  <a:gd name="T9" fmla="*/ 119 h 343"/>
                  <a:gd name="T10" fmla="*/ 386 w 820"/>
                  <a:gd name="T11" fmla="*/ 79 h 343"/>
                  <a:gd name="T12" fmla="*/ 290 w 820"/>
                  <a:gd name="T13" fmla="*/ 46 h 343"/>
                  <a:gd name="T14" fmla="*/ 93 w 820"/>
                  <a:gd name="T15" fmla="*/ 0 h 343"/>
                  <a:gd name="T16" fmla="*/ 0 w 820"/>
                  <a:gd name="T17" fmla="*/ 101 h 343"/>
                  <a:gd name="T18" fmla="*/ 358 w 820"/>
                  <a:gd name="T19" fmla="*/ 179 h 343"/>
                  <a:gd name="T20" fmla="*/ 522 w 820"/>
                  <a:gd name="T21" fmla="*/ 251 h 343"/>
                  <a:gd name="T22" fmla="*/ 599 w 820"/>
                  <a:gd name="T23" fmla="*/ 294 h 343"/>
                  <a:gd name="T24" fmla="*/ 672 w 820"/>
                  <a:gd name="T25" fmla="*/ 343 h 343"/>
                  <a:gd name="T26" fmla="*/ 820 w 820"/>
                  <a:gd name="T27" fmla="*/ 343 h 343"/>
                  <a:gd name="T28" fmla="*/ 820 w 820"/>
                  <a:gd name="T2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0" h="343">
                    <a:moveTo>
                      <a:pt x="820" y="343"/>
                    </a:moveTo>
                    <a:lnTo>
                      <a:pt x="742" y="277"/>
                    </a:lnTo>
                    <a:lnTo>
                      <a:pt x="658" y="217"/>
                    </a:lnTo>
                    <a:lnTo>
                      <a:pt x="570" y="165"/>
                    </a:lnTo>
                    <a:lnTo>
                      <a:pt x="480" y="119"/>
                    </a:lnTo>
                    <a:lnTo>
                      <a:pt x="386" y="79"/>
                    </a:lnTo>
                    <a:lnTo>
                      <a:pt x="290" y="46"/>
                    </a:lnTo>
                    <a:lnTo>
                      <a:pt x="93" y="0"/>
                    </a:lnTo>
                    <a:lnTo>
                      <a:pt x="0" y="101"/>
                    </a:lnTo>
                    <a:lnTo>
                      <a:pt x="358" y="179"/>
                    </a:lnTo>
                    <a:lnTo>
                      <a:pt x="522" y="251"/>
                    </a:lnTo>
                    <a:lnTo>
                      <a:pt x="599" y="294"/>
                    </a:lnTo>
                    <a:lnTo>
                      <a:pt x="672" y="343"/>
                    </a:lnTo>
                    <a:lnTo>
                      <a:pt x="820" y="343"/>
                    </a:lnTo>
                    <a:lnTo>
                      <a:pt x="820" y="3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610" y="663"/>
                <a:ext cx="44" cy="59"/>
              </a:xfrm>
              <a:custGeom>
                <a:avLst/>
                <a:gdLst>
                  <a:gd name="T0" fmla="*/ 111 w 223"/>
                  <a:gd name="T1" fmla="*/ 298 h 298"/>
                  <a:gd name="T2" fmla="*/ 191 w 223"/>
                  <a:gd name="T3" fmla="*/ 254 h 298"/>
                  <a:gd name="T4" fmla="*/ 223 w 223"/>
                  <a:gd name="T5" fmla="*/ 150 h 298"/>
                  <a:gd name="T6" fmla="*/ 215 w 223"/>
                  <a:gd name="T7" fmla="*/ 91 h 298"/>
                  <a:gd name="T8" fmla="*/ 191 w 223"/>
                  <a:gd name="T9" fmla="*/ 44 h 298"/>
                  <a:gd name="T10" fmla="*/ 155 w 223"/>
                  <a:gd name="T11" fmla="*/ 11 h 298"/>
                  <a:gd name="T12" fmla="*/ 111 w 223"/>
                  <a:gd name="T13" fmla="*/ 0 h 298"/>
                  <a:gd name="T14" fmla="*/ 33 w 223"/>
                  <a:gd name="T15" fmla="*/ 44 h 298"/>
                  <a:gd name="T16" fmla="*/ 0 w 223"/>
                  <a:gd name="T17" fmla="*/ 150 h 298"/>
                  <a:gd name="T18" fmla="*/ 8 w 223"/>
                  <a:gd name="T19" fmla="*/ 207 h 298"/>
                  <a:gd name="T20" fmla="*/ 33 w 223"/>
                  <a:gd name="T21" fmla="*/ 254 h 298"/>
                  <a:gd name="T22" fmla="*/ 68 w 223"/>
                  <a:gd name="T23" fmla="*/ 287 h 298"/>
                  <a:gd name="T24" fmla="*/ 111 w 223"/>
                  <a:gd name="T25" fmla="*/ 298 h 298"/>
                  <a:gd name="T26" fmla="*/ 111 w 223"/>
                  <a:gd name="T27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298">
                    <a:moveTo>
                      <a:pt x="111" y="298"/>
                    </a:moveTo>
                    <a:lnTo>
                      <a:pt x="191" y="254"/>
                    </a:lnTo>
                    <a:lnTo>
                      <a:pt x="223" y="150"/>
                    </a:lnTo>
                    <a:lnTo>
                      <a:pt x="215" y="91"/>
                    </a:lnTo>
                    <a:lnTo>
                      <a:pt x="191" y="44"/>
                    </a:lnTo>
                    <a:lnTo>
                      <a:pt x="155" y="11"/>
                    </a:lnTo>
                    <a:lnTo>
                      <a:pt x="111" y="0"/>
                    </a:lnTo>
                    <a:lnTo>
                      <a:pt x="33" y="44"/>
                    </a:lnTo>
                    <a:lnTo>
                      <a:pt x="0" y="150"/>
                    </a:lnTo>
                    <a:lnTo>
                      <a:pt x="8" y="207"/>
                    </a:lnTo>
                    <a:lnTo>
                      <a:pt x="33" y="254"/>
                    </a:lnTo>
                    <a:lnTo>
                      <a:pt x="68" y="287"/>
                    </a:lnTo>
                    <a:lnTo>
                      <a:pt x="111" y="298"/>
                    </a:lnTo>
                    <a:lnTo>
                      <a:pt x="111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982" y="663"/>
                <a:ext cx="45" cy="59"/>
              </a:xfrm>
              <a:custGeom>
                <a:avLst/>
                <a:gdLst>
                  <a:gd name="T0" fmla="*/ 112 w 223"/>
                  <a:gd name="T1" fmla="*/ 298 h 298"/>
                  <a:gd name="T2" fmla="*/ 190 w 223"/>
                  <a:gd name="T3" fmla="*/ 254 h 298"/>
                  <a:gd name="T4" fmla="*/ 223 w 223"/>
                  <a:gd name="T5" fmla="*/ 150 h 298"/>
                  <a:gd name="T6" fmla="*/ 215 w 223"/>
                  <a:gd name="T7" fmla="*/ 91 h 298"/>
                  <a:gd name="T8" fmla="*/ 190 w 223"/>
                  <a:gd name="T9" fmla="*/ 44 h 298"/>
                  <a:gd name="T10" fmla="*/ 155 w 223"/>
                  <a:gd name="T11" fmla="*/ 11 h 298"/>
                  <a:gd name="T12" fmla="*/ 112 w 223"/>
                  <a:gd name="T13" fmla="*/ 0 h 298"/>
                  <a:gd name="T14" fmla="*/ 32 w 223"/>
                  <a:gd name="T15" fmla="*/ 44 h 298"/>
                  <a:gd name="T16" fmla="*/ 0 w 223"/>
                  <a:gd name="T17" fmla="*/ 150 h 298"/>
                  <a:gd name="T18" fmla="*/ 9 w 223"/>
                  <a:gd name="T19" fmla="*/ 207 h 298"/>
                  <a:gd name="T20" fmla="*/ 32 w 223"/>
                  <a:gd name="T21" fmla="*/ 254 h 298"/>
                  <a:gd name="T22" fmla="*/ 68 w 223"/>
                  <a:gd name="T23" fmla="*/ 287 h 298"/>
                  <a:gd name="T24" fmla="*/ 112 w 223"/>
                  <a:gd name="T25" fmla="*/ 298 h 298"/>
                  <a:gd name="T26" fmla="*/ 112 w 223"/>
                  <a:gd name="T27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298">
                    <a:moveTo>
                      <a:pt x="112" y="298"/>
                    </a:moveTo>
                    <a:lnTo>
                      <a:pt x="190" y="254"/>
                    </a:lnTo>
                    <a:lnTo>
                      <a:pt x="223" y="150"/>
                    </a:lnTo>
                    <a:lnTo>
                      <a:pt x="215" y="91"/>
                    </a:lnTo>
                    <a:lnTo>
                      <a:pt x="190" y="44"/>
                    </a:lnTo>
                    <a:lnTo>
                      <a:pt x="155" y="11"/>
                    </a:lnTo>
                    <a:lnTo>
                      <a:pt x="112" y="0"/>
                    </a:lnTo>
                    <a:lnTo>
                      <a:pt x="32" y="44"/>
                    </a:lnTo>
                    <a:lnTo>
                      <a:pt x="0" y="150"/>
                    </a:lnTo>
                    <a:lnTo>
                      <a:pt x="9" y="207"/>
                    </a:lnTo>
                    <a:lnTo>
                      <a:pt x="32" y="254"/>
                    </a:lnTo>
                    <a:lnTo>
                      <a:pt x="68" y="287"/>
                    </a:lnTo>
                    <a:lnTo>
                      <a:pt x="112" y="298"/>
                    </a:lnTo>
                    <a:lnTo>
                      <a:pt x="112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624" y="653"/>
                <a:ext cx="388" cy="54"/>
              </a:xfrm>
              <a:custGeom>
                <a:avLst/>
                <a:gdLst>
                  <a:gd name="T0" fmla="*/ 0 w 1937"/>
                  <a:gd name="T1" fmla="*/ 270 h 270"/>
                  <a:gd name="T2" fmla="*/ 104 w 1937"/>
                  <a:gd name="T3" fmla="*/ 224 h 270"/>
                  <a:gd name="T4" fmla="*/ 215 w 1937"/>
                  <a:gd name="T5" fmla="*/ 184 h 270"/>
                  <a:gd name="T6" fmla="*/ 332 w 1937"/>
                  <a:gd name="T7" fmla="*/ 151 h 270"/>
                  <a:gd name="T8" fmla="*/ 454 w 1937"/>
                  <a:gd name="T9" fmla="*/ 123 h 270"/>
                  <a:gd name="T10" fmla="*/ 707 w 1937"/>
                  <a:gd name="T11" fmla="*/ 87 h 270"/>
                  <a:gd name="T12" fmla="*/ 969 w 1937"/>
                  <a:gd name="T13" fmla="*/ 74 h 270"/>
                  <a:gd name="T14" fmla="*/ 1484 w 1937"/>
                  <a:gd name="T15" fmla="*/ 123 h 270"/>
                  <a:gd name="T16" fmla="*/ 1724 w 1937"/>
                  <a:gd name="T17" fmla="*/ 184 h 270"/>
                  <a:gd name="T18" fmla="*/ 1834 w 1937"/>
                  <a:gd name="T19" fmla="*/ 224 h 270"/>
                  <a:gd name="T20" fmla="*/ 1937 w 1937"/>
                  <a:gd name="T21" fmla="*/ 270 h 270"/>
                  <a:gd name="T22" fmla="*/ 1937 w 1937"/>
                  <a:gd name="T23" fmla="*/ 196 h 270"/>
                  <a:gd name="T24" fmla="*/ 1834 w 1937"/>
                  <a:gd name="T25" fmla="*/ 149 h 270"/>
                  <a:gd name="T26" fmla="*/ 1724 w 1937"/>
                  <a:gd name="T27" fmla="*/ 110 h 270"/>
                  <a:gd name="T28" fmla="*/ 1606 w 1937"/>
                  <a:gd name="T29" fmla="*/ 76 h 270"/>
                  <a:gd name="T30" fmla="*/ 1484 w 1937"/>
                  <a:gd name="T31" fmla="*/ 49 h 270"/>
                  <a:gd name="T32" fmla="*/ 1231 w 1937"/>
                  <a:gd name="T33" fmla="*/ 12 h 270"/>
                  <a:gd name="T34" fmla="*/ 969 w 1937"/>
                  <a:gd name="T35" fmla="*/ 0 h 270"/>
                  <a:gd name="T36" fmla="*/ 454 w 1937"/>
                  <a:gd name="T37" fmla="*/ 49 h 270"/>
                  <a:gd name="T38" fmla="*/ 215 w 1937"/>
                  <a:gd name="T39" fmla="*/ 110 h 270"/>
                  <a:gd name="T40" fmla="*/ 104 w 1937"/>
                  <a:gd name="T41" fmla="*/ 149 h 270"/>
                  <a:gd name="T42" fmla="*/ 0 w 1937"/>
                  <a:gd name="T43" fmla="*/ 196 h 270"/>
                  <a:gd name="T44" fmla="*/ 0 w 1937"/>
                  <a:gd name="T45" fmla="*/ 270 h 270"/>
                  <a:gd name="T46" fmla="*/ 0 w 1937"/>
                  <a:gd name="T4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37" h="270">
                    <a:moveTo>
                      <a:pt x="0" y="270"/>
                    </a:moveTo>
                    <a:lnTo>
                      <a:pt x="104" y="224"/>
                    </a:lnTo>
                    <a:lnTo>
                      <a:pt x="215" y="184"/>
                    </a:lnTo>
                    <a:lnTo>
                      <a:pt x="332" y="151"/>
                    </a:lnTo>
                    <a:lnTo>
                      <a:pt x="454" y="123"/>
                    </a:lnTo>
                    <a:lnTo>
                      <a:pt x="707" y="87"/>
                    </a:lnTo>
                    <a:lnTo>
                      <a:pt x="969" y="74"/>
                    </a:lnTo>
                    <a:lnTo>
                      <a:pt x="1484" y="123"/>
                    </a:lnTo>
                    <a:lnTo>
                      <a:pt x="1724" y="184"/>
                    </a:lnTo>
                    <a:lnTo>
                      <a:pt x="1834" y="224"/>
                    </a:lnTo>
                    <a:lnTo>
                      <a:pt x="1937" y="270"/>
                    </a:lnTo>
                    <a:lnTo>
                      <a:pt x="1937" y="196"/>
                    </a:lnTo>
                    <a:lnTo>
                      <a:pt x="1834" y="149"/>
                    </a:lnTo>
                    <a:lnTo>
                      <a:pt x="1724" y="110"/>
                    </a:lnTo>
                    <a:lnTo>
                      <a:pt x="1606" y="76"/>
                    </a:lnTo>
                    <a:lnTo>
                      <a:pt x="1484" y="49"/>
                    </a:lnTo>
                    <a:lnTo>
                      <a:pt x="1231" y="12"/>
                    </a:lnTo>
                    <a:lnTo>
                      <a:pt x="969" y="0"/>
                    </a:lnTo>
                    <a:lnTo>
                      <a:pt x="454" y="49"/>
                    </a:lnTo>
                    <a:lnTo>
                      <a:pt x="215" y="110"/>
                    </a:lnTo>
                    <a:lnTo>
                      <a:pt x="104" y="149"/>
                    </a:lnTo>
                    <a:lnTo>
                      <a:pt x="0" y="196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624" y="677"/>
                <a:ext cx="388" cy="42"/>
              </a:xfrm>
              <a:custGeom>
                <a:avLst/>
                <a:gdLst>
                  <a:gd name="T0" fmla="*/ 0 w 1937"/>
                  <a:gd name="T1" fmla="*/ 203 h 206"/>
                  <a:gd name="T2" fmla="*/ 121 w 1937"/>
                  <a:gd name="T3" fmla="*/ 161 h 206"/>
                  <a:gd name="T4" fmla="*/ 256 w 1937"/>
                  <a:gd name="T5" fmla="*/ 129 h 206"/>
                  <a:gd name="T6" fmla="*/ 541 w 1937"/>
                  <a:gd name="T7" fmla="*/ 91 h 206"/>
                  <a:gd name="T8" fmla="*/ 969 w 1937"/>
                  <a:gd name="T9" fmla="*/ 76 h 206"/>
                  <a:gd name="T10" fmla="*/ 1937 w 1937"/>
                  <a:gd name="T11" fmla="*/ 206 h 206"/>
                  <a:gd name="T12" fmla="*/ 1937 w 1937"/>
                  <a:gd name="T13" fmla="*/ 150 h 206"/>
                  <a:gd name="T14" fmla="*/ 1820 w 1937"/>
                  <a:gd name="T15" fmla="*/ 101 h 206"/>
                  <a:gd name="T16" fmla="*/ 1692 w 1937"/>
                  <a:gd name="T17" fmla="*/ 63 h 206"/>
                  <a:gd name="T18" fmla="*/ 1426 w 1937"/>
                  <a:gd name="T19" fmla="*/ 19 h 206"/>
                  <a:gd name="T20" fmla="*/ 969 w 1937"/>
                  <a:gd name="T21" fmla="*/ 0 h 206"/>
                  <a:gd name="T22" fmla="*/ 485 w 1937"/>
                  <a:gd name="T23" fmla="*/ 19 h 206"/>
                  <a:gd name="T24" fmla="*/ 235 w 1937"/>
                  <a:gd name="T25" fmla="*/ 63 h 206"/>
                  <a:gd name="T26" fmla="*/ 0 w 1937"/>
                  <a:gd name="T27" fmla="*/ 150 h 206"/>
                  <a:gd name="T28" fmla="*/ 0 w 1937"/>
                  <a:gd name="T29" fmla="*/ 203 h 206"/>
                  <a:gd name="T30" fmla="*/ 0 w 1937"/>
                  <a:gd name="T31" fmla="*/ 2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37" h="206">
                    <a:moveTo>
                      <a:pt x="0" y="203"/>
                    </a:moveTo>
                    <a:lnTo>
                      <a:pt x="121" y="161"/>
                    </a:lnTo>
                    <a:lnTo>
                      <a:pt x="256" y="129"/>
                    </a:lnTo>
                    <a:lnTo>
                      <a:pt x="541" y="91"/>
                    </a:lnTo>
                    <a:lnTo>
                      <a:pt x="969" y="76"/>
                    </a:lnTo>
                    <a:lnTo>
                      <a:pt x="1937" y="206"/>
                    </a:lnTo>
                    <a:lnTo>
                      <a:pt x="1937" y="150"/>
                    </a:lnTo>
                    <a:lnTo>
                      <a:pt x="1820" y="101"/>
                    </a:lnTo>
                    <a:lnTo>
                      <a:pt x="1692" y="63"/>
                    </a:lnTo>
                    <a:lnTo>
                      <a:pt x="1426" y="19"/>
                    </a:lnTo>
                    <a:lnTo>
                      <a:pt x="969" y="0"/>
                    </a:lnTo>
                    <a:lnTo>
                      <a:pt x="485" y="19"/>
                    </a:lnTo>
                    <a:lnTo>
                      <a:pt x="235" y="63"/>
                    </a:lnTo>
                    <a:lnTo>
                      <a:pt x="0" y="150"/>
                    </a:lnTo>
                    <a:lnTo>
                      <a:pt x="0" y="203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1521" y="618"/>
                <a:ext cx="100" cy="89"/>
              </a:xfrm>
              <a:custGeom>
                <a:avLst/>
                <a:gdLst>
                  <a:gd name="T0" fmla="*/ 483 w 498"/>
                  <a:gd name="T1" fmla="*/ 448 h 448"/>
                  <a:gd name="T2" fmla="*/ 70 w 498"/>
                  <a:gd name="T3" fmla="*/ 448 h 448"/>
                  <a:gd name="T4" fmla="*/ 0 w 498"/>
                  <a:gd name="T5" fmla="*/ 0 h 448"/>
                  <a:gd name="T6" fmla="*/ 145 w 498"/>
                  <a:gd name="T7" fmla="*/ 224 h 448"/>
                  <a:gd name="T8" fmla="*/ 203 w 498"/>
                  <a:gd name="T9" fmla="*/ 298 h 448"/>
                  <a:gd name="T10" fmla="*/ 498 w 498"/>
                  <a:gd name="T11" fmla="*/ 298 h 448"/>
                  <a:gd name="T12" fmla="*/ 483 w 498"/>
                  <a:gd name="T13" fmla="*/ 448 h 448"/>
                  <a:gd name="T14" fmla="*/ 483 w 498"/>
                  <a:gd name="T15" fmla="*/ 44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48">
                    <a:moveTo>
                      <a:pt x="483" y="448"/>
                    </a:moveTo>
                    <a:lnTo>
                      <a:pt x="70" y="448"/>
                    </a:lnTo>
                    <a:lnTo>
                      <a:pt x="0" y="0"/>
                    </a:lnTo>
                    <a:lnTo>
                      <a:pt x="145" y="224"/>
                    </a:lnTo>
                    <a:lnTo>
                      <a:pt x="203" y="298"/>
                    </a:lnTo>
                    <a:lnTo>
                      <a:pt x="498" y="298"/>
                    </a:lnTo>
                    <a:lnTo>
                      <a:pt x="483" y="448"/>
                    </a:lnTo>
                    <a:lnTo>
                      <a:pt x="483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2017" y="628"/>
                <a:ext cx="92" cy="79"/>
              </a:xfrm>
              <a:custGeom>
                <a:avLst/>
                <a:gdLst>
                  <a:gd name="T0" fmla="*/ 7 w 460"/>
                  <a:gd name="T1" fmla="*/ 249 h 399"/>
                  <a:gd name="T2" fmla="*/ 0 w 460"/>
                  <a:gd name="T3" fmla="*/ 399 h 399"/>
                  <a:gd name="T4" fmla="*/ 423 w 460"/>
                  <a:gd name="T5" fmla="*/ 399 h 399"/>
                  <a:gd name="T6" fmla="*/ 460 w 460"/>
                  <a:gd name="T7" fmla="*/ 0 h 399"/>
                  <a:gd name="T8" fmla="*/ 291 w 460"/>
                  <a:gd name="T9" fmla="*/ 249 h 399"/>
                  <a:gd name="T10" fmla="*/ 7 w 460"/>
                  <a:gd name="T11" fmla="*/ 249 h 399"/>
                  <a:gd name="T12" fmla="*/ 7 w 460"/>
                  <a:gd name="T13" fmla="*/ 24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399">
                    <a:moveTo>
                      <a:pt x="7" y="249"/>
                    </a:moveTo>
                    <a:lnTo>
                      <a:pt x="0" y="399"/>
                    </a:lnTo>
                    <a:lnTo>
                      <a:pt x="423" y="399"/>
                    </a:lnTo>
                    <a:lnTo>
                      <a:pt x="460" y="0"/>
                    </a:lnTo>
                    <a:lnTo>
                      <a:pt x="291" y="249"/>
                    </a:lnTo>
                    <a:lnTo>
                      <a:pt x="7" y="249"/>
                    </a:lnTo>
                    <a:lnTo>
                      <a:pt x="7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1610" y="693"/>
                <a:ext cx="417" cy="119"/>
              </a:xfrm>
              <a:custGeom>
                <a:avLst/>
                <a:gdLst>
                  <a:gd name="T0" fmla="*/ 2011 w 2086"/>
                  <a:gd name="T1" fmla="*/ 0 h 596"/>
                  <a:gd name="T2" fmla="*/ 1968 w 2086"/>
                  <a:gd name="T3" fmla="*/ 53 h 596"/>
                  <a:gd name="T4" fmla="*/ 1921 w 2086"/>
                  <a:gd name="T5" fmla="*/ 103 h 596"/>
                  <a:gd name="T6" fmla="*/ 1871 w 2086"/>
                  <a:gd name="T7" fmla="*/ 151 h 596"/>
                  <a:gd name="T8" fmla="*/ 1819 w 2086"/>
                  <a:gd name="T9" fmla="*/ 195 h 596"/>
                  <a:gd name="T10" fmla="*/ 1763 w 2086"/>
                  <a:gd name="T11" fmla="*/ 235 h 596"/>
                  <a:gd name="T12" fmla="*/ 1705 w 2086"/>
                  <a:gd name="T13" fmla="*/ 272 h 596"/>
                  <a:gd name="T14" fmla="*/ 1645 w 2086"/>
                  <a:gd name="T15" fmla="*/ 305 h 596"/>
                  <a:gd name="T16" fmla="*/ 1584 w 2086"/>
                  <a:gd name="T17" fmla="*/ 335 h 596"/>
                  <a:gd name="T18" fmla="*/ 1455 w 2086"/>
                  <a:gd name="T19" fmla="*/ 383 h 596"/>
                  <a:gd name="T20" fmla="*/ 1320 w 2086"/>
                  <a:gd name="T21" fmla="*/ 419 h 596"/>
                  <a:gd name="T22" fmla="*/ 1043 w 2086"/>
                  <a:gd name="T23" fmla="*/ 446 h 596"/>
                  <a:gd name="T24" fmla="*/ 766 w 2086"/>
                  <a:gd name="T25" fmla="*/ 419 h 596"/>
                  <a:gd name="T26" fmla="*/ 502 w 2086"/>
                  <a:gd name="T27" fmla="*/ 335 h 596"/>
                  <a:gd name="T28" fmla="*/ 381 w 2086"/>
                  <a:gd name="T29" fmla="*/ 272 h 596"/>
                  <a:gd name="T30" fmla="*/ 323 w 2086"/>
                  <a:gd name="T31" fmla="*/ 235 h 596"/>
                  <a:gd name="T32" fmla="*/ 267 w 2086"/>
                  <a:gd name="T33" fmla="*/ 195 h 596"/>
                  <a:gd name="T34" fmla="*/ 165 w 2086"/>
                  <a:gd name="T35" fmla="*/ 103 h 596"/>
                  <a:gd name="T36" fmla="*/ 117 w 2086"/>
                  <a:gd name="T37" fmla="*/ 53 h 596"/>
                  <a:gd name="T38" fmla="*/ 74 w 2086"/>
                  <a:gd name="T39" fmla="*/ 0 h 596"/>
                  <a:gd name="T40" fmla="*/ 0 w 2086"/>
                  <a:gd name="T41" fmla="*/ 0 h 596"/>
                  <a:gd name="T42" fmla="*/ 31 w 2086"/>
                  <a:gd name="T43" fmla="*/ 67 h 596"/>
                  <a:gd name="T44" fmla="*/ 72 w 2086"/>
                  <a:gd name="T45" fmla="*/ 132 h 596"/>
                  <a:gd name="T46" fmla="*/ 120 w 2086"/>
                  <a:gd name="T47" fmla="*/ 192 h 596"/>
                  <a:gd name="T48" fmla="*/ 173 w 2086"/>
                  <a:gd name="T49" fmla="*/ 249 h 596"/>
                  <a:gd name="T50" fmla="*/ 233 w 2086"/>
                  <a:gd name="T51" fmla="*/ 303 h 596"/>
                  <a:gd name="T52" fmla="*/ 297 w 2086"/>
                  <a:gd name="T53" fmla="*/ 352 h 596"/>
                  <a:gd name="T54" fmla="*/ 366 w 2086"/>
                  <a:gd name="T55" fmla="*/ 397 h 596"/>
                  <a:gd name="T56" fmla="*/ 437 w 2086"/>
                  <a:gd name="T57" fmla="*/ 438 h 596"/>
                  <a:gd name="T58" fmla="*/ 512 w 2086"/>
                  <a:gd name="T59" fmla="*/ 473 h 596"/>
                  <a:gd name="T60" fmla="*/ 588 w 2086"/>
                  <a:gd name="T61" fmla="*/ 505 h 596"/>
                  <a:gd name="T62" fmla="*/ 744 w 2086"/>
                  <a:gd name="T63" fmla="*/ 555 h 596"/>
                  <a:gd name="T64" fmla="*/ 898 w 2086"/>
                  <a:gd name="T65" fmla="*/ 586 h 596"/>
                  <a:gd name="T66" fmla="*/ 1043 w 2086"/>
                  <a:gd name="T67" fmla="*/ 596 h 596"/>
                  <a:gd name="T68" fmla="*/ 1342 w 2086"/>
                  <a:gd name="T69" fmla="*/ 555 h 596"/>
                  <a:gd name="T70" fmla="*/ 1498 w 2086"/>
                  <a:gd name="T71" fmla="*/ 505 h 596"/>
                  <a:gd name="T72" fmla="*/ 1649 w 2086"/>
                  <a:gd name="T73" fmla="*/ 438 h 596"/>
                  <a:gd name="T74" fmla="*/ 1720 w 2086"/>
                  <a:gd name="T75" fmla="*/ 397 h 596"/>
                  <a:gd name="T76" fmla="*/ 1789 w 2086"/>
                  <a:gd name="T77" fmla="*/ 352 h 596"/>
                  <a:gd name="T78" fmla="*/ 1853 w 2086"/>
                  <a:gd name="T79" fmla="*/ 303 h 596"/>
                  <a:gd name="T80" fmla="*/ 1913 w 2086"/>
                  <a:gd name="T81" fmla="*/ 249 h 596"/>
                  <a:gd name="T82" fmla="*/ 1966 w 2086"/>
                  <a:gd name="T83" fmla="*/ 192 h 596"/>
                  <a:gd name="T84" fmla="*/ 2014 w 2086"/>
                  <a:gd name="T85" fmla="*/ 132 h 596"/>
                  <a:gd name="T86" fmla="*/ 2086 w 2086"/>
                  <a:gd name="T87" fmla="*/ 0 h 596"/>
                  <a:gd name="T88" fmla="*/ 2011 w 2086"/>
                  <a:gd name="T89" fmla="*/ 0 h 596"/>
                  <a:gd name="T90" fmla="*/ 2011 w 2086"/>
                  <a:gd name="T91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6" h="596">
                    <a:moveTo>
                      <a:pt x="2011" y="0"/>
                    </a:moveTo>
                    <a:lnTo>
                      <a:pt x="1968" y="53"/>
                    </a:lnTo>
                    <a:lnTo>
                      <a:pt x="1921" y="103"/>
                    </a:lnTo>
                    <a:lnTo>
                      <a:pt x="1871" y="151"/>
                    </a:lnTo>
                    <a:lnTo>
                      <a:pt x="1819" y="195"/>
                    </a:lnTo>
                    <a:lnTo>
                      <a:pt x="1763" y="235"/>
                    </a:lnTo>
                    <a:lnTo>
                      <a:pt x="1705" y="272"/>
                    </a:lnTo>
                    <a:lnTo>
                      <a:pt x="1645" y="305"/>
                    </a:lnTo>
                    <a:lnTo>
                      <a:pt x="1584" y="335"/>
                    </a:lnTo>
                    <a:lnTo>
                      <a:pt x="1455" y="383"/>
                    </a:lnTo>
                    <a:lnTo>
                      <a:pt x="1320" y="419"/>
                    </a:lnTo>
                    <a:lnTo>
                      <a:pt x="1043" y="446"/>
                    </a:lnTo>
                    <a:lnTo>
                      <a:pt x="766" y="419"/>
                    </a:lnTo>
                    <a:lnTo>
                      <a:pt x="502" y="335"/>
                    </a:lnTo>
                    <a:lnTo>
                      <a:pt x="381" y="272"/>
                    </a:lnTo>
                    <a:lnTo>
                      <a:pt x="323" y="235"/>
                    </a:lnTo>
                    <a:lnTo>
                      <a:pt x="267" y="195"/>
                    </a:lnTo>
                    <a:lnTo>
                      <a:pt x="165" y="103"/>
                    </a:lnTo>
                    <a:lnTo>
                      <a:pt x="117" y="53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31" y="67"/>
                    </a:lnTo>
                    <a:lnTo>
                      <a:pt x="72" y="132"/>
                    </a:lnTo>
                    <a:lnTo>
                      <a:pt x="120" y="192"/>
                    </a:lnTo>
                    <a:lnTo>
                      <a:pt x="173" y="249"/>
                    </a:lnTo>
                    <a:lnTo>
                      <a:pt x="233" y="303"/>
                    </a:lnTo>
                    <a:lnTo>
                      <a:pt x="297" y="352"/>
                    </a:lnTo>
                    <a:lnTo>
                      <a:pt x="366" y="397"/>
                    </a:lnTo>
                    <a:lnTo>
                      <a:pt x="437" y="438"/>
                    </a:lnTo>
                    <a:lnTo>
                      <a:pt x="512" y="473"/>
                    </a:lnTo>
                    <a:lnTo>
                      <a:pt x="588" y="505"/>
                    </a:lnTo>
                    <a:lnTo>
                      <a:pt x="744" y="555"/>
                    </a:lnTo>
                    <a:lnTo>
                      <a:pt x="898" y="586"/>
                    </a:lnTo>
                    <a:lnTo>
                      <a:pt x="1043" y="596"/>
                    </a:lnTo>
                    <a:lnTo>
                      <a:pt x="1342" y="555"/>
                    </a:lnTo>
                    <a:lnTo>
                      <a:pt x="1498" y="505"/>
                    </a:lnTo>
                    <a:lnTo>
                      <a:pt x="1649" y="438"/>
                    </a:lnTo>
                    <a:lnTo>
                      <a:pt x="1720" y="397"/>
                    </a:lnTo>
                    <a:lnTo>
                      <a:pt x="1789" y="352"/>
                    </a:lnTo>
                    <a:lnTo>
                      <a:pt x="1853" y="303"/>
                    </a:lnTo>
                    <a:lnTo>
                      <a:pt x="1913" y="249"/>
                    </a:lnTo>
                    <a:lnTo>
                      <a:pt x="1966" y="192"/>
                    </a:lnTo>
                    <a:lnTo>
                      <a:pt x="2014" y="132"/>
                    </a:lnTo>
                    <a:lnTo>
                      <a:pt x="2086" y="0"/>
                    </a:lnTo>
                    <a:lnTo>
                      <a:pt x="2011" y="0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1818" y="434"/>
                <a:ext cx="166" cy="86"/>
              </a:xfrm>
              <a:custGeom>
                <a:avLst/>
                <a:gdLst>
                  <a:gd name="T0" fmla="*/ 0 w 831"/>
                  <a:gd name="T1" fmla="*/ 0 h 432"/>
                  <a:gd name="T2" fmla="*/ 23 w 831"/>
                  <a:gd name="T3" fmla="*/ 126 h 432"/>
                  <a:gd name="T4" fmla="*/ 101 w 831"/>
                  <a:gd name="T5" fmla="*/ 259 h 432"/>
                  <a:gd name="T6" fmla="*/ 230 w 831"/>
                  <a:gd name="T7" fmla="*/ 370 h 432"/>
                  <a:gd name="T8" fmla="*/ 411 w 831"/>
                  <a:gd name="T9" fmla="*/ 432 h 432"/>
                  <a:gd name="T10" fmla="*/ 587 w 831"/>
                  <a:gd name="T11" fmla="*/ 432 h 432"/>
                  <a:gd name="T12" fmla="*/ 831 w 831"/>
                  <a:gd name="T13" fmla="*/ 399 h 432"/>
                  <a:gd name="T14" fmla="*/ 471 w 831"/>
                  <a:gd name="T15" fmla="*/ 281 h 432"/>
                  <a:gd name="T16" fmla="*/ 292 w 831"/>
                  <a:gd name="T17" fmla="*/ 212 h 432"/>
                  <a:gd name="T18" fmla="*/ 123 w 831"/>
                  <a:gd name="T19" fmla="*/ 54 h 432"/>
                  <a:gd name="T20" fmla="*/ 0 w 831"/>
                  <a:gd name="T21" fmla="*/ 0 h 432"/>
                  <a:gd name="T22" fmla="*/ 0 w 831"/>
                  <a:gd name="T2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432">
                    <a:moveTo>
                      <a:pt x="0" y="0"/>
                    </a:moveTo>
                    <a:lnTo>
                      <a:pt x="23" y="126"/>
                    </a:lnTo>
                    <a:lnTo>
                      <a:pt x="101" y="259"/>
                    </a:lnTo>
                    <a:lnTo>
                      <a:pt x="230" y="370"/>
                    </a:lnTo>
                    <a:lnTo>
                      <a:pt x="411" y="432"/>
                    </a:lnTo>
                    <a:lnTo>
                      <a:pt x="587" y="432"/>
                    </a:lnTo>
                    <a:lnTo>
                      <a:pt x="831" y="399"/>
                    </a:lnTo>
                    <a:lnTo>
                      <a:pt x="471" y="281"/>
                    </a:lnTo>
                    <a:lnTo>
                      <a:pt x="292" y="212"/>
                    </a:lnTo>
                    <a:lnTo>
                      <a:pt x="123" y="5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1998" y="514"/>
                <a:ext cx="78" cy="98"/>
              </a:xfrm>
              <a:custGeom>
                <a:avLst/>
                <a:gdLst>
                  <a:gd name="T0" fmla="*/ 12 w 392"/>
                  <a:gd name="T1" fmla="*/ 0 h 493"/>
                  <a:gd name="T2" fmla="*/ 0 w 392"/>
                  <a:gd name="T3" fmla="*/ 137 h 493"/>
                  <a:gd name="T4" fmla="*/ 12 w 392"/>
                  <a:gd name="T5" fmla="*/ 267 h 493"/>
                  <a:gd name="T6" fmla="*/ 83 w 392"/>
                  <a:gd name="T7" fmla="*/ 375 h 493"/>
                  <a:gd name="T8" fmla="*/ 155 w 392"/>
                  <a:gd name="T9" fmla="*/ 425 h 493"/>
                  <a:gd name="T10" fmla="*/ 392 w 392"/>
                  <a:gd name="T11" fmla="*/ 493 h 493"/>
                  <a:gd name="T12" fmla="*/ 284 w 392"/>
                  <a:gd name="T13" fmla="*/ 364 h 493"/>
                  <a:gd name="T14" fmla="*/ 126 w 392"/>
                  <a:gd name="T15" fmla="*/ 209 h 493"/>
                  <a:gd name="T16" fmla="*/ 69 w 392"/>
                  <a:gd name="T17" fmla="*/ 101 h 493"/>
                  <a:gd name="T18" fmla="*/ 12 w 392"/>
                  <a:gd name="T19" fmla="*/ 0 h 493"/>
                  <a:gd name="T20" fmla="*/ 12 w 392"/>
                  <a:gd name="T21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493">
                    <a:moveTo>
                      <a:pt x="12" y="0"/>
                    </a:moveTo>
                    <a:lnTo>
                      <a:pt x="0" y="137"/>
                    </a:lnTo>
                    <a:lnTo>
                      <a:pt x="12" y="267"/>
                    </a:lnTo>
                    <a:lnTo>
                      <a:pt x="83" y="375"/>
                    </a:lnTo>
                    <a:lnTo>
                      <a:pt x="155" y="425"/>
                    </a:lnTo>
                    <a:lnTo>
                      <a:pt x="392" y="493"/>
                    </a:lnTo>
                    <a:lnTo>
                      <a:pt x="284" y="364"/>
                    </a:lnTo>
                    <a:lnTo>
                      <a:pt x="126" y="209"/>
                    </a:lnTo>
                    <a:lnTo>
                      <a:pt x="69" y="10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1816" y="632"/>
                <a:ext cx="5" cy="16"/>
              </a:xfrm>
              <a:custGeom>
                <a:avLst/>
                <a:gdLst>
                  <a:gd name="T0" fmla="*/ 4 w 23"/>
                  <a:gd name="T1" fmla="*/ 1 h 78"/>
                  <a:gd name="T2" fmla="*/ 10 w 23"/>
                  <a:gd name="T3" fmla="*/ 2 h 78"/>
                  <a:gd name="T4" fmla="*/ 23 w 23"/>
                  <a:gd name="T5" fmla="*/ 0 h 78"/>
                  <a:gd name="T6" fmla="*/ 21 w 23"/>
                  <a:gd name="T7" fmla="*/ 75 h 78"/>
                  <a:gd name="T8" fmla="*/ 10 w 23"/>
                  <a:gd name="T9" fmla="*/ 78 h 78"/>
                  <a:gd name="T10" fmla="*/ 0 w 23"/>
                  <a:gd name="T11" fmla="*/ 75 h 78"/>
                  <a:gd name="T12" fmla="*/ 4 w 23"/>
                  <a:gd name="T13" fmla="*/ 1 h 78"/>
                  <a:gd name="T14" fmla="*/ 4 w 23"/>
                  <a:gd name="T15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78">
                    <a:moveTo>
                      <a:pt x="4" y="1"/>
                    </a:moveTo>
                    <a:lnTo>
                      <a:pt x="10" y="2"/>
                    </a:lnTo>
                    <a:lnTo>
                      <a:pt x="23" y="0"/>
                    </a:lnTo>
                    <a:lnTo>
                      <a:pt x="21" y="75"/>
                    </a:lnTo>
                    <a:lnTo>
                      <a:pt x="10" y="78"/>
                    </a:lnTo>
                    <a:lnTo>
                      <a:pt x="0" y="75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1759" y="528"/>
                <a:ext cx="62" cy="120"/>
              </a:xfrm>
              <a:custGeom>
                <a:avLst/>
                <a:gdLst>
                  <a:gd name="T0" fmla="*/ 305 w 312"/>
                  <a:gd name="T1" fmla="*/ 73 h 597"/>
                  <a:gd name="T2" fmla="*/ 296 w 312"/>
                  <a:gd name="T3" fmla="*/ 83 h 597"/>
                  <a:gd name="T4" fmla="*/ 262 w 312"/>
                  <a:gd name="T5" fmla="*/ 105 h 597"/>
                  <a:gd name="T6" fmla="*/ 223 w 312"/>
                  <a:gd name="T7" fmla="*/ 112 h 597"/>
                  <a:gd name="T8" fmla="*/ 149 w 312"/>
                  <a:gd name="T9" fmla="*/ 81 h 597"/>
                  <a:gd name="T10" fmla="*/ 74 w 312"/>
                  <a:gd name="T11" fmla="*/ 156 h 597"/>
                  <a:gd name="T12" fmla="*/ 100 w 312"/>
                  <a:gd name="T13" fmla="*/ 267 h 597"/>
                  <a:gd name="T14" fmla="*/ 74 w 312"/>
                  <a:gd name="T15" fmla="*/ 379 h 597"/>
                  <a:gd name="T16" fmla="*/ 118 w 312"/>
                  <a:gd name="T17" fmla="*/ 425 h 597"/>
                  <a:gd name="T18" fmla="*/ 176 w 312"/>
                  <a:gd name="T19" fmla="*/ 468 h 597"/>
                  <a:gd name="T20" fmla="*/ 239 w 312"/>
                  <a:gd name="T21" fmla="*/ 501 h 597"/>
                  <a:gd name="T22" fmla="*/ 300 w 312"/>
                  <a:gd name="T23" fmla="*/ 521 h 597"/>
                  <a:gd name="T24" fmla="*/ 298 w 312"/>
                  <a:gd name="T25" fmla="*/ 597 h 597"/>
                  <a:gd name="T26" fmla="*/ 128 w 312"/>
                  <a:gd name="T27" fmla="*/ 519 h 597"/>
                  <a:gd name="T28" fmla="*/ 53 w 312"/>
                  <a:gd name="T29" fmla="*/ 453 h 597"/>
                  <a:gd name="T30" fmla="*/ 0 w 312"/>
                  <a:gd name="T31" fmla="*/ 379 h 597"/>
                  <a:gd name="T32" fmla="*/ 22 w 312"/>
                  <a:gd name="T33" fmla="*/ 267 h 597"/>
                  <a:gd name="T34" fmla="*/ 0 w 312"/>
                  <a:gd name="T35" fmla="*/ 156 h 597"/>
                  <a:gd name="T36" fmla="*/ 149 w 312"/>
                  <a:gd name="T37" fmla="*/ 6 h 597"/>
                  <a:gd name="T38" fmla="*/ 174 w 312"/>
                  <a:gd name="T39" fmla="*/ 31 h 597"/>
                  <a:gd name="T40" fmla="*/ 206 w 312"/>
                  <a:gd name="T41" fmla="*/ 45 h 597"/>
                  <a:gd name="T42" fmla="*/ 273 w 312"/>
                  <a:gd name="T43" fmla="*/ 31 h 597"/>
                  <a:gd name="T44" fmla="*/ 298 w 312"/>
                  <a:gd name="T45" fmla="*/ 0 h 597"/>
                  <a:gd name="T46" fmla="*/ 312 w 312"/>
                  <a:gd name="T47" fmla="*/ 31 h 597"/>
                  <a:gd name="T48" fmla="*/ 305 w 312"/>
                  <a:gd name="T49" fmla="*/ 73 h 597"/>
                  <a:gd name="T50" fmla="*/ 305 w 312"/>
                  <a:gd name="T51" fmla="*/ 73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2" h="597">
                    <a:moveTo>
                      <a:pt x="305" y="73"/>
                    </a:moveTo>
                    <a:lnTo>
                      <a:pt x="296" y="83"/>
                    </a:lnTo>
                    <a:lnTo>
                      <a:pt x="262" y="105"/>
                    </a:lnTo>
                    <a:lnTo>
                      <a:pt x="223" y="112"/>
                    </a:lnTo>
                    <a:lnTo>
                      <a:pt x="149" y="81"/>
                    </a:lnTo>
                    <a:lnTo>
                      <a:pt x="74" y="156"/>
                    </a:lnTo>
                    <a:lnTo>
                      <a:pt x="100" y="267"/>
                    </a:lnTo>
                    <a:lnTo>
                      <a:pt x="74" y="379"/>
                    </a:lnTo>
                    <a:lnTo>
                      <a:pt x="118" y="425"/>
                    </a:lnTo>
                    <a:lnTo>
                      <a:pt x="176" y="468"/>
                    </a:lnTo>
                    <a:lnTo>
                      <a:pt x="239" y="501"/>
                    </a:lnTo>
                    <a:lnTo>
                      <a:pt x="300" y="521"/>
                    </a:lnTo>
                    <a:lnTo>
                      <a:pt x="298" y="597"/>
                    </a:lnTo>
                    <a:lnTo>
                      <a:pt x="128" y="519"/>
                    </a:lnTo>
                    <a:lnTo>
                      <a:pt x="53" y="453"/>
                    </a:lnTo>
                    <a:lnTo>
                      <a:pt x="0" y="379"/>
                    </a:lnTo>
                    <a:lnTo>
                      <a:pt x="22" y="267"/>
                    </a:lnTo>
                    <a:lnTo>
                      <a:pt x="0" y="156"/>
                    </a:lnTo>
                    <a:lnTo>
                      <a:pt x="149" y="6"/>
                    </a:lnTo>
                    <a:lnTo>
                      <a:pt x="174" y="31"/>
                    </a:lnTo>
                    <a:lnTo>
                      <a:pt x="206" y="45"/>
                    </a:lnTo>
                    <a:lnTo>
                      <a:pt x="273" y="31"/>
                    </a:lnTo>
                    <a:lnTo>
                      <a:pt x="298" y="0"/>
                    </a:lnTo>
                    <a:lnTo>
                      <a:pt x="312" y="31"/>
                    </a:lnTo>
                    <a:lnTo>
                      <a:pt x="305" y="73"/>
                    </a:lnTo>
                    <a:lnTo>
                      <a:pt x="305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1818" y="530"/>
                <a:ext cx="60" cy="118"/>
              </a:xfrm>
              <a:custGeom>
                <a:avLst/>
                <a:gdLst>
                  <a:gd name="T0" fmla="*/ 0 w 299"/>
                  <a:gd name="T1" fmla="*/ 73 h 591"/>
                  <a:gd name="T2" fmla="*/ 3 w 299"/>
                  <a:gd name="T3" fmla="*/ 77 h 591"/>
                  <a:gd name="T4" fmla="*/ 37 w 299"/>
                  <a:gd name="T5" fmla="*/ 99 h 591"/>
                  <a:gd name="T6" fmla="*/ 77 w 299"/>
                  <a:gd name="T7" fmla="*/ 106 h 591"/>
                  <a:gd name="T8" fmla="*/ 150 w 299"/>
                  <a:gd name="T9" fmla="*/ 75 h 591"/>
                  <a:gd name="T10" fmla="*/ 225 w 299"/>
                  <a:gd name="T11" fmla="*/ 150 h 591"/>
                  <a:gd name="T12" fmla="*/ 200 w 299"/>
                  <a:gd name="T13" fmla="*/ 261 h 591"/>
                  <a:gd name="T14" fmla="*/ 225 w 299"/>
                  <a:gd name="T15" fmla="*/ 373 h 591"/>
                  <a:gd name="T16" fmla="*/ 181 w 299"/>
                  <a:gd name="T17" fmla="*/ 419 h 591"/>
                  <a:gd name="T18" fmla="*/ 123 w 299"/>
                  <a:gd name="T19" fmla="*/ 462 h 591"/>
                  <a:gd name="T20" fmla="*/ 61 w 299"/>
                  <a:gd name="T21" fmla="*/ 495 h 591"/>
                  <a:gd name="T22" fmla="*/ 0 w 299"/>
                  <a:gd name="T23" fmla="*/ 515 h 591"/>
                  <a:gd name="T24" fmla="*/ 0 w 299"/>
                  <a:gd name="T25" fmla="*/ 591 h 591"/>
                  <a:gd name="T26" fmla="*/ 171 w 299"/>
                  <a:gd name="T27" fmla="*/ 513 h 591"/>
                  <a:gd name="T28" fmla="*/ 246 w 299"/>
                  <a:gd name="T29" fmla="*/ 447 h 591"/>
                  <a:gd name="T30" fmla="*/ 299 w 299"/>
                  <a:gd name="T31" fmla="*/ 373 h 591"/>
                  <a:gd name="T32" fmla="*/ 278 w 299"/>
                  <a:gd name="T33" fmla="*/ 261 h 591"/>
                  <a:gd name="T34" fmla="*/ 299 w 299"/>
                  <a:gd name="T35" fmla="*/ 150 h 591"/>
                  <a:gd name="T36" fmla="*/ 150 w 299"/>
                  <a:gd name="T37" fmla="*/ 0 h 591"/>
                  <a:gd name="T38" fmla="*/ 125 w 299"/>
                  <a:gd name="T39" fmla="*/ 25 h 591"/>
                  <a:gd name="T40" fmla="*/ 94 w 299"/>
                  <a:gd name="T41" fmla="*/ 39 h 591"/>
                  <a:gd name="T42" fmla="*/ 27 w 299"/>
                  <a:gd name="T43" fmla="*/ 25 h 591"/>
                  <a:gd name="T44" fmla="*/ 0 w 299"/>
                  <a:gd name="T45" fmla="*/ 0 h 591"/>
                  <a:gd name="T46" fmla="*/ 0 w 299"/>
                  <a:gd name="T47" fmla="*/ 73 h 591"/>
                  <a:gd name="T48" fmla="*/ 0 w 299"/>
                  <a:gd name="T49" fmla="*/ 7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9" h="591">
                    <a:moveTo>
                      <a:pt x="0" y="73"/>
                    </a:moveTo>
                    <a:lnTo>
                      <a:pt x="3" y="77"/>
                    </a:lnTo>
                    <a:lnTo>
                      <a:pt x="37" y="99"/>
                    </a:lnTo>
                    <a:lnTo>
                      <a:pt x="77" y="106"/>
                    </a:lnTo>
                    <a:lnTo>
                      <a:pt x="150" y="75"/>
                    </a:lnTo>
                    <a:lnTo>
                      <a:pt x="225" y="150"/>
                    </a:lnTo>
                    <a:lnTo>
                      <a:pt x="200" y="261"/>
                    </a:lnTo>
                    <a:lnTo>
                      <a:pt x="225" y="373"/>
                    </a:lnTo>
                    <a:lnTo>
                      <a:pt x="181" y="419"/>
                    </a:lnTo>
                    <a:lnTo>
                      <a:pt x="123" y="462"/>
                    </a:lnTo>
                    <a:lnTo>
                      <a:pt x="61" y="495"/>
                    </a:lnTo>
                    <a:lnTo>
                      <a:pt x="0" y="515"/>
                    </a:lnTo>
                    <a:lnTo>
                      <a:pt x="0" y="591"/>
                    </a:lnTo>
                    <a:lnTo>
                      <a:pt x="171" y="513"/>
                    </a:lnTo>
                    <a:lnTo>
                      <a:pt x="246" y="447"/>
                    </a:lnTo>
                    <a:lnTo>
                      <a:pt x="299" y="373"/>
                    </a:lnTo>
                    <a:lnTo>
                      <a:pt x="278" y="261"/>
                    </a:lnTo>
                    <a:lnTo>
                      <a:pt x="299" y="150"/>
                    </a:lnTo>
                    <a:lnTo>
                      <a:pt x="150" y="0"/>
                    </a:lnTo>
                    <a:lnTo>
                      <a:pt x="125" y="25"/>
                    </a:lnTo>
                    <a:lnTo>
                      <a:pt x="94" y="39"/>
                    </a:lnTo>
                    <a:lnTo>
                      <a:pt x="27" y="25"/>
                    </a:lnTo>
                    <a:lnTo>
                      <a:pt x="0" y="0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1502" y="394"/>
                <a:ext cx="633" cy="287"/>
              </a:xfrm>
              <a:custGeom>
                <a:avLst/>
                <a:gdLst>
                  <a:gd name="T0" fmla="*/ 1491 w 3164"/>
                  <a:gd name="T1" fmla="*/ 292 h 1434"/>
                  <a:gd name="T2" fmla="*/ 1389 w 3164"/>
                  <a:gd name="T3" fmla="*/ 362 h 1434"/>
                  <a:gd name="T4" fmla="*/ 1276 w 3164"/>
                  <a:gd name="T5" fmla="*/ 429 h 1434"/>
                  <a:gd name="T6" fmla="*/ 1158 w 3164"/>
                  <a:gd name="T7" fmla="*/ 491 h 1434"/>
                  <a:gd name="T8" fmla="*/ 914 w 3164"/>
                  <a:gd name="T9" fmla="*/ 583 h 1434"/>
                  <a:gd name="T10" fmla="*/ 687 w 3164"/>
                  <a:gd name="T11" fmla="*/ 612 h 1434"/>
                  <a:gd name="T12" fmla="*/ 608 w 3164"/>
                  <a:gd name="T13" fmla="*/ 759 h 1434"/>
                  <a:gd name="T14" fmla="*/ 494 w 3164"/>
                  <a:gd name="T15" fmla="*/ 920 h 1434"/>
                  <a:gd name="T16" fmla="*/ 361 w 3164"/>
                  <a:gd name="T17" fmla="*/ 1058 h 1434"/>
                  <a:gd name="T18" fmla="*/ 223 w 3164"/>
                  <a:gd name="T19" fmla="*/ 1136 h 1434"/>
                  <a:gd name="T20" fmla="*/ 298 w 3164"/>
                  <a:gd name="T21" fmla="*/ 1434 h 1434"/>
                  <a:gd name="T22" fmla="*/ 142 w 3164"/>
                  <a:gd name="T23" fmla="*/ 1335 h 1434"/>
                  <a:gd name="T24" fmla="*/ 62 w 3164"/>
                  <a:gd name="T25" fmla="*/ 1137 h 1434"/>
                  <a:gd name="T26" fmla="*/ 168 w 3164"/>
                  <a:gd name="T27" fmla="*/ 974 h 1434"/>
                  <a:gd name="T28" fmla="*/ 335 w 3164"/>
                  <a:gd name="T29" fmla="*/ 815 h 1434"/>
                  <a:gd name="T30" fmla="*/ 414 w 3164"/>
                  <a:gd name="T31" fmla="*/ 721 h 1434"/>
                  <a:gd name="T32" fmla="*/ 555 w 3164"/>
                  <a:gd name="T33" fmla="*/ 532 h 1434"/>
                  <a:gd name="T34" fmla="*/ 858 w 3164"/>
                  <a:gd name="T35" fmla="*/ 408 h 1434"/>
                  <a:gd name="T36" fmla="*/ 1124 w 3164"/>
                  <a:gd name="T37" fmla="*/ 304 h 1434"/>
                  <a:gd name="T38" fmla="*/ 1316 w 3164"/>
                  <a:gd name="T39" fmla="*/ 198 h 1434"/>
                  <a:gd name="T40" fmla="*/ 1434 w 3164"/>
                  <a:gd name="T41" fmla="*/ 121 h 1434"/>
                  <a:gd name="T42" fmla="*/ 1581 w 3164"/>
                  <a:gd name="T43" fmla="*/ 0 h 1434"/>
                  <a:gd name="T44" fmla="*/ 1675 w 3164"/>
                  <a:gd name="T45" fmla="*/ 80 h 1434"/>
                  <a:gd name="T46" fmla="*/ 1785 w 3164"/>
                  <a:gd name="T47" fmla="*/ 159 h 1434"/>
                  <a:gd name="T48" fmla="*/ 1908 w 3164"/>
                  <a:gd name="T49" fmla="*/ 235 h 1434"/>
                  <a:gd name="T50" fmla="*/ 2038 w 3164"/>
                  <a:gd name="T51" fmla="*/ 304 h 1434"/>
                  <a:gd name="T52" fmla="*/ 2304 w 3164"/>
                  <a:gd name="T53" fmla="*/ 407 h 1434"/>
                  <a:gd name="T54" fmla="*/ 2549 w 3164"/>
                  <a:gd name="T55" fmla="*/ 447 h 1434"/>
                  <a:gd name="T56" fmla="*/ 2674 w 3164"/>
                  <a:gd name="T57" fmla="*/ 626 h 1434"/>
                  <a:gd name="T58" fmla="*/ 2788 w 3164"/>
                  <a:gd name="T59" fmla="*/ 768 h 1434"/>
                  <a:gd name="T60" fmla="*/ 2868 w 3164"/>
                  <a:gd name="T61" fmla="*/ 858 h 1434"/>
                  <a:gd name="T62" fmla="*/ 2995 w 3164"/>
                  <a:gd name="T63" fmla="*/ 973 h 1434"/>
                  <a:gd name="T64" fmla="*/ 3080 w 3164"/>
                  <a:gd name="T65" fmla="*/ 1028 h 1434"/>
                  <a:gd name="T66" fmla="*/ 3101 w 3164"/>
                  <a:gd name="T67" fmla="*/ 1136 h 1434"/>
                  <a:gd name="T68" fmla="*/ 3015 w 3164"/>
                  <a:gd name="T69" fmla="*/ 1433 h 1434"/>
                  <a:gd name="T70" fmla="*/ 2886 w 3164"/>
                  <a:gd name="T71" fmla="*/ 1280 h 1434"/>
                  <a:gd name="T72" fmla="*/ 2940 w 3164"/>
                  <a:gd name="T73" fmla="*/ 1134 h 1434"/>
                  <a:gd name="T74" fmla="*/ 2734 w 3164"/>
                  <a:gd name="T75" fmla="*/ 997 h 1434"/>
                  <a:gd name="T76" fmla="*/ 2607 w 3164"/>
                  <a:gd name="T77" fmla="*/ 847 h 1434"/>
                  <a:gd name="T78" fmla="*/ 2509 w 3164"/>
                  <a:gd name="T79" fmla="*/ 692 h 1434"/>
                  <a:gd name="T80" fmla="*/ 2247 w 3164"/>
                  <a:gd name="T81" fmla="*/ 591 h 1434"/>
                  <a:gd name="T82" fmla="*/ 2004 w 3164"/>
                  <a:gd name="T83" fmla="*/ 496 h 1434"/>
                  <a:gd name="T84" fmla="*/ 1773 w 3164"/>
                  <a:gd name="T85" fmla="*/ 363 h 1434"/>
                  <a:gd name="T86" fmla="*/ 1671 w 3164"/>
                  <a:gd name="T87" fmla="*/ 292 h 1434"/>
                  <a:gd name="T88" fmla="*/ 1581 w 3164"/>
                  <a:gd name="T89" fmla="*/ 223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64" h="1434">
                    <a:moveTo>
                      <a:pt x="1581" y="223"/>
                    </a:moveTo>
                    <a:lnTo>
                      <a:pt x="1491" y="292"/>
                    </a:lnTo>
                    <a:lnTo>
                      <a:pt x="1441" y="327"/>
                    </a:lnTo>
                    <a:lnTo>
                      <a:pt x="1389" y="362"/>
                    </a:lnTo>
                    <a:lnTo>
                      <a:pt x="1334" y="396"/>
                    </a:lnTo>
                    <a:lnTo>
                      <a:pt x="1276" y="429"/>
                    </a:lnTo>
                    <a:lnTo>
                      <a:pt x="1218" y="460"/>
                    </a:lnTo>
                    <a:lnTo>
                      <a:pt x="1158" y="491"/>
                    </a:lnTo>
                    <a:lnTo>
                      <a:pt x="1036" y="543"/>
                    </a:lnTo>
                    <a:lnTo>
                      <a:pt x="914" y="583"/>
                    </a:lnTo>
                    <a:lnTo>
                      <a:pt x="797" y="607"/>
                    </a:lnTo>
                    <a:lnTo>
                      <a:pt x="687" y="612"/>
                    </a:lnTo>
                    <a:lnTo>
                      <a:pt x="653" y="681"/>
                    </a:lnTo>
                    <a:lnTo>
                      <a:pt x="608" y="759"/>
                    </a:lnTo>
                    <a:lnTo>
                      <a:pt x="555" y="840"/>
                    </a:lnTo>
                    <a:lnTo>
                      <a:pt x="494" y="920"/>
                    </a:lnTo>
                    <a:lnTo>
                      <a:pt x="429" y="994"/>
                    </a:lnTo>
                    <a:lnTo>
                      <a:pt x="361" y="1058"/>
                    </a:lnTo>
                    <a:lnTo>
                      <a:pt x="292" y="1107"/>
                    </a:lnTo>
                    <a:lnTo>
                      <a:pt x="223" y="1136"/>
                    </a:lnTo>
                    <a:lnTo>
                      <a:pt x="277" y="1281"/>
                    </a:lnTo>
                    <a:lnTo>
                      <a:pt x="298" y="1434"/>
                    </a:lnTo>
                    <a:lnTo>
                      <a:pt x="148" y="1434"/>
                    </a:lnTo>
                    <a:lnTo>
                      <a:pt x="142" y="1335"/>
                    </a:lnTo>
                    <a:lnTo>
                      <a:pt x="111" y="1233"/>
                    </a:lnTo>
                    <a:lnTo>
                      <a:pt x="62" y="1137"/>
                    </a:lnTo>
                    <a:lnTo>
                      <a:pt x="0" y="1061"/>
                    </a:lnTo>
                    <a:lnTo>
                      <a:pt x="168" y="974"/>
                    </a:lnTo>
                    <a:lnTo>
                      <a:pt x="253" y="900"/>
                    </a:lnTo>
                    <a:lnTo>
                      <a:pt x="335" y="815"/>
                    </a:lnTo>
                    <a:lnTo>
                      <a:pt x="375" y="768"/>
                    </a:lnTo>
                    <a:lnTo>
                      <a:pt x="414" y="721"/>
                    </a:lnTo>
                    <a:lnTo>
                      <a:pt x="488" y="626"/>
                    </a:lnTo>
                    <a:lnTo>
                      <a:pt x="555" y="532"/>
                    </a:lnTo>
                    <a:lnTo>
                      <a:pt x="612" y="447"/>
                    </a:lnTo>
                    <a:lnTo>
                      <a:pt x="858" y="408"/>
                    </a:lnTo>
                    <a:lnTo>
                      <a:pt x="990" y="363"/>
                    </a:lnTo>
                    <a:lnTo>
                      <a:pt x="1124" y="304"/>
                    </a:lnTo>
                    <a:lnTo>
                      <a:pt x="1254" y="236"/>
                    </a:lnTo>
                    <a:lnTo>
                      <a:pt x="1316" y="198"/>
                    </a:lnTo>
                    <a:lnTo>
                      <a:pt x="1377" y="160"/>
                    </a:lnTo>
                    <a:lnTo>
                      <a:pt x="1434" y="121"/>
                    </a:lnTo>
                    <a:lnTo>
                      <a:pt x="1487" y="81"/>
                    </a:lnTo>
                    <a:lnTo>
                      <a:pt x="1581" y="0"/>
                    </a:lnTo>
                    <a:lnTo>
                      <a:pt x="1626" y="40"/>
                    </a:lnTo>
                    <a:lnTo>
                      <a:pt x="1675" y="80"/>
                    </a:lnTo>
                    <a:lnTo>
                      <a:pt x="1728" y="121"/>
                    </a:lnTo>
                    <a:lnTo>
                      <a:pt x="1785" y="159"/>
                    </a:lnTo>
                    <a:lnTo>
                      <a:pt x="1846" y="198"/>
                    </a:lnTo>
                    <a:lnTo>
                      <a:pt x="1908" y="235"/>
                    </a:lnTo>
                    <a:lnTo>
                      <a:pt x="1972" y="270"/>
                    </a:lnTo>
                    <a:lnTo>
                      <a:pt x="2038" y="304"/>
                    </a:lnTo>
                    <a:lnTo>
                      <a:pt x="2172" y="362"/>
                    </a:lnTo>
                    <a:lnTo>
                      <a:pt x="2304" y="407"/>
                    </a:lnTo>
                    <a:lnTo>
                      <a:pt x="2432" y="437"/>
                    </a:lnTo>
                    <a:lnTo>
                      <a:pt x="2549" y="447"/>
                    </a:lnTo>
                    <a:lnTo>
                      <a:pt x="2608" y="532"/>
                    </a:lnTo>
                    <a:lnTo>
                      <a:pt x="2674" y="626"/>
                    </a:lnTo>
                    <a:lnTo>
                      <a:pt x="2749" y="721"/>
                    </a:lnTo>
                    <a:lnTo>
                      <a:pt x="2788" y="768"/>
                    </a:lnTo>
                    <a:lnTo>
                      <a:pt x="2827" y="814"/>
                    </a:lnTo>
                    <a:lnTo>
                      <a:pt x="2868" y="858"/>
                    </a:lnTo>
                    <a:lnTo>
                      <a:pt x="2910" y="900"/>
                    </a:lnTo>
                    <a:lnTo>
                      <a:pt x="2995" y="973"/>
                    </a:lnTo>
                    <a:lnTo>
                      <a:pt x="3037" y="1003"/>
                    </a:lnTo>
                    <a:lnTo>
                      <a:pt x="3080" y="1028"/>
                    </a:lnTo>
                    <a:lnTo>
                      <a:pt x="3164" y="1061"/>
                    </a:lnTo>
                    <a:lnTo>
                      <a:pt x="3101" y="1136"/>
                    </a:lnTo>
                    <a:lnTo>
                      <a:pt x="3052" y="1232"/>
                    </a:lnTo>
                    <a:lnTo>
                      <a:pt x="3015" y="1433"/>
                    </a:lnTo>
                    <a:lnTo>
                      <a:pt x="2865" y="1433"/>
                    </a:lnTo>
                    <a:lnTo>
                      <a:pt x="2886" y="1280"/>
                    </a:lnTo>
                    <a:lnTo>
                      <a:pt x="2910" y="1201"/>
                    </a:lnTo>
                    <a:lnTo>
                      <a:pt x="2940" y="1134"/>
                    </a:lnTo>
                    <a:lnTo>
                      <a:pt x="2802" y="1059"/>
                    </a:lnTo>
                    <a:lnTo>
                      <a:pt x="2734" y="997"/>
                    </a:lnTo>
                    <a:lnTo>
                      <a:pt x="2668" y="925"/>
                    </a:lnTo>
                    <a:lnTo>
                      <a:pt x="2607" y="847"/>
                    </a:lnTo>
                    <a:lnTo>
                      <a:pt x="2554" y="768"/>
                    </a:lnTo>
                    <a:lnTo>
                      <a:pt x="2509" y="692"/>
                    </a:lnTo>
                    <a:lnTo>
                      <a:pt x="2475" y="623"/>
                    </a:lnTo>
                    <a:lnTo>
                      <a:pt x="2247" y="591"/>
                    </a:lnTo>
                    <a:lnTo>
                      <a:pt x="2126" y="550"/>
                    </a:lnTo>
                    <a:lnTo>
                      <a:pt x="2004" y="496"/>
                    </a:lnTo>
                    <a:lnTo>
                      <a:pt x="1886" y="432"/>
                    </a:lnTo>
                    <a:lnTo>
                      <a:pt x="1773" y="363"/>
                    </a:lnTo>
                    <a:lnTo>
                      <a:pt x="1721" y="328"/>
                    </a:lnTo>
                    <a:lnTo>
                      <a:pt x="1671" y="292"/>
                    </a:lnTo>
                    <a:lnTo>
                      <a:pt x="1581" y="223"/>
                    </a:lnTo>
                    <a:lnTo>
                      <a:pt x="1581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3802" y="1692"/>
              <a:ext cx="1601" cy="1158"/>
            </a:xfrm>
            <a:custGeom>
              <a:avLst/>
              <a:gdLst>
                <a:gd name="T0" fmla="*/ 1975 w 2472"/>
                <a:gd name="T1" fmla="*/ 258 h 1884"/>
                <a:gd name="T2" fmla="*/ 2057 w 2472"/>
                <a:gd name="T3" fmla="*/ 369 h 1884"/>
                <a:gd name="T4" fmla="*/ 2124 w 2472"/>
                <a:gd name="T5" fmla="*/ 424 h 1884"/>
                <a:gd name="T6" fmla="*/ 2233 w 2472"/>
                <a:gd name="T7" fmla="*/ 452 h 1884"/>
                <a:gd name="T8" fmla="*/ 2260 w 2472"/>
                <a:gd name="T9" fmla="*/ 490 h 1884"/>
                <a:gd name="T10" fmla="*/ 2237 w 2472"/>
                <a:gd name="T11" fmla="*/ 543 h 1884"/>
                <a:gd name="T12" fmla="*/ 2272 w 2472"/>
                <a:gd name="T13" fmla="*/ 680 h 1884"/>
                <a:gd name="T14" fmla="*/ 2376 w 2472"/>
                <a:gd name="T15" fmla="*/ 869 h 1884"/>
                <a:gd name="T16" fmla="*/ 2415 w 2472"/>
                <a:gd name="T17" fmla="*/ 1008 h 1884"/>
                <a:gd name="T18" fmla="*/ 2420 w 2472"/>
                <a:gd name="T19" fmla="*/ 1082 h 1884"/>
                <a:gd name="T20" fmla="*/ 2461 w 2472"/>
                <a:gd name="T21" fmla="*/ 1159 h 1884"/>
                <a:gd name="T22" fmla="*/ 2462 w 2472"/>
                <a:gd name="T23" fmla="*/ 1288 h 1884"/>
                <a:gd name="T24" fmla="*/ 2465 w 2472"/>
                <a:gd name="T25" fmla="*/ 1421 h 1884"/>
                <a:gd name="T26" fmla="*/ 2472 w 2472"/>
                <a:gd name="T27" fmla="*/ 1612 h 1884"/>
                <a:gd name="T28" fmla="*/ 2445 w 2472"/>
                <a:gd name="T29" fmla="*/ 1772 h 1884"/>
                <a:gd name="T30" fmla="*/ 2396 w 2472"/>
                <a:gd name="T31" fmla="*/ 1832 h 1884"/>
                <a:gd name="T32" fmla="*/ 2291 w 2472"/>
                <a:gd name="T33" fmla="*/ 1875 h 1884"/>
                <a:gd name="T34" fmla="*/ 2181 w 2472"/>
                <a:gd name="T35" fmla="*/ 1884 h 1884"/>
                <a:gd name="T36" fmla="*/ 2108 w 2472"/>
                <a:gd name="T37" fmla="*/ 1877 h 1884"/>
                <a:gd name="T38" fmla="*/ 206 w 2472"/>
                <a:gd name="T39" fmla="*/ 1518 h 1884"/>
                <a:gd name="T40" fmla="*/ 113 w 2472"/>
                <a:gd name="T41" fmla="*/ 1452 h 1884"/>
                <a:gd name="T42" fmla="*/ 66 w 2472"/>
                <a:gd name="T43" fmla="*/ 1381 h 1884"/>
                <a:gd name="T44" fmla="*/ 53 w 2472"/>
                <a:gd name="T45" fmla="*/ 1328 h 1884"/>
                <a:gd name="T46" fmla="*/ 49 w 2472"/>
                <a:gd name="T47" fmla="*/ 1266 h 1884"/>
                <a:gd name="T48" fmla="*/ 86 w 2472"/>
                <a:gd name="T49" fmla="*/ 1155 h 1884"/>
                <a:gd name="T50" fmla="*/ 90 w 2472"/>
                <a:gd name="T51" fmla="*/ 1107 h 1884"/>
                <a:gd name="T52" fmla="*/ 91 w 2472"/>
                <a:gd name="T53" fmla="*/ 1004 h 1884"/>
                <a:gd name="T54" fmla="*/ 92 w 2472"/>
                <a:gd name="T55" fmla="*/ 966 h 1884"/>
                <a:gd name="T56" fmla="*/ 31 w 2472"/>
                <a:gd name="T57" fmla="*/ 912 h 1884"/>
                <a:gd name="T58" fmla="*/ 3 w 2472"/>
                <a:gd name="T59" fmla="*/ 860 h 1884"/>
                <a:gd name="T60" fmla="*/ 15 w 2472"/>
                <a:gd name="T61" fmla="*/ 774 h 1884"/>
                <a:gd name="T62" fmla="*/ 69 w 2472"/>
                <a:gd name="T63" fmla="*/ 722 h 1884"/>
                <a:gd name="T64" fmla="*/ 124 w 2472"/>
                <a:gd name="T65" fmla="*/ 699 h 1884"/>
                <a:gd name="T66" fmla="*/ 174 w 2472"/>
                <a:gd name="T67" fmla="*/ 678 h 1884"/>
                <a:gd name="T68" fmla="*/ 322 w 2472"/>
                <a:gd name="T69" fmla="*/ 618 h 1884"/>
                <a:gd name="T70" fmla="*/ 486 w 2472"/>
                <a:gd name="T71" fmla="*/ 568 h 1884"/>
                <a:gd name="T72" fmla="*/ 637 w 2472"/>
                <a:gd name="T73" fmla="*/ 530 h 1884"/>
                <a:gd name="T74" fmla="*/ 710 w 2472"/>
                <a:gd name="T75" fmla="*/ 498 h 1884"/>
                <a:gd name="T76" fmla="*/ 678 w 2472"/>
                <a:gd name="T77" fmla="*/ 446 h 1884"/>
                <a:gd name="T78" fmla="*/ 685 w 2472"/>
                <a:gd name="T79" fmla="*/ 416 h 1884"/>
                <a:gd name="T80" fmla="*/ 779 w 2472"/>
                <a:gd name="T81" fmla="*/ 390 h 1884"/>
                <a:gd name="T82" fmla="*/ 881 w 2472"/>
                <a:gd name="T83" fmla="*/ 349 h 1884"/>
                <a:gd name="T84" fmla="*/ 972 w 2472"/>
                <a:gd name="T85" fmla="*/ 248 h 1884"/>
                <a:gd name="T86" fmla="*/ 1048 w 2472"/>
                <a:gd name="T87" fmla="*/ 196 h 1884"/>
                <a:gd name="T88" fmla="*/ 1097 w 2472"/>
                <a:gd name="T89" fmla="*/ 177 h 1884"/>
                <a:gd name="T90" fmla="*/ 1173 w 2472"/>
                <a:gd name="T91" fmla="*/ 74 h 1884"/>
                <a:gd name="T92" fmla="*/ 1210 w 2472"/>
                <a:gd name="T93" fmla="*/ 37 h 1884"/>
                <a:gd name="T94" fmla="*/ 1317 w 2472"/>
                <a:gd name="T95" fmla="*/ 5 h 1884"/>
                <a:gd name="T96" fmla="*/ 1353 w 2472"/>
                <a:gd name="T97" fmla="*/ 9 h 1884"/>
                <a:gd name="T98" fmla="*/ 1430 w 2472"/>
                <a:gd name="T99" fmla="*/ 62 h 1884"/>
                <a:gd name="T100" fmla="*/ 1595 w 2472"/>
                <a:gd name="T101" fmla="*/ 44 h 1884"/>
                <a:gd name="T102" fmla="*/ 1685 w 2472"/>
                <a:gd name="T103" fmla="*/ 0 h 1884"/>
                <a:gd name="T104" fmla="*/ 1748 w 2472"/>
                <a:gd name="T105" fmla="*/ 5 h 1884"/>
                <a:gd name="T106" fmla="*/ 1836 w 2472"/>
                <a:gd name="T107" fmla="*/ 61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2" h="1884">
                  <a:moveTo>
                    <a:pt x="1854" y="92"/>
                  </a:moveTo>
                  <a:lnTo>
                    <a:pt x="1908" y="216"/>
                  </a:lnTo>
                  <a:lnTo>
                    <a:pt x="1944" y="235"/>
                  </a:lnTo>
                  <a:lnTo>
                    <a:pt x="1975" y="258"/>
                  </a:lnTo>
                  <a:lnTo>
                    <a:pt x="2002" y="285"/>
                  </a:lnTo>
                  <a:lnTo>
                    <a:pt x="2024" y="313"/>
                  </a:lnTo>
                  <a:lnTo>
                    <a:pt x="2042" y="341"/>
                  </a:lnTo>
                  <a:lnTo>
                    <a:pt x="2057" y="369"/>
                  </a:lnTo>
                  <a:lnTo>
                    <a:pt x="2067" y="396"/>
                  </a:lnTo>
                  <a:lnTo>
                    <a:pt x="2077" y="420"/>
                  </a:lnTo>
                  <a:lnTo>
                    <a:pt x="2097" y="421"/>
                  </a:lnTo>
                  <a:lnTo>
                    <a:pt x="2124" y="424"/>
                  </a:lnTo>
                  <a:lnTo>
                    <a:pt x="2153" y="429"/>
                  </a:lnTo>
                  <a:lnTo>
                    <a:pt x="2181" y="435"/>
                  </a:lnTo>
                  <a:lnTo>
                    <a:pt x="2209" y="442"/>
                  </a:lnTo>
                  <a:lnTo>
                    <a:pt x="2233" y="452"/>
                  </a:lnTo>
                  <a:lnTo>
                    <a:pt x="2250" y="465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90"/>
                  </a:lnTo>
                  <a:lnTo>
                    <a:pt x="2260" y="500"/>
                  </a:lnTo>
                  <a:lnTo>
                    <a:pt x="2257" y="514"/>
                  </a:lnTo>
                  <a:lnTo>
                    <a:pt x="2249" y="528"/>
                  </a:lnTo>
                  <a:lnTo>
                    <a:pt x="2237" y="543"/>
                  </a:lnTo>
                  <a:lnTo>
                    <a:pt x="2216" y="558"/>
                  </a:lnTo>
                  <a:lnTo>
                    <a:pt x="2187" y="572"/>
                  </a:lnTo>
                  <a:lnTo>
                    <a:pt x="2233" y="627"/>
                  </a:lnTo>
                  <a:lnTo>
                    <a:pt x="2272" y="680"/>
                  </a:lnTo>
                  <a:lnTo>
                    <a:pt x="2306" y="732"/>
                  </a:lnTo>
                  <a:lnTo>
                    <a:pt x="2335" y="781"/>
                  </a:lnTo>
                  <a:lnTo>
                    <a:pt x="2358" y="825"/>
                  </a:lnTo>
                  <a:lnTo>
                    <a:pt x="2376" y="869"/>
                  </a:lnTo>
                  <a:lnTo>
                    <a:pt x="2390" y="908"/>
                  </a:lnTo>
                  <a:lnTo>
                    <a:pt x="2401" y="945"/>
                  </a:lnTo>
                  <a:lnTo>
                    <a:pt x="2409" y="978"/>
                  </a:lnTo>
                  <a:lnTo>
                    <a:pt x="2415" y="1008"/>
                  </a:lnTo>
                  <a:lnTo>
                    <a:pt x="2417" y="1033"/>
                  </a:lnTo>
                  <a:lnTo>
                    <a:pt x="2420" y="1054"/>
                  </a:lnTo>
                  <a:lnTo>
                    <a:pt x="2420" y="1071"/>
                  </a:lnTo>
                  <a:lnTo>
                    <a:pt x="2420" y="1082"/>
                  </a:lnTo>
                  <a:lnTo>
                    <a:pt x="2419" y="1091"/>
                  </a:lnTo>
                  <a:lnTo>
                    <a:pt x="2419" y="1093"/>
                  </a:lnTo>
                  <a:lnTo>
                    <a:pt x="2445" y="1124"/>
                  </a:lnTo>
                  <a:lnTo>
                    <a:pt x="2461" y="1159"/>
                  </a:lnTo>
                  <a:lnTo>
                    <a:pt x="2468" y="1195"/>
                  </a:lnTo>
                  <a:lnTo>
                    <a:pt x="2470" y="1230"/>
                  </a:lnTo>
                  <a:lnTo>
                    <a:pt x="2467" y="1262"/>
                  </a:lnTo>
                  <a:lnTo>
                    <a:pt x="2462" y="1288"/>
                  </a:lnTo>
                  <a:lnTo>
                    <a:pt x="2459" y="1305"/>
                  </a:lnTo>
                  <a:lnTo>
                    <a:pt x="2457" y="1311"/>
                  </a:lnTo>
                  <a:lnTo>
                    <a:pt x="2467" y="1375"/>
                  </a:lnTo>
                  <a:lnTo>
                    <a:pt x="2465" y="1421"/>
                  </a:lnTo>
                  <a:lnTo>
                    <a:pt x="2458" y="1448"/>
                  </a:lnTo>
                  <a:lnTo>
                    <a:pt x="2454" y="1456"/>
                  </a:lnTo>
                  <a:lnTo>
                    <a:pt x="2468" y="1541"/>
                  </a:lnTo>
                  <a:lnTo>
                    <a:pt x="2472" y="1612"/>
                  </a:lnTo>
                  <a:lnTo>
                    <a:pt x="2470" y="1669"/>
                  </a:lnTo>
                  <a:lnTo>
                    <a:pt x="2464" y="1715"/>
                  </a:lnTo>
                  <a:lnTo>
                    <a:pt x="2454" y="1749"/>
                  </a:lnTo>
                  <a:lnTo>
                    <a:pt x="2445" y="1772"/>
                  </a:lnTo>
                  <a:lnTo>
                    <a:pt x="2437" y="1784"/>
                  </a:lnTo>
                  <a:lnTo>
                    <a:pt x="2435" y="1789"/>
                  </a:lnTo>
                  <a:lnTo>
                    <a:pt x="2417" y="1812"/>
                  </a:lnTo>
                  <a:lnTo>
                    <a:pt x="2396" y="1832"/>
                  </a:lnTo>
                  <a:lnTo>
                    <a:pt x="2373" y="1848"/>
                  </a:lnTo>
                  <a:lnTo>
                    <a:pt x="2346" y="1859"/>
                  </a:lnTo>
                  <a:lnTo>
                    <a:pt x="2318" y="1869"/>
                  </a:lnTo>
                  <a:lnTo>
                    <a:pt x="2291" y="1875"/>
                  </a:lnTo>
                  <a:lnTo>
                    <a:pt x="2262" y="1880"/>
                  </a:lnTo>
                  <a:lnTo>
                    <a:pt x="2234" y="1882"/>
                  </a:lnTo>
                  <a:lnTo>
                    <a:pt x="2207" y="1884"/>
                  </a:lnTo>
                  <a:lnTo>
                    <a:pt x="2181" y="1884"/>
                  </a:lnTo>
                  <a:lnTo>
                    <a:pt x="2157" y="1882"/>
                  </a:lnTo>
                  <a:lnTo>
                    <a:pt x="2138" y="1880"/>
                  </a:lnTo>
                  <a:lnTo>
                    <a:pt x="2120" y="1878"/>
                  </a:lnTo>
                  <a:lnTo>
                    <a:pt x="2108" y="1877"/>
                  </a:lnTo>
                  <a:lnTo>
                    <a:pt x="2098" y="1874"/>
                  </a:lnTo>
                  <a:lnTo>
                    <a:pt x="2096" y="1874"/>
                  </a:lnTo>
                  <a:lnTo>
                    <a:pt x="239" y="1531"/>
                  </a:lnTo>
                  <a:lnTo>
                    <a:pt x="206" y="1518"/>
                  </a:lnTo>
                  <a:lnTo>
                    <a:pt x="177" y="1503"/>
                  </a:lnTo>
                  <a:lnTo>
                    <a:pt x="152" y="1488"/>
                  </a:lnTo>
                  <a:lnTo>
                    <a:pt x="130" y="1471"/>
                  </a:lnTo>
                  <a:lnTo>
                    <a:pt x="113" y="1452"/>
                  </a:lnTo>
                  <a:lnTo>
                    <a:pt x="96" y="1434"/>
                  </a:lnTo>
                  <a:lnTo>
                    <a:pt x="85" y="1417"/>
                  </a:lnTo>
                  <a:lnTo>
                    <a:pt x="75" y="1398"/>
                  </a:lnTo>
                  <a:lnTo>
                    <a:pt x="66" y="1381"/>
                  </a:lnTo>
                  <a:lnTo>
                    <a:pt x="61" y="1366"/>
                  </a:lnTo>
                  <a:lnTo>
                    <a:pt x="57" y="1351"/>
                  </a:lnTo>
                  <a:lnTo>
                    <a:pt x="54" y="1338"/>
                  </a:lnTo>
                  <a:lnTo>
                    <a:pt x="53" y="1328"/>
                  </a:lnTo>
                  <a:lnTo>
                    <a:pt x="52" y="1320"/>
                  </a:lnTo>
                  <a:lnTo>
                    <a:pt x="52" y="1315"/>
                  </a:lnTo>
                  <a:lnTo>
                    <a:pt x="52" y="1313"/>
                  </a:lnTo>
                  <a:lnTo>
                    <a:pt x="49" y="1266"/>
                  </a:lnTo>
                  <a:lnTo>
                    <a:pt x="53" y="1227"/>
                  </a:lnTo>
                  <a:lnTo>
                    <a:pt x="62" y="1195"/>
                  </a:lnTo>
                  <a:lnTo>
                    <a:pt x="73" y="1172"/>
                  </a:lnTo>
                  <a:lnTo>
                    <a:pt x="86" y="1155"/>
                  </a:lnTo>
                  <a:lnTo>
                    <a:pt x="98" y="1144"/>
                  </a:lnTo>
                  <a:lnTo>
                    <a:pt x="106" y="1138"/>
                  </a:lnTo>
                  <a:lnTo>
                    <a:pt x="109" y="1135"/>
                  </a:lnTo>
                  <a:lnTo>
                    <a:pt x="90" y="1107"/>
                  </a:lnTo>
                  <a:lnTo>
                    <a:pt x="80" y="1078"/>
                  </a:lnTo>
                  <a:lnTo>
                    <a:pt x="79" y="1050"/>
                  </a:lnTo>
                  <a:lnTo>
                    <a:pt x="84" y="1026"/>
                  </a:lnTo>
                  <a:lnTo>
                    <a:pt x="91" y="1004"/>
                  </a:lnTo>
                  <a:lnTo>
                    <a:pt x="100" y="988"/>
                  </a:lnTo>
                  <a:lnTo>
                    <a:pt x="107" y="976"/>
                  </a:lnTo>
                  <a:lnTo>
                    <a:pt x="109" y="973"/>
                  </a:lnTo>
                  <a:lnTo>
                    <a:pt x="92" y="966"/>
                  </a:lnTo>
                  <a:lnTo>
                    <a:pt x="75" y="955"/>
                  </a:lnTo>
                  <a:lnTo>
                    <a:pt x="57" y="941"/>
                  </a:lnTo>
                  <a:lnTo>
                    <a:pt x="43" y="926"/>
                  </a:lnTo>
                  <a:lnTo>
                    <a:pt x="31" y="912"/>
                  </a:lnTo>
                  <a:lnTo>
                    <a:pt x="20" y="899"/>
                  </a:lnTo>
                  <a:lnTo>
                    <a:pt x="15" y="891"/>
                  </a:lnTo>
                  <a:lnTo>
                    <a:pt x="12" y="888"/>
                  </a:lnTo>
                  <a:lnTo>
                    <a:pt x="3" y="860"/>
                  </a:lnTo>
                  <a:lnTo>
                    <a:pt x="0" y="835"/>
                  </a:lnTo>
                  <a:lnTo>
                    <a:pt x="1" y="812"/>
                  </a:lnTo>
                  <a:lnTo>
                    <a:pt x="5" y="791"/>
                  </a:lnTo>
                  <a:lnTo>
                    <a:pt x="15" y="774"/>
                  </a:lnTo>
                  <a:lnTo>
                    <a:pt x="25" y="757"/>
                  </a:lnTo>
                  <a:lnTo>
                    <a:pt x="39" y="744"/>
                  </a:lnTo>
                  <a:lnTo>
                    <a:pt x="53" y="732"/>
                  </a:lnTo>
                  <a:lnTo>
                    <a:pt x="69" y="722"/>
                  </a:lnTo>
                  <a:lnTo>
                    <a:pt x="84" y="714"/>
                  </a:lnTo>
                  <a:lnTo>
                    <a:pt x="99" y="708"/>
                  </a:lnTo>
                  <a:lnTo>
                    <a:pt x="113" y="702"/>
                  </a:lnTo>
                  <a:lnTo>
                    <a:pt x="124" y="699"/>
                  </a:lnTo>
                  <a:lnTo>
                    <a:pt x="133" y="696"/>
                  </a:lnTo>
                  <a:lnTo>
                    <a:pt x="139" y="694"/>
                  </a:lnTo>
                  <a:lnTo>
                    <a:pt x="141" y="694"/>
                  </a:lnTo>
                  <a:lnTo>
                    <a:pt x="174" y="678"/>
                  </a:lnTo>
                  <a:lnTo>
                    <a:pt x="208" y="662"/>
                  </a:lnTo>
                  <a:lnTo>
                    <a:pt x="244" y="647"/>
                  </a:lnTo>
                  <a:lnTo>
                    <a:pt x="283" y="632"/>
                  </a:lnTo>
                  <a:lnTo>
                    <a:pt x="322" y="618"/>
                  </a:lnTo>
                  <a:lnTo>
                    <a:pt x="363" y="604"/>
                  </a:lnTo>
                  <a:lnTo>
                    <a:pt x="404" y="591"/>
                  </a:lnTo>
                  <a:lnTo>
                    <a:pt x="444" y="580"/>
                  </a:lnTo>
                  <a:lnTo>
                    <a:pt x="486" y="568"/>
                  </a:lnTo>
                  <a:lnTo>
                    <a:pt x="525" y="558"/>
                  </a:lnTo>
                  <a:lnTo>
                    <a:pt x="564" y="548"/>
                  </a:lnTo>
                  <a:lnTo>
                    <a:pt x="602" y="538"/>
                  </a:lnTo>
                  <a:lnTo>
                    <a:pt x="637" y="530"/>
                  </a:lnTo>
                  <a:lnTo>
                    <a:pt x="670" y="523"/>
                  </a:lnTo>
                  <a:lnTo>
                    <a:pt x="700" y="517"/>
                  </a:lnTo>
                  <a:lnTo>
                    <a:pt x="727" y="511"/>
                  </a:lnTo>
                  <a:lnTo>
                    <a:pt x="710" y="498"/>
                  </a:lnTo>
                  <a:lnTo>
                    <a:pt x="699" y="484"/>
                  </a:lnTo>
                  <a:lnTo>
                    <a:pt x="690" y="470"/>
                  </a:lnTo>
                  <a:lnTo>
                    <a:pt x="683" y="458"/>
                  </a:lnTo>
                  <a:lnTo>
                    <a:pt x="678" y="446"/>
                  </a:lnTo>
                  <a:lnTo>
                    <a:pt x="676" y="436"/>
                  </a:lnTo>
                  <a:lnTo>
                    <a:pt x="675" y="430"/>
                  </a:lnTo>
                  <a:lnTo>
                    <a:pt x="675" y="428"/>
                  </a:lnTo>
                  <a:lnTo>
                    <a:pt x="685" y="416"/>
                  </a:lnTo>
                  <a:lnTo>
                    <a:pt x="701" y="407"/>
                  </a:lnTo>
                  <a:lnTo>
                    <a:pt x="724" y="400"/>
                  </a:lnTo>
                  <a:lnTo>
                    <a:pt x="751" y="394"/>
                  </a:lnTo>
                  <a:lnTo>
                    <a:pt x="779" y="390"/>
                  </a:lnTo>
                  <a:lnTo>
                    <a:pt x="807" y="387"/>
                  </a:lnTo>
                  <a:lnTo>
                    <a:pt x="835" y="385"/>
                  </a:lnTo>
                  <a:lnTo>
                    <a:pt x="858" y="384"/>
                  </a:lnTo>
                  <a:lnTo>
                    <a:pt x="881" y="349"/>
                  </a:lnTo>
                  <a:lnTo>
                    <a:pt x="904" y="318"/>
                  </a:lnTo>
                  <a:lnTo>
                    <a:pt x="927" y="292"/>
                  </a:lnTo>
                  <a:lnTo>
                    <a:pt x="950" y="268"/>
                  </a:lnTo>
                  <a:lnTo>
                    <a:pt x="972" y="248"/>
                  </a:lnTo>
                  <a:lnTo>
                    <a:pt x="993" y="231"/>
                  </a:lnTo>
                  <a:lnTo>
                    <a:pt x="1012" y="217"/>
                  </a:lnTo>
                  <a:lnTo>
                    <a:pt x="1031" y="205"/>
                  </a:lnTo>
                  <a:lnTo>
                    <a:pt x="1048" y="196"/>
                  </a:lnTo>
                  <a:lnTo>
                    <a:pt x="1063" y="188"/>
                  </a:lnTo>
                  <a:lnTo>
                    <a:pt x="1077" y="183"/>
                  </a:lnTo>
                  <a:lnTo>
                    <a:pt x="1088" y="179"/>
                  </a:lnTo>
                  <a:lnTo>
                    <a:pt x="1097" y="177"/>
                  </a:lnTo>
                  <a:lnTo>
                    <a:pt x="1104" y="175"/>
                  </a:lnTo>
                  <a:lnTo>
                    <a:pt x="1109" y="174"/>
                  </a:lnTo>
                  <a:lnTo>
                    <a:pt x="1110" y="174"/>
                  </a:lnTo>
                  <a:lnTo>
                    <a:pt x="1173" y="74"/>
                  </a:lnTo>
                  <a:lnTo>
                    <a:pt x="1176" y="71"/>
                  </a:lnTo>
                  <a:lnTo>
                    <a:pt x="1183" y="62"/>
                  </a:lnTo>
                  <a:lnTo>
                    <a:pt x="1194" y="51"/>
                  </a:lnTo>
                  <a:lnTo>
                    <a:pt x="1210" y="37"/>
                  </a:lnTo>
                  <a:lnTo>
                    <a:pt x="1231" y="24"/>
                  </a:lnTo>
                  <a:lnTo>
                    <a:pt x="1255" y="13"/>
                  </a:lnTo>
                  <a:lnTo>
                    <a:pt x="1284" y="6"/>
                  </a:lnTo>
                  <a:lnTo>
                    <a:pt x="1317" y="5"/>
                  </a:lnTo>
                  <a:lnTo>
                    <a:pt x="1320" y="5"/>
                  </a:lnTo>
                  <a:lnTo>
                    <a:pt x="1328" y="5"/>
                  </a:lnTo>
                  <a:lnTo>
                    <a:pt x="1339" y="6"/>
                  </a:lnTo>
                  <a:lnTo>
                    <a:pt x="1353" y="9"/>
                  </a:lnTo>
                  <a:lnTo>
                    <a:pt x="1370" y="16"/>
                  </a:lnTo>
                  <a:lnTo>
                    <a:pt x="1390" y="27"/>
                  </a:lnTo>
                  <a:lnTo>
                    <a:pt x="1410" y="42"/>
                  </a:lnTo>
                  <a:lnTo>
                    <a:pt x="1430" y="62"/>
                  </a:lnTo>
                  <a:lnTo>
                    <a:pt x="1573" y="68"/>
                  </a:lnTo>
                  <a:lnTo>
                    <a:pt x="1575" y="65"/>
                  </a:lnTo>
                  <a:lnTo>
                    <a:pt x="1584" y="57"/>
                  </a:lnTo>
                  <a:lnTo>
                    <a:pt x="1595" y="44"/>
                  </a:lnTo>
                  <a:lnTo>
                    <a:pt x="1611" y="30"/>
                  </a:lnTo>
                  <a:lnTo>
                    <a:pt x="1632" y="18"/>
                  </a:lnTo>
                  <a:lnTo>
                    <a:pt x="1656" y="7"/>
                  </a:lnTo>
                  <a:lnTo>
                    <a:pt x="1685" y="0"/>
                  </a:lnTo>
                  <a:lnTo>
                    <a:pt x="1716" y="0"/>
                  </a:lnTo>
                  <a:lnTo>
                    <a:pt x="1721" y="0"/>
                  </a:lnTo>
                  <a:lnTo>
                    <a:pt x="1731" y="1"/>
                  </a:lnTo>
                  <a:lnTo>
                    <a:pt x="1748" y="5"/>
                  </a:lnTo>
                  <a:lnTo>
                    <a:pt x="1768" y="12"/>
                  </a:lnTo>
                  <a:lnTo>
                    <a:pt x="1791" y="22"/>
                  </a:lnTo>
                  <a:lnTo>
                    <a:pt x="1814" y="38"/>
                  </a:lnTo>
                  <a:lnTo>
                    <a:pt x="1836" y="61"/>
                  </a:lnTo>
                  <a:lnTo>
                    <a:pt x="185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4139" y="1990"/>
              <a:ext cx="527" cy="246"/>
            </a:xfrm>
            <a:custGeom>
              <a:avLst/>
              <a:gdLst>
                <a:gd name="T0" fmla="*/ 813 w 814"/>
                <a:gd name="T1" fmla="*/ 5 h 400"/>
                <a:gd name="T2" fmla="*/ 802 w 814"/>
                <a:gd name="T3" fmla="*/ 4 h 400"/>
                <a:gd name="T4" fmla="*/ 778 w 814"/>
                <a:gd name="T5" fmla="*/ 2 h 400"/>
                <a:gd name="T6" fmla="*/ 741 w 814"/>
                <a:gd name="T7" fmla="*/ 0 h 400"/>
                <a:gd name="T8" fmla="*/ 690 w 814"/>
                <a:gd name="T9" fmla="*/ 0 h 400"/>
                <a:gd name="T10" fmla="*/ 624 w 814"/>
                <a:gd name="T11" fmla="*/ 4 h 400"/>
                <a:gd name="T12" fmla="*/ 541 w 814"/>
                <a:gd name="T13" fmla="*/ 11 h 400"/>
                <a:gd name="T14" fmla="*/ 443 w 814"/>
                <a:gd name="T15" fmla="*/ 24 h 400"/>
                <a:gd name="T16" fmla="*/ 385 w 814"/>
                <a:gd name="T17" fmla="*/ 32 h 400"/>
                <a:gd name="T18" fmla="*/ 367 w 814"/>
                <a:gd name="T19" fmla="*/ 36 h 400"/>
                <a:gd name="T20" fmla="*/ 336 w 814"/>
                <a:gd name="T21" fmla="*/ 48 h 400"/>
                <a:gd name="T22" fmla="*/ 291 w 814"/>
                <a:gd name="T23" fmla="*/ 71 h 400"/>
                <a:gd name="T24" fmla="*/ 237 w 814"/>
                <a:gd name="T25" fmla="*/ 108 h 400"/>
                <a:gd name="T26" fmla="*/ 174 w 814"/>
                <a:gd name="T27" fmla="*/ 162 h 400"/>
                <a:gd name="T28" fmla="*/ 107 w 814"/>
                <a:gd name="T29" fmla="*/ 238 h 400"/>
                <a:gd name="T30" fmla="*/ 36 w 814"/>
                <a:gd name="T31" fmla="*/ 339 h 400"/>
                <a:gd name="T32" fmla="*/ 3 w 814"/>
                <a:gd name="T33" fmla="*/ 400 h 400"/>
                <a:gd name="T34" fmla="*/ 31 w 814"/>
                <a:gd name="T35" fmla="*/ 398 h 400"/>
                <a:gd name="T36" fmla="*/ 82 w 814"/>
                <a:gd name="T37" fmla="*/ 396 h 400"/>
                <a:gd name="T38" fmla="*/ 147 w 814"/>
                <a:gd name="T39" fmla="*/ 392 h 400"/>
                <a:gd name="T40" fmla="*/ 223 w 814"/>
                <a:gd name="T41" fmla="*/ 389 h 400"/>
                <a:gd name="T42" fmla="*/ 304 w 814"/>
                <a:gd name="T43" fmla="*/ 388 h 400"/>
                <a:gd name="T44" fmla="*/ 382 w 814"/>
                <a:gd name="T45" fmla="*/ 387 h 400"/>
                <a:gd name="T46" fmla="*/ 454 w 814"/>
                <a:gd name="T47" fmla="*/ 389 h 400"/>
                <a:gd name="T48" fmla="*/ 486 w 814"/>
                <a:gd name="T49" fmla="*/ 388 h 400"/>
                <a:gd name="T50" fmla="*/ 494 w 814"/>
                <a:gd name="T51" fmla="*/ 366 h 400"/>
                <a:gd name="T52" fmla="*/ 510 w 814"/>
                <a:gd name="T53" fmla="*/ 327 h 400"/>
                <a:gd name="T54" fmla="*/ 538 w 814"/>
                <a:gd name="T55" fmla="*/ 275 h 400"/>
                <a:gd name="T56" fmla="*/ 576 w 814"/>
                <a:gd name="T57" fmla="*/ 215 h 400"/>
                <a:gd name="T58" fmla="*/ 627 w 814"/>
                <a:gd name="T59" fmla="*/ 150 h 400"/>
                <a:gd name="T60" fmla="*/ 691 w 814"/>
                <a:gd name="T61" fmla="*/ 87 h 400"/>
                <a:gd name="T62" fmla="*/ 769 w 814"/>
                <a:gd name="T6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400">
                  <a:moveTo>
                    <a:pt x="814" y="5"/>
                  </a:moveTo>
                  <a:lnTo>
                    <a:pt x="813" y="5"/>
                  </a:lnTo>
                  <a:lnTo>
                    <a:pt x="809" y="4"/>
                  </a:lnTo>
                  <a:lnTo>
                    <a:pt x="802" y="4"/>
                  </a:lnTo>
                  <a:lnTo>
                    <a:pt x="791" y="3"/>
                  </a:lnTo>
                  <a:lnTo>
                    <a:pt x="778" y="2"/>
                  </a:lnTo>
                  <a:lnTo>
                    <a:pt x="761" y="0"/>
                  </a:lnTo>
                  <a:lnTo>
                    <a:pt x="741" y="0"/>
                  </a:lnTo>
                  <a:lnTo>
                    <a:pt x="718" y="0"/>
                  </a:lnTo>
                  <a:lnTo>
                    <a:pt x="690" y="0"/>
                  </a:lnTo>
                  <a:lnTo>
                    <a:pt x="659" y="2"/>
                  </a:lnTo>
                  <a:lnTo>
                    <a:pt x="624" y="4"/>
                  </a:lnTo>
                  <a:lnTo>
                    <a:pt x="585" y="7"/>
                  </a:lnTo>
                  <a:lnTo>
                    <a:pt x="541" y="11"/>
                  </a:lnTo>
                  <a:lnTo>
                    <a:pt x="494" y="17"/>
                  </a:lnTo>
                  <a:lnTo>
                    <a:pt x="443" y="24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78" y="33"/>
                  </a:lnTo>
                  <a:lnTo>
                    <a:pt x="367" y="36"/>
                  </a:lnTo>
                  <a:lnTo>
                    <a:pt x="354" y="41"/>
                  </a:lnTo>
                  <a:lnTo>
                    <a:pt x="336" y="48"/>
                  </a:lnTo>
                  <a:lnTo>
                    <a:pt x="314" y="57"/>
                  </a:lnTo>
                  <a:lnTo>
                    <a:pt x="291" y="71"/>
                  </a:lnTo>
                  <a:lnTo>
                    <a:pt x="265" y="87"/>
                  </a:lnTo>
                  <a:lnTo>
                    <a:pt x="237" y="108"/>
                  </a:lnTo>
                  <a:lnTo>
                    <a:pt x="206" y="132"/>
                  </a:lnTo>
                  <a:lnTo>
                    <a:pt x="174" y="162"/>
                  </a:lnTo>
                  <a:lnTo>
                    <a:pt x="142" y="198"/>
                  </a:lnTo>
                  <a:lnTo>
                    <a:pt x="107" y="238"/>
                  </a:lnTo>
                  <a:lnTo>
                    <a:pt x="71" y="285"/>
                  </a:lnTo>
                  <a:lnTo>
                    <a:pt x="36" y="339"/>
                  </a:lnTo>
                  <a:lnTo>
                    <a:pt x="0" y="400"/>
                  </a:lnTo>
                  <a:lnTo>
                    <a:pt x="3" y="400"/>
                  </a:lnTo>
                  <a:lnTo>
                    <a:pt x="15" y="399"/>
                  </a:lnTo>
                  <a:lnTo>
                    <a:pt x="31" y="398"/>
                  </a:lnTo>
                  <a:lnTo>
                    <a:pt x="54" y="397"/>
                  </a:lnTo>
                  <a:lnTo>
                    <a:pt x="82" y="396"/>
                  </a:lnTo>
                  <a:lnTo>
                    <a:pt x="113" y="393"/>
                  </a:lnTo>
                  <a:lnTo>
                    <a:pt x="147" y="392"/>
                  </a:lnTo>
                  <a:lnTo>
                    <a:pt x="184" y="390"/>
                  </a:lnTo>
                  <a:lnTo>
                    <a:pt x="223" y="389"/>
                  </a:lnTo>
                  <a:lnTo>
                    <a:pt x="264" y="388"/>
                  </a:lnTo>
                  <a:lnTo>
                    <a:pt x="304" y="388"/>
                  </a:lnTo>
                  <a:lnTo>
                    <a:pt x="344" y="387"/>
                  </a:lnTo>
                  <a:lnTo>
                    <a:pt x="382" y="387"/>
                  </a:lnTo>
                  <a:lnTo>
                    <a:pt x="419" y="388"/>
                  </a:lnTo>
                  <a:lnTo>
                    <a:pt x="454" y="389"/>
                  </a:lnTo>
                  <a:lnTo>
                    <a:pt x="485" y="391"/>
                  </a:lnTo>
                  <a:lnTo>
                    <a:pt x="486" y="388"/>
                  </a:lnTo>
                  <a:lnTo>
                    <a:pt x="488" y="380"/>
                  </a:lnTo>
                  <a:lnTo>
                    <a:pt x="494" y="366"/>
                  </a:lnTo>
                  <a:lnTo>
                    <a:pt x="501" y="349"/>
                  </a:lnTo>
                  <a:lnTo>
                    <a:pt x="510" y="327"/>
                  </a:lnTo>
                  <a:lnTo>
                    <a:pt x="523" y="302"/>
                  </a:lnTo>
                  <a:lnTo>
                    <a:pt x="538" y="275"/>
                  </a:lnTo>
                  <a:lnTo>
                    <a:pt x="555" y="245"/>
                  </a:lnTo>
                  <a:lnTo>
                    <a:pt x="576" y="215"/>
                  </a:lnTo>
                  <a:lnTo>
                    <a:pt x="600" y="183"/>
                  </a:lnTo>
                  <a:lnTo>
                    <a:pt x="627" y="150"/>
                  </a:lnTo>
                  <a:lnTo>
                    <a:pt x="657" y="118"/>
                  </a:lnTo>
                  <a:lnTo>
                    <a:pt x="691" y="87"/>
                  </a:lnTo>
                  <a:lnTo>
                    <a:pt x="728" y="58"/>
                  </a:lnTo>
                  <a:lnTo>
                    <a:pt x="769" y="30"/>
                  </a:lnTo>
                  <a:lnTo>
                    <a:pt x="8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4525" y="1996"/>
              <a:ext cx="538" cy="332"/>
            </a:xfrm>
            <a:custGeom>
              <a:avLst/>
              <a:gdLst>
                <a:gd name="T0" fmla="*/ 1 w 828"/>
                <a:gd name="T1" fmla="*/ 390 h 540"/>
                <a:gd name="T2" fmla="*/ 13 w 828"/>
                <a:gd name="T3" fmla="*/ 365 h 540"/>
                <a:gd name="T4" fmla="*/ 33 w 828"/>
                <a:gd name="T5" fmla="*/ 321 h 540"/>
                <a:gd name="T6" fmla="*/ 64 w 828"/>
                <a:gd name="T7" fmla="*/ 264 h 540"/>
                <a:gd name="T8" fmla="*/ 106 w 828"/>
                <a:gd name="T9" fmla="*/ 199 h 540"/>
                <a:gd name="T10" fmla="*/ 156 w 828"/>
                <a:gd name="T11" fmla="*/ 132 h 540"/>
                <a:gd name="T12" fmla="*/ 216 w 828"/>
                <a:gd name="T13" fmla="*/ 71 h 540"/>
                <a:gd name="T14" fmla="*/ 284 w 828"/>
                <a:gd name="T15" fmla="*/ 19 h 540"/>
                <a:gd name="T16" fmla="*/ 325 w 828"/>
                <a:gd name="T17" fmla="*/ 0 h 540"/>
                <a:gd name="T18" fmla="*/ 353 w 828"/>
                <a:gd name="T19" fmla="*/ 0 h 540"/>
                <a:gd name="T20" fmla="*/ 405 w 828"/>
                <a:gd name="T21" fmla="*/ 1 h 540"/>
                <a:gd name="T22" fmla="*/ 473 w 828"/>
                <a:gd name="T23" fmla="*/ 3 h 540"/>
                <a:gd name="T24" fmla="*/ 552 w 828"/>
                <a:gd name="T25" fmla="*/ 5 h 540"/>
                <a:gd name="T26" fmla="*/ 636 w 828"/>
                <a:gd name="T27" fmla="*/ 10 h 540"/>
                <a:gd name="T28" fmla="*/ 719 w 828"/>
                <a:gd name="T29" fmla="*/ 17 h 540"/>
                <a:gd name="T30" fmla="*/ 795 w 828"/>
                <a:gd name="T31" fmla="*/ 25 h 540"/>
                <a:gd name="T32" fmla="*/ 826 w 828"/>
                <a:gd name="T33" fmla="*/ 32 h 540"/>
                <a:gd name="T34" fmla="*/ 807 w 828"/>
                <a:gd name="T35" fmla="*/ 46 h 540"/>
                <a:gd name="T36" fmla="*/ 776 w 828"/>
                <a:gd name="T37" fmla="*/ 76 h 540"/>
                <a:gd name="T38" fmla="*/ 737 w 828"/>
                <a:gd name="T39" fmla="*/ 122 h 540"/>
                <a:gd name="T40" fmla="*/ 692 w 828"/>
                <a:gd name="T41" fmla="*/ 184 h 540"/>
                <a:gd name="T42" fmla="*/ 648 w 828"/>
                <a:gd name="T43" fmla="*/ 264 h 540"/>
                <a:gd name="T44" fmla="*/ 609 w 828"/>
                <a:gd name="T45" fmla="*/ 360 h 540"/>
                <a:gd name="T46" fmla="*/ 579 w 828"/>
                <a:gd name="T47" fmla="*/ 476 h 540"/>
                <a:gd name="T48" fmla="*/ 567 w 828"/>
                <a:gd name="T49" fmla="*/ 539 h 540"/>
                <a:gd name="T50" fmla="*/ 553 w 828"/>
                <a:gd name="T51" fmla="*/ 532 h 540"/>
                <a:gd name="T52" fmla="*/ 522 w 828"/>
                <a:gd name="T53" fmla="*/ 518 h 540"/>
                <a:gd name="T54" fmla="*/ 473 w 828"/>
                <a:gd name="T55" fmla="*/ 500 h 540"/>
                <a:gd name="T56" fmla="*/ 405 w 828"/>
                <a:gd name="T57" fmla="*/ 478 h 540"/>
                <a:gd name="T58" fmla="*/ 318 w 828"/>
                <a:gd name="T59" fmla="*/ 454 h 540"/>
                <a:gd name="T60" fmla="*/ 208 w 828"/>
                <a:gd name="T61" fmla="*/ 430 h 540"/>
                <a:gd name="T62" fmla="*/ 76 w 828"/>
                <a:gd name="T63" fmla="*/ 40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8" h="540">
                  <a:moveTo>
                    <a:pt x="0" y="394"/>
                  </a:moveTo>
                  <a:lnTo>
                    <a:pt x="1" y="390"/>
                  </a:lnTo>
                  <a:lnTo>
                    <a:pt x="6" y="381"/>
                  </a:lnTo>
                  <a:lnTo>
                    <a:pt x="13" y="365"/>
                  </a:lnTo>
                  <a:lnTo>
                    <a:pt x="22" y="345"/>
                  </a:lnTo>
                  <a:lnTo>
                    <a:pt x="33" y="321"/>
                  </a:lnTo>
                  <a:lnTo>
                    <a:pt x="48" y="294"/>
                  </a:lnTo>
                  <a:lnTo>
                    <a:pt x="64" y="264"/>
                  </a:lnTo>
                  <a:lnTo>
                    <a:pt x="84" y="231"/>
                  </a:lnTo>
                  <a:lnTo>
                    <a:pt x="106" y="199"/>
                  </a:lnTo>
                  <a:lnTo>
                    <a:pt x="130" y="166"/>
                  </a:lnTo>
                  <a:lnTo>
                    <a:pt x="156" y="132"/>
                  </a:lnTo>
                  <a:lnTo>
                    <a:pt x="185" y="101"/>
                  </a:lnTo>
                  <a:lnTo>
                    <a:pt x="216" y="71"/>
                  </a:lnTo>
                  <a:lnTo>
                    <a:pt x="249" y="43"/>
                  </a:lnTo>
                  <a:lnTo>
                    <a:pt x="284" y="19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6" y="0"/>
                  </a:lnTo>
                  <a:lnTo>
                    <a:pt x="353" y="0"/>
                  </a:lnTo>
                  <a:lnTo>
                    <a:pt x="377" y="1"/>
                  </a:lnTo>
                  <a:lnTo>
                    <a:pt x="405" y="1"/>
                  </a:lnTo>
                  <a:lnTo>
                    <a:pt x="438" y="2"/>
                  </a:lnTo>
                  <a:lnTo>
                    <a:pt x="473" y="3"/>
                  </a:lnTo>
                  <a:lnTo>
                    <a:pt x="511" y="4"/>
                  </a:lnTo>
                  <a:lnTo>
                    <a:pt x="552" y="5"/>
                  </a:lnTo>
                  <a:lnTo>
                    <a:pt x="594" y="8"/>
                  </a:lnTo>
                  <a:lnTo>
                    <a:pt x="636" y="10"/>
                  </a:lnTo>
                  <a:lnTo>
                    <a:pt x="678" y="14"/>
                  </a:lnTo>
                  <a:lnTo>
                    <a:pt x="719" y="17"/>
                  </a:lnTo>
                  <a:lnTo>
                    <a:pt x="758" y="20"/>
                  </a:lnTo>
                  <a:lnTo>
                    <a:pt x="795" y="25"/>
                  </a:lnTo>
                  <a:lnTo>
                    <a:pt x="828" y="30"/>
                  </a:lnTo>
                  <a:lnTo>
                    <a:pt x="826" y="32"/>
                  </a:lnTo>
                  <a:lnTo>
                    <a:pt x="819" y="37"/>
                  </a:lnTo>
                  <a:lnTo>
                    <a:pt x="807" y="46"/>
                  </a:lnTo>
                  <a:lnTo>
                    <a:pt x="793" y="60"/>
                  </a:lnTo>
                  <a:lnTo>
                    <a:pt x="776" y="76"/>
                  </a:lnTo>
                  <a:lnTo>
                    <a:pt x="758" y="96"/>
                  </a:lnTo>
                  <a:lnTo>
                    <a:pt x="737" y="122"/>
                  </a:lnTo>
                  <a:lnTo>
                    <a:pt x="715" y="151"/>
                  </a:lnTo>
                  <a:lnTo>
                    <a:pt x="692" y="184"/>
                  </a:lnTo>
                  <a:lnTo>
                    <a:pt x="670" y="222"/>
                  </a:lnTo>
                  <a:lnTo>
                    <a:pt x="648" y="264"/>
                  </a:lnTo>
                  <a:lnTo>
                    <a:pt x="628" y="310"/>
                  </a:lnTo>
                  <a:lnTo>
                    <a:pt x="609" y="360"/>
                  </a:lnTo>
                  <a:lnTo>
                    <a:pt x="593" y="416"/>
                  </a:lnTo>
                  <a:lnTo>
                    <a:pt x="579" y="476"/>
                  </a:lnTo>
                  <a:lnTo>
                    <a:pt x="569" y="540"/>
                  </a:lnTo>
                  <a:lnTo>
                    <a:pt x="567" y="539"/>
                  </a:lnTo>
                  <a:lnTo>
                    <a:pt x="562" y="537"/>
                  </a:lnTo>
                  <a:lnTo>
                    <a:pt x="553" y="532"/>
                  </a:lnTo>
                  <a:lnTo>
                    <a:pt x="539" y="525"/>
                  </a:lnTo>
                  <a:lnTo>
                    <a:pt x="522" y="518"/>
                  </a:lnTo>
                  <a:lnTo>
                    <a:pt x="500" y="509"/>
                  </a:lnTo>
                  <a:lnTo>
                    <a:pt x="473" y="500"/>
                  </a:lnTo>
                  <a:lnTo>
                    <a:pt x="442" y="490"/>
                  </a:lnTo>
                  <a:lnTo>
                    <a:pt x="405" y="478"/>
                  </a:lnTo>
                  <a:lnTo>
                    <a:pt x="364" y="466"/>
                  </a:lnTo>
                  <a:lnTo>
                    <a:pt x="318" y="454"/>
                  </a:lnTo>
                  <a:lnTo>
                    <a:pt x="266" y="441"/>
                  </a:lnTo>
                  <a:lnTo>
                    <a:pt x="208" y="430"/>
                  </a:lnTo>
                  <a:lnTo>
                    <a:pt x="145" y="417"/>
                  </a:lnTo>
                  <a:lnTo>
                    <a:pt x="76" y="405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01"/>
            <p:cNvSpPr>
              <a:spLocks/>
            </p:cNvSpPr>
            <p:nvPr/>
          </p:nvSpPr>
          <p:spPr bwMode="auto">
            <a:xfrm>
              <a:off x="3968" y="2047"/>
              <a:ext cx="273" cy="195"/>
            </a:xfrm>
            <a:custGeom>
              <a:avLst/>
              <a:gdLst>
                <a:gd name="T0" fmla="*/ 0 w 423"/>
                <a:gd name="T1" fmla="*/ 144 h 317"/>
                <a:gd name="T2" fmla="*/ 5 w 423"/>
                <a:gd name="T3" fmla="*/ 147 h 317"/>
                <a:gd name="T4" fmla="*/ 19 w 423"/>
                <a:gd name="T5" fmla="*/ 155 h 317"/>
                <a:gd name="T6" fmla="*/ 37 w 423"/>
                <a:gd name="T7" fmla="*/ 170 h 317"/>
                <a:gd name="T8" fmla="*/ 57 w 423"/>
                <a:gd name="T9" fmla="*/ 190 h 317"/>
                <a:gd name="T10" fmla="*/ 74 w 423"/>
                <a:gd name="T11" fmla="*/ 215 h 317"/>
                <a:gd name="T12" fmla="*/ 87 w 423"/>
                <a:gd name="T13" fmla="*/ 244 h 317"/>
                <a:gd name="T14" fmla="*/ 91 w 423"/>
                <a:gd name="T15" fmla="*/ 279 h 317"/>
                <a:gd name="T16" fmla="*/ 84 w 423"/>
                <a:gd name="T17" fmla="*/ 317 h 317"/>
                <a:gd name="T18" fmla="*/ 85 w 423"/>
                <a:gd name="T19" fmla="*/ 315 h 317"/>
                <a:gd name="T20" fmla="*/ 91 w 423"/>
                <a:gd name="T21" fmla="*/ 314 h 317"/>
                <a:gd name="T22" fmla="*/ 98 w 423"/>
                <a:gd name="T23" fmla="*/ 312 h 317"/>
                <a:gd name="T24" fmla="*/ 109 w 423"/>
                <a:gd name="T25" fmla="*/ 309 h 317"/>
                <a:gd name="T26" fmla="*/ 120 w 423"/>
                <a:gd name="T27" fmla="*/ 305 h 317"/>
                <a:gd name="T28" fmla="*/ 133 w 423"/>
                <a:gd name="T29" fmla="*/ 302 h 317"/>
                <a:gd name="T30" fmla="*/ 148 w 423"/>
                <a:gd name="T31" fmla="*/ 299 h 317"/>
                <a:gd name="T32" fmla="*/ 163 w 423"/>
                <a:gd name="T33" fmla="*/ 297 h 317"/>
                <a:gd name="T34" fmla="*/ 164 w 423"/>
                <a:gd name="T35" fmla="*/ 295 h 317"/>
                <a:gd name="T36" fmla="*/ 166 w 423"/>
                <a:gd name="T37" fmla="*/ 289 h 317"/>
                <a:gd name="T38" fmla="*/ 170 w 423"/>
                <a:gd name="T39" fmla="*/ 279 h 317"/>
                <a:gd name="T40" fmla="*/ 176 w 423"/>
                <a:gd name="T41" fmla="*/ 266 h 317"/>
                <a:gd name="T42" fmla="*/ 183 w 423"/>
                <a:gd name="T43" fmla="*/ 250 h 317"/>
                <a:gd name="T44" fmla="*/ 194 w 423"/>
                <a:gd name="T45" fmla="*/ 232 h 317"/>
                <a:gd name="T46" fmla="*/ 205 w 423"/>
                <a:gd name="T47" fmla="*/ 212 h 317"/>
                <a:gd name="T48" fmla="*/ 220 w 423"/>
                <a:gd name="T49" fmla="*/ 190 h 317"/>
                <a:gd name="T50" fmla="*/ 236 w 423"/>
                <a:gd name="T51" fmla="*/ 167 h 317"/>
                <a:gd name="T52" fmla="*/ 255 w 423"/>
                <a:gd name="T53" fmla="*/ 143 h 317"/>
                <a:gd name="T54" fmla="*/ 277 w 423"/>
                <a:gd name="T55" fmla="*/ 117 h 317"/>
                <a:gd name="T56" fmla="*/ 300 w 423"/>
                <a:gd name="T57" fmla="*/ 93 h 317"/>
                <a:gd name="T58" fmla="*/ 326 w 423"/>
                <a:gd name="T59" fmla="*/ 68 h 317"/>
                <a:gd name="T60" fmla="*/ 356 w 423"/>
                <a:gd name="T61" fmla="*/ 45 h 317"/>
                <a:gd name="T62" fmla="*/ 388 w 423"/>
                <a:gd name="T63" fmla="*/ 22 h 317"/>
                <a:gd name="T64" fmla="*/ 423 w 423"/>
                <a:gd name="T65" fmla="*/ 0 h 317"/>
                <a:gd name="T66" fmla="*/ 420 w 423"/>
                <a:gd name="T67" fmla="*/ 1 h 317"/>
                <a:gd name="T68" fmla="*/ 410 w 423"/>
                <a:gd name="T69" fmla="*/ 2 h 317"/>
                <a:gd name="T70" fmla="*/ 396 w 423"/>
                <a:gd name="T71" fmla="*/ 5 h 317"/>
                <a:gd name="T72" fmla="*/ 378 w 423"/>
                <a:gd name="T73" fmla="*/ 10 h 317"/>
                <a:gd name="T74" fmla="*/ 355 w 423"/>
                <a:gd name="T75" fmla="*/ 15 h 317"/>
                <a:gd name="T76" fmla="*/ 329 w 423"/>
                <a:gd name="T77" fmla="*/ 22 h 317"/>
                <a:gd name="T78" fmla="*/ 299 w 423"/>
                <a:gd name="T79" fmla="*/ 30 h 317"/>
                <a:gd name="T80" fmla="*/ 267 w 423"/>
                <a:gd name="T81" fmla="*/ 39 h 317"/>
                <a:gd name="T82" fmla="*/ 233 w 423"/>
                <a:gd name="T83" fmla="*/ 48 h 317"/>
                <a:gd name="T84" fmla="*/ 198 w 423"/>
                <a:gd name="T85" fmla="*/ 60 h 317"/>
                <a:gd name="T86" fmla="*/ 164 w 423"/>
                <a:gd name="T87" fmla="*/ 71 h 317"/>
                <a:gd name="T88" fmla="*/ 128 w 423"/>
                <a:gd name="T89" fmla="*/ 84 h 317"/>
                <a:gd name="T90" fmla="*/ 94 w 423"/>
                <a:gd name="T91" fmla="*/ 98 h 317"/>
                <a:gd name="T92" fmla="*/ 61 w 423"/>
                <a:gd name="T93" fmla="*/ 113 h 317"/>
                <a:gd name="T94" fmla="*/ 29 w 423"/>
                <a:gd name="T95" fmla="*/ 128 h 317"/>
                <a:gd name="T96" fmla="*/ 0 w 423"/>
                <a:gd name="T97" fmla="*/ 14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17">
                  <a:moveTo>
                    <a:pt x="0" y="144"/>
                  </a:moveTo>
                  <a:lnTo>
                    <a:pt x="5" y="147"/>
                  </a:lnTo>
                  <a:lnTo>
                    <a:pt x="19" y="155"/>
                  </a:lnTo>
                  <a:lnTo>
                    <a:pt x="37" y="170"/>
                  </a:lnTo>
                  <a:lnTo>
                    <a:pt x="57" y="190"/>
                  </a:lnTo>
                  <a:lnTo>
                    <a:pt x="74" y="215"/>
                  </a:lnTo>
                  <a:lnTo>
                    <a:pt x="87" y="244"/>
                  </a:lnTo>
                  <a:lnTo>
                    <a:pt x="91" y="279"/>
                  </a:lnTo>
                  <a:lnTo>
                    <a:pt x="84" y="317"/>
                  </a:lnTo>
                  <a:lnTo>
                    <a:pt x="85" y="315"/>
                  </a:lnTo>
                  <a:lnTo>
                    <a:pt x="91" y="314"/>
                  </a:lnTo>
                  <a:lnTo>
                    <a:pt x="98" y="312"/>
                  </a:lnTo>
                  <a:lnTo>
                    <a:pt x="109" y="309"/>
                  </a:lnTo>
                  <a:lnTo>
                    <a:pt x="120" y="305"/>
                  </a:lnTo>
                  <a:lnTo>
                    <a:pt x="133" y="302"/>
                  </a:lnTo>
                  <a:lnTo>
                    <a:pt x="148" y="299"/>
                  </a:lnTo>
                  <a:lnTo>
                    <a:pt x="163" y="297"/>
                  </a:lnTo>
                  <a:lnTo>
                    <a:pt x="164" y="295"/>
                  </a:lnTo>
                  <a:lnTo>
                    <a:pt x="166" y="289"/>
                  </a:lnTo>
                  <a:lnTo>
                    <a:pt x="170" y="279"/>
                  </a:lnTo>
                  <a:lnTo>
                    <a:pt x="176" y="266"/>
                  </a:lnTo>
                  <a:lnTo>
                    <a:pt x="183" y="250"/>
                  </a:lnTo>
                  <a:lnTo>
                    <a:pt x="194" y="232"/>
                  </a:lnTo>
                  <a:lnTo>
                    <a:pt x="205" y="212"/>
                  </a:lnTo>
                  <a:lnTo>
                    <a:pt x="220" y="190"/>
                  </a:lnTo>
                  <a:lnTo>
                    <a:pt x="236" y="167"/>
                  </a:lnTo>
                  <a:lnTo>
                    <a:pt x="255" y="143"/>
                  </a:lnTo>
                  <a:lnTo>
                    <a:pt x="277" y="117"/>
                  </a:lnTo>
                  <a:lnTo>
                    <a:pt x="300" y="93"/>
                  </a:lnTo>
                  <a:lnTo>
                    <a:pt x="326" y="68"/>
                  </a:lnTo>
                  <a:lnTo>
                    <a:pt x="356" y="45"/>
                  </a:lnTo>
                  <a:lnTo>
                    <a:pt x="388" y="22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0" y="2"/>
                  </a:lnTo>
                  <a:lnTo>
                    <a:pt x="396" y="5"/>
                  </a:lnTo>
                  <a:lnTo>
                    <a:pt x="378" y="10"/>
                  </a:lnTo>
                  <a:lnTo>
                    <a:pt x="355" y="15"/>
                  </a:lnTo>
                  <a:lnTo>
                    <a:pt x="329" y="22"/>
                  </a:lnTo>
                  <a:lnTo>
                    <a:pt x="299" y="30"/>
                  </a:lnTo>
                  <a:lnTo>
                    <a:pt x="267" y="39"/>
                  </a:lnTo>
                  <a:lnTo>
                    <a:pt x="233" y="48"/>
                  </a:lnTo>
                  <a:lnTo>
                    <a:pt x="198" y="60"/>
                  </a:lnTo>
                  <a:lnTo>
                    <a:pt x="164" y="71"/>
                  </a:lnTo>
                  <a:lnTo>
                    <a:pt x="128" y="84"/>
                  </a:lnTo>
                  <a:lnTo>
                    <a:pt x="94" y="98"/>
                  </a:lnTo>
                  <a:lnTo>
                    <a:pt x="61" y="113"/>
                  </a:lnTo>
                  <a:lnTo>
                    <a:pt x="29" y="12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02"/>
            <p:cNvSpPr>
              <a:spLocks/>
            </p:cNvSpPr>
            <p:nvPr/>
          </p:nvSpPr>
          <p:spPr bwMode="auto">
            <a:xfrm>
              <a:off x="4131" y="2338"/>
              <a:ext cx="746" cy="251"/>
            </a:xfrm>
            <a:custGeom>
              <a:avLst/>
              <a:gdLst>
                <a:gd name="T0" fmla="*/ 7 w 1150"/>
                <a:gd name="T1" fmla="*/ 34 h 409"/>
                <a:gd name="T2" fmla="*/ 42 w 1150"/>
                <a:gd name="T3" fmla="*/ 67 h 409"/>
                <a:gd name="T4" fmla="*/ 72 w 1150"/>
                <a:gd name="T5" fmla="*/ 126 h 409"/>
                <a:gd name="T6" fmla="*/ 53 w 1150"/>
                <a:gd name="T7" fmla="*/ 198 h 409"/>
                <a:gd name="T8" fmla="*/ 11 w 1150"/>
                <a:gd name="T9" fmla="*/ 236 h 409"/>
                <a:gd name="T10" fmla="*/ 18 w 1150"/>
                <a:gd name="T11" fmla="*/ 241 h 409"/>
                <a:gd name="T12" fmla="*/ 33 w 1150"/>
                <a:gd name="T13" fmla="*/ 248 h 409"/>
                <a:gd name="T14" fmla="*/ 55 w 1150"/>
                <a:gd name="T15" fmla="*/ 257 h 409"/>
                <a:gd name="T16" fmla="*/ 84 w 1150"/>
                <a:gd name="T17" fmla="*/ 269 h 409"/>
                <a:gd name="T18" fmla="*/ 121 w 1150"/>
                <a:gd name="T19" fmla="*/ 283 h 409"/>
                <a:gd name="T20" fmla="*/ 166 w 1150"/>
                <a:gd name="T21" fmla="*/ 298 h 409"/>
                <a:gd name="T22" fmla="*/ 217 w 1150"/>
                <a:gd name="T23" fmla="*/ 314 h 409"/>
                <a:gd name="T24" fmla="*/ 278 w 1150"/>
                <a:gd name="T25" fmla="*/ 330 h 409"/>
                <a:gd name="T26" fmla="*/ 346 w 1150"/>
                <a:gd name="T27" fmla="*/ 346 h 409"/>
                <a:gd name="T28" fmla="*/ 422 w 1150"/>
                <a:gd name="T29" fmla="*/ 361 h 409"/>
                <a:gd name="T30" fmla="*/ 506 w 1150"/>
                <a:gd name="T31" fmla="*/ 375 h 409"/>
                <a:gd name="T32" fmla="*/ 599 w 1150"/>
                <a:gd name="T33" fmla="*/ 386 h 409"/>
                <a:gd name="T34" fmla="*/ 700 w 1150"/>
                <a:gd name="T35" fmla="*/ 397 h 409"/>
                <a:gd name="T36" fmla="*/ 809 w 1150"/>
                <a:gd name="T37" fmla="*/ 405 h 409"/>
                <a:gd name="T38" fmla="*/ 927 w 1150"/>
                <a:gd name="T39" fmla="*/ 408 h 409"/>
                <a:gd name="T40" fmla="*/ 989 w 1150"/>
                <a:gd name="T41" fmla="*/ 402 h 409"/>
                <a:gd name="T42" fmla="*/ 997 w 1150"/>
                <a:gd name="T43" fmla="*/ 352 h 409"/>
                <a:gd name="T44" fmla="*/ 1028 w 1150"/>
                <a:gd name="T45" fmla="*/ 277 h 409"/>
                <a:gd name="T46" fmla="*/ 1097 w 1150"/>
                <a:gd name="T47" fmla="*/ 198 h 409"/>
                <a:gd name="T48" fmla="*/ 1149 w 1150"/>
                <a:gd name="T49" fmla="*/ 166 h 409"/>
                <a:gd name="T50" fmla="*/ 1138 w 1150"/>
                <a:gd name="T51" fmla="*/ 162 h 409"/>
                <a:gd name="T52" fmla="*/ 1116 w 1150"/>
                <a:gd name="T53" fmla="*/ 151 h 409"/>
                <a:gd name="T54" fmla="*/ 1085 w 1150"/>
                <a:gd name="T55" fmla="*/ 137 h 409"/>
                <a:gd name="T56" fmla="*/ 1042 w 1150"/>
                <a:gd name="T57" fmla="*/ 121 h 409"/>
                <a:gd name="T58" fmla="*/ 991 w 1150"/>
                <a:gd name="T59" fmla="*/ 103 h 409"/>
                <a:gd name="T60" fmla="*/ 932 w 1150"/>
                <a:gd name="T61" fmla="*/ 84 h 409"/>
                <a:gd name="T62" fmla="*/ 862 w 1150"/>
                <a:gd name="T63" fmla="*/ 65 h 409"/>
                <a:gd name="T64" fmla="*/ 786 w 1150"/>
                <a:gd name="T65" fmla="*/ 46 h 409"/>
                <a:gd name="T66" fmla="*/ 702 w 1150"/>
                <a:gd name="T67" fmla="*/ 30 h 409"/>
                <a:gd name="T68" fmla="*/ 611 w 1150"/>
                <a:gd name="T69" fmla="*/ 16 h 409"/>
                <a:gd name="T70" fmla="*/ 512 w 1150"/>
                <a:gd name="T71" fmla="*/ 6 h 409"/>
                <a:gd name="T72" fmla="*/ 409 w 1150"/>
                <a:gd name="T73" fmla="*/ 0 h 409"/>
                <a:gd name="T74" fmla="*/ 298 w 1150"/>
                <a:gd name="T75" fmla="*/ 0 h 409"/>
                <a:gd name="T76" fmla="*/ 183 w 1150"/>
                <a:gd name="T77" fmla="*/ 6 h 409"/>
                <a:gd name="T78" fmla="*/ 62 w 1150"/>
                <a:gd name="T79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0" h="409">
                  <a:moveTo>
                    <a:pt x="0" y="29"/>
                  </a:moveTo>
                  <a:lnTo>
                    <a:pt x="7" y="34"/>
                  </a:lnTo>
                  <a:lnTo>
                    <a:pt x="23" y="47"/>
                  </a:lnTo>
                  <a:lnTo>
                    <a:pt x="42" y="67"/>
                  </a:lnTo>
                  <a:lnTo>
                    <a:pt x="61" y="95"/>
                  </a:lnTo>
                  <a:lnTo>
                    <a:pt x="72" y="126"/>
                  </a:lnTo>
                  <a:lnTo>
                    <a:pt x="71" y="160"/>
                  </a:lnTo>
                  <a:lnTo>
                    <a:pt x="53" y="198"/>
                  </a:lnTo>
                  <a:lnTo>
                    <a:pt x="10" y="236"/>
                  </a:lnTo>
                  <a:lnTo>
                    <a:pt x="11" y="236"/>
                  </a:lnTo>
                  <a:lnTo>
                    <a:pt x="13" y="239"/>
                  </a:lnTo>
                  <a:lnTo>
                    <a:pt x="18" y="241"/>
                  </a:lnTo>
                  <a:lnTo>
                    <a:pt x="25" y="243"/>
                  </a:lnTo>
                  <a:lnTo>
                    <a:pt x="33" y="248"/>
                  </a:lnTo>
                  <a:lnTo>
                    <a:pt x="42" y="253"/>
                  </a:lnTo>
                  <a:lnTo>
                    <a:pt x="55" y="257"/>
                  </a:lnTo>
                  <a:lnTo>
                    <a:pt x="69" y="263"/>
                  </a:lnTo>
                  <a:lnTo>
                    <a:pt x="84" y="269"/>
                  </a:lnTo>
                  <a:lnTo>
                    <a:pt x="101" y="276"/>
                  </a:lnTo>
                  <a:lnTo>
                    <a:pt x="121" y="283"/>
                  </a:lnTo>
                  <a:lnTo>
                    <a:pt x="142" y="291"/>
                  </a:lnTo>
                  <a:lnTo>
                    <a:pt x="166" y="298"/>
                  </a:lnTo>
                  <a:lnTo>
                    <a:pt x="191" y="306"/>
                  </a:lnTo>
                  <a:lnTo>
                    <a:pt x="217" y="314"/>
                  </a:lnTo>
                  <a:lnTo>
                    <a:pt x="247" y="322"/>
                  </a:lnTo>
                  <a:lnTo>
                    <a:pt x="278" y="330"/>
                  </a:lnTo>
                  <a:lnTo>
                    <a:pt x="311" y="338"/>
                  </a:lnTo>
                  <a:lnTo>
                    <a:pt x="346" y="346"/>
                  </a:lnTo>
                  <a:lnTo>
                    <a:pt x="383" y="353"/>
                  </a:lnTo>
                  <a:lnTo>
                    <a:pt x="422" y="361"/>
                  </a:lnTo>
                  <a:lnTo>
                    <a:pt x="464" y="368"/>
                  </a:lnTo>
                  <a:lnTo>
                    <a:pt x="506" y="375"/>
                  </a:lnTo>
                  <a:lnTo>
                    <a:pt x="551" y="381"/>
                  </a:lnTo>
                  <a:lnTo>
                    <a:pt x="599" y="386"/>
                  </a:lnTo>
                  <a:lnTo>
                    <a:pt x="648" y="392"/>
                  </a:lnTo>
                  <a:lnTo>
                    <a:pt x="700" y="397"/>
                  </a:lnTo>
                  <a:lnTo>
                    <a:pt x="754" y="401"/>
                  </a:lnTo>
                  <a:lnTo>
                    <a:pt x="809" y="405"/>
                  </a:lnTo>
                  <a:lnTo>
                    <a:pt x="867" y="407"/>
                  </a:lnTo>
                  <a:lnTo>
                    <a:pt x="927" y="408"/>
                  </a:lnTo>
                  <a:lnTo>
                    <a:pt x="989" y="409"/>
                  </a:lnTo>
                  <a:lnTo>
                    <a:pt x="989" y="402"/>
                  </a:lnTo>
                  <a:lnTo>
                    <a:pt x="991" y="382"/>
                  </a:lnTo>
                  <a:lnTo>
                    <a:pt x="997" y="352"/>
                  </a:lnTo>
                  <a:lnTo>
                    <a:pt x="1010" y="316"/>
                  </a:lnTo>
                  <a:lnTo>
                    <a:pt x="1028" y="277"/>
                  </a:lnTo>
                  <a:lnTo>
                    <a:pt x="1057" y="236"/>
                  </a:lnTo>
                  <a:lnTo>
                    <a:pt x="1097" y="198"/>
                  </a:lnTo>
                  <a:lnTo>
                    <a:pt x="1150" y="167"/>
                  </a:lnTo>
                  <a:lnTo>
                    <a:pt x="1149" y="166"/>
                  </a:lnTo>
                  <a:lnTo>
                    <a:pt x="1145" y="165"/>
                  </a:lnTo>
                  <a:lnTo>
                    <a:pt x="1138" y="162"/>
                  </a:lnTo>
                  <a:lnTo>
                    <a:pt x="1128" y="157"/>
                  </a:lnTo>
                  <a:lnTo>
                    <a:pt x="1116" y="151"/>
                  </a:lnTo>
                  <a:lnTo>
                    <a:pt x="1102" y="145"/>
                  </a:lnTo>
                  <a:lnTo>
                    <a:pt x="1085" y="137"/>
                  </a:lnTo>
                  <a:lnTo>
                    <a:pt x="1064" y="129"/>
                  </a:lnTo>
                  <a:lnTo>
                    <a:pt x="1042" y="121"/>
                  </a:lnTo>
                  <a:lnTo>
                    <a:pt x="1018" y="112"/>
                  </a:lnTo>
                  <a:lnTo>
                    <a:pt x="991" y="103"/>
                  </a:lnTo>
                  <a:lnTo>
                    <a:pt x="963" y="94"/>
                  </a:lnTo>
                  <a:lnTo>
                    <a:pt x="932" y="84"/>
                  </a:lnTo>
                  <a:lnTo>
                    <a:pt x="898" y="75"/>
                  </a:lnTo>
                  <a:lnTo>
                    <a:pt x="862" y="65"/>
                  </a:lnTo>
                  <a:lnTo>
                    <a:pt x="826" y="56"/>
                  </a:lnTo>
                  <a:lnTo>
                    <a:pt x="786" y="46"/>
                  </a:lnTo>
                  <a:lnTo>
                    <a:pt x="745" y="38"/>
                  </a:lnTo>
                  <a:lnTo>
                    <a:pt x="702" y="30"/>
                  </a:lnTo>
                  <a:lnTo>
                    <a:pt x="657" y="23"/>
                  </a:lnTo>
                  <a:lnTo>
                    <a:pt x="611" y="16"/>
                  </a:lnTo>
                  <a:lnTo>
                    <a:pt x="563" y="11"/>
                  </a:lnTo>
                  <a:lnTo>
                    <a:pt x="512" y="6"/>
                  </a:lnTo>
                  <a:lnTo>
                    <a:pt x="462" y="3"/>
                  </a:lnTo>
                  <a:lnTo>
                    <a:pt x="409" y="0"/>
                  </a:lnTo>
                  <a:lnTo>
                    <a:pt x="354" y="0"/>
                  </a:lnTo>
                  <a:lnTo>
                    <a:pt x="298" y="0"/>
                  </a:lnTo>
                  <a:lnTo>
                    <a:pt x="240" y="3"/>
                  </a:lnTo>
                  <a:lnTo>
                    <a:pt x="183" y="6"/>
                  </a:lnTo>
                  <a:lnTo>
                    <a:pt x="123" y="12"/>
                  </a:lnTo>
                  <a:lnTo>
                    <a:pt x="62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03"/>
            <p:cNvSpPr>
              <a:spLocks/>
            </p:cNvSpPr>
            <p:nvPr/>
          </p:nvSpPr>
          <p:spPr bwMode="auto">
            <a:xfrm>
              <a:off x="4958" y="2026"/>
              <a:ext cx="350" cy="417"/>
            </a:xfrm>
            <a:custGeom>
              <a:avLst/>
              <a:gdLst>
                <a:gd name="T0" fmla="*/ 275 w 541"/>
                <a:gd name="T1" fmla="*/ 0 h 679"/>
                <a:gd name="T2" fmla="*/ 273 w 541"/>
                <a:gd name="T3" fmla="*/ 1 h 679"/>
                <a:gd name="T4" fmla="*/ 266 w 541"/>
                <a:gd name="T5" fmla="*/ 6 h 679"/>
                <a:gd name="T6" fmla="*/ 254 w 541"/>
                <a:gd name="T7" fmla="*/ 13 h 679"/>
                <a:gd name="T8" fmla="*/ 239 w 541"/>
                <a:gd name="T9" fmla="*/ 24 h 679"/>
                <a:gd name="T10" fmla="*/ 222 w 541"/>
                <a:gd name="T11" fmla="*/ 38 h 679"/>
                <a:gd name="T12" fmla="*/ 203 w 541"/>
                <a:gd name="T13" fmla="*/ 58 h 679"/>
                <a:gd name="T14" fmla="*/ 181 w 541"/>
                <a:gd name="T15" fmla="*/ 81 h 679"/>
                <a:gd name="T16" fmla="*/ 158 w 541"/>
                <a:gd name="T17" fmla="*/ 107 h 679"/>
                <a:gd name="T18" fmla="*/ 135 w 541"/>
                <a:gd name="T19" fmla="*/ 141 h 679"/>
                <a:gd name="T20" fmla="*/ 110 w 541"/>
                <a:gd name="T21" fmla="*/ 178 h 679"/>
                <a:gd name="T22" fmla="*/ 87 w 541"/>
                <a:gd name="T23" fmla="*/ 220 h 679"/>
                <a:gd name="T24" fmla="*/ 65 w 541"/>
                <a:gd name="T25" fmla="*/ 270 h 679"/>
                <a:gd name="T26" fmla="*/ 46 w 541"/>
                <a:gd name="T27" fmla="*/ 324 h 679"/>
                <a:gd name="T28" fmla="*/ 27 w 541"/>
                <a:gd name="T29" fmla="*/ 385 h 679"/>
                <a:gd name="T30" fmla="*/ 11 w 541"/>
                <a:gd name="T31" fmla="*/ 453 h 679"/>
                <a:gd name="T32" fmla="*/ 0 w 541"/>
                <a:gd name="T33" fmla="*/ 527 h 679"/>
                <a:gd name="T34" fmla="*/ 2 w 541"/>
                <a:gd name="T35" fmla="*/ 529 h 679"/>
                <a:gd name="T36" fmla="*/ 9 w 541"/>
                <a:gd name="T37" fmla="*/ 534 h 679"/>
                <a:gd name="T38" fmla="*/ 19 w 541"/>
                <a:gd name="T39" fmla="*/ 542 h 679"/>
                <a:gd name="T40" fmla="*/ 33 w 541"/>
                <a:gd name="T41" fmla="*/ 552 h 679"/>
                <a:gd name="T42" fmla="*/ 52 w 541"/>
                <a:gd name="T43" fmla="*/ 564 h 679"/>
                <a:gd name="T44" fmla="*/ 71 w 541"/>
                <a:gd name="T45" fmla="*/ 578 h 679"/>
                <a:gd name="T46" fmla="*/ 95 w 541"/>
                <a:gd name="T47" fmla="*/ 591 h 679"/>
                <a:gd name="T48" fmla="*/ 121 w 541"/>
                <a:gd name="T49" fmla="*/ 606 h 679"/>
                <a:gd name="T50" fmla="*/ 148 w 541"/>
                <a:gd name="T51" fmla="*/ 621 h 679"/>
                <a:gd name="T52" fmla="*/ 178 w 541"/>
                <a:gd name="T53" fmla="*/ 635 h 679"/>
                <a:gd name="T54" fmla="*/ 209 w 541"/>
                <a:gd name="T55" fmla="*/ 648 h 679"/>
                <a:gd name="T56" fmla="*/ 241 w 541"/>
                <a:gd name="T57" fmla="*/ 659 h 679"/>
                <a:gd name="T58" fmla="*/ 274 w 541"/>
                <a:gd name="T59" fmla="*/ 669 h 679"/>
                <a:gd name="T60" fmla="*/ 306 w 541"/>
                <a:gd name="T61" fmla="*/ 675 h 679"/>
                <a:gd name="T62" fmla="*/ 340 w 541"/>
                <a:gd name="T63" fmla="*/ 679 h 679"/>
                <a:gd name="T64" fmla="*/ 373 w 541"/>
                <a:gd name="T65" fmla="*/ 679 h 679"/>
                <a:gd name="T66" fmla="*/ 381 w 541"/>
                <a:gd name="T67" fmla="*/ 679 h 679"/>
                <a:gd name="T68" fmla="*/ 402 w 541"/>
                <a:gd name="T69" fmla="*/ 679 h 679"/>
                <a:gd name="T70" fmla="*/ 429 w 541"/>
                <a:gd name="T71" fmla="*/ 674 h 679"/>
                <a:gd name="T72" fmla="*/ 463 w 541"/>
                <a:gd name="T73" fmla="*/ 664 h 679"/>
                <a:gd name="T74" fmla="*/ 494 w 541"/>
                <a:gd name="T75" fmla="*/ 646 h 679"/>
                <a:gd name="T76" fmla="*/ 520 w 541"/>
                <a:gd name="T77" fmla="*/ 617 h 679"/>
                <a:gd name="T78" fmla="*/ 538 w 541"/>
                <a:gd name="T79" fmla="*/ 573 h 679"/>
                <a:gd name="T80" fmla="*/ 541 w 541"/>
                <a:gd name="T81" fmla="*/ 514 h 679"/>
                <a:gd name="T82" fmla="*/ 541 w 541"/>
                <a:gd name="T83" fmla="*/ 512 h 679"/>
                <a:gd name="T84" fmla="*/ 541 w 541"/>
                <a:gd name="T85" fmla="*/ 505 h 679"/>
                <a:gd name="T86" fmla="*/ 541 w 541"/>
                <a:gd name="T87" fmla="*/ 495 h 679"/>
                <a:gd name="T88" fmla="*/ 539 w 541"/>
                <a:gd name="T89" fmla="*/ 478 h 679"/>
                <a:gd name="T90" fmla="*/ 535 w 541"/>
                <a:gd name="T91" fmla="*/ 460 h 679"/>
                <a:gd name="T92" fmla="*/ 531 w 541"/>
                <a:gd name="T93" fmla="*/ 436 h 679"/>
                <a:gd name="T94" fmla="*/ 524 w 541"/>
                <a:gd name="T95" fmla="*/ 408 h 679"/>
                <a:gd name="T96" fmla="*/ 514 w 541"/>
                <a:gd name="T97" fmla="*/ 377 h 679"/>
                <a:gd name="T98" fmla="*/ 500 w 541"/>
                <a:gd name="T99" fmla="*/ 342 h 679"/>
                <a:gd name="T100" fmla="*/ 482 w 541"/>
                <a:gd name="T101" fmla="*/ 303 h 679"/>
                <a:gd name="T102" fmla="*/ 461 w 541"/>
                <a:gd name="T103" fmla="*/ 262 h 679"/>
                <a:gd name="T104" fmla="*/ 435 w 541"/>
                <a:gd name="T105" fmla="*/ 216 h 679"/>
                <a:gd name="T106" fmla="*/ 404 w 541"/>
                <a:gd name="T107" fmla="*/ 166 h 679"/>
                <a:gd name="T108" fmla="*/ 367 w 541"/>
                <a:gd name="T109" fmla="*/ 114 h 679"/>
                <a:gd name="T110" fmla="*/ 325 w 541"/>
                <a:gd name="T111" fmla="*/ 59 h 679"/>
                <a:gd name="T112" fmla="*/ 275 w 541"/>
                <a:gd name="T11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679">
                  <a:moveTo>
                    <a:pt x="275" y="0"/>
                  </a:moveTo>
                  <a:lnTo>
                    <a:pt x="273" y="1"/>
                  </a:lnTo>
                  <a:lnTo>
                    <a:pt x="266" y="6"/>
                  </a:lnTo>
                  <a:lnTo>
                    <a:pt x="254" y="13"/>
                  </a:lnTo>
                  <a:lnTo>
                    <a:pt x="239" y="24"/>
                  </a:lnTo>
                  <a:lnTo>
                    <a:pt x="222" y="38"/>
                  </a:lnTo>
                  <a:lnTo>
                    <a:pt x="203" y="58"/>
                  </a:lnTo>
                  <a:lnTo>
                    <a:pt x="181" y="81"/>
                  </a:lnTo>
                  <a:lnTo>
                    <a:pt x="158" y="107"/>
                  </a:lnTo>
                  <a:lnTo>
                    <a:pt x="135" y="141"/>
                  </a:lnTo>
                  <a:lnTo>
                    <a:pt x="110" y="178"/>
                  </a:lnTo>
                  <a:lnTo>
                    <a:pt x="87" y="220"/>
                  </a:lnTo>
                  <a:lnTo>
                    <a:pt x="65" y="270"/>
                  </a:lnTo>
                  <a:lnTo>
                    <a:pt x="46" y="324"/>
                  </a:lnTo>
                  <a:lnTo>
                    <a:pt x="27" y="385"/>
                  </a:lnTo>
                  <a:lnTo>
                    <a:pt x="11" y="453"/>
                  </a:lnTo>
                  <a:lnTo>
                    <a:pt x="0" y="527"/>
                  </a:lnTo>
                  <a:lnTo>
                    <a:pt x="2" y="529"/>
                  </a:lnTo>
                  <a:lnTo>
                    <a:pt x="9" y="534"/>
                  </a:lnTo>
                  <a:lnTo>
                    <a:pt x="19" y="542"/>
                  </a:lnTo>
                  <a:lnTo>
                    <a:pt x="33" y="552"/>
                  </a:lnTo>
                  <a:lnTo>
                    <a:pt x="52" y="564"/>
                  </a:lnTo>
                  <a:lnTo>
                    <a:pt x="71" y="578"/>
                  </a:lnTo>
                  <a:lnTo>
                    <a:pt x="95" y="591"/>
                  </a:lnTo>
                  <a:lnTo>
                    <a:pt x="121" y="606"/>
                  </a:lnTo>
                  <a:lnTo>
                    <a:pt x="148" y="621"/>
                  </a:lnTo>
                  <a:lnTo>
                    <a:pt x="178" y="635"/>
                  </a:lnTo>
                  <a:lnTo>
                    <a:pt x="209" y="648"/>
                  </a:lnTo>
                  <a:lnTo>
                    <a:pt x="241" y="659"/>
                  </a:lnTo>
                  <a:lnTo>
                    <a:pt x="274" y="669"/>
                  </a:lnTo>
                  <a:lnTo>
                    <a:pt x="306" y="675"/>
                  </a:lnTo>
                  <a:lnTo>
                    <a:pt x="340" y="679"/>
                  </a:lnTo>
                  <a:lnTo>
                    <a:pt x="373" y="679"/>
                  </a:lnTo>
                  <a:lnTo>
                    <a:pt x="381" y="679"/>
                  </a:lnTo>
                  <a:lnTo>
                    <a:pt x="402" y="679"/>
                  </a:lnTo>
                  <a:lnTo>
                    <a:pt x="429" y="674"/>
                  </a:lnTo>
                  <a:lnTo>
                    <a:pt x="463" y="664"/>
                  </a:lnTo>
                  <a:lnTo>
                    <a:pt x="494" y="646"/>
                  </a:lnTo>
                  <a:lnTo>
                    <a:pt x="520" y="617"/>
                  </a:lnTo>
                  <a:lnTo>
                    <a:pt x="538" y="573"/>
                  </a:lnTo>
                  <a:lnTo>
                    <a:pt x="541" y="514"/>
                  </a:lnTo>
                  <a:lnTo>
                    <a:pt x="541" y="512"/>
                  </a:lnTo>
                  <a:lnTo>
                    <a:pt x="541" y="505"/>
                  </a:lnTo>
                  <a:lnTo>
                    <a:pt x="541" y="495"/>
                  </a:lnTo>
                  <a:lnTo>
                    <a:pt x="539" y="478"/>
                  </a:lnTo>
                  <a:lnTo>
                    <a:pt x="535" y="460"/>
                  </a:lnTo>
                  <a:lnTo>
                    <a:pt x="531" y="436"/>
                  </a:lnTo>
                  <a:lnTo>
                    <a:pt x="524" y="408"/>
                  </a:lnTo>
                  <a:lnTo>
                    <a:pt x="514" y="377"/>
                  </a:lnTo>
                  <a:lnTo>
                    <a:pt x="500" y="342"/>
                  </a:lnTo>
                  <a:lnTo>
                    <a:pt x="482" y="303"/>
                  </a:lnTo>
                  <a:lnTo>
                    <a:pt x="461" y="262"/>
                  </a:lnTo>
                  <a:lnTo>
                    <a:pt x="435" y="216"/>
                  </a:lnTo>
                  <a:lnTo>
                    <a:pt x="404" y="166"/>
                  </a:lnTo>
                  <a:lnTo>
                    <a:pt x="367" y="114"/>
                  </a:lnTo>
                  <a:lnTo>
                    <a:pt x="325" y="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04"/>
            <p:cNvSpPr>
              <a:spLocks/>
            </p:cNvSpPr>
            <p:nvPr/>
          </p:nvSpPr>
          <p:spPr bwMode="auto">
            <a:xfrm>
              <a:off x="5138" y="2067"/>
              <a:ext cx="142" cy="263"/>
            </a:xfrm>
            <a:custGeom>
              <a:avLst/>
              <a:gdLst>
                <a:gd name="T0" fmla="*/ 0 w 220"/>
                <a:gd name="T1" fmla="*/ 0 h 428"/>
                <a:gd name="T2" fmla="*/ 2 w 220"/>
                <a:gd name="T3" fmla="*/ 2 h 428"/>
                <a:gd name="T4" fmla="*/ 6 w 220"/>
                <a:gd name="T5" fmla="*/ 12 h 428"/>
                <a:gd name="T6" fmla="*/ 15 w 220"/>
                <a:gd name="T7" fmla="*/ 24 h 428"/>
                <a:gd name="T8" fmla="*/ 25 w 220"/>
                <a:gd name="T9" fmla="*/ 42 h 428"/>
                <a:gd name="T10" fmla="*/ 38 w 220"/>
                <a:gd name="T11" fmla="*/ 62 h 428"/>
                <a:gd name="T12" fmla="*/ 53 w 220"/>
                <a:gd name="T13" fmla="*/ 88 h 428"/>
                <a:gd name="T14" fmla="*/ 69 w 220"/>
                <a:gd name="T15" fmla="*/ 115 h 428"/>
                <a:gd name="T16" fmla="*/ 86 w 220"/>
                <a:gd name="T17" fmla="*/ 146 h 428"/>
                <a:gd name="T18" fmla="*/ 103 w 220"/>
                <a:gd name="T19" fmla="*/ 179 h 428"/>
                <a:gd name="T20" fmla="*/ 120 w 220"/>
                <a:gd name="T21" fmla="*/ 213 h 428"/>
                <a:gd name="T22" fmla="*/ 139 w 220"/>
                <a:gd name="T23" fmla="*/ 248 h 428"/>
                <a:gd name="T24" fmla="*/ 155 w 220"/>
                <a:gd name="T25" fmla="*/ 285 h 428"/>
                <a:gd name="T26" fmla="*/ 171 w 220"/>
                <a:gd name="T27" fmla="*/ 320 h 428"/>
                <a:gd name="T28" fmla="*/ 186 w 220"/>
                <a:gd name="T29" fmla="*/ 357 h 428"/>
                <a:gd name="T30" fmla="*/ 200 w 220"/>
                <a:gd name="T31" fmla="*/ 393 h 428"/>
                <a:gd name="T32" fmla="*/ 210 w 220"/>
                <a:gd name="T33" fmla="*/ 428 h 428"/>
                <a:gd name="T34" fmla="*/ 211 w 220"/>
                <a:gd name="T35" fmla="*/ 427 h 428"/>
                <a:gd name="T36" fmla="*/ 213 w 220"/>
                <a:gd name="T37" fmla="*/ 423 h 428"/>
                <a:gd name="T38" fmla="*/ 215 w 220"/>
                <a:gd name="T39" fmla="*/ 417 h 428"/>
                <a:gd name="T40" fmla="*/ 217 w 220"/>
                <a:gd name="T41" fmla="*/ 409 h 428"/>
                <a:gd name="T42" fmla="*/ 220 w 220"/>
                <a:gd name="T43" fmla="*/ 398 h 428"/>
                <a:gd name="T44" fmla="*/ 218 w 220"/>
                <a:gd name="T45" fmla="*/ 383 h 428"/>
                <a:gd name="T46" fmla="*/ 217 w 220"/>
                <a:gd name="T47" fmla="*/ 364 h 428"/>
                <a:gd name="T48" fmla="*/ 213 w 220"/>
                <a:gd name="T49" fmla="*/ 342 h 428"/>
                <a:gd name="T50" fmla="*/ 203 w 220"/>
                <a:gd name="T51" fmla="*/ 316 h 428"/>
                <a:gd name="T52" fmla="*/ 192 w 220"/>
                <a:gd name="T53" fmla="*/ 286 h 428"/>
                <a:gd name="T54" fmla="*/ 175 w 220"/>
                <a:gd name="T55" fmla="*/ 251 h 428"/>
                <a:gd name="T56" fmla="*/ 153 w 220"/>
                <a:gd name="T57" fmla="*/ 211 h 428"/>
                <a:gd name="T58" fmla="*/ 125 w 220"/>
                <a:gd name="T59" fmla="*/ 167 h 428"/>
                <a:gd name="T60" fmla="*/ 91 w 220"/>
                <a:gd name="T61" fmla="*/ 116 h 428"/>
                <a:gd name="T62" fmla="*/ 49 w 220"/>
                <a:gd name="T63" fmla="*/ 61 h 428"/>
                <a:gd name="T64" fmla="*/ 0 w 220"/>
                <a:gd name="T6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428">
                  <a:moveTo>
                    <a:pt x="0" y="0"/>
                  </a:moveTo>
                  <a:lnTo>
                    <a:pt x="2" y="2"/>
                  </a:lnTo>
                  <a:lnTo>
                    <a:pt x="6" y="12"/>
                  </a:lnTo>
                  <a:lnTo>
                    <a:pt x="15" y="24"/>
                  </a:lnTo>
                  <a:lnTo>
                    <a:pt x="25" y="42"/>
                  </a:lnTo>
                  <a:lnTo>
                    <a:pt x="38" y="62"/>
                  </a:lnTo>
                  <a:lnTo>
                    <a:pt x="53" y="88"/>
                  </a:lnTo>
                  <a:lnTo>
                    <a:pt x="69" y="115"/>
                  </a:lnTo>
                  <a:lnTo>
                    <a:pt x="86" y="146"/>
                  </a:lnTo>
                  <a:lnTo>
                    <a:pt x="103" y="179"/>
                  </a:lnTo>
                  <a:lnTo>
                    <a:pt x="120" y="213"/>
                  </a:lnTo>
                  <a:lnTo>
                    <a:pt x="139" y="248"/>
                  </a:lnTo>
                  <a:lnTo>
                    <a:pt x="155" y="285"/>
                  </a:lnTo>
                  <a:lnTo>
                    <a:pt x="171" y="320"/>
                  </a:lnTo>
                  <a:lnTo>
                    <a:pt x="186" y="357"/>
                  </a:lnTo>
                  <a:lnTo>
                    <a:pt x="200" y="393"/>
                  </a:lnTo>
                  <a:lnTo>
                    <a:pt x="210" y="428"/>
                  </a:lnTo>
                  <a:lnTo>
                    <a:pt x="211" y="427"/>
                  </a:lnTo>
                  <a:lnTo>
                    <a:pt x="213" y="423"/>
                  </a:lnTo>
                  <a:lnTo>
                    <a:pt x="215" y="417"/>
                  </a:lnTo>
                  <a:lnTo>
                    <a:pt x="217" y="409"/>
                  </a:lnTo>
                  <a:lnTo>
                    <a:pt x="220" y="398"/>
                  </a:lnTo>
                  <a:lnTo>
                    <a:pt x="218" y="383"/>
                  </a:lnTo>
                  <a:lnTo>
                    <a:pt x="217" y="364"/>
                  </a:lnTo>
                  <a:lnTo>
                    <a:pt x="213" y="342"/>
                  </a:lnTo>
                  <a:lnTo>
                    <a:pt x="203" y="316"/>
                  </a:lnTo>
                  <a:lnTo>
                    <a:pt x="192" y="286"/>
                  </a:lnTo>
                  <a:lnTo>
                    <a:pt x="175" y="251"/>
                  </a:lnTo>
                  <a:lnTo>
                    <a:pt x="153" y="211"/>
                  </a:lnTo>
                  <a:lnTo>
                    <a:pt x="125" y="167"/>
                  </a:lnTo>
                  <a:lnTo>
                    <a:pt x="91" y="116"/>
                  </a:lnTo>
                  <a:lnTo>
                    <a:pt x="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05"/>
            <p:cNvSpPr>
              <a:spLocks/>
            </p:cNvSpPr>
            <p:nvPr/>
          </p:nvSpPr>
          <p:spPr bwMode="auto">
            <a:xfrm>
              <a:off x="3889" y="2438"/>
              <a:ext cx="1402" cy="345"/>
            </a:xfrm>
            <a:custGeom>
              <a:avLst/>
              <a:gdLst>
                <a:gd name="T0" fmla="*/ 20 w 2167"/>
                <a:gd name="T1" fmla="*/ 1 h 561"/>
                <a:gd name="T2" fmla="*/ 15 w 2167"/>
                <a:gd name="T3" fmla="*/ 10 h 561"/>
                <a:gd name="T4" fmla="*/ 12 w 2167"/>
                <a:gd name="T5" fmla="*/ 26 h 561"/>
                <a:gd name="T6" fmla="*/ 15 w 2167"/>
                <a:gd name="T7" fmla="*/ 47 h 561"/>
                <a:gd name="T8" fmla="*/ 30 w 2167"/>
                <a:gd name="T9" fmla="*/ 70 h 561"/>
                <a:gd name="T10" fmla="*/ 65 w 2167"/>
                <a:gd name="T11" fmla="*/ 94 h 561"/>
                <a:gd name="T12" fmla="*/ 123 w 2167"/>
                <a:gd name="T13" fmla="*/ 115 h 561"/>
                <a:gd name="T14" fmla="*/ 213 w 2167"/>
                <a:gd name="T15" fmla="*/ 132 h 561"/>
                <a:gd name="T16" fmla="*/ 272 w 2167"/>
                <a:gd name="T17" fmla="*/ 139 h 561"/>
                <a:gd name="T18" fmla="*/ 286 w 2167"/>
                <a:gd name="T19" fmla="*/ 143 h 561"/>
                <a:gd name="T20" fmla="*/ 310 w 2167"/>
                <a:gd name="T21" fmla="*/ 152 h 561"/>
                <a:gd name="T22" fmla="*/ 346 w 2167"/>
                <a:gd name="T23" fmla="*/ 163 h 561"/>
                <a:gd name="T24" fmla="*/ 393 w 2167"/>
                <a:gd name="T25" fmla="*/ 178 h 561"/>
                <a:gd name="T26" fmla="*/ 448 w 2167"/>
                <a:gd name="T27" fmla="*/ 194 h 561"/>
                <a:gd name="T28" fmla="*/ 513 w 2167"/>
                <a:gd name="T29" fmla="*/ 212 h 561"/>
                <a:gd name="T30" fmla="*/ 585 w 2167"/>
                <a:gd name="T31" fmla="*/ 231 h 561"/>
                <a:gd name="T32" fmla="*/ 665 w 2167"/>
                <a:gd name="T33" fmla="*/ 250 h 561"/>
                <a:gd name="T34" fmla="*/ 750 w 2167"/>
                <a:gd name="T35" fmla="*/ 268 h 561"/>
                <a:gd name="T36" fmla="*/ 841 w 2167"/>
                <a:gd name="T37" fmla="*/ 286 h 561"/>
                <a:gd name="T38" fmla="*/ 937 w 2167"/>
                <a:gd name="T39" fmla="*/ 301 h 561"/>
                <a:gd name="T40" fmla="*/ 1035 w 2167"/>
                <a:gd name="T41" fmla="*/ 313 h 561"/>
                <a:gd name="T42" fmla="*/ 1137 w 2167"/>
                <a:gd name="T43" fmla="*/ 324 h 561"/>
                <a:gd name="T44" fmla="*/ 1241 w 2167"/>
                <a:gd name="T45" fmla="*/ 329 h 561"/>
                <a:gd name="T46" fmla="*/ 1346 w 2167"/>
                <a:gd name="T47" fmla="*/ 332 h 561"/>
                <a:gd name="T48" fmla="*/ 1401 w 2167"/>
                <a:gd name="T49" fmla="*/ 334 h 561"/>
                <a:gd name="T50" fmla="*/ 1419 w 2167"/>
                <a:gd name="T51" fmla="*/ 355 h 561"/>
                <a:gd name="T52" fmla="*/ 1460 w 2167"/>
                <a:gd name="T53" fmla="*/ 384 h 561"/>
                <a:gd name="T54" fmla="*/ 1524 w 2167"/>
                <a:gd name="T55" fmla="*/ 403 h 561"/>
                <a:gd name="T56" fmla="*/ 1570 w 2167"/>
                <a:gd name="T57" fmla="*/ 407 h 561"/>
                <a:gd name="T58" fmla="*/ 1595 w 2167"/>
                <a:gd name="T59" fmla="*/ 400 h 561"/>
                <a:gd name="T60" fmla="*/ 1636 w 2167"/>
                <a:gd name="T61" fmla="*/ 378 h 561"/>
                <a:gd name="T62" fmla="*/ 1681 w 2167"/>
                <a:gd name="T63" fmla="*/ 332 h 561"/>
                <a:gd name="T64" fmla="*/ 1703 w 2167"/>
                <a:gd name="T65" fmla="*/ 295 h 561"/>
                <a:gd name="T66" fmla="*/ 1718 w 2167"/>
                <a:gd name="T67" fmla="*/ 288 h 561"/>
                <a:gd name="T68" fmla="*/ 1748 w 2167"/>
                <a:gd name="T69" fmla="*/ 286 h 561"/>
                <a:gd name="T70" fmla="*/ 1792 w 2167"/>
                <a:gd name="T71" fmla="*/ 303 h 561"/>
                <a:gd name="T72" fmla="*/ 1821 w 2167"/>
                <a:gd name="T73" fmla="*/ 325 h 561"/>
                <a:gd name="T74" fmla="*/ 1834 w 2167"/>
                <a:gd name="T75" fmla="*/ 337 h 561"/>
                <a:gd name="T76" fmla="*/ 1858 w 2167"/>
                <a:gd name="T77" fmla="*/ 359 h 561"/>
                <a:gd name="T78" fmla="*/ 1893 w 2167"/>
                <a:gd name="T79" fmla="*/ 382 h 561"/>
                <a:gd name="T80" fmla="*/ 1936 w 2167"/>
                <a:gd name="T81" fmla="*/ 404 h 561"/>
                <a:gd name="T82" fmla="*/ 1991 w 2167"/>
                <a:gd name="T83" fmla="*/ 417 h 561"/>
                <a:gd name="T84" fmla="*/ 2054 w 2167"/>
                <a:gd name="T85" fmla="*/ 416 h 561"/>
                <a:gd name="T86" fmla="*/ 2124 w 2167"/>
                <a:gd name="T87" fmla="*/ 395 h 561"/>
                <a:gd name="T88" fmla="*/ 2163 w 2167"/>
                <a:gd name="T89" fmla="*/ 379 h 561"/>
                <a:gd name="T90" fmla="*/ 2167 w 2167"/>
                <a:gd name="T91" fmla="*/ 397 h 561"/>
                <a:gd name="T92" fmla="*/ 2167 w 2167"/>
                <a:gd name="T93" fmla="*/ 430 h 561"/>
                <a:gd name="T94" fmla="*/ 2156 w 2167"/>
                <a:gd name="T95" fmla="*/ 468 h 561"/>
                <a:gd name="T96" fmla="*/ 2130 w 2167"/>
                <a:gd name="T97" fmla="*/ 506 h 561"/>
                <a:gd name="T98" fmla="*/ 2079 w 2167"/>
                <a:gd name="T99" fmla="*/ 538 h 561"/>
                <a:gd name="T100" fmla="*/ 1997 w 2167"/>
                <a:gd name="T101" fmla="*/ 558 h 561"/>
                <a:gd name="T102" fmla="*/ 1879 w 2167"/>
                <a:gd name="T103" fmla="*/ 560 h 561"/>
                <a:gd name="T104" fmla="*/ 158 w 2167"/>
                <a:gd name="T105" fmla="*/ 243 h 561"/>
                <a:gd name="T106" fmla="*/ 149 w 2167"/>
                <a:gd name="T107" fmla="*/ 239 h 561"/>
                <a:gd name="T108" fmla="*/ 125 w 2167"/>
                <a:gd name="T109" fmla="*/ 229 h 561"/>
                <a:gd name="T110" fmla="*/ 91 w 2167"/>
                <a:gd name="T111" fmla="*/ 212 h 561"/>
                <a:gd name="T112" fmla="*/ 57 w 2167"/>
                <a:gd name="T113" fmla="*/ 185 h 561"/>
                <a:gd name="T114" fmla="*/ 25 w 2167"/>
                <a:gd name="T115" fmla="*/ 152 h 561"/>
                <a:gd name="T116" fmla="*/ 5 w 2167"/>
                <a:gd name="T117" fmla="*/ 110 h 561"/>
                <a:gd name="T118" fmla="*/ 1 w 2167"/>
                <a:gd name="T119" fmla="*/ 60 h 561"/>
                <a:gd name="T120" fmla="*/ 21 w 2167"/>
                <a:gd name="T12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7" h="561">
                  <a:moveTo>
                    <a:pt x="21" y="0"/>
                  </a:moveTo>
                  <a:lnTo>
                    <a:pt x="20" y="1"/>
                  </a:lnTo>
                  <a:lnTo>
                    <a:pt x="17" y="4"/>
                  </a:lnTo>
                  <a:lnTo>
                    <a:pt x="15" y="10"/>
                  </a:lnTo>
                  <a:lnTo>
                    <a:pt x="13" y="17"/>
                  </a:lnTo>
                  <a:lnTo>
                    <a:pt x="12" y="26"/>
                  </a:lnTo>
                  <a:lnTo>
                    <a:pt x="12" y="37"/>
                  </a:lnTo>
                  <a:lnTo>
                    <a:pt x="15" y="47"/>
                  </a:lnTo>
                  <a:lnTo>
                    <a:pt x="21" y="58"/>
                  </a:lnTo>
                  <a:lnTo>
                    <a:pt x="30" y="70"/>
                  </a:lnTo>
                  <a:lnTo>
                    <a:pt x="45" y="82"/>
                  </a:lnTo>
                  <a:lnTo>
                    <a:pt x="65" y="94"/>
                  </a:lnTo>
                  <a:lnTo>
                    <a:pt x="91" y="105"/>
                  </a:lnTo>
                  <a:lnTo>
                    <a:pt x="123" y="115"/>
                  </a:lnTo>
                  <a:lnTo>
                    <a:pt x="164" y="124"/>
                  </a:lnTo>
                  <a:lnTo>
                    <a:pt x="213" y="132"/>
                  </a:lnTo>
                  <a:lnTo>
                    <a:pt x="271" y="138"/>
                  </a:lnTo>
                  <a:lnTo>
                    <a:pt x="272" y="139"/>
                  </a:lnTo>
                  <a:lnTo>
                    <a:pt x="278" y="140"/>
                  </a:lnTo>
                  <a:lnTo>
                    <a:pt x="286" y="143"/>
                  </a:lnTo>
                  <a:lnTo>
                    <a:pt x="296" y="147"/>
                  </a:lnTo>
                  <a:lnTo>
                    <a:pt x="310" y="152"/>
                  </a:lnTo>
                  <a:lnTo>
                    <a:pt x="327" y="158"/>
                  </a:lnTo>
                  <a:lnTo>
                    <a:pt x="346" y="163"/>
                  </a:lnTo>
                  <a:lnTo>
                    <a:pt x="368" y="170"/>
                  </a:lnTo>
                  <a:lnTo>
                    <a:pt x="393" y="178"/>
                  </a:lnTo>
                  <a:lnTo>
                    <a:pt x="419" y="186"/>
                  </a:lnTo>
                  <a:lnTo>
                    <a:pt x="448" y="194"/>
                  </a:lnTo>
                  <a:lnTo>
                    <a:pt x="479" y="204"/>
                  </a:lnTo>
                  <a:lnTo>
                    <a:pt x="513" y="212"/>
                  </a:lnTo>
                  <a:lnTo>
                    <a:pt x="548" y="221"/>
                  </a:lnTo>
                  <a:lnTo>
                    <a:pt x="585" y="231"/>
                  </a:lnTo>
                  <a:lnTo>
                    <a:pt x="624" y="241"/>
                  </a:lnTo>
                  <a:lnTo>
                    <a:pt x="665" y="250"/>
                  </a:lnTo>
                  <a:lnTo>
                    <a:pt x="706" y="259"/>
                  </a:lnTo>
                  <a:lnTo>
                    <a:pt x="750" y="268"/>
                  </a:lnTo>
                  <a:lnTo>
                    <a:pt x="795" y="276"/>
                  </a:lnTo>
                  <a:lnTo>
                    <a:pt x="841" y="286"/>
                  </a:lnTo>
                  <a:lnTo>
                    <a:pt x="888" y="292"/>
                  </a:lnTo>
                  <a:lnTo>
                    <a:pt x="937" y="301"/>
                  </a:lnTo>
                  <a:lnTo>
                    <a:pt x="985" y="307"/>
                  </a:lnTo>
                  <a:lnTo>
                    <a:pt x="1035" y="313"/>
                  </a:lnTo>
                  <a:lnTo>
                    <a:pt x="1085" y="319"/>
                  </a:lnTo>
                  <a:lnTo>
                    <a:pt x="1137" y="324"/>
                  </a:lnTo>
                  <a:lnTo>
                    <a:pt x="1189" y="327"/>
                  </a:lnTo>
                  <a:lnTo>
                    <a:pt x="1241" y="329"/>
                  </a:lnTo>
                  <a:lnTo>
                    <a:pt x="1294" y="331"/>
                  </a:lnTo>
                  <a:lnTo>
                    <a:pt x="1346" y="332"/>
                  </a:lnTo>
                  <a:lnTo>
                    <a:pt x="1399" y="331"/>
                  </a:lnTo>
                  <a:lnTo>
                    <a:pt x="1401" y="334"/>
                  </a:lnTo>
                  <a:lnTo>
                    <a:pt x="1408" y="342"/>
                  </a:lnTo>
                  <a:lnTo>
                    <a:pt x="1419" y="355"/>
                  </a:lnTo>
                  <a:lnTo>
                    <a:pt x="1437" y="369"/>
                  </a:lnTo>
                  <a:lnTo>
                    <a:pt x="1460" y="384"/>
                  </a:lnTo>
                  <a:lnTo>
                    <a:pt x="1488" y="395"/>
                  </a:lnTo>
                  <a:lnTo>
                    <a:pt x="1524" y="403"/>
                  </a:lnTo>
                  <a:lnTo>
                    <a:pt x="1567" y="407"/>
                  </a:lnTo>
                  <a:lnTo>
                    <a:pt x="1570" y="407"/>
                  </a:lnTo>
                  <a:lnTo>
                    <a:pt x="1581" y="404"/>
                  </a:lnTo>
                  <a:lnTo>
                    <a:pt x="1595" y="400"/>
                  </a:lnTo>
                  <a:lnTo>
                    <a:pt x="1615" y="392"/>
                  </a:lnTo>
                  <a:lnTo>
                    <a:pt x="1636" y="378"/>
                  </a:lnTo>
                  <a:lnTo>
                    <a:pt x="1659" y="358"/>
                  </a:lnTo>
                  <a:lnTo>
                    <a:pt x="1681" y="332"/>
                  </a:lnTo>
                  <a:lnTo>
                    <a:pt x="1700" y="296"/>
                  </a:lnTo>
                  <a:lnTo>
                    <a:pt x="1703" y="295"/>
                  </a:lnTo>
                  <a:lnTo>
                    <a:pt x="1708" y="291"/>
                  </a:lnTo>
                  <a:lnTo>
                    <a:pt x="1718" y="288"/>
                  </a:lnTo>
                  <a:lnTo>
                    <a:pt x="1730" y="284"/>
                  </a:lnTo>
                  <a:lnTo>
                    <a:pt x="1748" y="286"/>
                  </a:lnTo>
                  <a:lnTo>
                    <a:pt x="1768" y="291"/>
                  </a:lnTo>
                  <a:lnTo>
                    <a:pt x="1792" y="303"/>
                  </a:lnTo>
                  <a:lnTo>
                    <a:pt x="1820" y="322"/>
                  </a:lnTo>
                  <a:lnTo>
                    <a:pt x="1821" y="325"/>
                  </a:lnTo>
                  <a:lnTo>
                    <a:pt x="1826" y="329"/>
                  </a:lnTo>
                  <a:lnTo>
                    <a:pt x="1834" y="337"/>
                  </a:lnTo>
                  <a:lnTo>
                    <a:pt x="1844" y="348"/>
                  </a:lnTo>
                  <a:lnTo>
                    <a:pt x="1858" y="359"/>
                  </a:lnTo>
                  <a:lnTo>
                    <a:pt x="1874" y="371"/>
                  </a:lnTo>
                  <a:lnTo>
                    <a:pt x="1893" y="382"/>
                  </a:lnTo>
                  <a:lnTo>
                    <a:pt x="1913" y="394"/>
                  </a:lnTo>
                  <a:lnTo>
                    <a:pt x="1936" y="404"/>
                  </a:lnTo>
                  <a:lnTo>
                    <a:pt x="1963" y="411"/>
                  </a:lnTo>
                  <a:lnTo>
                    <a:pt x="1991" y="417"/>
                  </a:lnTo>
                  <a:lnTo>
                    <a:pt x="2022" y="418"/>
                  </a:lnTo>
                  <a:lnTo>
                    <a:pt x="2054" y="416"/>
                  </a:lnTo>
                  <a:lnTo>
                    <a:pt x="2088" y="409"/>
                  </a:lnTo>
                  <a:lnTo>
                    <a:pt x="2124" y="395"/>
                  </a:lnTo>
                  <a:lnTo>
                    <a:pt x="2162" y="377"/>
                  </a:lnTo>
                  <a:lnTo>
                    <a:pt x="2163" y="379"/>
                  </a:lnTo>
                  <a:lnTo>
                    <a:pt x="2165" y="387"/>
                  </a:lnTo>
                  <a:lnTo>
                    <a:pt x="2167" y="397"/>
                  </a:lnTo>
                  <a:lnTo>
                    <a:pt x="2167" y="412"/>
                  </a:lnTo>
                  <a:lnTo>
                    <a:pt x="2167" y="430"/>
                  </a:lnTo>
                  <a:lnTo>
                    <a:pt x="2163" y="448"/>
                  </a:lnTo>
                  <a:lnTo>
                    <a:pt x="2156" y="468"/>
                  </a:lnTo>
                  <a:lnTo>
                    <a:pt x="2146" y="486"/>
                  </a:lnTo>
                  <a:lnTo>
                    <a:pt x="2130" y="506"/>
                  </a:lnTo>
                  <a:lnTo>
                    <a:pt x="2108" y="523"/>
                  </a:lnTo>
                  <a:lnTo>
                    <a:pt x="2079" y="538"/>
                  </a:lnTo>
                  <a:lnTo>
                    <a:pt x="2042" y="549"/>
                  </a:lnTo>
                  <a:lnTo>
                    <a:pt x="1997" y="558"/>
                  </a:lnTo>
                  <a:lnTo>
                    <a:pt x="1943" y="561"/>
                  </a:lnTo>
                  <a:lnTo>
                    <a:pt x="1879" y="560"/>
                  </a:lnTo>
                  <a:lnTo>
                    <a:pt x="1804" y="552"/>
                  </a:lnTo>
                  <a:lnTo>
                    <a:pt x="158" y="243"/>
                  </a:lnTo>
                  <a:lnTo>
                    <a:pt x="156" y="242"/>
                  </a:lnTo>
                  <a:lnTo>
                    <a:pt x="149" y="239"/>
                  </a:lnTo>
                  <a:lnTo>
                    <a:pt x="137" y="235"/>
                  </a:lnTo>
                  <a:lnTo>
                    <a:pt x="125" y="229"/>
                  </a:lnTo>
                  <a:lnTo>
                    <a:pt x="108" y="221"/>
                  </a:lnTo>
                  <a:lnTo>
                    <a:pt x="91" y="212"/>
                  </a:lnTo>
                  <a:lnTo>
                    <a:pt x="74" y="199"/>
                  </a:lnTo>
                  <a:lnTo>
                    <a:pt x="57" y="185"/>
                  </a:lnTo>
                  <a:lnTo>
                    <a:pt x="39" y="170"/>
                  </a:lnTo>
                  <a:lnTo>
                    <a:pt x="25" y="152"/>
                  </a:lnTo>
                  <a:lnTo>
                    <a:pt x="13" y="132"/>
                  </a:lnTo>
                  <a:lnTo>
                    <a:pt x="5" y="110"/>
                  </a:lnTo>
                  <a:lnTo>
                    <a:pt x="0" y="86"/>
                  </a:lnTo>
                  <a:lnTo>
                    <a:pt x="1" y="60"/>
                  </a:lnTo>
                  <a:lnTo>
                    <a:pt x="8" y="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06"/>
            <p:cNvSpPr>
              <a:spLocks/>
            </p:cNvSpPr>
            <p:nvPr/>
          </p:nvSpPr>
          <p:spPr bwMode="auto">
            <a:xfrm>
              <a:off x="4479" y="1903"/>
              <a:ext cx="176" cy="60"/>
            </a:xfrm>
            <a:custGeom>
              <a:avLst/>
              <a:gdLst>
                <a:gd name="T0" fmla="*/ 0 w 275"/>
                <a:gd name="T1" fmla="*/ 94 h 94"/>
                <a:gd name="T2" fmla="*/ 2 w 275"/>
                <a:gd name="T3" fmla="*/ 94 h 94"/>
                <a:gd name="T4" fmla="*/ 9 w 275"/>
                <a:gd name="T5" fmla="*/ 93 h 94"/>
                <a:gd name="T6" fmla="*/ 20 w 275"/>
                <a:gd name="T7" fmla="*/ 92 h 94"/>
                <a:gd name="T8" fmla="*/ 35 w 275"/>
                <a:gd name="T9" fmla="*/ 91 h 94"/>
                <a:gd name="T10" fmla="*/ 52 w 275"/>
                <a:gd name="T11" fmla="*/ 89 h 94"/>
                <a:gd name="T12" fmla="*/ 70 w 275"/>
                <a:gd name="T13" fmla="*/ 86 h 94"/>
                <a:gd name="T14" fmla="*/ 92 w 275"/>
                <a:gd name="T15" fmla="*/ 85 h 94"/>
                <a:gd name="T16" fmla="*/ 114 w 275"/>
                <a:gd name="T17" fmla="*/ 83 h 94"/>
                <a:gd name="T18" fmla="*/ 137 w 275"/>
                <a:gd name="T19" fmla="*/ 81 h 94"/>
                <a:gd name="T20" fmla="*/ 161 w 275"/>
                <a:gd name="T21" fmla="*/ 80 h 94"/>
                <a:gd name="T22" fmla="*/ 184 w 275"/>
                <a:gd name="T23" fmla="*/ 78 h 94"/>
                <a:gd name="T24" fmla="*/ 206 w 275"/>
                <a:gd name="T25" fmla="*/ 77 h 94"/>
                <a:gd name="T26" fmla="*/ 227 w 275"/>
                <a:gd name="T27" fmla="*/ 76 h 94"/>
                <a:gd name="T28" fmla="*/ 245 w 275"/>
                <a:gd name="T29" fmla="*/ 76 h 94"/>
                <a:gd name="T30" fmla="*/ 262 w 275"/>
                <a:gd name="T31" fmla="*/ 77 h 94"/>
                <a:gd name="T32" fmla="*/ 275 w 275"/>
                <a:gd name="T33" fmla="*/ 78 h 94"/>
                <a:gd name="T34" fmla="*/ 274 w 275"/>
                <a:gd name="T35" fmla="*/ 75 h 94"/>
                <a:gd name="T36" fmla="*/ 271 w 275"/>
                <a:gd name="T37" fmla="*/ 67 h 94"/>
                <a:gd name="T38" fmla="*/ 264 w 275"/>
                <a:gd name="T39" fmla="*/ 54 h 94"/>
                <a:gd name="T40" fmla="*/ 254 w 275"/>
                <a:gd name="T41" fmla="*/ 40 h 94"/>
                <a:gd name="T42" fmla="*/ 240 w 275"/>
                <a:gd name="T43" fmla="*/ 25 h 94"/>
                <a:gd name="T44" fmla="*/ 222 w 275"/>
                <a:gd name="T45" fmla="*/ 13 h 94"/>
                <a:gd name="T46" fmla="*/ 201 w 275"/>
                <a:gd name="T47" fmla="*/ 3 h 94"/>
                <a:gd name="T48" fmla="*/ 175 w 275"/>
                <a:gd name="T49" fmla="*/ 0 h 94"/>
                <a:gd name="T50" fmla="*/ 171 w 275"/>
                <a:gd name="T51" fmla="*/ 0 h 94"/>
                <a:gd name="T52" fmla="*/ 157 w 275"/>
                <a:gd name="T53" fmla="*/ 2 h 94"/>
                <a:gd name="T54" fmla="*/ 137 w 275"/>
                <a:gd name="T55" fmla="*/ 7 h 94"/>
                <a:gd name="T56" fmla="*/ 112 w 275"/>
                <a:gd name="T57" fmla="*/ 15 h 94"/>
                <a:gd name="T58" fmla="*/ 84 w 275"/>
                <a:gd name="T59" fmla="*/ 28 h 94"/>
                <a:gd name="T60" fmla="*/ 54 w 275"/>
                <a:gd name="T61" fmla="*/ 44 h 94"/>
                <a:gd name="T62" fmla="*/ 27 w 275"/>
                <a:gd name="T63" fmla="*/ 66 h 94"/>
                <a:gd name="T64" fmla="*/ 0 w 275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94">
                  <a:moveTo>
                    <a:pt x="0" y="94"/>
                  </a:moveTo>
                  <a:lnTo>
                    <a:pt x="2" y="94"/>
                  </a:lnTo>
                  <a:lnTo>
                    <a:pt x="9" y="93"/>
                  </a:lnTo>
                  <a:lnTo>
                    <a:pt x="20" y="92"/>
                  </a:lnTo>
                  <a:lnTo>
                    <a:pt x="35" y="91"/>
                  </a:lnTo>
                  <a:lnTo>
                    <a:pt x="52" y="89"/>
                  </a:lnTo>
                  <a:lnTo>
                    <a:pt x="70" y="86"/>
                  </a:lnTo>
                  <a:lnTo>
                    <a:pt x="92" y="85"/>
                  </a:lnTo>
                  <a:lnTo>
                    <a:pt x="114" y="83"/>
                  </a:lnTo>
                  <a:lnTo>
                    <a:pt x="137" y="81"/>
                  </a:lnTo>
                  <a:lnTo>
                    <a:pt x="161" y="80"/>
                  </a:lnTo>
                  <a:lnTo>
                    <a:pt x="184" y="78"/>
                  </a:lnTo>
                  <a:lnTo>
                    <a:pt x="206" y="77"/>
                  </a:lnTo>
                  <a:lnTo>
                    <a:pt x="227" y="76"/>
                  </a:lnTo>
                  <a:lnTo>
                    <a:pt x="245" y="76"/>
                  </a:lnTo>
                  <a:lnTo>
                    <a:pt x="262" y="77"/>
                  </a:lnTo>
                  <a:lnTo>
                    <a:pt x="275" y="78"/>
                  </a:lnTo>
                  <a:lnTo>
                    <a:pt x="274" y="75"/>
                  </a:lnTo>
                  <a:lnTo>
                    <a:pt x="271" y="67"/>
                  </a:lnTo>
                  <a:lnTo>
                    <a:pt x="264" y="54"/>
                  </a:lnTo>
                  <a:lnTo>
                    <a:pt x="254" y="40"/>
                  </a:lnTo>
                  <a:lnTo>
                    <a:pt x="240" y="25"/>
                  </a:lnTo>
                  <a:lnTo>
                    <a:pt x="222" y="13"/>
                  </a:lnTo>
                  <a:lnTo>
                    <a:pt x="201" y="3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57" y="2"/>
                  </a:lnTo>
                  <a:lnTo>
                    <a:pt x="137" y="7"/>
                  </a:lnTo>
                  <a:lnTo>
                    <a:pt x="112" y="15"/>
                  </a:lnTo>
                  <a:lnTo>
                    <a:pt x="84" y="28"/>
                  </a:lnTo>
                  <a:lnTo>
                    <a:pt x="54" y="44"/>
                  </a:lnTo>
                  <a:lnTo>
                    <a:pt x="27" y="6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7"/>
            <p:cNvSpPr>
              <a:spLocks/>
            </p:cNvSpPr>
            <p:nvPr/>
          </p:nvSpPr>
          <p:spPr bwMode="auto">
            <a:xfrm>
              <a:off x="4761" y="1911"/>
              <a:ext cx="168" cy="54"/>
            </a:xfrm>
            <a:custGeom>
              <a:avLst/>
              <a:gdLst>
                <a:gd name="T0" fmla="*/ 0 w 260"/>
                <a:gd name="T1" fmla="*/ 73 h 89"/>
                <a:gd name="T2" fmla="*/ 0 w 260"/>
                <a:gd name="T3" fmla="*/ 70 h 89"/>
                <a:gd name="T4" fmla="*/ 0 w 260"/>
                <a:gd name="T5" fmla="*/ 61 h 89"/>
                <a:gd name="T6" fmla="*/ 3 w 260"/>
                <a:gd name="T7" fmla="*/ 49 h 89"/>
                <a:gd name="T8" fmla="*/ 10 w 260"/>
                <a:gd name="T9" fmla="*/ 35 h 89"/>
                <a:gd name="T10" fmla="*/ 24 w 260"/>
                <a:gd name="T11" fmla="*/ 21 h 89"/>
                <a:gd name="T12" fmla="*/ 46 w 260"/>
                <a:gd name="T13" fmla="*/ 11 h 89"/>
                <a:gd name="T14" fmla="*/ 77 w 260"/>
                <a:gd name="T15" fmla="*/ 3 h 89"/>
                <a:gd name="T16" fmla="*/ 121 w 260"/>
                <a:gd name="T17" fmla="*/ 2 h 89"/>
                <a:gd name="T18" fmla="*/ 125 w 260"/>
                <a:gd name="T19" fmla="*/ 0 h 89"/>
                <a:gd name="T20" fmla="*/ 138 w 260"/>
                <a:gd name="T21" fmla="*/ 0 h 89"/>
                <a:gd name="T22" fmla="*/ 155 w 260"/>
                <a:gd name="T23" fmla="*/ 2 h 89"/>
                <a:gd name="T24" fmla="*/ 177 w 260"/>
                <a:gd name="T25" fmla="*/ 5 h 89"/>
                <a:gd name="T26" fmla="*/ 200 w 260"/>
                <a:gd name="T27" fmla="*/ 14 h 89"/>
                <a:gd name="T28" fmla="*/ 223 w 260"/>
                <a:gd name="T29" fmla="*/ 30 h 89"/>
                <a:gd name="T30" fmla="*/ 244 w 260"/>
                <a:gd name="T31" fmla="*/ 55 h 89"/>
                <a:gd name="T32" fmla="*/ 260 w 260"/>
                <a:gd name="T33" fmla="*/ 89 h 89"/>
                <a:gd name="T34" fmla="*/ 258 w 260"/>
                <a:gd name="T35" fmla="*/ 89 h 89"/>
                <a:gd name="T36" fmla="*/ 252 w 260"/>
                <a:gd name="T37" fmla="*/ 88 h 89"/>
                <a:gd name="T38" fmla="*/ 243 w 260"/>
                <a:gd name="T39" fmla="*/ 88 h 89"/>
                <a:gd name="T40" fmla="*/ 230 w 260"/>
                <a:gd name="T41" fmla="*/ 87 h 89"/>
                <a:gd name="T42" fmla="*/ 214 w 260"/>
                <a:gd name="T43" fmla="*/ 86 h 89"/>
                <a:gd name="T44" fmla="*/ 197 w 260"/>
                <a:gd name="T45" fmla="*/ 83 h 89"/>
                <a:gd name="T46" fmla="*/ 178 w 260"/>
                <a:gd name="T47" fmla="*/ 82 h 89"/>
                <a:gd name="T48" fmla="*/ 157 w 260"/>
                <a:gd name="T49" fmla="*/ 81 h 89"/>
                <a:gd name="T50" fmla="*/ 137 w 260"/>
                <a:gd name="T51" fmla="*/ 79 h 89"/>
                <a:gd name="T52" fmla="*/ 115 w 260"/>
                <a:gd name="T53" fmla="*/ 78 h 89"/>
                <a:gd name="T54" fmla="*/ 93 w 260"/>
                <a:gd name="T55" fmla="*/ 76 h 89"/>
                <a:gd name="T56" fmla="*/ 71 w 260"/>
                <a:gd name="T57" fmla="*/ 75 h 89"/>
                <a:gd name="T58" fmla="*/ 52 w 260"/>
                <a:gd name="T59" fmla="*/ 74 h 89"/>
                <a:gd name="T60" fmla="*/ 32 w 260"/>
                <a:gd name="T61" fmla="*/ 73 h 89"/>
                <a:gd name="T62" fmla="*/ 15 w 260"/>
                <a:gd name="T63" fmla="*/ 73 h 89"/>
                <a:gd name="T64" fmla="*/ 0 w 260"/>
                <a:gd name="T6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89">
                  <a:moveTo>
                    <a:pt x="0" y="73"/>
                  </a:moveTo>
                  <a:lnTo>
                    <a:pt x="0" y="70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10" y="35"/>
                  </a:lnTo>
                  <a:lnTo>
                    <a:pt x="24" y="21"/>
                  </a:lnTo>
                  <a:lnTo>
                    <a:pt x="46" y="11"/>
                  </a:lnTo>
                  <a:lnTo>
                    <a:pt x="77" y="3"/>
                  </a:lnTo>
                  <a:lnTo>
                    <a:pt x="121" y="2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5" y="2"/>
                  </a:lnTo>
                  <a:lnTo>
                    <a:pt x="177" y="5"/>
                  </a:lnTo>
                  <a:lnTo>
                    <a:pt x="200" y="14"/>
                  </a:lnTo>
                  <a:lnTo>
                    <a:pt x="223" y="30"/>
                  </a:lnTo>
                  <a:lnTo>
                    <a:pt x="244" y="55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2" y="88"/>
                  </a:lnTo>
                  <a:lnTo>
                    <a:pt x="243" y="88"/>
                  </a:lnTo>
                  <a:lnTo>
                    <a:pt x="230" y="87"/>
                  </a:lnTo>
                  <a:lnTo>
                    <a:pt x="214" y="86"/>
                  </a:lnTo>
                  <a:lnTo>
                    <a:pt x="197" y="83"/>
                  </a:lnTo>
                  <a:lnTo>
                    <a:pt x="178" y="82"/>
                  </a:lnTo>
                  <a:lnTo>
                    <a:pt x="157" y="81"/>
                  </a:lnTo>
                  <a:lnTo>
                    <a:pt x="137" y="79"/>
                  </a:lnTo>
                  <a:lnTo>
                    <a:pt x="115" y="78"/>
                  </a:lnTo>
                  <a:lnTo>
                    <a:pt x="93" y="76"/>
                  </a:lnTo>
                  <a:lnTo>
                    <a:pt x="71" y="75"/>
                  </a:lnTo>
                  <a:lnTo>
                    <a:pt x="52" y="74"/>
                  </a:lnTo>
                  <a:lnTo>
                    <a:pt x="32" y="73"/>
                  </a:lnTo>
                  <a:lnTo>
                    <a:pt x="15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08"/>
            <p:cNvSpPr>
              <a:spLocks/>
            </p:cNvSpPr>
            <p:nvPr/>
          </p:nvSpPr>
          <p:spPr bwMode="auto">
            <a:xfrm>
              <a:off x="4372" y="1833"/>
              <a:ext cx="723" cy="144"/>
            </a:xfrm>
            <a:custGeom>
              <a:avLst/>
              <a:gdLst>
                <a:gd name="T0" fmla="*/ 1 w 1116"/>
                <a:gd name="T1" fmla="*/ 233 h 236"/>
                <a:gd name="T2" fmla="*/ 12 w 1116"/>
                <a:gd name="T3" fmla="*/ 215 h 236"/>
                <a:gd name="T4" fmla="*/ 33 w 1116"/>
                <a:gd name="T5" fmla="*/ 184 h 236"/>
                <a:gd name="T6" fmla="*/ 63 w 1116"/>
                <a:gd name="T7" fmla="*/ 146 h 236"/>
                <a:gd name="T8" fmla="*/ 102 w 1116"/>
                <a:gd name="T9" fmla="*/ 104 h 236"/>
                <a:gd name="T10" fmla="*/ 149 w 1116"/>
                <a:gd name="T11" fmla="*/ 65 h 236"/>
                <a:gd name="T12" fmla="*/ 202 w 1116"/>
                <a:gd name="T13" fmla="*/ 33 h 236"/>
                <a:gd name="T14" fmla="*/ 262 w 1116"/>
                <a:gd name="T15" fmla="*/ 14 h 236"/>
                <a:gd name="T16" fmla="*/ 297 w 1116"/>
                <a:gd name="T17" fmla="*/ 11 h 236"/>
                <a:gd name="T18" fmla="*/ 318 w 1116"/>
                <a:gd name="T19" fmla="*/ 8 h 236"/>
                <a:gd name="T20" fmla="*/ 359 w 1116"/>
                <a:gd name="T21" fmla="*/ 5 h 236"/>
                <a:gd name="T22" fmla="*/ 419 w 1116"/>
                <a:gd name="T23" fmla="*/ 2 h 236"/>
                <a:gd name="T24" fmla="*/ 497 w 1116"/>
                <a:gd name="T25" fmla="*/ 0 h 236"/>
                <a:gd name="T26" fmla="*/ 593 w 1116"/>
                <a:gd name="T27" fmla="*/ 0 h 236"/>
                <a:gd name="T28" fmla="*/ 706 w 1116"/>
                <a:gd name="T29" fmla="*/ 5 h 236"/>
                <a:gd name="T30" fmla="*/ 834 w 1116"/>
                <a:gd name="T31" fmla="*/ 14 h 236"/>
                <a:gd name="T32" fmla="*/ 906 w 1116"/>
                <a:gd name="T33" fmla="*/ 21 h 236"/>
                <a:gd name="T34" fmla="*/ 919 w 1116"/>
                <a:gd name="T35" fmla="*/ 21 h 236"/>
                <a:gd name="T36" fmla="*/ 941 w 1116"/>
                <a:gd name="T37" fmla="*/ 25 h 236"/>
                <a:gd name="T38" fmla="*/ 971 w 1116"/>
                <a:gd name="T39" fmla="*/ 34 h 236"/>
                <a:gd name="T40" fmla="*/ 1005 w 1116"/>
                <a:gd name="T41" fmla="*/ 52 h 236"/>
                <a:gd name="T42" fmla="*/ 1041 w 1116"/>
                <a:gd name="T43" fmla="*/ 83 h 236"/>
                <a:gd name="T44" fmla="*/ 1074 w 1116"/>
                <a:gd name="T45" fmla="*/ 130 h 236"/>
                <a:gd name="T46" fmla="*/ 1104 w 1116"/>
                <a:gd name="T47" fmla="*/ 193 h 236"/>
                <a:gd name="T48" fmla="*/ 1116 w 1116"/>
                <a:gd name="T49" fmla="*/ 233 h 236"/>
                <a:gd name="T50" fmla="*/ 1110 w 1116"/>
                <a:gd name="T51" fmla="*/ 230 h 236"/>
                <a:gd name="T52" fmla="*/ 1099 w 1116"/>
                <a:gd name="T53" fmla="*/ 225 h 236"/>
                <a:gd name="T54" fmla="*/ 1077 w 1116"/>
                <a:gd name="T55" fmla="*/ 223 h 236"/>
                <a:gd name="T56" fmla="*/ 1062 w 1116"/>
                <a:gd name="T57" fmla="*/ 221 h 236"/>
                <a:gd name="T58" fmla="*/ 1061 w 1116"/>
                <a:gd name="T59" fmla="*/ 207 h 236"/>
                <a:gd name="T60" fmla="*/ 1056 w 1116"/>
                <a:gd name="T61" fmla="*/ 181 h 236"/>
                <a:gd name="T62" fmla="*/ 1046 w 1116"/>
                <a:gd name="T63" fmla="*/ 150 h 236"/>
                <a:gd name="T64" fmla="*/ 1027 w 1116"/>
                <a:gd name="T65" fmla="*/ 117 h 236"/>
                <a:gd name="T66" fmla="*/ 997 w 1116"/>
                <a:gd name="T67" fmla="*/ 85 h 236"/>
                <a:gd name="T68" fmla="*/ 953 w 1116"/>
                <a:gd name="T69" fmla="*/ 59 h 236"/>
                <a:gd name="T70" fmla="*/ 895 w 1116"/>
                <a:gd name="T71" fmla="*/ 43 h 236"/>
                <a:gd name="T72" fmla="*/ 856 w 1116"/>
                <a:gd name="T73" fmla="*/ 40 h 236"/>
                <a:gd name="T74" fmla="*/ 826 w 1116"/>
                <a:gd name="T75" fmla="*/ 36 h 236"/>
                <a:gd name="T76" fmla="*/ 771 w 1116"/>
                <a:gd name="T77" fmla="*/ 32 h 236"/>
                <a:gd name="T78" fmla="*/ 700 w 1116"/>
                <a:gd name="T79" fmla="*/ 26 h 236"/>
                <a:gd name="T80" fmla="*/ 615 w 1116"/>
                <a:gd name="T81" fmla="*/ 22 h 236"/>
                <a:gd name="T82" fmla="*/ 523 w 1116"/>
                <a:gd name="T83" fmla="*/ 20 h 236"/>
                <a:gd name="T84" fmla="*/ 428 w 1116"/>
                <a:gd name="T85" fmla="*/ 21 h 236"/>
                <a:gd name="T86" fmla="*/ 337 w 1116"/>
                <a:gd name="T87" fmla="*/ 27 h 236"/>
                <a:gd name="T88" fmla="*/ 293 w 1116"/>
                <a:gd name="T89" fmla="*/ 32 h 236"/>
                <a:gd name="T90" fmla="*/ 280 w 1116"/>
                <a:gd name="T91" fmla="*/ 34 h 236"/>
                <a:gd name="T92" fmla="*/ 254 w 1116"/>
                <a:gd name="T93" fmla="*/ 40 h 236"/>
                <a:gd name="T94" fmla="*/ 221 w 1116"/>
                <a:gd name="T95" fmla="*/ 51 h 236"/>
                <a:gd name="T96" fmla="*/ 181 w 1116"/>
                <a:gd name="T97" fmla="*/ 71 h 236"/>
                <a:gd name="T98" fmla="*/ 139 w 1116"/>
                <a:gd name="T99" fmla="*/ 100 h 236"/>
                <a:gd name="T100" fmla="*/ 98 w 1116"/>
                <a:gd name="T101" fmla="*/ 140 h 236"/>
                <a:gd name="T102" fmla="*/ 58 w 1116"/>
                <a:gd name="T103" fmla="*/ 194 h 236"/>
                <a:gd name="T104" fmla="*/ 0 w 1116"/>
                <a:gd name="T10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236">
                  <a:moveTo>
                    <a:pt x="0" y="236"/>
                  </a:moveTo>
                  <a:lnTo>
                    <a:pt x="1" y="233"/>
                  </a:lnTo>
                  <a:lnTo>
                    <a:pt x="5" y="226"/>
                  </a:lnTo>
                  <a:lnTo>
                    <a:pt x="12" y="215"/>
                  </a:lnTo>
                  <a:lnTo>
                    <a:pt x="22" y="201"/>
                  </a:lnTo>
                  <a:lnTo>
                    <a:pt x="33" y="184"/>
                  </a:lnTo>
                  <a:lnTo>
                    <a:pt x="47" y="165"/>
                  </a:lnTo>
                  <a:lnTo>
                    <a:pt x="63" y="146"/>
                  </a:lnTo>
                  <a:lnTo>
                    <a:pt x="81" y="125"/>
                  </a:lnTo>
                  <a:lnTo>
                    <a:pt x="102" y="104"/>
                  </a:lnTo>
                  <a:lnTo>
                    <a:pt x="125" y="83"/>
                  </a:lnTo>
                  <a:lnTo>
                    <a:pt x="149" y="65"/>
                  </a:lnTo>
                  <a:lnTo>
                    <a:pt x="175" y="48"/>
                  </a:lnTo>
                  <a:lnTo>
                    <a:pt x="202" y="33"/>
                  </a:lnTo>
                  <a:lnTo>
                    <a:pt x="232" y="21"/>
                  </a:lnTo>
                  <a:lnTo>
                    <a:pt x="262" y="14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305" y="10"/>
                  </a:lnTo>
                  <a:lnTo>
                    <a:pt x="318" y="8"/>
                  </a:lnTo>
                  <a:lnTo>
                    <a:pt x="336" y="6"/>
                  </a:lnTo>
                  <a:lnTo>
                    <a:pt x="359" y="5"/>
                  </a:lnTo>
                  <a:lnTo>
                    <a:pt x="387" y="4"/>
                  </a:lnTo>
                  <a:lnTo>
                    <a:pt x="419" y="2"/>
                  </a:lnTo>
                  <a:lnTo>
                    <a:pt x="456" y="0"/>
                  </a:lnTo>
                  <a:lnTo>
                    <a:pt x="497" y="0"/>
                  </a:lnTo>
                  <a:lnTo>
                    <a:pt x="543" y="0"/>
                  </a:lnTo>
                  <a:lnTo>
                    <a:pt x="593" y="0"/>
                  </a:lnTo>
                  <a:lnTo>
                    <a:pt x="647" y="3"/>
                  </a:lnTo>
                  <a:lnTo>
                    <a:pt x="706" y="5"/>
                  </a:lnTo>
                  <a:lnTo>
                    <a:pt x="768" y="10"/>
                  </a:lnTo>
                  <a:lnTo>
                    <a:pt x="834" y="14"/>
                  </a:lnTo>
                  <a:lnTo>
                    <a:pt x="904" y="21"/>
                  </a:lnTo>
                  <a:lnTo>
                    <a:pt x="906" y="21"/>
                  </a:lnTo>
                  <a:lnTo>
                    <a:pt x="911" y="21"/>
                  </a:lnTo>
                  <a:lnTo>
                    <a:pt x="919" y="21"/>
                  </a:lnTo>
                  <a:lnTo>
                    <a:pt x="929" y="22"/>
                  </a:lnTo>
                  <a:lnTo>
                    <a:pt x="941" y="25"/>
                  </a:lnTo>
                  <a:lnTo>
                    <a:pt x="956" y="28"/>
                  </a:lnTo>
                  <a:lnTo>
                    <a:pt x="971" y="34"/>
                  </a:lnTo>
                  <a:lnTo>
                    <a:pt x="988" y="42"/>
                  </a:lnTo>
                  <a:lnTo>
                    <a:pt x="1005" y="52"/>
                  </a:lnTo>
                  <a:lnTo>
                    <a:pt x="1023" y="66"/>
                  </a:lnTo>
                  <a:lnTo>
                    <a:pt x="1041" y="83"/>
                  </a:lnTo>
                  <a:lnTo>
                    <a:pt x="1058" y="104"/>
                  </a:lnTo>
                  <a:lnTo>
                    <a:pt x="1074" y="130"/>
                  </a:lnTo>
                  <a:lnTo>
                    <a:pt x="1089" y="159"/>
                  </a:lnTo>
                  <a:lnTo>
                    <a:pt x="1104" y="193"/>
                  </a:lnTo>
                  <a:lnTo>
                    <a:pt x="1116" y="233"/>
                  </a:lnTo>
                  <a:lnTo>
                    <a:pt x="1116" y="233"/>
                  </a:lnTo>
                  <a:lnTo>
                    <a:pt x="1114" y="231"/>
                  </a:lnTo>
                  <a:lnTo>
                    <a:pt x="1110" y="230"/>
                  </a:lnTo>
                  <a:lnTo>
                    <a:pt x="1106" y="227"/>
                  </a:lnTo>
                  <a:lnTo>
                    <a:pt x="1099" y="225"/>
                  </a:lnTo>
                  <a:lnTo>
                    <a:pt x="1089" y="224"/>
                  </a:lnTo>
                  <a:lnTo>
                    <a:pt x="1077" y="223"/>
                  </a:lnTo>
                  <a:lnTo>
                    <a:pt x="1062" y="223"/>
                  </a:lnTo>
                  <a:lnTo>
                    <a:pt x="1062" y="221"/>
                  </a:lnTo>
                  <a:lnTo>
                    <a:pt x="1062" y="215"/>
                  </a:lnTo>
                  <a:lnTo>
                    <a:pt x="1061" y="207"/>
                  </a:lnTo>
                  <a:lnTo>
                    <a:pt x="1059" y="195"/>
                  </a:lnTo>
                  <a:lnTo>
                    <a:pt x="1056" y="181"/>
                  </a:lnTo>
                  <a:lnTo>
                    <a:pt x="1051" y="166"/>
                  </a:lnTo>
                  <a:lnTo>
                    <a:pt x="1046" y="150"/>
                  </a:lnTo>
                  <a:lnTo>
                    <a:pt x="1038" y="133"/>
                  </a:lnTo>
                  <a:lnTo>
                    <a:pt x="1027" y="117"/>
                  </a:lnTo>
                  <a:lnTo>
                    <a:pt x="1013" y="101"/>
                  </a:lnTo>
                  <a:lnTo>
                    <a:pt x="997" y="85"/>
                  </a:lnTo>
                  <a:lnTo>
                    <a:pt x="978" y="71"/>
                  </a:lnTo>
                  <a:lnTo>
                    <a:pt x="953" y="59"/>
                  </a:lnTo>
                  <a:lnTo>
                    <a:pt x="927" y="49"/>
                  </a:lnTo>
                  <a:lnTo>
                    <a:pt x="895" y="43"/>
                  </a:lnTo>
                  <a:lnTo>
                    <a:pt x="859" y="40"/>
                  </a:lnTo>
                  <a:lnTo>
                    <a:pt x="856" y="40"/>
                  </a:lnTo>
                  <a:lnTo>
                    <a:pt x="844" y="38"/>
                  </a:lnTo>
                  <a:lnTo>
                    <a:pt x="826" y="36"/>
                  </a:lnTo>
                  <a:lnTo>
                    <a:pt x="801" y="34"/>
                  </a:lnTo>
                  <a:lnTo>
                    <a:pt x="771" y="32"/>
                  </a:lnTo>
                  <a:lnTo>
                    <a:pt x="738" y="29"/>
                  </a:lnTo>
                  <a:lnTo>
                    <a:pt x="700" y="26"/>
                  </a:lnTo>
                  <a:lnTo>
                    <a:pt x="659" y="23"/>
                  </a:lnTo>
                  <a:lnTo>
                    <a:pt x="615" y="22"/>
                  </a:lnTo>
                  <a:lnTo>
                    <a:pt x="569" y="20"/>
                  </a:lnTo>
                  <a:lnTo>
                    <a:pt x="523" y="20"/>
                  </a:lnTo>
                  <a:lnTo>
                    <a:pt x="475" y="20"/>
                  </a:lnTo>
                  <a:lnTo>
                    <a:pt x="428" y="21"/>
                  </a:lnTo>
                  <a:lnTo>
                    <a:pt x="382" y="23"/>
                  </a:lnTo>
                  <a:lnTo>
                    <a:pt x="337" y="27"/>
                  </a:lnTo>
                  <a:lnTo>
                    <a:pt x="296" y="32"/>
                  </a:lnTo>
                  <a:lnTo>
                    <a:pt x="293" y="32"/>
                  </a:lnTo>
                  <a:lnTo>
                    <a:pt x="289" y="33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4" y="40"/>
                  </a:lnTo>
                  <a:lnTo>
                    <a:pt x="238" y="44"/>
                  </a:lnTo>
                  <a:lnTo>
                    <a:pt x="221" y="51"/>
                  </a:lnTo>
                  <a:lnTo>
                    <a:pt x="201" y="59"/>
                  </a:lnTo>
                  <a:lnTo>
                    <a:pt x="181" y="71"/>
                  </a:lnTo>
                  <a:lnTo>
                    <a:pt x="160" y="83"/>
                  </a:lnTo>
                  <a:lnTo>
                    <a:pt x="139" y="100"/>
                  </a:lnTo>
                  <a:lnTo>
                    <a:pt x="118" y="118"/>
                  </a:lnTo>
                  <a:lnTo>
                    <a:pt x="98" y="140"/>
                  </a:lnTo>
                  <a:lnTo>
                    <a:pt x="77" y="165"/>
                  </a:lnTo>
                  <a:lnTo>
                    <a:pt x="58" y="194"/>
                  </a:lnTo>
                  <a:lnTo>
                    <a:pt x="41" y="22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4824" y="2526"/>
              <a:ext cx="118" cy="111"/>
            </a:xfrm>
            <a:custGeom>
              <a:avLst/>
              <a:gdLst>
                <a:gd name="T0" fmla="*/ 95 w 183"/>
                <a:gd name="T1" fmla="*/ 180 h 180"/>
                <a:gd name="T2" fmla="*/ 114 w 183"/>
                <a:gd name="T3" fmla="*/ 179 h 180"/>
                <a:gd name="T4" fmla="*/ 131 w 183"/>
                <a:gd name="T5" fmla="*/ 174 h 180"/>
                <a:gd name="T6" fmla="*/ 146 w 183"/>
                <a:gd name="T7" fmla="*/ 167 h 180"/>
                <a:gd name="T8" fmla="*/ 159 w 183"/>
                <a:gd name="T9" fmla="*/ 157 h 180"/>
                <a:gd name="T10" fmla="*/ 169 w 183"/>
                <a:gd name="T11" fmla="*/ 144 h 180"/>
                <a:gd name="T12" fmla="*/ 177 w 183"/>
                <a:gd name="T13" fmla="*/ 129 h 180"/>
                <a:gd name="T14" fmla="*/ 182 w 183"/>
                <a:gd name="T15" fmla="*/ 113 h 180"/>
                <a:gd name="T16" fmla="*/ 183 w 183"/>
                <a:gd name="T17" fmla="*/ 94 h 180"/>
                <a:gd name="T18" fmla="*/ 180 w 183"/>
                <a:gd name="T19" fmla="*/ 76 h 180"/>
                <a:gd name="T20" fmla="*/ 174 w 183"/>
                <a:gd name="T21" fmla="*/ 59 h 180"/>
                <a:gd name="T22" fmla="*/ 164 w 183"/>
                <a:gd name="T23" fmla="*/ 44 h 180"/>
                <a:gd name="T24" fmla="*/ 153 w 183"/>
                <a:gd name="T25" fmla="*/ 30 h 180"/>
                <a:gd name="T26" fmla="*/ 138 w 183"/>
                <a:gd name="T27" fmla="*/ 17 h 180"/>
                <a:gd name="T28" fmla="*/ 122 w 183"/>
                <a:gd name="T29" fmla="*/ 9 h 180"/>
                <a:gd name="T30" fmla="*/ 104 w 183"/>
                <a:gd name="T31" fmla="*/ 2 h 180"/>
                <a:gd name="T32" fmla="*/ 86 w 183"/>
                <a:gd name="T33" fmla="*/ 0 h 180"/>
                <a:gd name="T34" fmla="*/ 68 w 183"/>
                <a:gd name="T35" fmla="*/ 1 h 180"/>
                <a:gd name="T36" fmla="*/ 50 w 183"/>
                <a:gd name="T37" fmla="*/ 6 h 180"/>
                <a:gd name="T38" fmla="*/ 35 w 183"/>
                <a:gd name="T39" fmla="*/ 14 h 180"/>
                <a:gd name="T40" fmla="*/ 23 w 183"/>
                <a:gd name="T41" fmla="*/ 24 h 180"/>
                <a:gd name="T42" fmla="*/ 12 w 183"/>
                <a:gd name="T43" fmla="*/ 37 h 180"/>
                <a:gd name="T44" fmla="*/ 5 w 183"/>
                <a:gd name="T45" fmla="*/ 52 h 180"/>
                <a:gd name="T46" fmla="*/ 1 w 183"/>
                <a:gd name="T47" fmla="*/ 68 h 180"/>
                <a:gd name="T48" fmla="*/ 0 w 183"/>
                <a:gd name="T49" fmla="*/ 86 h 180"/>
                <a:gd name="T50" fmla="*/ 2 w 183"/>
                <a:gd name="T51" fmla="*/ 105 h 180"/>
                <a:gd name="T52" fmla="*/ 9 w 183"/>
                <a:gd name="T53" fmla="*/ 122 h 180"/>
                <a:gd name="T54" fmla="*/ 18 w 183"/>
                <a:gd name="T55" fmla="*/ 137 h 180"/>
                <a:gd name="T56" fmla="*/ 30 w 183"/>
                <a:gd name="T57" fmla="*/ 151 h 180"/>
                <a:gd name="T58" fmla="*/ 43 w 183"/>
                <a:gd name="T59" fmla="*/ 162 h 180"/>
                <a:gd name="T60" fmla="*/ 59 w 183"/>
                <a:gd name="T61" fmla="*/ 172 h 180"/>
                <a:gd name="T62" fmla="*/ 77 w 183"/>
                <a:gd name="T63" fmla="*/ 177 h 180"/>
                <a:gd name="T64" fmla="*/ 95 w 183"/>
                <a:gd name="T6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80">
                  <a:moveTo>
                    <a:pt x="95" y="180"/>
                  </a:moveTo>
                  <a:lnTo>
                    <a:pt x="114" y="179"/>
                  </a:lnTo>
                  <a:lnTo>
                    <a:pt x="131" y="174"/>
                  </a:lnTo>
                  <a:lnTo>
                    <a:pt x="146" y="167"/>
                  </a:lnTo>
                  <a:lnTo>
                    <a:pt x="159" y="157"/>
                  </a:lnTo>
                  <a:lnTo>
                    <a:pt x="169" y="144"/>
                  </a:lnTo>
                  <a:lnTo>
                    <a:pt x="177" y="129"/>
                  </a:lnTo>
                  <a:lnTo>
                    <a:pt x="182" y="113"/>
                  </a:lnTo>
                  <a:lnTo>
                    <a:pt x="183" y="94"/>
                  </a:lnTo>
                  <a:lnTo>
                    <a:pt x="180" y="76"/>
                  </a:lnTo>
                  <a:lnTo>
                    <a:pt x="174" y="59"/>
                  </a:lnTo>
                  <a:lnTo>
                    <a:pt x="164" y="44"/>
                  </a:lnTo>
                  <a:lnTo>
                    <a:pt x="153" y="30"/>
                  </a:lnTo>
                  <a:lnTo>
                    <a:pt x="138" y="17"/>
                  </a:lnTo>
                  <a:lnTo>
                    <a:pt x="122" y="9"/>
                  </a:lnTo>
                  <a:lnTo>
                    <a:pt x="104" y="2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50" y="6"/>
                  </a:lnTo>
                  <a:lnTo>
                    <a:pt x="35" y="14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2"/>
                  </a:lnTo>
                  <a:lnTo>
                    <a:pt x="1" y="68"/>
                  </a:lnTo>
                  <a:lnTo>
                    <a:pt x="0" y="86"/>
                  </a:lnTo>
                  <a:lnTo>
                    <a:pt x="2" y="105"/>
                  </a:lnTo>
                  <a:lnTo>
                    <a:pt x="9" y="122"/>
                  </a:lnTo>
                  <a:lnTo>
                    <a:pt x="18" y="137"/>
                  </a:lnTo>
                  <a:lnTo>
                    <a:pt x="30" y="151"/>
                  </a:lnTo>
                  <a:lnTo>
                    <a:pt x="43" y="162"/>
                  </a:lnTo>
                  <a:lnTo>
                    <a:pt x="59" y="172"/>
                  </a:lnTo>
                  <a:lnTo>
                    <a:pt x="77" y="177"/>
                  </a:lnTo>
                  <a:lnTo>
                    <a:pt x="95" y="18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10"/>
            <p:cNvSpPr>
              <a:spLocks/>
            </p:cNvSpPr>
            <p:nvPr/>
          </p:nvSpPr>
          <p:spPr bwMode="auto">
            <a:xfrm>
              <a:off x="3859" y="2194"/>
              <a:ext cx="77" cy="72"/>
            </a:xfrm>
            <a:custGeom>
              <a:avLst/>
              <a:gdLst>
                <a:gd name="T0" fmla="*/ 62 w 120"/>
                <a:gd name="T1" fmla="*/ 118 h 118"/>
                <a:gd name="T2" fmla="*/ 75 w 120"/>
                <a:gd name="T3" fmla="*/ 117 h 118"/>
                <a:gd name="T4" fmla="*/ 85 w 120"/>
                <a:gd name="T5" fmla="*/ 114 h 118"/>
                <a:gd name="T6" fmla="*/ 96 w 120"/>
                <a:gd name="T7" fmla="*/ 109 h 118"/>
                <a:gd name="T8" fmla="*/ 104 w 120"/>
                <a:gd name="T9" fmla="*/ 102 h 118"/>
                <a:gd name="T10" fmla="*/ 111 w 120"/>
                <a:gd name="T11" fmla="*/ 94 h 118"/>
                <a:gd name="T12" fmla="*/ 116 w 120"/>
                <a:gd name="T13" fmla="*/ 84 h 118"/>
                <a:gd name="T14" fmla="*/ 119 w 120"/>
                <a:gd name="T15" fmla="*/ 73 h 118"/>
                <a:gd name="T16" fmla="*/ 120 w 120"/>
                <a:gd name="T17" fmla="*/ 61 h 118"/>
                <a:gd name="T18" fmla="*/ 118 w 120"/>
                <a:gd name="T19" fmla="*/ 50 h 118"/>
                <a:gd name="T20" fmla="*/ 114 w 120"/>
                <a:gd name="T21" fmla="*/ 38 h 118"/>
                <a:gd name="T22" fmla="*/ 107 w 120"/>
                <a:gd name="T23" fmla="*/ 28 h 118"/>
                <a:gd name="T24" fmla="*/ 100 w 120"/>
                <a:gd name="T25" fmla="*/ 20 h 118"/>
                <a:gd name="T26" fmla="*/ 91 w 120"/>
                <a:gd name="T27" fmla="*/ 12 h 118"/>
                <a:gd name="T28" fmla="*/ 81 w 120"/>
                <a:gd name="T29" fmla="*/ 6 h 118"/>
                <a:gd name="T30" fmla="*/ 69 w 120"/>
                <a:gd name="T31" fmla="*/ 3 h 118"/>
                <a:gd name="T32" fmla="*/ 57 w 120"/>
                <a:gd name="T33" fmla="*/ 0 h 118"/>
                <a:gd name="T34" fmla="*/ 45 w 120"/>
                <a:gd name="T35" fmla="*/ 1 h 118"/>
                <a:gd name="T36" fmla="*/ 33 w 120"/>
                <a:gd name="T37" fmla="*/ 4 h 118"/>
                <a:gd name="T38" fmla="*/ 24 w 120"/>
                <a:gd name="T39" fmla="*/ 9 h 118"/>
                <a:gd name="T40" fmla="*/ 15 w 120"/>
                <a:gd name="T41" fmla="*/ 16 h 118"/>
                <a:gd name="T42" fmla="*/ 8 w 120"/>
                <a:gd name="T43" fmla="*/ 24 h 118"/>
                <a:gd name="T44" fmla="*/ 4 w 120"/>
                <a:gd name="T45" fmla="*/ 34 h 118"/>
                <a:gd name="T46" fmla="*/ 0 w 120"/>
                <a:gd name="T47" fmla="*/ 45 h 118"/>
                <a:gd name="T48" fmla="*/ 0 w 120"/>
                <a:gd name="T49" fmla="*/ 57 h 118"/>
                <a:gd name="T50" fmla="*/ 1 w 120"/>
                <a:gd name="T51" fmla="*/ 68 h 118"/>
                <a:gd name="T52" fmla="*/ 6 w 120"/>
                <a:gd name="T53" fmla="*/ 80 h 118"/>
                <a:gd name="T54" fmla="*/ 12 w 120"/>
                <a:gd name="T55" fmla="*/ 90 h 118"/>
                <a:gd name="T56" fmla="*/ 20 w 120"/>
                <a:gd name="T57" fmla="*/ 99 h 118"/>
                <a:gd name="T58" fmla="*/ 29 w 120"/>
                <a:gd name="T59" fmla="*/ 106 h 118"/>
                <a:gd name="T60" fmla="*/ 39 w 120"/>
                <a:gd name="T61" fmla="*/ 112 h 118"/>
                <a:gd name="T62" fmla="*/ 51 w 120"/>
                <a:gd name="T63" fmla="*/ 117 h 118"/>
                <a:gd name="T64" fmla="*/ 62 w 120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18">
                  <a:moveTo>
                    <a:pt x="62" y="118"/>
                  </a:moveTo>
                  <a:lnTo>
                    <a:pt x="75" y="117"/>
                  </a:lnTo>
                  <a:lnTo>
                    <a:pt x="85" y="114"/>
                  </a:lnTo>
                  <a:lnTo>
                    <a:pt x="96" y="109"/>
                  </a:lnTo>
                  <a:lnTo>
                    <a:pt x="104" y="102"/>
                  </a:lnTo>
                  <a:lnTo>
                    <a:pt x="111" y="94"/>
                  </a:lnTo>
                  <a:lnTo>
                    <a:pt x="116" y="84"/>
                  </a:lnTo>
                  <a:lnTo>
                    <a:pt x="119" y="73"/>
                  </a:lnTo>
                  <a:lnTo>
                    <a:pt x="120" y="61"/>
                  </a:lnTo>
                  <a:lnTo>
                    <a:pt x="118" y="50"/>
                  </a:lnTo>
                  <a:lnTo>
                    <a:pt x="114" y="38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91" y="12"/>
                  </a:lnTo>
                  <a:lnTo>
                    <a:pt x="81" y="6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" y="68"/>
                  </a:lnTo>
                  <a:lnTo>
                    <a:pt x="6" y="80"/>
                  </a:lnTo>
                  <a:lnTo>
                    <a:pt x="12" y="90"/>
                  </a:lnTo>
                  <a:lnTo>
                    <a:pt x="20" y="99"/>
                  </a:lnTo>
                  <a:lnTo>
                    <a:pt x="29" y="106"/>
                  </a:lnTo>
                  <a:lnTo>
                    <a:pt x="39" y="112"/>
                  </a:lnTo>
                  <a:lnTo>
                    <a:pt x="51" y="117"/>
                  </a:lnTo>
                  <a:lnTo>
                    <a:pt x="62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11"/>
            <p:cNvSpPr>
              <a:spLocks/>
            </p:cNvSpPr>
            <p:nvPr/>
          </p:nvSpPr>
          <p:spPr bwMode="auto">
            <a:xfrm>
              <a:off x="3847" y="2147"/>
              <a:ext cx="117" cy="49"/>
            </a:xfrm>
            <a:custGeom>
              <a:avLst/>
              <a:gdLst>
                <a:gd name="T0" fmla="*/ 0 w 179"/>
                <a:gd name="T1" fmla="*/ 37 h 80"/>
                <a:gd name="T2" fmla="*/ 2 w 179"/>
                <a:gd name="T3" fmla="*/ 35 h 80"/>
                <a:gd name="T4" fmla="*/ 8 w 179"/>
                <a:gd name="T5" fmla="*/ 30 h 80"/>
                <a:gd name="T6" fmla="*/ 18 w 179"/>
                <a:gd name="T7" fmla="*/ 23 h 80"/>
                <a:gd name="T8" fmla="*/ 31 w 179"/>
                <a:gd name="T9" fmla="*/ 15 h 80"/>
                <a:gd name="T10" fmla="*/ 46 w 179"/>
                <a:gd name="T11" fmla="*/ 8 h 80"/>
                <a:gd name="T12" fmla="*/ 63 w 179"/>
                <a:gd name="T13" fmla="*/ 3 h 80"/>
                <a:gd name="T14" fmla="*/ 82 w 179"/>
                <a:gd name="T15" fmla="*/ 0 h 80"/>
                <a:gd name="T16" fmla="*/ 101 w 179"/>
                <a:gd name="T17" fmla="*/ 3 h 80"/>
                <a:gd name="T18" fmla="*/ 103 w 179"/>
                <a:gd name="T19" fmla="*/ 3 h 80"/>
                <a:gd name="T20" fmla="*/ 110 w 179"/>
                <a:gd name="T21" fmla="*/ 5 h 80"/>
                <a:gd name="T22" fmla="*/ 120 w 179"/>
                <a:gd name="T23" fmla="*/ 8 h 80"/>
                <a:gd name="T24" fmla="*/ 131 w 179"/>
                <a:gd name="T25" fmla="*/ 15 h 80"/>
                <a:gd name="T26" fmla="*/ 144 w 179"/>
                <a:gd name="T27" fmla="*/ 25 h 80"/>
                <a:gd name="T28" fmla="*/ 158 w 179"/>
                <a:gd name="T29" fmla="*/ 38 h 80"/>
                <a:gd name="T30" fmla="*/ 169 w 179"/>
                <a:gd name="T31" fmla="*/ 57 h 80"/>
                <a:gd name="T32" fmla="*/ 179 w 179"/>
                <a:gd name="T33" fmla="*/ 80 h 80"/>
                <a:gd name="T34" fmla="*/ 176 w 179"/>
                <a:gd name="T35" fmla="*/ 76 h 80"/>
                <a:gd name="T36" fmla="*/ 167 w 179"/>
                <a:gd name="T37" fmla="*/ 68 h 80"/>
                <a:gd name="T38" fmla="*/ 152 w 179"/>
                <a:gd name="T39" fmla="*/ 57 h 80"/>
                <a:gd name="T40" fmla="*/ 131 w 179"/>
                <a:gd name="T41" fmla="*/ 45 h 80"/>
                <a:gd name="T42" fmla="*/ 105 w 179"/>
                <a:gd name="T43" fmla="*/ 36 h 80"/>
                <a:gd name="T44" fmla="*/ 74 w 179"/>
                <a:gd name="T45" fmla="*/ 29 h 80"/>
                <a:gd name="T46" fmla="*/ 39 w 179"/>
                <a:gd name="T47" fmla="*/ 29 h 80"/>
                <a:gd name="T48" fmla="*/ 0 w 179"/>
                <a:gd name="T49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80">
                  <a:moveTo>
                    <a:pt x="0" y="37"/>
                  </a:moveTo>
                  <a:lnTo>
                    <a:pt x="2" y="35"/>
                  </a:lnTo>
                  <a:lnTo>
                    <a:pt x="8" y="30"/>
                  </a:lnTo>
                  <a:lnTo>
                    <a:pt x="18" y="23"/>
                  </a:lnTo>
                  <a:lnTo>
                    <a:pt x="31" y="15"/>
                  </a:lnTo>
                  <a:lnTo>
                    <a:pt x="46" y="8"/>
                  </a:lnTo>
                  <a:lnTo>
                    <a:pt x="63" y="3"/>
                  </a:lnTo>
                  <a:lnTo>
                    <a:pt x="82" y="0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10" y="5"/>
                  </a:lnTo>
                  <a:lnTo>
                    <a:pt x="120" y="8"/>
                  </a:lnTo>
                  <a:lnTo>
                    <a:pt x="131" y="15"/>
                  </a:lnTo>
                  <a:lnTo>
                    <a:pt x="144" y="25"/>
                  </a:lnTo>
                  <a:lnTo>
                    <a:pt x="158" y="38"/>
                  </a:lnTo>
                  <a:lnTo>
                    <a:pt x="169" y="57"/>
                  </a:lnTo>
                  <a:lnTo>
                    <a:pt x="179" y="80"/>
                  </a:lnTo>
                  <a:lnTo>
                    <a:pt x="176" y="76"/>
                  </a:lnTo>
                  <a:lnTo>
                    <a:pt x="167" y="68"/>
                  </a:lnTo>
                  <a:lnTo>
                    <a:pt x="152" y="57"/>
                  </a:lnTo>
                  <a:lnTo>
                    <a:pt x="131" y="45"/>
                  </a:lnTo>
                  <a:lnTo>
                    <a:pt x="105" y="36"/>
                  </a:lnTo>
                  <a:lnTo>
                    <a:pt x="74" y="29"/>
                  </a:lnTo>
                  <a:lnTo>
                    <a:pt x="39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12"/>
            <p:cNvSpPr>
              <a:spLocks/>
            </p:cNvSpPr>
            <p:nvPr/>
          </p:nvSpPr>
          <p:spPr bwMode="auto">
            <a:xfrm>
              <a:off x="5013" y="2498"/>
              <a:ext cx="299" cy="151"/>
            </a:xfrm>
            <a:custGeom>
              <a:avLst/>
              <a:gdLst>
                <a:gd name="T0" fmla="*/ 0 w 462"/>
                <a:gd name="T1" fmla="*/ 0 h 245"/>
                <a:gd name="T2" fmla="*/ 1 w 462"/>
                <a:gd name="T3" fmla="*/ 2 h 245"/>
                <a:gd name="T4" fmla="*/ 6 w 462"/>
                <a:gd name="T5" fmla="*/ 10 h 245"/>
                <a:gd name="T6" fmla="*/ 13 w 462"/>
                <a:gd name="T7" fmla="*/ 22 h 245"/>
                <a:gd name="T8" fmla="*/ 22 w 462"/>
                <a:gd name="T9" fmla="*/ 38 h 245"/>
                <a:gd name="T10" fmla="*/ 34 w 462"/>
                <a:gd name="T11" fmla="*/ 56 h 245"/>
                <a:gd name="T12" fmla="*/ 49 w 462"/>
                <a:gd name="T13" fmla="*/ 76 h 245"/>
                <a:gd name="T14" fmla="*/ 65 w 462"/>
                <a:gd name="T15" fmla="*/ 98 h 245"/>
                <a:gd name="T16" fmla="*/ 83 w 462"/>
                <a:gd name="T17" fmla="*/ 121 h 245"/>
                <a:gd name="T18" fmla="*/ 103 w 462"/>
                <a:gd name="T19" fmla="*/ 143 h 245"/>
                <a:gd name="T20" fmla="*/ 126 w 462"/>
                <a:gd name="T21" fmla="*/ 165 h 245"/>
                <a:gd name="T22" fmla="*/ 149 w 462"/>
                <a:gd name="T23" fmla="*/ 185 h 245"/>
                <a:gd name="T24" fmla="*/ 174 w 462"/>
                <a:gd name="T25" fmla="*/ 204 h 245"/>
                <a:gd name="T26" fmla="*/ 202 w 462"/>
                <a:gd name="T27" fmla="*/ 220 h 245"/>
                <a:gd name="T28" fmla="*/ 231 w 462"/>
                <a:gd name="T29" fmla="*/ 232 h 245"/>
                <a:gd name="T30" fmla="*/ 259 w 462"/>
                <a:gd name="T31" fmla="*/ 240 h 245"/>
                <a:gd name="T32" fmla="*/ 290 w 462"/>
                <a:gd name="T33" fmla="*/ 243 h 245"/>
                <a:gd name="T34" fmla="*/ 296 w 462"/>
                <a:gd name="T35" fmla="*/ 244 h 245"/>
                <a:gd name="T36" fmla="*/ 312 w 462"/>
                <a:gd name="T37" fmla="*/ 245 h 245"/>
                <a:gd name="T38" fmla="*/ 334 w 462"/>
                <a:gd name="T39" fmla="*/ 244 h 245"/>
                <a:gd name="T40" fmla="*/ 362 w 462"/>
                <a:gd name="T41" fmla="*/ 235 h 245"/>
                <a:gd name="T42" fmla="*/ 391 w 462"/>
                <a:gd name="T43" fmla="*/ 217 h 245"/>
                <a:gd name="T44" fmla="*/ 418 w 462"/>
                <a:gd name="T45" fmla="*/ 185 h 245"/>
                <a:gd name="T46" fmla="*/ 444 w 462"/>
                <a:gd name="T47" fmla="*/ 138 h 245"/>
                <a:gd name="T48" fmla="*/ 462 w 462"/>
                <a:gd name="T49" fmla="*/ 70 h 245"/>
                <a:gd name="T50" fmla="*/ 461 w 462"/>
                <a:gd name="T51" fmla="*/ 71 h 245"/>
                <a:gd name="T52" fmla="*/ 456 w 462"/>
                <a:gd name="T53" fmla="*/ 75 h 245"/>
                <a:gd name="T54" fmla="*/ 448 w 462"/>
                <a:gd name="T55" fmla="*/ 81 h 245"/>
                <a:gd name="T56" fmla="*/ 437 w 462"/>
                <a:gd name="T57" fmla="*/ 86 h 245"/>
                <a:gd name="T58" fmla="*/ 422 w 462"/>
                <a:gd name="T59" fmla="*/ 93 h 245"/>
                <a:gd name="T60" fmla="*/ 404 w 462"/>
                <a:gd name="T61" fmla="*/ 100 h 245"/>
                <a:gd name="T62" fmla="*/ 383 w 462"/>
                <a:gd name="T63" fmla="*/ 105 h 245"/>
                <a:gd name="T64" fmla="*/ 356 w 462"/>
                <a:gd name="T65" fmla="*/ 108 h 245"/>
                <a:gd name="T66" fmla="*/ 327 w 462"/>
                <a:gd name="T67" fmla="*/ 109 h 245"/>
                <a:gd name="T68" fmla="*/ 293 w 462"/>
                <a:gd name="T69" fmla="*/ 108 h 245"/>
                <a:gd name="T70" fmla="*/ 256 w 462"/>
                <a:gd name="T71" fmla="*/ 102 h 245"/>
                <a:gd name="T72" fmla="*/ 213 w 462"/>
                <a:gd name="T73" fmla="*/ 93 h 245"/>
                <a:gd name="T74" fmla="*/ 167 w 462"/>
                <a:gd name="T75" fmla="*/ 79 h 245"/>
                <a:gd name="T76" fmla="*/ 115 w 462"/>
                <a:gd name="T77" fmla="*/ 59 h 245"/>
                <a:gd name="T78" fmla="*/ 60 w 462"/>
                <a:gd name="T79" fmla="*/ 33 h 245"/>
                <a:gd name="T80" fmla="*/ 0 w 462"/>
                <a:gd name="T8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2" h="245">
                  <a:moveTo>
                    <a:pt x="0" y="0"/>
                  </a:moveTo>
                  <a:lnTo>
                    <a:pt x="1" y="2"/>
                  </a:lnTo>
                  <a:lnTo>
                    <a:pt x="6" y="10"/>
                  </a:lnTo>
                  <a:lnTo>
                    <a:pt x="13" y="22"/>
                  </a:lnTo>
                  <a:lnTo>
                    <a:pt x="22" y="38"/>
                  </a:lnTo>
                  <a:lnTo>
                    <a:pt x="34" y="56"/>
                  </a:lnTo>
                  <a:lnTo>
                    <a:pt x="49" y="76"/>
                  </a:lnTo>
                  <a:lnTo>
                    <a:pt x="65" y="98"/>
                  </a:lnTo>
                  <a:lnTo>
                    <a:pt x="83" y="121"/>
                  </a:lnTo>
                  <a:lnTo>
                    <a:pt x="103" y="143"/>
                  </a:lnTo>
                  <a:lnTo>
                    <a:pt x="126" y="165"/>
                  </a:lnTo>
                  <a:lnTo>
                    <a:pt x="149" y="185"/>
                  </a:lnTo>
                  <a:lnTo>
                    <a:pt x="174" y="204"/>
                  </a:lnTo>
                  <a:lnTo>
                    <a:pt x="202" y="220"/>
                  </a:lnTo>
                  <a:lnTo>
                    <a:pt x="231" y="232"/>
                  </a:lnTo>
                  <a:lnTo>
                    <a:pt x="259" y="240"/>
                  </a:lnTo>
                  <a:lnTo>
                    <a:pt x="290" y="243"/>
                  </a:lnTo>
                  <a:lnTo>
                    <a:pt x="296" y="244"/>
                  </a:lnTo>
                  <a:lnTo>
                    <a:pt x="312" y="245"/>
                  </a:lnTo>
                  <a:lnTo>
                    <a:pt x="334" y="244"/>
                  </a:lnTo>
                  <a:lnTo>
                    <a:pt x="362" y="235"/>
                  </a:lnTo>
                  <a:lnTo>
                    <a:pt x="391" y="217"/>
                  </a:lnTo>
                  <a:lnTo>
                    <a:pt x="418" y="185"/>
                  </a:lnTo>
                  <a:lnTo>
                    <a:pt x="444" y="138"/>
                  </a:lnTo>
                  <a:lnTo>
                    <a:pt x="462" y="70"/>
                  </a:lnTo>
                  <a:lnTo>
                    <a:pt x="461" y="71"/>
                  </a:lnTo>
                  <a:lnTo>
                    <a:pt x="456" y="75"/>
                  </a:lnTo>
                  <a:lnTo>
                    <a:pt x="448" y="81"/>
                  </a:lnTo>
                  <a:lnTo>
                    <a:pt x="437" y="86"/>
                  </a:lnTo>
                  <a:lnTo>
                    <a:pt x="422" y="93"/>
                  </a:lnTo>
                  <a:lnTo>
                    <a:pt x="404" y="100"/>
                  </a:lnTo>
                  <a:lnTo>
                    <a:pt x="383" y="105"/>
                  </a:lnTo>
                  <a:lnTo>
                    <a:pt x="356" y="108"/>
                  </a:lnTo>
                  <a:lnTo>
                    <a:pt x="327" y="109"/>
                  </a:lnTo>
                  <a:lnTo>
                    <a:pt x="293" y="108"/>
                  </a:lnTo>
                  <a:lnTo>
                    <a:pt x="256" y="102"/>
                  </a:lnTo>
                  <a:lnTo>
                    <a:pt x="213" y="93"/>
                  </a:lnTo>
                  <a:lnTo>
                    <a:pt x="167" y="79"/>
                  </a:lnTo>
                  <a:lnTo>
                    <a:pt x="115" y="59"/>
                  </a:lnTo>
                  <a:lnTo>
                    <a:pt x="6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13"/>
            <p:cNvSpPr>
              <a:spLocks/>
            </p:cNvSpPr>
            <p:nvPr/>
          </p:nvSpPr>
          <p:spPr bwMode="auto">
            <a:xfrm>
              <a:off x="4479" y="1847"/>
              <a:ext cx="179" cy="116"/>
            </a:xfrm>
            <a:custGeom>
              <a:avLst/>
              <a:gdLst>
                <a:gd name="T0" fmla="*/ 0 w 279"/>
                <a:gd name="T1" fmla="*/ 187 h 187"/>
                <a:gd name="T2" fmla="*/ 149 w 279"/>
                <a:gd name="T3" fmla="*/ 174 h 187"/>
                <a:gd name="T4" fmla="*/ 279 w 279"/>
                <a:gd name="T5" fmla="*/ 0 h 187"/>
                <a:gd name="T6" fmla="*/ 0 w 279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87">
                  <a:moveTo>
                    <a:pt x="0" y="187"/>
                  </a:moveTo>
                  <a:lnTo>
                    <a:pt x="149" y="174"/>
                  </a:lnTo>
                  <a:lnTo>
                    <a:pt x="279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14"/>
            <p:cNvSpPr>
              <a:spLocks/>
            </p:cNvSpPr>
            <p:nvPr/>
          </p:nvSpPr>
          <p:spPr bwMode="auto">
            <a:xfrm>
              <a:off x="4635" y="2035"/>
              <a:ext cx="376" cy="254"/>
            </a:xfrm>
            <a:custGeom>
              <a:avLst/>
              <a:gdLst>
                <a:gd name="T0" fmla="*/ 0 w 581"/>
                <a:gd name="T1" fmla="*/ 320 h 414"/>
                <a:gd name="T2" fmla="*/ 4 w 581"/>
                <a:gd name="T3" fmla="*/ 322 h 414"/>
                <a:gd name="T4" fmla="*/ 12 w 581"/>
                <a:gd name="T5" fmla="*/ 323 h 414"/>
                <a:gd name="T6" fmla="*/ 26 w 581"/>
                <a:gd name="T7" fmla="*/ 326 h 414"/>
                <a:gd name="T8" fmla="*/ 44 w 581"/>
                <a:gd name="T9" fmla="*/ 330 h 414"/>
                <a:gd name="T10" fmla="*/ 65 w 581"/>
                <a:gd name="T11" fmla="*/ 334 h 414"/>
                <a:gd name="T12" fmla="*/ 90 w 581"/>
                <a:gd name="T13" fmla="*/ 340 h 414"/>
                <a:gd name="T14" fmla="*/ 117 w 581"/>
                <a:gd name="T15" fmla="*/ 346 h 414"/>
                <a:gd name="T16" fmla="*/ 146 w 581"/>
                <a:gd name="T17" fmla="*/ 353 h 414"/>
                <a:gd name="T18" fmla="*/ 176 w 581"/>
                <a:gd name="T19" fmla="*/ 360 h 414"/>
                <a:gd name="T20" fmla="*/ 206 w 581"/>
                <a:gd name="T21" fmla="*/ 367 h 414"/>
                <a:gd name="T22" fmla="*/ 237 w 581"/>
                <a:gd name="T23" fmla="*/ 375 h 414"/>
                <a:gd name="T24" fmla="*/ 267 w 581"/>
                <a:gd name="T25" fmla="*/ 383 h 414"/>
                <a:gd name="T26" fmla="*/ 295 w 581"/>
                <a:gd name="T27" fmla="*/ 391 h 414"/>
                <a:gd name="T28" fmla="*/ 322 w 581"/>
                <a:gd name="T29" fmla="*/ 399 h 414"/>
                <a:gd name="T30" fmla="*/ 345 w 581"/>
                <a:gd name="T31" fmla="*/ 406 h 414"/>
                <a:gd name="T32" fmla="*/ 365 w 581"/>
                <a:gd name="T33" fmla="*/ 414 h 414"/>
                <a:gd name="T34" fmla="*/ 366 w 581"/>
                <a:gd name="T35" fmla="*/ 410 h 414"/>
                <a:gd name="T36" fmla="*/ 369 w 581"/>
                <a:gd name="T37" fmla="*/ 400 h 414"/>
                <a:gd name="T38" fmla="*/ 373 w 581"/>
                <a:gd name="T39" fmla="*/ 384 h 414"/>
                <a:gd name="T40" fmla="*/ 379 w 581"/>
                <a:gd name="T41" fmla="*/ 363 h 414"/>
                <a:gd name="T42" fmla="*/ 387 w 581"/>
                <a:gd name="T43" fmla="*/ 337 h 414"/>
                <a:gd name="T44" fmla="*/ 396 w 581"/>
                <a:gd name="T45" fmla="*/ 308 h 414"/>
                <a:gd name="T46" fmla="*/ 407 w 581"/>
                <a:gd name="T47" fmla="*/ 277 h 414"/>
                <a:gd name="T48" fmla="*/ 419 w 581"/>
                <a:gd name="T49" fmla="*/ 243 h 414"/>
                <a:gd name="T50" fmla="*/ 434 w 581"/>
                <a:gd name="T51" fmla="*/ 208 h 414"/>
                <a:gd name="T52" fmla="*/ 451 w 581"/>
                <a:gd name="T53" fmla="*/ 173 h 414"/>
                <a:gd name="T54" fmla="*/ 468 w 581"/>
                <a:gd name="T55" fmla="*/ 138 h 414"/>
                <a:gd name="T56" fmla="*/ 487 w 581"/>
                <a:gd name="T57" fmla="*/ 105 h 414"/>
                <a:gd name="T58" fmla="*/ 508 w 581"/>
                <a:gd name="T59" fmla="*/ 74 h 414"/>
                <a:gd name="T60" fmla="*/ 531 w 581"/>
                <a:gd name="T61" fmla="*/ 45 h 414"/>
                <a:gd name="T62" fmla="*/ 555 w 581"/>
                <a:gd name="T63" fmla="*/ 21 h 414"/>
                <a:gd name="T64" fmla="*/ 581 w 581"/>
                <a:gd name="T65" fmla="*/ 0 h 414"/>
                <a:gd name="T66" fmla="*/ 577 w 581"/>
                <a:gd name="T67" fmla="*/ 1 h 414"/>
                <a:gd name="T68" fmla="*/ 566 w 581"/>
                <a:gd name="T69" fmla="*/ 5 h 414"/>
                <a:gd name="T70" fmla="*/ 547 w 581"/>
                <a:gd name="T71" fmla="*/ 10 h 414"/>
                <a:gd name="T72" fmla="*/ 524 w 581"/>
                <a:gd name="T73" fmla="*/ 19 h 414"/>
                <a:gd name="T74" fmla="*/ 494 w 581"/>
                <a:gd name="T75" fmla="*/ 29 h 414"/>
                <a:gd name="T76" fmla="*/ 460 w 581"/>
                <a:gd name="T77" fmla="*/ 42 h 414"/>
                <a:gd name="T78" fmla="*/ 422 w 581"/>
                <a:gd name="T79" fmla="*/ 57 h 414"/>
                <a:gd name="T80" fmla="*/ 380 w 581"/>
                <a:gd name="T81" fmla="*/ 75 h 414"/>
                <a:gd name="T82" fmla="*/ 335 w 581"/>
                <a:gd name="T83" fmla="*/ 96 h 414"/>
                <a:gd name="T84" fmla="*/ 289 w 581"/>
                <a:gd name="T85" fmla="*/ 119 h 414"/>
                <a:gd name="T86" fmla="*/ 241 w 581"/>
                <a:gd name="T87" fmla="*/ 145 h 414"/>
                <a:gd name="T88" fmla="*/ 193 w 581"/>
                <a:gd name="T89" fmla="*/ 174 h 414"/>
                <a:gd name="T90" fmla="*/ 143 w 581"/>
                <a:gd name="T91" fmla="*/ 206 h 414"/>
                <a:gd name="T92" fmla="*/ 93 w 581"/>
                <a:gd name="T93" fmla="*/ 241 h 414"/>
                <a:gd name="T94" fmla="*/ 46 w 581"/>
                <a:gd name="T95" fmla="*/ 279 h 414"/>
                <a:gd name="T96" fmla="*/ 0 w 581"/>
                <a:gd name="T97" fmla="*/ 3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1" h="414">
                  <a:moveTo>
                    <a:pt x="0" y="320"/>
                  </a:moveTo>
                  <a:lnTo>
                    <a:pt x="4" y="322"/>
                  </a:lnTo>
                  <a:lnTo>
                    <a:pt x="12" y="323"/>
                  </a:lnTo>
                  <a:lnTo>
                    <a:pt x="26" y="326"/>
                  </a:lnTo>
                  <a:lnTo>
                    <a:pt x="44" y="330"/>
                  </a:lnTo>
                  <a:lnTo>
                    <a:pt x="65" y="334"/>
                  </a:lnTo>
                  <a:lnTo>
                    <a:pt x="90" y="340"/>
                  </a:lnTo>
                  <a:lnTo>
                    <a:pt x="117" y="346"/>
                  </a:lnTo>
                  <a:lnTo>
                    <a:pt x="146" y="353"/>
                  </a:lnTo>
                  <a:lnTo>
                    <a:pt x="176" y="360"/>
                  </a:lnTo>
                  <a:lnTo>
                    <a:pt x="206" y="367"/>
                  </a:lnTo>
                  <a:lnTo>
                    <a:pt x="237" y="375"/>
                  </a:lnTo>
                  <a:lnTo>
                    <a:pt x="267" y="383"/>
                  </a:lnTo>
                  <a:lnTo>
                    <a:pt x="295" y="391"/>
                  </a:lnTo>
                  <a:lnTo>
                    <a:pt x="322" y="399"/>
                  </a:lnTo>
                  <a:lnTo>
                    <a:pt x="345" y="406"/>
                  </a:lnTo>
                  <a:lnTo>
                    <a:pt x="365" y="414"/>
                  </a:lnTo>
                  <a:lnTo>
                    <a:pt x="366" y="410"/>
                  </a:lnTo>
                  <a:lnTo>
                    <a:pt x="369" y="400"/>
                  </a:lnTo>
                  <a:lnTo>
                    <a:pt x="373" y="384"/>
                  </a:lnTo>
                  <a:lnTo>
                    <a:pt x="379" y="363"/>
                  </a:lnTo>
                  <a:lnTo>
                    <a:pt x="387" y="337"/>
                  </a:lnTo>
                  <a:lnTo>
                    <a:pt x="396" y="308"/>
                  </a:lnTo>
                  <a:lnTo>
                    <a:pt x="407" y="277"/>
                  </a:lnTo>
                  <a:lnTo>
                    <a:pt x="419" y="243"/>
                  </a:lnTo>
                  <a:lnTo>
                    <a:pt x="434" y="208"/>
                  </a:lnTo>
                  <a:lnTo>
                    <a:pt x="451" y="173"/>
                  </a:lnTo>
                  <a:lnTo>
                    <a:pt x="468" y="138"/>
                  </a:lnTo>
                  <a:lnTo>
                    <a:pt x="487" y="105"/>
                  </a:lnTo>
                  <a:lnTo>
                    <a:pt x="508" y="74"/>
                  </a:lnTo>
                  <a:lnTo>
                    <a:pt x="531" y="45"/>
                  </a:lnTo>
                  <a:lnTo>
                    <a:pt x="555" y="21"/>
                  </a:lnTo>
                  <a:lnTo>
                    <a:pt x="581" y="0"/>
                  </a:lnTo>
                  <a:lnTo>
                    <a:pt x="577" y="1"/>
                  </a:lnTo>
                  <a:lnTo>
                    <a:pt x="566" y="5"/>
                  </a:lnTo>
                  <a:lnTo>
                    <a:pt x="547" y="10"/>
                  </a:lnTo>
                  <a:lnTo>
                    <a:pt x="524" y="19"/>
                  </a:lnTo>
                  <a:lnTo>
                    <a:pt x="494" y="29"/>
                  </a:lnTo>
                  <a:lnTo>
                    <a:pt x="460" y="42"/>
                  </a:lnTo>
                  <a:lnTo>
                    <a:pt x="422" y="57"/>
                  </a:lnTo>
                  <a:lnTo>
                    <a:pt x="380" y="75"/>
                  </a:lnTo>
                  <a:lnTo>
                    <a:pt x="335" y="96"/>
                  </a:lnTo>
                  <a:lnTo>
                    <a:pt x="289" y="119"/>
                  </a:lnTo>
                  <a:lnTo>
                    <a:pt x="241" y="145"/>
                  </a:lnTo>
                  <a:lnTo>
                    <a:pt x="193" y="174"/>
                  </a:lnTo>
                  <a:lnTo>
                    <a:pt x="143" y="206"/>
                  </a:lnTo>
                  <a:lnTo>
                    <a:pt x="93" y="241"/>
                  </a:lnTo>
                  <a:lnTo>
                    <a:pt x="46" y="279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15"/>
            <p:cNvSpPr>
              <a:spLocks/>
            </p:cNvSpPr>
            <p:nvPr/>
          </p:nvSpPr>
          <p:spPr bwMode="auto">
            <a:xfrm>
              <a:off x="4228" y="2402"/>
              <a:ext cx="506" cy="112"/>
            </a:xfrm>
            <a:custGeom>
              <a:avLst/>
              <a:gdLst>
                <a:gd name="T0" fmla="*/ 447 w 780"/>
                <a:gd name="T1" fmla="*/ 175 h 182"/>
                <a:gd name="T2" fmla="*/ 522 w 780"/>
                <a:gd name="T3" fmla="*/ 180 h 182"/>
                <a:gd name="T4" fmla="*/ 591 w 780"/>
                <a:gd name="T5" fmla="*/ 182 h 182"/>
                <a:gd name="T6" fmla="*/ 651 w 780"/>
                <a:gd name="T7" fmla="*/ 180 h 182"/>
                <a:gd name="T8" fmla="*/ 702 w 780"/>
                <a:gd name="T9" fmla="*/ 175 h 182"/>
                <a:gd name="T10" fmla="*/ 741 w 780"/>
                <a:gd name="T11" fmla="*/ 167 h 182"/>
                <a:gd name="T12" fmla="*/ 768 w 780"/>
                <a:gd name="T13" fmla="*/ 157 h 182"/>
                <a:gd name="T14" fmla="*/ 780 w 780"/>
                <a:gd name="T15" fmla="*/ 143 h 182"/>
                <a:gd name="T16" fmla="*/ 777 w 780"/>
                <a:gd name="T17" fmla="*/ 127 h 182"/>
                <a:gd name="T18" fmla="*/ 757 w 780"/>
                <a:gd name="T19" fmla="*/ 110 h 182"/>
                <a:gd name="T20" fmla="*/ 725 w 780"/>
                <a:gd name="T21" fmla="*/ 92 h 182"/>
                <a:gd name="T22" fmla="*/ 680 w 780"/>
                <a:gd name="T23" fmla="*/ 74 h 182"/>
                <a:gd name="T24" fmla="*/ 626 w 780"/>
                <a:gd name="T25" fmla="*/ 58 h 182"/>
                <a:gd name="T26" fmla="*/ 561 w 780"/>
                <a:gd name="T27" fmla="*/ 42 h 182"/>
                <a:gd name="T28" fmla="*/ 490 w 780"/>
                <a:gd name="T29" fmla="*/ 28 h 182"/>
                <a:gd name="T30" fmla="*/ 414 w 780"/>
                <a:gd name="T31" fmla="*/ 16 h 182"/>
                <a:gd name="T32" fmla="*/ 333 w 780"/>
                <a:gd name="T33" fmla="*/ 7 h 182"/>
                <a:gd name="T34" fmla="*/ 258 w 780"/>
                <a:gd name="T35" fmla="*/ 2 h 182"/>
                <a:gd name="T36" fmla="*/ 189 w 780"/>
                <a:gd name="T37" fmla="*/ 0 h 182"/>
                <a:gd name="T38" fmla="*/ 129 w 780"/>
                <a:gd name="T39" fmla="*/ 2 h 182"/>
                <a:gd name="T40" fmla="*/ 79 w 780"/>
                <a:gd name="T41" fmla="*/ 7 h 182"/>
                <a:gd name="T42" fmla="*/ 40 w 780"/>
                <a:gd name="T43" fmla="*/ 15 h 182"/>
                <a:gd name="T44" fmla="*/ 13 w 780"/>
                <a:gd name="T45" fmla="*/ 25 h 182"/>
                <a:gd name="T46" fmla="*/ 0 w 780"/>
                <a:gd name="T47" fmla="*/ 39 h 182"/>
                <a:gd name="T48" fmla="*/ 4 w 780"/>
                <a:gd name="T49" fmla="*/ 55 h 182"/>
                <a:gd name="T50" fmla="*/ 23 w 780"/>
                <a:gd name="T51" fmla="*/ 73 h 182"/>
                <a:gd name="T52" fmla="*/ 56 w 780"/>
                <a:gd name="T53" fmla="*/ 90 h 182"/>
                <a:gd name="T54" fmla="*/ 101 w 780"/>
                <a:gd name="T55" fmla="*/ 108 h 182"/>
                <a:gd name="T56" fmla="*/ 155 w 780"/>
                <a:gd name="T57" fmla="*/ 125 h 182"/>
                <a:gd name="T58" fmla="*/ 219 w 780"/>
                <a:gd name="T59" fmla="*/ 141 h 182"/>
                <a:gd name="T60" fmla="*/ 291 w 780"/>
                <a:gd name="T61" fmla="*/ 155 h 182"/>
                <a:gd name="T62" fmla="*/ 367 w 780"/>
                <a:gd name="T63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82">
                  <a:moveTo>
                    <a:pt x="407" y="171"/>
                  </a:moveTo>
                  <a:lnTo>
                    <a:pt x="447" y="175"/>
                  </a:lnTo>
                  <a:lnTo>
                    <a:pt x="485" y="178"/>
                  </a:lnTo>
                  <a:lnTo>
                    <a:pt x="522" y="180"/>
                  </a:lnTo>
                  <a:lnTo>
                    <a:pt x="558" y="181"/>
                  </a:lnTo>
                  <a:lnTo>
                    <a:pt x="591" y="182"/>
                  </a:lnTo>
                  <a:lnTo>
                    <a:pt x="622" y="181"/>
                  </a:lnTo>
                  <a:lnTo>
                    <a:pt x="651" y="180"/>
                  </a:lnTo>
                  <a:lnTo>
                    <a:pt x="678" y="179"/>
                  </a:lnTo>
                  <a:lnTo>
                    <a:pt x="702" y="175"/>
                  </a:lnTo>
                  <a:lnTo>
                    <a:pt x="723" y="172"/>
                  </a:lnTo>
                  <a:lnTo>
                    <a:pt x="741" y="167"/>
                  </a:lnTo>
                  <a:lnTo>
                    <a:pt x="756" y="163"/>
                  </a:lnTo>
                  <a:lnTo>
                    <a:pt x="768" y="157"/>
                  </a:lnTo>
                  <a:lnTo>
                    <a:pt x="776" y="150"/>
                  </a:lnTo>
                  <a:lnTo>
                    <a:pt x="780" y="143"/>
                  </a:lnTo>
                  <a:lnTo>
                    <a:pt x="780" y="135"/>
                  </a:lnTo>
                  <a:lnTo>
                    <a:pt x="777" y="127"/>
                  </a:lnTo>
                  <a:lnTo>
                    <a:pt x="769" y="118"/>
                  </a:lnTo>
                  <a:lnTo>
                    <a:pt x="757" y="110"/>
                  </a:lnTo>
                  <a:lnTo>
                    <a:pt x="743" y="100"/>
                  </a:lnTo>
                  <a:lnTo>
                    <a:pt x="725" y="92"/>
                  </a:lnTo>
                  <a:lnTo>
                    <a:pt x="704" y="83"/>
                  </a:lnTo>
                  <a:lnTo>
                    <a:pt x="680" y="74"/>
                  </a:lnTo>
                  <a:lnTo>
                    <a:pt x="655" y="66"/>
                  </a:lnTo>
                  <a:lnTo>
                    <a:pt x="626" y="58"/>
                  </a:lnTo>
                  <a:lnTo>
                    <a:pt x="595" y="50"/>
                  </a:lnTo>
                  <a:lnTo>
                    <a:pt x="561" y="42"/>
                  </a:lnTo>
                  <a:lnTo>
                    <a:pt x="527" y="35"/>
                  </a:lnTo>
                  <a:lnTo>
                    <a:pt x="490" y="28"/>
                  </a:lnTo>
                  <a:lnTo>
                    <a:pt x="453" y="22"/>
                  </a:lnTo>
                  <a:lnTo>
                    <a:pt x="414" y="16"/>
                  </a:lnTo>
                  <a:lnTo>
                    <a:pt x="374" y="12"/>
                  </a:lnTo>
                  <a:lnTo>
                    <a:pt x="333" y="7"/>
                  </a:lnTo>
                  <a:lnTo>
                    <a:pt x="295" y="5"/>
                  </a:lnTo>
                  <a:lnTo>
                    <a:pt x="258" y="2"/>
                  </a:lnTo>
                  <a:lnTo>
                    <a:pt x="223" y="1"/>
                  </a:lnTo>
                  <a:lnTo>
                    <a:pt x="189" y="0"/>
                  </a:lnTo>
                  <a:lnTo>
                    <a:pt x="158" y="1"/>
                  </a:lnTo>
                  <a:lnTo>
                    <a:pt x="129" y="2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8" y="10"/>
                  </a:lnTo>
                  <a:lnTo>
                    <a:pt x="40" y="15"/>
                  </a:lnTo>
                  <a:lnTo>
                    <a:pt x="25" y="20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4" y="55"/>
                  </a:lnTo>
                  <a:lnTo>
                    <a:pt x="12" y="65"/>
                  </a:lnTo>
                  <a:lnTo>
                    <a:pt x="23" y="73"/>
                  </a:lnTo>
                  <a:lnTo>
                    <a:pt x="37" y="82"/>
                  </a:lnTo>
                  <a:lnTo>
                    <a:pt x="56" y="90"/>
                  </a:lnTo>
                  <a:lnTo>
                    <a:pt x="76" y="99"/>
                  </a:lnTo>
                  <a:lnTo>
                    <a:pt x="101" y="108"/>
                  </a:lnTo>
                  <a:lnTo>
                    <a:pt x="126" y="116"/>
                  </a:lnTo>
                  <a:lnTo>
                    <a:pt x="155" y="125"/>
                  </a:lnTo>
                  <a:lnTo>
                    <a:pt x="186" y="133"/>
                  </a:lnTo>
                  <a:lnTo>
                    <a:pt x="219" y="141"/>
                  </a:lnTo>
                  <a:lnTo>
                    <a:pt x="254" y="148"/>
                  </a:lnTo>
                  <a:lnTo>
                    <a:pt x="291" y="155"/>
                  </a:lnTo>
                  <a:lnTo>
                    <a:pt x="328" y="160"/>
                  </a:lnTo>
                  <a:lnTo>
                    <a:pt x="367" y="166"/>
                  </a:lnTo>
                  <a:lnTo>
                    <a:pt x="407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16"/>
            <p:cNvSpPr>
              <a:spLocks/>
            </p:cNvSpPr>
            <p:nvPr/>
          </p:nvSpPr>
          <p:spPr bwMode="auto">
            <a:xfrm>
              <a:off x="3899" y="2276"/>
              <a:ext cx="1082" cy="167"/>
            </a:xfrm>
            <a:custGeom>
              <a:avLst/>
              <a:gdLst>
                <a:gd name="T0" fmla="*/ 0 w 1671"/>
                <a:gd name="T1" fmla="*/ 70 h 272"/>
                <a:gd name="T2" fmla="*/ 10 w 1671"/>
                <a:gd name="T3" fmla="*/ 103 h 272"/>
                <a:gd name="T4" fmla="*/ 42 w 1671"/>
                <a:gd name="T5" fmla="*/ 139 h 272"/>
                <a:gd name="T6" fmla="*/ 116 w 1671"/>
                <a:gd name="T7" fmla="*/ 154 h 272"/>
                <a:gd name="T8" fmla="*/ 173 w 1671"/>
                <a:gd name="T9" fmla="*/ 144 h 272"/>
                <a:gd name="T10" fmla="*/ 186 w 1671"/>
                <a:gd name="T11" fmla="*/ 134 h 272"/>
                <a:gd name="T12" fmla="*/ 215 w 1671"/>
                <a:gd name="T13" fmla="*/ 116 h 272"/>
                <a:gd name="T14" fmla="*/ 267 w 1671"/>
                <a:gd name="T15" fmla="*/ 94 h 272"/>
                <a:gd name="T16" fmla="*/ 345 w 1671"/>
                <a:gd name="T17" fmla="*/ 73 h 272"/>
                <a:gd name="T18" fmla="*/ 455 w 1671"/>
                <a:gd name="T19" fmla="*/ 53 h 272"/>
                <a:gd name="T20" fmla="*/ 603 w 1671"/>
                <a:gd name="T21" fmla="*/ 38 h 272"/>
                <a:gd name="T22" fmla="*/ 792 w 1671"/>
                <a:gd name="T23" fmla="*/ 33 h 272"/>
                <a:gd name="T24" fmla="*/ 905 w 1671"/>
                <a:gd name="T25" fmla="*/ 36 h 272"/>
                <a:gd name="T26" fmla="*/ 915 w 1671"/>
                <a:gd name="T27" fmla="*/ 37 h 272"/>
                <a:gd name="T28" fmla="*/ 935 w 1671"/>
                <a:gd name="T29" fmla="*/ 38 h 272"/>
                <a:gd name="T30" fmla="*/ 961 w 1671"/>
                <a:gd name="T31" fmla="*/ 41 h 272"/>
                <a:gd name="T32" fmla="*/ 997 w 1671"/>
                <a:gd name="T33" fmla="*/ 46 h 272"/>
                <a:gd name="T34" fmla="*/ 1038 w 1671"/>
                <a:gd name="T35" fmla="*/ 53 h 272"/>
                <a:gd name="T36" fmla="*/ 1087 w 1671"/>
                <a:gd name="T37" fmla="*/ 61 h 272"/>
                <a:gd name="T38" fmla="*/ 1138 w 1671"/>
                <a:gd name="T39" fmla="*/ 71 h 272"/>
                <a:gd name="T40" fmla="*/ 1196 w 1671"/>
                <a:gd name="T41" fmla="*/ 83 h 272"/>
                <a:gd name="T42" fmla="*/ 1256 w 1671"/>
                <a:gd name="T43" fmla="*/ 99 h 272"/>
                <a:gd name="T44" fmla="*/ 1319 w 1671"/>
                <a:gd name="T45" fmla="*/ 116 h 272"/>
                <a:gd name="T46" fmla="*/ 1383 w 1671"/>
                <a:gd name="T47" fmla="*/ 137 h 272"/>
                <a:gd name="T48" fmla="*/ 1448 w 1671"/>
                <a:gd name="T49" fmla="*/ 161 h 272"/>
                <a:gd name="T50" fmla="*/ 1514 w 1671"/>
                <a:gd name="T51" fmla="*/ 188 h 272"/>
                <a:gd name="T52" fmla="*/ 1577 w 1671"/>
                <a:gd name="T53" fmla="*/ 219 h 272"/>
                <a:gd name="T54" fmla="*/ 1641 w 1671"/>
                <a:gd name="T55" fmla="*/ 253 h 272"/>
                <a:gd name="T56" fmla="*/ 1669 w 1671"/>
                <a:gd name="T57" fmla="*/ 272 h 272"/>
                <a:gd name="T58" fmla="*/ 1665 w 1671"/>
                <a:gd name="T59" fmla="*/ 267 h 272"/>
                <a:gd name="T60" fmla="*/ 1656 w 1671"/>
                <a:gd name="T61" fmla="*/ 258 h 272"/>
                <a:gd name="T62" fmla="*/ 1640 w 1671"/>
                <a:gd name="T63" fmla="*/ 247 h 272"/>
                <a:gd name="T64" fmla="*/ 1619 w 1671"/>
                <a:gd name="T65" fmla="*/ 232 h 272"/>
                <a:gd name="T66" fmla="*/ 1592 w 1671"/>
                <a:gd name="T67" fmla="*/ 214 h 272"/>
                <a:gd name="T68" fmla="*/ 1560 w 1671"/>
                <a:gd name="T69" fmla="*/ 196 h 272"/>
                <a:gd name="T70" fmla="*/ 1521 w 1671"/>
                <a:gd name="T71" fmla="*/ 174 h 272"/>
                <a:gd name="T72" fmla="*/ 1475 w 1671"/>
                <a:gd name="T73" fmla="*/ 152 h 272"/>
                <a:gd name="T74" fmla="*/ 1423 w 1671"/>
                <a:gd name="T75" fmla="*/ 130 h 272"/>
                <a:gd name="T76" fmla="*/ 1363 w 1671"/>
                <a:gd name="T77" fmla="*/ 107 h 272"/>
                <a:gd name="T78" fmla="*/ 1296 w 1671"/>
                <a:gd name="T79" fmla="*/ 85 h 272"/>
                <a:gd name="T80" fmla="*/ 1223 w 1671"/>
                <a:gd name="T81" fmla="*/ 64 h 272"/>
                <a:gd name="T82" fmla="*/ 1141 w 1671"/>
                <a:gd name="T83" fmla="*/ 44 h 272"/>
                <a:gd name="T84" fmla="*/ 1051 w 1671"/>
                <a:gd name="T85" fmla="*/ 26 h 272"/>
                <a:gd name="T86" fmla="*/ 952 w 1671"/>
                <a:gd name="T87" fmla="*/ 10 h 272"/>
                <a:gd name="T88" fmla="*/ 895 w 1671"/>
                <a:gd name="T89" fmla="*/ 3 h 272"/>
                <a:gd name="T90" fmla="*/ 863 w 1671"/>
                <a:gd name="T91" fmla="*/ 2 h 272"/>
                <a:gd name="T92" fmla="*/ 801 w 1671"/>
                <a:gd name="T93" fmla="*/ 0 h 272"/>
                <a:gd name="T94" fmla="*/ 717 w 1671"/>
                <a:gd name="T95" fmla="*/ 0 h 272"/>
                <a:gd name="T96" fmla="*/ 614 w 1671"/>
                <a:gd name="T97" fmla="*/ 1 h 272"/>
                <a:gd name="T98" fmla="*/ 499 w 1671"/>
                <a:gd name="T99" fmla="*/ 6 h 272"/>
                <a:gd name="T100" fmla="*/ 376 w 1671"/>
                <a:gd name="T101" fmla="*/ 14 h 272"/>
                <a:gd name="T102" fmla="*/ 249 w 1671"/>
                <a:gd name="T103" fmla="*/ 28 h 272"/>
                <a:gd name="T104" fmla="*/ 185 w 1671"/>
                <a:gd name="T105" fmla="*/ 38 h 272"/>
                <a:gd name="T106" fmla="*/ 179 w 1671"/>
                <a:gd name="T107" fmla="*/ 43 h 272"/>
                <a:gd name="T108" fmla="*/ 166 w 1671"/>
                <a:gd name="T109" fmla="*/ 52 h 272"/>
                <a:gd name="T110" fmla="*/ 148 w 1671"/>
                <a:gd name="T111" fmla="*/ 62 h 272"/>
                <a:gd name="T112" fmla="*/ 124 w 1671"/>
                <a:gd name="T113" fmla="*/ 71 h 272"/>
                <a:gd name="T114" fmla="*/ 95 w 1671"/>
                <a:gd name="T115" fmla="*/ 77 h 272"/>
                <a:gd name="T116" fmla="*/ 60 w 1671"/>
                <a:gd name="T117" fmla="*/ 78 h 272"/>
                <a:gd name="T118" fmla="*/ 21 w 1671"/>
                <a:gd name="T119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1" h="272">
                  <a:moveTo>
                    <a:pt x="0" y="64"/>
                  </a:moveTo>
                  <a:lnTo>
                    <a:pt x="0" y="70"/>
                  </a:lnTo>
                  <a:lnTo>
                    <a:pt x="3" y="84"/>
                  </a:lnTo>
                  <a:lnTo>
                    <a:pt x="10" y="103"/>
                  </a:lnTo>
                  <a:lnTo>
                    <a:pt x="22" y="122"/>
                  </a:lnTo>
                  <a:lnTo>
                    <a:pt x="42" y="139"/>
                  </a:lnTo>
                  <a:lnTo>
                    <a:pt x="73" y="152"/>
                  </a:lnTo>
                  <a:lnTo>
                    <a:pt x="116" y="154"/>
                  </a:lnTo>
                  <a:lnTo>
                    <a:pt x="172" y="145"/>
                  </a:lnTo>
                  <a:lnTo>
                    <a:pt x="173" y="144"/>
                  </a:lnTo>
                  <a:lnTo>
                    <a:pt x="178" y="139"/>
                  </a:lnTo>
                  <a:lnTo>
                    <a:pt x="186" y="134"/>
                  </a:lnTo>
                  <a:lnTo>
                    <a:pt x="197" y="126"/>
                  </a:lnTo>
                  <a:lnTo>
                    <a:pt x="215" y="116"/>
                  </a:lnTo>
                  <a:lnTo>
                    <a:pt x="238" y="105"/>
                  </a:lnTo>
                  <a:lnTo>
                    <a:pt x="267" y="94"/>
                  </a:lnTo>
                  <a:lnTo>
                    <a:pt x="302" y="83"/>
                  </a:lnTo>
                  <a:lnTo>
                    <a:pt x="345" y="73"/>
                  </a:lnTo>
                  <a:lnTo>
                    <a:pt x="396" y="62"/>
                  </a:lnTo>
                  <a:lnTo>
                    <a:pt x="455" y="53"/>
                  </a:lnTo>
                  <a:lnTo>
                    <a:pt x="523" y="45"/>
                  </a:lnTo>
                  <a:lnTo>
                    <a:pt x="603" y="38"/>
                  </a:lnTo>
                  <a:lnTo>
                    <a:pt x="692" y="35"/>
                  </a:lnTo>
                  <a:lnTo>
                    <a:pt x="792" y="33"/>
                  </a:lnTo>
                  <a:lnTo>
                    <a:pt x="903" y="36"/>
                  </a:lnTo>
                  <a:lnTo>
                    <a:pt x="905" y="36"/>
                  </a:lnTo>
                  <a:lnTo>
                    <a:pt x="908" y="36"/>
                  </a:lnTo>
                  <a:lnTo>
                    <a:pt x="915" y="37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7" y="40"/>
                  </a:lnTo>
                  <a:lnTo>
                    <a:pt x="961" y="41"/>
                  </a:lnTo>
                  <a:lnTo>
                    <a:pt x="978" y="44"/>
                  </a:lnTo>
                  <a:lnTo>
                    <a:pt x="997" y="46"/>
                  </a:lnTo>
                  <a:lnTo>
                    <a:pt x="1016" y="49"/>
                  </a:lnTo>
                  <a:lnTo>
                    <a:pt x="1038" y="53"/>
                  </a:lnTo>
                  <a:lnTo>
                    <a:pt x="1061" y="56"/>
                  </a:lnTo>
                  <a:lnTo>
                    <a:pt x="1087" y="61"/>
                  </a:lnTo>
                  <a:lnTo>
                    <a:pt x="1112" y="66"/>
                  </a:lnTo>
                  <a:lnTo>
                    <a:pt x="1138" y="71"/>
                  </a:lnTo>
                  <a:lnTo>
                    <a:pt x="1167" y="77"/>
                  </a:lnTo>
                  <a:lnTo>
                    <a:pt x="1196" y="83"/>
                  </a:lnTo>
                  <a:lnTo>
                    <a:pt x="1226" y="91"/>
                  </a:lnTo>
                  <a:lnTo>
                    <a:pt x="1256" y="99"/>
                  </a:lnTo>
                  <a:lnTo>
                    <a:pt x="1287" y="107"/>
                  </a:lnTo>
                  <a:lnTo>
                    <a:pt x="1319" y="116"/>
                  </a:lnTo>
                  <a:lnTo>
                    <a:pt x="1350" y="127"/>
                  </a:lnTo>
                  <a:lnTo>
                    <a:pt x="1383" y="137"/>
                  </a:lnTo>
                  <a:lnTo>
                    <a:pt x="1416" y="149"/>
                  </a:lnTo>
                  <a:lnTo>
                    <a:pt x="1448" y="161"/>
                  </a:lnTo>
                  <a:lnTo>
                    <a:pt x="1481" y="174"/>
                  </a:lnTo>
                  <a:lnTo>
                    <a:pt x="1514" y="188"/>
                  </a:lnTo>
                  <a:lnTo>
                    <a:pt x="1546" y="203"/>
                  </a:lnTo>
                  <a:lnTo>
                    <a:pt x="1577" y="219"/>
                  </a:lnTo>
                  <a:lnTo>
                    <a:pt x="1610" y="235"/>
                  </a:lnTo>
                  <a:lnTo>
                    <a:pt x="1641" y="253"/>
                  </a:lnTo>
                  <a:lnTo>
                    <a:pt x="1671" y="272"/>
                  </a:lnTo>
                  <a:lnTo>
                    <a:pt x="1669" y="272"/>
                  </a:lnTo>
                  <a:lnTo>
                    <a:pt x="1668" y="270"/>
                  </a:lnTo>
                  <a:lnTo>
                    <a:pt x="1665" y="267"/>
                  </a:lnTo>
                  <a:lnTo>
                    <a:pt x="1661" y="263"/>
                  </a:lnTo>
                  <a:lnTo>
                    <a:pt x="1656" y="258"/>
                  </a:lnTo>
                  <a:lnTo>
                    <a:pt x="1649" y="253"/>
                  </a:lnTo>
                  <a:lnTo>
                    <a:pt x="1640" y="247"/>
                  </a:lnTo>
                  <a:lnTo>
                    <a:pt x="1630" y="240"/>
                  </a:lnTo>
                  <a:lnTo>
                    <a:pt x="1619" y="232"/>
                  </a:lnTo>
                  <a:lnTo>
                    <a:pt x="1606" y="224"/>
                  </a:lnTo>
                  <a:lnTo>
                    <a:pt x="1592" y="214"/>
                  </a:lnTo>
                  <a:lnTo>
                    <a:pt x="1577" y="205"/>
                  </a:lnTo>
                  <a:lnTo>
                    <a:pt x="1560" y="196"/>
                  </a:lnTo>
                  <a:lnTo>
                    <a:pt x="1540" y="185"/>
                  </a:lnTo>
                  <a:lnTo>
                    <a:pt x="1521" y="174"/>
                  </a:lnTo>
                  <a:lnTo>
                    <a:pt x="1499" y="164"/>
                  </a:lnTo>
                  <a:lnTo>
                    <a:pt x="1475" y="152"/>
                  </a:lnTo>
                  <a:lnTo>
                    <a:pt x="1449" y="142"/>
                  </a:lnTo>
                  <a:lnTo>
                    <a:pt x="1423" y="130"/>
                  </a:lnTo>
                  <a:lnTo>
                    <a:pt x="1394" y="119"/>
                  </a:lnTo>
                  <a:lnTo>
                    <a:pt x="1363" y="107"/>
                  </a:lnTo>
                  <a:lnTo>
                    <a:pt x="1331" y="97"/>
                  </a:lnTo>
                  <a:lnTo>
                    <a:pt x="1296" y="85"/>
                  </a:lnTo>
                  <a:lnTo>
                    <a:pt x="1261" y="75"/>
                  </a:lnTo>
                  <a:lnTo>
                    <a:pt x="1223" y="64"/>
                  </a:lnTo>
                  <a:lnTo>
                    <a:pt x="1182" y="54"/>
                  </a:lnTo>
                  <a:lnTo>
                    <a:pt x="1141" y="44"/>
                  </a:lnTo>
                  <a:lnTo>
                    <a:pt x="1097" y="35"/>
                  </a:lnTo>
                  <a:lnTo>
                    <a:pt x="1051" y="26"/>
                  </a:lnTo>
                  <a:lnTo>
                    <a:pt x="1003" y="18"/>
                  </a:lnTo>
                  <a:lnTo>
                    <a:pt x="952" y="10"/>
                  </a:lnTo>
                  <a:lnTo>
                    <a:pt x="900" y="3"/>
                  </a:lnTo>
                  <a:lnTo>
                    <a:pt x="895" y="3"/>
                  </a:lnTo>
                  <a:lnTo>
                    <a:pt x="883" y="2"/>
                  </a:lnTo>
                  <a:lnTo>
                    <a:pt x="863" y="2"/>
                  </a:lnTo>
                  <a:lnTo>
                    <a:pt x="836" y="1"/>
                  </a:lnTo>
                  <a:lnTo>
                    <a:pt x="801" y="0"/>
                  </a:lnTo>
                  <a:lnTo>
                    <a:pt x="762" y="0"/>
                  </a:lnTo>
                  <a:lnTo>
                    <a:pt x="717" y="0"/>
                  </a:lnTo>
                  <a:lnTo>
                    <a:pt x="667" y="0"/>
                  </a:lnTo>
                  <a:lnTo>
                    <a:pt x="614" y="1"/>
                  </a:lnTo>
                  <a:lnTo>
                    <a:pt x="558" y="3"/>
                  </a:lnTo>
                  <a:lnTo>
                    <a:pt x="499" y="6"/>
                  </a:lnTo>
                  <a:lnTo>
                    <a:pt x="438" y="9"/>
                  </a:lnTo>
                  <a:lnTo>
                    <a:pt x="376" y="14"/>
                  </a:lnTo>
                  <a:lnTo>
                    <a:pt x="313" y="21"/>
                  </a:lnTo>
                  <a:lnTo>
                    <a:pt x="249" y="28"/>
                  </a:lnTo>
                  <a:lnTo>
                    <a:pt x="186" y="37"/>
                  </a:lnTo>
                  <a:lnTo>
                    <a:pt x="185" y="38"/>
                  </a:lnTo>
                  <a:lnTo>
                    <a:pt x="182" y="40"/>
                  </a:lnTo>
                  <a:lnTo>
                    <a:pt x="179" y="43"/>
                  </a:lnTo>
                  <a:lnTo>
                    <a:pt x="173" y="47"/>
                  </a:lnTo>
                  <a:lnTo>
                    <a:pt x="166" y="52"/>
                  </a:lnTo>
                  <a:lnTo>
                    <a:pt x="158" y="58"/>
                  </a:lnTo>
                  <a:lnTo>
                    <a:pt x="148" y="62"/>
                  </a:lnTo>
                  <a:lnTo>
                    <a:pt x="136" y="67"/>
                  </a:lnTo>
                  <a:lnTo>
                    <a:pt x="124" y="71"/>
                  </a:lnTo>
                  <a:lnTo>
                    <a:pt x="110" y="75"/>
                  </a:lnTo>
                  <a:lnTo>
                    <a:pt x="95" y="77"/>
                  </a:lnTo>
                  <a:lnTo>
                    <a:pt x="79" y="78"/>
                  </a:lnTo>
                  <a:lnTo>
                    <a:pt x="60" y="78"/>
                  </a:lnTo>
                  <a:lnTo>
                    <a:pt x="42" y="76"/>
                  </a:lnTo>
                  <a:lnTo>
                    <a:pt x="21" y="7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117"/>
            <p:cNvSpPr>
              <a:spLocks/>
            </p:cNvSpPr>
            <p:nvPr/>
          </p:nvSpPr>
          <p:spPr bwMode="auto">
            <a:xfrm>
              <a:off x="3928" y="2524"/>
              <a:ext cx="690" cy="149"/>
            </a:xfrm>
            <a:custGeom>
              <a:avLst/>
              <a:gdLst>
                <a:gd name="T0" fmla="*/ 0 w 1067"/>
                <a:gd name="T1" fmla="*/ 0 h 243"/>
                <a:gd name="T2" fmla="*/ 0 w 1067"/>
                <a:gd name="T3" fmla="*/ 0 h 243"/>
                <a:gd name="T4" fmla="*/ 1 w 1067"/>
                <a:gd name="T5" fmla="*/ 1 h 243"/>
                <a:gd name="T6" fmla="*/ 4 w 1067"/>
                <a:gd name="T7" fmla="*/ 4 h 243"/>
                <a:gd name="T8" fmla="*/ 7 w 1067"/>
                <a:gd name="T9" fmla="*/ 6 h 243"/>
                <a:gd name="T10" fmla="*/ 12 w 1067"/>
                <a:gd name="T11" fmla="*/ 8 h 243"/>
                <a:gd name="T12" fmla="*/ 17 w 1067"/>
                <a:gd name="T13" fmla="*/ 12 h 243"/>
                <a:gd name="T14" fmla="*/ 24 w 1067"/>
                <a:gd name="T15" fmla="*/ 16 h 243"/>
                <a:gd name="T16" fmla="*/ 33 w 1067"/>
                <a:gd name="T17" fmla="*/ 21 h 243"/>
                <a:gd name="T18" fmla="*/ 44 w 1067"/>
                <a:gd name="T19" fmla="*/ 26 h 243"/>
                <a:gd name="T20" fmla="*/ 56 w 1067"/>
                <a:gd name="T21" fmla="*/ 31 h 243"/>
                <a:gd name="T22" fmla="*/ 70 w 1067"/>
                <a:gd name="T23" fmla="*/ 37 h 243"/>
                <a:gd name="T24" fmla="*/ 86 w 1067"/>
                <a:gd name="T25" fmla="*/ 44 h 243"/>
                <a:gd name="T26" fmla="*/ 106 w 1067"/>
                <a:gd name="T27" fmla="*/ 51 h 243"/>
                <a:gd name="T28" fmla="*/ 127 w 1067"/>
                <a:gd name="T29" fmla="*/ 59 h 243"/>
                <a:gd name="T30" fmla="*/ 151 w 1067"/>
                <a:gd name="T31" fmla="*/ 66 h 243"/>
                <a:gd name="T32" fmla="*/ 177 w 1067"/>
                <a:gd name="T33" fmla="*/ 75 h 243"/>
                <a:gd name="T34" fmla="*/ 206 w 1067"/>
                <a:gd name="T35" fmla="*/ 83 h 243"/>
                <a:gd name="T36" fmla="*/ 238 w 1067"/>
                <a:gd name="T37" fmla="*/ 92 h 243"/>
                <a:gd name="T38" fmla="*/ 273 w 1067"/>
                <a:gd name="T39" fmla="*/ 102 h 243"/>
                <a:gd name="T40" fmla="*/ 311 w 1067"/>
                <a:gd name="T41" fmla="*/ 111 h 243"/>
                <a:gd name="T42" fmla="*/ 354 w 1067"/>
                <a:gd name="T43" fmla="*/ 121 h 243"/>
                <a:gd name="T44" fmla="*/ 399 w 1067"/>
                <a:gd name="T45" fmla="*/ 132 h 243"/>
                <a:gd name="T46" fmla="*/ 447 w 1067"/>
                <a:gd name="T47" fmla="*/ 142 h 243"/>
                <a:gd name="T48" fmla="*/ 499 w 1067"/>
                <a:gd name="T49" fmla="*/ 152 h 243"/>
                <a:gd name="T50" fmla="*/ 555 w 1067"/>
                <a:gd name="T51" fmla="*/ 163 h 243"/>
                <a:gd name="T52" fmla="*/ 615 w 1067"/>
                <a:gd name="T53" fmla="*/ 174 h 243"/>
                <a:gd name="T54" fmla="*/ 680 w 1067"/>
                <a:gd name="T55" fmla="*/ 186 h 243"/>
                <a:gd name="T56" fmla="*/ 748 w 1067"/>
                <a:gd name="T57" fmla="*/ 197 h 243"/>
                <a:gd name="T58" fmla="*/ 821 w 1067"/>
                <a:gd name="T59" fmla="*/ 209 h 243"/>
                <a:gd name="T60" fmla="*/ 899 w 1067"/>
                <a:gd name="T61" fmla="*/ 220 h 243"/>
                <a:gd name="T62" fmla="*/ 980 w 1067"/>
                <a:gd name="T63" fmla="*/ 232 h 243"/>
                <a:gd name="T64" fmla="*/ 1067 w 1067"/>
                <a:gd name="T65" fmla="*/ 243 h 243"/>
                <a:gd name="T66" fmla="*/ 0 w 1067"/>
                <a:gd name="T6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24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2" y="8"/>
                  </a:lnTo>
                  <a:lnTo>
                    <a:pt x="17" y="12"/>
                  </a:lnTo>
                  <a:lnTo>
                    <a:pt x="24" y="16"/>
                  </a:lnTo>
                  <a:lnTo>
                    <a:pt x="33" y="21"/>
                  </a:lnTo>
                  <a:lnTo>
                    <a:pt x="44" y="26"/>
                  </a:lnTo>
                  <a:lnTo>
                    <a:pt x="56" y="31"/>
                  </a:lnTo>
                  <a:lnTo>
                    <a:pt x="70" y="37"/>
                  </a:lnTo>
                  <a:lnTo>
                    <a:pt x="86" y="44"/>
                  </a:lnTo>
                  <a:lnTo>
                    <a:pt x="106" y="51"/>
                  </a:lnTo>
                  <a:lnTo>
                    <a:pt x="127" y="59"/>
                  </a:lnTo>
                  <a:lnTo>
                    <a:pt x="151" y="66"/>
                  </a:lnTo>
                  <a:lnTo>
                    <a:pt x="177" y="75"/>
                  </a:lnTo>
                  <a:lnTo>
                    <a:pt x="206" y="83"/>
                  </a:lnTo>
                  <a:lnTo>
                    <a:pt x="238" y="92"/>
                  </a:lnTo>
                  <a:lnTo>
                    <a:pt x="273" y="102"/>
                  </a:lnTo>
                  <a:lnTo>
                    <a:pt x="311" y="111"/>
                  </a:lnTo>
                  <a:lnTo>
                    <a:pt x="354" y="121"/>
                  </a:lnTo>
                  <a:lnTo>
                    <a:pt x="399" y="132"/>
                  </a:lnTo>
                  <a:lnTo>
                    <a:pt x="447" y="142"/>
                  </a:lnTo>
                  <a:lnTo>
                    <a:pt x="499" y="152"/>
                  </a:lnTo>
                  <a:lnTo>
                    <a:pt x="555" y="163"/>
                  </a:lnTo>
                  <a:lnTo>
                    <a:pt x="615" y="174"/>
                  </a:lnTo>
                  <a:lnTo>
                    <a:pt x="680" y="186"/>
                  </a:lnTo>
                  <a:lnTo>
                    <a:pt x="748" y="197"/>
                  </a:lnTo>
                  <a:lnTo>
                    <a:pt x="821" y="209"/>
                  </a:lnTo>
                  <a:lnTo>
                    <a:pt x="899" y="220"/>
                  </a:lnTo>
                  <a:lnTo>
                    <a:pt x="980" y="232"/>
                  </a:lnTo>
                  <a:lnTo>
                    <a:pt x="1067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118"/>
            <p:cNvSpPr>
              <a:spLocks/>
            </p:cNvSpPr>
            <p:nvPr/>
          </p:nvSpPr>
          <p:spPr bwMode="auto">
            <a:xfrm>
              <a:off x="5076" y="2549"/>
              <a:ext cx="226" cy="108"/>
            </a:xfrm>
            <a:custGeom>
              <a:avLst/>
              <a:gdLst>
                <a:gd name="T0" fmla="*/ 188 w 348"/>
                <a:gd name="T1" fmla="*/ 169 h 174"/>
                <a:gd name="T2" fmla="*/ 222 w 348"/>
                <a:gd name="T3" fmla="*/ 174 h 174"/>
                <a:gd name="T4" fmla="*/ 255 w 348"/>
                <a:gd name="T5" fmla="*/ 174 h 174"/>
                <a:gd name="T6" fmla="*/ 282 w 348"/>
                <a:gd name="T7" fmla="*/ 172 h 174"/>
                <a:gd name="T8" fmla="*/ 306 w 348"/>
                <a:gd name="T9" fmla="*/ 166 h 174"/>
                <a:gd name="T10" fmla="*/ 326 w 348"/>
                <a:gd name="T11" fmla="*/ 158 h 174"/>
                <a:gd name="T12" fmla="*/ 340 w 348"/>
                <a:gd name="T13" fmla="*/ 146 h 174"/>
                <a:gd name="T14" fmla="*/ 347 w 348"/>
                <a:gd name="T15" fmla="*/ 132 h 174"/>
                <a:gd name="T16" fmla="*/ 348 w 348"/>
                <a:gd name="T17" fmla="*/ 116 h 174"/>
                <a:gd name="T18" fmla="*/ 346 w 348"/>
                <a:gd name="T19" fmla="*/ 108 h 174"/>
                <a:gd name="T20" fmla="*/ 342 w 348"/>
                <a:gd name="T21" fmla="*/ 99 h 174"/>
                <a:gd name="T22" fmla="*/ 336 w 348"/>
                <a:gd name="T23" fmla="*/ 91 h 174"/>
                <a:gd name="T24" fmla="*/ 330 w 348"/>
                <a:gd name="T25" fmla="*/ 82 h 174"/>
                <a:gd name="T26" fmla="*/ 320 w 348"/>
                <a:gd name="T27" fmla="*/ 74 h 174"/>
                <a:gd name="T28" fmla="*/ 311 w 348"/>
                <a:gd name="T29" fmla="*/ 66 h 174"/>
                <a:gd name="T30" fmla="*/ 300 w 348"/>
                <a:gd name="T31" fmla="*/ 57 h 174"/>
                <a:gd name="T32" fmla="*/ 288 w 348"/>
                <a:gd name="T33" fmla="*/ 49 h 174"/>
                <a:gd name="T34" fmla="*/ 274 w 348"/>
                <a:gd name="T35" fmla="*/ 42 h 174"/>
                <a:gd name="T36" fmla="*/ 260 w 348"/>
                <a:gd name="T37" fmla="*/ 36 h 174"/>
                <a:gd name="T38" fmla="*/ 245 w 348"/>
                <a:gd name="T39" fmla="*/ 29 h 174"/>
                <a:gd name="T40" fmla="*/ 229 w 348"/>
                <a:gd name="T41" fmla="*/ 23 h 174"/>
                <a:gd name="T42" fmla="*/ 213 w 348"/>
                <a:gd name="T43" fmla="*/ 17 h 174"/>
                <a:gd name="T44" fmla="*/ 196 w 348"/>
                <a:gd name="T45" fmla="*/ 12 h 174"/>
                <a:gd name="T46" fmla="*/ 179 w 348"/>
                <a:gd name="T47" fmla="*/ 8 h 174"/>
                <a:gd name="T48" fmla="*/ 160 w 348"/>
                <a:gd name="T49" fmla="*/ 4 h 174"/>
                <a:gd name="T50" fmla="*/ 126 w 348"/>
                <a:gd name="T51" fmla="*/ 0 h 174"/>
                <a:gd name="T52" fmla="*/ 93 w 348"/>
                <a:gd name="T53" fmla="*/ 0 h 174"/>
                <a:gd name="T54" fmla="*/ 66 w 348"/>
                <a:gd name="T55" fmla="*/ 2 h 174"/>
                <a:gd name="T56" fmla="*/ 42 w 348"/>
                <a:gd name="T57" fmla="*/ 8 h 174"/>
                <a:gd name="T58" fmla="*/ 22 w 348"/>
                <a:gd name="T59" fmla="*/ 16 h 174"/>
                <a:gd name="T60" fmla="*/ 9 w 348"/>
                <a:gd name="T61" fmla="*/ 27 h 174"/>
                <a:gd name="T62" fmla="*/ 1 w 348"/>
                <a:gd name="T63" fmla="*/ 41 h 174"/>
                <a:gd name="T64" fmla="*/ 0 w 348"/>
                <a:gd name="T65" fmla="*/ 57 h 174"/>
                <a:gd name="T66" fmla="*/ 2 w 348"/>
                <a:gd name="T67" fmla="*/ 66 h 174"/>
                <a:gd name="T68" fmla="*/ 7 w 348"/>
                <a:gd name="T69" fmla="*/ 75 h 174"/>
                <a:gd name="T70" fmla="*/ 12 w 348"/>
                <a:gd name="T71" fmla="*/ 83 h 174"/>
                <a:gd name="T72" fmla="*/ 20 w 348"/>
                <a:gd name="T73" fmla="*/ 92 h 174"/>
                <a:gd name="T74" fmla="*/ 28 w 348"/>
                <a:gd name="T75" fmla="*/ 100 h 174"/>
                <a:gd name="T76" fmla="*/ 38 w 348"/>
                <a:gd name="T77" fmla="*/ 108 h 174"/>
                <a:gd name="T78" fmla="*/ 48 w 348"/>
                <a:gd name="T79" fmla="*/ 116 h 174"/>
                <a:gd name="T80" fmla="*/ 61 w 348"/>
                <a:gd name="T81" fmla="*/ 124 h 174"/>
                <a:gd name="T82" fmla="*/ 74 w 348"/>
                <a:gd name="T83" fmla="*/ 131 h 174"/>
                <a:gd name="T84" fmla="*/ 88 w 348"/>
                <a:gd name="T85" fmla="*/ 138 h 174"/>
                <a:gd name="T86" fmla="*/ 103 w 348"/>
                <a:gd name="T87" fmla="*/ 145 h 174"/>
                <a:gd name="T88" fmla="*/ 119 w 348"/>
                <a:gd name="T89" fmla="*/ 151 h 174"/>
                <a:gd name="T90" fmla="*/ 135 w 348"/>
                <a:gd name="T91" fmla="*/ 157 h 174"/>
                <a:gd name="T92" fmla="*/ 152 w 348"/>
                <a:gd name="T93" fmla="*/ 161 h 174"/>
                <a:gd name="T94" fmla="*/ 169 w 348"/>
                <a:gd name="T95" fmla="*/ 166 h 174"/>
                <a:gd name="T96" fmla="*/ 188 w 348"/>
                <a:gd name="T97" fmla="*/ 16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8" h="174">
                  <a:moveTo>
                    <a:pt x="188" y="169"/>
                  </a:moveTo>
                  <a:lnTo>
                    <a:pt x="222" y="174"/>
                  </a:lnTo>
                  <a:lnTo>
                    <a:pt x="255" y="174"/>
                  </a:lnTo>
                  <a:lnTo>
                    <a:pt x="282" y="172"/>
                  </a:lnTo>
                  <a:lnTo>
                    <a:pt x="306" y="166"/>
                  </a:lnTo>
                  <a:lnTo>
                    <a:pt x="326" y="158"/>
                  </a:lnTo>
                  <a:lnTo>
                    <a:pt x="340" y="146"/>
                  </a:lnTo>
                  <a:lnTo>
                    <a:pt x="347" y="132"/>
                  </a:lnTo>
                  <a:lnTo>
                    <a:pt x="348" y="116"/>
                  </a:lnTo>
                  <a:lnTo>
                    <a:pt x="346" y="108"/>
                  </a:lnTo>
                  <a:lnTo>
                    <a:pt x="342" y="99"/>
                  </a:lnTo>
                  <a:lnTo>
                    <a:pt x="336" y="91"/>
                  </a:lnTo>
                  <a:lnTo>
                    <a:pt x="330" y="82"/>
                  </a:lnTo>
                  <a:lnTo>
                    <a:pt x="320" y="74"/>
                  </a:lnTo>
                  <a:lnTo>
                    <a:pt x="311" y="66"/>
                  </a:lnTo>
                  <a:lnTo>
                    <a:pt x="300" y="57"/>
                  </a:lnTo>
                  <a:lnTo>
                    <a:pt x="288" y="49"/>
                  </a:lnTo>
                  <a:lnTo>
                    <a:pt x="274" y="42"/>
                  </a:lnTo>
                  <a:lnTo>
                    <a:pt x="260" y="36"/>
                  </a:lnTo>
                  <a:lnTo>
                    <a:pt x="245" y="29"/>
                  </a:lnTo>
                  <a:lnTo>
                    <a:pt x="229" y="23"/>
                  </a:lnTo>
                  <a:lnTo>
                    <a:pt x="213" y="17"/>
                  </a:lnTo>
                  <a:lnTo>
                    <a:pt x="196" y="12"/>
                  </a:lnTo>
                  <a:lnTo>
                    <a:pt x="179" y="8"/>
                  </a:lnTo>
                  <a:lnTo>
                    <a:pt x="160" y="4"/>
                  </a:lnTo>
                  <a:lnTo>
                    <a:pt x="126" y="0"/>
                  </a:lnTo>
                  <a:lnTo>
                    <a:pt x="93" y="0"/>
                  </a:lnTo>
                  <a:lnTo>
                    <a:pt x="66" y="2"/>
                  </a:lnTo>
                  <a:lnTo>
                    <a:pt x="42" y="8"/>
                  </a:lnTo>
                  <a:lnTo>
                    <a:pt x="22" y="16"/>
                  </a:lnTo>
                  <a:lnTo>
                    <a:pt x="9" y="27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7" y="75"/>
                  </a:lnTo>
                  <a:lnTo>
                    <a:pt x="12" y="83"/>
                  </a:lnTo>
                  <a:lnTo>
                    <a:pt x="20" y="92"/>
                  </a:lnTo>
                  <a:lnTo>
                    <a:pt x="28" y="100"/>
                  </a:lnTo>
                  <a:lnTo>
                    <a:pt x="38" y="108"/>
                  </a:lnTo>
                  <a:lnTo>
                    <a:pt x="48" y="116"/>
                  </a:lnTo>
                  <a:lnTo>
                    <a:pt x="61" y="124"/>
                  </a:lnTo>
                  <a:lnTo>
                    <a:pt x="74" y="131"/>
                  </a:lnTo>
                  <a:lnTo>
                    <a:pt x="88" y="138"/>
                  </a:lnTo>
                  <a:lnTo>
                    <a:pt x="103" y="145"/>
                  </a:lnTo>
                  <a:lnTo>
                    <a:pt x="119" y="151"/>
                  </a:lnTo>
                  <a:lnTo>
                    <a:pt x="135" y="157"/>
                  </a:lnTo>
                  <a:lnTo>
                    <a:pt x="152" y="161"/>
                  </a:lnTo>
                  <a:lnTo>
                    <a:pt x="169" y="166"/>
                  </a:lnTo>
                  <a:lnTo>
                    <a:pt x="188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119"/>
            <p:cNvSpPr>
              <a:spLocks/>
            </p:cNvSpPr>
            <p:nvPr/>
          </p:nvSpPr>
          <p:spPr bwMode="auto">
            <a:xfrm>
              <a:off x="5114" y="2572"/>
              <a:ext cx="144" cy="70"/>
            </a:xfrm>
            <a:custGeom>
              <a:avLst/>
              <a:gdLst>
                <a:gd name="T0" fmla="*/ 119 w 222"/>
                <a:gd name="T1" fmla="*/ 109 h 113"/>
                <a:gd name="T2" fmla="*/ 141 w 222"/>
                <a:gd name="T3" fmla="*/ 112 h 113"/>
                <a:gd name="T4" fmla="*/ 162 w 222"/>
                <a:gd name="T5" fmla="*/ 113 h 113"/>
                <a:gd name="T6" fmla="*/ 181 w 222"/>
                <a:gd name="T7" fmla="*/ 110 h 113"/>
                <a:gd name="T8" fmla="*/ 195 w 222"/>
                <a:gd name="T9" fmla="*/ 107 h 113"/>
                <a:gd name="T10" fmla="*/ 208 w 222"/>
                <a:gd name="T11" fmla="*/ 102 h 113"/>
                <a:gd name="T12" fmla="*/ 216 w 222"/>
                <a:gd name="T13" fmla="*/ 94 h 113"/>
                <a:gd name="T14" fmla="*/ 221 w 222"/>
                <a:gd name="T15" fmla="*/ 86 h 113"/>
                <a:gd name="T16" fmla="*/ 222 w 222"/>
                <a:gd name="T17" fmla="*/ 76 h 113"/>
                <a:gd name="T18" fmla="*/ 219 w 222"/>
                <a:gd name="T19" fmla="*/ 64 h 113"/>
                <a:gd name="T20" fmla="*/ 210 w 222"/>
                <a:gd name="T21" fmla="*/ 53 h 113"/>
                <a:gd name="T22" fmla="*/ 198 w 222"/>
                <a:gd name="T23" fmla="*/ 42 h 113"/>
                <a:gd name="T24" fmla="*/ 183 w 222"/>
                <a:gd name="T25" fmla="*/ 32 h 113"/>
                <a:gd name="T26" fmla="*/ 166 w 222"/>
                <a:gd name="T27" fmla="*/ 23 h 113"/>
                <a:gd name="T28" fmla="*/ 146 w 222"/>
                <a:gd name="T29" fmla="*/ 15 h 113"/>
                <a:gd name="T30" fmla="*/ 125 w 222"/>
                <a:gd name="T31" fmla="*/ 8 h 113"/>
                <a:gd name="T32" fmla="*/ 102 w 222"/>
                <a:gd name="T33" fmla="*/ 3 h 113"/>
                <a:gd name="T34" fmla="*/ 80 w 222"/>
                <a:gd name="T35" fmla="*/ 1 h 113"/>
                <a:gd name="T36" fmla="*/ 60 w 222"/>
                <a:gd name="T37" fmla="*/ 0 h 113"/>
                <a:gd name="T38" fmla="*/ 41 w 222"/>
                <a:gd name="T39" fmla="*/ 2 h 113"/>
                <a:gd name="T40" fmla="*/ 26 w 222"/>
                <a:gd name="T41" fmla="*/ 5 h 113"/>
                <a:gd name="T42" fmla="*/ 13 w 222"/>
                <a:gd name="T43" fmla="*/ 11 h 113"/>
                <a:gd name="T44" fmla="*/ 5 w 222"/>
                <a:gd name="T45" fmla="*/ 18 h 113"/>
                <a:gd name="T46" fmla="*/ 0 w 222"/>
                <a:gd name="T47" fmla="*/ 27 h 113"/>
                <a:gd name="T48" fmla="*/ 0 w 222"/>
                <a:gd name="T49" fmla="*/ 38 h 113"/>
                <a:gd name="T50" fmla="*/ 3 w 222"/>
                <a:gd name="T51" fmla="*/ 48 h 113"/>
                <a:gd name="T52" fmla="*/ 11 w 222"/>
                <a:gd name="T53" fmla="*/ 60 h 113"/>
                <a:gd name="T54" fmla="*/ 23 w 222"/>
                <a:gd name="T55" fmla="*/ 70 h 113"/>
                <a:gd name="T56" fmla="*/ 38 w 222"/>
                <a:gd name="T57" fmla="*/ 80 h 113"/>
                <a:gd name="T58" fmla="*/ 55 w 222"/>
                <a:gd name="T59" fmla="*/ 90 h 113"/>
                <a:gd name="T60" fmla="*/ 76 w 222"/>
                <a:gd name="T61" fmla="*/ 98 h 113"/>
                <a:gd name="T62" fmla="*/ 96 w 222"/>
                <a:gd name="T63" fmla="*/ 105 h 113"/>
                <a:gd name="T64" fmla="*/ 119 w 222"/>
                <a:gd name="T65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113">
                  <a:moveTo>
                    <a:pt x="119" y="109"/>
                  </a:moveTo>
                  <a:lnTo>
                    <a:pt x="141" y="112"/>
                  </a:lnTo>
                  <a:lnTo>
                    <a:pt x="162" y="113"/>
                  </a:lnTo>
                  <a:lnTo>
                    <a:pt x="181" y="110"/>
                  </a:lnTo>
                  <a:lnTo>
                    <a:pt x="195" y="107"/>
                  </a:lnTo>
                  <a:lnTo>
                    <a:pt x="208" y="102"/>
                  </a:lnTo>
                  <a:lnTo>
                    <a:pt x="216" y="94"/>
                  </a:lnTo>
                  <a:lnTo>
                    <a:pt x="221" y="86"/>
                  </a:lnTo>
                  <a:lnTo>
                    <a:pt x="222" y="76"/>
                  </a:lnTo>
                  <a:lnTo>
                    <a:pt x="219" y="64"/>
                  </a:lnTo>
                  <a:lnTo>
                    <a:pt x="210" y="53"/>
                  </a:lnTo>
                  <a:lnTo>
                    <a:pt x="198" y="42"/>
                  </a:lnTo>
                  <a:lnTo>
                    <a:pt x="183" y="32"/>
                  </a:lnTo>
                  <a:lnTo>
                    <a:pt x="166" y="23"/>
                  </a:lnTo>
                  <a:lnTo>
                    <a:pt x="146" y="15"/>
                  </a:lnTo>
                  <a:lnTo>
                    <a:pt x="125" y="8"/>
                  </a:lnTo>
                  <a:lnTo>
                    <a:pt x="102" y="3"/>
                  </a:lnTo>
                  <a:lnTo>
                    <a:pt x="80" y="1"/>
                  </a:lnTo>
                  <a:lnTo>
                    <a:pt x="60" y="0"/>
                  </a:lnTo>
                  <a:lnTo>
                    <a:pt x="41" y="2"/>
                  </a:lnTo>
                  <a:lnTo>
                    <a:pt x="26" y="5"/>
                  </a:lnTo>
                  <a:lnTo>
                    <a:pt x="13" y="11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3" y="70"/>
                  </a:lnTo>
                  <a:lnTo>
                    <a:pt x="38" y="80"/>
                  </a:lnTo>
                  <a:lnTo>
                    <a:pt x="55" y="90"/>
                  </a:lnTo>
                  <a:lnTo>
                    <a:pt x="76" y="98"/>
                  </a:lnTo>
                  <a:lnTo>
                    <a:pt x="96" y="105"/>
                  </a:lnTo>
                  <a:lnTo>
                    <a:pt x="11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120"/>
            <p:cNvSpPr>
              <a:spLocks/>
            </p:cNvSpPr>
            <p:nvPr/>
          </p:nvSpPr>
          <p:spPr bwMode="auto">
            <a:xfrm>
              <a:off x="4871" y="2557"/>
              <a:ext cx="47" cy="69"/>
            </a:xfrm>
            <a:custGeom>
              <a:avLst/>
              <a:gdLst>
                <a:gd name="T0" fmla="*/ 67 w 74"/>
                <a:gd name="T1" fmla="*/ 0 h 113"/>
                <a:gd name="T2" fmla="*/ 68 w 74"/>
                <a:gd name="T3" fmla="*/ 5 h 113"/>
                <a:gd name="T4" fmla="*/ 72 w 74"/>
                <a:gd name="T5" fmla="*/ 16 h 113"/>
                <a:gd name="T6" fmla="*/ 74 w 74"/>
                <a:gd name="T7" fmla="*/ 34 h 113"/>
                <a:gd name="T8" fmla="*/ 74 w 74"/>
                <a:gd name="T9" fmla="*/ 53 h 113"/>
                <a:gd name="T10" fmla="*/ 68 w 74"/>
                <a:gd name="T11" fmla="*/ 74 h 113"/>
                <a:gd name="T12" fmla="*/ 55 w 74"/>
                <a:gd name="T13" fmla="*/ 93 h 113"/>
                <a:gd name="T14" fmla="*/ 34 w 74"/>
                <a:gd name="T15" fmla="*/ 106 h 113"/>
                <a:gd name="T16" fmla="*/ 0 w 74"/>
                <a:gd name="T17" fmla="*/ 113 h 113"/>
                <a:gd name="T18" fmla="*/ 67 w 7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13">
                  <a:moveTo>
                    <a:pt x="67" y="0"/>
                  </a:moveTo>
                  <a:lnTo>
                    <a:pt x="68" y="5"/>
                  </a:lnTo>
                  <a:lnTo>
                    <a:pt x="72" y="16"/>
                  </a:lnTo>
                  <a:lnTo>
                    <a:pt x="74" y="34"/>
                  </a:lnTo>
                  <a:lnTo>
                    <a:pt x="74" y="53"/>
                  </a:lnTo>
                  <a:lnTo>
                    <a:pt x="68" y="74"/>
                  </a:lnTo>
                  <a:lnTo>
                    <a:pt x="55" y="93"/>
                  </a:lnTo>
                  <a:lnTo>
                    <a:pt x="34" y="106"/>
                  </a:lnTo>
                  <a:lnTo>
                    <a:pt x="0" y="1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121"/>
            <p:cNvSpPr>
              <a:spLocks/>
            </p:cNvSpPr>
            <p:nvPr/>
          </p:nvSpPr>
          <p:spPr bwMode="auto">
            <a:xfrm>
              <a:off x="5069" y="2315"/>
              <a:ext cx="156" cy="145"/>
            </a:xfrm>
            <a:custGeom>
              <a:avLst/>
              <a:gdLst>
                <a:gd name="T0" fmla="*/ 127 w 242"/>
                <a:gd name="T1" fmla="*/ 235 h 235"/>
                <a:gd name="T2" fmla="*/ 151 w 242"/>
                <a:gd name="T3" fmla="*/ 234 h 235"/>
                <a:gd name="T4" fmla="*/ 174 w 242"/>
                <a:gd name="T5" fmla="*/ 229 h 235"/>
                <a:gd name="T6" fmla="*/ 194 w 242"/>
                <a:gd name="T7" fmla="*/ 219 h 235"/>
                <a:gd name="T8" fmla="*/ 211 w 242"/>
                <a:gd name="T9" fmla="*/ 205 h 235"/>
                <a:gd name="T10" fmla="*/ 225 w 242"/>
                <a:gd name="T11" fmla="*/ 189 h 235"/>
                <a:gd name="T12" fmla="*/ 235 w 242"/>
                <a:gd name="T13" fmla="*/ 170 h 235"/>
                <a:gd name="T14" fmla="*/ 241 w 242"/>
                <a:gd name="T15" fmla="*/ 148 h 235"/>
                <a:gd name="T16" fmla="*/ 242 w 242"/>
                <a:gd name="T17" fmla="*/ 124 h 235"/>
                <a:gd name="T18" fmla="*/ 239 w 242"/>
                <a:gd name="T19" fmla="*/ 99 h 235"/>
                <a:gd name="T20" fmla="*/ 231 w 242"/>
                <a:gd name="T21" fmla="*/ 78 h 235"/>
                <a:gd name="T22" fmla="*/ 219 w 242"/>
                <a:gd name="T23" fmla="*/ 57 h 235"/>
                <a:gd name="T24" fmla="*/ 203 w 242"/>
                <a:gd name="T25" fmla="*/ 38 h 235"/>
                <a:gd name="T26" fmla="*/ 185 w 242"/>
                <a:gd name="T27" fmla="*/ 23 h 235"/>
                <a:gd name="T28" fmla="*/ 163 w 242"/>
                <a:gd name="T29" fmla="*/ 12 h 235"/>
                <a:gd name="T30" fmla="*/ 140 w 242"/>
                <a:gd name="T31" fmla="*/ 4 h 235"/>
                <a:gd name="T32" fmla="*/ 116 w 242"/>
                <a:gd name="T33" fmla="*/ 0 h 235"/>
                <a:gd name="T34" fmla="*/ 91 w 242"/>
                <a:gd name="T35" fmla="*/ 1 h 235"/>
                <a:gd name="T36" fmla="*/ 68 w 242"/>
                <a:gd name="T37" fmla="*/ 7 h 235"/>
                <a:gd name="T38" fmla="*/ 49 w 242"/>
                <a:gd name="T39" fmla="*/ 18 h 235"/>
                <a:gd name="T40" fmla="*/ 32 w 242"/>
                <a:gd name="T41" fmla="*/ 30 h 235"/>
                <a:gd name="T42" fmla="*/ 18 w 242"/>
                <a:gd name="T43" fmla="*/ 48 h 235"/>
                <a:gd name="T44" fmla="*/ 7 w 242"/>
                <a:gd name="T45" fmla="*/ 67 h 235"/>
                <a:gd name="T46" fmla="*/ 2 w 242"/>
                <a:gd name="T47" fmla="*/ 89 h 235"/>
                <a:gd name="T48" fmla="*/ 0 w 242"/>
                <a:gd name="T49" fmla="*/ 113 h 235"/>
                <a:gd name="T50" fmla="*/ 4 w 242"/>
                <a:gd name="T51" fmla="*/ 137 h 235"/>
                <a:gd name="T52" fmla="*/ 12 w 242"/>
                <a:gd name="T53" fmla="*/ 159 h 235"/>
                <a:gd name="T54" fmla="*/ 25 w 242"/>
                <a:gd name="T55" fmla="*/ 180 h 235"/>
                <a:gd name="T56" fmla="*/ 40 w 242"/>
                <a:gd name="T57" fmla="*/ 199 h 235"/>
                <a:gd name="T58" fmla="*/ 58 w 242"/>
                <a:gd name="T59" fmla="*/ 214 h 235"/>
                <a:gd name="T60" fmla="*/ 80 w 242"/>
                <a:gd name="T61" fmla="*/ 225 h 235"/>
                <a:gd name="T62" fmla="*/ 103 w 242"/>
                <a:gd name="T63" fmla="*/ 232 h 235"/>
                <a:gd name="T64" fmla="*/ 127 w 242"/>
                <a:gd name="T6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35">
                  <a:moveTo>
                    <a:pt x="127" y="235"/>
                  </a:moveTo>
                  <a:lnTo>
                    <a:pt x="151" y="234"/>
                  </a:lnTo>
                  <a:lnTo>
                    <a:pt x="174" y="229"/>
                  </a:lnTo>
                  <a:lnTo>
                    <a:pt x="194" y="219"/>
                  </a:lnTo>
                  <a:lnTo>
                    <a:pt x="211" y="205"/>
                  </a:lnTo>
                  <a:lnTo>
                    <a:pt x="225" y="189"/>
                  </a:lnTo>
                  <a:lnTo>
                    <a:pt x="235" y="170"/>
                  </a:lnTo>
                  <a:lnTo>
                    <a:pt x="241" y="148"/>
                  </a:lnTo>
                  <a:lnTo>
                    <a:pt x="242" y="12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19" y="57"/>
                  </a:lnTo>
                  <a:lnTo>
                    <a:pt x="203" y="38"/>
                  </a:lnTo>
                  <a:lnTo>
                    <a:pt x="185" y="23"/>
                  </a:lnTo>
                  <a:lnTo>
                    <a:pt x="163" y="12"/>
                  </a:lnTo>
                  <a:lnTo>
                    <a:pt x="140" y="4"/>
                  </a:lnTo>
                  <a:lnTo>
                    <a:pt x="116" y="0"/>
                  </a:lnTo>
                  <a:lnTo>
                    <a:pt x="91" y="1"/>
                  </a:lnTo>
                  <a:lnTo>
                    <a:pt x="68" y="7"/>
                  </a:lnTo>
                  <a:lnTo>
                    <a:pt x="49" y="18"/>
                  </a:lnTo>
                  <a:lnTo>
                    <a:pt x="32" y="30"/>
                  </a:lnTo>
                  <a:lnTo>
                    <a:pt x="18" y="48"/>
                  </a:lnTo>
                  <a:lnTo>
                    <a:pt x="7" y="67"/>
                  </a:lnTo>
                  <a:lnTo>
                    <a:pt x="2" y="89"/>
                  </a:lnTo>
                  <a:lnTo>
                    <a:pt x="0" y="113"/>
                  </a:lnTo>
                  <a:lnTo>
                    <a:pt x="4" y="137"/>
                  </a:lnTo>
                  <a:lnTo>
                    <a:pt x="12" y="159"/>
                  </a:lnTo>
                  <a:lnTo>
                    <a:pt x="25" y="180"/>
                  </a:lnTo>
                  <a:lnTo>
                    <a:pt x="40" y="199"/>
                  </a:lnTo>
                  <a:lnTo>
                    <a:pt x="58" y="214"/>
                  </a:lnTo>
                  <a:lnTo>
                    <a:pt x="80" y="225"/>
                  </a:lnTo>
                  <a:lnTo>
                    <a:pt x="103" y="232"/>
                  </a:lnTo>
                  <a:lnTo>
                    <a:pt x="12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122"/>
            <p:cNvSpPr>
              <a:spLocks/>
            </p:cNvSpPr>
            <p:nvPr/>
          </p:nvSpPr>
          <p:spPr bwMode="auto">
            <a:xfrm>
              <a:off x="5044" y="2262"/>
              <a:ext cx="216" cy="178"/>
            </a:xfrm>
            <a:custGeom>
              <a:avLst/>
              <a:gdLst>
                <a:gd name="T0" fmla="*/ 172 w 331"/>
                <a:gd name="T1" fmla="*/ 289 h 289"/>
                <a:gd name="T2" fmla="*/ 206 w 331"/>
                <a:gd name="T3" fmla="*/ 288 h 289"/>
                <a:gd name="T4" fmla="*/ 237 w 331"/>
                <a:gd name="T5" fmla="*/ 281 h 289"/>
                <a:gd name="T6" fmla="*/ 264 w 331"/>
                <a:gd name="T7" fmla="*/ 268 h 289"/>
                <a:gd name="T8" fmla="*/ 289 w 331"/>
                <a:gd name="T9" fmla="*/ 252 h 289"/>
                <a:gd name="T10" fmla="*/ 307 w 331"/>
                <a:gd name="T11" fmla="*/ 232 h 289"/>
                <a:gd name="T12" fmla="*/ 321 w 331"/>
                <a:gd name="T13" fmla="*/ 207 h 289"/>
                <a:gd name="T14" fmla="*/ 330 w 331"/>
                <a:gd name="T15" fmla="*/ 181 h 289"/>
                <a:gd name="T16" fmla="*/ 331 w 331"/>
                <a:gd name="T17" fmla="*/ 152 h 289"/>
                <a:gd name="T18" fmla="*/ 327 w 331"/>
                <a:gd name="T19" fmla="*/ 123 h 289"/>
                <a:gd name="T20" fmla="*/ 315 w 331"/>
                <a:gd name="T21" fmla="*/ 96 h 289"/>
                <a:gd name="T22" fmla="*/ 299 w 331"/>
                <a:gd name="T23" fmla="*/ 70 h 289"/>
                <a:gd name="T24" fmla="*/ 278 w 331"/>
                <a:gd name="T25" fmla="*/ 48 h 289"/>
                <a:gd name="T26" fmla="*/ 252 w 331"/>
                <a:gd name="T27" fmla="*/ 29 h 289"/>
                <a:gd name="T28" fmla="*/ 223 w 331"/>
                <a:gd name="T29" fmla="*/ 15 h 289"/>
                <a:gd name="T30" fmla="*/ 192 w 331"/>
                <a:gd name="T31" fmla="*/ 4 h 289"/>
                <a:gd name="T32" fmla="*/ 159 w 331"/>
                <a:gd name="T33" fmla="*/ 0 h 289"/>
                <a:gd name="T34" fmla="*/ 125 w 331"/>
                <a:gd name="T35" fmla="*/ 1 h 289"/>
                <a:gd name="T36" fmla="*/ 94 w 331"/>
                <a:gd name="T37" fmla="*/ 9 h 289"/>
                <a:gd name="T38" fmla="*/ 66 w 331"/>
                <a:gd name="T39" fmla="*/ 21 h 289"/>
                <a:gd name="T40" fmla="*/ 43 w 331"/>
                <a:gd name="T41" fmla="*/ 38 h 289"/>
                <a:gd name="T42" fmla="*/ 24 w 331"/>
                <a:gd name="T43" fmla="*/ 58 h 289"/>
                <a:gd name="T44" fmla="*/ 10 w 331"/>
                <a:gd name="T45" fmla="*/ 82 h 289"/>
                <a:gd name="T46" fmla="*/ 2 w 331"/>
                <a:gd name="T47" fmla="*/ 109 h 289"/>
                <a:gd name="T48" fmla="*/ 0 w 331"/>
                <a:gd name="T49" fmla="*/ 138 h 289"/>
                <a:gd name="T50" fmla="*/ 4 w 331"/>
                <a:gd name="T51" fmla="*/ 167 h 289"/>
                <a:gd name="T52" fmla="*/ 16 w 331"/>
                <a:gd name="T53" fmla="*/ 195 h 289"/>
                <a:gd name="T54" fmla="*/ 32 w 331"/>
                <a:gd name="T55" fmla="*/ 220 h 289"/>
                <a:gd name="T56" fmla="*/ 54 w 331"/>
                <a:gd name="T57" fmla="*/ 242 h 289"/>
                <a:gd name="T58" fmla="*/ 79 w 331"/>
                <a:gd name="T59" fmla="*/ 260 h 289"/>
                <a:gd name="T60" fmla="*/ 108 w 331"/>
                <a:gd name="T61" fmla="*/ 275 h 289"/>
                <a:gd name="T62" fmla="*/ 139 w 331"/>
                <a:gd name="T63" fmla="*/ 285 h 289"/>
                <a:gd name="T64" fmla="*/ 172 w 331"/>
                <a:gd name="T6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89">
                  <a:moveTo>
                    <a:pt x="172" y="289"/>
                  </a:moveTo>
                  <a:lnTo>
                    <a:pt x="206" y="288"/>
                  </a:lnTo>
                  <a:lnTo>
                    <a:pt x="237" y="281"/>
                  </a:lnTo>
                  <a:lnTo>
                    <a:pt x="264" y="268"/>
                  </a:lnTo>
                  <a:lnTo>
                    <a:pt x="289" y="252"/>
                  </a:lnTo>
                  <a:lnTo>
                    <a:pt x="307" y="232"/>
                  </a:lnTo>
                  <a:lnTo>
                    <a:pt x="321" y="207"/>
                  </a:lnTo>
                  <a:lnTo>
                    <a:pt x="330" y="181"/>
                  </a:lnTo>
                  <a:lnTo>
                    <a:pt x="331" y="152"/>
                  </a:lnTo>
                  <a:lnTo>
                    <a:pt x="327" y="123"/>
                  </a:lnTo>
                  <a:lnTo>
                    <a:pt x="315" y="96"/>
                  </a:lnTo>
                  <a:lnTo>
                    <a:pt x="299" y="70"/>
                  </a:lnTo>
                  <a:lnTo>
                    <a:pt x="278" y="48"/>
                  </a:lnTo>
                  <a:lnTo>
                    <a:pt x="252" y="29"/>
                  </a:lnTo>
                  <a:lnTo>
                    <a:pt x="223" y="15"/>
                  </a:lnTo>
                  <a:lnTo>
                    <a:pt x="192" y="4"/>
                  </a:lnTo>
                  <a:lnTo>
                    <a:pt x="159" y="0"/>
                  </a:lnTo>
                  <a:lnTo>
                    <a:pt x="125" y="1"/>
                  </a:lnTo>
                  <a:lnTo>
                    <a:pt x="94" y="9"/>
                  </a:lnTo>
                  <a:lnTo>
                    <a:pt x="66" y="21"/>
                  </a:lnTo>
                  <a:lnTo>
                    <a:pt x="43" y="38"/>
                  </a:lnTo>
                  <a:lnTo>
                    <a:pt x="24" y="58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0" y="138"/>
                  </a:lnTo>
                  <a:lnTo>
                    <a:pt x="4" y="167"/>
                  </a:lnTo>
                  <a:lnTo>
                    <a:pt x="16" y="195"/>
                  </a:lnTo>
                  <a:lnTo>
                    <a:pt x="32" y="220"/>
                  </a:lnTo>
                  <a:lnTo>
                    <a:pt x="54" y="242"/>
                  </a:lnTo>
                  <a:lnTo>
                    <a:pt x="79" y="260"/>
                  </a:lnTo>
                  <a:lnTo>
                    <a:pt x="108" y="275"/>
                  </a:lnTo>
                  <a:lnTo>
                    <a:pt x="139" y="285"/>
                  </a:lnTo>
                  <a:lnTo>
                    <a:pt x="172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123"/>
            <p:cNvSpPr>
              <a:spLocks/>
            </p:cNvSpPr>
            <p:nvPr/>
          </p:nvSpPr>
          <p:spPr bwMode="auto">
            <a:xfrm>
              <a:off x="5100" y="2343"/>
              <a:ext cx="88" cy="81"/>
            </a:xfrm>
            <a:custGeom>
              <a:avLst/>
              <a:gdLst>
                <a:gd name="T0" fmla="*/ 70 w 135"/>
                <a:gd name="T1" fmla="*/ 132 h 132"/>
                <a:gd name="T2" fmla="*/ 84 w 135"/>
                <a:gd name="T3" fmla="*/ 131 h 132"/>
                <a:gd name="T4" fmla="*/ 97 w 135"/>
                <a:gd name="T5" fmla="*/ 127 h 132"/>
                <a:gd name="T6" fmla="*/ 107 w 135"/>
                <a:gd name="T7" fmla="*/ 123 h 132"/>
                <a:gd name="T8" fmla="*/ 117 w 135"/>
                <a:gd name="T9" fmla="*/ 115 h 132"/>
                <a:gd name="T10" fmla="*/ 124 w 135"/>
                <a:gd name="T11" fmla="*/ 105 h 132"/>
                <a:gd name="T12" fmla="*/ 130 w 135"/>
                <a:gd name="T13" fmla="*/ 95 h 132"/>
                <a:gd name="T14" fmla="*/ 134 w 135"/>
                <a:gd name="T15" fmla="*/ 82 h 132"/>
                <a:gd name="T16" fmla="*/ 135 w 135"/>
                <a:gd name="T17" fmla="*/ 70 h 132"/>
                <a:gd name="T18" fmla="*/ 132 w 135"/>
                <a:gd name="T19" fmla="*/ 56 h 132"/>
                <a:gd name="T20" fmla="*/ 128 w 135"/>
                <a:gd name="T21" fmla="*/ 43 h 132"/>
                <a:gd name="T22" fmla="*/ 121 w 135"/>
                <a:gd name="T23" fmla="*/ 32 h 132"/>
                <a:gd name="T24" fmla="*/ 113 w 135"/>
                <a:gd name="T25" fmla="*/ 22 h 132"/>
                <a:gd name="T26" fmla="*/ 102 w 135"/>
                <a:gd name="T27" fmla="*/ 13 h 132"/>
                <a:gd name="T28" fmla="*/ 91 w 135"/>
                <a:gd name="T29" fmla="*/ 7 h 132"/>
                <a:gd name="T30" fmla="*/ 78 w 135"/>
                <a:gd name="T31" fmla="*/ 3 h 132"/>
                <a:gd name="T32" fmla="*/ 64 w 135"/>
                <a:gd name="T33" fmla="*/ 0 h 132"/>
                <a:gd name="T34" fmla="*/ 51 w 135"/>
                <a:gd name="T35" fmla="*/ 2 h 132"/>
                <a:gd name="T36" fmla="*/ 39 w 135"/>
                <a:gd name="T37" fmla="*/ 5 h 132"/>
                <a:gd name="T38" fmla="*/ 28 w 135"/>
                <a:gd name="T39" fmla="*/ 10 h 132"/>
                <a:gd name="T40" fmla="*/ 18 w 135"/>
                <a:gd name="T41" fmla="*/ 18 h 132"/>
                <a:gd name="T42" fmla="*/ 10 w 135"/>
                <a:gd name="T43" fmla="*/ 27 h 132"/>
                <a:gd name="T44" fmla="*/ 5 w 135"/>
                <a:gd name="T45" fmla="*/ 37 h 132"/>
                <a:gd name="T46" fmla="*/ 1 w 135"/>
                <a:gd name="T47" fmla="*/ 50 h 132"/>
                <a:gd name="T48" fmla="*/ 0 w 135"/>
                <a:gd name="T49" fmla="*/ 63 h 132"/>
                <a:gd name="T50" fmla="*/ 2 w 135"/>
                <a:gd name="T51" fmla="*/ 76 h 132"/>
                <a:gd name="T52" fmla="*/ 7 w 135"/>
                <a:gd name="T53" fmla="*/ 89 h 132"/>
                <a:gd name="T54" fmla="*/ 14 w 135"/>
                <a:gd name="T55" fmla="*/ 101 h 132"/>
                <a:gd name="T56" fmla="*/ 22 w 135"/>
                <a:gd name="T57" fmla="*/ 110 h 132"/>
                <a:gd name="T58" fmla="*/ 32 w 135"/>
                <a:gd name="T59" fmla="*/ 119 h 132"/>
                <a:gd name="T60" fmla="*/ 44 w 135"/>
                <a:gd name="T61" fmla="*/ 125 h 132"/>
                <a:gd name="T62" fmla="*/ 56 w 135"/>
                <a:gd name="T63" fmla="*/ 130 h 132"/>
                <a:gd name="T64" fmla="*/ 70 w 135"/>
                <a:gd name="T6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32">
                  <a:moveTo>
                    <a:pt x="70" y="132"/>
                  </a:moveTo>
                  <a:lnTo>
                    <a:pt x="84" y="131"/>
                  </a:lnTo>
                  <a:lnTo>
                    <a:pt x="97" y="127"/>
                  </a:lnTo>
                  <a:lnTo>
                    <a:pt x="107" y="123"/>
                  </a:lnTo>
                  <a:lnTo>
                    <a:pt x="117" y="115"/>
                  </a:lnTo>
                  <a:lnTo>
                    <a:pt x="124" y="105"/>
                  </a:lnTo>
                  <a:lnTo>
                    <a:pt x="130" y="95"/>
                  </a:lnTo>
                  <a:lnTo>
                    <a:pt x="134" y="82"/>
                  </a:lnTo>
                  <a:lnTo>
                    <a:pt x="135" y="70"/>
                  </a:lnTo>
                  <a:lnTo>
                    <a:pt x="132" y="56"/>
                  </a:lnTo>
                  <a:lnTo>
                    <a:pt x="128" y="43"/>
                  </a:lnTo>
                  <a:lnTo>
                    <a:pt x="121" y="32"/>
                  </a:lnTo>
                  <a:lnTo>
                    <a:pt x="113" y="22"/>
                  </a:lnTo>
                  <a:lnTo>
                    <a:pt x="102" y="13"/>
                  </a:lnTo>
                  <a:lnTo>
                    <a:pt x="91" y="7"/>
                  </a:lnTo>
                  <a:lnTo>
                    <a:pt x="78" y="3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1" y="50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7" y="89"/>
                  </a:lnTo>
                  <a:lnTo>
                    <a:pt x="14" y="101"/>
                  </a:lnTo>
                  <a:lnTo>
                    <a:pt x="22" y="110"/>
                  </a:lnTo>
                  <a:lnTo>
                    <a:pt x="32" y="119"/>
                  </a:lnTo>
                  <a:lnTo>
                    <a:pt x="44" y="125"/>
                  </a:lnTo>
                  <a:lnTo>
                    <a:pt x="56" y="130"/>
                  </a:lnTo>
                  <a:lnTo>
                    <a:pt x="7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124"/>
            <p:cNvSpPr>
              <a:spLocks/>
            </p:cNvSpPr>
            <p:nvPr/>
          </p:nvSpPr>
          <p:spPr bwMode="auto">
            <a:xfrm>
              <a:off x="5070" y="2294"/>
              <a:ext cx="130" cy="52"/>
            </a:xfrm>
            <a:custGeom>
              <a:avLst/>
              <a:gdLst>
                <a:gd name="T0" fmla="*/ 0 w 200"/>
                <a:gd name="T1" fmla="*/ 84 h 84"/>
                <a:gd name="T2" fmla="*/ 1 w 200"/>
                <a:gd name="T3" fmla="*/ 80 h 84"/>
                <a:gd name="T4" fmla="*/ 5 w 200"/>
                <a:gd name="T5" fmla="*/ 72 h 84"/>
                <a:gd name="T6" fmla="*/ 12 w 200"/>
                <a:gd name="T7" fmla="*/ 60 h 84"/>
                <a:gd name="T8" fmla="*/ 22 w 200"/>
                <a:gd name="T9" fmla="*/ 45 h 84"/>
                <a:gd name="T10" fmla="*/ 33 w 200"/>
                <a:gd name="T11" fmla="*/ 30 h 84"/>
                <a:gd name="T12" fmla="*/ 48 w 200"/>
                <a:gd name="T13" fmla="*/ 17 h 84"/>
                <a:gd name="T14" fmla="*/ 65 w 200"/>
                <a:gd name="T15" fmla="*/ 7 h 84"/>
                <a:gd name="T16" fmla="*/ 86 w 200"/>
                <a:gd name="T17" fmla="*/ 1 h 84"/>
                <a:gd name="T18" fmla="*/ 88 w 200"/>
                <a:gd name="T19" fmla="*/ 1 h 84"/>
                <a:gd name="T20" fmla="*/ 96 w 200"/>
                <a:gd name="T21" fmla="*/ 0 h 84"/>
                <a:gd name="T22" fmla="*/ 108 w 200"/>
                <a:gd name="T23" fmla="*/ 0 h 84"/>
                <a:gd name="T24" fmla="*/ 123 w 200"/>
                <a:gd name="T25" fmla="*/ 2 h 84"/>
                <a:gd name="T26" fmla="*/ 140 w 200"/>
                <a:gd name="T27" fmla="*/ 8 h 84"/>
                <a:gd name="T28" fmla="*/ 159 w 200"/>
                <a:gd name="T29" fmla="*/ 18 h 84"/>
                <a:gd name="T30" fmla="*/ 179 w 200"/>
                <a:gd name="T31" fmla="*/ 33 h 84"/>
                <a:gd name="T32" fmla="*/ 200 w 200"/>
                <a:gd name="T33" fmla="*/ 56 h 84"/>
                <a:gd name="T34" fmla="*/ 199 w 200"/>
                <a:gd name="T35" fmla="*/ 55 h 84"/>
                <a:gd name="T36" fmla="*/ 196 w 200"/>
                <a:gd name="T37" fmla="*/ 54 h 84"/>
                <a:gd name="T38" fmla="*/ 190 w 200"/>
                <a:gd name="T39" fmla="*/ 52 h 84"/>
                <a:gd name="T40" fmla="*/ 182 w 200"/>
                <a:gd name="T41" fmla="*/ 48 h 84"/>
                <a:gd name="T42" fmla="*/ 172 w 200"/>
                <a:gd name="T43" fmla="*/ 45 h 84"/>
                <a:gd name="T44" fmla="*/ 162 w 200"/>
                <a:gd name="T45" fmla="*/ 42 h 84"/>
                <a:gd name="T46" fmla="*/ 149 w 200"/>
                <a:gd name="T47" fmla="*/ 40 h 84"/>
                <a:gd name="T48" fmla="*/ 136 w 200"/>
                <a:gd name="T49" fmla="*/ 38 h 84"/>
                <a:gd name="T50" fmla="*/ 121 w 200"/>
                <a:gd name="T51" fmla="*/ 37 h 84"/>
                <a:gd name="T52" fmla="*/ 106 w 200"/>
                <a:gd name="T53" fmla="*/ 37 h 84"/>
                <a:gd name="T54" fmla="*/ 88 w 200"/>
                <a:gd name="T55" fmla="*/ 39 h 84"/>
                <a:gd name="T56" fmla="*/ 71 w 200"/>
                <a:gd name="T57" fmla="*/ 44 h 84"/>
                <a:gd name="T58" fmla="*/ 54 w 200"/>
                <a:gd name="T59" fmla="*/ 49 h 84"/>
                <a:gd name="T60" fmla="*/ 35 w 200"/>
                <a:gd name="T61" fmla="*/ 57 h 84"/>
                <a:gd name="T62" fmla="*/ 18 w 200"/>
                <a:gd name="T63" fmla="*/ 69 h 84"/>
                <a:gd name="T64" fmla="*/ 0 w 200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84">
                  <a:moveTo>
                    <a:pt x="0" y="84"/>
                  </a:moveTo>
                  <a:lnTo>
                    <a:pt x="1" y="80"/>
                  </a:lnTo>
                  <a:lnTo>
                    <a:pt x="5" y="72"/>
                  </a:lnTo>
                  <a:lnTo>
                    <a:pt x="12" y="60"/>
                  </a:lnTo>
                  <a:lnTo>
                    <a:pt x="22" y="45"/>
                  </a:lnTo>
                  <a:lnTo>
                    <a:pt x="33" y="30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40" y="8"/>
                  </a:lnTo>
                  <a:lnTo>
                    <a:pt x="159" y="18"/>
                  </a:lnTo>
                  <a:lnTo>
                    <a:pt x="179" y="33"/>
                  </a:lnTo>
                  <a:lnTo>
                    <a:pt x="200" y="56"/>
                  </a:lnTo>
                  <a:lnTo>
                    <a:pt x="199" y="55"/>
                  </a:lnTo>
                  <a:lnTo>
                    <a:pt x="196" y="54"/>
                  </a:lnTo>
                  <a:lnTo>
                    <a:pt x="190" y="52"/>
                  </a:lnTo>
                  <a:lnTo>
                    <a:pt x="182" y="48"/>
                  </a:lnTo>
                  <a:lnTo>
                    <a:pt x="172" y="45"/>
                  </a:lnTo>
                  <a:lnTo>
                    <a:pt x="162" y="42"/>
                  </a:lnTo>
                  <a:lnTo>
                    <a:pt x="149" y="40"/>
                  </a:lnTo>
                  <a:lnTo>
                    <a:pt x="136" y="38"/>
                  </a:lnTo>
                  <a:lnTo>
                    <a:pt x="121" y="37"/>
                  </a:lnTo>
                  <a:lnTo>
                    <a:pt x="106" y="37"/>
                  </a:lnTo>
                  <a:lnTo>
                    <a:pt x="88" y="39"/>
                  </a:lnTo>
                  <a:lnTo>
                    <a:pt x="71" y="44"/>
                  </a:lnTo>
                  <a:lnTo>
                    <a:pt x="54" y="49"/>
                  </a:lnTo>
                  <a:lnTo>
                    <a:pt x="35" y="57"/>
                  </a:lnTo>
                  <a:lnTo>
                    <a:pt x="18" y="6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125"/>
            <p:cNvSpPr>
              <a:spLocks/>
            </p:cNvSpPr>
            <p:nvPr/>
          </p:nvSpPr>
          <p:spPr bwMode="auto">
            <a:xfrm>
              <a:off x="5128" y="2354"/>
              <a:ext cx="38" cy="58"/>
            </a:xfrm>
            <a:custGeom>
              <a:avLst/>
              <a:gdLst>
                <a:gd name="T0" fmla="*/ 27 w 56"/>
                <a:gd name="T1" fmla="*/ 0 h 93"/>
                <a:gd name="T2" fmla="*/ 32 w 56"/>
                <a:gd name="T3" fmla="*/ 2 h 93"/>
                <a:gd name="T4" fmla="*/ 43 w 56"/>
                <a:gd name="T5" fmla="*/ 11 h 93"/>
                <a:gd name="T6" fmla="*/ 53 w 56"/>
                <a:gd name="T7" fmla="*/ 31 h 93"/>
                <a:gd name="T8" fmla="*/ 56 w 56"/>
                <a:gd name="T9" fmla="*/ 62 h 93"/>
                <a:gd name="T10" fmla="*/ 55 w 56"/>
                <a:gd name="T11" fmla="*/ 63 h 93"/>
                <a:gd name="T12" fmla="*/ 53 w 56"/>
                <a:gd name="T13" fmla="*/ 68 h 93"/>
                <a:gd name="T14" fmla="*/ 49 w 56"/>
                <a:gd name="T15" fmla="*/ 74 h 93"/>
                <a:gd name="T16" fmla="*/ 43 w 56"/>
                <a:gd name="T17" fmla="*/ 81 h 93"/>
                <a:gd name="T18" fmla="*/ 35 w 56"/>
                <a:gd name="T19" fmla="*/ 86 h 93"/>
                <a:gd name="T20" fmla="*/ 26 w 56"/>
                <a:gd name="T21" fmla="*/ 91 h 93"/>
                <a:gd name="T22" fmla="*/ 14 w 56"/>
                <a:gd name="T23" fmla="*/ 93 h 93"/>
                <a:gd name="T24" fmla="*/ 0 w 56"/>
                <a:gd name="T25" fmla="*/ 92 h 93"/>
                <a:gd name="T26" fmla="*/ 1 w 56"/>
                <a:gd name="T27" fmla="*/ 89 h 93"/>
                <a:gd name="T28" fmla="*/ 5 w 56"/>
                <a:gd name="T29" fmla="*/ 81 h 93"/>
                <a:gd name="T30" fmla="*/ 11 w 56"/>
                <a:gd name="T31" fmla="*/ 68 h 93"/>
                <a:gd name="T32" fmla="*/ 17 w 56"/>
                <a:gd name="T33" fmla="*/ 53 h 93"/>
                <a:gd name="T34" fmla="*/ 23 w 56"/>
                <a:gd name="T35" fmla="*/ 37 h 93"/>
                <a:gd name="T36" fmla="*/ 27 w 56"/>
                <a:gd name="T37" fmla="*/ 22 h 93"/>
                <a:gd name="T38" fmla="*/ 30 w 56"/>
                <a:gd name="T39" fmla="*/ 9 h 93"/>
                <a:gd name="T40" fmla="*/ 27 w 56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3">
                  <a:moveTo>
                    <a:pt x="27" y="0"/>
                  </a:moveTo>
                  <a:lnTo>
                    <a:pt x="32" y="2"/>
                  </a:lnTo>
                  <a:lnTo>
                    <a:pt x="43" y="11"/>
                  </a:lnTo>
                  <a:lnTo>
                    <a:pt x="53" y="31"/>
                  </a:lnTo>
                  <a:lnTo>
                    <a:pt x="56" y="62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49" y="74"/>
                  </a:lnTo>
                  <a:lnTo>
                    <a:pt x="43" y="81"/>
                  </a:lnTo>
                  <a:lnTo>
                    <a:pt x="35" y="86"/>
                  </a:lnTo>
                  <a:lnTo>
                    <a:pt x="26" y="91"/>
                  </a:lnTo>
                  <a:lnTo>
                    <a:pt x="14" y="93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5" y="81"/>
                  </a:lnTo>
                  <a:lnTo>
                    <a:pt x="11" y="68"/>
                  </a:lnTo>
                  <a:lnTo>
                    <a:pt x="17" y="53"/>
                  </a:lnTo>
                  <a:lnTo>
                    <a:pt x="23" y="37"/>
                  </a:lnTo>
                  <a:lnTo>
                    <a:pt x="27" y="22"/>
                  </a:lnTo>
                  <a:lnTo>
                    <a:pt x="30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126"/>
            <p:cNvSpPr>
              <a:spLocks/>
            </p:cNvSpPr>
            <p:nvPr/>
          </p:nvSpPr>
          <p:spPr bwMode="auto">
            <a:xfrm>
              <a:off x="3889" y="2206"/>
              <a:ext cx="33" cy="51"/>
            </a:xfrm>
            <a:custGeom>
              <a:avLst/>
              <a:gdLst>
                <a:gd name="T0" fmla="*/ 25 w 51"/>
                <a:gd name="T1" fmla="*/ 0 h 83"/>
                <a:gd name="T2" fmla="*/ 30 w 51"/>
                <a:gd name="T3" fmla="*/ 2 h 83"/>
                <a:gd name="T4" fmla="*/ 39 w 51"/>
                <a:gd name="T5" fmla="*/ 10 h 83"/>
                <a:gd name="T6" fmla="*/ 49 w 51"/>
                <a:gd name="T7" fmla="*/ 28 h 83"/>
                <a:gd name="T8" fmla="*/ 51 w 51"/>
                <a:gd name="T9" fmla="*/ 55 h 83"/>
                <a:gd name="T10" fmla="*/ 50 w 51"/>
                <a:gd name="T11" fmla="*/ 56 h 83"/>
                <a:gd name="T12" fmla="*/ 49 w 51"/>
                <a:gd name="T13" fmla="*/ 60 h 83"/>
                <a:gd name="T14" fmla="*/ 45 w 51"/>
                <a:gd name="T15" fmla="*/ 66 h 83"/>
                <a:gd name="T16" fmla="*/ 39 w 51"/>
                <a:gd name="T17" fmla="*/ 71 h 83"/>
                <a:gd name="T18" fmla="*/ 32 w 51"/>
                <a:gd name="T19" fmla="*/ 76 h 83"/>
                <a:gd name="T20" fmla="*/ 24 w 51"/>
                <a:gd name="T21" fmla="*/ 81 h 83"/>
                <a:gd name="T22" fmla="*/ 13 w 51"/>
                <a:gd name="T23" fmla="*/ 83 h 83"/>
                <a:gd name="T24" fmla="*/ 0 w 51"/>
                <a:gd name="T25" fmla="*/ 82 h 83"/>
                <a:gd name="T26" fmla="*/ 5 w 51"/>
                <a:gd name="T27" fmla="*/ 71 h 83"/>
                <a:gd name="T28" fmla="*/ 16 w 51"/>
                <a:gd name="T29" fmla="*/ 46 h 83"/>
                <a:gd name="T30" fmla="*/ 25 w 51"/>
                <a:gd name="T31" fmla="*/ 20 h 83"/>
                <a:gd name="T32" fmla="*/ 25 w 51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3">
                  <a:moveTo>
                    <a:pt x="25" y="0"/>
                  </a:moveTo>
                  <a:lnTo>
                    <a:pt x="30" y="2"/>
                  </a:lnTo>
                  <a:lnTo>
                    <a:pt x="39" y="10"/>
                  </a:lnTo>
                  <a:lnTo>
                    <a:pt x="49" y="28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60"/>
                  </a:lnTo>
                  <a:lnTo>
                    <a:pt x="45" y="66"/>
                  </a:lnTo>
                  <a:lnTo>
                    <a:pt x="39" y="71"/>
                  </a:lnTo>
                  <a:lnTo>
                    <a:pt x="32" y="76"/>
                  </a:lnTo>
                  <a:lnTo>
                    <a:pt x="24" y="81"/>
                  </a:lnTo>
                  <a:lnTo>
                    <a:pt x="13" y="83"/>
                  </a:lnTo>
                  <a:lnTo>
                    <a:pt x="0" y="82"/>
                  </a:lnTo>
                  <a:lnTo>
                    <a:pt x="5" y="71"/>
                  </a:lnTo>
                  <a:lnTo>
                    <a:pt x="16" y="46"/>
                  </a:lnTo>
                  <a:lnTo>
                    <a:pt x="25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127"/>
            <p:cNvSpPr>
              <a:spLocks/>
            </p:cNvSpPr>
            <p:nvPr/>
          </p:nvSpPr>
          <p:spPr bwMode="auto">
            <a:xfrm>
              <a:off x="4886" y="2472"/>
              <a:ext cx="100" cy="100"/>
            </a:xfrm>
            <a:custGeom>
              <a:avLst/>
              <a:gdLst>
                <a:gd name="T0" fmla="*/ 0 w 156"/>
                <a:gd name="T1" fmla="*/ 25 h 164"/>
                <a:gd name="T2" fmla="*/ 6 w 156"/>
                <a:gd name="T3" fmla="*/ 27 h 164"/>
                <a:gd name="T4" fmla="*/ 20 w 156"/>
                <a:gd name="T5" fmla="*/ 31 h 164"/>
                <a:gd name="T6" fmla="*/ 41 w 156"/>
                <a:gd name="T7" fmla="*/ 40 h 164"/>
                <a:gd name="T8" fmla="*/ 66 w 156"/>
                <a:gd name="T9" fmla="*/ 53 h 164"/>
                <a:gd name="T10" fmla="*/ 92 w 156"/>
                <a:gd name="T11" fmla="*/ 71 h 164"/>
                <a:gd name="T12" fmla="*/ 117 w 156"/>
                <a:gd name="T13" fmla="*/ 96 h 164"/>
                <a:gd name="T14" fmla="*/ 137 w 156"/>
                <a:gd name="T15" fmla="*/ 127 h 164"/>
                <a:gd name="T16" fmla="*/ 152 w 156"/>
                <a:gd name="T17" fmla="*/ 164 h 164"/>
                <a:gd name="T18" fmla="*/ 153 w 156"/>
                <a:gd name="T19" fmla="*/ 160 h 164"/>
                <a:gd name="T20" fmla="*/ 155 w 156"/>
                <a:gd name="T21" fmla="*/ 152 h 164"/>
                <a:gd name="T22" fmla="*/ 156 w 156"/>
                <a:gd name="T23" fmla="*/ 138 h 164"/>
                <a:gd name="T24" fmla="*/ 156 w 156"/>
                <a:gd name="T25" fmla="*/ 120 h 164"/>
                <a:gd name="T26" fmla="*/ 153 w 156"/>
                <a:gd name="T27" fmla="*/ 99 h 164"/>
                <a:gd name="T28" fmla="*/ 146 w 156"/>
                <a:gd name="T29" fmla="*/ 74 h 164"/>
                <a:gd name="T30" fmla="*/ 136 w 156"/>
                <a:gd name="T31" fmla="*/ 47 h 164"/>
                <a:gd name="T32" fmla="*/ 120 w 156"/>
                <a:gd name="T33" fmla="*/ 20 h 164"/>
                <a:gd name="T34" fmla="*/ 118 w 156"/>
                <a:gd name="T35" fmla="*/ 17 h 164"/>
                <a:gd name="T36" fmla="*/ 110 w 156"/>
                <a:gd name="T37" fmla="*/ 13 h 164"/>
                <a:gd name="T38" fmla="*/ 98 w 156"/>
                <a:gd name="T39" fmla="*/ 7 h 164"/>
                <a:gd name="T40" fmla="*/ 82 w 156"/>
                <a:gd name="T41" fmla="*/ 2 h 164"/>
                <a:gd name="T42" fmla="*/ 64 w 156"/>
                <a:gd name="T43" fmla="*/ 0 h 164"/>
                <a:gd name="T44" fmla="*/ 44 w 156"/>
                <a:gd name="T45" fmla="*/ 1 h 164"/>
                <a:gd name="T46" fmla="*/ 22 w 156"/>
                <a:gd name="T47" fmla="*/ 9 h 164"/>
                <a:gd name="T48" fmla="*/ 0 w 156"/>
                <a:gd name="T49" fmla="*/ 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64">
                  <a:moveTo>
                    <a:pt x="0" y="25"/>
                  </a:moveTo>
                  <a:lnTo>
                    <a:pt x="6" y="27"/>
                  </a:lnTo>
                  <a:lnTo>
                    <a:pt x="20" y="31"/>
                  </a:lnTo>
                  <a:lnTo>
                    <a:pt x="41" y="40"/>
                  </a:lnTo>
                  <a:lnTo>
                    <a:pt x="66" y="53"/>
                  </a:lnTo>
                  <a:lnTo>
                    <a:pt x="92" y="71"/>
                  </a:lnTo>
                  <a:lnTo>
                    <a:pt x="117" y="96"/>
                  </a:lnTo>
                  <a:lnTo>
                    <a:pt x="137" y="127"/>
                  </a:lnTo>
                  <a:lnTo>
                    <a:pt x="152" y="164"/>
                  </a:lnTo>
                  <a:lnTo>
                    <a:pt x="153" y="160"/>
                  </a:lnTo>
                  <a:lnTo>
                    <a:pt x="155" y="152"/>
                  </a:lnTo>
                  <a:lnTo>
                    <a:pt x="156" y="138"/>
                  </a:lnTo>
                  <a:lnTo>
                    <a:pt x="156" y="120"/>
                  </a:lnTo>
                  <a:lnTo>
                    <a:pt x="153" y="99"/>
                  </a:lnTo>
                  <a:lnTo>
                    <a:pt x="146" y="74"/>
                  </a:lnTo>
                  <a:lnTo>
                    <a:pt x="136" y="47"/>
                  </a:lnTo>
                  <a:lnTo>
                    <a:pt x="120" y="20"/>
                  </a:lnTo>
                  <a:lnTo>
                    <a:pt x="118" y="17"/>
                  </a:lnTo>
                  <a:lnTo>
                    <a:pt x="110" y="13"/>
                  </a:lnTo>
                  <a:lnTo>
                    <a:pt x="98" y="7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4" y="1"/>
                  </a:lnTo>
                  <a:lnTo>
                    <a:pt x="22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128"/>
            <p:cNvSpPr>
              <a:spLocks/>
            </p:cNvSpPr>
            <p:nvPr/>
          </p:nvSpPr>
          <p:spPr bwMode="auto">
            <a:xfrm>
              <a:off x="4065" y="2381"/>
              <a:ext cx="64" cy="89"/>
            </a:xfrm>
            <a:custGeom>
              <a:avLst/>
              <a:gdLst>
                <a:gd name="T0" fmla="*/ 0 w 100"/>
                <a:gd name="T1" fmla="*/ 0 h 144"/>
                <a:gd name="T2" fmla="*/ 4 w 100"/>
                <a:gd name="T3" fmla="*/ 3 h 144"/>
                <a:gd name="T4" fmla="*/ 12 w 100"/>
                <a:gd name="T5" fmla="*/ 14 h 144"/>
                <a:gd name="T6" fmla="*/ 22 w 100"/>
                <a:gd name="T7" fmla="*/ 31 h 144"/>
                <a:gd name="T8" fmla="*/ 32 w 100"/>
                <a:gd name="T9" fmla="*/ 50 h 144"/>
                <a:gd name="T10" fmla="*/ 40 w 100"/>
                <a:gd name="T11" fmla="*/ 73 h 144"/>
                <a:gd name="T12" fmla="*/ 44 w 100"/>
                <a:gd name="T13" fmla="*/ 97 h 144"/>
                <a:gd name="T14" fmla="*/ 38 w 100"/>
                <a:gd name="T15" fmla="*/ 122 h 144"/>
                <a:gd name="T16" fmla="*/ 23 w 100"/>
                <a:gd name="T17" fmla="*/ 144 h 144"/>
                <a:gd name="T18" fmla="*/ 25 w 100"/>
                <a:gd name="T19" fmla="*/ 142 h 144"/>
                <a:gd name="T20" fmla="*/ 34 w 100"/>
                <a:gd name="T21" fmla="*/ 141 h 144"/>
                <a:gd name="T22" fmla="*/ 44 w 100"/>
                <a:gd name="T23" fmla="*/ 137 h 144"/>
                <a:gd name="T24" fmla="*/ 57 w 100"/>
                <a:gd name="T25" fmla="*/ 131 h 144"/>
                <a:gd name="T26" fmla="*/ 70 w 100"/>
                <a:gd name="T27" fmla="*/ 122 h 144"/>
                <a:gd name="T28" fmla="*/ 82 w 100"/>
                <a:gd name="T29" fmla="*/ 109 h 144"/>
                <a:gd name="T30" fmla="*/ 93 w 100"/>
                <a:gd name="T31" fmla="*/ 93 h 144"/>
                <a:gd name="T32" fmla="*/ 100 w 100"/>
                <a:gd name="T33" fmla="*/ 73 h 144"/>
                <a:gd name="T34" fmla="*/ 99 w 100"/>
                <a:gd name="T35" fmla="*/ 71 h 144"/>
                <a:gd name="T36" fmla="*/ 97 w 100"/>
                <a:gd name="T37" fmla="*/ 64 h 144"/>
                <a:gd name="T38" fmla="*/ 91 w 100"/>
                <a:gd name="T39" fmla="*/ 55 h 144"/>
                <a:gd name="T40" fmla="*/ 82 w 100"/>
                <a:gd name="T41" fmla="*/ 43 h 144"/>
                <a:gd name="T42" fmla="*/ 69 w 100"/>
                <a:gd name="T43" fmla="*/ 31 h 144"/>
                <a:gd name="T44" fmla="*/ 52 w 100"/>
                <a:gd name="T45" fmla="*/ 18 h 144"/>
                <a:gd name="T46" fmla="*/ 29 w 100"/>
                <a:gd name="T47" fmla="*/ 8 h 144"/>
                <a:gd name="T48" fmla="*/ 0 w 100"/>
                <a:gd name="T4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44">
                  <a:moveTo>
                    <a:pt x="0" y="0"/>
                  </a:moveTo>
                  <a:lnTo>
                    <a:pt x="4" y="3"/>
                  </a:lnTo>
                  <a:lnTo>
                    <a:pt x="12" y="14"/>
                  </a:lnTo>
                  <a:lnTo>
                    <a:pt x="22" y="31"/>
                  </a:lnTo>
                  <a:lnTo>
                    <a:pt x="32" y="50"/>
                  </a:lnTo>
                  <a:lnTo>
                    <a:pt x="40" y="73"/>
                  </a:lnTo>
                  <a:lnTo>
                    <a:pt x="44" y="97"/>
                  </a:lnTo>
                  <a:lnTo>
                    <a:pt x="38" y="122"/>
                  </a:lnTo>
                  <a:lnTo>
                    <a:pt x="23" y="144"/>
                  </a:lnTo>
                  <a:lnTo>
                    <a:pt x="25" y="142"/>
                  </a:lnTo>
                  <a:lnTo>
                    <a:pt x="34" y="141"/>
                  </a:lnTo>
                  <a:lnTo>
                    <a:pt x="44" y="137"/>
                  </a:lnTo>
                  <a:lnTo>
                    <a:pt x="57" y="131"/>
                  </a:lnTo>
                  <a:lnTo>
                    <a:pt x="70" y="122"/>
                  </a:lnTo>
                  <a:lnTo>
                    <a:pt x="82" y="109"/>
                  </a:lnTo>
                  <a:lnTo>
                    <a:pt x="93" y="93"/>
                  </a:lnTo>
                  <a:lnTo>
                    <a:pt x="100" y="73"/>
                  </a:lnTo>
                  <a:lnTo>
                    <a:pt x="99" y="71"/>
                  </a:lnTo>
                  <a:lnTo>
                    <a:pt x="97" y="64"/>
                  </a:lnTo>
                  <a:lnTo>
                    <a:pt x="91" y="55"/>
                  </a:lnTo>
                  <a:lnTo>
                    <a:pt x="82" y="43"/>
                  </a:lnTo>
                  <a:lnTo>
                    <a:pt x="69" y="31"/>
                  </a:lnTo>
                  <a:lnTo>
                    <a:pt x="52" y="18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129"/>
            <p:cNvSpPr>
              <a:spLocks/>
            </p:cNvSpPr>
            <p:nvPr/>
          </p:nvSpPr>
          <p:spPr bwMode="auto">
            <a:xfrm>
              <a:off x="3943" y="2399"/>
              <a:ext cx="113" cy="77"/>
            </a:xfrm>
            <a:custGeom>
              <a:avLst/>
              <a:gdLst>
                <a:gd name="T0" fmla="*/ 124 w 174"/>
                <a:gd name="T1" fmla="*/ 0 h 127"/>
                <a:gd name="T2" fmla="*/ 118 w 174"/>
                <a:gd name="T3" fmla="*/ 1 h 127"/>
                <a:gd name="T4" fmla="*/ 102 w 174"/>
                <a:gd name="T5" fmla="*/ 5 h 127"/>
                <a:gd name="T6" fmla="*/ 80 w 174"/>
                <a:gd name="T7" fmla="*/ 12 h 127"/>
                <a:gd name="T8" fmla="*/ 55 w 174"/>
                <a:gd name="T9" fmla="*/ 20 h 127"/>
                <a:gd name="T10" fmla="*/ 30 w 174"/>
                <a:gd name="T11" fmla="*/ 32 h 127"/>
                <a:gd name="T12" fmla="*/ 12 w 174"/>
                <a:gd name="T13" fmla="*/ 47 h 127"/>
                <a:gd name="T14" fmla="*/ 0 w 174"/>
                <a:gd name="T15" fmla="*/ 67 h 127"/>
                <a:gd name="T16" fmla="*/ 0 w 174"/>
                <a:gd name="T17" fmla="*/ 89 h 127"/>
                <a:gd name="T18" fmla="*/ 2 w 174"/>
                <a:gd name="T19" fmla="*/ 90 h 127"/>
                <a:gd name="T20" fmla="*/ 7 w 174"/>
                <a:gd name="T21" fmla="*/ 95 h 127"/>
                <a:gd name="T22" fmla="*/ 17 w 174"/>
                <a:gd name="T23" fmla="*/ 102 h 127"/>
                <a:gd name="T24" fmla="*/ 31 w 174"/>
                <a:gd name="T25" fmla="*/ 109 h 127"/>
                <a:gd name="T26" fmla="*/ 52 w 174"/>
                <a:gd name="T27" fmla="*/ 115 h 127"/>
                <a:gd name="T28" fmla="*/ 81 w 174"/>
                <a:gd name="T29" fmla="*/ 122 h 127"/>
                <a:gd name="T30" fmla="*/ 117 w 174"/>
                <a:gd name="T31" fmla="*/ 126 h 127"/>
                <a:gd name="T32" fmla="*/ 163 w 174"/>
                <a:gd name="T33" fmla="*/ 127 h 127"/>
                <a:gd name="T34" fmla="*/ 164 w 174"/>
                <a:gd name="T35" fmla="*/ 123 h 127"/>
                <a:gd name="T36" fmla="*/ 169 w 174"/>
                <a:gd name="T37" fmla="*/ 115 h 127"/>
                <a:gd name="T38" fmla="*/ 172 w 174"/>
                <a:gd name="T39" fmla="*/ 102 h 127"/>
                <a:gd name="T40" fmla="*/ 174 w 174"/>
                <a:gd name="T41" fmla="*/ 84 h 127"/>
                <a:gd name="T42" fmla="*/ 172 w 174"/>
                <a:gd name="T43" fmla="*/ 65 h 127"/>
                <a:gd name="T44" fmla="*/ 165 w 174"/>
                <a:gd name="T45" fmla="*/ 44 h 127"/>
                <a:gd name="T46" fmla="*/ 149 w 174"/>
                <a:gd name="T47" fmla="*/ 22 h 127"/>
                <a:gd name="T48" fmla="*/ 124 w 174"/>
                <a:gd name="T4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7">
                  <a:moveTo>
                    <a:pt x="124" y="0"/>
                  </a:moveTo>
                  <a:lnTo>
                    <a:pt x="118" y="1"/>
                  </a:lnTo>
                  <a:lnTo>
                    <a:pt x="102" y="5"/>
                  </a:lnTo>
                  <a:lnTo>
                    <a:pt x="80" y="12"/>
                  </a:lnTo>
                  <a:lnTo>
                    <a:pt x="55" y="20"/>
                  </a:lnTo>
                  <a:lnTo>
                    <a:pt x="30" y="32"/>
                  </a:lnTo>
                  <a:lnTo>
                    <a:pt x="12" y="47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90"/>
                  </a:lnTo>
                  <a:lnTo>
                    <a:pt x="7" y="95"/>
                  </a:lnTo>
                  <a:lnTo>
                    <a:pt x="17" y="102"/>
                  </a:lnTo>
                  <a:lnTo>
                    <a:pt x="31" y="109"/>
                  </a:lnTo>
                  <a:lnTo>
                    <a:pt x="52" y="115"/>
                  </a:lnTo>
                  <a:lnTo>
                    <a:pt x="81" y="122"/>
                  </a:lnTo>
                  <a:lnTo>
                    <a:pt x="117" y="126"/>
                  </a:lnTo>
                  <a:lnTo>
                    <a:pt x="163" y="127"/>
                  </a:lnTo>
                  <a:lnTo>
                    <a:pt x="164" y="123"/>
                  </a:lnTo>
                  <a:lnTo>
                    <a:pt x="169" y="115"/>
                  </a:lnTo>
                  <a:lnTo>
                    <a:pt x="172" y="102"/>
                  </a:lnTo>
                  <a:lnTo>
                    <a:pt x="174" y="84"/>
                  </a:lnTo>
                  <a:lnTo>
                    <a:pt x="172" y="65"/>
                  </a:lnTo>
                  <a:lnTo>
                    <a:pt x="165" y="44"/>
                  </a:lnTo>
                  <a:lnTo>
                    <a:pt x="149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130"/>
            <p:cNvSpPr>
              <a:spLocks/>
            </p:cNvSpPr>
            <p:nvPr/>
          </p:nvSpPr>
          <p:spPr bwMode="auto">
            <a:xfrm>
              <a:off x="3959" y="2412"/>
              <a:ext cx="62" cy="32"/>
            </a:xfrm>
            <a:custGeom>
              <a:avLst/>
              <a:gdLst>
                <a:gd name="T0" fmla="*/ 0 w 96"/>
                <a:gd name="T1" fmla="*/ 53 h 53"/>
                <a:gd name="T2" fmla="*/ 2 w 96"/>
                <a:gd name="T3" fmla="*/ 51 h 53"/>
                <a:gd name="T4" fmla="*/ 5 w 96"/>
                <a:gd name="T5" fmla="*/ 45 h 53"/>
                <a:gd name="T6" fmla="*/ 11 w 96"/>
                <a:gd name="T7" fmla="*/ 37 h 53"/>
                <a:gd name="T8" fmla="*/ 19 w 96"/>
                <a:gd name="T9" fmla="*/ 27 h 53"/>
                <a:gd name="T10" fmla="*/ 32 w 96"/>
                <a:gd name="T11" fmla="*/ 17 h 53"/>
                <a:gd name="T12" fmla="*/ 49 w 96"/>
                <a:gd name="T13" fmla="*/ 9 h 53"/>
                <a:gd name="T14" fmla="*/ 70 w 96"/>
                <a:gd name="T15" fmla="*/ 2 h 53"/>
                <a:gd name="T16" fmla="*/ 96 w 96"/>
                <a:gd name="T17" fmla="*/ 0 h 53"/>
                <a:gd name="T18" fmla="*/ 0 w 9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3">
                  <a:moveTo>
                    <a:pt x="0" y="53"/>
                  </a:moveTo>
                  <a:lnTo>
                    <a:pt x="2" y="51"/>
                  </a:lnTo>
                  <a:lnTo>
                    <a:pt x="5" y="45"/>
                  </a:lnTo>
                  <a:lnTo>
                    <a:pt x="11" y="37"/>
                  </a:lnTo>
                  <a:lnTo>
                    <a:pt x="19" y="27"/>
                  </a:lnTo>
                  <a:lnTo>
                    <a:pt x="32" y="17"/>
                  </a:lnTo>
                  <a:lnTo>
                    <a:pt x="49" y="9"/>
                  </a:lnTo>
                  <a:lnTo>
                    <a:pt x="70" y="2"/>
                  </a:lnTo>
                  <a:lnTo>
                    <a:pt x="96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131"/>
            <p:cNvSpPr>
              <a:spLocks/>
            </p:cNvSpPr>
            <p:nvPr/>
          </p:nvSpPr>
          <p:spPr bwMode="auto">
            <a:xfrm>
              <a:off x="3916" y="2337"/>
              <a:ext cx="105" cy="21"/>
            </a:xfrm>
            <a:custGeom>
              <a:avLst/>
              <a:gdLst>
                <a:gd name="T0" fmla="*/ 0 w 160"/>
                <a:gd name="T1" fmla="*/ 0 h 35"/>
                <a:gd name="T2" fmla="*/ 2 w 160"/>
                <a:gd name="T3" fmla="*/ 4 h 35"/>
                <a:gd name="T4" fmla="*/ 10 w 160"/>
                <a:gd name="T5" fmla="*/ 10 h 35"/>
                <a:gd name="T6" fmla="*/ 24 w 160"/>
                <a:gd name="T7" fmla="*/ 20 h 35"/>
                <a:gd name="T8" fmla="*/ 41 w 160"/>
                <a:gd name="T9" fmla="*/ 29 h 35"/>
                <a:gd name="T10" fmla="*/ 64 w 160"/>
                <a:gd name="T11" fmla="*/ 35 h 35"/>
                <a:gd name="T12" fmla="*/ 92 w 160"/>
                <a:gd name="T13" fmla="*/ 35 h 35"/>
                <a:gd name="T14" fmla="*/ 123 w 160"/>
                <a:gd name="T15" fmla="*/ 27 h 35"/>
                <a:gd name="T16" fmla="*/ 160 w 160"/>
                <a:gd name="T17" fmla="*/ 7 h 35"/>
                <a:gd name="T18" fmla="*/ 0 w 16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5">
                  <a:moveTo>
                    <a:pt x="0" y="0"/>
                  </a:moveTo>
                  <a:lnTo>
                    <a:pt x="2" y="4"/>
                  </a:lnTo>
                  <a:lnTo>
                    <a:pt x="10" y="10"/>
                  </a:lnTo>
                  <a:lnTo>
                    <a:pt x="24" y="20"/>
                  </a:lnTo>
                  <a:lnTo>
                    <a:pt x="41" y="29"/>
                  </a:lnTo>
                  <a:lnTo>
                    <a:pt x="64" y="35"/>
                  </a:lnTo>
                  <a:lnTo>
                    <a:pt x="92" y="35"/>
                  </a:lnTo>
                  <a:lnTo>
                    <a:pt x="123" y="27"/>
                  </a:lnTo>
                  <a:lnTo>
                    <a:pt x="16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132"/>
            <p:cNvSpPr>
              <a:spLocks/>
            </p:cNvSpPr>
            <p:nvPr/>
          </p:nvSpPr>
          <p:spPr bwMode="auto">
            <a:xfrm>
              <a:off x="4771" y="1856"/>
              <a:ext cx="66" cy="103"/>
            </a:xfrm>
            <a:custGeom>
              <a:avLst/>
              <a:gdLst>
                <a:gd name="T0" fmla="*/ 0 w 102"/>
                <a:gd name="T1" fmla="*/ 163 h 169"/>
                <a:gd name="T2" fmla="*/ 79 w 102"/>
                <a:gd name="T3" fmla="*/ 169 h 169"/>
                <a:gd name="T4" fmla="*/ 102 w 102"/>
                <a:gd name="T5" fmla="*/ 0 h 169"/>
                <a:gd name="T6" fmla="*/ 0 w 102"/>
                <a:gd name="T7" fmla="*/ 16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69">
                  <a:moveTo>
                    <a:pt x="0" y="163"/>
                  </a:moveTo>
                  <a:lnTo>
                    <a:pt x="79" y="169"/>
                  </a:lnTo>
                  <a:lnTo>
                    <a:pt x="102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133"/>
            <p:cNvSpPr>
              <a:spLocks/>
            </p:cNvSpPr>
            <p:nvPr/>
          </p:nvSpPr>
          <p:spPr bwMode="auto">
            <a:xfrm>
              <a:off x="4921" y="2684"/>
              <a:ext cx="335" cy="68"/>
            </a:xfrm>
            <a:custGeom>
              <a:avLst/>
              <a:gdLst>
                <a:gd name="T0" fmla="*/ 518 w 519"/>
                <a:gd name="T1" fmla="*/ 35 h 110"/>
                <a:gd name="T2" fmla="*/ 507 w 519"/>
                <a:gd name="T3" fmla="*/ 40 h 110"/>
                <a:gd name="T4" fmla="*/ 487 w 519"/>
                <a:gd name="T5" fmla="*/ 48 h 110"/>
                <a:gd name="T6" fmla="*/ 458 w 519"/>
                <a:gd name="T7" fmla="*/ 55 h 110"/>
                <a:gd name="T8" fmla="*/ 421 w 519"/>
                <a:gd name="T9" fmla="*/ 58 h 110"/>
                <a:gd name="T10" fmla="*/ 377 w 519"/>
                <a:gd name="T11" fmla="*/ 56 h 110"/>
                <a:gd name="T12" fmla="*/ 326 w 519"/>
                <a:gd name="T13" fmla="*/ 43 h 110"/>
                <a:gd name="T14" fmla="*/ 271 w 519"/>
                <a:gd name="T15" fmla="*/ 18 h 110"/>
                <a:gd name="T16" fmla="*/ 241 w 519"/>
                <a:gd name="T17" fmla="*/ 1 h 110"/>
                <a:gd name="T18" fmla="*/ 230 w 519"/>
                <a:gd name="T19" fmla="*/ 11 h 110"/>
                <a:gd name="T20" fmla="*/ 199 w 519"/>
                <a:gd name="T21" fmla="*/ 23 h 110"/>
                <a:gd name="T22" fmla="*/ 140 w 519"/>
                <a:gd name="T23" fmla="*/ 27 h 110"/>
                <a:gd name="T24" fmla="*/ 101 w 519"/>
                <a:gd name="T25" fmla="*/ 25 h 110"/>
                <a:gd name="T26" fmla="*/ 120 w 519"/>
                <a:gd name="T27" fmla="*/ 35 h 110"/>
                <a:gd name="T28" fmla="*/ 162 w 519"/>
                <a:gd name="T29" fmla="*/ 47 h 110"/>
                <a:gd name="T30" fmla="*/ 227 w 519"/>
                <a:gd name="T31" fmla="*/ 53 h 110"/>
                <a:gd name="T32" fmla="*/ 269 w 519"/>
                <a:gd name="T33" fmla="*/ 50 h 110"/>
                <a:gd name="T34" fmla="*/ 268 w 519"/>
                <a:gd name="T35" fmla="*/ 54 h 110"/>
                <a:gd name="T36" fmla="*/ 263 w 519"/>
                <a:gd name="T37" fmla="*/ 60 h 110"/>
                <a:gd name="T38" fmla="*/ 250 w 519"/>
                <a:gd name="T39" fmla="*/ 65 h 110"/>
                <a:gd name="T40" fmla="*/ 226 w 519"/>
                <a:gd name="T41" fmla="*/ 71 h 110"/>
                <a:gd name="T42" fmla="*/ 187 w 519"/>
                <a:gd name="T43" fmla="*/ 76 h 110"/>
                <a:gd name="T44" fmla="*/ 129 w 519"/>
                <a:gd name="T45" fmla="*/ 77 h 110"/>
                <a:gd name="T46" fmla="*/ 50 w 519"/>
                <a:gd name="T47" fmla="*/ 73 h 110"/>
                <a:gd name="T48" fmla="*/ 5 w 519"/>
                <a:gd name="T49" fmla="*/ 71 h 110"/>
                <a:gd name="T50" fmla="*/ 38 w 519"/>
                <a:gd name="T51" fmla="*/ 79 h 110"/>
                <a:gd name="T52" fmla="*/ 96 w 519"/>
                <a:gd name="T53" fmla="*/ 92 h 110"/>
                <a:gd name="T54" fmla="*/ 172 w 519"/>
                <a:gd name="T55" fmla="*/ 103 h 110"/>
                <a:gd name="T56" fmla="*/ 257 w 519"/>
                <a:gd name="T57" fmla="*/ 110 h 110"/>
                <a:gd name="T58" fmla="*/ 345 w 519"/>
                <a:gd name="T59" fmla="*/ 108 h 110"/>
                <a:gd name="T60" fmla="*/ 426 w 519"/>
                <a:gd name="T61" fmla="*/ 92 h 110"/>
                <a:gd name="T62" fmla="*/ 493 w 519"/>
                <a:gd name="T6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9" h="110">
                  <a:moveTo>
                    <a:pt x="519" y="34"/>
                  </a:moveTo>
                  <a:lnTo>
                    <a:pt x="518" y="35"/>
                  </a:lnTo>
                  <a:lnTo>
                    <a:pt x="513" y="38"/>
                  </a:lnTo>
                  <a:lnTo>
                    <a:pt x="507" y="40"/>
                  </a:lnTo>
                  <a:lnTo>
                    <a:pt x="498" y="45"/>
                  </a:lnTo>
                  <a:lnTo>
                    <a:pt x="487" y="48"/>
                  </a:lnTo>
                  <a:lnTo>
                    <a:pt x="473" y="52"/>
                  </a:lnTo>
                  <a:lnTo>
                    <a:pt x="458" y="55"/>
                  </a:lnTo>
                  <a:lnTo>
                    <a:pt x="441" y="57"/>
                  </a:lnTo>
                  <a:lnTo>
                    <a:pt x="421" y="58"/>
                  </a:lnTo>
                  <a:lnTo>
                    <a:pt x="400" y="58"/>
                  </a:lnTo>
                  <a:lnTo>
                    <a:pt x="377" y="56"/>
                  </a:lnTo>
                  <a:lnTo>
                    <a:pt x="353" y="50"/>
                  </a:lnTo>
                  <a:lnTo>
                    <a:pt x="326" y="43"/>
                  </a:lnTo>
                  <a:lnTo>
                    <a:pt x="300" y="32"/>
                  </a:lnTo>
                  <a:lnTo>
                    <a:pt x="271" y="18"/>
                  </a:lnTo>
                  <a:lnTo>
                    <a:pt x="242" y="0"/>
                  </a:lnTo>
                  <a:lnTo>
                    <a:pt x="241" y="1"/>
                  </a:lnTo>
                  <a:lnTo>
                    <a:pt x="238" y="5"/>
                  </a:lnTo>
                  <a:lnTo>
                    <a:pt x="230" y="11"/>
                  </a:lnTo>
                  <a:lnTo>
                    <a:pt x="217" y="17"/>
                  </a:lnTo>
                  <a:lnTo>
                    <a:pt x="199" y="23"/>
                  </a:lnTo>
                  <a:lnTo>
                    <a:pt x="173" y="26"/>
                  </a:lnTo>
                  <a:lnTo>
                    <a:pt x="140" y="27"/>
                  </a:lnTo>
                  <a:lnTo>
                    <a:pt x="98" y="24"/>
                  </a:lnTo>
                  <a:lnTo>
                    <a:pt x="101" y="25"/>
                  </a:lnTo>
                  <a:lnTo>
                    <a:pt x="109" y="30"/>
                  </a:lnTo>
                  <a:lnTo>
                    <a:pt x="120" y="35"/>
                  </a:lnTo>
                  <a:lnTo>
                    <a:pt x="139" y="41"/>
                  </a:lnTo>
                  <a:lnTo>
                    <a:pt x="162" y="47"/>
                  </a:lnTo>
                  <a:lnTo>
                    <a:pt x="192" y="50"/>
                  </a:lnTo>
                  <a:lnTo>
                    <a:pt x="227" y="53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68" y="54"/>
                  </a:lnTo>
                  <a:lnTo>
                    <a:pt x="267" y="56"/>
                  </a:lnTo>
                  <a:lnTo>
                    <a:pt x="263" y="60"/>
                  </a:lnTo>
                  <a:lnTo>
                    <a:pt x="259" y="63"/>
                  </a:lnTo>
                  <a:lnTo>
                    <a:pt x="250" y="65"/>
                  </a:lnTo>
                  <a:lnTo>
                    <a:pt x="240" y="69"/>
                  </a:lnTo>
                  <a:lnTo>
                    <a:pt x="226" y="71"/>
                  </a:lnTo>
                  <a:lnTo>
                    <a:pt x="209" y="73"/>
                  </a:lnTo>
                  <a:lnTo>
                    <a:pt x="187" y="76"/>
                  </a:lnTo>
                  <a:lnTo>
                    <a:pt x="161" y="77"/>
                  </a:lnTo>
                  <a:lnTo>
                    <a:pt x="129" y="77"/>
                  </a:lnTo>
                  <a:lnTo>
                    <a:pt x="93" y="76"/>
                  </a:lnTo>
                  <a:lnTo>
                    <a:pt x="50" y="73"/>
                  </a:lnTo>
                  <a:lnTo>
                    <a:pt x="0" y="70"/>
                  </a:lnTo>
                  <a:lnTo>
                    <a:pt x="5" y="71"/>
                  </a:lnTo>
                  <a:lnTo>
                    <a:pt x="18" y="75"/>
                  </a:lnTo>
                  <a:lnTo>
                    <a:pt x="38" y="79"/>
                  </a:lnTo>
                  <a:lnTo>
                    <a:pt x="65" y="85"/>
                  </a:lnTo>
                  <a:lnTo>
                    <a:pt x="96" y="92"/>
                  </a:lnTo>
                  <a:lnTo>
                    <a:pt x="133" y="98"/>
                  </a:lnTo>
                  <a:lnTo>
                    <a:pt x="172" y="103"/>
                  </a:lnTo>
                  <a:lnTo>
                    <a:pt x="215" y="107"/>
                  </a:lnTo>
                  <a:lnTo>
                    <a:pt x="257" y="110"/>
                  </a:lnTo>
                  <a:lnTo>
                    <a:pt x="301" y="110"/>
                  </a:lnTo>
                  <a:lnTo>
                    <a:pt x="345" y="108"/>
                  </a:lnTo>
                  <a:lnTo>
                    <a:pt x="386" y="102"/>
                  </a:lnTo>
                  <a:lnTo>
                    <a:pt x="426" y="92"/>
                  </a:lnTo>
                  <a:lnTo>
                    <a:pt x="462" y="78"/>
                  </a:lnTo>
                  <a:lnTo>
                    <a:pt x="493" y="58"/>
                  </a:lnTo>
                  <a:lnTo>
                    <a:pt x="5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134"/>
            <p:cNvSpPr>
              <a:spLocks/>
            </p:cNvSpPr>
            <p:nvPr/>
          </p:nvSpPr>
          <p:spPr bwMode="auto">
            <a:xfrm>
              <a:off x="4834" y="2552"/>
              <a:ext cx="24" cy="58"/>
            </a:xfrm>
            <a:custGeom>
              <a:avLst/>
              <a:gdLst>
                <a:gd name="T0" fmla="*/ 35 w 35"/>
                <a:gd name="T1" fmla="*/ 0 h 95"/>
                <a:gd name="T2" fmla="*/ 33 w 35"/>
                <a:gd name="T3" fmla="*/ 0 h 95"/>
                <a:gd name="T4" fmla="*/ 25 w 35"/>
                <a:gd name="T5" fmla="*/ 2 h 95"/>
                <a:gd name="T6" fmla="*/ 17 w 35"/>
                <a:gd name="T7" fmla="*/ 6 h 95"/>
                <a:gd name="T8" fmla="*/ 8 w 35"/>
                <a:gd name="T9" fmla="*/ 13 h 95"/>
                <a:gd name="T10" fmla="*/ 2 w 35"/>
                <a:gd name="T11" fmla="*/ 23 h 95"/>
                <a:gd name="T12" fmla="*/ 0 w 35"/>
                <a:gd name="T13" fmla="*/ 41 h 95"/>
                <a:gd name="T14" fmla="*/ 5 w 35"/>
                <a:gd name="T15" fmla="*/ 64 h 95"/>
                <a:gd name="T16" fmla="*/ 19 w 35"/>
                <a:gd name="T17" fmla="*/ 95 h 95"/>
                <a:gd name="T18" fmla="*/ 35 w 35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5">
                  <a:moveTo>
                    <a:pt x="35" y="0"/>
                  </a:moveTo>
                  <a:lnTo>
                    <a:pt x="33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3"/>
                  </a:lnTo>
                  <a:lnTo>
                    <a:pt x="2" y="23"/>
                  </a:lnTo>
                  <a:lnTo>
                    <a:pt x="0" y="41"/>
                  </a:lnTo>
                  <a:lnTo>
                    <a:pt x="5" y="64"/>
                  </a:lnTo>
                  <a:lnTo>
                    <a:pt x="19" y="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135"/>
            <p:cNvSpPr>
              <a:spLocks/>
            </p:cNvSpPr>
            <p:nvPr/>
          </p:nvSpPr>
          <p:spPr bwMode="auto">
            <a:xfrm>
              <a:off x="4876" y="2055"/>
              <a:ext cx="117" cy="234"/>
            </a:xfrm>
            <a:custGeom>
              <a:avLst/>
              <a:gdLst>
                <a:gd name="T0" fmla="*/ 181 w 181"/>
                <a:gd name="T1" fmla="*/ 0 h 382"/>
                <a:gd name="T2" fmla="*/ 175 w 181"/>
                <a:gd name="T3" fmla="*/ 7 h 382"/>
                <a:gd name="T4" fmla="*/ 159 w 181"/>
                <a:gd name="T5" fmla="*/ 29 h 382"/>
                <a:gd name="T6" fmla="*/ 135 w 181"/>
                <a:gd name="T7" fmla="*/ 63 h 382"/>
                <a:gd name="T8" fmla="*/ 107 w 181"/>
                <a:gd name="T9" fmla="*/ 109 h 382"/>
                <a:gd name="T10" fmla="*/ 76 w 181"/>
                <a:gd name="T11" fmla="*/ 164 h 382"/>
                <a:gd name="T12" fmla="*/ 47 w 181"/>
                <a:gd name="T13" fmla="*/ 230 h 382"/>
                <a:gd name="T14" fmla="*/ 21 w 181"/>
                <a:gd name="T15" fmla="*/ 302 h 382"/>
                <a:gd name="T16" fmla="*/ 0 w 181"/>
                <a:gd name="T17" fmla="*/ 382 h 382"/>
                <a:gd name="T18" fmla="*/ 0 w 181"/>
                <a:gd name="T19" fmla="*/ 380 h 382"/>
                <a:gd name="T20" fmla="*/ 0 w 181"/>
                <a:gd name="T21" fmla="*/ 373 h 382"/>
                <a:gd name="T22" fmla="*/ 0 w 181"/>
                <a:gd name="T23" fmla="*/ 362 h 382"/>
                <a:gd name="T24" fmla="*/ 0 w 181"/>
                <a:gd name="T25" fmla="*/ 347 h 382"/>
                <a:gd name="T26" fmla="*/ 3 w 181"/>
                <a:gd name="T27" fmla="*/ 330 h 382"/>
                <a:gd name="T28" fmla="*/ 5 w 181"/>
                <a:gd name="T29" fmla="*/ 309 h 382"/>
                <a:gd name="T30" fmla="*/ 9 w 181"/>
                <a:gd name="T31" fmla="*/ 285 h 382"/>
                <a:gd name="T32" fmla="*/ 16 w 181"/>
                <a:gd name="T33" fmla="*/ 259 h 382"/>
                <a:gd name="T34" fmla="*/ 26 w 181"/>
                <a:gd name="T35" fmla="*/ 231 h 382"/>
                <a:gd name="T36" fmla="*/ 37 w 181"/>
                <a:gd name="T37" fmla="*/ 201 h 382"/>
                <a:gd name="T38" fmla="*/ 51 w 181"/>
                <a:gd name="T39" fmla="*/ 169 h 382"/>
                <a:gd name="T40" fmla="*/ 69 w 181"/>
                <a:gd name="T41" fmla="*/ 136 h 382"/>
                <a:gd name="T42" fmla="*/ 91 w 181"/>
                <a:gd name="T43" fmla="*/ 103 h 382"/>
                <a:gd name="T44" fmla="*/ 117 w 181"/>
                <a:gd name="T45" fmla="*/ 68 h 382"/>
                <a:gd name="T46" fmla="*/ 147 w 181"/>
                <a:gd name="T47" fmla="*/ 35 h 382"/>
                <a:gd name="T48" fmla="*/ 181 w 181"/>
                <a:gd name="T4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382">
                  <a:moveTo>
                    <a:pt x="181" y="0"/>
                  </a:moveTo>
                  <a:lnTo>
                    <a:pt x="175" y="7"/>
                  </a:lnTo>
                  <a:lnTo>
                    <a:pt x="159" y="29"/>
                  </a:lnTo>
                  <a:lnTo>
                    <a:pt x="135" y="63"/>
                  </a:lnTo>
                  <a:lnTo>
                    <a:pt x="107" y="109"/>
                  </a:lnTo>
                  <a:lnTo>
                    <a:pt x="76" y="164"/>
                  </a:lnTo>
                  <a:lnTo>
                    <a:pt x="47" y="230"/>
                  </a:lnTo>
                  <a:lnTo>
                    <a:pt x="21" y="302"/>
                  </a:lnTo>
                  <a:lnTo>
                    <a:pt x="0" y="382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3" y="330"/>
                  </a:lnTo>
                  <a:lnTo>
                    <a:pt x="5" y="309"/>
                  </a:lnTo>
                  <a:lnTo>
                    <a:pt x="9" y="285"/>
                  </a:lnTo>
                  <a:lnTo>
                    <a:pt x="16" y="259"/>
                  </a:lnTo>
                  <a:lnTo>
                    <a:pt x="26" y="231"/>
                  </a:lnTo>
                  <a:lnTo>
                    <a:pt x="37" y="201"/>
                  </a:lnTo>
                  <a:lnTo>
                    <a:pt x="51" y="169"/>
                  </a:lnTo>
                  <a:lnTo>
                    <a:pt x="69" y="136"/>
                  </a:lnTo>
                  <a:lnTo>
                    <a:pt x="91" y="103"/>
                  </a:lnTo>
                  <a:lnTo>
                    <a:pt x="117" y="68"/>
                  </a:lnTo>
                  <a:lnTo>
                    <a:pt x="147" y="3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136"/>
            <p:cNvSpPr>
              <a:spLocks/>
            </p:cNvSpPr>
            <p:nvPr/>
          </p:nvSpPr>
          <p:spPr bwMode="auto">
            <a:xfrm>
              <a:off x="4146" y="2330"/>
              <a:ext cx="340" cy="24"/>
            </a:xfrm>
            <a:custGeom>
              <a:avLst/>
              <a:gdLst>
                <a:gd name="T0" fmla="*/ 0 w 525"/>
                <a:gd name="T1" fmla="*/ 37 h 37"/>
                <a:gd name="T2" fmla="*/ 3 w 525"/>
                <a:gd name="T3" fmla="*/ 37 h 37"/>
                <a:gd name="T4" fmla="*/ 12 w 525"/>
                <a:gd name="T5" fmla="*/ 36 h 37"/>
                <a:gd name="T6" fmla="*/ 28 w 525"/>
                <a:gd name="T7" fmla="*/ 33 h 37"/>
                <a:gd name="T8" fmla="*/ 49 w 525"/>
                <a:gd name="T9" fmla="*/ 32 h 37"/>
                <a:gd name="T10" fmla="*/ 74 w 525"/>
                <a:gd name="T11" fmla="*/ 30 h 37"/>
                <a:gd name="T12" fmla="*/ 104 w 525"/>
                <a:gd name="T13" fmla="*/ 26 h 37"/>
                <a:gd name="T14" fmla="*/ 138 w 525"/>
                <a:gd name="T15" fmla="*/ 24 h 37"/>
                <a:gd name="T16" fmla="*/ 175 w 525"/>
                <a:gd name="T17" fmla="*/ 22 h 37"/>
                <a:gd name="T18" fmla="*/ 215 w 525"/>
                <a:gd name="T19" fmla="*/ 19 h 37"/>
                <a:gd name="T20" fmla="*/ 256 w 525"/>
                <a:gd name="T21" fmla="*/ 17 h 37"/>
                <a:gd name="T22" fmla="*/ 300 w 525"/>
                <a:gd name="T23" fmla="*/ 16 h 37"/>
                <a:gd name="T24" fmla="*/ 345 w 525"/>
                <a:gd name="T25" fmla="*/ 15 h 37"/>
                <a:gd name="T26" fmla="*/ 390 w 525"/>
                <a:gd name="T27" fmla="*/ 14 h 37"/>
                <a:gd name="T28" fmla="*/ 435 w 525"/>
                <a:gd name="T29" fmla="*/ 14 h 37"/>
                <a:gd name="T30" fmla="*/ 481 w 525"/>
                <a:gd name="T31" fmla="*/ 15 h 37"/>
                <a:gd name="T32" fmla="*/ 525 w 525"/>
                <a:gd name="T33" fmla="*/ 17 h 37"/>
                <a:gd name="T34" fmla="*/ 521 w 525"/>
                <a:gd name="T35" fmla="*/ 17 h 37"/>
                <a:gd name="T36" fmla="*/ 512 w 525"/>
                <a:gd name="T37" fmla="*/ 15 h 37"/>
                <a:gd name="T38" fmla="*/ 496 w 525"/>
                <a:gd name="T39" fmla="*/ 13 h 37"/>
                <a:gd name="T40" fmla="*/ 475 w 525"/>
                <a:gd name="T41" fmla="*/ 10 h 37"/>
                <a:gd name="T42" fmla="*/ 450 w 525"/>
                <a:gd name="T43" fmla="*/ 8 h 37"/>
                <a:gd name="T44" fmla="*/ 419 w 525"/>
                <a:gd name="T45" fmla="*/ 6 h 37"/>
                <a:gd name="T46" fmla="*/ 385 w 525"/>
                <a:gd name="T47" fmla="*/ 3 h 37"/>
                <a:gd name="T48" fmla="*/ 349 w 525"/>
                <a:gd name="T49" fmla="*/ 1 h 37"/>
                <a:gd name="T50" fmla="*/ 309 w 525"/>
                <a:gd name="T51" fmla="*/ 0 h 37"/>
                <a:gd name="T52" fmla="*/ 267 w 525"/>
                <a:gd name="T53" fmla="*/ 0 h 37"/>
                <a:gd name="T54" fmla="*/ 223 w 525"/>
                <a:gd name="T55" fmla="*/ 1 h 37"/>
                <a:gd name="T56" fmla="*/ 179 w 525"/>
                <a:gd name="T57" fmla="*/ 4 h 37"/>
                <a:gd name="T58" fmla="*/ 133 w 525"/>
                <a:gd name="T59" fmla="*/ 9 h 37"/>
                <a:gd name="T60" fmla="*/ 88 w 525"/>
                <a:gd name="T61" fmla="*/ 16 h 37"/>
                <a:gd name="T62" fmla="*/ 43 w 525"/>
                <a:gd name="T63" fmla="*/ 25 h 37"/>
                <a:gd name="T64" fmla="*/ 0 w 525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5" h="37">
                  <a:moveTo>
                    <a:pt x="0" y="37"/>
                  </a:moveTo>
                  <a:lnTo>
                    <a:pt x="3" y="37"/>
                  </a:lnTo>
                  <a:lnTo>
                    <a:pt x="12" y="36"/>
                  </a:lnTo>
                  <a:lnTo>
                    <a:pt x="28" y="33"/>
                  </a:lnTo>
                  <a:lnTo>
                    <a:pt x="49" y="32"/>
                  </a:lnTo>
                  <a:lnTo>
                    <a:pt x="74" y="30"/>
                  </a:lnTo>
                  <a:lnTo>
                    <a:pt x="104" y="26"/>
                  </a:lnTo>
                  <a:lnTo>
                    <a:pt x="138" y="24"/>
                  </a:lnTo>
                  <a:lnTo>
                    <a:pt x="175" y="22"/>
                  </a:lnTo>
                  <a:lnTo>
                    <a:pt x="215" y="19"/>
                  </a:lnTo>
                  <a:lnTo>
                    <a:pt x="256" y="17"/>
                  </a:lnTo>
                  <a:lnTo>
                    <a:pt x="300" y="16"/>
                  </a:lnTo>
                  <a:lnTo>
                    <a:pt x="345" y="15"/>
                  </a:lnTo>
                  <a:lnTo>
                    <a:pt x="390" y="14"/>
                  </a:lnTo>
                  <a:lnTo>
                    <a:pt x="435" y="14"/>
                  </a:lnTo>
                  <a:lnTo>
                    <a:pt x="481" y="15"/>
                  </a:lnTo>
                  <a:lnTo>
                    <a:pt x="525" y="17"/>
                  </a:lnTo>
                  <a:lnTo>
                    <a:pt x="521" y="17"/>
                  </a:lnTo>
                  <a:lnTo>
                    <a:pt x="512" y="15"/>
                  </a:lnTo>
                  <a:lnTo>
                    <a:pt x="496" y="13"/>
                  </a:lnTo>
                  <a:lnTo>
                    <a:pt x="475" y="10"/>
                  </a:lnTo>
                  <a:lnTo>
                    <a:pt x="450" y="8"/>
                  </a:lnTo>
                  <a:lnTo>
                    <a:pt x="419" y="6"/>
                  </a:lnTo>
                  <a:lnTo>
                    <a:pt x="385" y="3"/>
                  </a:lnTo>
                  <a:lnTo>
                    <a:pt x="349" y="1"/>
                  </a:lnTo>
                  <a:lnTo>
                    <a:pt x="309" y="0"/>
                  </a:lnTo>
                  <a:lnTo>
                    <a:pt x="267" y="0"/>
                  </a:lnTo>
                  <a:lnTo>
                    <a:pt x="223" y="1"/>
                  </a:lnTo>
                  <a:lnTo>
                    <a:pt x="179" y="4"/>
                  </a:lnTo>
                  <a:lnTo>
                    <a:pt x="133" y="9"/>
                  </a:lnTo>
                  <a:lnTo>
                    <a:pt x="88" y="16"/>
                  </a:lnTo>
                  <a:lnTo>
                    <a:pt x="43" y="2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137"/>
            <p:cNvSpPr>
              <a:spLocks/>
            </p:cNvSpPr>
            <p:nvPr/>
          </p:nvSpPr>
          <p:spPr bwMode="auto">
            <a:xfrm>
              <a:off x="4421" y="2157"/>
              <a:ext cx="166" cy="69"/>
            </a:xfrm>
            <a:custGeom>
              <a:avLst/>
              <a:gdLst>
                <a:gd name="T0" fmla="*/ 145 w 255"/>
                <a:gd name="T1" fmla="*/ 112 h 112"/>
                <a:gd name="T2" fmla="*/ 170 w 255"/>
                <a:gd name="T3" fmla="*/ 112 h 112"/>
                <a:gd name="T4" fmla="*/ 192 w 255"/>
                <a:gd name="T5" fmla="*/ 110 h 112"/>
                <a:gd name="T6" fmla="*/ 213 w 255"/>
                <a:gd name="T7" fmla="*/ 105 h 112"/>
                <a:gd name="T8" fmla="*/ 229 w 255"/>
                <a:gd name="T9" fmla="*/ 99 h 112"/>
                <a:gd name="T10" fmla="*/ 242 w 255"/>
                <a:gd name="T11" fmla="*/ 91 h 112"/>
                <a:gd name="T12" fmla="*/ 251 w 255"/>
                <a:gd name="T13" fmla="*/ 83 h 112"/>
                <a:gd name="T14" fmla="*/ 255 w 255"/>
                <a:gd name="T15" fmla="*/ 73 h 112"/>
                <a:gd name="T16" fmla="*/ 254 w 255"/>
                <a:gd name="T17" fmla="*/ 61 h 112"/>
                <a:gd name="T18" fmla="*/ 249 w 255"/>
                <a:gd name="T19" fmla="*/ 50 h 112"/>
                <a:gd name="T20" fmla="*/ 237 w 255"/>
                <a:gd name="T21" fmla="*/ 39 h 112"/>
                <a:gd name="T22" fmla="*/ 223 w 255"/>
                <a:gd name="T23" fmla="*/ 29 h 112"/>
                <a:gd name="T24" fmla="*/ 205 w 255"/>
                <a:gd name="T25" fmla="*/ 20 h 112"/>
                <a:gd name="T26" fmla="*/ 184 w 255"/>
                <a:gd name="T27" fmla="*/ 13 h 112"/>
                <a:gd name="T28" fmla="*/ 161 w 255"/>
                <a:gd name="T29" fmla="*/ 7 h 112"/>
                <a:gd name="T30" fmla="*/ 137 w 255"/>
                <a:gd name="T31" fmla="*/ 3 h 112"/>
                <a:gd name="T32" fmla="*/ 110 w 255"/>
                <a:gd name="T33" fmla="*/ 0 h 112"/>
                <a:gd name="T34" fmla="*/ 85 w 255"/>
                <a:gd name="T35" fmla="*/ 0 h 112"/>
                <a:gd name="T36" fmla="*/ 63 w 255"/>
                <a:gd name="T37" fmla="*/ 3 h 112"/>
                <a:gd name="T38" fmla="*/ 42 w 255"/>
                <a:gd name="T39" fmla="*/ 7 h 112"/>
                <a:gd name="T40" fmla="*/ 26 w 255"/>
                <a:gd name="T41" fmla="*/ 13 h 112"/>
                <a:gd name="T42" fmla="*/ 14 w 255"/>
                <a:gd name="T43" fmla="*/ 21 h 112"/>
                <a:gd name="T44" fmla="*/ 4 w 255"/>
                <a:gd name="T45" fmla="*/ 29 h 112"/>
                <a:gd name="T46" fmla="*/ 0 w 255"/>
                <a:gd name="T47" fmla="*/ 39 h 112"/>
                <a:gd name="T48" fmla="*/ 1 w 255"/>
                <a:gd name="T49" fmla="*/ 51 h 112"/>
                <a:gd name="T50" fmla="*/ 7 w 255"/>
                <a:gd name="T51" fmla="*/ 63 h 112"/>
                <a:gd name="T52" fmla="*/ 17 w 255"/>
                <a:gd name="T53" fmla="*/ 73 h 112"/>
                <a:gd name="T54" fmla="*/ 32 w 255"/>
                <a:gd name="T55" fmla="*/ 83 h 112"/>
                <a:gd name="T56" fmla="*/ 50 w 255"/>
                <a:gd name="T57" fmla="*/ 91 h 112"/>
                <a:gd name="T58" fmla="*/ 71 w 255"/>
                <a:gd name="T59" fmla="*/ 99 h 112"/>
                <a:gd name="T60" fmla="*/ 94 w 255"/>
                <a:gd name="T61" fmla="*/ 105 h 112"/>
                <a:gd name="T62" fmla="*/ 118 w 255"/>
                <a:gd name="T63" fmla="*/ 110 h 112"/>
                <a:gd name="T64" fmla="*/ 145 w 255"/>
                <a:gd name="T6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112">
                  <a:moveTo>
                    <a:pt x="145" y="112"/>
                  </a:moveTo>
                  <a:lnTo>
                    <a:pt x="170" y="112"/>
                  </a:lnTo>
                  <a:lnTo>
                    <a:pt x="192" y="110"/>
                  </a:lnTo>
                  <a:lnTo>
                    <a:pt x="213" y="105"/>
                  </a:lnTo>
                  <a:lnTo>
                    <a:pt x="229" y="99"/>
                  </a:lnTo>
                  <a:lnTo>
                    <a:pt x="242" y="91"/>
                  </a:lnTo>
                  <a:lnTo>
                    <a:pt x="251" y="83"/>
                  </a:lnTo>
                  <a:lnTo>
                    <a:pt x="255" y="73"/>
                  </a:lnTo>
                  <a:lnTo>
                    <a:pt x="254" y="61"/>
                  </a:lnTo>
                  <a:lnTo>
                    <a:pt x="249" y="50"/>
                  </a:lnTo>
                  <a:lnTo>
                    <a:pt x="237" y="39"/>
                  </a:lnTo>
                  <a:lnTo>
                    <a:pt x="223" y="29"/>
                  </a:lnTo>
                  <a:lnTo>
                    <a:pt x="205" y="20"/>
                  </a:lnTo>
                  <a:lnTo>
                    <a:pt x="184" y="13"/>
                  </a:lnTo>
                  <a:lnTo>
                    <a:pt x="161" y="7"/>
                  </a:lnTo>
                  <a:lnTo>
                    <a:pt x="137" y="3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63" y="3"/>
                  </a:lnTo>
                  <a:lnTo>
                    <a:pt x="42" y="7"/>
                  </a:lnTo>
                  <a:lnTo>
                    <a:pt x="26" y="13"/>
                  </a:lnTo>
                  <a:lnTo>
                    <a:pt x="14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1" y="51"/>
                  </a:lnTo>
                  <a:lnTo>
                    <a:pt x="7" y="63"/>
                  </a:lnTo>
                  <a:lnTo>
                    <a:pt x="17" y="73"/>
                  </a:lnTo>
                  <a:lnTo>
                    <a:pt x="32" y="83"/>
                  </a:lnTo>
                  <a:lnTo>
                    <a:pt x="50" y="91"/>
                  </a:lnTo>
                  <a:lnTo>
                    <a:pt x="71" y="99"/>
                  </a:lnTo>
                  <a:lnTo>
                    <a:pt x="94" y="105"/>
                  </a:lnTo>
                  <a:lnTo>
                    <a:pt x="118" y="110"/>
                  </a:lnTo>
                  <a:lnTo>
                    <a:pt x="14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138"/>
            <p:cNvSpPr>
              <a:spLocks/>
            </p:cNvSpPr>
            <p:nvPr/>
          </p:nvSpPr>
          <p:spPr bwMode="auto">
            <a:xfrm>
              <a:off x="4455" y="2173"/>
              <a:ext cx="82" cy="35"/>
            </a:xfrm>
            <a:custGeom>
              <a:avLst/>
              <a:gdLst>
                <a:gd name="T0" fmla="*/ 72 w 127"/>
                <a:gd name="T1" fmla="*/ 55 h 55"/>
                <a:gd name="T2" fmla="*/ 85 w 127"/>
                <a:gd name="T3" fmla="*/ 55 h 55"/>
                <a:gd name="T4" fmla="*/ 96 w 127"/>
                <a:gd name="T5" fmla="*/ 54 h 55"/>
                <a:gd name="T6" fmla="*/ 105 w 127"/>
                <a:gd name="T7" fmla="*/ 52 h 55"/>
                <a:gd name="T8" fmla="*/ 114 w 127"/>
                <a:gd name="T9" fmla="*/ 48 h 55"/>
                <a:gd name="T10" fmla="*/ 120 w 127"/>
                <a:gd name="T11" fmla="*/ 45 h 55"/>
                <a:gd name="T12" fmla="*/ 125 w 127"/>
                <a:gd name="T13" fmla="*/ 40 h 55"/>
                <a:gd name="T14" fmla="*/ 127 w 127"/>
                <a:gd name="T15" fmla="*/ 36 h 55"/>
                <a:gd name="T16" fmla="*/ 127 w 127"/>
                <a:gd name="T17" fmla="*/ 30 h 55"/>
                <a:gd name="T18" fmla="*/ 124 w 127"/>
                <a:gd name="T19" fmla="*/ 24 h 55"/>
                <a:gd name="T20" fmla="*/ 119 w 127"/>
                <a:gd name="T21" fmla="*/ 19 h 55"/>
                <a:gd name="T22" fmla="*/ 111 w 127"/>
                <a:gd name="T23" fmla="*/ 14 h 55"/>
                <a:gd name="T24" fmla="*/ 103 w 127"/>
                <a:gd name="T25" fmla="*/ 9 h 55"/>
                <a:gd name="T26" fmla="*/ 93 w 127"/>
                <a:gd name="T27" fmla="*/ 6 h 55"/>
                <a:gd name="T28" fmla="*/ 80 w 127"/>
                <a:gd name="T29" fmla="*/ 3 h 55"/>
                <a:gd name="T30" fmla="*/ 67 w 127"/>
                <a:gd name="T31" fmla="*/ 1 h 55"/>
                <a:gd name="T32" fmla="*/ 55 w 127"/>
                <a:gd name="T33" fmla="*/ 0 h 55"/>
                <a:gd name="T34" fmla="*/ 42 w 127"/>
                <a:gd name="T35" fmla="*/ 0 h 55"/>
                <a:gd name="T36" fmla="*/ 30 w 127"/>
                <a:gd name="T37" fmla="*/ 1 h 55"/>
                <a:gd name="T38" fmla="*/ 21 w 127"/>
                <a:gd name="T39" fmla="*/ 2 h 55"/>
                <a:gd name="T40" fmla="*/ 13 w 127"/>
                <a:gd name="T41" fmla="*/ 6 h 55"/>
                <a:gd name="T42" fmla="*/ 6 w 127"/>
                <a:gd name="T43" fmla="*/ 9 h 55"/>
                <a:gd name="T44" fmla="*/ 2 w 127"/>
                <a:gd name="T45" fmla="*/ 14 h 55"/>
                <a:gd name="T46" fmla="*/ 0 w 127"/>
                <a:gd name="T47" fmla="*/ 18 h 55"/>
                <a:gd name="T48" fmla="*/ 0 w 127"/>
                <a:gd name="T49" fmla="*/ 24 h 55"/>
                <a:gd name="T50" fmla="*/ 4 w 127"/>
                <a:gd name="T51" fmla="*/ 30 h 55"/>
                <a:gd name="T52" fmla="*/ 8 w 127"/>
                <a:gd name="T53" fmla="*/ 36 h 55"/>
                <a:gd name="T54" fmla="*/ 15 w 127"/>
                <a:gd name="T55" fmla="*/ 40 h 55"/>
                <a:gd name="T56" fmla="*/ 25 w 127"/>
                <a:gd name="T57" fmla="*/ 45 h 55"/>
                <a:gd name="T58" fmla="*/ 35 w 127"/>
                <a:gd name="T59" fmla="*/ 49 h 55"/>
                <a:gd name="T60" fmla="*/ 46 w 127"/>
                <a:gd name="T61" fmla="*/ 52 h 55"/>
                <a:gd name="T62" fmla="*/ 59 w 127"/>
                <a:gd name="T63" fmla="*/ 54 h 55"/>
                <a:gd name="T64" fmla="*/ 72 w 127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55">
                  <a:moveTo>
                    <a:pt x="72" y="55"/>
                  </a:moveTo>
                  <a:lnTo>
                    <a:pt x="85" y="55"/>
                  </a:lnTo>
                  <a:lnTo>
                    <a:pt x="96" y="54"/>
                  </a:lnTo>
                  <a:lnTo>
                    <a:pt x="105" y="52"/>
                  </a:lnTo>
                  <a:lnTo>
                    <a:pt x="114" y="48"/>
                  </a:lnTo>
                  <a:lnTo>
                    <a:pt x="120" y="45"/>
                  </a:lnTo>
                  <a:lnTo>
                    <a:pt x="125" y="40"/>
                  </a:lnTo>
                  <a:lnTo>
                    <a:pt x="127" y="36"/>
                  </a:lnTo>
                  <a:lnTo>
                    <a:pt x="127" y="30"/>
                  </a:lnTo>
                  <a:lnTo>
                    <a:pt x="124" y="24"/>
                  </a:lnTo>
                  <a:lnTo>
                    <a:pt x="119" y="19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3" y="6"/>
                  </a:lnTo>
                  <a:lnTo>
                    <a:pt x="80" y="3"/>
                  </a:lnTo>
                  <a:lnTo>
                    <a:pt x="67" y="1"/>
                  </a:lnTo>
                  <a:lnTo>
                    <a:pt x="55" y="0"/>
                  </a:lnTo>
                  <a:lnTo>
                    <a:pt x="42" y="0"/>
                  </a:lnTo>
                  <a:lnTo>
                    <a:pt x="30" y="1"/>
                  </a:lnTo>
                  <a:lnTo>
                    <a:pt x="21" y="2"/>
                  </a:lnTo>
                  <a:lnTo>
                    <a:pt x="13" y="6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8" y="36"/>
                  </a:lnTo>
                  <a:lnTo>
                    <a:pt x="15" y="40"/>
                  </a:lnTo>
                  <a:lnTo>
                    <a:pt x="25" y="45"/>
                  </a:lnTo>
                  <a:lnTo>
                    <a:pt x="35" y="49"/>
                  </a:lnTo>
                  <a:lnTo>
                    <a:pt x="46" y="52"/>
                  </a:lnTo>
                  <a:lnTo>
                    <a:pt x="59" y="54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139"/>
            <p:cNvSpPr>
              <a:spLocks/>
            </p:cNvSpPr>
            <p:nvPr/>
          </p:nvSpPr>
          <p:spPr bwMode="auto">
            <a:xfrm>
              <a:off x="4454" y="2173"/>
              <a:ext cx="40" cy="18"/>
            </a:xfrm>
            <a:custGeom>
              <a:avLst/>
              <a:gdLst>
                <a:gd name="T0" fmla="*/ 2 w 63"/>
                <a:gd name="T1" fmla="*/ 27 h 27"/>
                <a:gd name="T2" fmla="*/ 1 w 63"/>
                <a:gd name="T3" fmla="*/ 26 h 27"/>
                <a:gd name="T4" fmla="*/ 0 w 63"/>
                <a:gd name="T5" fmla="*/ 23 h 27"/>
                <a:gd name="T6" fmla="*/ 0 w 63"/>
                <a:gd name="T7" fmla="*/ 18 h 27"/>
                <a:gd name="T8" fmla="*/ 2 w 63"/>
                <a:gd name="T9" fmla="*/ 12 h 27"/>
                <a:gd name="T10" fmla="*/ 8 w 63"/>
                <a:gd name="T11" fmla="*/ 7 h 27"/>
                <a:gd name="T12" fmla="*/ 20 w 63"/>
                <a:gd name="T13" fmla="*/ 2 h 27"/>
                <a:gd name="T14" fmla="*/ 38 w 63"/>
                <a:gd name="T15" fmla="*/ 0 h 27"/>
                <a:gd name="T16" fmla="*/ 63 w 63"/>
                <a:gd name="T17" fmla="*/ 0 h 27"/>
                <a:gd name="T18" fmla="*/ 2 w 63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7">
                  <a:moveTo>
                    <a:pt x="2" y="27"/>
                  </a:moveTo>
                  <a:lnTo>
                    <a:pt x="1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7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63" y="0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140"/>
            <p:cNvSpPr>
              <a:spLocks/>
            </p:cNvSpPr>
            <p:nvPr/>
          </p:nvSpPr>
          <p:spPr bwMode="auto">
            <a:xfrm>
              <a:off x="4177" y="2029"/>
              <a:ext cx="194" cy="181"/>
            </a:xfrm>
            <a:custGeom>
              <a:avLst/>
              <a:gdLst>
                <a:gd name="T0" fmla="*/ 0 w 299"/>
                <a:gd name="T1" fmla="*/ 294 h 294"/>
                <a:gd name="T2" fmla="*/ 1 w 299"/>
                <a:gd name="T3" fmla="*/ 292 h 294"/>
                <a:gd name="T4" fmla="*/ 4 w 299"/>
                <a:gd name="T5" fmla="*/ 285 h 294"/>
                <a:gd name="T6" fmla="*/ 11 w 299"/>
                <a:gd name="T7" fmla="*/ 273 h 294"/>
                <a:gd name="T8" fmla="*/ 21 w 299"/>
                <a:gd name="T9" fmla="*/ 259 h 294"/>
                <a:gd name="T10" fmla="*/ 31 w 299"/>
                <a:gd name="T11" fmla="*/ 241 h 294"/>
                <a:gd name="T12" fmla="*/ 45 w 299"/>
                <a:gd name="T13" fmla="*/ 221 h 294"/>
                <a:gd name="T14" fmla="*/ 61 w 299"/>
                <a:gd name="T15" fmla="*/ 199 h 294"/>
                <a:gd name="T16" fmla="*/ 79 w 299"/>
                <a:gd name="T17" fmla="*/ 176 h 294"/>
                <a:gd name="T18" fmla="*/ 100 w 299"/>
                <a:gd name="T19" fmla="*/ 152 h 294"/>
                <a:gd name="T20" fmla="*/ 122 w 299"/>
                <a:gd name="T21" fmla="*/ 127 h 294"/>
                <a:gd name="T22" fmla="*/ 146 w 299"/>
                <a:gd name="T23" fmla="*/ 103 h 294"/>
                <a:gd name="T24" fmla="*/ 174 w 299"/>
                <a:gd name="T25" fmla="*/ 78 h 294"/>
                <a:gd name="T26" fmla="*/ 201 w 299"/>
                <a:gd name="T27" fmla="*/ 55 h 294"/>
                <a:gd name="T28" fmla="*/ 232 w 299"/>
                <a:gd name="T29" fmla="*/ 35 h 294"/>
                <a:gd name="T30" fmla="*/ 265 w 299"/>
                <a:gd name="T31" fmla="*/ 16 h 294"/>
                <a:gd name="T32" fmla="*/ 299 w 299"/>
                <a:gd name="T33" fmla="*/ 0 h 294"/>
                <a:gd name="T34" fmla="*/ 0 w 299"/>
                <a:gd name="T3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294">
                  <a:moveTo>
                    <a:pt x="0" y="294"/>
                  </a:moveTo>
                  <a:lnTo>
                    <a:pt x="1" y="292"/>
                  </a:lnTo>
                  <a:lnTo>
                    <a:pt x="4" y="285"/>
                  </a:lnTo>
                  <a:lnTo>
                    <a:pt x="11" y="273"/>
                  </a:lnTo>
                  <a:lnTo>
                    <a:pt x="21" y="259"/>
                  </a:lnTo>
                  <a:lnTo>
                    <a:pt x="31" y="241"/>
                  </a:lnTo>
                  <a:lnTo>
                    <a:pt x="45" y="221"/>
                  </a:lnTo>
                  <a:lnTo>
                    <a:pt x="61" y="199"/>
                  </a:lnTo>
                  <a:lnTo>
                    <a:pt x="79" y="176"/>
                  </a:lnTo>
                  <a:lnTo>
                    <a:pt x="100" y="152"/>
                  </a:lnTo>
                  <a:lnTo>
                    <a:pt x="122" y="127"/>
                  </a:lnTo>
                  <a:lnTo>
                    <a:pt x="146" y="103"/>
                  </a:lnTo>
                  <a:lnTo>
                    <a:pt x="174" y="78"/>
                  </a:lnTo>
                  <a:lnTo>
                    <a:pt x="201" y="55"/>
                  </a:lnTo>
                  <a:lnTo>
                    <a:pt x="232" y="35"/>
                  </a:lnTo>
                  <a:lnTo>
                    <a:pt x="265" y="16"/>
                  </a:lnTo>
                  <a:lnTo>
                    <a:pt x="299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141"/>
            <p:cNvSpPr>
              <a:spLocks/>
            </p:cNvSpPr>
            <p:nvPr/>
          </p:nvSpPr>
          <p:spPr bwMode="auto">
            <a:xfrm>
              <a:off x="4578" y="1728"/>
              <a:ext cx="115" cy="64"/>
            </a:xfrm>
            <a:custGeom>
              <a:avLst/>
              <a:gdLst>
                <a:gd name="T0" fmla="*/ 174 w 179"/>
                <a:gd name="T1" fmla="*/ 51 h 104"/>
                <a:gd name="T2" fmla="*/ 179 w 179"/>
                <a:gd name="T3" fmla="*/ 104 h 104"/>
                <a:gd name="T4" fmla="*/ 0 w 179"/>
                <a:gd name="T5" fmla="*/ 104 h 104"/>
                <a:gd name="T6" fmla="*/ 19 w 179"/>
                <a:gd name="T7" fmla="*/ 59 h 104"/>
                <a:gd name="T8" fmla="*/ 20 w 179"/>
                <a:gd name="T9" fmla="*/ 55 h 104"/>
                <a:gd name="T10" fmla="*/ 25 w 179"/>
                <a:gd name="T11" fmla="*/ 48 h 104"/>
                <a:gd name="T12" fmla="*/ 33 w 179"/>
                <a:gd name="T13" fmla="*/ 38 h 104"/>
                <a:gd name="T14" fmla="*/ 43 w 179"/>
                <a:gd name="T15" fmla="*/ 25 h 104"/>
                <a:gd name="T16" fmla="*/ 56 w 179"/>
                <a:gd name="T17" fmla="*/ 14 h 104"/>
                <a:gd name="T18" fmla="*/ 71 w 179"/>
                <a:gd name="T19" fmla="*/ 6 h 104"/>
                <a:gd name="T20" fmla="*/ 88 w 179"/>
                <a:gd name="T21" fmla="*/ 0 h 104"/>
                <a:gd name="T22" fmla="*/ 108 w 179"/>
                <a:gd name="T23" fmla="*/ 1 h 104"/>
                <a:gd name="T24" fmla="*/ 110 w 179"/>
                <a:gd name="T25" fmla="*/ 1 h 104"/>
                <a:gd name="T26" fmla="*/ 115 w 179"/>
                <a:gd name="T27" fmla="*/ 1 h 104"/>
                <a:gd name="T28" fmla="*/ 123 w 179"/>
                <a:gd name="T29" fmla="*/ 2 h 104"/>
                <a:gd name="T30" fmla="*/ 132 w 179"/>
                <a:gd name="T31" fmla="*/ 6 h 104"/>
                <a:gd name="T32" fmla="*/ 142 w 179"/>
                <a:gd name="T33" fmla="*/ 12 h 104"/>
                <a:gd name="T34" fmla="*/ 154 w 179"/>
                <a:gd name="T35" fmla="*/ 21 h 104"/>
                <a:gd name="T36" fmla="*/ 164 w 179"/>
                <a:gd name="T37" fmla="*/ 33 h 104"/>
                <a:gd name="T38" fmla="*/ 174 w 179"/>
                <a:gd name="T3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104">
                  <a:moveTo>
                    <a:pt x="174" y="51"/>
                  </a:moveTo>
                  <a:lnTo>
                    <a:pt x="179" y="104"/>
                  </a:lnTo>
                  <a:lnTo>
                    <a:pt x="0" y="104"/>
                  </a:lnTo>
                  <a:lnTo>
                    <a:pt x="19" y="59"/>
                  </a:lnTo>
                  <a:lnTo>
                    <a:pt x="20" y="55"/>
                  </a:lnTo>
                  <a:lnTo>
                    <a:pt x="25" y="48"/>
                  </a:lnTo>
                  <a:lnTo>
                    <a:pt x="33" y="38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71" y="6"/>
                  </a:lnTo>
                  <a:lnTo>
                    <a:pt x="88" y="0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5" y="1"/>
                  </a:lnTo>
                  <a:lnTo>
                    <a:pt x="123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4" y="21"/>
                  </a:lnTo>
                  <a:lnTo>
                    <a:pt x="164" y="3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142"/>
            <p:cNvSpPr>
              <a:spLocks/>
            </p:cNvSpPr>
            <p:nvPr/>
          </p:nvSpPr>
          <p:spPr bwMode="auto">
            <a:xfrm>
              <a:off x="4859" y="1734"/>
              <a:ext cx="114" cy="74"/>
            </a:xfrm>
            <a:custGeom>
              <a:avLst/>
              <a:gdLst>
                <a:gd name="T0" fmla="*/ 161 w 175"/>
                <a:gd name="T1" fmla="*/ 75 h 120"/>
                <a:gd name="T2" fmla="*/ 175 w 175"/>
                <a:gd name="T3" fmla="*/ 120 h 120"/>
                <a:gd name="T4" fmla="*/ 0 w 175"/>
                <a:gd name="T5" fmla="*/ 111 h 120"/>
                <a:gd name="T6" fmla="*/ 2 w 175"/>
                <a:gd name="T7" fmla="*/ 77 h 120"/>
                <a:gd name="T8" fmla="*/ 3 w 175"/>
                <a:gd name="T9" fmla="*/ 74 h 120"/>
                <a:gd name="T10" fmla="*/ 6 w 175"/>
                <a:gd name="T11" fmla="*/ 65 h 120"/>
                <a:gd name="T12" fmla="*/ 11 w 175"/>
                <a:gd name="T13" fmla="*/ 52 h 120"/>
                <a:gd name="T14" fmla="*/ 18 w 175"/>
                <a:gd name="T15" fmla="*/ 37 h 120"/>
                <a:gd name="T16" fmla="*/ 29 w 175"/>
                <a:gd name="T17" fmla="*/ 23 h 120"/>
                <a:gd name="T18" fmla="*/ 43 w 175"/>
                <a:gd name="T19" fmla="*/ 11 h 120"/>
                <a:gd name="T20" fmla="*/ 60 w 175"/>
                <a:gd name="T21" fmla="*/ 3 h 120"/>
                <a:gd name="T22" fmla="*/ 81 w 175"/>
                <a:gd name="T23" fmla="*/ 0 h 120"/>
                <a:gd name="T24" fmla="*/ 83 w 175"/>
                <a:gd name="T25" fmla="*/ 0 h 120"/>
                <a:gd name="T26" fmla="*/ 89 w 175"/>
                <a:gd name="T27" fmla="*/ 0 h 120"/>
                <a:gd name="T28" fmla="*/ 98 w 175"/>
                <a:gd name="T29" fmla="*/ 3 h 120"/>
                <a:gd name="T30" fmla="*/ 108 w 175"/>
                <a:gd name="T31" fmla="*/ 7 h 120"/>
                <a:gd name="T32" fmla="*/ 121 w 175"/>
                <a:gd name="T33" fmla="*/ 16 h 120"/>
                <a:gd name="T34" fmla="*/ 135 w 175"/>
                <a:gd name="T35" fmla="*/ 29 h 120"/>
                <a:gd name="T36" fmla="*/ 148 w 175"/>
                <a:gd name="T37" fmla="*/ 49 h 120"/>
                <a:gd name="T38" fmla="*/ 161 w 175"/>
                <a:gd name="T39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120">
                  <a:moveTo>
                    <a:pt x="161" y="75"/>
                  </a:moveTo>
                  <a:lnTo>
                    <a:pt x="175" y="120"/>
                  </a:lnTo>
                  <a:lnTo>
                    <a:pt x="0" y="111"/>
                  </a:lnTo>
                  <a:lnTo>
                    <a:pt x="2" y="77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1" y="52"/>
                  </a:lnTo>
                  <a:lnTo>
                    <a:pt x="18" y="37"/>
                  </a:lnTo>
                  <a:lnTo>
                    <a:pt x="29" y="23"/>
                  </a:lnTo>
                  <a:lnTo>
                    <a:pt x="43" y="11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108" y="7"/>
                  </a:lnTo>
                  <a:lnTo>
                    <a:pt x="121" y="16"/>
                  </a:lnTo>
                  <a:lnTo>
                    <a:pt x="135" y="29"/>
                  </a:lnTo>
                  <a:lnTo>
                    <a:pt x="148" y="49"/>
                  </a:lnTo>
                  <a:lnTo>
                    <a:pt x="161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143"/>
            <p:cNvSpPr>
              <a:spLocks/>
            </p:cNvSpPr>
            <p:nvPr/>
          </p:nvSpPr>
          <p:spPr bwMode="auto">
            <a:xfrm>
              <a:off x="4736" y="1756"/>
              <a:ext cx="78" cy="43"/>
            </a:xfrm>
            <a:custGeom>
              <a:avLst/>
              <a:gdLst>
                <a:gd name="T0" fmla="*/ 7 w 120"/>
                <a:gd name="T1" fmla="*/ 0 h 69"/>
                <a:gd name="T2" fmla="*/ 0 w 120"/>
                <a:gd name="T3" fmla="*/ 61 h 69"/>
                <a:gd name="T4" fmla="*/ 114 w 120"/>
                <a:gd name="T5" fmla="*/ 69 h 69"/>
                <a:gd name="T6" fmla="*/ 120 w 120"/>
                <a:gd name="T7" fmla="*/ 8 h 69"/>
                <a:gd name="T8" fmla="*/ 7 w 12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69">
                  <a:moveTo>
                    <a:pt x="7" y="0"/>
                  </a:moveTo>
                  <a:lnTo>
                    <a:pt x="0" y="61"/>
                  </a:lnTo>
                  <a:lnTo>
                    <a:pt x="114" y="69"/>
                  </a:lnTo>
                  <a:lnTo>
                    <a:pt x="12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144"/>
            <p:cNvSpPr>
              <a:spLocks/>
            </p:cNvSpPr>
            <p:nvPr/>
          </p:nvSpPr>
          <p:spPr bwMode="auto">
            <a:xfrm>
              <a:off x="4748" y="1766"/>
              <a:ext cx="28" cy="22"/>
            </a:xfrm>
            <a:custGeom>
              <a:avLst/>
              <a:gdLst>
                <a:gd name="T0" fmla="*/ 4 w 44"/>
                <a:gd name="T1" fmla="*/ 0 h 36"/>
                <a:gd name="T2" fmla="*/ 0 w 44"/>
                <a:gd name="T3" fmla="*/ 36 h 36"/>
                <a:gd name="T4" fmla="*/ 42 w 44"/>
                <a:gd name="T5" fmla="*/ 36 h 36"/>
                <a:gd name="T6" fmla="*/ 44 w 44"/>
                <a:gd name="T7" fmla="*/ 1 h 36"/>
                <a:gd name="T8" fmla="*/ 4 w 4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" y="0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4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145"/>
            <p:cNvSpPr>
              <a:spLocks/>
            </p:cNvSpPr>
            <p:nvPr/>
          </p:nvSpPr>
          <p:spPr bwMode="auto">
            <a:xfrm>
              <a:off x="4612" y="1745"/>
              <a:ext cx="24" cy="24"/>
            </a:xfrm>
            <a:custGeom>
              <a:avLst/>
              <a:gdLst>
                <a:gd name="T0" fmla="*/ 20 w 39"/>
                <a:gd name="T1" fmla="*/ 39 h 39"/>
                <a:gd name="T2" fmla="*/ 27 w 39"/>
                <a:gd name="T3" fmla="*/ 38 h 39"/>
                <a:gd name="T4" fmla="*/ 34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4 w 39"/>
                <a:gd name="T13" fmla="*/ 5 h 39"/>
                <a:gd name="T14" fmla="*/ 27 w 39"/>
                <a:gd name="T15" fmla="*/ 1 h 39"/>
                <a:gd name="T16" fmla="*/ 20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20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7" y="38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146"/>
            <p:cNvSpPr>
              <a:spLocks/>
            </p:cNvSpPr>
            <p:nvPr/>
          </p:nvSpPr>
          <p:spPr bwMode="auto">
            <a:xfrm>
              <a:off x="4883" y="1756"/>
              <a:ext cx="25" cy="25"/>
            </a:xfrm>
            <a:custGeom>
              <a:avLst/>
              <a:gdLst>
                <a:gd name="T0" fmla="*/ 19 w 39"/>
                <a:gd name="T1" fmla="*/ 39 h 39"/>
                <a:gd name="T2" fmla="*/ 26 w 39"/>
                <a:gd name="T3" fmla="*/ 38 h 39"/>
                <a:gd name="T4" fmla="*/ 33 w 39"/>
                <a:gd name="T5" fmla="*/ 34 h 39"/>
                <a:gd name="T6" fmla="*/ 38 w 39"/>
                <a:gd name="T7" fmla="*/ 28 h 39"/>
                <a:gd name="T8" fmla="*/ 39 w 39"/>
                <a:gd name="T9" fmla="*/ 20 h 39"/>
                <a:gd name="T10" fmla="*/ 38 w 39"/>
                <a:gd name="T11" fmla="*/ 13 h 39"/>
                <a:gd name="T12" fmla="*/ 33 w 39"/>
                <a:gd name="T13" fmla="*/ 6 h 39"/>
                <a:gd name="T14" fmla="*/ 26 w 39"/>
                <a:gd name="T15" fmla="*/ 1 h 39"/>
                <a:gd name="T16" fmla="*/ 19 w 39"/>
                <a:gd name="T17" fmla="*/ 0 h 39"/>
                <a:gd name="T18" fmla="*/ 11 w 39"/>
                <a:gd name="T19" fmla="*/ 1 h 39"/>
                <a:gd name="T20" fmla="*/ 6 w 39"/>
                <a:gd name="T21" fmla="*/ 6 h 39"/>
                <a:gd name="T22" fmla="*/ 1 w 39"/>
                <a:gd name="T23" fmla="*/ 13 h 39"/>
                <a:gd name="T24" fmla="*/ 0 w 39"/>
                <a:gd name="T25" fmla="*/ 20 h 39"/>
                <a:gd name="T26" fmla="*/ 1 w 39"/>
                <a:gd name="T27" fmla="*/ 28 h 39"/>
                <a:gd name="T28" fmla="*/ 6 w 39"/>
                <a:gd name="T29" fmla="*/ 34 h 39"/>
                <a:gd name="T30" fmla="*/ 11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6" y="38"/>
                  </a:lnTo>
                  <a:lnTo>
                    <a:pt x="33" y="34"/>
                  </a:lnTo>
                  <a:lnTo>
                    <a:pt x="38" y="28"/>
                  </a:lnTo>
                  <a:lnTo>
                    <a:pt x="39" y="20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68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Exemplo: Polícia </a:t>
            </a:r>
            <a:r>
              <a:rPr lang="pt-PT" dirty="0" smtClean="0"/>
              <a:t>Rodoviária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/>
              <a:t>Teste </a:t>
            </a:r>
            <a:r>
              <a:rPr lang="pt-BR" sz="2800" dirty="0" err="1" smtClean="0"/>
              <a:t>Unicaudal</a:t>
            </a:r>
            <a:r>
              <a:rPr lang="pt-BR" sz="2800" dirty="0" smtClean="0"/>
              <a:t> sobre </a:t>
            </a:r>
            <a:r>
              <a:rPr lang="pt-BR" sz="2800" dirty="0"/>
              <a:t>a Média da População: </a:t>
            </a:r>
            <a:r>
              <a:rPr lang="el-GR" sz="2800" i="1" dirty="0"/>
              <a:t>σ</a:t>
            </a:r>
            <a:r>
              <a:rPr lang="el-GR" sz="2800" dirty="0"/>
              <a:t> </a:t>
            </a:r>
            <a:r>
              <a:rPr lang="pt-BR" sz="2800" dirty="0" smtClean="0"/>
              <a:t>Desconhecido</a:t>
            </a:r>
          </a:p>
          <a:p>
            <a:r>
              <a:rPr lang="pt-BR" sz="2800" dirty="0"/>
              <a:t>No </a:t>
            </a:r>
            <a:r>
              <a:rPr lang="pt-BR" sz="2800" dirty="0" smtClean="0"/>
              <a:t>local F, </a:t>
            </a:r>
            <a:r>
              <a:rPr lang="pt-BR" sz="2800" dirty="0"/>
              <a:t>uma amostra de 64 veículos mostra uma velocidade média de </a:t>
            </a:r>
            <a:r>
              <a:rPr lang="pt-BR" sz="2800" dirty="0" smtClean="0"/>
              <a:t>101,86 km/h com </a:t>
            </a:r>
            <a:r>
              <a:rPr lang="pt-BR" sz="2800" dirty="0"/>
              <a:t>um desvio padrão de </a:t>
            </a:r>
            <a:r>
              <a:rPr lang="pt-BR" sz="2800" dirty="0" smtClean="0"/>
              <a:t>6,5 km/h. </a:t>
            </a:r>
            <a:r>
              <a:rPr lang="pt-BR" sz="2800" dirty="0"/>
              <a:t>Usar </a:t>
            </a:r>
            <a:r>
              <a:rPr lang="pt-BR" sz="2800" dirty="0" smtClean="0"/>
              <a:t>um </a:t>
            </a:r>
            <a:r>
              <a:rPr lang="el-GR" sz="2800" i="1" dirty="0" smtClean="0"/>
              <a:t>α</a:t>
            </a:r>
            <a:r>
              <a:rPr lang="pt-BR" sz="2800" dirty="0" smtClean="0"/>
              <a:t> = 0,05 </a:t>
            </a:r>
            <a:r>
              <a:rPr lang="pt-BR" sz="2800" dirty="0"/>
              <a:t>para testar a hipótese</a:t>
            </a:r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44</a:t>
            </a:fld>
            <a:endParaRPr lang="pt-BR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901406" y="4077072"/>
            <a:ext cx="3621088" cy="2470150"/>
            <a:chOff x="3122" y="1294"/>
            <a:chExt cx="2281" cy="1556"/>
          </a:xfrm>
        </p:grpSpPr>
        <p:pic>
          <p:nvPicPr>
            <p:cNvPr id="6" name="Picture 55" descr="E:\PFiles\MSOffice\Clipart\standard\stddir3\HH02335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" y="1606"/>
              <a:ext cx="403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56"/>
            <p:cNvSpPr>
              <a:spLocks/>
            </p:cNvSpPr>
            <p:nvPr/>
          </p:nvSpPr>
          <p:spPr bwMode="auto">
            <a:xfrm>
              <a:off x="3626" y="2163"/>
              <a:ext cx="436" cy="531"/>
            </a:xfrm>
            <a:custGeom>
              <a:avLst/>
              <a:gdLst>
                <a:gd name="T0" fmla="*/ 493 w 562"/>
                <a:gd name="T1" fmla="*/ 17 h 757"/>
                <a:gd name="T2" fmla="*/ 508 w 562"/>
                <a:gd name="T3" fmla="*/ 46 h 757"/>
                <a:gd name="T4" fmla="*/ 525 w 562"/>
                <a:gd name="T5" fmla="*/ 72 h 757"/>
                <a:gd name="T6" fmla="*/ 541 w 562"/>
                <a:gd name="T7" fmla="*/ 101 h 757"/>
                <a:gd name="T8" fmla="*/ 557 w 562"/>
                <a:gd name="T9" fmla="*/ 150 h 757"/>
                <a:gd name="T10" fmla="*/ 559 w 562"/>
                <a:gd name="T11" fmla="*/ 212 h 757"/>
                <a:gd name="T12" fmla="*/ 562 w 562"/>
                <a:gd name="T13" fmla="*/ 341 h 757"/>
                <a:gd name="T14" fmla="*/ 545 w 562"/>
                <a:gd name="T15" fmla="*/ 417 h 757"/>
                <a:gd name="T16" fmla="*/ 524 w 562"/>
                <a:gd name="T17" fmla="*/ 483 h 757"/>
                <a:gd name="T18" fmla="*/ 496 w 562"/>
                <a:gd name="T19" fmla="*/ 547 h 757"/>
                <a:gd name="T20" fmla="*/ 455 w 562"/>
                <a:gd name="T21" fmla="*/ 613 h 757"/>
                <a:gd name="T22" fmla="*/ 438 w 562"/>
                <a:gd name="T23" fmla="*/ 640 h 757"/>
                <a:gd name="T24" fmla="*/ 426 w 562"/>
                <a:gd name="T25" fmla="*/ 665 h 757"/>
                <a:gd name="T26" fmla="*/ 411 w 562"/>
                <a:gd name="T27" fmla="*/ 688 h 757"/>
                <a:gd name="T28" fmla="*/ 388 w 562"/>
                <a:gd name="T29" fmla="*/ 708 h 757"/>
                <a:gd name="T30" fmla="*/ 369 w 562"/>
                <a:gd name="T31" fmla="*/ 714 h 757"/>
                <a:gd name="T32" fmla="*/ 351 w 562"/>
                <a:gd name="T33" fmla="*/ 714 h 757"/>
                <a:gd name="T34" fmla="*/ 331 w 562"/>
                <a:gd name="T35" fmla="*/ 711 h 757"/>
                <a:gd name="T36" fmla="*/ 311 w 562"/>
                <a:gd name="T37" fmla="*/ 712 h 757"/>
                <a:gd name="T38" fmla="*/ 270 w 562"/>
                <a:gd name="T39" fmla="*/ 720 h 757"/>
                <a:gd name="T40" fmla="*/ 231 w 562"/>
                <a:gd name="T41" fmla="*/ 726 h 757"/>
                <a:gd name="T42" fmla="*/ 196 w 562"/>
                <a:gd name="T43" fmla="*/ 731 h 757"/>
                <a:gd name="T44" fmla="*/ 163 w 562"/>
                <a:gd name="T45" fmla="*/ 735 h 757"/>
                <a:gd name="T46" fmla="*/ 129 w 562"/>
                <a:gd name="T47" fmla="*/ 740 h 757"/>
                <a:gd name="T48" fmla="*/ 94 w 562"/>
                <a:gd name="T49" fmla="*/ 744 h 757"/>
                <a:gd name="T50" fmla="*/ 55 w 562"/>
                <a:gd name="T51" fmla="*/ 751 h 757"/>
                <a:gd name="T52" fmla="*/ 14 w 562"/>
                <a:gd name="T53" fmla="*/ 757 h 757"/>
                <a:gd name="T54" fmla="*/ 0 w 562"/>
                <a:gd name="T55" fmla="*/ 613 h 757"/>
                <a:gd name="T56" fmla="*/ 9 w 562"/>
                <a:gd name="T57" fmla="*/ 558 h 757"/>
                <a:gd name="T58" fmla="*/ 23 w 562"/>
                <a:gd name="T59" fmla="*/ 512 h 757"/>
                <a:gd name="T60" fmla="*/ 39 w 562"/>
                <a:gd name="T61" fmla="*/ 466 h 757"/>
                <a:gd name="T62" fmla="*/ 54 w 562"/>
                <a:gd name="T63" fmla="*/ 413 h 757"/>
                <a:gd name="T64" fmla="*/ 55 w 562"/>
                <a:gd name="T65" fmla="*/ 385 h 757"/>
                <a:gd name="T66" fmla="*/ 58 w 562"/>
                <a:gd name="T67" fmla="*/ 359 h 757"/>
                <a:gd name="T68" fmla="*/ 77 w 562"/>
                <a:gd name="T69" fmla="*/ 344 h 757"/>
                <a:gd name="T70" fmla="*/ 100 w 562"/>
                <a:gd name="T71" fmla="*/ 332 h 757"/>
                <a:gd name="T72" fmla="*/ 123 w 562"/>
                <a:gd name="T73" fmla="*/ 312 h 757"/>
                <a:gd name="T74" fmla="*/ 141 w 562"/>
                <a:gd name="T75" fmla="*/ 290 h 757"/>
                <a:gd name="T76" fmla="*/ 159 w 562"/>
                <a:gd name="T77" fmla="*/ 270 h 757"/>
                <a:gd name="T78" fmla="*/ 186 w 562"/>
                <a:gd name="T79" fmla="*/ 252 h 757"/>
                <a:gd name="T80" fmla="*/ 216 w 562"/>
                <a:gd name="T81" fmla="*/ 237 h 757"/>
                <a:gd name="T82" fmla="*/ 244 w 562"/>
                <a:gd name="T83" fmla="*/ 225 h 757"/>
                <a:gd name="T84" fmla="*/ 273 w 562"/>
                <a:gd name="T85" fmla="*/ 211 h 757"/>
                <a:gd name="T86" fmla="*/ 302 w 562"/>
                <a:gd name="T87" fmla="*/ 192 h 757"/>
                <a:gd name="T88" fmla="*/ 352 w 562"/>
                <a:gd name="T89" fmla="*/ 145 h 757"/>
                <a:gd name="T90" fmla="*/ 392 w 562"/>
                <a:gd name="T91" fmla="*/ 92 h 757"/>
                <a:gd name="T92" fmla="*/ 432 w 562"/>
                <a:gd name="T93" fmla="*/ 41 h 757"/>
                <a:gd name="T94" fmla="*/ 486 w 562"/>
                <a:gd name="T95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2" h="757">
                  <a:moveTo>
                    <a:pt x="486" y="0"/>
                  </a:moveTo>
                  <a:lnTo>
                    <a:pt x="493" y="17"/>
                  </a:lnTo>
                  <a:lnTo>
                    <a:pt x="501" y="32"/>
                  </a:lnTo>
                  <a:lnTo>
                    <a:pt x="508" y="46"/>
                  </a:lnTo>
                  <a:lnTo>
                    <a:pt x="518" y="59"/>
                  </a:lnTo>
                  <a:lnTo>
                    <a:pt x="525" y="72"/>
                  </a:lnTo>
                  <a:lnTo>
                    <a:pt x="533" y="85"/>
                  </a:lnTo>
                  <a:lnTo>
                    <a:pt x="541" y="101"/>
                  </a:lnTo>
                  <a:lnTo>
                    <a:pt x="548" y="118"/>
                  </a:lnTo>
                  <a:lnTo>
                    <a:pt x="557" y="150"/>
                  </a:lnTo>
                  <a:lnTo>
                    <a:pt x="561" y="180"/>
                  </a:lnTo>
                  <a:lnTo>
                    <a:pt x="559" y="212"/>
                  </a:lnTo>
                  <a:lnTo>
                    <a:pt x="562" y="248"/>
                  </a:lnTo>
                  <a:lnTo>
                    <a:pt x="562" y="341"/>
                  </a:lnTo>
                  <a:lnTo>
                    <a:pt x="553" y="381"/>
                  </a:lnTo>
                  <a:lnTo>
                    <a:pt x="545" y="417"/>
                  </a:lnTo>
                  <a:lnTo>
                    <a:pt x="535" y="451"/>
                  </a:lnTo>
                  <a:lnTo>
                    <a:pt x="524" y="483"/>
                  </a:lnTo>
                  <a:lnTo>
                    <a:pt x="512" y="515"/>
                  </a:lnTo>
                  <a:lnTo>
                    <a:pt x="496" y="547"/>
                  </a:lnTo>
                  <a:lnTo>
                    <a:pt x="476" y="579"/>
                  </a:lnTo>
                  <a:lnTo>
                    <a:pt x="455" y="613"/>
                  </a:lnTo>
                  <a:lnTo>
                    <a:pt x="446" y="627"/>
                  </a:lnTo>
                  <a:lnTo>
                    <a:pt x="438" y="640"/>
                  </a:lnTo>
                  <a:lnTo>
                    <a:pt x="432" y="653"/>
                  </a:lnTo>
                  <a:lnTo>
                    <a:pt x="426" y="665"/>
                  </a:lnTo>
                  <a:lnTo>
                    <a:pt x="418" y="677"/>
                  </a:lnTo>
                  <a:lnTo>
                    <a:pt x="411" y="688"/>
                  </a:lnTo>
                  <a:lnTo>
                    <a:pt x="400" y="699"/>
                  </a:lnTo>
                  <a:lnTo>
                    <a:pt x="388" y="708"/>
                  </a:lnTo>
                  <a:lnTo>
                    <a:pt x="378" y="712"/>
                  </a:lnTo>
                  <a:lnTo>
                    <a:pt x="369" y="714"/>
                  </a:lnTo>
                  <a:lnTo>
                    <a:pt x="360" y="714"/>
                  </a:lnTo>
                  <a:lnTo>
                    <a:pt x="351" y="714"/>
                  </a:lnTo>
                  <a:lnTo>
                    <a:pt x="342" y="712"/>
                  </a:lnTo>
                  <a:lnTo>
                    <a:pt x="331" y="711"/>
                  </a:lnTo>
                  <a:lnTo>
                    <a:pt x="322" y="711"/>
                  </a:lnTo>
                  <a:lnTo>
                    <a:pt x="311" y="712"/>
                  </a:lnTo>
                  <a:lnTo>
                    <a:pt x="290" y="717"/>
                  </a:lnTo>
                  <a:lnTo>
                    <a:pt x="270" y="720"/>
                  </a:lnTo>
                  <a:lnTo>
                    <a:pt x="250" y="723"/>
                  </a:lnTo>
                  <a:lnTo>
                    <a:pt x="231" y="726"/>
                  </a:lnTo>
                  <a:lnTo>
                    <a:pt x="215" y="729"/>
                  </a:lnTo>
                  <a:lnTo>
                    <a:pt x="196" y="731"/>
                  </a:lnTo>
                  <a:lnTo>
                    <a:pt x="179" y="734"/>
                  </a:lnTo>
                  <a:lnTo>
                    <a:pt x="163" y="735"/>
                  </a:lnTo>
                  <a:lnTo>
                    <a:pt x="146" y="738"/>
                  </a:lnTo>
                  <a:lnTo>
                    <a:pt x="129" y="740"/>
                  </a:lnTo>
                  <a:lnTo>
                    <a:pt x="111" y="743"/>
                  </a:lnTo>
                  <a:lnTo>
                    <a:pt x="94" y="744"/>
                  </a:lnTo>
                  <a:lnTo>
                    <a:pt x="75" y="747"/>
                  </a:lnTo>
                  <a:lnTo>
                    <a:pt x="55" y="751"/>
                  </a:lnTo>
                  <a:lnTo>
                    <a:pt x="36" y="754"/>
                  </a:lnTo>
                  <a:lnTo>
                    <a:pt x="14" y="757"/>
                  </a:lnTo>
                  <a:lnTo>
                    <a:pt x="0" y="699"/>
                  </a:lnTo>
                  <a:lnTo>
                    <a:pt x="0" y="613"/>
                  </a:lnTo>
                  <a:lnTo>
                    <a:pt x="5" y="584"/>
                  </a:lnTo>
                  <a:lnTo>
                    <a:pt x="9" y="558"/>
                  </a:lnTo>
                  <a:lnTo>
                    <a:pt x="16" y="535"/>
                  </a:lnTo>
                  <a:lnTo>
                    <a:pt x="23" y="512"/>
                  </a:lnTo>
                  <a:lnTo>
                    <a:pt x="31" y="489"/>
                  </a:lnTo>
                  <a:lnTo>
                    <a:pt x="39" y="466"/>
                  </a:lnTo>
                  <a:lnTo>
                    <a:pt x="46" y="440"/>
                  </a:lnTo>
                  <a:lnTo>
                    <a:pt x="54" y="413"/>
                  </a:lnTo>
                  <a:lnTo>
                    <a:pt x="55" y="399"/>
                  </a:lnTo>
                  <a:lnTo>
                    <a:pt x="55" y="385"/>
                  </a:lnTo>
                  <a:lnTo>
                    <a:pt x="55" y="373"/>
                  </a:lnTo>
                  <a:lnTo>
                    <a:pt x="58" y="359"/>
                  </a:lnTo>
                  <a:lnTo>
                    <a:pt x="66" y="350"/>
                  </a:lnTo>
                  <a:lnTo>
                    <a:pt x="77" y="344"/>
                  </a:lnTo>
                  <a:lnTo>
                    <a:pt x="88" y="339"/>
                  </a:lnTo>
                  <a:lnTo>
                    <a:pt x="100" y="332"/>
                  </a:lnTo>
                  <a:lnTo>
                    <a:pt x="112" y="321"/>
                  </a:lnTo>
                  <a:lnTo>
                    <a:pt x="123" y="312"/>
                  </a:lnTo>
                  <a:lnTo>
                    <a:pt x="132" y="301"/>
                  </a:lnTo>
                  <a:lnTo>
                    <a:pt x="141" y="290"/>
                  </a:lnTo>
                  <a:lnTo>
                    <a:pt x="149" y="280"/>
                  </a:lnTo>
                  <a:lnTo>
                    <a:pt x="159" y="270"/>
                  </a:lnTo>
                  <a:lnTo>
                    <a:pt x="172" y="261"/>
                  </a:lnTo>
                  <a:lnTo>
                    <a:pt x="186" y="252"/>
                  </a:lnTo>
                  <a:lnTo>
                    <a:pt x="201" y="244"/>
                  </a:lnTo>
                  <a:lnTo>
                    <a:pt x="216" y="237"/>
                  </a:lnTo>
                  <a:lnTo>
                    <a:pt x="230" y="231"/>
                  </a:lnTo>
                  <a:lnTo>
                    <a:pt x="244" y="225"/>
                  </a:lnTo>
                  <a:lnTo>
                    <a:pt x="257" y="217"/>
                  </a:lnTo>
                  <a:lnTo>
                    <a:pt x="273" y="211"/>
                  </a:lnTo>
                  <a:lnTo>
                    <a:pt x="287" y="202"/>
                  </a:lnTo>
                  <a:lnTo>
                    <a:pt x="302" y="192"/>
                  </a:lnTo>
                  <a:lnTo>
                    <a:pt x="329" y="171"/>
                  </a:lnTo>
                  <a:lnTo>
                    <a:pt x="352" y="145"/>
                  </a:lnTo>
                  <a:lnTo>
                    <a:pt x="372" y="119"/>
                  </a:lnTo>
                  <a:lnTo>
                    <a:pt x="392" y="92"/>
                  </a:lnTo>
                  <a:lnTo>
                    <a:pt x="411" y="66"/>
                  </a:lnTo>
                  <a:lnTo>
                    <a:pt x="432" y="41"/>
                  </a:lnTo>
                  <a:lnTo>
                    <a:pt x="456" y="18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3668" y="1574"/>
              <a:ext cx="517" cy="787"/>
            </a:xfrm>
            <a:custGeom>
              <a:avLst/>
              <a:gdLst>
                <a:gd name="T0" fmla="*/ 124 w 666"/>
                <a:gd name="T1" fmla="*/ 893 h 1121"/>
                <a:gd name="T2" fmla="*/ 96 w 666"/>
                <a:gd name="T3" fmla="*/ 896 h 1121"/>
                <a:gd name="T4" fmla="*/ 50 w 666"/>
                <a:gd name="T5" fmla="*/ 885 h 1121"/>
                <a:gd name="T6" fmla="*/ 17 w 666"/>
                <a:gd name="T7" fmla="*/ 856 h 1121"/>
                <a:gd name="T8" fmla="*/ 0 w 666"/>
                <a:gd name="T9" fmla="*/ 786 h 1121"/>
                <a:gd name="T10" fmla="*/ 11 w 666"/>
                <a:gd name="T11" fmla="*/ 677 h 1121"/>
                <a:gd name="T12" fmla="*/ 41 w 666"/>
                <a:gd name="T13" fmla="*/ 543 h 1121"/>
                <a:gd name="T14" fmla="*/ 27 w 666"/>
                <a:gd name="T15" fmla="*/ 310 h 1121"/>
                <a:gd name="T16" fmla="*/ 47 w 666"/>
                <a:gd name="T17" fmla="*/ 229 h 1121"/>
                <a:gd name="T18" fmla="*/ 81 w 666"/>
                <a:gd name="T19" fmla="*/ 170 h 1121"/>
                <a:gd name="T20" fmla="*/ 116 w 666"/>
                <a:gd name="T21" fmla="*/ 165 h 1121"/>
                <a:gd name="T22" fmla="*/ 150 w 666"/>
                <a:gd name="T23" fmla="*/ 165 h 1121"/>
                <a:gd name="T24" fmla="*/ 180 w 666"/>
                <a:gd name="T25" fmla="*/ 145 h 1121"/>
                <a:gd name="T26" fmla="*/ 194 w 666"/>
                <a:gd name="T27" fmla="*/ 102 h 1121"/>
                <a:gd name="T28" fmla="*/ 223 w 666"/>
                <a:gd name="T29" fmla="*/ 89 h 1121"/>
                <a:gd name="T30" fmla="*/ 256 w 666"/>
                <a:gd name="T31" fmla="*/ 84 h 1121"/>
                <a:gd name="T32" fmla="*/ 298 w 666"/>
                <a:gd name="T33" fmla="*/ 72 h 1121"/>
                <a:gd name="T34" fmla="*/ 346 w 666"/>
                <a:gd name="T35" fmla="*/ 46 h 1121"/>
                <a:gd name="T36" fmla="*/ 392 w 666"/>
                <a:gd name="T37" fmla="*/ 12 h 1121"/>
                <a:gd name="T38" fmla="*/ 416 w 666"/>
                <a:gd name="T39" fmla="*/ 60 h 1121"/>
                <a:gd name="T40" fmla="*/ 441 w 666"/>
                <a:gd name="T41" fmla="*/ 121 h 1121"/>
                <a:gd name="T42" fmla="*/ 470 w 666"/>
                <a:gd name="T43" fmla="*/ 141 h 1121"/>
                <a:gd name="T44" fmla="*/ 502 w 666"/>
                <a:gd name="T45" fmla="*/ 158 h 1121"/>
                <a:gd name="T46" fmla="*/ 568 w 666"/>
                <a:gd name="T47" fmla="*/ 214 h 1121"/>
                <a:gd name="T48" fmla="*/ 637 w 666"/>
                <a:gd name="T49" fmla="*/ 287 h 1121"/>
                <a:gd name="T50" fmla="*/ 666 w 666"/>
                <a:gd name="T51" fmla="*/ 382 h 1121"/>
                <a:gd name="T52" fmla="*/ 652 w 666"/>
                <a:gd name="T53" fmla="*/ 474 h 1121"/>
                <a:gd name="T54" fmla="*/ 617 w 666"/>
                <a:gd name="T55" fmla="*/ 553 h 1121"/>
                <a:gd name="T56" fmla="*/ 566 w 666"/>
                <a:gd name="T57" fmla="*/ 641 h 1121"/>
                <a:gd name="T58" fmla="*/ 522 w 666"/>
                <a:gd name="T59" fmla="*/ 720 h 1121"/>
                <a:gd name="T60" fmla="*/ 479 w 666"/>
                <a:gd name="T61" fmla="*/ 801 h 1121"/>
                <a:gd name="T62" fmla="*/ 425 w 666"/>
                <a:gd name="T63" fmla="*/ 891 h 1121"/>
                <a:gd name="T64" fmla="*/ 355 w 666"/>
                <a:gd name="T65" fmla="*/ 949 h 1121"/>
                <a:gd name="T66" fmla="*/ 269 w 666"/>
                <a:gd name="T67" fmla="*/ 1009 h 1121"/>
                <a:gd name="T68" fmla="*/ 236 w 666"/>
                <a:gd name="T69" fmla="*/ 1034 h 1121"/>
                <a:gd name="T70" fmla="*/ 203 w 666"/>
                <a:gd name="T71" fmla="*/ 1052 h 1121"/>
                <a:gd name="T72" fmla="*/ 170 w 666"/>
                <a:gd name="T73" fmla="*/ 1076 h 1121"/>
                <a:gd name="T74" fmla="*/ 142 w 666"/>
                <a:gd name="T75" fmla="*/ 1102 h 1121"/>
                <a:gd name="T76" fmla="*/ 113 w 666"/>
                <a:gd name="T77" fmla="*/ 1119 h 1121"/>
                <a:gd name="T78" fmla="*/ 70 w 666"/>
                <a:gd name="T79" fmla="*/ 1112 h 1121"/>
                <a:gd name="T80" fmla="*/ 43 w 666"/>
                <a:gd name="T81" fmla="*/ 1075 h 1121"/>
                <a:gd name="T82" fmla="*/ 18 w 666"/>
                <a:gd name="T83" fmla="*/ 1027 h 1121"/>
                <a:gd name="T84" fmla="*/ 70 w 666"/>
                <a:gd name="T85" fmla="*/ 982 h 1121"/>
                <a:gd name="T86" fmla="*/ 113 w 666"/>
                <a:gd name="T87" fmla="*/ 93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6" h="1121">
                  <a:moveTo>
                    <a:pt x="135" y="891"/>
                  </a:moveTo>
                  <a:lnTo>
                    <a:pt x="130" y="891"/>
                  </a:lnTo>
                  <a:lnTo>
                    <a:pt x="124" y="893"/>
                  </a:lnTo>
                  <a:lnTo>
                    <a:pt x="119" y="896"/>
                  </a:lnTo>
                  <a:lnTo>
                    <a:pt x="113" y="896"/>
                  </a:lnTo>
                  <a:lnTo>
                    <a:pt x="96" y="896"/>
                  </a:lnTo>
                  <a:lnTo>
                    <a:pt x="79" y="893"/>
                  </a:lnTo>
                  <a:lnTo>
                    <a:pt x="64" y="890"/>
                  </a:lnTo>
                  <a:lnTo>
                    <a:pt x="50" y="885"/>
                  </a:lnTo>
                  <a:lnTo>
                    <a:pt x="37" y="878"/>
                  </a:lnTo>
                  <a:lnTo>
                    <a:pt x="26" y="868"/>
                  </a:lnTo>
                  <a:lnTo>
                    <a:pt x="17" y="856"/>
                  </a:lnTo>
                  <a:lnTo>
                    <a:pt x="9" y="842"/>
                  </a:lnTo>
                  <a:lnTo>
                    <a:pt x="1" y="813"/>
                  </a:lnTo>
                  <a:lnTo>
                    <a:pt x="0" y="786"/>
                  </a:lnTo>
                  <a:lnTo>
                    <a:pt x="3" y="758"/>
                  </a:lnTo>
                  <a:lnTo>
                    <a:pt x="4" y="726"/>
                  </a:lnTo>
                  <a:lnTo>
                    <a:pt x="11" y="677"/>
                  </a:lnTo>
                  <a:lnTo>
                    <a:pt x="23" y="635"/>
                  </a:lnTo>
                  <a:lnTo>
                    <a:pt x="35" y="592"/>
                  </a:lnTo>
                  <a:lnTo>
                    <a:pt x="41" y="543"/>
                  </a:lnTo>
                  <a:lnTo>
                    <a:pt x="23" y="367"/>
                  </a:lnTo>
                  <a:lnTo>
                    <a:pt x="24" y="338"/>
                  </a:lnTo>
                  <a:lnTo>
                    <a:pt x="27" y="310"/>
                  </a:lnTo>
                  <a:lnTo>
                    <a:pt x="34" y="284"/>
                  </a:lnTo>
                  <a:lnTo>
                    <a:pt x="41" y="255"/>
                  </a:lnTo>
                  <a:lnTo>
                    <a:pt x="47" y="229"/>
                  </a:lnTo>
                  <a:lnTo>
                    <a:pt x="52" y="205"/>
                  </a:lnTo>
                  <a:lnTo>
                    <a:pt x="63" y="185"/>
                  </a:lnTo>
                  <a:lnTo>
                    <a:pt x="81" y="170"/>
                  </a:lnTo>
                  <a:lnTo>
                    <a:pt x="93" y="167"/>
                  </a:lnTo>
                  <a:lnTo>
                    <a:pt x="104" y="165"/>
                  </a:lnTo>
                  <a:lnTo>
                    <a:pt x="116" y="165"/>
                  </a:lnTo>
                  <a:lnTo>
                    <a:pt x="127" y="165"/>
                  </a:lnTo>
                  <a:lnTo>
                    <a:pt x="139" y="165"/>
                  </a:lnTo>
                  <a:lnTo>
                    <a:pt x="150" y="165"/>
                  </a:lnTo>
                  <a:lnTo>
                    <a:pt x="161" y="162"/>
                  </a:lnTo>
                  <a:lnTo>
                    <a:pt x="171" y="156"/>
                  </a:lnTo>
                  <a:lnTo>
                    <a:pt x="180" y="145"/>
                  </a:lnTo>
                  <a:lnTo>
                    <a:pt x="184" y="130"/>
                  </a:lnTo>
                  <a:lnTo>
                    <a:pt x="187" y="116"/>
                  </a:lnTo>
                  <a:lnTo>
                    <a:pt x="194" y="102"/>
                  </a:lnTo>
                  <a:lnTo>
                    <a:pt x="203" y="95"/>
                  </a:lnTo>
                  <a:lnTo>
                    <a:pt x="213" y="90"/>
                  </a:lnTo>
                  <a:lnTo>
                    <a:pt x="223" y="89"/>
                  </a:lnTo>
                  <a:lnTo>
                    <a:pt x="234" y="86"/>
                  </a:lnTo>
                  <a:lnTo>
                    <a:pt x="245" y="86"/>
                  </a:lnTo>
                  <a:lnTo>
                    <a:pt x="256" y="84"/>
                  </a:lnTo>
                  <a:lnTo>
                    <a:pt x="268" y="83"/>
                  </a:lnTo>
                  <a:lnTo>
                    <a:pt x="278" y="80"/>
                  </a:lnTo>
                  <a:lnTo>
                    <a:pt x="298" y="72"/>
                  </a:lnTo>
                  <a:lnTo>
                    <a:pt x="315" y="64"/>
                  </a:lnTo>
                  <a:lnTo>
                    <a:pt x="332" y="55"/>
                  </a:lnTo>
                  <a:lnTo>
                    <a:pt x="346" y="46"/>
                  </a:lnTo>
                  <a:lnTo>
                    <a:pt x="361" y="35"/>
                  </a:lnTo>
                  <a:lnTo>
                    <a:pt x="375" y="23"/>
                  </a:lnTo>
                  <a:lnTo>
                    <a:pt x="392" y="12"/>
                  </a:lnTo>
                  <a:lnTo>
                    <a:pt x="409" y="0"/>
                  </a:lnTo>
                  <a:lnTo>
                    <a:pt x="415" y="31"/>
                  </a:lnTo>
                  <a:lnTo>
                    <a:pt x="416" y="60"/>
                  </a:lnTo>
                  <a:lnTo>
                    <a:pt x="419" y="87"/>
                  </a:lnTo>
                  <a:lnTo>
                    <a:pt x="432" y="112"/>
                  </a:lnTo>
                  <a:lnTo>
                    <a:pt x="441" y="121"/>
                  </a:lnTo>
                  <a:lnTo>
                    <a:pt x="450" y="128"/>
                  </a:lnTo>
                  <a:lnTo>
                    <a:pt x="461" y="135"/>
                  </a:lnTo>
                  <a:lnTo>
                    <a:pt x="470" y="141"/>
                  </a:lnTo>
                  <a:lnTo>
                    <a:pt x="481" y="145"/>
                  </a:lnTo>
                  <a:lnTo>
                    <a:pt x="491" y="150"/>
                  </a:lnTo>
                  <a:lnTo>
                    <a:pt x="502" y="158"/>
                  </a:lnTo>
                  <a:lnTo>
                    <a:pt x="513" y="165"/>
                  </a:lnTo>
                  <a:lnTo>
                    <a:pt x="540" y="191"/>
                  </a:lnTo>
                  <a:lnTo>
                    <a:pt x="568" y="214"/>
                  </a:lnTo>
                  <a:lnTo>
                    <a:pt x="594" y="237"/>
                  </a:lnTo>
                  <a:lnTo>
                    <a:pt x="617" y="261"/>
                  </a:lnTo>
                  <a:lnTo>
                    <a:pt x="637" y="287"/>
                  </a:lnTo>
                  <a:lnTo>
                    <a:pt x="652" y="315"/>
                  </a:lnTo>
                  <a:lnTo>
                    <a:pt x="663" y="347"/>
                  </a:lnTo>
                  <a:lnTo>
                    <a:pt x="666" y="382"/>
                  </a:lnTo>
                  <a:lnTo>
                    <a:pt x="664" y="416"/>
                  </a:lnTo>
                  <a:lnTo>
                    <a:pt x="660" y="446"/>
                  </a:lnTo>
                  <a:lnTo>
                    <a:pt x="652" y="474"/>
                  </a:lnTo>
                  <a:lnTo>
                    <a:pt x="643" y="500"/>
                  </a:lnTo>
                  <a:lnTo>
                    <a:pt x="631" y="528"/>
                  </a:lnTo>
                  <a:lnTo>
                    <a:pt x="617" y="553"/>
                  </a:lnTo>
                  <a:lnTo>
                    <a:pt x="601" y="581"/>
                  </a:lnTo>
                  <a:lnTo>
                    <a:pt x="585" y="610"/>
                  </a:lnTo>
                  <a:lnTo>
                    <a:pt x="566" y="641"/>
                  </a:lnTo>
                  <a:lnTo>
                    <a:pt x="551" y="668"/>
                  </a:lnTo>
                  <a:lnTo>
                    <a:pt x="536" y="696"/>
                  </a:lnTo>
                  <a:lnTo>
                    <a:pt x="522" y="720"/>
                  </a:lnTo>
                  <a:lnTo>
                    <a:pt x="508" y="746"/>
                  </a:lnTo>
                  <a:lnTo>
                    <a:pt x="494" y="774"/>
                  </a:lnTo>
                  <a:lnTo>
                    <a:pt x="479" y="801"/>
                  </a:lnTo>
                  <a:lnTo>
                    <a:pt x="464" y="833"/>
                  </a:lnTo>
                  <a:lnTo>
                    <a:pt x="445" y="864"/>
                  </a:lnTo>
                  <a:lnTo>
                    <a:pt x="425" y="891"/>
                  </a:lnTo>
                  <a:lnTo>
                    <a:pt x="404" y="913"/>
                  </a:lnTo>
                  <a:lnTo>
                    <a:pt x="379" y="933"/>
                  </a:lnTo>
                  <a:lnTo>
                    <a:pt x="355" y="949"/>
                  </a:lnTo>
                  <a:lnTo>
                    <a:pt x="327" y="968"/>
                  </a:lnTo>
                  <a:lnTo>
                    <a:pt x="298" y="988"/>
                  </a:lnTo>
                  <a:lnTo>
                    <a:pt x="269" y="1009"/>
                  </a:lnTo>
                  <a:lnTo>
                    <a:pt x="257" y="1018"/>
                  </a:lnTo>
                  <a:lnTo>
                    <a:pt x="246" y="1026"/>
                  </a:lnTo>
                  <a:lnTo>
                    <a:pt x="236" y="1034"/>
                  </a:lnTo>
                  <a:lnTo>
                    <a:pt x="225" y="1040"/>
                  </a:lnTo>
                  <a:lnTo>
                    <a:pt x="214" y="1046"/>
                  </a:lnTo>
                  <a:lnTo>
                    <a:pt x="203" y="1052"/>
                  </a:lnTo>
                  <a:lnTo>
                    <a:pt x="193" y="1060"/>
                  </a:lnTo>
                  <a:lnTo>
                    <a:pt x="180" y="1067"/>
                  </a:lnTo>
                  <a:lnTo>
                    <a:pt x="170" y="1076"/>
                  </a:lnTo>
                  <a:lnTo>
                    <a:pt x="161" y="1086"/>
                  </a:lnTo>
                  <a:lnTo>
                    <a:pt x="151" y="1095"/>
                  </a:lnTo>
                  <a:lnTo>
                    <a:pt x="142" y="1102"/>
                  </a:lnTo>
                  <a:lnTo>
                    <a:pt x="133" y="1110"/>
                  </a:lnTo>
                  <a:lnTo>
                    <a:pt x="124" y="1116"/>
                  </a:lnTo>
                  <a:lnTo>
                    <a:pt x="113" y="1119"/>
                  </a:lnTo>
                  <a:lnTo>
                    <a:pt x="99" y="1121"/>
                  </a:lnTo>
                  <a:lnTo>
                    <a:pt x="83" y="1118"/>
                  </a:lnTo>
                  <a:lnTo>
                    <a:pt x="70" y="1112"/>
                  </a:lnTo>
                  <a:lnTo>
                    <a:pt x="60" y="1102"/>
                  </a:lnTo>
                  <a:lnTo>
                    <a:pt x="50" y="1089"/>
                  </a:lnTo>
                  <a:lnTo>
                    <a:pt x="43" y="1075"/>
                  </a:lnTo>
                  <a:lnTo>
                    <a:pt x="35" y="1058"/>
                  </a:lnTo>
                  <a:lnTo>
                    <a:pt x="27" y="1043"/>
                  </a:lnTo>
                  <a:lnTo>
                    <a:pt x="18" y="1027"/>
                  </a:lnTo>
                  <a:lnTo>
                    <a:pt x="37" y="1012"/>
                  </a:lnTo>
                  <a:lnTo>
                    <a:pt x="53" y="997"/>
                  </a:lnTo>
                  <a:lnTo>
                    <a:pt x="70" y="982"/>
                  </a:lnTo>
                  <a:lnTo>
                    <a:pt x="86" y="966"/>
                  </a:lnTo>
                  <a:lnTo>
                    <a:pt x="99" y="949"/>
                  </a:lnTo>
                  <a:lnTo>
                    <a:pt x="113" y="931"/>
                  </a:lnTo>
                  <a:lnTo>
                    <a:pt x="124" y="911"/>
                  </a:lnTo>
                  <a:lnTo>
                    <a:pt x="135" y="8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58"/>
            <p:cNvSpPr>
              <a:spLocks/>
            </p:cNvSpPr>
            <p:nvPr/>
          </p:nvSpPr>
          <p:spPr bwMode="auto">
            <a:xfrm>
              <a:off x="3715" y="1675"/>
              <a:ext cx="166" cy="469"/>
            </a:xfrm>
            <a:custGeom>
              <a:avLst/>
              <a:gdLst>
                <a:gd name="T0" fmla="*/ 169 w 214"/>
                <a:gd name="T1" fmla="*/ 0 h 668"/>
                <a:gd name="T2" fmla="*/ 120 w 214"/>
                <a:gd name="T3" fmla="*/ 70 h 668"/>
                <a:gd name="T4" fmla="*/ 134 w 214"/>
                <a:gd name="T5" fmla="*/ 121 h 668"/>
                <a:gd name="T6" fmla="*/ 0 w 214"/>
                <a:gd name="T7" fmla="*/ 582 h 668"/>
                <a:gd name="T8" fmla="*/ 67 w 214"/>
                <a:gd name="T9" fmla="*/ 668 h 668"/>
                <a:gd name="T10" fmla="*/ 174 w 214"/>
                <a:gd name="T11" fmla="*/ 568 h 668"/>
                <a:gd name="T12" fmla="*/ 169 w 214"/>
                <a:gd name="T13" fmla="*/ 134 h 668"/>
                <a:gd name="T14" fmla="*/ 214 w 214"/>
                <a:gd name="T15" fmla="*/ 84 h 668"/>
                <a:gd name="T16" fmla="*/ 197 w 214"/>
                <a:gd name="T17" fmla="*/ 12 h 668"/>
                <a:gd name="T18" fmla="*/ 169 w 214"/>
                <a:gd name="T1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668">
                  <a:moveTo>
                    <a:pt x="169" y="0"/>
                  </a:moveTo>
                  <a:lnTo>
                    <a:pt x="120" y="70"/>
                  </a:lnTo>
                  <a:lnTo>
                    <a:pt x="134" y="121"/>
                  </a:lnTo>
                  <a:lnTo>
                    <a:pt x="0" y="582"/>
                  </a:lnTo>
                  <a:lnTo>
                    <a:pt x="67" y="668"/>
                  </a:lnTo>
                  <a:lnTo>
                    <a:pt x="174" y="568"/>
                  </a:lnTo>
                  <a:lnTo>
                    <a:pt x="169" y="134"/>
                  </a:lnTo>
                  <a:lnTo>
                    <a:pt x="214" y="84"/>
                  </a:lnTo>
                  <a:lnTo>
                    <a:pt x="197" y="1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3811" y="1353"/>
              <a:ext cx="202" cy="327"/>
            </a:xfrm>
            <a:custGeom>
              <a:avLst/>
              <a:gdLst>
                <a:gd name="T0" fmla="*/ 49 w 260"/>
                <a:gd name="T1" fmla="*/ 466 h 466"/>
                <a:gd name="T2" fmla="*/ 98 w 260"/>
                <a:gd name="T3" fmla="*/ 451 h 466"/>
                <a:gd name="T4" fmla="*/ 141 w 260"/>
                <a:gd name="T5" fmla="*/ 427 h 466"/>
                <a:gd name="T6" fmla="*/ 178 w 260"/>
                <a:gd name="T7" fmla="*/ 396 h 466"/>
                <a:gd name="T8" fmla="*/ 208 w 260"/>
                <a:gd name="T9" fmla="*/ 358 h 466"/>
                <a:gd name="T10" fmla="*/ 231 w 260"/>
                <a:gd name="T11" fmla="*/ 315 h 466"/>
                <a:gd name="T12" fmla="*/ 247 w 260"/>
                <a:gd name="T13" fmla="*/ 268 h 466"/>
                <a:gd name="T14" fmla="*/ 257 w 260"/>
                <a:gd name="T15" fmla="*/ 217 h 466"/>
                <a:gd name="T16" fmla="*/ 260 w 260"/>
                <a:gd name="T17" fmla="*/ 164 h 466"/>
                <a:gd name="T18" fmla="*/ 259 w 260"/>
                <a:gd name="T19" fmla="*/ 133 h 466"/>
                <a:gd name="T20" fmla="*/ 253 w 260"/>
                <a:gd name="T21" fmla="*/ 104 h 466"/>
                <a:gd name="T22" fmla="*/ 243 w 260"/>
                <a:gd name="T23" fmla="*/ 77 h 466"/>
                <a:gd name="T24" fmla="*/ 230 w 260"/>
                <a:gd name="T25" fmla="*/ 52 h 466"/>
                <a:gd name="T26" fmla="*/ 213 w 260"/>
                <a:gd name="T27" fmla="*/ 31 h 466"/>
                <a:gd name="T28" fmla="*/ 191 w 260"/>
                <a:gd name="T29" fmla="*/ 14 h 466"/>
                <a:gd name="T30" fmla="*/ 167 w 260"/>
                <a:gd name="T31" fmla="*/ 3 h 466"/>
                <a:gd name="T32" fmla="*/ 139 w 260"/>
                <a:gd name="T33" fmla="*/ 0 h 466"/>
                <a:gd name="T34" fmla="*/ 100 w 260"/>
                <a:gd name="T35" fmla="*/ 6 h 466"/>
                <a:gd name="T36" fmla="*/ 69 w 260"/>
                <a:gd name="T37" fmla="*/ 25 h 466"/>
                <a:gd name="T38" fmla="*/ 44 w 260"/>
                <a:gd name="T39" fmla="*/ 52 h 466"/>
                <a:gd name="T40" fmla="*/ 26 w 260"/>
                <a:gd name="T41" fmla="*/ 87 h 466"/>
                <a:gd name="T42" fmla="*/ 14 w 260"/>
                <a:gd name="T43" fmla="*/ 127 h 466"/>
                <a:gd name="T44" fmla="*/ 6 w 260"/>
                <a:gd name="T45" fmla="*/ 171 h 466"/>
                <a:gd name="T46" fmla="*/ 2 w 260"/>
                <a:gd name="T47" fmla="*/ 216 h 466"/>
                <a:gd name="T48" fmla="*/ 0 w 260"/>
                <a:gd name="T49" fmla="*/ 260 h 466"/>
                <a:gd name="T50" fmla="*/ 2 w 260"/>
                <a:gd name="T51" fmla="*/ 289 h 466"/>
                <a:gd name="T52" fmla="*/ 6 w 260"/>
                <a:gd name="T53" fmla="*/ 317 h 466"/>
                <a:gd name="T54" fmla="*/ 12 w 260"/>
                <a:gd name="T55" fmla="*/ 341 h 466"/>
                <a:gd name="T56" fmla="*/ 20 w 260"/>
                <a:gd name="T57" fmla="*/ 364 h 466"/>
                <a:gd name="T58" fmla="*/ 29 w 260"/>
                <a:gd name="T59" fmla="*/ 387 h 466"/>
                <a:gd name="T60" fmla="*/ 37 w 260"/>
                <a:gd name="T61" fmla="*/ 411 h 466"/>
                <a:gd name="T62" fmla="*/ 44 w 260"/>
                <a:gd name="T63" fmla="*/ 437 h 466"/>
                <a:gd name="T64" fmla="*/ 49 w 260"/>
                <a:gd name="T6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466">
                  <a:moveTo>
                    <a:pt x="49" y="466"/>
                  </a:moveTo>
                  <a:lnTo>
                    <a:pt x="98" y="451"/>
                  </a:lnTo>
                  <a:lnTo>
                    <a:pt x="141" y="427"/>
                  </a:lnTo>
                  <a:lnTo>
                    <a:pt x="178" y="396"/>
                  </a:lnTo>
                  <a:lnTo>
                    <a:pt x="208" y="358"/>
                  </a:lnTo>
                  <a:lnTo>
                    <a:pt x="231" y="315"/>
                  </a:lnTo>
                  <a:lnTo>
                    <a:pt x="247" y="268"/>
                  </a:lnTo>
                  <a:lnTo>
                    <a:pt x="257" y="217"/>
                  </a:lnTo>
                  <a:lnTo>
                    <a:pt x="260" y="164"/>
                  </a:lnTo>
                  <a:lnTo>
                    <a:pt x="259" y="133"/>
                  </a:lnTo>
                  <a:lnTo>
                    <a:pt x="253" y="104"/>
                  </a:lnTo>
                  <a:lnTo>
                    <a:pt x="243" y="77"/>
                  </a:lnTo>
                  <a:lnTo>
                    <a:pt x="230" y="52"/>
                  </a:lnTo>
                  <a:lnTo>
                    <a:pt x="213" y="31"/>
                  </a:lnTo>
                  <a:lnTo>
                    <a:pt x="191" y="14"/>
                  </a:lnTo>
                  <a:lnTo>
                    <a:pt x="167" y="3"/>
                  </a:lnTo>
                  <a:lnTo>
                    <a:pt x="139" y="0"/>
                  </a:lnTo>
                  <a:lnTo>
                    <a:pt x="100" y="6"/>
                  </a:lnTo>
                  <a:lnTo>
                    <a:pt x="69" y="25"/>
                  </a:lnTo>
                  <a:lnTo>
                    <a:pt x="44" y="52"/>
                  </a:lnTo>
                  <a:lnTo>
                    <a:pt x="26" y="87"/>
                  </a:lnTo>
                  <a:lnTo>
                    <a:pt x="14" y="127"/>
                  </a:lnTo>
                  <a:lnTo>
                    <a:pt x="6" y="171"/>
                  </a:lnTo>
                  <a:lnTo>
                    <a:pt x="2" y="216"/>
                  </a:lnTo>
                  <a:lnTo>
                    <a:pt x="0" y="260"/>
                  </a:lnTo>
                  <a:lnTo>
                    <a:pt x="2" y="289"/>
                  </a:lnTo>
                  <a:lnTo>
                    <a:pt x="6" y="317"/>
                  </a:lnTo>
                  <a:lnTo>
                    <a:pt x="12" y="341"/>
                  </a:lnTo>
                  <a:lnTo>
                    <a:pt x="20" y="364"/>
                  </a:lnTo>
                  <a:lnTo>
                    <a:pt x="29" y="387"/>
                  </a:lnTo>
                  <a:lnTo>
                    <a:pt x="37" y="411"/>
                  </a:lnTo>
                  <a:lnTo>
                    <a:pt x="44" y="437"/>
                  </a:lnTo>
                  <a:lnTo>
                    <a:pt x="49" y="46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 rot="524030">
              <a:off x="3452" y="1765"/>
              <a:ext cx="86" cy="199"/>
            </a:xfrm>
            <a:custGeom>
              <a:avLst/>
              <a:gdLst>
                <a:gd name="T0" fmla="*/ 0 w 112"/>
                <a:gd name="T1" fmla="*/ 283 h 283"/>
                <a:gd name="T2" fmla="*/ 25 w 112"/>
                <a:gd name="T3" fmla="*/ 277 h 283"/>
                <a:gd name="T4" fmla="*/ 46 w 112"/>
                <a:gd name="T5" fmla="*/ 266 h 283"/>
                <a:gd name="T6" fmla="*/ 66 w 112"/>
                <a:gd name="T7" fmla="*/ 254 h 283"/>
                <a:gd name="T8" fmla="*/ 82 w 112"/>
                <a:gd name="T9" fmla="*/ 237 h 283"/>
                <a:gd name="T10" fmla="*/ 95 w 112"/>
                <a:gd name="T11" fmla="*/ 217 h 283"/>
                <a:gd name="T12" fmla="*/ 104 w 112"/>
                <a:gd name="T13" fmla="*/ 196 h 283"/>
                <a:gd name="T14" fmla="*/ 111 w 112"/>
                <a:gd name="T15" fmla="*/ 173 h 283"/>
                <a:gd name="T16" fmla="*/ 112 w 112"/>
                <a:gd name="T17" fmla="*/ 148 h 283"/>
                <a:gd name="T18" fmla="*/ 111 w 112"/>
                <a:gd name="T19" fmla="*/ 136 h 283"/>
                <a:gd name="T20" fmla="*/ 104 w 112"/>
                <a:gd name="T21" fmla="*/ 125 h 283"/>
                <a:gd name="T22" fmla="*/ 98 w 112"/>
                <a:gd name="T23" fmla="*/ 115 h 283"/>
                <a:gd name="T24" fmla="*/ 94 w 112"/>
                <a:gd name="T25" fmla="*/ 102 h 283"/>
                <a:gd name="T26" fmla="*/ 89 w 112"/>
                <a:gd name="T27" fmla="*/ 72 h 283"/>
                <a:gd name="T28" fmla="*/ 86 w 112"/>
                <a:gd name="T29" fmla="*/ 41 h 283"/>
                <a:gd name="T30" fmla="*/ 75 w 112"/>
                <a:gd name="T31" fmla="*/ 17 h 283"/>
                <a:gd name="T32" fmla="*/ 54 w 112"/>
                <a:gd name="T33" fmla="*/ 0 h 283"/>
                <a:gd name="T34" fmla="*/ 19 w 112"/>
                <a:gd name="T35" fmla="*/ 0 h 283"/>
                <a:gd name="T36" fmla="*/ 20 w 112"/>
                <a:gd name="T37" fmla="*/ 35 h 283"/>
                <a:gd name="T38" fmla="*/ 25 w 112"/>
                <a:gd name="T39" fmla="*/ 64 h 283"/>
                <a:gd name="T40" fmla="*/ 29 w 112"/>
                <a:gd name="T41" fmla="*/ 95 h 283"/>
                <a:gd name="T42" fmla="*/ 31 w 112"/>
                <a:gd name="T43" fmla="*/ 130 h 283"/>
                <a:gd name="T44" fmla="*/ 28 w 112"/>
                <a:gd name="T45" fmla="*/ 170 h 283"/>
                <a:gd name="T46" fmla="*/ 20 w 112"/>
                <a:gd name="T47" fmla="*/ 206 h 283"/>
                <a:gd name="T48" fmla="*/ 11 w 112"/>
                <a:gd name="T49" fmla="*/ 243 h 283"/>
                <a:gd name="T50" fmla="*/ 0 w 112"/>
                <a:gd name="T5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283">
                  <a:moveTo>
                    <a:pt x="0" y="283"/>
                  </a:moveTo>
                  <a:lnTo>
                    <a:pt x="25" y="277"/>
                  </a:lnTo>
                  <a:lnTo>
                    <a:pt x="46" y="266"/>
                  </a:lnTo>
                  <a:lnTo>
                    <a:pt x="66" y="254"/>
                  </a:lnTo>
                  <a:lnTo>
                    <a:pt x="82" y="237"/>
                  </a:lnTo>
                  <a:lnTo>
                    <a:pt x="95" y="217"/>
                  </a:lnTo>
                  <a:lnTo>
                    <a:pt x="104" y="196"/>
                  </a:lnTo>
                  <a:lnTo>
                    <a:pt x="111" y="173"/>
                  </a:lnTo>
                  <a:lnTo>
                    <a:pt x="112" y="148"/>
                  </a:lnTo>
                  <a:lnTo>
                    <a:pt x="111" y="136"/>
                  </a:lnTo>
                  <a:lnTo>
                    <a:pt x="104" y="125"/>
                  </a:lnTo>
                  <a:lnTo>
                    <a:pt x="98" y="115"/>
                  </a:lnTo>
                  <a:lnTo>
                    <a:pt x="94" y="102"/>
                  </a:lnTo>
                  <a:lnTo>
                    <a:pt x="89" y="72"/>
                  </a:lnTo>
                  <a:lnTo>
                    <a:pt x="86" y="41"/>
                  </a:lnTo>
                  <a:lnTo>
                    <a:pt x="75" y="17"/>
                  </a:lnTo>
                  <a:lnTo>
                    <a:pt x="54" y="0"/>
                  </a:lnTo>
                  <a:lnTo>
                    <a:pt x="19" y="0"/>
                  </a:lnTo>
                  <a:lnTo>
                    <a:pt x="20" y="35"/>
                  </a:lnTo>
                  <a:lnTo>
                    <a:pt x="25" y="64"/>
                  </a:lnTo>
                  <a:lnTo>
                    <a:pt x="29" y="95"/>
                  </a:lnTo>
                  <a:lnTo>
                    <a:pt x="31" y="130"/>
                  </a:lnTo>
                  <a:lnTo>
                    <a:pt x="28" y="170"/>
                  </a:lnTo>
                  <a:lnTo>
                    <a:pt x="20" y="206"/>
                  </a:lnTo>
                  <a:lnTo>
                    <a:pt x="11" y="24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3374" y="1746"/>
              <a:ext cx="88" cy="130"/>
            </a:xfrm>
            <a:custGeom>
              <a:avLst/>
              <a:gdLst>
                <a:gd name="T0" fmla="*/ 17 w 114"/>
                <a:gd name="T1" fmla="*/ 20 h 185"/>
                <a:gd name="T2" fmla="*/ 59 w 114"/>
                <a:gd name="T3" fmla="*/ 0 h 185"/>
                <a:gd name="T4" fmla="*/ 72 w 114"/>
                <a:gd name="T5" fmla="*/ 12 h 185"/>
                <a:gd name="T6" fmla="*/ 85 w 114"/>
                <a:gd name="T7" fmla="*/ 26 h 185"/>
                <a:gd name="T8" fmla="*/ 94 w 114"/>
                <a:gd name="T9" fmla="*/ 41 h 185"/>
                <a:gd name="T10" fmla="*/ 100 w 114"/>
                <a:gd name="T11" fmla="*/ 58 h 185"/>
                <a:gd name="T12" fmla="*/ 106 w 114"/>
                <a:gd name="T13" fmla="*/ 77 h 185"/>
                <a:gd name="T14" fmla="*/ 109 w 114"/>
                <a:gd name="T15" fmla="*/ 95 h 185"/>
                <a:gd name="T16" fmla="*/ 112 w 114"/>
                <a:gd name="T17" fmla="*/ 115 h 185"/>
                <a:gd name="T18" fmla="*/ 114 w 114"/>
                <a:gd name="T19" fmla="*/ 133 h 185"/>
                <a:gd name="T20" fmla="*/ 106 w 114"/>
                <a:gd name="T21" fmla="*/ 136 h 185"/>
                <a:gd name="T22" fmla="*/ 98 w 114"/>
                <a:gd name="T23" fmla="*/ 139 h 185"/>
                <a:gd name="T24" fmla="*/ 89 w 114"/>
                <a:gd name="T25" fmla="*/ 141 h 185"/>
                <a:gd name="T26" fmla="*/ 81 w 114"/>
                <a:gd name="T27" fmla="*/ 142 h 185"/>
                <a:gd name="T28" fmla="*/ 72 w 114"/>
                <a:gd name="T29" fmla="*/ 144 h 185"/>
                <a:gd name="T30" fmla="*/ 65 w 114"/>
                <a:gd name="T31" fmla="*/ 142 h 185"/>
                <a:gd name="T32" fmla="*/ 57 w 114"/>
                <a:gd name="T33" fmla="*/ 139 h 185"/>
                <a:gd name="T34" fmla="*/ 49 w 114"/>
                <a:gd name="T35" fmla="*/ 133 h 185"/>
                <a:gd name="T36" fmla="*/ 36 w 114"/>
                <a:gd name="T37" fmla="*/ 142 h 185"/>
                <a:gd name="T38" fmla="*/ 29 w 114"/>
                <a:gd name="T39" fmla="*/ 159 h 185"/>
                <a:gd name="T40" fmla="*/ 25 w 114"/>
                <a:gd name="T41" fmla="*/ 176 h 185"/>
                <a:gd name="T42" fmla="*/ 14 w 114"/>
                <a:gd name="T43" fmla="*/ 185 h 185"/>
                <a:gd name="T44" fmla="*/ 3 w 114"/>
                <a:gd name="T45" fmla="*/ 145 h 185"/>
                <a:gd name="T46" fmla="*/ 0 w 114"/>
                <a:gd name="T47" fmla="*/ 103 h 185"/>
                <a:gd name="T48" fmla="*/ 5 w 114"/>
                <a:gd name="T49" fmla="*/ 60 h 185"/>
                <a:gd name="T50" fmla="*/ 17 w 114"/>
                <a:gd name="T51" fmla="*/ 2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85">
                  <a:moveTo>
                    <a:pt x="17" y="20"/>
                  </a:moveTo>
                  <a:lnTo>
                    <a:pt x="59" y="0"/>
                  </a:lnTo>
                  <a:lnTo>
                    <a:pt x="72" y="12"/>
                  </a:lnTo>
                  <a:lnTo>
                    <a:pt x="85" y="26"/>
                  </a:lnTo>
                  <a:lnTo>
                    <a:pt x="94" y="41"/>
                  </a:lnTo>
                  <a:lnTo>
                    <a:pt x="100" y="58"/>
                  </a:lnTo>
                  <a:lnTo>
                    <a:pt x="106" y="77"/>
                  </a:lnTo>
                  <a:lnTo>
                    <a:pt x="109" y="95"/>
                  </a:lnTo>
                  <a:lnTo>
                    <a:pt x="112" y="115"/>
                  </a:lnTo>
                  <a:lnTo>
                    <a:pt x="114" y="133"/>
                  </a:lnTo>
                  <a:lnTo>
                    <a:pt x="106" y="136"/>
                  </a:lnTo>
                  <a:lnTo>
                    <a:pt x="98" y="139"/>
                  </a:lnTo>
                  <a:lnTo>
                    <a:pt x="89" y="141"/>
                  </a:lnTo>
                  <a:lnTo>
                    <a:pt x="81" y="142"/>
                  </a:lnTo>
                  <a:lnTo>
                    <a:pt x="72" y="144"/>
                  </a:lnTo>
                  <a:lnTo>
                    <a:pt x="65" y="142"/>
                  </a:lnTo>
                  <a:lnTo>
                    <a:pt x="57" y="139"/>
                  </a:lnTo>
                  <a:lnTo>
                    <a:pt x="49" y="133"/>
                  </a:lnTo>
                  <a:lnTo>
                    <a:pt x="36" y="142"/>
                  </a:lnTo>
                  <a:lnTo>
                    <a:pt x="29" y="159"/>
                  </a:lnTo>
                  <a:lnTo>
                    <a:pt x="25" y="176"/>
                  </a:lnTo>
                  <a:lnTo>
                    <a:pt x="14" y="185"/>
                  </a:lnTo>
                  <a:lnTo>
                    <a:pt x="3" y="145"/>
                  </a:lnTo>
                  <a:lnTo>
                    <a:pt x="0" y="103"/>
                  </a:lnTo>
                  <a:lnTo>
                    <a:pt x="5" y="6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62"/>
            <p:cNvSpPr>
              <a:spLocks/>
            </p:cNvSpPr>
            <p:nvPr/>
          </p:nvSpPr>
          <p:spPr bwMode="auto">
            <a:xfrm>
              <a:off x="3498" y="1852"/>
              <a:ext cx="188" cy="205"/>
            </a:xfrm>
            <a:custGeom>
              <a:avLst/>
              <a:gdLst>
                <a:gd name="T0" fmla="*/ 49 w 242"/>
                <a:gd name="T1" fmla="*/ 28 h 291"/>
                <a:gd name="T2" fmla="*/ 60 w 242"/>
                <a:gd name="T3" fmla="*/ 44 h 291"/>
                <a:gd name="T4" fmla="*/ 73 w 242"/>
                <a:gd name="T5" fmla="*/ 57 h 291"/>
                <a:gd name="T6" fmla="*/ 90 w 242"/>
                <a:gd name="T7" fmla="*/ 67 h 291"/>
                <a:gd name="T8" fmla="*/ 107 w 242"/>
                <a:gd name="T9" fmla="*/ 76 h 291"/>
                <a:gd name="T10" fmla="*/ 122 w 242"/>
                <a:gd name="T11" fmla="*/ 87 h 291"/>
                <a:gd name="T12" fmla="*/ 133 w 242"/>
                <a:gd name="T13" fmla="*/ 99 h 291"/>
                <a:gd name="T14" fmla="*/ 141 w 242"/>
                <a:gd name="T15" fmla="*/ 116 h 291"/>
                <a:gd name="T16" fmla="*/ 141 w 242"/>
                <a:gd name="T17" fmla="*/ 139 h 291"/>
                <a:gd name="T18" fmla="*/ 156 w 242"/>
                <a:gd name="T19" fmla="*/ 151 h 291"/>
                <a:gd name="T20" fmla="*/ 171 w 242"/>
                <a:gd name="T21" fmla="*/ 130 h 291"/>
                <a:gd name="T22" fmla="*/ 184 w 242"/>
                <a:gd name="T23" fmla="*/ 106 h 291"/>
                <a:gd name="T24" fmla="*/ 193 w 242"/>
                <a:gd name="T25" fmla="*/ 80 h 291"/>
                <a:gd name="T26" fmla="*/ 197 w 242"/>
                <a:gd name="T27" fmla="*/ 55 h 291"/>
                <a:gd name="T28" fmla="*/ 234 w 242"/>
                <a:gd name="T29" fmla="*/ 0 h 291"/>
                <a:gd name="T30" fmla="*/ 233 w 242"/>
                <a:gd name="T31" fmla="*/ 54 h 291"/>
                <a:gd name="T32" fmla="*/ 237 w 242"/>
                <a:gd name="T33" fmla="*/ 110 h 291"/>
                <a:gd name="T34" fmla="*/ 242 w 242"/>
                <a:gd name="T35" fmla="*/ 168 h 291"/>
                <a:gd name="T36" fmla="*/ 242 w 242"/>
                <a:gd name="T37" fmla="*/ 225 h 291"/>
                <a:gd name="T38" fmla="*/ 234 w 242"/>
                <a:gd name="T39" fmla="*/ 223 h 291"/>
                <a:gd name="T40" fmla="*/ 227 w 242"/>
                <a:gd name="T41" fmla="*/ 223 h 291"/>
                <a:gd name="T42" fmla="*/ 219 w 242"/>
                <a:gd name="T43" fmla="*/ 226 h 291"/>
                <a:gd name="T44" fmla="*/ 211 w 242"/>
                <a:gd name="T45" fmla="*/ 231 h 291"/>
                <a:gd name="T46" fmla="*/ 205 w 242"/>
                <a:gd name="T47" fmla="*/ 237 h 291"/>
                <a:gd name="T48" fmla="*/ 199 w 242"/>
                <a:gd name="T49" fmla="*/ 243 h 291"/>
                <a:gd name="T50" fmla="*/ 194 w 242"/>
                <a:gd name="T51" fmla="*/ 251 h 291"/>
                <a:gd name="T52" fmla="*/ 193 w 242"/>
                <a:gd name="T53" fmla="*/ 258 h 291"/>
                <a:gd name="T54" fmla="*/ 190 w 242"/>
                <a:gd name="T55" fmla="*/ 268 h 291"/>
                <a:gd name="T56" fmla="*/ 188 w 242"/>
                <a:gd name="T57" fmla="*/ 277 h 291"/>
                <a:gd name="T58" fmla="*/ 185 w 242"/>
                <a:gd name="T59" fmla="*/ 284 h 291"/>
                <a:gd name="T60" fmla="*/ 176 w 242"/>
                <a:gd name="T61" fmla="*/ 291 h 291"/>
                <a:gd name="T62" fmla="*/ 158 w 242"/>
                <a:gd name="T63" fmla="*/ 291 h 291"/>
                <a:gd name="T64" fmla="*/ 142 w 242"/>
                <a:gd name="T65" fmla="*/ 284 h 291"/>
                <a:gd name="T66" fmla="*/ 129 w 242"/>
                <a:gd name="T67" fmla="*/ 274 h 291"/>
                <a:gd name="T68" fmla="*/ 116 w 242"/>
                <a:gd name="T69" fmla="*/ 261 h 291"/>
                <a:gd name="T70" fmla="*/ 106 w 242"/>
                <a:gd name="T71" fmla="*/ 246 h 291"/>
                <a:gd name="T72" fmla="*/ 96 w 242"/>
                <a:gd name="T73" fmla="*/ 229 h 291"/>
                <a:gd name="T74" fmla="*/ 87 w 242"/>
                <a:gd name="T75" fmla="*/ 214 h 291"/>
                <a:gd name="T76" fmla="*/ 78 w 242"/>
                <a:gd name="T77" fmla="*/ 200 h 291"/>
                <a:gd name="T78" fmla="*/ 77 w 242"/>
                <a:gd name="T79" fmla="*/ 187 h 291"/>
                <a:gd name="T80" fmla="*/ 69 w 242"/>
                <a:gd name="T81" fmla="*/ 176 h 291"/>
                <a:gd name="T82" fmla="*/ 58 w 242"/>
                <a:gd name="T83" fmla="*/ 167 h 291"/>
                <a:gd name="T84" fmla="*/ 49 w 242"/>
                <a:gd name="T85" fmla="*/ 157 h 291"/>
                <a:gd name="T86" fmla="*/ 40 w 242"/>
                <a:gd name="T87" fmla="*/ 162 h 291"/>
                <a:gd name="T88" fmla="*/ 31 w 242"/>
                <a:gd name="T89" fmla="*/ 162 h 291"/>
                <a:gd name="T90" fmla="*/ 24 w 242"/>
                <a:gd name="T91" fmla="*/ 159 h 291"/>
                <a:gd name="T92" fmla="*/ 18 w 242"/>
                <a:gd name="T93" fmla="*/ 154 h 291"/>
                <a:gd name="T94" fmla="*/ 12 w 242"/>
                <a:gd name="T95" fmla="*/ 148 h 291"/>
                <a:gd name="T96" fmla="*/ 8 w 242"/>
                <a:gd name="T97" fmla="*/ 142 h 291"/>
                <a:gd name="T98" fmla="*/ 5 w 242"/>
                <a:gd name="T99" fmla="*/ 135 h 291"/>
                <a:gd name="T100" fmla="*/ 0 w 242"/>
                <a:gd name="T101" fmla="*/ 128 h 291"/>
                <a:gd name="T102" fmla="*/ 12 w 242"/>
                <a:gd name="T103" fmla="*/ 121 h 291"/>
                <a:gd name="T104" fmla="*/ 23 w 242"/>
                <a:gd name="T105" fmla="*/ 112 h 291"/>
                <a:gd name="T106" fmla="*/ 31 w 242"/>
                <a:gd name="T107" fmla="*/ 99 h 291"/>
                <a:gd name="T108" fmla="*/ 37 w 242"/>
                <a:gd name="T109" fmla="*/ 87 h 291"/>
                <a:gd name="T110" fmla="*/ 41 w 242"/>
                <a:gd name="T111" fmla="*/ 72 h 291"/>
                <a:gd name="T112" fmla="*/ 44 w 242"/>
                <a:gd name="T113" fmla="*/ 58 h 291"/>
                <a:gd name="T114" fmla="*/ 47 w 242"/>
                <a:gd name="T115" fmla="*/ 43 h 291"/>
                <a:gd name="T116" fmla="*/ 49 w 242"/>
                <a:gd name="T117" fmla="*/ 2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" h="291">
                  <a:moveTo>
                    <a:pt x="49" y="28"/>
                  </a:moveTo>
                  <a:lnTo>
                    <a:pt x="60" y="44"/>
                  </a:lnTo>
                  <a:lnTo>
                    <a:pt x="73" y="57"/>
                  </a:lnTo>
                  <a:lnTo>
                    <a:pt x="90" y="67"/>
                  </a:lnTo>
                  <a:lnTo>
                    <a:pt x="107" y="76"/>
                  </a:lnTo>
                  <a:lnTo>
                    <a:pt x="122" y="87"/>
                  </a:lnTo>
                  <a:lnTo>
                    <a:pt x="133" y="99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56" y="151"/>
                  </a:lnTo>
                  <a:lnTo>
                    <a:pt x="171" y="130"/>
                  </a:lnTo>
                  <a:lnTo>
                    <a:pt x="184" y="106"/>
                  </a:lnTo>
                  <a:lnTo>
                    <a:pt x="193" y="80"/>
                  </a:lnTo>
                  <a:lnTo>
                    <a:pt x="197" y="55"/>
                  </a:lnTo>
                  <a:lnTo>
                    <a:pt x="234" y="0"/>
                  </a:lnTo>
                  <a:lnTo>
                    <a:pt x="233" y="54"/>
                  </a:lnTo>
                  <a:lnTo>
                    <a:pt x="237" y="110"/>
                  </a:lnTo>
                  <a:lnTo>
                    <a:pt x="242" y="168"/>
                  </a:lnTo>
                  <a:lnTo>
                    <a:pt x="242" y="225"/>
                  </a:lnTo>
                  <a:lnTo>
                    <a:pt x="234" y="223"/>
                  </a:lnTo>
                  <a:lnTo>
                    <a:pt x="227" y="223"/>
                  </a:lnTo>
                  <a:lnTo>
                    <a:pt x="219" y="226"/>
                  </a:lnTo>
                  <a:lnTo>
                    <a:pt x="211" y="231"/>
                  </a:lnTo>
                  <a:lnTo>
                    <a:pt x="205" y="237"/>
                  </a:lnTo>
                  <a:lnTo>
                    <a:pt x="199" y="243"/>
                  </a:lnTo>
                  <a:lnTo>
                    <a:pt x="194" y="251"/>
                  </a:lnTo>
                  <a:lnTo>
                    <a:pt x="193" y="258"/>
                  </a:lnTo>
                  <a:lnTo>
                    <a:pt x="190" y="268"/>
                  </a:lnTo>
                  <a:lnTo>
                    <a:pt x="188" y="277"/>
                  </a:lnTo>
                  <a:lnTo>
                    <a:pt x="185" y="284"/>
                  </a:lnTo>
                  <a:lnTo>
                    <a:pt x="176" y="291"/>
                  </a:lnTo>
                  <a:lnTo>
                    <a:pt x="158" y="291"/>
                  </a:lnTo>
                  <a:lnTo>
                    <a:pt x="142" y="284"/>
                  </a:lnTo>
                  <a:lnTo>
                    <a:pt x="129" y="274"/>
                  </a:lnTo>
                  <a:lnTo>
                    <a:pt x="116" y="261"/>
                  </a:lnTo>
                  <a:lnTo>
                    <a:pt x="106" y="246"/>
                  </a:lnTo>
                  <a:lnTo>
                    <a:pt x="96" y="229"/>
                  </a:lnTo>
                  <a:lnTo>
                    <a:pt x="87" y="214"/>
                  </a:lnTo>
                  <a:lnTo>
                    <a:pt x="78" y="200"/>
                  </a:lnTo>
                  <a:lnTo>
                    <a:pt x="77" y="187"/>
                  </a:lnTo>
                  <a:lnTo>
                    <a:pt x="69" y="176"/>
                  </a:lnTo>
                  <a:lnTo>
                    <a:pt x="58" y="167"/>
                  </a:lnTo>
                  <a:lnTo>
                    <a:pt x="49" y="157"/>
                  </a:lnTo>
                  <a:lnTo>
                    <a:pt x="40" y="162"/>
                  </a:lnTo>
                  <a:lnTo>
                    <a:pt x="31" y="162"/>
                  </a:lnTo>
                  <a:lnTo>
                    <a:pt x="24" y="159"/>
                  </a:lnTo>
                  <a:lnTo>
                    <a:pt x="18" y="154"/>
                  </a:lnTo>
                  <a:lnTo>
                    <a:pt x="12" y="148"/>
                  </a:lnTo>
                  <a:lnTo>
                    <a:pt x="8" y="142"/>
                  </a:lnTo>
                  <a:lnTo>
                    <a:pt x="5" y="135"/>
                  </a:lnTo>
                  <a:lnTo>
                    <a:pt x="0" y="128"/>
                  </a:lnTo>
                  <a:lnTo>
                    <a:pt x="12" y="121"/>
                  </a:lnTo>
                  <a:lnTo>
                    <a:pt x="23" y="112"/>
                  </a:lnTo>
                  <a:lnTo>
                    <a:pt x="31" y="99"/>
                  </a:lnTo>
                  <a:lnTo>
                    <a:pt x="37" y="87"/>
                  </a:lnTo>
                  <a:lnTo>
                    <a:pt x="41" y="72"/>
                  </a:lnTo>
                  <a:lnTo>
                    <a:pt x="44" y="58"/>
                  </a:lnTo>
                  <a:lnTo>
                    <a:pt x="47" y="43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166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63"/>
            <p:cNvSpPr>
              <a:spLocks/>
            </p:cNvSpPr>
            <p:nvPr/>
          </p:nvSpPr>
          <p:spPr bwMode="auto">
            <a:xfrm rot="602509">
              <a:off x="3578" y="2284"/>
              <a:ext cx="144" cy="126"/>
            </a:xfrm>
            <a:custGeom>
              <a:avLst/>
              <a:gdLst>
                <a:gd name="T0" fmla="*/ 33 w 186"/>
                <a:gd name="T1" fmla="*/ 9 h 180"/>
                <a:gd name="T2" fmla="*/ 47 w 186"/>
                <a:gd name="T3" fmla="*/ 2 h 180"/>
                <a:gd name="T4" fmla="*/ 59 w 186"/>
                <a:gd name="T5" fmla="*/ 0 h 180"/>
                <a:gd name="T6" fmla="*/ 73 w 186"/>
                <a:gd name="T7" fmla="*/ 3 h 180"/>
                <a:gd name="T8" fmla="*/ 85 w 186"/>
                <a:gd name="T9" fmla="*/ 8 h 180"/>
                <a:gd name="T10" fmla="*/ 98 w 186"/>
                <a:gd name="T11" fmla="*/ 14 h 180"/>
                <a:gd name="T12" fmla="*/ 111 w 186"/>
                <a:gd name="T13" fmla="*/ 20 h 180"/>
                <a:gd name="T14" fmla="*/ 125 w 186"/>
                <a:gd name="T15" fmla="*/ 23 h 180"/>
                <a:gd name="T16" fmla="*/ 139 w 186"/>
                <a:gd name="T17" fmla="*/ 23 h 180"/>
                <a:gd name="T18" fmla="*/ 186 w 186"/>
                <a:gd name="T19" fmla="*/ 83 h 180"/>
                <a:gd name="T20" fmla="*/ 67 w 186"/>
                <a:gd name="T21" fmla="*/ 180 h 180"/>
                <a:gd name="T22" fmla="*/ 56 w 186"/>
                <a:gd name="T23" fmla="*/ 180 h 180"/>
                <a:gd name="T24" fmla="*/ 47 w 186"/>
                <a:gd name="T25" fmla="*/ 177 h 180"/>
                <a:gd name="T26" fmla="*/ 39 w 186"/>
                <a:gd name="T27" fmla="*/ 173 h 180"/>
                <a:gd name="T28" fmla="*/ 32 w 186"/>
                <a:gd name="T29" fmla="*/ 165 h 180"/>
                <a:gd name="T30" fmla="*/ 24 w 186"/>
                <a:gd name="T31" fmla="*/ 158 h 180"/>
                <a:gd name="T32" fmla="*/ 18 w 186"/>
                <a:gd name="T33" fmla="*/ 148 h 180"/>
                <a:gd name="T34" fmla="*/ 12 w 186"/>
                <a:gd name="T35" fmla="*/ 139 h 180"/>
                <a:gd name="T36" fmla="*/ 7 w 186"/>
                <a:gd name="T37" fmla="*/ 132 h 180"/>
                <a:gd name="T38" fmla="*/ 1 w 186"/>
                <a:gd name="T39" fmla="*/ 110 h 180"/>
                <a:gd name="T40" fmla="*/ 0 w 186"/>
                <a:gd name="T41" fmla="*/ 89 h 180"/>
                <a:gd name="T42" fmla="*/ 1 w 186"/>
                <a:gd name="T43" fmla="*/ 67 h 180"/>
                <a:gd name="T44" fmla="*/ 13 w 186"/>
                <a:gd name="T45" fmla="*/ 49 h 180"/>
                <a:gd name="T46" fmla="*/ 19 w 186"/>
                <a:gd name="T47" fmla="*/ 38 h 180"/>
                <a:gd name="T48" fmla="*/ 29 w 186"/>
                <a:gd name="T49" fmla="*/ 31 h 180"/>
                <a:gd name="T50" fmla="*/ 36 w 186"/>
                <a:gd name="T51" fmla="*/ 23 h 180"/>
                <a:gd name="T52" fmla="*/ 33 w 186"/>
                <a:gd name="T53" fmla="*/ 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80">
                  <a:moveTo>
                    <a:pt x="33" y="9"/>
                  </a:moveTo>
                  <a:lnTo>
                    <a:pt x="47" y="2"/>
                  </a:lnTo>
                  <a:lnTo>
                    <a:pt x="59" y="0"/>
                  </a:lnTo>
                  <a:lnTo>
                    <a:pt x="73" y="3"/>
                  </a:lnTo>
                  <a:lnTo>
                    <a:pt x="85" y="8"/>
                  </a:lnTo>
                  <a:lnTo>
                    <a:pt x="98" y="14"/>
                  </a:lnTo>
                  <a:lnTo>
                    <a:pt x="111" y="20"/>
                  </a:lnTo>
                  <a:lnTo>
                    <a:pt x="125" y="23"/>
                  </a:lnTo>
                  <a:lnTo>
                    <a:pt x="139" y="23"/>
                  </a:lnTo>
                  <a:lnTo>
                    <a:pt x="186" y="83"/>
                  </a:lnTo>
                  <a:lnTo>
                    <a:pt x="67" y="180"/>
                  </a:lnTo>
                  <a:lnTo>
                    <a:pt x="56" y="180"/>
                  </a:lnTo>
                  <a:lnTo>
                    <a:pt x="47" y="177"/>
                  </a:lnTo>
                  <a:lnTo>
                    <a:pt x="39" y="173"/>
                  </a:lnTo>
                  <a:lnTo>
                    <a:pt x="32" y="165"/>
                  </a:lnTo>
                  <a:lnTo>
                    <a:pt x="24" y="158"/>
                  </a:lnTo>
                  <a:lnTo>
                    <a:pt x="18" y="148"/>
                  </a:lnTo>
                  <a:lnTo>
                    <a:pt x="12" y="139"/>
                  </a:lnTo>
                  <a:lnTo>
                    <a:pt x="7" y="132"/>
                  </a:lnTo>
                  <a:lnTo>
                    <a:pt x="1" y="110"/>
                  </a:lnTo>
                  <a:lnTo>
                    <a:pt x="0" y="89"/>
                  </a:lnTo>
                  <a:lnTo>
                    <a:pt x="1" y="67"/>
                  </a:lnTo>
                  <a:lnTo>
                    <a:pt x="13" y="49"/>
                  </a:lnTo>
                  <a:lnTo>
                    <a:pt x="19" y="38"/>
                  </a:lnTo>
                  <a:lnTo>
                    <a:pt x="29" y="31"/>
                  </a:lnTo>
                  <a:lnTo>
                    <a:pt x="36" y="23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64"/>
            <p:cNvSpPr>
              <a:spLocks/>
            </p:cNvSpPr>
            <p:nvPr/>
          </p:nvSpPr>
          <p:spPr bwMode="auto">
            <a:xfrm>
              <a:off x="3881" y="1618"/>
              <a:ext cx="78" cy="53"/>
            </a:xfrm>
            <a:custGeom>
              <a:avLst/>
              <a:gdLst>
                <a:gd name="T0" fmla="*/ 52 w 101"/>
                <a:gd name="T1" fmla="*/ 38 h 75"/>
                <a:gd name="T2" fmla="*/ 57 w 101"/>
                <a:gd name="T3" fmla="*/ 30 h 75"/>
                <a:gd name="T4" fmla="*/ 61 w 101"/>
                <a:gd name="T5" fmla="*/ 24 h 75"/>
                <a:gd name="T6" fmla="*/ 66 w 101"/>
                <a:gd name="T7" fmla="*/ 18 h 75"/>
                <a:gd name="T8" fmla="*/ 72 w 101"/>
                <a:gd name="T9" fmla="*/ 13 h 75"/>
                <a:gd name="T10" fmla="*/ 79 w 101"/>
                <a:gd name="T11" fmla="*/ 9 h 75"/>
                <a:gd name="T12" fmla="*/ 86 w 101"/>
                <a:gd name="T13" fmla="*/ 6 h 75"/>
                <a:gd name="T14" fmla="*/ 93 w 101"/>
                <a:gd name="T15" fmla="*/ 3 h 75"/>
                <a:gd name="T16" fmla="*/ 101 w 101"/>
                <a:gd name="T17" fmla="*/ 0 h 75"/>
                <a:gd name="T18" fmla="*/ 96 w 101"/>
                <a:gd name="T19" fmla="*/ 12 h 75"/>
                <a:gd name="T20" fmla="*/ 90 w 101"/>
                <a:gd name="T21" fmla="*/ 23 h 75"/>
                <a:gd name="T22" fmla="*/ 83 w 101"/>
                <a:gd name="T23" fmla="*/ 33 h 75"/>
                <a:gd name="T24" fmla="*/ 73 w 101"/>
                <a:gd name="T25" fmla="*/ 43 h 75"/>
                <a:gd name="T26" fmla="*/ 64 w 101"/>
                <a:gd name="T27" fmla="*/ 52 h 75"/>
                <a:gd name="T28" fmla="*/ 53 w 101"/>
                <a:gd name="T29" fmla="*/ 59 h 75"/>
                <a:gd name="T30" fmla="*/ 43 w 101"/>
                <a:gd name="T31" fmla="*/ 67 h 75"/>
                <a:gd name="T32" fmla="*/ 32 w 101"/>
                <a:gd name="T33" fmla="*/ 75 h 75"/>
                <a:gd name="T34" fmla="*/ 0 w 101"/>
                <a:gd name="T35" fmla="*/ 70 h 75"/>
                <a:gd name="T36" fmla="*/ 3 w 101"/>
                <a:gd name="T37" fmla="*/ 62 h 75"/>
                <a:gd name="T38" fmla="*/ 8 w 101"/>
                <a:gd name="T39" fmla="*/ 58 h 75"/>
                <a:gd name="T40" fmla="*/ 14 w 101"/>
                <a:gd name="T41" fmla="*/ 55 h 75"/>
                <a:gd name="T42" fmla="*/ 21 w 101"/>
                <a:gd name="T43" fmla="*/ 52 h 75"/>
                <a:gd name="T44" fmla="*/ 29 w 101"/>
                <a:gd name="T45" fmla="*/ 49 h 75"/>
                <a:gd name="T46" fmla="*/ 37 w 101"/>
                <a:gd name="T47" fmla="*/ 46 h 75"/>
                <a:gd name="T48" fmla="*/ 44 w 101"/>
                <a:gd name="T49" fmla="*/ 43 h 75"/>
                <a:gd name="T50" fmla="*/ 52 w 101"/>
                <a:gd name="T5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75">
                  <a:moveTo>
                    <a:pt x="52" y="38"/>
                  </a:moveTo>
                  <a:lnTo>
                    <a:pt x="57" y="30"/>
                  </a:lnTo>
                  <a:lnTo>
                    <a:pt x="61" y="24"/>
                  </a:lnTo>
                  <a:lnTo>
                    <a:pt x="66" y="18"/>
                  </a:lnTo>
                  <a:lnTo>
                    <a:pt x="72" y="13"/>
                  </a:lnTo>
                  <a:lnTo>
                    <a:pt x="79" y="9"/>
                  </a:lnTo>
                  <a:lnTo>
                    <a:pt x="86" y="6"/>
                  </a:lnTo>
                  <a:lnTo>
                    <a:pt x="93" y="3"/>
                  </a:lnTo>
                  <a:lnTo>
                    <a:pt x="101" y="0"/>
                  </a:lnTo>
                  <a:lnTo>
                    <a:pt x="96" y="12"/>
                  </a:lnTo>
                  <a:lnTo>
                    <a:pt x="90" y="23"/>
                  </a:lnTo>
                  <a:lnTo>
                    <a:pt x="83" y="33"/>
                  </a:lnTo>
                  <a:lnTo>
                    <a:pt x="73" y="43"/>
                  </a:lnTo>
                  <a:lnTo>
                    <a:pt x="64" y="52"/>
                  </a:lnTo>
                  <a:lnTo>
                    <a:pt x="53" y="59"/>
                  </a:lnTo>
                  <a:lnTo>
                    <a:pt x="43" y="67"/>
                  </a:lnTo>
                  <a:lnTo>
                    <a:pt x="32" y="75"/>
                  </a:lnTo>
                  <a:lnTo>
                    <a:pt x="0" y="70"/>
                  </a:lnTo>
                  <a:lnTo>
                    <a:pt x="3" y="62"/>
                  </a:lnTo>
                  <a:lnTo>
                    <a:pt x="8" y="58"/>
                  </a:lnTo>
                  <a:lnTo>
                    <a:pt x="14" y="55"/>
                  </a:lnTo>
                  <a:lnTo>
                    <a:pt x="21" y="52"/>
                  </a:lnTo>
                  <a:lnTo>
                    <a:pt x="29" y="49"/>
                  </a:lnTo>
                  <a:lnTo>
                    <a:pt x="37" y="46"/>
                  </a:lnTo>
                  <a:lnTo>
                    <a:pt x="44" y="43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3879" y="1773"/>
              <a:ext cx="98" cy="124"/>
            </a:xfrm>
            <a:custGeom>
              <a:avLst/>
              <a:gdLst>
                <a:gd name="T0" fmla="*/ 11 w 126"/>
                <a:gd name="T1" fmla="*/ 47 h 177"/>
                <a:gd name="T2" fmla="*/ 8 w 126"/>
                <a:gd name="T3" fmla="*/ 67 h 177"/>
                <a:gd name="T4" fmla="*/ 3 w 126"/>
                <a:gd name="T5" fmla="*/ 93 h 177"/>
                <a:gd name="T6" fmla="*/ 0 w 126"/>
                <a:gd name="T7" fmla="*/ 121 h 177"/>
                <a:gd name="T8" fmla="*/ 3 w 126"/>
                <a:gd name="T9" fmla="*/ 139 h 177"/>
                <a:gd name="T10" fmla="*/ 8 w 126"/>
                <a:gd name="T11" fmla="*/ 147 h 177"/>
                <a:gd name="T12" fmla="*/ 16 w 126"/>
                <a:gd name="T13" fmla="*/ 154 h 177"/>
                <a:gd name="T14" fmla="*/ 23 w 126"/>
                <a:gd name="T15" fmla="*/ 163 h 177"/>
                <a:gd name="T16" fmla="*/ 34 w 126"/>
                <a:gd name="T17" fmla="*/ 173 h 177"/>
                <a:gd name="T18" fmla="*/ 45 w 126"/>
                <a:gd name="T19" fmla="*/ 177 h 177"/>
                <a:gd name="T20" fmla="*/ 55 w 126"/>
                <a:gd name="T21" fmla="*/ 177 h 177"/>
                <a:gd name="T22" fmla="*/ 68 w 126"/>
                <a:gd name="T23" fmla="*/ 173 h 177"/>
                <a:gd name="T24" fmla="*/ 80 w 126"/>
                <a:gd name="T25" fmla="*/ 160 h 177"/>
                <a:gd name="T26" fmla="*/ 92 w 126"/>
                <a:gd name="T27" fmla="*/ 144 h 177"/>
                <a:gd name="T28" fmla="*/ 101 w 126"/>
                <a:gd name="T29" fmla="*/ 127 h 177"/>
                <a:gd name="T30" fmla="*/ 109 w 126"/>
                <a:gd name="T31" fmla="*/ 111 h 177"/>
                <a:gd name="T32" fmla="*/ 115 w 126"/>
                <a:gd name="T33" fmla="*/ 98 h 177"/>
                <a:gd name="T34" fmla="*/ 120 w 126"/>
                <a:gd name="T35" fmla="*/ 86 h 177"/>
                <a:gd name="T36" fmla="*/ 123 w 126"/>
                <a:gd name="T37" fmla="*/ 75 h 177"/>
                <a:gd name="T38" fmla="*/ 126 w 126"/>
                <a:gd name="T39" fmla="*/ 69 h 177"/>
                <a:gd name="T40" fmla="*/ 126 w 126"/>
                <a:gd name="T41" fmla="*/ 67 h 177"/>
                <a:gd name="T42" fmla="*/ 115 w 126"/>
                <a:gd name="T43" fmla="*/ 72 h 177"/>
                <a:gd name="T44" fmla="*/ 106 w 126"/>
                <a:gd name="T45" fmla="*/ 72 h 177"/>
                <a:gd name="T46" fmla="*/ 98 w 126"/>
                <a:gd name="T47" fmla="*/ 66 h 177"/>
                <a:gd name="T48" fmla="*/ 91 w 126"/>
                <a:gd name="T49" fmla="*/ 53 h 177"/>
                <a:gd name="T50" fmla="*/ 85 w 126"/>
                <a:gd name="T51" fmla="*/ 37 h 177"/>
                <a:gd name="T52" fmla="*/ 80 w 126"/>
                <a:gd name="T53" fmla="*/ 18 h 177"/>
                <a:gd name="T54" fmla="*/ 78 w 126"/>
                <a:gd name="T55" fmla="*/ 4 h 177"/>
                <a:gd name="T56" fmla="*/ 78 w 126"/>
                <a:gd name="T57" fmla="*/ 0 h 177"/>
                <a:gd name="T58" fmla="*/ 66 w 126"/>
                <a:gd name="T59" fmla="*/ 1 h 177"/>
                <a:gd name="T60" fmla="*/ 66 w 126"/>
                <a:gd name="T61" fmla="*/ 3 h 177"/>
                <a:gd name="T62" fmla="*/ 65 w 126"/>
                <a:gd name="T63" fmla="*/ 8 h 177"/>
                <a:gd name="T64" fmla="*/ 62 w 126"/>
                <a:gd name="T65" fmla="*/ 17 h 177"/>
                <a:gd name="T66" fmla="*/ 59 w 126"/>
                <a:gd name="T67" fmla="*/ 29 h 177"/>
                <a:gd name="T68" fmla="*/ 55 w 126"/>
                <a:gd name="T69" fmla="*/ 35 h 177"/>
                <a:gd name="T70" fmla="*/ 49 w 126"/>
                <a:gd name="T71" fmla="*/ 40 h 177"/>
                <a:gd name="T72" fmla="*/ 43 w 126"/>
                <a:gd name="T73" fmla="*/ 44 h 177"/>
                <a:gd name="T74" fmla="*/ 36 w 126"/>
                <a:gd name="T75" fmla="*/ 47 h 177"/>
                <a:gd name="T76" fmla="*/ 28 w 126"/>
                <a:gd name="T77" fmla="*/ 49 h 177"/>
                <a:gd name="T78" fmla="*/ 20 w 126"/>
                <a:gd name="T79" fmla="*/ 49 h 177"/>
                <a:gd name="T80" fmla="*/ 16 w 126"/>
                <a:gd name="T81" fmla="*/ 49 h 177"/>
                <a:gd name="T82" fmla="*/ 11 w 126"/>
                <a:gd name="T83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" h="177">
                  <a:moveTo>
                    <a:pt x="11" y="47"/>
                  </a:moveTo>
                  <a:lnTo>
                    <a:pt x="8" y="67"/>
                  </a:lnTo>
                  <a:lnTo>
                    <a:pt x="3" y="93"/>
                  </a:lnTo>
                  <a:lnTo>
                    <a:pt x="0" y="121"/>
                  </a:lnTo>
                  <a:lnTo>
                    <a:pt x="3" y="139"/>
                  </a:lnTo>
                  <a:lnTo>
                    <a:pt x="8" y="147"/>
                  </a:lnTo>
                  <a:lnTo>
                    <a:pt x="16" y="154"/>
                  </a:lnTo>
                  <a:lnTo>
                    <a:pt x="23" y="163"/>
                  </a:lnTo>
                  <a:lnTo>
                    <a:pt x="34" y="173"/>
                  </a:lnTo>
                  <a:lnTo>
                    <a:pt x="45" y="177"/>
                  </a:lnTo>
                  <a:lnTo>
                    <a:pt x="55" y="177"/>
                  </a:lnTo>
                  <a:lnTo>
                    <a:pt x="68" y="173"/>
                  </a:lnTo>
                  <a:lnTo>
                    <a:pt x="80" y="160"/>
                  </a:lnTo>
                  <a:lnTo>
                    <a:pt x="92" y="144"/>
                  </a:lnTo>
                  <a:lnTo>
                    <a:pt x="101" y="127"/>
                  </a:lnTo>
                  <a:lnTo>
                    <a:pt x="109" y="111"/>
                  </a:lnTo>
                  <a:lnTo>
                    <a:pt x="115" y="98"/>
                  </a:lnTo>
                  <a:lnTo>
                    <a:pt x="120" y="86"/>
                  </a:lnTo>
                  <a:lnTo>
                    <a:pt x="123" y="75"/>
                  </a:lnTo>
                  <a:lnTo>
                    <a:pt x="126" y="69"/>
                  </a:lnTo>
                  <a:lnTo>
                    <a:pt x="126" y="67"/>
                  </a:lnTo>
                  <a:lnTo>
                    <a:pt x="115" y="72"/>
                  </a:lnTo>
                  <a:lnTo>
                    <a:pt x="106" y="72"/>
                  </a:lnTo>
                  <a:lnTo>
                    <a:pt x="98" y="66"/>
                  </a:lnTo>
                  <a:lnTo>
                    <a:pt x="91" y="53"/>
                  </a:lnTo>
                  <a:lnTo>
                    <a:pt x="85" y="37"/>
                  </a:lnTo>
                  <a:lnTo>
                    <a:pt x="80" y="18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2" y="17"/>
                  </a:lnTo>
                  <a:lnTo>
                    <a:pt x="59" y="29"/>
                  </a:lnTo>
                  <a:lnTo>
                    <a:pt x="55" y="35"/>
                  </a:lnTo>
                  <a:lnTo>
                    <a:pt x="49" y="40"/>
                  </a:lnTo>
                  <a:lnTo>
                    <a:pt x="43" y="44"/>
                  </a:lnTo>
                  <a:lnTo>
                    <a:pt x="36" y="47"/>
                  </a:lnTo>
                  <a:lnTo>
                    <a:pt x="28" y="49"/>
                  </a:lnTo>
                  <a:lnTo>
                    <a:pt x="20" y="49"/>
                  </a:lnTo>
                  <a:lnTo>
                    <a:pt x="16" y="49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E5D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66"/>
            <p:cNvSpPr>
              <a:spLocks/>
            </p:cNvSpPr>
            <p:nvPr/>
          </p:nvSpPr>
          <p:spPr bwMode="auto">
            <a:xfrm>
              <a:off x="3874" y="1797"/>
              <a:ext cx="110" cy="108"/>
            </a:xfrm>
            <a:custGeom>
              <a:avLst/>
              <a:gdLst>
                <a:gd name="T0" fmla="*/ 16 w 141"/>
                <a:gd name="T1" fmla="*/ 5 h 153"/>
                <a:gd name="T2" fmla="*/ 6 w 141"/>
                <a:gd name="T3" fmla="*/ 37 h 153"/>
                <a:gd name="T4" fmla="*/ 0 w 141"/>
                <a:gd name="T5" fmla="*/ 70 h 153"/>
                <a:gd name="T6" fmla="*/ 2 w 141"/>
                <a:gd name="T7" fmla="*/ 104 h 153"/>
                <a:gd name="T8" fmla="*/ 16 w 141"/>
                <a:gd name="T9" fmla="*/ 132 h 153"/>
                <a:gd name="T10" fmla="*/ 22 w 141"/>
                <a:gd name="T11" fmla="*/ 139 h 153"/>
                <a:gd name="T12" fmla="*/ 29 w 141"/>
                <a:gd name="T13" fmla="*/ 144 h 153"/>
                <a:gd name="T14" fmla="*/ 37 w 141"/>
                <a:gd name="T15" fmla="*/ 148 h 153"/>
                <a:gd name="T16" fmla="*/ 46 w 141"/>
                <a:gd name="T17" fmla="*/ 151 h 153"/>
                <a:gd name="T18" fmla="*/ 54 w 141"/>
                <a:gd name="T19" fmla="*/ 153 h 153"/>
                <a:gd name="T20" fmla="*/ 63 w 141"/>
                <a:gd name="T21" fmla="*/ 151 h 153"/>
                <a:gd name="T22" fmla="*/ 72 w 141"/>
                <a:gd name="T23" fmla="*/ 148 h 153"/>
                <a:gd name="T24" fmla="*/ 80 w 141"/>
                <a:gd name="T25" fmla="*/ 144 h 153"/>
                <a:gd name="T26" fmla="*/ 91 w 141"/>
                <a:gd name="T27" fmla="*/ 135 h 153"/>
                <a:gd name="T28" fmla="*/ 101 w 141"/>
                <a:gd name="T29" fmla="*/ 122 h 153"/>
                <a:gd name="T30" fmla="*/ 110 w 141"/>
                <a:gd name="T31" fmla="*/ 110 h 153"/>
                <a:gd name="T32" fmla="*/ 120 w 141"/>
                <a:gd name="T33" fmla="*/ 96 h 153"/>
                <a:gd name="T34" fmla="*/ 127 w 141"/>
                <a:gd name="T35" fmla="*/ 83 h 153"/>
                <a:gd name="T36" fmla="*/ 133 w 141"/>
                <a:gd name="T37" fmla="*/ 67 h 153"/>
                <a:gd name="T38" fmla="*/ 138 w 141"/>
                <a:gd name="T39" fmla="*/ 51 h 153"/>
                <a:gd name="T40" fmla="*/ 141 w 141"/>
                <a:gd name="T41" fmla="*/ 32 h 153"/>
                <a:gd name="T42" fmla="*/ 141 w 141"/>
                <a:gd name="T43" fmla="*/ 28 h 153"/>
                <a:gd name="T44" fmla="*/ 140 w 141"/>
                <a:gd name="T45" fmla="*/ 23 h 153"/>
                <a:gd name="T46" fmla="*/ 136 w 141"/>
                <a:gd name="T47" fmla="*/ 20 h 153"/>
                <a:gd name="T48" fmla="*/ 133 w 141"/>
                <a:gd name="T49" fmla="*/ 18 h 153"/>
                <a:gd name="T50" fmla="*/ 130 w 141"/>
                <a:gd name="T51" fmla="*/ 18 h 153"/>
                <a:gd name="T52" fmla="*/ 127 w 141"/>
                <a:gd name="T53" fmla="*/ 20 h 153"/>
                <a:gd name="T54" fmla="*/ 124 w 141"/>
                <a:gd name="T55" fmla="*/ 23 h 153"/>
                <a:gd name="T56" fmla="*/ 123 w 141"/>
                <a:gd name="T57" fmla="*/ 28 h 153"/>
                <a:gd name="T58" fmla="*/ 118 w 141"/>
                <a:gd name="T59" fmla="*/ 43 h 153"/>
                <a:gd name="T60" fmla="*/ 113 w 141"/>
                <a:gd name="T61" fmla="*/ 58 h 153"/>
                <a:gd name="T62" fmla="*/ 107 w 141"/>
                <a:gd name="T63" fmla="*/ 72 h 153"/>
                <a:gd name="T64" fmla="*/ 101 w 141"/>
                <a:gd name="T65" fmla="*/ 86 h 153"/>
                <a:gd name="T66" fmla="*/ 94 w 141"/>
                <a:gd name="T67" fmla="*/ 98 h 153"/>
                <a:gd name="T68" fmla="*/ 84 w 141"/>
                <a:gd name="T69" fmla="*/ 109 h 153"/>
                <a:gd name="T70" fmla="*/ 75 w 141"/>
                <a:gd name="T71" fmla="*/ 118 h 153"/>
                <a:gd name="T72" fmla="*/ 65 w 141"/>
                <a:gd name="T73" fmla="*/ 124 h 153"/>
                <a:gd name="T74" fmla="*/ 58 w 141"/>
                <a:gd name="T75" fmla="*/ 125 h 153"/>
                <a:gd name="T76" fmla="*/ 51 w 141"/>
                <a:gd name="T77" fmla="*/ 127 h 153"/>
                <a:gd name="T78" fmla="*/ 45 w 141"/>
                <a:gd name="T79" fmla="*/ 125 h 153"/>
                <a:gd name="T80" fmla="*/ 37 w 141"/>
                <a:gd name="T81" fmla="*/ 124 h 153"/>
                <a:gd name="T82" fmla="*/ 31 w 141"/>
                <a:gd name="T83" fmla="*/ 121 h 153"/>
                <a:gd name="T84" fmla="*/ 25 w 141"/>
                <a:gd name="T85" fmla="*/ 115 h 153"/>
                <a:gd name="T86" fmla="*/ 20 w 141"/>
                <a:gd name="T87" fmla="*/ 107 h 153"/>
                <a:gd name="T88" fmla="*/ 17 w 141"/>
                <a:gd name="T89" fmla="*/ 98 h 153"/>
                <a:gd name="T90" fmla="*/ 14 w 141"/>
                <a:gd name="T91" fmla="*/ 75 h 153"/>
                <a:gd name="T92" fmla="*/ 16 w 141"/>
                <a:gd name="T93" fmla="*/ 52 h 153"/>
                <a:gd name="T94" fmla="*/ 19 w 141"/>
                <a:gd name="T95" fmla="*/ 31 h 153"/>
                <a:gd name="T96" fmla="*/ 23 w 141"/>
                <a:gd name="T97" fmla="*/ 8 h 153"/>
                <a:gd name="T98" fmla="*/ 23 w 141"/>
                <a:gd name="T99" fmla="*/ 6 h 153"/>
                <a:gd name="T100" fmla="*/ 23 w 141"/>
                <a:gd name="T101" fmla="*/ 3 h 153"/>
                <a:gd name="T102" fmla="*/ 23 w 141"/>
                <a:gd name="T103" fmla="*/ 2 h 153"/>
                <a:gd name="T104" fmla="*/ 22 w 141"/>
                <a:gd name="T105" fmla="*/ 0 h 153"/>
                <a:gd name="T106" fmla="*/ 20 w 141"/>
                <a:gd name="T107" fmla="*/ 0 h 153"/>
                <a:gd name="T108" fmla="*/ 17 w 141"/>
                <a:gd name="T109" fmla="*/ 0 h 153"/>
                <a:gd name="T110" fmla="*/ 16 w 141"/>
                <a:gd name="T111" fmla="*/ 2 h 153"/>
                <a:gd name="T112" fmla="*/ 16 w 141"/>
                <a:gd name="T113" fmla="*/ 5 h 153"/>
                <a:gd name="T114" fmla="*/ 16 w 141"/>
                <a:gd name="T115" fmla="*/ 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53">
                  <a:moveTo>
                    <a:pt x="16" y="5"/>
                  </a:moveTo>
                  <a:lnTo>
                    <a:pt x="6" y="37"/>
                  </a:lnTo>
                  <a:lnTo>
                    <a:pt x="0" y="70"/>
                  </a:lnTo>
                  <a:lnTo>
                    <a:pt x="2" y="104"/>
                  </a:lnTo>
                  <a:lnTo>
                    <a:pt x="16" y="132"/>
                  </a:lnTo>
                  <a:lnTo>
                    <a:pt x="22" y="139"/>
                  </a:lnTo>
                  <a:lnTo>
                    <a:pt x="29" y="144"/>
                  </a:lnTo>
                  <a:lnTo>
                    <a:pt x="37" y="148"/>
                  </a:lnTo>
                  <a:lnTo>
                    <a:pt x="46" y="151"/>
                  </a:lnTo>
                  <a:lnTo>
                    <a:pt x="54" y="153"/>
                  </a:lnTo>
                  <a:lnTo>
                    <a:pt x="63" y="151"/>
                  </a:lnTo>
                  <a:lnTo>
                    <a:pt x="72" y="148"/>
                  </a:lnTo>
                  <a:lnTo>
                    <a:pt x="80" y="144"/>
                  </a:lnTo>
                  <a:lnTo>
                    <a:pt x="91" y="135"/>
                  </a:lnTo>
                  <a:lnTo>
                    <a:pt x="101" y="122"/>
                  </a:lnTo>
                  <a:lnTo>
                    <a:pt x="110" y="110"/>
                  </a:lnTo>
                  <a:lnTo>
                    <a:pt x="120" y="96"/>
                  </a:lnTo>
                  <a:lnTo>
                    <a:pt x="127" y="83"/>
                  </a:lnTo>
                  <a:lnTo>
                    <a:pt x="133" y="67"/>
                  </a:lnTo>
                  <a:lnTo>
                    <a:pt x="138" y="51"/>
                  </a:lnTo>
                  <a:lnTo>
                    <a:pt x="141" y="32"/>
                  </a:lnTo>
                  <a:lnTo>
                    <a:pt x="141" y="28"/>
                  </a:lnTo>
                  <a:lnTo>
                    <a:pt x="140" y="23"/>
                  </a:lnTo>
                  <a:lnTo>
                    <a:pt x="136" y="20"/>
                  </a:lnTo>
                  <a:lnTo>
                    <a:pt x="133" y="18"/>
                  </a:lnTo>
                  <a:lnTo>
                    <a:pt x="130" y="18"/>
                  </a:lnTo>
                  <a:lnTo>
                    <a:pt x="127" y="20"/>
                  </a:lnTo>
                  <a:lnTo>
                    <a:pt x="124" y="23"/>
                  </a:lnTo>
                  <a:lnTo>
                    <a:pt x="123" y="28"/>
                  </a:lnTo>
                  <a:lnTo>
                    <a:pt x="118" y="43"/>
                  </a:lnTo>
                  <a:lnTo>
                    <a:pt x="113" y="58"/>
                  </a:lnTo>
                  <a:lnTo>
                    <a:pt x="107" y="72"/>
                  </a:lnTo>
                  <a:lnTo>
                    <a:pt x="101" y="86"/>
                  </a:lnTo>
                  <a:lnTo>
                    <a:pt x="94" y="98"/>
                  </a:lnTo>
                  <a:lnTo>
                    <a:pt x="84" y="109"/>
                  </a:lnTo>
                  <a:lnTo>
                    <a:pt x="75" y="118"/>
                  </a:lnTo>
                  <a:lnTo>
                    <a:pt x="65" y="124"/>
                  </a:lnTo>
                  <a:lnTo>
                    <a:pt x="58" y="125"/>
                  </a:lnTo>
                  <a:lnTo>
                    <a:pt x="51" y="127"/>
                  </a:lnTo>
                  <a:lnTo>
                    <a:pt x="45" y="125"/>
                  </a:lnTo>
                  <a:lnTo>
                    <a:pt x="37" y="124"/>
                  </a:lnTo>
                  <a:lnTo>
                    <a:pt x="31" y="121"/>
                  </a:lnTo>
                  <a:lnTo>
                    <a:pt x="25" y="115"/>
                  </a:lnTo>
                  <a:lnTo>
                    <a:pt x="20" y="107"/>
                  </a:lnTo>
                  <a:lnTo>
                    <a:pt x="17" y="98"/>
                  </a:lnTo>
                  <a:lnTo>
                    <a:pt x="14" y="75"/>
                  </a:lnTo>
                  <a:lnTo>
                    <a:pt x="16" y="52"/>
                  </a:lnTo>
                  <a:lnTo>
                    <a:pt x="19" y="31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67"/>
            <p:cNvSpPr>
              <a:spLocks/>
            </p:cNvSpPr>
            <p:nvPr/>
          </p:nvSpPr>
          <p:spPr bwMode="auto">
            <a:xfrm>
              <a:off x="3934" y="1769"/>
              <a:ext cx="25" cy="47"/>
            </a:xfrm>
            <a:custGeom>
              <a:avLst/>
              <a:gdLst>
                <a:gd name="T0" fmla="*/ 29 w 32"/>
                <a:gd name="T1" fmla="*/ 55 h 66"/>
                <a:gd name="T2" fmla="*/ 27 w 32"/>
                <a:gd name="T3" fmla="*/ 54 h 66"/>
                <a:gd name="T4" fmla="*/ 24 w 32"/>
                <a:gd name="T5" fmla="*/ 51 h 66"/>
                <a:gd name="T6" fmla="*/ 23 w 32"/>
                <a:gd name="T7" fmla="*/ 49 h 66"/>
                <a:gd name="T8" fmla="*/ 20 w 32"/>
                <a:gd name="T9" fmla="*/ 48 h 66"/>
                <a:gd name="T10" fmla="*/ 14 w 32"/>
                <a:gd name="T11" fmla="*/ 37 h 66"/>
                <a:gd name="T12" fmla="*/ 17 w 32"/>
                <a:gd name="T13" fmla="*/ 45 h 66"/>
                <a:gd name="T14" fmla="*/ 17 w 32"/>
                <a:gd name="T15" fmla="*/ 40 h 66"/>
                <a:gd name="T16" fmla="*/ 17 w 32"/>
                <a:gd name="T17" fmla="*/ 39 h 66"/>
                <a:gd name="T18" fmla="*/ 15 w 32"/>
                <a:gd name="T19" fmla="*/ 37 h 66"/>
                <a:gd name="T20" fmla="*/ 15 w 32"/>
                <a:gd name="T21" fmla="*/ 37 h 66"/>
                <a:gd name="T22" fmla="*/ 14 w 32"/>
                <a:gd name="T23" fmla="*/ 35 h 66"/>
                <a:gd name="T24" fmla="*/ 12 w 32"/>
                <a:gd name="T25" fmla="*/ 32 h 66"/>
                <a:gd name="T26" fmla="*/ 15 w 32"/>
                <a:gd name="T27" fmla="*/ 37 h 66"/>
                <a:gd name="T28" fmla="*/ 14 w 32"/>
                <a:gd name="T29" fmla="*/ 32 h 66"/>
                <a:gd name="T30" fmla="*/ 15 w 32"/>
                <a:gd name="T31" fmla="*/ 29 h 66"/>
                <a:gd name="T32" fmla="*/ 17 w 32"/>
                <a:gd name="T33" fmla="*/ 25 h 66"/>
                <a:gd name="T34" fmla="*/ 18 w 32"/>
                <a:gd name="T35" fmla="*/ 20 h 66"/>
                <a:gd name="T36" fmla="*/ 18 w 32"/>
                <a:gd name="T37" fmla="*/ 16 h 66"/>
                <a:gd name="T38" fmla="*/ 20 w 32"/>
                <a:gd name="T39" fmla="*/ 13 h 66"/>
                <a:gd name="T40" fmla="*/ 21 w 32"/>
                <a:gd name="T41" fmla="*/ 8 h 66"/>
                <a:gd name="T42" fmla="*/ 20 w 32"/>
                <a:gd name="T43" fmla="*/ 5 h 66"/>
                <a:gd name="T44" fmla="*/ 18 w 32"/>
                <a:gd name="T45" fmla="*/ 2 h 66"/>
                <a:gd name="T46" fmla="*/ 15 w 32"/>
                <a:gd name="T47" fmla="*/ 0 h 66"/>
                <a:gd name="T48" fmla="*/ 12 w 32"/>
                <a:gd name="T49" fmla="*/ 0 h 66"/>
                <a:gd name="T50" fmla="*/ 10 w 32"/>
                <a:gd name="T51" fmla="*/ 2 h 66"/>
                <a:gd name="T52" fmla="*/ 7 w 32"/>
                <a:gd name="T53" fmla="*/ 5 h 66"/>
                <a:gd name="T54" fmla="*/ 4 w 32"/>
                <a:gd name="T55" fmla="*/ 9 h 66"/>
                <a:gd name="T56" fmla="*/ 1 w 32"/>
                <a:gd name="T57" fmla="*/ 16 h 66"/>
                <a:gd name="T58" fmla="*/ 0 w 32"/>
                <a:gd name="T59" fmla="*/ 23 h 66"/>
                <a:gd name="T60" fmla="*/ 0 w 32"/>
                <a:gd name="T61" fmla="*/ 29 h 66"/>
                <a:gd name="T62" fmla="*/ 1 w 32"/>
                <a:gd name="T63" fmla="*/ 43 h 66"/>
                <a:gd name="T64" fmla="*/ 1 w 32"/>
                <a:gd name="T65" fmla="*/ 45 h 66"/>
                <a:gd name="T66" fmla="*/ 3 w 32"/>
                <a:gd name="T67" fmla="*/ 45 h 66"/>
                <a:gd name="T68" fmla="*/ 3 w 32"/>
                <a:gd name="T69" fmla="*/ 46 h 66"/>
                <a:gd name="T70" fmla="*/ 3 w 32"/>
                <a:gd name="T71" fmla="*/ 48 h 66"/>
                <a:gd name="T72" fmla="*/ 6 w 32"/>
                <a:gd name="T73" fmla="*/ 49 h 66"/>
                <a:gd name="T74" fmla="*/ 4 w 32"/>
                <a:gd name="T75" fmla="*/ 45 h 66"/>
                <a:gd name="T76" fmla="*/ 4 w 32"/>
                <a:gd name="T77" fmla="*/ 48 h 66"/>
                <a:gd name="T78" fmla="*/ 4 w 32"/>
                <a:gd name="T79" fmla="*/ 49 h 66"/>
                <a:gd name="T80" fmla="*/ 6 w 32"/>
                <a:gd name="T81" fmla="*/ 51 h 66"/>
                <a:gd name="T82" fmla="*/ 6 w 32"/>
                <a:gd name="T83" fmla="*/ 52 h 66"/>
                <a:gd name="T84" fmla="*/ 6 w 32"/>
                <a:gd name="T85" fmla="*/ 52 h 66"/>
                <a:gd name="T86" fmla="*/ 15 w 32"/>
                <a:gd name="T87" fmla="*/ 61 h 66"/>
                <a:gd name="T88" fmla="*/ 18 w 32"/>
                <a:gd name="T89" fmla="*/ 60 h 66"/>
                <a:gd name="T90" fmla="*/ 20 w 32"/>
                <a:gd name="T91" fmla="*/ 61 h 66"/>
                <a:gd name="T92" fmla="*/ 23 w 32"/>
                <a:gd name="T93" fmla="*/ 65 h 66"/>
                <a:gd name="T94" fmla="*/ 24 w 32"/>
                <a:gd name="T95" fmla="*/ 66 h 66"/>
                <a:gd name="T96" fmla="*/ 26 w 32"/>
                <a:gd name="T97" fmla="*/ 66 h 66"/>
                <a:gd name="T98" fmla="*/ 29 w 32"/>
                <a:gd name="T99" fmla="*/ 66 h 66"/>
                <a:gd name="T100" fmla="*/ 30 w 32"/>
                <a:gd name="T101" fmla="*/ 65 h 66"/>
                <a:gd name="T102" fmla="*/ 30 w 32"/>
                <a:gd name="T103" fmla="*/ 63 h 66"/>
                <a:gd name="T104" fmla="*/ 32 w 32"/>
                <a:gd name="T105" fmla="*/ 60 h 66"/>
                <a:gd name="T106" fmla="*/ 32 w 32"/>
                <a:gd name="T107" fmla="*/ 58 h 66"/>
                <a:gd name="T108" fmla="*/ 30 w 32"/>
                <a:gd name="T109" fmla="*/ 55 h 66"/>
                <a:gd name="T110" fmla="*/ 29 w 32"/>
                <a:gd name="T111" fmla="*/ 55 h 66"/>
                <a:gd name="T112" fmla="*/ 29 w 32"/>
                <a:gd name="T11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" h="66">
                  <a:moveTo>
                    <a:pt x="29" y="55"/>
                  </a:moveTo>
                  <a:lnTo>
                    <a:pt x="27" y="54"/>
                  </a:lnTo>
                  <a:lnTo>
                    <a:pt x="24" y="51"/>
                  </a:lnTo>
                  <a:lnTo>
                    <a:pt x="23" y="49"/>
                  </a:lnTo>
                  <a:lnTo>
                    <a:pt x="20" y="48"/>
                  </a:lnTo>
                  <a:lnTo>
                    <a:pt x="14" y="37"/>
                  </a:lnTo>
                  <a:lnTo>
                    <a:pt x="17" y="45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5"/>
                  </a:lnTo>
                  <a:lnTo>
                    <a:pt x="12" y="32"/>
                  </a:lnTo>
                  <a:lnTo>
                    <a:pt x="15" y="37"/>
                  </a:lnTo>
                  <a:lnTo>
                    <a:pt x="14" y="32"/>
                  </a:lnTo>
                  <a:lnTo>
                    <a:pt x="15" y="29"/>
                  </a:lnTo>
                  <a:lnTo>
                    <a:pt x="17" y="25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6" y="49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0" y="61"/>
                  </a:lnTo>
                  <a:lnTo>
                    <a:pt x="23" y="65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9" y="66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0" y="55"/>
                  </a:lnTo>
                  <a:lnTo>
                    <a:pt x="29" y="55"/>
                  </a:lnTo>
                  <a:lnTo>
                    <a:pt x="29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68"/>
            <p:cNvSpPr>
              <a:spLocks/>
            </p:cNvSpPr>
            <p:nvPr/>
          </p:nvSpPr>
          <p:spPr bwMode="auto">
            <a:xfrm>
              <a:off x="3887" y="1779"/>
              <a:ext cx="43" cy="41"/>
            </a:xfrm>
            <a:custGeom>
              <a:avLst/>
              <a:gdLst>
                <a:gd name="T0" fmla="*/ 45 w 56"/>
                <a:gd name="T1" fmla="*/ 6 h 58"/>
                <a:gd name="T2" fmla="*/ 41 w 56"/>
                <a:gd name="T3" fmla="*/ 15 h 58"/>
                <a:gd name="T4" fmla="*/ 38 w 56"/>
                <a:gd name="T5" fmla="*/ 21 h 58"/>
                <a:gd name="T6" fmla="*/ 33 w 56"/>
                <a:gd name="T7" fmla="*/ 26 h 58"/>
                <a:gd name="T8" fmla="*/ 22 w 56"/>
                <a:gd name="T9" fmla="*/ 37 h 58"/>
                <a:gd name="T10" fmla="*/ 26 w 56"/>
                <a:gd name="T11" fmla="*/ 34 h 58"/>
                <a:gd name="T12" fmla="*/ 21 w 56"/>
                <a:gd name="T13" fmla="*/ 32 h 58"/>
                <a:gd name="T14" fmla="*/ 24 w 56"/>
                <a:gd name="T15" fmla="*/ 32 h 58"/>
                <a:gd name="T16" fmla="*/ 16 w 56"/>
                <a:gd name="T17" fmla="*/ 28 h 58"/>
                <a:gd name="T18" fmla="*/ 9 w 56"/>
                <a:gd name="T19" fmla="*/ 26 h 58"/>
                <a:gd name="T20" fmla="*/ 4 w 56"/>
                <a:gd name="T21" fmla="*/ 28 h 58"/>
                <a:gd name="T22" fmla="*/ 0 w 56"/>
                <a:gd name="T23" fmla="*/ 34 h 58"/>
                <a:gd name="T24" fmla="*/ 0 w 56"/>
                <a:gd name="T25" fmla="*/ 41 h 58"/>
                <a:gd name="T26" fmla="*/ 4 w 56"/>
                <a:gd name="T27" fmla="*/ 46 h 58"/>
                <a:gd name="T28" fmla="*/ 9 w 56"/>
                <a:gd name="T29" fmla="*/ 49 h 58"/>
                <a:gd name="T30" fmla="*/ 15 w 56"/>
                <a:gd name="T31" fmla="*/ 52 h 58"/>
                <a:gd name="T32" fmla="*/ 15 w 56"/>
                <a:gd name="T33" fmla="*/ 54 h 58"/>
                <a:gd name="T34" fmla="*/ 19 w 56"/>
                <a:gd name="T35" fmla="*/ 57 h 58"/>
                <a:gd name="T36" fmla="*/ 24 w 56"/>
                <a:gd name="T37" fmla="*/ 57 h 58"/>
                <a:gd name="T38" fmla="*/ 26 w 56"/>
                <a:gd name="T39" fmla="*/ 57 h 58"/>
                <a:gd name="T40" fmla="*/ 26 w 56"/>
                <a:gd name="T41" fmla="*/ 57 h 58"/>
                <a:gd name="T42" fmla="*/ 30 w 56"/>
                <a:gd name="T43" fmla="*/ 57 h 58"/>
                <a:gd name="T44" fmla="*/ 32 w 56"/>
                <a:gd name="T45" fmla="*/ 55 h 58"/>
                <a:gd name="T46" fmla="*/ 41 w 56"/>
                <a:gd name="T47" fmla="*/ 44 h 58"/>
                <a:gd name="T48" fmla="*/ 41 w 56"/>
                <a:gd name="T49" fmla="*/ 44 h 58"/>
                <a:gd name="T50" fmla="*/ 39 w 56"/>
                <a:gd name="T51" fmla="*/ 44 h 58"/>
                <a:gd name="T52" fmla="*/ 44 w 56"/>
                <a:gd name="T53" fmla="*/ 37 h 58"/>
                <a:gd name="T54" fmla="*/ 49 w 56"/>
                <a:gd name="T55" fmla="*/ 31 h 58"/>
                <a:gd name="T56" fmla="*/ 50 w 56"/>
                <a:gd name="T57" fmla="*/ 25 h 58"/>
                <a:gd name="T58" fmla="*/ 55 w 56"/>
                <a:gd name="T59" fmla="*/ 12 h 58"/>
                <a:gd name="T60" fmla="*/ 53 w 56"/>
                <a:gd name="T61" fmla="*/ 11 h 58"/>
                <a:gd name="T62" fmla="*/ 55 w 56"/>
                <a:gd name="T63" fmla="*/ 6 h 58"/>
                <a:gd name="T64" fmla="*/ 53 w 56"/>
                <a:gd name="T65" fmla="*/ 2 h 58"/>
                <a:gd name="T66" fmla="*/ 50 w 56"/>
                <a:gd name="T67" fmla="*/ 0 h 58"/>
                <a:gd name="T68" fmla="*/ 47 w 56"/>
                <a:gd name="T69" fmla="*/ 3 h 58"/>
                <a:gd name="T70" fmla="*/ 45 w 56"/>
                <a:gd name="T7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58">
                  <a:moveTo>
                    <a:pt x="45" y="6"/>
                  </a:moveTo>
                  <a:lnTo>
                    <a:pt x="45" y="6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3" y="26"/>
                  </a:lnTo>
                  <a:lnTo>
                    <a:pt x="30" y="28"/>
                  </a:lnTo>
                  <a:lnTo>
                    <a:pt x="22" y="37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1" y="32"/>
                  </a:lnTo>
                  <a:lnTo>
                    <a:pt x="29" y="38"/>
                  </a:lnTo>
                  <a:lnTo>
                    <a:pt x="24" y="32"/>
                  </a:lnTo>
                  <a:lnTo>
                    <a:pt x="21" y="31"/>
                  </a:lnTo>
                  <a:lnTo>
                    <a:pt x="16" y="28"/>
                  </a:lnTo>
                  <a:lnTo>
                    <a:pt x="13" y="26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1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9" y="57"/>
                  </a:lnTo>
                  <a:lnTo>
                    <a:pt x="21" y="58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3" y="5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42" y="41"/>
                  </a:lnTo>
                  <a:lnTo>
                    <a:pt x="44" y="37"/>
                  </a:lnTo>
                  <a:lnTo>
                    <a:pt x="47" y="34"/>
                  </a:lnTo>
                  <a:lnTo>
                    <a:pt x="49" y="31"/>
                  </a:lnTo>
                  <a:lnTo>
                    <a:pt x="52" y="23"/>
                  </a:lnTo>
                  <a:lnTo>
                    <a:pt x="50" y="25"/>
                  </a:lnTo>
                  <a:lnTo>
                    <a:pt x="56" y="11"/>
                  </a:lnTo>
                  <a:lnTo>
                    <a:pt x="55" y="12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" name="Group 69"/>
            <p:cNvGrpSpPr>
              <a:grpSpLocks/>
            </p:cNvGrpSpPr>
            <p:nvPr/>
          </p:nvGrpSpPr>
          <p:grpSpPr bwMode="auto">
            <a:xfrm rot="633354">
              <a:off x="3727" y="1294"/>
              <a:ext cx="396" cy="242"/>
              <a:chOff x="1502" y="394"/>
              <a:chExt cx="633" cy="418"/>
            </a:xfrm>
          </p:grpSpPr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535" y="414"/>
                <a:ext cx="570" cy="279"/>
              </a:xfrm>
              <a:custGeom>
                <a:avLst/>
                <a:gdLst>
                  <a:gd name="T0" fmla="*/ 115 w 2851"/>
                  <a:gd name="T1" fmla="*/ 1391 h 1391"/>
                  <a:gd name="T2" fmla="*/ 0 w 2851"/>
                  <a:gd name="T3" fmla="*/ 989 h 1391"/>
                  <a:gd name="T4" fmla="*/ 463 w 2851"/>
                  <a:gd name="T5" fmla="*/ 421 h 1391"/>
                  <a:gd name="T6" fmla="*/ 722 w 2851"/>
                  <a:gd name="T7" fmla="*/ 381 h 1391"/>
                  <a:gd name="T8" fmla="*/ 1402 w 2851"/>
                  <a:gd name="T9" fmla="*/ 0 h 1391"/>
                  <a:gd name="T10" fmla="*/ 1981 w 2851"/>
                  <a:gd name="T11" fmla="*/ 331 h 1391"/>
                  <a:gd name="T12" fmla="*/ 2384 w 2851"/>
                  <a:gd name="T13" fmla="*/ 474 h 1391"/>
                  <a:gd name="T14" fmla="*/ 2851 w 2851"/>
                  <a:gd name="T15" fmla="*/ 993 h 1391"/>
                  <a:gd name="T16" fmla="*/ 2832 w 2851"/>
                  <a:gd name="T17" fmla="*/ 1050 h 1391"/>
                  <a:gd name="T18" fmla="*/ 2788 w 2851"/>
                  <a:gd name="T19" fmla="*/ 1175 h 1391"/>
                  <a:gd name="T20" fmla="*/ 2745 w 2851"/>
                  <a:gd name="T21" fmla="*/ 1303 h 1391"/>
                  <a:gd name="T22" fmla="*/ 2725 w 2851"/>
                  <a:gd name="T23" fmla="*/ 1368 h 1391"/>
                  <a:gd name="T24" fmla="*/ 2380 w 2851"/>
                  <a:gd name="T25" fmla="*/ 1385 h 1391"/>
                  <a:gd name="T26" fmla="*/ 2064 w 2851"/>
                  <a:gd name="T27" fmla="*/ 1152 h 1391"/>
                  <a:gd name="T28" fmla="*/ 1646 w 2851"/>
                  <a:gd name="T29" fmla="*/ 1001 h 1391"/>
                  <a:gd name="T30" fmla="*/ 1683 w 2851"/>
                  <a:gd name="T31" fmla="*/ 961 h 1391"/>
                  <a:gd name="T32" fmla="*/ 1665 w 2851"/>
                  <a:gd name="T33" fmla="*/ 708 h 1391"/>
                  <a:gd name="T34" fmla="*/ 1568 w 2851"/>
                  <a:gd name="T35" fmla="*/ 622 h 1391"/>
                  <a:gd name="T36" fmla="*/ 1499 w 2851"/>
                  <a:gd name="T37" fmla="*/ 655 h 1391"/>
                  <a:gd name="T38" fmla="*/ 1413 w 2851"/>
                  <a:gd name="T39" fmla="*/ 622 h 1391"/>
                  <a:gd name="T40" fmla="*/ 1334 w 2851"/>
                  <a:gd name="T41" fmla="*/ 651 h 1391"/>
                  <a:gd name="T42" fmla="*/ 1258 w 2851"/>
                  <a:gd name="T43" fmla="*/ 622 h 1391"/>
                  <a:gd name="T44" fmla="*/ 1140 w 2851"/>
                  <a:gd name="T45" fmla="*/ 741 h 1391"/>
                  <a:gd name="T46" fmla="*/ 1172 w 2851"/>
                  <a:gd name="T47" fmla="*/ 957 h 1391"/>
                  <a:gd name="T48" fmla="*/ 1157 w 2851"/>
                  <a:gd name="T49" fmla="*/ 1029 h 1391"/>
                  <a:gd name="T50" fmla="*/ 467 w 2851"/>
                  <a:gd name="T51" fmla="*/ 1335 h 1391"/>
                  <a:gd name="T52" fmla="*/ 115 w 2851"/>
                  <a:gd name="T53" fmla="*/ 1391 h 1391"/>
                  <a:gd name="T54" fmla="*/ 115 w 2851"/>
                  <a:gd name="T55" fmla="*/ 1391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51" h="1391">
                    <a:moveTo>
                      <a:pt x="115" y="1391"/>
                    </a:moveTo>
                    <a:lnTo>
                      <a:pt x="0" y="989"/>
                    </a:lnTo>
                    <a:lnTo>
                      <a:pt x="463" y="421"/>
                    </a:lnTo>
                    <a:lnTo>
                      <a:pt x="722" y="381"/>
                    </a:lnTo>
                    <a:lnTo>
                      <a:pt x="1402" y="0"/>
                    </a:lnTo>
                    <a:lnTo>
                      <a:pt x="1981" y="331"/>
                    </a:lnTo>
                    <a:lnTo>
                      <a:pt x="2384" y="474"/>
                    </a:lnTo>
                    <a:lnTo>
                      <a:pt x="2851" y="993"/>
                    </a:lnTo>
                    <a:lnTo>
                      <a:pt x="2832" y="1050"/>
                    </a:lnTo>
                    <a:lnTo>
                      <a:pt x="2788" y="1175"/>
                    </a:lnTo>
                    <a:lnTo>
                      <a:pt x="2745" y="1303"/>
                    </a:lnTo>
                    <a:lnTo>
                      <a:pt x="2725" y="1368"/>
                    </a:lnTo>
                    <a:lnTo>
                      <a:pt x="2380" y="1385"/>
                    </a:lnTo>
                    <a:lnTo>
                      <a:pt x="2064" y="1152"/>
                    </a:lnTo>
                    <a:lnTo>
                      <a:pt x="1646" y="1001"/>
                    </a:lnTo>
                    <a:lnTo>
                      <a:pt x="1683" y="961"/>
                    </a:lnTo>
                    <a:lnTo>
                      <a:pt x="1665" y="708"/>
                    </a:lnTo>
                    <a:lnTo>
                      <a:pt x="1568" y="622"/>
                    </a:lnTo>
                    <a:lnTo>
                      <a:pt x="1499" y="655"/>
                    </a:lnTo>
                    <a:lnTo>
                      <a:pt x="1413" y="622"/>
                    </a:lnTo>
                    <a:lnTo>
                      <a:pt x="1334" y="651"/>
                    </a:lnTo>
                    <a:lnTo>
                      <a:pt x="1258" y="622"/>
                    </a:lnTo>
                    <a:lnTo>
                      <a:pt x="1140" y="741"/>
                    </a:lnTo>
                    <a:lnTo>
                      <a:pt x="1172" y="957"/>
                    </a:lnTo>
                    <a:lnTo>
                      <a:pt x="1157" y="1029"/>
                    </a:lnTo>
                    <a:lnTo>
                      <a:pt x="467" y="1335"/>
                    </a:lnTo>
                    <a:lnTo>
                      <a:pt x="115" y="1391"/>
                    </a:lnTo>
                    <a:lnTo>
                      <a:pt x="115" y="1391"/>
                    </a:lnTo>
                    <a:close/>
                  </a:path>
                </a:pathLst>
              </a:custGeom>
              <a:solidFill>
                <a:srgbClr val="787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525" y="428"/>
                <a:ext cx="292" cy="264"/>
              </a:xfrm>
              <a:custGeom>
                <a:avLst/>
                <a:gdLst>
                  <a:gd name="T0" fmla="*/ 1447 w 1457"/>
                  <a:gd name="T1" fmla="*/ 75 h 1320"/>
                  <a:gd name="T2" fmla="*/ 1346 w 1457"/>
                  <a:gd name="T3" fmla="*/ 316 h 1320"/>
                  <a:gd name="T4" fmla="*/ 1220 w 1457"/>
                  <a:gd name="T5" fmla="*/ 432 h 1320"/>
                  <a:gd name="T6" fmla="*/ 1076 w 1457"/>
                  <a:gd name="T7" fmla="*/ 519 h 1320"/>
                  <a:gd name="T8" fmla="*/ 756 w 1457"/>
                  <a:gd name="T9" fmla="*/ 579 h 1320"/>
                  <a:gd name="T10" fmla="*/ 616 w 1457"/>
                  <a:gd name="T11" fmla="*/ 810 h 1320"/>
                  <a:gd name="T12" fmla="*/ 415 w 1457"/>
                  <a:gd name="T13" fmla="*/ 939 h 1320"/>
                  <a:gd name="T14" fmla="*/ 242 w 1457"/>
                  <a:gd name="T15" fmla="*/ 1004 h 1320"/>
                  <a:gd name="T16" fmla="*/ 425 w 1457"/>
                  <a:gd name="T17" fmla="*/ 1058 h 1320"/>
                  <a:gd name="T18" fmla="*/ 630 w 1457"/>
                  <a:gd name="T19" fmla="*/ 1041 h 1320"/>
                  <a:gd name="T20" fmla="*/ 907 w 1457"/>
                  <a:gd name="T21" fmla="*/ 906 h 1320"/>
                  <a:gd name="T22" fmla="*/ 1213 w 1457"/>
                  <a:gd name="T23" fmla="*/ 760 h 1320"/>
                  <a:gd name="T24" fmla="*/ 1227 w 1457"/>
                  <a:gd name="T25" fmla="*/ 936 h 1320"/>
                  <a:gd name="T26" fmla="*/ 415 w 1457"/>
                  <a:gd name="T27" fmla="*/ 1310 h 1320"/>
                  <a:gd name="T28" fmla="*/ 159 w 1457"/>
                  <a:gd name="T29" fmla="*/ 1320 h 1320"/>
                  <a:gd name="T30" fmla="*/ 0 w 1457"/>
                  <a:gd name="T31" fmla="*/ 914 h 1320"/>
                  <a:gd name="T32" fmla="*/ 428 w 1457"/>
                  <a:gd name="T33" fmla="*/ 551 h 1320"/>
                  <a:gd name="T34" fmla="*/ 627 w 1457"/>
                  <a:gd name="T35" fmla="*/ 335 h 1320"/>
                  <a:gd name="T36" fmla="*/ 1306 w 1457"/>
                  <a:gd name="T37" fmla="*/ 79 h 1320"/>
                  <a:gd name="T38" fmla="*/ 1457 w 1457"/>
                  <a:gd name="T39" fmla="*/ 0 h 1320"/>
                  <a:gd name="T40" fmla="*/ 1447 w 1457"/>
                  <a:gd name="T41" fmla="*/ 75 h 1320"/>
                  <a:gd name="T42" fmla="*/ 1447 w 1457"/>
                  <a:gd name="T43" fmla="*/ 75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7" h="1320">
                    <a:moveTo>
                      <a:pt x="1447" y="75"/>
                    </a:moveTo>
                    <a:lnTo>
                      <a:pt x="1346" y="316"/>
                    </a:lnTo>
                    <a:lnTo>
                      <a:pt x="1220" y="432"/>
                    </a:lnTo>
                    <a:lnTo>
                      <a:pt x="1076" y="519"/>
                    </a:lnTo>
                    <a:lnTo>
                      <a:pt x="756" y="579"/>
                    </a:lnTo>
                    <a:lnTo>
                      <a:pt x="616" y="810"/>
                    </a:lnTo>
                    <a:lnTo>
                      <a:pt x="415" y="939"/>
                    </a:lnTo>
                    <a:lnTo>
                      <a:pt x="242" y="1004"/>
                    </a:lnTo>
                    <a:lnTo>
                      <a:pt x="425" y="1058"/>
                    </a:lnTo>
                    <a:lnTo>
                      <a:pt x="630" y="1041"/>
                    </a:lnTo>
                    <a:lnTo>
                      <a:pt x="907" y="906"/>
                    </a:lnTo>
                    <a:lnTo>
                      <a:pt x="1213" y="760"/>
                    </a:lnTo>
                    <a:lnTo>
                      <a:pt x="1227" y="936"/>
                    </a:lnTo>
                    <a:lnTo>
                      <a:pt x="415" y="1310"/>
                    </a:lnTo>
                    <a:lnTo>
                      <a:pt x="159" y="1320"/>
                    </a:lnTo>
                    <a:lnTo>
                      <a:pt x="0" y="914"/>
                    </a:lnTo>
                    <a:lnTo>
                      <a:pt x="428" y="551"/>
                    </a:lnTo>
                    <a:lnTo>
                      <a:pt x="627" y="335"/>
                    </a:lnTo>
                    <a:lnTo>
                      <a:pt x="1306" y="79"/>
                    </a:lnTo>
                    <a:lnTo>
                      <a:pt x="1457" y="0"/>
                    </a:lnTo>
                    <a:lnTo>
                      <a:pt x="1447" y="75"/>
                    </a:lnTo>
                    <a:lnTo>
                      <a:pt x="1447" y="75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857" y="563"/>
                <a:ext cx="241" cy="131"/>
              </a:xfrm>
              <a:custGeom>
                <a:avLst/>
                <a:gdLst>
                  <a:gd name="T0" fmla="*/ 79 w 1204"/>
                  <a:gd name="T1" fmla="*/ 0 h 651"/>
                  <a:gd name="T2" fmla="*/ 115 w 1204"/>
                  <a:gd name="T3" fmla="*/ 58 h 651"/>
                  <a:gd name="T4" fmla="*/ 186 w 1204"/>
                  <a:gd name="T5" fmla="*/ 93 h 651"/>
                  <a:gd name="T6" fmla="*/ 259 w 1204"/>
                  <a:gd name="T7" fmla="*/ 96 h 651"/>
                  <a:gd name="T8" fmla="*/ 359 w 1204"/>
                  <a:gd name="T9" fmla="*/ 90 h 651"/>
                  <a:gd name="T10" fmla="*/ 445 w 1204"/>
                  <a:gd name="T11" fmla="*/ 86 h 651"/>
                  <a:gd name="T12" fmla="*/ 445 w 1204"/>
                  <a:gd name="T13" fmla="*/ 166 h 651"/>
                  <a:gd name="T14" fmla="*/ 478 w 1204"/>
                  <a:gd name="T15" fmla="*/ 248 h 651"/>
                  <a:gd name="T16" fmla="*/ 540 w 1204"/>
                  <a:gd name="T17" fmla="*/ 316 h 651"/>
                  <a:gd name="T18" fmla="*/ 683 w 1204"/>
                  <a:gd name="T19" fmla="*/ 407 h 651"/>
                  <a:gd name="T20" fmla="*/ 845 w 1204"/>
                  <a:gd name="T21" fmla="*/ 424 h 651"/>
                  <a:gd name="T22" fmla="*/ 938 w 1204"/>
                  <a:gd name="T23" fmla="*/ 420 h 651"/>
                  <a:gd name="T24" fmla="*/ 1031 w 1204"/>
                  <a:gd name="T25" fmla="*/ 396 h 651"/>
                  <a:gd name="T26" fmla="*/ 1204 w 1204"/>
                  <a:gd name="T27" fmla="*/ 259 h 651"/>
                  <a:gd name="T28" fmla="*/ 1176 w 1204"/>
                  <a:gd name="T29" fmla="*/ 522 h 651"/>
                  <a:gd name="T30" fmla="*/ 1125 w 1204"/>
                  <a:gd name="T31" fmla="*/ 651 h 651"/>
                  <a:gd name="T32" fmla="*/ 712 w 1204"/>
                  <a:gd name="T33" fmla="*/ 623 h 651"/>
                  <a:gd name="T34" fmla="*/ 557 w 1204"/>
                  <a:gd name="T35" fmla="*/ 478 h 651"/>
                  <a:gd name="T36" fmla="*/ 0 w 1204"/>
                  <a:gd name="T37" fmla="*/ 273 h 651"/>
                  <a:gd name="T38" fmla="*/ 50 w 1204"/>
                  <a:gd name="T39" fmla="*/ 186 h 651"/>
                  <a:gd name="T40" fmla="*/ 79 w 1204"/>
                  <a:gd name="T41" fmla="*/ 0 h 651"/>
                  <a:gd name="T42" fmla="*/ 79 w 1204"/>
                  <a:gd name="T43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04" h="651">
                    <a:moveTo>
                      <a:pt x="79" y="0"/>
                    </a:moveTo>
                    <a:lnTo>
                      <a:pt x="115" y="58"/>
                    </a:lnTo>
                    <a:lnTo>
                      <a:pt x="186" y="93"/>
                    </a:lnTo>
                    <a:lnTo>
                      <a:pt x="259" y="96"/>
                    </a:lnTo>
                    <a:lnTo>
                      <a:pt x="359" y="90"/>
                    </a:lnTo>
                    <a:lnTo>
                      <a:pt x="445" y="86"/>
                    </a:lnTo>
                    <a:lnTo>
                      <a:pt x="445" y="166"/>
                    </a:lnTo>
                    <a:lnTo>
                      <a:pt x="478" y="248"/>
                    </a:lnTo>
                    <a:lnTo>
                      <a:pt x="540" y="316"/>
                    </a:lnTo>
                    <a:lnTo>
                      <a:pt x="683" y="407"/>
                    </a:lnTo>
                    <a:lnTo>
                      <a:pt x="845" y="424"/>
                    </a:lnTo>
                    <a:lnTo>
                      <a:pt x="938" y="420"/>
                    </a:lnTo>
                    <a:lnTo>
                      <a:pt x="1031" y="396"/>
                    </a:lnTo>
                    <a:lnTo>
                      <a:pt x="1204" y="259"/>
                    </a:lnTo>
                    <a:lnTo>
                      <a:pt x="1176" y="522"/>
                    </a:lnTo>
                    <a:lnTo>
                      <a:pt x="1125" y="651"/>
                    </a:lnTo>
                    <a:lnTo>
                      <a:pt x="712" y="623"/>
                    </a:lnTo>
                    <a:lnTo>
                      <a:pt x="557" y="478"/>
                    </a:lnTo>
                    <a:lnTo>
                      <a:pt x="0" y="273"/>
                    </a:lnTo>
                    <a:lnTo>
                      <a:pt x="50" y="18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631" y="617"/>
                <a:ext cx="381" cy="177"/>
              </a:xfrm>
              <a:custGeom>
                <a:avLst/>
                <a:gdLst>
                  <a:gd name="T0" fmla="*/ 0 w 1906"/>
                  <a:gd name="T1" fmla="*/ 367 h 886"/>
                  <a:gd name="T2" fmla="*/ 36 w 1906"/>
                  <a:gd name="T3" fmla="*/ 540 h 886"/>
                  <a:gd name="T4" fmla="*/ 431 w 1906"/>
                  <a:gd name="T5" fmla="*/ 803 h 886"/>
                  <a:gd name="T6" fmla="*/ 596 w 1906"/>
                  <a:gd name="T7" fmla="*/ 844 h 886"/>
                  <a:gd name="T8" fmla="*/ 712 w 1906"/>
                  <a:gd name="T9" fmla="*/ 873 h 886"/>
                  <a:gd name="T10" fmla="*/ 773 w 1906"/>
                  <a:gd name="T11" fmla="*/ 886 h 886"/>
                  <a:gd name="T12" fmla="*/ 1100 w 1906"/>
                  <a:gd name="T13" fmla="*/ 879 h 886"/>
                  <a:gd name="T14" fmla="*/ 1186 w 1906"/>
                  <a:gd name="T15" fmla="*/ 855 h 886"/>
                  <a:gd name="T16" fmla="*/ 1349 w 1906"/>
                  <a:gd name="T17" fmla="*/ 802 h 886"/>
                  <a:gd name="T18" fmla="*/ 1508 w 1906"/>
                  <a:gd name="T19" fmla="*/ 748 h 886"/>
                  <a:gd name="T20" fmla="*/ 1586 w 1906"/>
                  <a:gd name="T21" fmla="*/ 720 h 886"/>
                  <a:gd name="T22" fmla="*/ 1642 w 1906"/>
                  <a:gd name="T23" fmla="*/ 669 h 886"/>
                  <a:gd name="T24" fmla="*/ 1694 w 1906"/>
                  <a:gd name="T25" fmla="*/ 618 h 886"/>
                  <a:gd name="T26" fmla="*/ 1751 w 1906"/>
                  <a:gd name="T27" fmla="*/ 561 h 886"/>
                  <a:gd name="T28" fmla="*/ 1809 w 1906"/>
                  <a:gd name="T29" fmla="*/ 504 h 886"/>
                  <a:gd name="T30" fmla="*/ 1858 w 1906"/>
                  <a:gd name="T31" fmla="*/ 455 h 886"/>
                  <a:gd name="T32" fmla="*/ 1906 w 1906"/>
                  <a:gd name="T33" fmla="*/ 407 h 886"/>
                  <a:gd name="T34" fmla="*/ 1802 w 1906"/>
                  <a:gd name="T35" fmla="*/ 267 h 886"/>
                  <a:gd name="T36" fmla="*/ 1158 w 1906"/>
                  <a:gd name="T37" fmla="*/ 0 h 886"/>
                  <a:gd name="T38" fmla="*/ 938 w 1906"/>
                  <a:gd name="T39" fmla="*/ 127 h 886"/>
                  <a:gd name="T40" fmla="*/ 730 w 1906"/>
                  <a:gd name="T41" fmla="*/ 8 h 886"/>
                  <a:gd name="T42" fmla="*/ 212 w 1906"/>
                  <a:gd name="T43" fmla="*/ 170 h 886"/>
                  <a:gd name="T44" fmla="*/ 0 w 1906"/>
                  <a:gd name="T45" fmla="*/ 367 h 886"/>
                  <a:gd name="T46" fmla="*/ 0 w 1906"/>
                  <a:gd name="T47" fmla="*/ 367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06" h="886">
                    <a:moveTo>
                      <a:pt x="0" y="367"/>
                    </a:moveTo>
                    <a:lnTo>
                      <a:pt x="36" y="540"/>
                    </a:lnTo>
                    <a:lnTo>
                      <a:pt x="431" y="803"/>
                    </a:lnTo>
                    <a:lnTo>
                      <a:pt x="596" y="844"/>
                    </a:lnTo>
                    <a:lnTo>
                      <a:pt x="712" y="873"/>
                    </a:lnTo>
                    <a:lnTo>
                      <a:pt x="773" y="886"/>
                    </a:lnTo>
                    <a:lnTo>
                      <a:pt x="1100" y="879"/>
                    </a:lnTo>
                    <a:lnTo>
                      <a:pt x="1186" y="855"/>
                    </a:lnTo>
                    <a:lnTo>
                      <a:pt x="1349" y="802"/>
                    </a:lnTo>
                    <a:lnTo>
                      <a:pt x="1508" y="748"/>
                    </a:lnTo>
                    <a:lnTo>
                      <a:pt x="1586" y="720"/>
                    </a:lnTo>
                    <a:lnTo>
                      <a:pt x="1642" y="669"/>
                    </a:lnTo>
                    <a:lnTo>
                      <a:pt x="1694" y="618"/>
                    </a:lnTo>
                    <a:lnTo>
                      <a:pt x="1751" y="561"/>
                    </a:lnTo>
                    <a:lnTo>
                      <a:pt x="1809" y="504"/>
                    </a:lnTo>
                    <a:lnTo>
                      <a:pt x="1858" y="455"/>
                    </a:lnTo>
                    <a:lnTo>
                      <a:pt x="1906" y="407"/>
                    </a:lnTo>
                    <a:lnTo>
                      <a:pt x="1802" y="267"/>
                    </a:lnTo>
                    <a:lnTo>
                      <a:pt x="1158" y="0"/>
                    </a:lnTo>
                    <a:lnTo>
                      <a:pt x="938" y="127"/>
                    </a:lnTo>
                    <a:lnTo>
                      <a:pt x="730" y="8"/>
                    </a:lnTo>
                    <a:lnTo>
                      <a:pt x="212" y="170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899" y="689"/>
                <a:ext cx="33" cy="83"/>
              </a:xfrm>
              <a:custGeom>
                <a:avLst/>
                <a:gdLst>
                  <a:gd name="T0" fmla="*/ 0 w 166"/>
                  <a:gd name="T1" fmla="*/ 0 h 418"/>
                  <a:gd name="T2" fmla="*/ 166 w 166"/>
                  <a:gd name="T3" fmla="*/ 418 h 418"/>
                  <a:gd name="T4" fmla="*/ 141 w 166"/>
                  <a:gd name="T5" fmla="*/ 22 h 418"/>
                  <a:gd name="T6" fmla="*/ 0 w 166"/>
                  <a:gd name="T7" fmla="*/ 0 h 418"/>
                  <a:gd name="T8" fmla="*/ 0 w 166"/>
                  <a:gd name="T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418">
                    <a:moveTo>
                      <a:pt x="0" y="0"/>
                    </a:moveTo>
                    <a:lnTo>
                      <a:pt x="166" y="418"/>
                    </a:lnTo>
                    <a:lnTo>
                      <a:pt x="141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890" y="635"/>
                <a:ext cx="31" cy="36"/>
              </a:xfrm>
              <a:custGeom>
                <a:avLst/>
                <a:gdLst>
                  <a:gd name="T0" fmla="*/ 0 w 154"/>
                  <a:gd name="T1" fmla="*/ 0 h 177"/>
                  <a:gd name="T2" fmla="*/ 3 w 154"/>
                  <a:gd name="T3" fmla="*/ 173 h 177"/>
                  <a:gd name="T4" fmla="*/ 154 w 154"/>
                  <a:gd name="T5" fmla="*/ 177 h 177"/>
                  <a:gd name="T6" fmla="*/ 116 w 154"/>
                  <a:gd name="T7" fmla="*/ 18 h 177"/>
                  <a:gd name="T8" fmla="*/ 0 w 154"/>
                  <a:gd name="T9" fmla="*/ 0 h 177"/>
                  <a:gd name="T10" fmla="*/ 0 w 154"/>
                  <a:gd name="T1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77">
                    <a:moveTo>
                      <a:pt x="0" y="0"/>
                    </a:moveTo>
                    <a:lnTo>
                      <a:pt x="3" y="173"/>
                    </a:lnTo>
                    <a:lnTo>
                      <a:pt x="154" y="177"/>
                    </a:lnTo>
                    <a:lnTo>
                      <a:pt x="11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646" y="663"/>
                <a:ext cx="290" cy="34"/>
              </a:xfrm>
              <a:custGeom>
                <a:avLst/>
                <a:gdLst>
                  <a:gd name="T0" fmla="*/ 7 w 1446"/>
                  <a:gd name="T1" fmla="*/ 166 h 166"/>
                  <a:gd name="T2" fmla="*/ 550 w 1446"/>
                  <a:gd name="T3" fmla="*/ 58 h 166"/>
                  <a:gd name="T4" fmla="*/ 849 w 1446"/>
                  <a:gd name="T5" fmla="*/ 43 h 166"/>
                  <a:gd name="T6" fmla="*/ 1446 w 1446"/>
                  <a:gd name="T7" fmla="*/ 75 h 166"/>
                  <a:gd name="T8" fmla="*/ 945 w 1446"/>
                  <a:gd name="T9" fmla="*/ 0 h 166"/>
                  <a:gd name="T10" fmla="*/ 356 w 1446"/>
                  <a:gd name="T11" fmla="*/ 32 h 166"/>
                  <a:gd name="T12" fmla="*/ 0 w 1446"/>
                  <a:gd name="T13" fmla="*/ 115 h 166"/>
                  <a:gd name="T14" fmla="*/ 7 w 1446"/>
                  <a:gd name="T15" fmla="*/ 166 h 166"/>
                  <a:gd name="T16" fmla="*/ 7 w 1446"/>
                  <a:gd name="T1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6" h="166">
                    <a:moveTo>
                      <a:pt x="7" y="166"/>
                    </a:moveTo>
                    <a:lnTo>
                      <a:pt x="550" y="58"/>
                    </a:lnTo>
                    <a:lnTo>
                      <a:pt x="849" y="43"/>
                    </a:lnTo>
                    <a:lnTo>
                      <a:pt x="1446" y="75"/>
                    </a:lnTo>
                    <a:lnTo>
                      <a:pt x="945" y="0"/>
                    </a:lnTo>
                    <a:lnTo>
                      <a:pt x="356" y="32"/>
                    </a:lnTo>
                    <a:lnTo>
                      <a:pt x="0" y="115"/>
                    </a:lnTo>
                    <a:lnTo>
                      <a:pt x="7" y="166"/>
                    </a:lnTo>
                    <a:lnTo>
                      <a:pt x="7" y="16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659" y="695"/>
                <a:ext cx="95" cy="96"/>
              </a:xfrm>
              <a:custGeom>
                <a:avLst/>
                <a:gdLst>
                  <a:gd name="T0" fmla="*/ 0 w 479"/>
                  <a:gd name="T1" fmla="*/ 40 h 482"/>
                  <a:gd name="T2" fmla="*/ 180 w 479"/>
                  <a:gd name="T3" fmla="*/ 374 h 482"/>
                  <a:gd name="T4" fmla="*/ 479 w 479"/>
                  <a:gd name="T5" fmla="*/ 482 h 482"/>
                  <a:gd name="T6" fmla="*/ 151 w 479"/>
                  <a:gd name="T7" fmla="*/ 0 h 482"/>
                  <a:gd name="T8" fmla="*/ 0 w 479"/>
                  <a:gd name="T9" fmla="*/ 40 h 482"/>
                  <a:gd name="T10" fmla="*/ 0 w 479"/>
                  <a:gd name="T11" fmla="*/ 4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9" h="482">
                    <a:moveTo>
                      <a:pt x="0" y="40"/>
                    </a:moveTo>
                    <a:lnTo>
                      <a:pt x="180" y="374"/>
                    </a:lnTo>
                    <a:lnTo>
                      <a:pt x="479" y="482"/>
                    </a:lnTo>
                    <a:lnTo>
                      <a:pt x="151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699" y="687"/>
                <a:ext cx="82" cy="107"/>
              </a:xfrm>
              <a:custGeom>
                <a:avLst/>
                <a:gdLst>
                  <a:gd name="T0" fmla="*/ 0 w 410"/>
                  <a:gd name="T1" fmla="*/ 44 h 533"/>
                  <a:gd name="T2" fmla="*/ 341 w 410"/>
                  <a:gd name="T3" fmla="*/ 519 h 533"/>
                  <a:gd name="T4" fmla="*/ 410 w 410"/>
                  <a:gd name="T5" fmla="*/ 533 h 533"/>
                  <a:gd name="T6" fmla="*/ 61 w 410"/>
                  <a:gd name="T7" fmla="*/ 0 h 533"/>
                  <a:gd name="T8" fmla="*/ 0 w 410"/>
                  <a:gd name="T9" fmla="*/ 44 h 533"/>
                  <a:gd name="T10" fmla="*/ 0 w 410"/>
                  <a:gd name="T11" fmla="*/ 44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0" h="533">
                    <a:moveTo>
                      <a:pt x="0" y="44"/>
                    </a:moveTo>
                    <a:lnTo>
                      <a:pt x="341" y="519"/>
                    </a:lnTo>
                    <a:lnTo>
                      <a:pt x="410" y="533"/>
                    </a:lnTo>
                    <a:lnTo>
                      <a:pt x="61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728" y="631"/>
                <a:ext cx="49" cy="38"/>
              </a:xfrm>
              <a:custGeom>
                <a:avLst/>
                <a:gdLst>
                  <a:gd name="T0" fmla="*/ 0 w 245"/>
                  <a:gd name="T1" fmla="*/ 0 h 191"/>
                  <a:gd name="T2" fmla="*/ 6 w 245"/>
                  <a:gd name="T3" fmla="*/ 103 h 191"/>
                  <a:gd name="T4" fmla="*/ 22 w 245"/>
                  <a:gd name="T5" fmla="*/ 191 h 191"/>
                  <a:gd name="T6" fmla="*/ 245 w 245"/>
                  <a:gd name="T7" fmla="*/ 165 h 191"/>
                  <a:gd name="T8" fmla="*/ 155 w 245"/>
                  <a:gd name="T9" fmla="*/ 4 h 191"/>
                  <a:gd name="T10" fmla="*/ 0 w 245"/>
                  <a:gd name="T11" fmla="*/ 0 h 191"/>
                  <a:gd name="T12" fmla="*/ 0 w 245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91">
                    <a:moveTo>
                      <a:pt x="0" y="0"/>
                    </a:moveTo>
                    <a:lnTo>
                      <a:pt x="6" y="103"/>
                    </a:lnTo>
                    <a:lnTo>
                      <a:pt x="22" y="191"/>
                    </a:lnTo>
                    <a:lnTo>
                      <a:pt x="245" y="165"/>
                    </a:lnTo>
                    <a:lnTo>
                      <a:pt x="155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666" y="640"/>
                <a:ext cx="51" cy="44"/>
              </a:xfrm>
              <a:custGeom>
                <a:avLst/>
                <a:gdLst>
                  <a:gd name="T0" fmla="*/ 234 w 255"/>
                  <a:gd name="T1" fmla="*/ 0 h 224"/>
                  <a:gd name="T2" fmla="*/ 255 w 255"/>
                  <a:gd name="T3" fmla="*/ 166 h 224"/>
                  <a:gd name="T4" fmla="*/ 7 w 255"/>
                  <a:gd name="T5" fmla="*/ 224 h 224"/>
                  <a:gd name="T6" fmla="*/ 0 w 255"/>
                  <a:gd name="T7" fmla="*/ 51 h 224"/>
                  <a:gd name="T8" fmla="*/ 234 w 255"/>
                  <a:gd name="T9" fmla="*/ 0 h 224"/>
                  <a:gd name="T10" fmla="*/ 234 w 255"/>
                  <a:gd name="T1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224">
                    <a:moveTo>
                      <a:pt x="234" y="0"/>
                    </a:moveTo>
                    <a:lnTo>
                      <a:pt x="255" y="166"/>
                    </a:lnTo>
                    <a:lnTo>
                      <a:pt x="7" y="224"/>
                    </a:lnTo>
                    <a:lnTo>
                      <a:pt x="0" y="51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766" y="538"/>
                <a:ext cx="102" cy="102"/>
              </a:xfrm>
              <a:custGeom>
                <a:avLst/>
                <a:gdLst>
                  <a:gd name="T0" fmla="*/ 94 w 508"/>
                  <a:gd name="T1" fmla="*/ 21 h 511"/>
                  <a:gd name="T2" fmla="*/ 0 w 508"/>
                  <a:gd name="T3" fmla="*/ 114 h 511"/>
                  <a:gd name="T4" fmla="*/ 0 w 508"/>
                  <a:gd name="T5" fmla="*/ 367 h 511"/>
                  <a:gd name="T6" fmla="*/ 202 w 508"/>
                  <a:gd name="T7" fmla="*/ 503 h 511"/>
                  <a:gd name="T8" fmla="*/ 263 w 508"/>
                  <a:gd name="T9" fmla="*/ 511 h 511"/>
                  <a:gd name="T10" fmla="*/ 508 w 508"/>
                  <a:gd name="T11" fmla="*/ 385 h 511"/>
                  <a:gd name="T12" fmla="*/ 501 w 508"/>
                  <a:gd name="T13" fmla="*/ 97 h 511"/>
                  <a:gd name="T14" fmla="*/ 418 w 508"/>
                  <a:gd name="T15" fmla="*/ 0 h 511"/>
                  <a:gd name="T16" fmla="*/ 94 w 508"/>
                  <a:gd name="T17" fmla="*/ 21 h 511"/>
                  <a:gd name="T18" fmla="*/ 94 w 508"/>
                  <a:gd name="T19" fmla="*/ 2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511">
                    <a:moveTo>
                      <a:pt x="94" y="21"/>
                    </a:moveTo>
                    <a:lnTo>
                      <a:pt x="0" y="114"/>
                    </a:lnTo>
                    <a:lnTo>
                      <a:pt x="0" y="367"/>
                    </a:lnTo>
                    <a:lnTo>
                      <a:pt x="202" y="503"/>
                    </a:lnTo>
                    <a:lnTo>
                      <a:pt x="263" y="511"/>
                    </a:lnTo>
                    <a:lnTo>
                      <a:pt x="508" y="385"/>
                    </a:lnTo>
                    <a:lnTo>
                      <a:pt x="501" y="97"/>
                    </a:lnTo>
                    <a:lnTo>
                      <a:pt x="418" y="0"/>
                    </a:lnTo>
                    <a:lnTo>
                      <a:pt x="94" y="21"/>
                    </a:lnTo>
                    <a:lnTo>
                      <a:pt x="94" y="2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766" y="535"/>
                <a:ext cx="86" cy="106"/>
              </a:xfrm>
              <a:custGeom>
                <a:avLst/>
                <a:gdLst>
                  <a:gd name="T0" fmla="*/ 267 w 428"/>
                  <a:gd name="T1" fmla="*/ 58 h 530"/>
                  <a:gd name="T2" fmla="*/ 216 w 428"/>
                  <a:gd name="T3" fmla="*/ 101 h 530"/>
                  <a:gd name="T4" fmla="*/ 169 w 428"/>
                  <a:gd name="T5" fmla="*/ 98 h 530"/>
                  <a:gd name="T6" fmla="*/ 116 w 428"/>
                  <a:gd name="T7" fmla="*/ 51 h 530"/>
                  <a:gd name="T8" fmla="*/ 83 w 428"/>
                  <a:gd name="T9" fmla="*/ 137 h 530"/>
                  <a:gd name="T10" fmla="*/ 105 w 428"/>
                  <a:gd name="T11" fmla="*/ 212 h 530"/>
                  <a:gd name="T12" fmla="*/ 108 w 428"/>
                  <a:gd name="T13" fmla="*/ 292 h 530"/>
                  <a:gd name="T14" fmla="*/ 94 w 428"/>
                  <a:gd name="T15" fmla="*/ 367 h 530"/>
                  <a:gd name="T16" fmla="*/ 169 w 428"/>
                  <a:gd name="T17" fmla="*/ 425 h 530"/>
                  <a:gd name="T18" fmla="*/ 237 w 428"/>
                  <a:gd name="T19" fmla="*/ 457 h 530"/>
                  <a:gd name="T20" fmla="*/ 299 w 428"/>
                  <a:gd name="T21" fmla="*/ 479 h 530"/>
                  <a:gd name="T22" fmla="*/ 353 w 428"/>
                  <a:gd name="T23" fmla="*/ 493 h 530"/>
                  <a:gd name="T24" fmla="*/ 259 w 428"/>
                  <a:gd name="T25" fmla="*/ 530 h 530"/>
                  <a:gd name="T26" fmla="*/ 0 w 428"/>
                  <a:gd name="T27" fmla="*/ 410 h 530"/>
                  <a:gd name="T28" fmla="*/ 4 w 428"/>
                  <a:gd name="T29" fmla="*/ 299 h 530"/>
                  <a:gd name="T30" fmla="*/ 18 w 428"/>
                  <a:gd name="T31" fmla="*/ 94 h 530"/>
                  <a:gd name="T32" fmla="*/ 83 w 428"/>
                  <a:gd name="T33" fmla="*/ 0 h 530"/>
                  <a:gd name="T34" fmla="*/ 270 w 428"/>
                  <a:gd name="T35" fmla="*/ 36 h 530"/>
                  <a:gd name="T36" fmla="*/ 428 w 428"/>
                  <a:gd name="T37" fmla="*/ 36 h 530"/>
                  <a:gd name="T38" fmla="*/ 400 w 428"/>
                  <a:gd name="T39" fmla="*/ 91 h 530"/>
                  <a:gd name="T40" fmla="*/ 325 w 428"/>
                  <a:gd name="T41" fmla="*/ 108 h 530"/>
                  <a:gd name="T42" fmla="*/ 267 w 428"/>
                  <a:gd name="T43" fmla="*/ 58 h 530"/>
                  <a:gd name="T44" fmla="*/ 267 w 428"/>
                  <a:gd name="T45" fmla="*/ 58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8" h="530">
                    <a:moveTo>
                      <a:pt x="267" y="58"/>
                    </a:moveTo>
                    <a:lnTo>
                      <a:pt x="216" y="101"/>
                    </a:lnTo>
                    <a:lnTo>
                      <a:pt x="169" y="98"/>
                    </a:lnTo>
                    <a:lnTo>
                      <a:pt x="116" y="51"/>
                    </a:lnTo>
                    <a:lnTo>
                      <a:pt x="83" y="137"/>
                    </a:lnTo>
                    <a:lnTo>
                      <a:pt x="105" y="212"/>
                    </a:lnTo>
                    <a:lnTo>
                      <a:pt x="108" y="292"/>
                    </a:lnTo>
                    <a:lnTo>
                      <a:pt x="94" y="367"/>
                    </a:lnTo>
                    <a:lnTo>
                      <a:pt x="169" y="425"/>
                    </a:lnTo>
                    <a:lnTo>
                      <a:pt x="237" y="457"/>
                    </a:lnTo>
                    <a:lnTo>
                      <a:pt x="299" y="479"/>
                    </a:lnTo>
                    <a:lnTo>
                      <a:pt x="353" y="493"/>
                    </a:lnTo>
                    <a:lnTo>
                      <a:pt x="259" y="530"/>
                    </a:lnTo>
                    <a:lnTo>
                      <a:pt x="0" y="410"/>
                    </a:lnTo>
                    <a:lnTo>
                      <a:pt x="4" y="299"/>
                    </a:lnTo>
                    <a:lnTo>
                      <a:pt x="18" y="94"/>
                    </a:lnTo>
                    <a:lnTo>
                      <a:pt x="83" y="0"/>
                    </a:lnTo>
                    <a:lnTo>
                      <a:pt x="270" y="36"/>
                    </a:lnTo>
                    <a:lnTo>
                      <a:pt x="428" y="36"/>
                    </a:lnTo>
                    <a:lnTo>
                      <a:pt x="400" y="91"/>
                    </a:lnTo>
                    <a:lnTo>
                      <a:pt x="325" y="108"/>
                    </a:lnTo>
                    <a:lnTo>
                      <a:pt x="267" y="58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624" y="609"/>
                <a:ext cx="165" cy="68"/>
              </a:xfrm>
              <a:custGeom>
                <a:avLst/>
                <a:gdLst>
                  <a:gd name="T0" fmla="*/ 734 w 821"/>
                  <a:gd name="T1" fmla="*/ 0 h 344"/>
                  <a:gd name="T2" fmla="*/ 343 w 821"/>
                  <a:gd name="T3" fmla="*/ 118 h 344"/>
                  <a:gd name="T4" fmla="*/ 252 w 821"/>
                  <a:gd name="T5" fmla="*/ 165 h 344"/>
                  <a:gd name="T6" fmla="*/ 164 w 821"/>
                  <a:gd name="T7" fmla="*/ 217 h 344"/>
                  <a:gd name="T8" fmla="*/ 80 w 821"/>
                  <a:gd name="T9" fmla="*/ 278 h 344"/>
                  <a:gd name="T10" fmla="*/ 0 w 821"/>
                  <a:gd name="T11" fmla="*/ 344 h 344"/>
                  <a:gd name="T12" fmla="*/ 149 w 821"/>
                  <a:gd name="T13" fmla="*/ 344 h 344"/>
                  <a:gd name="T14" fmla="*/ 222 w 821"/>
                  <a:gd name="T15" fmla="*/ 295 h 344"/>
                  <a:gd name="T16" fmla="*/ 299 w 821"/>
                  <a:gd name="T17" fmla="*/ 252 h 344"/>
                  <a:gd name="T18" fmla="*/ 379 w 821"/>
                  <a:gd name="T19" fmla="*/ 213 h 344"/>
                  <a:gd name="T20" fmla="*/ 463 w 821"/>
                  <a:gd name="T21" fmla="*/ 180 h 344"/>
                  <a:gd name="T22" fmla="*/ 638 w 821"/>
                  <a:gd name="T23" fmla="*/ 130 h 344"/>
                  <a:gd name="T24" fmla="*/ 821 w 821"/>
                  <a:gd name="T25" fmla="*/ 102 h 344"/>
                  <a:gd name="T26" fmla="*/ 734 w 821"/>
                  <a:gd name="T27" fmla="*/ 0 h 344"/>
                  <a:gd name="T28" fmla="*/ 734 w 821"/>
                  <a:gd name="T2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1" h="344">
                    <a:moveTo>
                      <a:pt x="734" y="0"/>
                    </a:moveTo>
                    <a:lnTo>
                      <a:pt x="343" y="118"/>
                    </a:lnTo>
                    <a:lnTo>
                      <a:pt x="252" y="165"/>
                    </a:lnTo>
                    <a:lnTo>
                      <a:pt x="164" y="217"/>
                    </a:lnTo>
                    <a:lnTo>
                      <a:pt x="80" y="278"/>
                    </a:lnTo>
                    <a:lnTo>
                      <a:pt x="0" y="344"/>
                    </a:lnTo>
                    <a:lnTo>
                      <a:pt x="149" y="344"/>
                    </a:lnTo>
                    <a:lnTo>
                      <a:pt x="222" y="295"/>
                    </a:lnTo>
                    <a:lnTo>
                      <a:pt x="299" y="252"/>
                    </a:lnTo>
                    <a:lnTo>
                      <a:pt x="379" y="213"/>
                    </a:lnTo>
                    <a:lnTo>
                      <a:pt x="463" y="180"/>
                    </a:lnTo>
                    <a:lnTo>
                      <a:pt x="638" y="130"/>
                    </a:lnTo>
                    <a:lnTo>
                      <a:pt x="821" y="102"/>
                    </a:lnTo>
                    <a:lnTo>
                      <a:pt x="734" y="0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848" y="609"/>
                <a:ext cx="164" cy="68"/>
              </a:xfrm>
              <a:custGeom>
                <a:avLst/>
                <a:gdLst>
                  <a:gd name="T0" fmla="*/ 820 w 820"/>
                  <a:gd name="T1" fmla="*/ 343 h 343"/>
                  <a:gd name="T2" fmla="*/ 742 w 820"/>
                  <a:gd name="T3" fmla="*/ 277 h 343"/>
                  <a:gd name="T4" fmla="*/ 658 w 820"/>
                  <a:gd name="T5" fmla="*/ 217 h 343"/>
                  <a:gd name="T6" fmla="*/ 570 w 820"/>
                  <a:gd name="T7" fmla="*/ 165 h 343"/>
                  <a:gd name="T8" fmla="*/ 480 w 820"/>
                  <a:gd name="T9" fmla="*/ 119 h 343"/>
                  <a:gd name="T10" fmla="*/ 386 w 820"/>
                  <a:gd name="T11" fmla="*/ 79 h 343"/>
                  <a:gd name="T12" fmla="*/ 290 w 820"/>
                  <a:gd name="T13" fmla="*/ 46 h 343"/>
                  <a:gd name="T14" fmla="*/ 93 w 820"/>
                  <a:gd name="T15" fmla="*/ 0 h 343"/>
                  <a:gd name="T16" fmla="*/ 0 w 820"/>
                  <a:gd name="T17" fmla="*/ 101 h 343"/>
                  <a:gd name="T18" fmla="*/ 358 w 820"/>
                  <a:gd name="T19" fmla="*/ 179 h 343"/>
                  <a:gd name="T20" fmla="*/ 522 w 820"/>
                  <a:gd name="T21" fmla="*/ 251 h 343"/>
                  <a:gd name="T22" fmla="*/ 599 w 820"/>
                  <a:gd name="T23" fmla="*/ 294 h 343"/>
                  <a:gd name="T24" fmla="*/ 672 w 820"/>
                  <a:gd name="T25" fmla="*/ 343 h 343"/>
                  <a:gd name="T26" fmla="*/ 820 w 820"/>
                  <a:gd name="T27" fmla="*/ 343 h 343"/>
                  <a:gd name="T28" fmla="*/ 820 w 820"/>
                  <a:gd name="T2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0" h="343">
                    <a:moveTo>
                      <a:pt x="820" y="343"/>
                    </a:moveTo>
                    <a:lnTo>
                      <a:pt x="742" y="277"/>
                    </a:lnTo>
                    <a:lnTo>
                      <a:pt x="658" y="217"/>
                    </a:lnTo>
                    <a:lnTo>
                      <a:pt x="570" y="165"/>
                    </a:lnTo>
                    <a:lnTo>
                      <a:pt x="480" y="119"/>
                    </a:lnTo>
                    <a:lnTo>
                      <a:pt x="386" y="79"/>
                    </a:lnTo>
                    <a:lnTo>
                      <a:pt x="290" y="46"/>
                    </a:lnTo>
                    <a:lnTo>
                      <a:pt x="93" y="0"/>
                    </a:lnTo>
                    <a:lnTo>
                      <a:pt x="0" y="101"/>
                    </a:lnTo>
                    <a:lnTo>
                      <a:pt x="358" y="179"/>
                    </a:lnTo>
                    <a:lnTo>
                      <a:pt x="522" y="251"/>
                    </a:lnTo>
                    <a:lnTo>
                      <a:pt x="599" y="294"/>
                    </a:lnTo>
                    <a:lnTo>
                      <a:pt x="672" y="343"/>
                    </a:lnTo>
                    <a:lnTo>
                      <a:pt x="820" y="343"/>
                    </a:lnTo>
                    <a:lnTo>
                      <a:pt x="820" y="3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610" y="663"/>
                <a:ext cx="44" cy="59"/>
              </a:xfrm>
              <a:custGeom>
                <a:avLst/>
                <a:gdLst>
                  <a:gd name="T0" fmla="*/ 111 w 223"/>
                  <a:gd name="T1" fmla="*/ 298 h 298"/>
                  <a:gd name="T2" fmla="*/ 191 w 223"/>
                  <a:gd name="T3" fmla="*/ 254 h 298"/>
                  <a:gd name="T4" fmla="*/ 223 w 223"/>
                  <a:gd name="T5" fmla="*/ 150 h 298"/>
                  <a:gd name="T6" fmla="*/ 215 w 223"/>
                  <a:gd name="T7" fmla="*/ 91 h 298"/>
                  <a:gd name="T8" fmla="*/ 191 w 223"/>
                  <a:gd name="T9" fmla="*/ 44 h 298"/>
                  <a:gd name="T10" fmla="*/ 155 w 223"/>
                  <a:gd name="T11" fmla="*/ 11 h 298"/>
                  <a:gd name="T12" fmla="*/ 111 w 223"/>
                  <a:gd name="T13" fmla="*/ 0 h 298"/>
                  <a:gd name="T14" fmla="*/ 33 w 223"/>
                  <a:gd name="T15" fmla="*/ 44 h 298"/>
                  <a:gd name="T16" fmla="*/ 0 w 223"/>
                  <a:gd name="T17" fmla="*/ 150 h 298"/>
                  <a:gd name="T18" fmla="*/ 8 w 223"/>
                  <a:gd name="T19" fmla="*/ 207 h 298"/>
                  <a:gd name="T20" fmla="*/ 33 w 223"/>
                  <a:gd name="T21" fmla="*/ 254 h 298"/>
                  <a:gd name="T22" fmla="*/ 68 w 223"/>
                  <a:gd name="T23" fmla="*/ 287 h 298"/>
                  <a:gd name="T24" fmla="*/ 111 w 223"/>
                  <a:gd name="T25" fmla="*/ 298 h 298"/>
                  <a:gd name="T26" fmla="*/ 111 w 223"/>
                  <a:gd name="T27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298">
                    <a:moveTo>
                      <a:pt x="111" y="298"/>
                    </a:moveTo>
                    <a:lnTo>
                      <a:pt x="191" y="254"/>
                    </a:lnTo>
                    <a:lnTo>
                      <a:pt x="223" y="150"/>
                    </a:lnTo>
                    <a:lnTo>
                      <a:pt x="215" y="91"/>
                    </a:lnTo>
                    <a:lnTo>
                      <a:pt x="191" y="44"/>
                    </a:lnTo>
                    <a:lnTo>
                      <a:pt x="155" y="11"/>
                    </a:lnTo>
                    <a:lnTo>
                      <a:pt x="111" y="0"/>
                    </a:lnTo>
                    <a:lnTo>
                      <a:pt x="33" y="44"/>
                    </a:lnTo>
                    <a:lnTo>
                      <a:pt x="0" y="150"/>
                    </a:lnTo>
                    <a:lnTo>
                      <a:pt x="8" y="207"/>
                    </a:lnTo>
                    <a:lnTo>
                      <a:pt x="33" y="254"/>
                    </a:lnTo>
                    <a:lnTo>
                      <a:pt x="68" y="287"/>
                    </a:lnTo>
                    <a:lnTo>
                      <a:pt x="111" y="298"/>
                    </a:lnTo>
                    <a:lnTo>
                      <a:pt x="111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982" y="663"/>
                <a:ext cx="45" cy="59"/>
              </a:xfrm>
              <a:custGeom>
                <a:avLst/>
                <a:gdLst>
                  <a:gd name="T0" fmla="*/ 112 w 223"/>
                  <a:gd name="T1" fmla="*/ 298 h 298"/>
                  <a:gd name="T2" fmla="*/ 190 w 223"/>
                  <a:gd name="T3" fmla="*/ 254 h 298"/>
                  <a:gd name="T4" fmla="*/ 223 w 223"/>
                  <a:gd name="T5" fmla="*/ 150 h 298"/>
                  <a:gd name="T6" fmla="*/ 215 w 223"/>
                  <a:gd name="T7" fmla="*/ 91 h 298"/>
                  <a:gd name="T8" fmla="*/ 190 w 223"/>
                  <a:gd name="T9" fmla="*/ 44 h 298"/>
                  <a:gd name="T10" fmla="*/ 155 w 223"/>
                  <a:gd name="T11" fmla="*/ 11 h 298"/>
                  <a:gd name="T12" fmla="*/ 112 w 223"/>
                  <a:gd name="T13" fmla="*/ 0 h 298"/>
                  <a:gd name="T14" fmla="*/ 32 w 223"/>
                  <a:gd name="T15" fmla="*/ 44 h 298"/>
                  <a:gd name="T16" fmla="*/ 0 w 223"/>
                  <a:gd name="T17" fmla="*/ 150 h 298"/>
                  <a:gd name="T18" fmla="*/ 9 w 223"/>
                  <a:gd name="T19" fmla="*/ 207 h 298"/>
                  <a:gd name="T20" fmla="*/ 32 w 223"/>
                  <a:gd name="T21" fmla="*/ 254 h 298"/>
                  <a:gd name="T22" fmla="*/ 68 w 223"/>
                  <a:gd name="T23" fmla="*/ 287 h 298"/>
                  <a:gd name="T24" fmla="*/ 112 w 223"/>
                  <a:gd name="T25" fmla="*/ 298 h 298"/>
                  <a:gd name="T26" fmla="*/ 112 w 223"/>
                  <a:gd name="T27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298">
                    <a:moveTo>
                      <a:pt x="112" y="298"/>
                    </a:moveTo>
                    <a:lnTo>
                      <a:pt x="190" y="254"/>
                    </a:lnTo>
                    <a:lnTo>
                      <a:pt x="223" y="150"/>
                    </a:lnTo>
                    <a:lnTo>
                      <a:pt x="215" y="91"/>
                    </a:lnTo>
                    <a:lnTo>
                      <a:pt x="190" y="44"/>
                    </a:lnTo>
                    <a:lnTo>
                      <a:pt x="155" y="11"/>
                    </a:lnTo>
                    <a:lnTo>
                      <a:pt x="112" y="0"/>
                    </a:lnTo>
                    <a:lnTo>
                      <a:pt x="32" y="44"/>
                    </a:lnTo>
                    <a:lnTo>
                      <a:pt x="0" y="150"/>
                    </a:lnTo>
                    <a:lnTo>
                      <a:pt x="9" y="207"/>
                    </a:lnTo>
                    <a:lnTo>
                      <a:pt x="32" y="254"/>
                    </a:lnTo>
                    <a:lnTo>
                      <a:pt x="68" y="287"/>
                    </a:lnTo>
                    <a:lnTo>
                      <a:pt x="112" y="298"/>
                    </a:lnTo>
                    <a:lnTo>
                      <a:pt x="112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624" y="653"/>
                <a:ext cx="388" cy="54"/>
              </a:xfrm>
              <a:custGeom>
                <a:avLst/>
                <a:gdLst>
                  <a:gd name="T0" fmla="*/ 0 w 1937"/>
                  <a:gd name="T1" fmla="*/ 270 h 270"/>
                  <a:gd name="T2" fmla="*/ 104 w 1937"/>
                  <a:gd name="T3" fmla="*/ 224 h 270"/>
                  <a:gd name="T4" fmla="*/ 215 w 1937"/>
                  <a:gd name="T5" fmla="*/ 184 h 270"/>
                  <a:gd name="T6" fmla="*/ 332 w 1937"/>
                  <a:gd name="T7" fmla="*/ 151 h 270"/>
                  <a:gd name="T8" fmla="*/ 454 w 1937"/>
                  <a:gd name="T9" fmla="*/ 123 h 270"/>
                  <a:gd name="T10" fmla="*/ 707 w 1937"/>
                  <a:gd name="T11" fmla="*/ 87 h 270"/>
                  <a:gd name="T12" fmla="*/ 969 w 1937"/>
                  <a:gd name="T13" fmla="*/ 74 h 270"/>
                  <a:gd name="T14" fmla="*/ 1484 w 1937"/>
                  <a:gd name="T15" fmla="*/ 123 h 270"/>
                  <a:gd name="T16" fmla="*/ 1724 w 1937"/>
                  <a:gd name="T17" fmla="*/ 184 h 270"/>
                  <a:gd name="T18" fmla="*/ 1834 w 1937"/>
                  <a:gd name="T19" fmla="*/ 224 h 270"/>
                  <a:gd name="T20" fmla="*/ 1937 w 1937"/>
                  <a:gd name="T21" fmla="*/ 270 h 270"/>
                  <a:gd name="T22" fmla="*/ 1937 w 1937"/>
                  <a:gd name="T23" fmla="*/ 196 h 270"/>
                  <a:gd name="T24" fmla="*/ 1834 w 1937"/>
                  <a:gd name="T25" fmla="*/ 149 h 270"/>
                  <a:gd name="T26" fmla="*/ 1724 w 1937"/>
                  <a:gd name="T27" fmla="*/ 110 h 270"/>
                  <a:gd name="T28" fmla="*/ 1606 w 1937"/>
                  <a:gd name="T29" fmla="*/ 76 h 270"/>
                  <a:gd name="T30" fmla="*/ 1484 w 1937"/>
                  <a:gd name="T31" fmla="*/ 49 h 270"/>
                  <a:gd name="T32" fmla="*/ 1231 w 1937"/>
                  <a:gd name="T33" fmla="*/ 12 h 270"/>
                  <a:gd name="T34" fmla="*/ 969 w 1937"/>
                  <a:gd name="T35" fmla="*/ 0 h 270"/>
                  <a:gd name="T36" fmla="*/ 454 w 1937"/>
                  <a:gd name="T37" fmla="*/ 49 h 270"/>
                  <a:gd name="T38" fmla="*/ 215 w 1937"/>
                  <a:gd name="T39" fmla="*/ 110 h 270"/>
                  <a:gd name="T40" fmla="*/ 104 w 1937"/>
                  <a:gd name="T41" fmla="*/ 149 h 270"/>
                  <a:gd name="T42" fmla="*/ 0 w 1937"/>
                  <a:gd name="T43" fmla="*/ 196 h 270"/>
                  <a:gd name="T44" fmla="*/ 0 w 1937"/>
                  <a:gd name="T45" fmla="*/ 270 h 270"/>
                  <a:gd name="T46" fmla="*/ 0 w 1937"/>
                  <a:gd name="T47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37" h="270">
                    <a:moveTo>
                      <a:pt x="0" y="270"/>
                    </a:moveTo>
                    <a:lnTo>
                      <a:pt x="104" y="224"/>
                    </a:lnTo>
                    <a:lnTo>
                      <a:pt x="215" y="184"/>
                    </a:lnTo>
                    <a:lnTo>
                      <a:pt x="332" y="151"/>
                    </a:lnTo>
                    <a:lnTo>
                      <a:pt x="454" y="123"/>
                    </a:lnTo>
                    <a:lnTo>
                      <a:pt x="707" y="87"/>
                    </a:lnTo>
                    <a:lnTo>
                      <a:pt x="969" y="74"/>
                    </a:lnTo>
                    <a:lnTo>
                      <a:pt x="1484" y="123"/>
                    </a:lnTo>
                    <a:lnTo>
                      <a:pt x="1724" y="184"/>
                    </a:lnTo>
                    <a:lnTo>
                      <a:pt x="1834" y="224"/>
                    </a:lnTo>
                    <a:lnTo>
                      <a:pt x="1937" y="270"/>
                    </a:lnTo>
                    <a:lnTo>
                      <a:pt x="1937" y="196"/>
                    </a:lnTo>
                    <a:lnTo>
                      <a:pt x="1834" y="149"/>
                    </a:lnTo>
                    <a:lnTo>
                      <a:pt x="1724" y="110"/>
                    </a:lnTo>
                    <a:lnTo>
                      <a:pt x="1606" y="76"/>
                    </a:lnTo>
                    <a:lnTo>
                      <a:pt x="1484" y="49"/>
                    </a:lnTo>
                    <a:lnTo>
                      <a:pt x="1231" y="12"/>
                    </a:lnTo>
                    <a:lnTo>
                      <a:pt x="969" y="0"/>
                    </a:lnTo>
                    <a:lnTo>
                      <a:pt x="454" y="49"/>
                    </a:lnTo>
                    <a:lnTo>
                      <a:pt x="215" y="110"/>
                    </a:lnTo>
                    <a:lnTo>
                      <a:pt x="104" y="149"/>
                    </a:lnTo>
                    <a:lnTo>
                      <a:pt x="0" y="196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624" y="677"/>
                <a:ext cx="388" cy="42"/>
              </a:xfrm>
              <a:custGeom>
                <a:avLst/>
                <a:gdLst>
                  <a:gd name="T0" fmla="*/ 0 w 1937"/>
                  <a:gd name="T1" fmla="*/ 203 h 206"/>
                  <a:gd name="T2" fmla="*/ 121 w 1937"/>
                  <a:gd name="T3" fmla="*/ 161 h 206"/>
                  <a:gd name="T4" fmla="*/ 256 w 1937"/>
                  <a:gd name="T5" fmla="*/ 129 h 206"/>
                  <a:gd name="T6" fmla="*/ 541 w 1937"/>
                  <a:gd name="T7" fmla="*/ 91 h 206"/>
                  <a:gd name="T8" fmla="*/ 969 w 1937"/>
                  <a:gd name="T9" fmla="*/ 76 h 206"/>
                  <a:gd name="T10" fmla="*/ 1937 w 1937"/>
                  <a:gd name="T11" fmla="*/ 206 h 206"/>
                  <a:gd name="T12" fmla="*/ 1937 w 1937"/>
                  <a:gd name="T13" fmla="*/ 150 h 206"/>
                  <a:gd name="T14" fmla="*/ 1820 w 1937"/>
                  <a:gd name="T15" fmla="*/ 101 h 206"/>
                  <a:gd name="T16" fmla="*/ 1692 w 1937"/>
                  <a:gd name="T17" fmla="*/ 63 h 206"/>
                  <a:gd name="T18" fmla="*/ 1426 w 1937"/>
                  <a:gd name="T19" fmla="*/ 19 h 206"/>
                  <a:gd name="T20" fmla="*/ 969 w 1937"/>
                  <a:gd name="T21" fmla="*/ 0 h 206"/>
                  <a:gd name="T22" fmla="*/ 485 w 1937"/>
                  <a:gd name="T23" fmla="*/ 19 h 206"/>
                  <a:gd name="T24" fmla="*/ 235 w 1937"/>
                  <a:gd name="T25" fmla="*/ 63 h 206"/>
                  <a:gd name="T26" fmla="*/ 0 w 1937"/>
                  <a:gd name="T27" fmla="*/ 150 h 206"/>
                  <a:gd name="T28" fmla="*/ 0 w 1937"/>
                  <a:gd name="T29" fmla="*/ 203 h 206"/>
                  <a:gd name="T30" fmla="*/ 0 w 1937"/>
                  <a:gd name="T31" fmla="*/ 2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37" h="206">
                    <a:moveTo>
                      <a:pt x="0" y="203"/>
                    </a:moveTo>
                    <a:lnTo>
                      <a:pt x="121" y="161"/>
                    </a:lnTo>
                    <a:lnTo>
                      <a:pt x="256" y="129"/>
                    </a:lnTo>
                    <a:lnTo>
                      <a:pt x="541" y="91"/>
                    </a:lnTo>
                    <a:lnTo>
                      <a:pt x="969" y="76"/>
                    </a:lnTo>
                    <a:lnTo>
                      <a:pt x="1937" y="206"/>
                    </a:lnTo>
                    <a:lnTo>
                      <a:pt x="1937" y="150"/>
                    </a:lnTo>
                    <a:lnTo>
                      <a:pt x="1820" y="101"/>
                    </a:lnTo>
                    <a:lnTo>
                      <a:pt x="1692" y="63"/>
                    </a:lnTo>
                    <a:lnTo>
                      <a:pt x="1426" y="19"/>
                    </a:lnTo>
                    <a:lnTo>
                      <a:pt x="969" y="0"/>
                    </a:lnTo>
                    <a:lnTo>
                      <a:pt x="485" y="19"/>
                    </a:lnTo>
                    <a:lnTo>
                      <a:pt x="235" y="63"/>
                    </a:lnTo>
                    <a:lnTo>
                      <a:pt x="0" y="150"/>
                    </a:lnTo>
                    <a:lnTo>
                      <a:pt x="0" y="203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1521" y="618"/>
                <a:ext cx="100" cy="89"/>
              </a:xfrm>
              <a:custGeom>
                <a:avLst/>
                <a:gdLst>
                  <a:gd name="T0" fmla="*/ 483 w 498"/>
                  <a:gd name="T1" fmla="*/ 448 h 448"/>
                  <a:gd name="T2" fmla="*/ 70 w 498"/>
                  <a:gd name="T3" fmla="*/ 448 h 448"/>
                  <a:gd name="T4" fmla="*/ 0 w 498"/>
                  <a:gd name="T5" fmla="*/ 0 h 448"/>
                  <a:gd name="T6" fmla="*/ 145 w 498"/>
                  <a:gd name="T7" fmla="*/ 224 h 448"/>
                  <a:gd name="T8" fmla="*/ 203 w 498"/>
                  <a:gd name="T9" fmla="*/ 298 h 448"/>
                  <a:gd name="T10" fmla="*/ 498 w 498"/>
                  <a:gd name="T11" fmla="*/ 298 h 448"/>
                  <a:gd name="T12" fmla="*/ 483 w 498"/>
                  <a:gd name="T13" fmla="*/ 448 h 448"/>
                  <a:gd name="T14" fmla="*/ 483 w 498"/>
                  <a:gd name="T15" fmla="*/ 44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48">
                    <a:moveTo>
                      <a:pt x="483" y="448"/>
                    </a:moveTo>
                    <a:lnTo>
                      <a:pt x="70" y="448"/>
                    </a:lnTo>
                    <a:lnTo>
                      <a:pt x="0" y="0"/>
                    </a:lnTo>
                    <a:lnTo>
                      <a:pt x="145" y="224"/>
                    </a:lnTo>
                    <a:lnTo>
                      <a:pt x="203" y="298"/>
                    </a:lnTo>
                    <a:lnTo>
                      <a:pt x="498" y="298"/>
                    </a:lnTo>
                    <a:lnTo>
                      <a:pt x="483" y="448"/>
                    </a:lnTo>
                    <a:lnTo>
                      <a:pt x="483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2017" y="628"/>
                <a:ext cx="92" cy="79"/>
              </a:xfrm>
              <a:custGeom>
                <a:avLst/>
                <a:gdLst>
                  <a:gd name="T0" fmla="*/ 7 w 460"/>
                  <a:gd name="T1" fmla="*/ 249 h 399"/>
                  <a:gd name="T2" fmla="*/ 0 w 460"/>
                  <a:gd name="T3" fmla="*/ 399 h 399"/>
                  <a:gd name="T4" fmla="*/ 423 w 460"/>
                  <a:gd name="T5" fmla="*/ 399 h 399"/>
                  <a:gd name="T6" fmla="*/ 460 w 460"/>
                  <a:gd name="T7" fmla="*/ 0 h 399"/>
                  <a:gd name="T8" fmla="*/ 291 w 460"/>
                  <a:gd name="T9" fmla="*/ 249 h 399"/>
                  <a:gd name="T10" fmla="*/ 7 w 460"/>
                  <a:gd name="T11" fmla="*/ 249 h 399"/>
                  <a:gd name="T12" fmla="*/ 7 w 460"/>
                  <a:gd name="T13" fmla="*/ 24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399">
                    <a:moveTo>
                      <a:pt x="7" y="249"/>
                    </a:moveTo>
                    <a:lnTo>
                      <a:pt x="0" y="399"/>
                    </a:lnTo>
                    <a:lnTo>
                      <a:pt x="423" y="399"/>
                    </a:lnTo>
                    <a:lnTo>
                      <a:pt x="460" y="0"/>
                    </a:lnTo>
                    <a:lnTo>
                      <a:pt x="291" y="249"/>
                    </a:lnTo>
                    <a:lnTo>
                      <a:pt x="7" y="249"/>
                    </a:lnTo>
                    <a:lnTo>
                      <a:pt x="7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1610" y="693"/>
                <a:ext cx="417" cy="119"/>
              </a:xfrm>
              <a:custGeom>
                <a:avLst/>
                <a:gdLst>
                  <a:gd name="T0" fmla="*/ 2011 w 2086"/>
                  <a:gd name="T1" fmla="*/ 0 h 596"/>
                  <a:gd name="T2" fmla="*/ 1968 w 2086"/>
                  <a:gd name="T3" fmla="*/ 53 h 596"/>
                  <a:gd name="T4" fmla="*/ 1921 w 2086"/>
                  <a:gd name="T5" fmla="*/ 103 h 596"/>
                  <a:gd name="T6" fmla="*/ 1871 w 2086"/>
                  <a:gd name="T7" fmla="*/ 151 h 596"/>
                  <a:gd name="T8" fmla="*/ 1819 w 2086"/>
                  <a:gd name="T9" fmla="*/ 195 h 596"/>
                  <a:gd name="T10" fmla="*/ 1763 w 2086"/>
                  <a:gd name="T11" fmla="*/ 235 h 596"/>
                  <a:gd name="T12" fmla="*/ 1705 w 2086"/>
                  <a:gd name="T13" fmla="*/ 272 h 596"/>
                  <a:gd name="T14" fmla="*/ 1645 w 2086"/>
                  <a:gd name="T15" fmla="*/ 305 h 596"/>
                  <a:gd name="T16" fmla="*/ 1584 w 2086"/>
                  <a:gd name="T17" fmla="*/ 335 h 596"/>
                  <a:gd name="T18" fmla="*/ 1455 w 2086"/>
                  <a:gd name="T19" fmla="*/ 383 h 596"/>
                  <a:gd name="T20" fmla="*/ 1320 w 2086"/>
                  <a:gd name="T21" fmla="*/ 419 h 596"/>
                  <a:gd name="T22" fmla="*/ 1043 w 2086"/>
                  <a:gd name="T23" fmla="*/ 446 h 596"/>
                  <a:gd name="T24" fmla="*/ 766 w 2086"/>
                  <a:gd name="T25" fmla="*/ 419 h 596"/>
                  <a:gd name="T26" fmla="*/ 502 w 2086"/>
                  <a:gd name="T27" fmla="*/ 335 h 596"/>
                  <a:gd name="T28" fmla="*/ 381 w 2086"/>
                  <a:gd name="T29" fmla="*/ 272 h 596"/>
                  <a:gd name="T30" fmla="*/ 323 w 2086"/>
                  <a:gd name="T31" fmla="*/ 235 h 596"/>
                  <a:gd name="T32" fmla="*/ 267 w 2086"/>
                  <a:gd name="T33" fmla="*/ 195 h 596"/>
                  <a:gd name="T34" fmla="*/ 165 w 2086"/>
                  <a:gd name="T35" fmla="*/ 103 h 596"/>
                  <a:gd name="T36" fmla="*/ 117 w 2086"/>
                  <a:gd name="T37" fmla="*/ 53 h 596"/>
                  <a:gd name="T38" fmla="*/ 74 w 2086"/>
                  <a:gd name="T39" fmla="*/ 0 h 596"/>
                  <a:gd name="T40" fmla="*/ 0 w 2086"/>
                  <a:gd name="T41" fmla="*/ 0 h 596"/>
                  <a:gd name="T42" fmla="*/ 31 w 2086"/>
                  <a:gd name="T43" fmla="*/ 67 h 596"/>
                  <a:gd name="T44" fmla="*/ 72 w 2086"/>
                  <a:gd name="T45" fmla="*/ 132 h 596"/>
                  <a:gd name="T46" fmla="*/ 120 w 2086"/>
                  <a:gd name="T47" fmla="*/ 192 h 596"/>
                  <a:gd name="T48" fmla="*/ 173 w 2086"/>
                  <a:gd name="T49" fmla="*/ 249 h 596"/>
                  <a:gd name="T50" fmla="*/ 233 w 2086"/>
                  <a:gd name="T51" fmla="*/ 303 h 596"/>
                  <a:gd name="T52" fmla="*/ 297 w 2086"/>
                  <a:gd name="T53" fmla="*/ 352 h 596"/>
                  <a:gd name="T54" fmla="*/ 366 w 2086"/>
                  <a:gd name="T55" fmla="*/ 397 h 596"/>
                  <a:gd name="T56" fmla="*/ 437 w 2086"/>
                  <a:gd name="T57" fmla="*/ 438 h 596"/>
                  <a:gd name="T58" fmla="*/ 512 w 2086"/>
                  <a:gd name="T59" fmla="*/ 473 h 596"/>
                  <a:gd name="T60" fmla="*/ 588 w 2086"/>
                  <a:gd name="T61" fmla="*/ 505 h 596"/>
                  <a:gd name="T62" fmla="*/ 744 w 2086"/>
                  <a:gd name="T63" fmla="*/ 555 h 596"/>
                  <a:gd name="T64" fmla="*/ 898 w 2086"/>
                  <a:gd name="T65" fmla="*/ 586 h 596"/>
                  <a:gd name="T66" fmla="*/ 1043 w 2086"/>
                  <a:gd name="T67" fmla="*/ 596 h 596"/>
                  <a:gd name="T68" fmla="*/ 1342 w 2086"/>
                  <a:gd name="T69" fmla="*/ 555 h 596"/>
                  <a:gd name="T70" fmla="*/ 1498 w 2086"/>
                  <a:gd name="T71" fmla="*/ 505 h 596"/>
                  <a:gd name="T72" fmla="*/ 1649 w 2086"/>
                  <a:gd name="T73" fmla="*/ 438 h 596"/>
                  <a:gd name="T74" fmla="*/ 1720 w 2086"/>
                  <a:gd name="T75" fmla="*/ 397 h 596"/>
                  <a:gd name="T76" fmla="*/ 1789 w 2086"/>
                  <a:gd name="T77" fmla="*/ 352 h 596"/>
                  <a:gd name="T78" fmla="*/ 1853 w 2086"/>
                  <a:gd name="T79" fmla="*/ 303 h 596"/>
                  <a:gd name="T80" fmla="*/ 1913 w 2086"/>
                  <a:gd name="T81" fmla="*/ 249 h 596"/>
                  <a:gd name="T82" fmla="*/ 1966 w 2086"/>
                  <a:gd name="T83" fmla="*/ 192 h 596"/>
                  <a:gd name="T84" fmla="*/ 2014 w 2086"/>
                  <a:gd name="T85" fmla="*/ 132 h 596"/>
                  <a:gd name="T86" fmla="*/ 2086 w 2086"/>
                  <a:gd name="T87" fmla="*/ 0 h 596"/>
                  <a:gd name="T88" fmla="*/ 2011 w 2086"/>
                  <a:gd name="T89" fmla="*/ 0 h 596"/>
                  <a:gd name="T90" fmla="*/ 2011 w 2086"/>
                  <a:gd name="T91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6" h="596">
                    <a:moveTo>
                      <a:pt x="2011" y="0"/>
                    </a:moveTo>
                    <a:lnTo>
                      <a:pt x="1968" y="53"/>
                    </a:lnTo>
                    <a:lnTo>
                      <a:pt x="1921" y="103"/>
                    </a:lnTo>
                    <a:lnTo>
                      <a:pt x="1871" y="151"/>
                    </a:lnTo>
                    <a:lnTo>
                      <a:pt x="1819" y="195"/>
                    </a:lnTo>
                    <a:lnTo>
                      <a:pt x="1763" y="235"/>
                    </a:lnTo>
                    <a:lnTo>
                      <a:pt x="1705" y="272"/>
                    </a:lnTo>
                    <a:lnTo>
                      <a:pt x="1645" y="305"/>
                    </a:lnTo>
                    <a:lnTo>
                      <a:pt x="1584" y="335"/>
                    </a:lnTo>
                    <a:lnTo>
                      <a:pt x="1455" y="383"/>
                    </a:lnTo>
                    <a:lnTo>
                      <a:pt x="1320" y="419"/>
                    </a:lnTo>
                    <a:lnTo>
                      <a:pt x="1043" y="446"/>
                    </a:lnTo>
                    <a:lnTo>
                      <a:pt x="766" y="419"/>
                    </a:lnTo>
                    <a:lnTo>
                      <a:pt x="502" y="335"/>
                    </a:lnTo>
                    <a:lnTo>
                      <a:pt x="381" y="272"/>
                    </a:lnTo>
                    <a:lnTo>
                      <a:pt x="323" y="235"/>
                    </a:lnTo>
                    <a:lnTo>
                      <a:pt x="267" y="195"/>
                    </a:lnTo>
                    <a:lnTo>
                      <a:pt x="165" y="103"/>
                    </a:lnTo>
                    <a:lnTo>
                      <a:pt x="117" y="53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31" y="67"/>
                    </a:lnTo>
                    <a:lnTo>
                      <a:pt x="72" y="132"/>
                    </a:lnTo>
                    <a:lnTo>
                      <a:pt x="120" y="192"/>
                    </a:lnTo>
                    <a:lnTo>
                      <a:pt x="173" y="249"/>
                    </a:lnTo>
                    <a:lnTo>
                      <a:pt x="233" y="303"/>
                    </a:lnTo>
                    <a:lnTo>
                      <a:pt x="297" y="352"/>
                    </a:lnTo>
                    <a:lnTo>
                      <a:pt x="366" y="397"/>
                    </a:lnTo>
                    <a:lnTo>
                      <a:pt x="437" y="438"/>
                    </a:lnTo>
                    <a:lnTo>
                      <a:pt x="512" y="473"/>
                    </a:lnTo>
                    <a:lnTo>
                      <a:pt x="588" y="505"/>
                    </a:lnTo>
                    <a:lnTo>
                      <a:pt x="744" y="555"/>
                    </a:lnTo>
                    <a:lnTo>
                      <a:pt x="898" y="586"/>
                    </a:lnTo>
                    <a:lnTo>
                      <a:pt x="1043" y="596"/>
                    </a:lnTo>
                    <a:lnTo>
                      <a:pt x="1342" y="555"/>
                    </a:lnTo>
                    <a:lnTo>
                      <a:pt x="1498" y="505"/>
                    </a:lnTo>
                    <a:lnTo>
                      <a:pt x="1649" y="438"/>
                    </a:lnTo>
                    <a:lnTo>
                      <a:pt x="1720" y="397"/>
                    </a:lnTo>
                    <a:lnTo>
                      <a:pt x="1789" y="352"/>
                    </a:lnTo>
                    <a:lnTo>
                      <a:pt x="1853" y="303"/>
                    </a:lnTo>
                    <a:lnTo>
                      <a:pt x="1913" y="249"/>
                    </a:lnTo>
                    <a:lnTo>
                      <a:pt x="1966" y="192"/>
                    </a:lnTo>
                    <a:lnTo>
                      <a:pt x="2014" y="132"/>
                    </a:lnTo>
                    <a:lnTo>
                      <a:pt x="2086" y="0"/>
                    </a:lnTo>
                    <a:lnTo>
                      <a:pt x="2011" y="0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1818" y="434"/>
                <a:ext cx="166" cy="86"/>
              </a:xfrm>
              <a:custGeom>
                <a:avLst/>
                <a:gdLst>
                  <a:gd name="T0" fmla="*/ 0 w 831"/>
                  <a:gd name="T1" fmla="*/ 0 h 432"/>
                  <a:gd name="T2" fmla="*/ 23 w 831"/>
                  <a:gd name="T3" fmla="*/ 126 h 432"/>
                  <a:gd name="T4" fmla="*/ 101 w 831"/>
                  <a:gd name="T5" fmla="*/ 259 h 432"/>
                  <a:gd name="T6" fmla="*/ 230 w 831"/>
                  <a:gd name="T7" fmla="*/ 370 h 432"/>
                  <a:gd name="T8" fmla="*/ 411 w 831"/>
                  <a:gd name="T9" fmla="*/ 432 h 432"/>
                  <a:gd name="T10" fmla="*/ 587 w 831"/>
                  <a:gd name="T11" fmla="*/ 432 h 432"/>
                  <a:gd name="T12" fmla="*/ 831 w 831"/>
                  <a:gd name="T13" fmla="*/ 399 h 432"/>
                  <a:gd name="T14" fmla="*/ 471 w 831"/>
                  <a:gd name="T15" fmla="*/ 281 h 432"/>
                  <a:gd name="T16" fmla="*/ 292 w 831"/>
                  <a:gd name="T17" fmla="*/ 212 h 432"/>
                  <a:gd name="T18" fmla="*/ 123 w 831"/>
                  <a:gd name="T19" fmla="*/ 54 h 432"/>
                  <a:gd name="T20" fmla="*/ 0 w 831"/>
                  <a:gd name="T21" fmla="*/ 0 h 432"/>
                  <a:gd name="T22" fmla="*/ 0 w 831"/>
                  <a:gd name="T2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432">
                    <a:moveTo>
                      <a:pt x="0" y="0"/>
                    </a:moveTo>
                    <a:lnTo>
                      <a:pt x="23" y="126"/>
                    </a:lnTo>
                    <a:lnTo>
                      <a:pt x="101" y="259"/>
                    </a:lnTo>
                    <a:lnTo>
                      <a:pt x="230" y="370"/>
                    </a:lnTo>
                    <a:lnTo>
                      <a:pt x="411" y="432"/>
                    </a:lnTo>
                    <a:lnTo>
                      <a:pt x="587" y="432"/>
                    </a:lnTo>
                    <a:lnTo>
                      <a:pt x="831" y="399"/>
                    </a:lnTo>
                    <a:lnTo>
                      <a:pt x="471" y="281"/>
                    </a:lnTo>
                    <a:lnTo>
                      <a:pt x="292" y="212"/>
                    </a:lnTo>
                    <a:lnTo>
                      <a:pt x="123" y="5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1998" y="514"/>
                <a:ext cx="78" cy="98"/>
              </a:xfrm>
              <a:custGeom>
                <a:avLst/>
                <a:gdLst>
                  <a:gd name="T0" fmla="*/ 12 w 392"/>
                  <a:gd name="T1" fmla="*/ 0 h 493"/>
                  <a:gd name="T2" fmla="*/ 0 w 392"/>
                  <a:gd name="T3" fmla="*/ 137 h 493"/>
                  <a:gd name="T4" fmla="*/ 12 w 392"/>
                  <a:gd name="T5" fmla="*/ 267 h 493"/>
                  <a:gd name="T6" fmla="*/ 83 w 392"/>
                  <a:gd name="T7" fmla="*/ 375 h 493"/>
                  <a:gd name="T8" fmla="*/ 155 w 392"/>
                  <a:gd name="T9" fmla="*/ 425 h 493"/>
                  <a:gd name="T10" fmla="*/ 392 w 392"/>
                  <a:gd name="T11" fmla="*/ 493 h 493"/>
                  <a:gd name="T12" fmla="*/ 284 w 392"/>
                  <a:gd name="T13" fmla="*/ 364 h 493"/>
                  <a:gd name="T14" fmla="*/ 126 w 392"/>
                  <a:gd name="T15" fmla="*/ 209 h 493"/>
                  <a:gd name="T16" fmla="*/ 69 w 392"/>
                  <a:gd name="T17" fmla="*/ 101 h 493"/>
                  <a:gd name="T18" fmla="*/ 12 w 392"/>
                  <a:gd name="T19" fmla="*/ 0 h 493"/>
                  <a:gd name="T20" fmla="*/ 12 w 392"/>
                  <a:gd name="T21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493">
                    <a:moveTo>
                      <a:pt x="12" y="0"/>
                    </a:moveTo>
                    <a:lnTo>
                      <a:pt x="0" y="137"/>
                    </a:lnTo>
                    <a:lnTo>
                      <a:pt x="12" y="267"/>
                    </a:lnTo>
                    <a:lnTo>
                      <a:pt x="83" y="375"/>
                    </a:lnTo>
                    <a:lnTo>
                      <a:pt x="155" y="425"/>
                    </a:lnTo>
                    <a:lnTo>
                      <a:pt x="392" y="493"/>
                    </a:lnTo>
                    <a:lnTo>
                      <a:pt x="284" y="364"/>
                    </a:lnTo>
                    <a:lnTo>
                      <a:pt x="126" y="209"/>
                    </a:lnTo>
                    <a:lnTo>
                      <a:pt x="69" y="10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1816" y="632"/>
                <a:ext cx="5" cy="16"/>
              </a:xfrm>
              <a:custGeom>
                <a:avLst/>
                <a:gdLst>
                  <a:gd name="T0" fmla="*/ 4 w 23"/>
                  <a:gd name="T1" fmla="*/ 1 h 78"/>
                  <a:gd name="T2" fmla="*/ 10 w 23"/>
                  <a:gd name="T3" fmla="*/ 2 h 78"/>
                  <a:gd name="T4" fmla="*/ 23 w 23"/>
                  <a:gd name="T5" fmla="*/ 0 h 78"/>
                  <a:gd name="T6" fmla="*/ 21 w 23"/>
                  <a:gd name="T7" fmla="*/ 75 h 78"/>
                  <a:gd name="T8" fmla="*/ 10 w 23"/>
                  <a:gd name="T9" fmla="*/ 78 h 78"/>
                  <a:gd name="T10" fmla="*/ 0 w 23"/>
                  <a:gd name="T11" fmla="*/ 75 h 78"/>
                  <a:gd name="T12" fmla="*/ 4 w 23"/>
                  <a:gd name="T13" fmla="*/ 1 h 78"/>
                  <a:gd name="T14" fmla="*/ 4 w 23"/>
                  <a:gd name="T15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78">
                    <a:moveTo>
                      <a:pt x="4" y="1"/>
                    </a:moveTo>
                    <a:lnTo>
                      <a:pt x="10" y="2"/>
                    </a:lnTo>
                    <a:lnTo>
                      <a:pt x="23" y="0"/>
                    </a:lnTo>
                    <a:lnTo>
                      <a:pt x="21" y="75"/>
                    </a:lnTo>
                    <a:lnTo>
                      <a:pt x="10" y="78"/>
                    </a:lnTo>
                    <a:lnTo>
                      <a:pt x="0" y="75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1759" y="528"/>
                <a:ext cx="62" cy="120"/>
              </a:xfrm>
              <a:custGeom>
                <a:avLst/>
                <a:gdLst>
                  <a:gd name="T0" fmla="*/ 305 w 312"/>
                  <a:gd name="T1" fmla="*/ 73 h 597"/>
                  <a:gd name="T2" fmla="*/ 296 w 312"/>
                  <a:gd name="T3" fmla="*/ 83 h 597"/>
                  <a:gd name="T4" fmla="*/ 262 w 312"/>
                  <a:gd name="T5" fmla="*/ 105 h 597"/>
                  <a:gd name="T6" fmla="*/ 223 w 312"/>
                  <a:gd name="T7" fmla="*/ 112 h 597"/>
                  <a:gd name="T8" fmla="*/ 149 w 312"/>
                  <a:gd name="T9" fmla="*/ 81 h 597"/>
                  <a:gd name="T10" fmla="*/ 74 w 312"/>
                  <a:gd name="T11" fmla="*/ 156 h 597"/>
                  <a:gd name="T12" fmla="*/ 100 w 312"/>
                  <a:gd name="T13" fmla="*/ 267 h 597"/>
                  <a:gd name="T14" fmla="*/ 74 w 312"/>
                  <a:gd name="T15" fmla="*/ 379 h 597"/>
                  <a:gd name="T16" fmla="*/ 118 w 312"/>
                  <a:gd name="T17" fmla="*/ 425 h 597"/>
                  <a:gd name="T18" fmla="*/ 176 w 312"/>
                  <a:gd name="T19" fmla="*/ 468 h 597"/>
                  <a:gd name="T20" fmla="*/ 239 w 312"/>
                  <a:gd name="T21" fmla="*/ 501 h 597"/>
                  <a:gd name="T22" fmla="*/ 300 w 312"/>
                  <a:gd name="T23" fmla="*/ 521 h 597"/>
                  <a:gd name="T24" fmla="*/ 298 w 312"/>
                  <a:gd name="T25" fmla="*/ 597 h 597"/>
                  <a:gd name="T26" fmla="*/ 128 w 312"/>
                  <a:gd name="T27" fmla="*/ 519 h 597"/>
                  <a:gd name="T28" fmla="*/ 53 w 312"/>
                  <a:gd name="T29" fmla="*/ 453 h 597"/>
                  <a:gd name="T30" fmla="*/ 0 w 312"/>
                  <a:gd name="T31" fmla="*/ 379 h 597"/>
                  <a:gd name="T32" fmla="*/ 22 w 312"/>
                  <a:gd name="T33" fmla="*/ 267 h 597"/>
                  <a:gd name="T34" fmla="*/ 0 w 312"/>
                  <a:gd name="T35" fmla="*/ 156 h 597"/>
                  <a:gd name="T36" fmla="*/ 149 w 312"/>
                  <a:gd name="T37" fmla="*/ 6 h 597"/>
                  <a:gd name="T38" fmla="*/ 174 w 312"/>
                  <a:gd name="T39" fmla="*/ 31 h 597"/>
                  <a:gd name="T40" fmla="*/ 206 w 312"/>
                  <a:gd name="T41" fmla="*/ 45 h 597"/>
                  <a:gd name="T42" fmla="*/ 273 w 312"/>
                  <a:gd name="T43" fmla="*/ 31 h 597"/>
                  <a:gd name="T44" fmla="*/ 298 w 312"/>
                  <a:gd name="T45" fmla="*/ 0 h 597"/>
                  <a:gd name="T46" fmla="*/ 312 w 312"/>
                  <a:gd name="T47" fmla="*/ 31 h 597"/>
                  <a:gd name="T48" fmla="*/ 305 w 312"/>
                  <a:gd name="T49" fmla="*/ 73 h 597"/>
                  <a:gd name="T50" fmla="*/ 305 w 312"/>
                  <a:gd name="T51" fmla="*/ 73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2" h="597">
                    <a:moveTo>
                      <a:pt x="305" y="73"/>
                    </a:moveTo>
                    <a:lnTo>
                      <a:pt x="296" y="83"/>
                    </a:lnTo>
                    <a:lnTo>
                      <a:pt x="262" y="105"/>
                    </a:lnTo>
                    <a:lnTo>
                      <a:pt x="223" y="112"/>
                    </a:lnTo>
                    <a:lnTo>
                      <a:pt x="149" y="81"/>
                    </a:lnTo>
                    <a:lnTo>
                      <a:pt x="74" y="156"/>
                    </a:lnTo>
                    <a:lnTo>
                      <a:pt x="100" y="267"/>
                    </a:lnTo>
                    <a:lnTo>
                      <a:pt x="74" y="379"/>
                    </a:lnTo>
                    <a:lnTo>
                      <a:pt x="118" y="425"/>
                    </a:lnTo>
                    <a:lnTo>
                      <a:pt x="176" y="468"/>
                    </a:lnTo>
                    <a:lnTo>
                      <a:pt x="239" y="501"/>
                    </a:lnTo>
                    <a:lnTo>
                      <a:pt x="300" y="521"/>
                    </a:lnTo>
                    <a:lnTo>
                      <a:pt x="298" y="597"/>
                    </a:lnTo>
                    <a:lnTo>
                      <a:pt x="128" y="519"/>
                    </a:lnTo>
                    <a:lnTo>
                      <a:pt x="53" y="453"/>
                    </a:lnTo>
                    <a:lnTo>
                      <a:pt x="0" y="379"/>
                    </a:lnTo>
                    <a:lnTo>
                      <a:pt x="22" y="267"/>
                    </a:lnTo>
                    <a:lnTo>
                      <a:pt x="0" y="156"/>
                    </a:lnTo>
                    <a:lnTo>
                      <a:pt x="149" y="6"/>
                    </a:lnTo>
                    <a:lnTo>
                      <a:pt x="174" y="31"/>
                    </a:lnTo>
                    <a:lnTo>
                      <a:pt x="206" y="45"/>
                    </a:lnTo>
                    <a:lnTo>
                      <a:pt x="273" y="31"/>
                    </a:lnTo>
                    <a:lnTo>
                      <a:pt x="298" y="0"/>
                    </a:lnTo>
                    <a:lnTo>
                      <a:pt x="312" y="31"/>
                    </a:lnTo>
                    <a:lnTo>
                      <a:pt x="305" y="73"/>
                    </a:lnTo>
                    <a:lnTo>
                      <a:pt x="305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1818" y="530"/>
                <a:ext cx="60" cy="118"/>
              </a:xfrm>
              <a:custGeom>
                <a:avLst/>
                <a:gdLst>
                  <a:gd name="T0" fmla="*/ 0 w 299"/>
                  <a:gd name="T1" fmla="*/ 73 h 591"/>
                  <a:gd name="T2" fmla="*/ 3 w 299"/>
                  <a:gd name="T3" fmla="*/ 77 h 591"/>
                  <a:gd name="T4" fmla="*/ 37 w 299"/>
                  <a:gd name="T5" fmla="*/ 99 h 591"/>
                  <a:gd name="T6" fmla="*/ 77 w 299"/>
                  <a:gd name="T7" fmla="*/ 106 h 591"/>
                  <a:gd name="T8" fmla="*/ 150 w 299"/>
                  <a:gd name="T9" fmla="*/ 75 h 591"/>
                  <a:gd name="T10" fmla="*/ 225 w 299"/>
                  <a:gd name="T11" fmla="*/ 150 h 591"/>
                  <a:gd name="T12" fmla="*/ 200 w 299"/>
                  <a:gd name="T13" fmla="*/ 261 h 591"/>
                  <a:gd name="T14" fmla="*/ 225 w 299"/>
                  <a:gd name="T15" fmla="*/ 373 h 591"/>
                  <a:gd name="T16" fmla="*/ 181 w 299"/>
                  <a:gd name="T17" fmla="*/ 419 h 591"/>
                  <a:gd name="T18" fmla="*/ 123 w 299"/>
                  <a:gd name="T19" fmla="*/ 462 h 591"/>
                  <a:gd name="T20" fmla="*/ 61 w 299"/>
                  <a:gd name="T21" fmla="*/ 495 h 591"/>
                  <a:gd name="T22" fmla="*/ 0 w 299"/>
                  <a:gd name="T23" fmla="*/ 515 h 591"/>
                  <a:gd name="T24" fmla="*/ 0 w 299"/>
                  <a:gd name="T25" fmla="*/ 591 h 591"/>
                  <a:gd name="T26" fmla="*/ 171 w 299"/>
                  <a:gd name="T27" fmla="*/ 513 h 591"/>
                  <a:gd name="T28" fmla="*/ 246 w 299"/>
                  <a:gd name="T29" fmla="*/ 447 h 591"/>
                  <a:gd name="T30" fmla="*/ 299 w 299"/>
                  <a:gd name="T31" fmla="*/ 373 h 591"/>
                  <a:gd name="T32" fmla="*/ 278 w 299"/>
                  <a:gd name="T33" fmla="*/ 261 h 591"/>
                  <a:gd name="T34" fmla="*/ 299 w 299"/>
                  <a:gd name="T35" fmla="*/ 150 h 591"/>
                  <a:gd name="T36" fmla="*/ 150 w 299"/>
                  <a:gd name="T37" fmla="*/ 0 h 591"/>
                  <a:gd name="T38" fmla="*/ 125 w 299"/>
                  <a:gd name="T39" fmla="*/ 25 h 591"/>
                  <a:gd name="T40" fmla="*/ 94 w 299"/>
                  <a:gd name="T41" fmla="*/ 39 h 591"/>
                  <a:gd name="T42" fmla="*/ 27 w 299"/>
                  <a:gd name="T43" fmla="*/ 25 h 591"/>
                  <a:gd name="T44" fmla="*/ 0 w 299"/>
                  <a:gd name="T45" fmla="*/ 0 h 591"/>
                  <a:gd name="T46" fmla="*/ 0 w 299"/>
                  <a:gd name="T47" fmla="*/ 73 h 591"/>
                  <a:gd name="T48" fmla="*/ 0 w 299"/>
                  <a:gd name="T49" fmla="*/ 7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9" h="591">
                    <a:moveTo>
                      <a:pt x="0" y="73"/>
                    </a:moveTo>
                    <a:lnTo>
                      <a:pt x="3" y="77"/>
                    </a:lnTo>
                    <a:lnTo>
                      <a:pt x="37" y="99"/>
                    </a:lnTo>
                    <a:lnTo>
                      <a:pt x="77" y="106"/>
                    </a:lnTo>
                    <a:lnTo>
                      <a:pt x="150" y="75"/>
                    </a:lnTo>
                    <a:lnTo>
                      <a:pt x="225" y="150"/>
                    </a:lnTo>
                    <a:lnTo>
                      <a:pt x="200" y="261"/>
                    </a:lnTo>
                    <a:lnTo>
                      <a:pt x="225" y="373"/>
                    </a:lnTo>
                    <a:lnTo>
                      <a:pt x="181" y="419"/>
                    </a:lnTo>
                    <a:lnTo>
                      <a:pt x="123" y="462"/>
                    </a:lnTo>
                    <a:lnTo>
                      <a:pt x="61" y="495"/>
                    </a:lnTo>
                    <a:lnTo>
                      <a:pt x="0" y="515"/>
                    </a:lnTo>
                    <a:lnTo>
                      <a:pt x="0" y="591"/>
                    </a:lnTo>
                    <a:lnTo>
                      <a:pt x="171" y="513"/>
                    </a:lnTo>
                    <a:lnTo>
                      <a:pt x="246" y="447"/>
                    </a:lnTo>
                    <a:lnTo>
                      <a:pt x="299" y="373"/>
                    </a:lnTo>
                    <a:lnTo>
                      <a:pt x="278" y="261"/>
                    </a:lnTo>
                    <a:lnTo>
                      <a:pt x="299" y="150"/>
                    </a:lnTo>
                    <a:lnTo>
                      <a:pt x="150" y="0"/>
                    </a:lnTo>
                    <a:lnTo>
                      <a:pt x="125" y="25"/>
                    </a:lnTo>
                    <a:lnTo>
                      <a:pt x="94" y="39"/>
                    </a:lnTo>
                    <a:lnTo>
                      <a:pt x="27" y="25"/>
                    </a:lnTo>
                    <a:lnTo>
                      <a:pt x="0" y="0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1502" y="394"/>
                <a:ext cx="633" cy="287"/>
              </a:xfrm>
              <a:custGeom>
                <a:avLst/>
                <a:gdLst>
                  <a:gd name="T0" fmla="*/ 1491 w 3164"/>
                  <a:gd name="T1" fmla="*/ 292 h 1434"/>
                  <a:gd name="T2" fmla="*/ 1389 w 3164"/>
                  <a:gd name="T3" fmla="*/ 362 h 1434"/>
                  <a:gd name="T4" fmla="*/ 1276 w 3164"/>
                  <a:gd name="T5" fmla="*/ 429 h 1434"/>
                  <a:gd name="T6" fmla="*/ 1158 w 3164"/>
                  <a:gd name="T7" fmla="*/ 491 h 1434"/>
                  <a:gd name="T8" fmla="*/ 914 w 3164"/>
                  <a:gd name="T9" fmla="*/ 583 h 1434"/>
                  <a:gd name="T10" fmla="*/ 687 w 3164"/>
                  <a:gd name="T11" fmla="*/ 612 h 1434"/>
                  <a:gd name="T12" fmla="*/ 608 w 3164"/>
                  <a:gd name="T13" fmla="*/ 759 h 1434"/>
                  <a:gd name="T14" fmla="*/ 494 w 3164"/>
                  <a:gd name="T15" fmla="*/ 920 h 1434"/>
                  <a:gd name="T16" fmla="*/ 361 w 3164"/>
                  <a:gd name="T17" fmla="*/ 1058 h 1434"/>
                  <a:gd name="T18" fmla="*/ 223 w 3164"/>
                  <a:gd name="T19" fmla="*/ 1136 h 1434"/>
                  <a:gd name="T20" fmla="*/ 298 w 3164"/>
                  <a:gd name="T21" fmla="*/ 1434 h 1434"/>
                  <a:gd name="T22" fmla="*/ 142 w 3164"/>
                  <a:gd name="T23" fmla="*/ 1335 h 1434"/>
                  <a:gd name="T24" fmla="*/ 62 w 3164"/>
                  <a:gd name="T25" fmla="*/ 1137 h 1434"/>
                  <a:gd name="T26" fmla="*/ 168 w 3164"/>
                  <a:gd name="T27" fmla="*/ 974 h 1434"/>
                  <a:gd name="T28" fmla="*/ 335 w 3164"/>
                  <a:gd name="T29" fmla="*/ 815 h 1434"/>
                  <a:gd name="T30" fmla="*/ 414 w 3164"/>
                  <a:gd name="T31" fmla="*/ 721 h 1434"/>
                  <a:gd name="T32" fmla="*/ 555 w 3164"/>
                  <a:gd name="T33" fmla="*/ 532 h 1434"/>
                  <a:gd name="T34" fmla="*/ 858 w 3164"/>
                  <a:gd name="T35" fmla="*/ 408 h 1434"/>
                  <a:gd name="T36" fmla="*/ 1124 w 3164"/>
                  <a:gd name="T37" fmla="*/ 304 h 1434"/>
                  <a:gd name="T38" fmla="*/ 1316 w 3164"/>
                  <a:gd name="T39" fmla="*/ 198 h 1434"/>
                  <a:gd name="T40" fmla="*/ 1434 w 3164"/>
                  <a:gd name="T41" fmla="*/ 121 h 1434"/>
                  <a:gd name="T42" fmla="*/ 1581 w 3164"/>
                  <a:gd name="T43" fmla="*/ 0 h 1434"/>
                  <a:gd name="T44" fmla="*/ 1675 w 3164"/>
                  <a:gd name="T45" fmla="*/ 80 h 1434"/>
                  <a:gd name="T46" fmla="*/ 1785 w 3164"/>
                  <a:gd name="T47" fmla="*/ 159 h 1434"/>
                  <a:gd name="T48" fmla="*/ 1908 w 3164"/>
                  <a:gd name="T49" fmla="*/ 235 h 1434"/>
                  <a:gd name="T50" fmla="*/ 2038 w 3164"/>
                  <a:gd name="T51" fmla="*/ 304 h 1434"/>
                  <a:gd name="T52" fmla="*/ 2304 w 3164"/>
                  <a:gd name="T53" fmla="*/ 407 h 1434"/>
                  <a:gd name="T54" fmla="*/ 2549 w 3164"/>
                  <a:gd name="T55" fmla="*/ 447 h 1434"/>
                  <a:gd name="T56" fmla="*/ 2674 w 3164"/>
                  <a:gd name="T57" fmla="*/ 626 h 1434"/>
                  <a:gd name="T58" fmla="*/ 2788 w 3164"/>
                  <a:gd name="T59" fmla="*/ 768 h 1434"/>
                  <a:gd name="T60" fmla="*/ 2868 w 3164"/>
                  <a:gd name="T61" fmla="*/ 858 h 1434"/>
                  <a:gd name="T62" fmla="*/ 2995 w 3164"/>
                  <a:gd name="T63" fmla="*/ 973 h 1434"/>
                  <a:gd name="T64" fmla="*/ 3080 w 3164"/>
                  <a:gd name="T65" fmla="*/ 1028 h 1434"/>
                  <a:gd name="T66" fmla="*/ 3101 w 3164"/>
                  <a:gd name="T67" fmla="*/ 1136 h 1434"/>
                  <a:gd name="T68" fmla="*/ 3015 w 3164"/>
                  <a:gd name="T69" fmla="*/ 1433 h 1434"/>
                  <a:gd name="T70" fmla="*/ 2886 w 3164"/>
                  <a:gd name="T71" fmla="*/ 1280 h 1434"/>
                  <a:gd name="T72" fmla="*/ 2940 w 3164"/>
                  <a:gd name="T73" fmla="*/ 1134 h 1434"/>
                  <a:gd name="T74" fmla="*/ 2734 w 3164"/>
                  <a:gd name="T75" fmla="*/ 997 h 1434"/>
                  <a:gd name="T76" fmla="*/ 2607 w 3164"/>
                  <a:gd name="T77" fmla="*/ 847 h 1434"/>
                  <a:gd name="T78" fmla="*/ 2509 w 3164"/>
                  <a:gd name="T79" fmla="*/ 692 h 1434"/>
                  <a:gd name="T80" fmla="*/ 2247 w 3164"/>
                  <a:gd name="T81" fmla="*/ 591 h 1434"/>
                  <a:gd name="T82" fmla="*/ 2004 w 3164"/>
                  <a:gd name="T83" fmla="*/ 496 h 1434"/>
                  <a:gd name="T84" fmla="*/ 1773 w 3164"/>
                  <a:gd name="T85" fmla="*/ 363 h 1434"/>
                  <a:gd name="T86" fmla="*/ 1671 w 3164"/>
                  <a:gd name="T87" fmla="*/ 292 h 1434"/>
                  <a:gd name="T88" fmla="*/ 1581 w 3164"/>
                  <a:gd name="T89" fmla="*/ 223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64" h="1434">
                    <a:moveTo>
                      <a:pt x="1581" y="223"/>
                    </a:moveTo>
                    <a:lnTo>
                      <a:pt x="1491" y="292"/>
                    </a:lnTo>
                    <a:lnTo>
                      <a:pt x="1441" y="327"/>
                    </a:lnTo>
                    <a:lnTo>
                      <a:pt x="1389" y="362"/>
                    </a:lnTo>
                    <a:lnTo>
                      <a:pt x="1334" y="396"/>
                    </a:lnTo>
                    <a:lnTo>
                      <a:pt x="1276" y="429"/>
                    </a:lnTo>
                    <a:lnTo>
                      <a:pt x="1218" y="460"/>
                    </a:lnTo>
                    <a:lnTo>
                      <a:pt x="1158" y="491"/>
                    </a:lnTo>
                    <a:lnTo>
                      <a:pt x="1036" y="543"/>
                    </a:lnTo>
                    <a:lnTo>
                      <a:pt x="914" y="583"/>
                    </a:lnTo>
                    <a:lnTo>
                      <a:pt x="797" y="607"/>
                    </a:lnTo>
                    <a:lnTo>
                      <a:pt x="687" y="612"/>
                    </a:lnTo>
                    <a:lnTo>
                      <a:pt x="653" y="681"/>
                    </a:lnTo>
                    <a:lnTo>
                      <a:pt x="608" y="759"/>
                    </a:lnTo>
                    <a:lnTo>
                      <a:pt x="555" y="840"/>
                    </a:lnTo>
                    <a:lnTo>
                      <a:pt x="494" y="920"/>
                    </a:lnTo>
                    <a:lnTo>
                      <a:pt x="429" y="994"/>
                    </a:lnTo>
                    <a:lnTo>
                      <a:pt x="361" y="1058"/>
                    </a:lnTo>
                    <a:lnTo>
                      <a:pt x="292" y="1107"/>
                    </a:lnTo>
                    <a:lnTo>
                      <a:pt x="223" y="1136"/>
                    </a:lnTo>
                    <a:lnTo>
                      <a:pt x="277" y="1281"/>
                    </a:lnTo>
                    <a:lnTo>
                      <a:pt x="298" y="1434"/>
                    </a:lnTo>
                    <a:lnTo>
                      <a:pt x="148" y="1434"/>
                    </a:lnTo>
                    <a:lnTo>
                      <a:pt x="142" y="1335"/>
                    </a:lnTo>
                    <a:lnTo>
                      <a:pt x="111" y="1233"/>
                    </a:lnTo>
                    <a:lnTo>
                      <a:pt x="62" y="1137"/>
                    </a:lnTo>
                    <a:lnTo>
                      <a:pt x="0" y="1061"/>
                    </a:lnTo>
                    <a:lnTo>
                      <a:pt x="168" y="974"/>
                    </a:lnTo>
                    <a:lnTo>
                      <a:pt x="253" y="900"/>
                    </a:lnTo>
                    <a:lnTo>
                      <a:pt x="335" y="815"/>
                    </a:lnTo>
                    <a:lnTo>
                      <a:pt x="375" y="768"/>
                    </a:lnTo>
                    <a:lnTo>
                      <a:pt x="414" y="721"/>
                    </a:lnTo>
                    <a:lnTo>
                      <a:pt x="488" y="626"/>
                    </a:lnTo>
                    <a:lnTo>
                      <a:pt x="555" y="532"/>
                    </a:lnTo>
                    <a:lnTo>
                      <a:pt x="612" y="447"/>
                    </a:lnTo>
                    <a:lnTo>
                      <a:pt x="858" y="408"/>
                    </a:lnTo>
                    <a:lnTo>
                      <a:pt x="990" y="363"/>
                    </a:lnTo>
                    <a:lnTo>
                      <a:pt x="1124" y="304"/>
                    </a:lnTo>
                    <a:lnTo>
                      <a:pt x="1254" y="236"/>
                    </a:lnTo>
                    <a:lnTo>
                      <a:pt x="1316" y="198"/>
                    </a:lnTo>
                    <a:lnTo>
                      <a:pt x="1377" y="160"/>
                    </a:lnTo>
                    <a:lnTo>
                      <a:pt x="1434" y="121"/>
                    </a:lnTo>
                    <a:lnTo>
                      <a:pt x="1487" y="81"/>
                    </a:lnTo>
                    <a:lnTo>
                      <a:pt x="1581" y="0"/>
                    </a:lnTo>
                    <a:lnTo>
                      <a:pt x="1626" y="40"/>
                    </a:lnTo>
                    <a:lnTo>
                      <a:pt x="1675" y="80"/>
                    </a:lnTo>
                    <a:lnTo>
                      <a:pt x="1728" y="121"/>
                    </a:lnTo>
                    <a:lnTo>
                      <a:pt x="1785" y="159"/>
                    </a:lnTo>
                    <a:lnTo>
                      <a:pt x="1846" y="198"/>
                    </a:lnTo>
                    <a:lnTo>
                      <a:pt x="1908" y="235"/>
                    </a:lnTo>
                    <a:lnTo>
                      <a:pt x="1972" y="270"/>
                    </a:lnTo>
                    <a:lnTo>
                      <a:pt x="2038" y="304"/>
                    </a:lnTo>
                    <a:lnTo>
                      <a:pt x="2172" y="362"/>
                    </a:lnTo>
                    <a:lnTo>
                      <a:pt x="2304" y="407"/>
                    </a:lnTo>
                    <a:lnTo>
                      <a:pt x="2432" y="437"/>
                    </a:lnTo>
                    <a:lnTo>
                      <a:pt x="2549" y="447"/>
                    </a:lnTo>
                    <a:lnTo>
                      <a:pt x="2608" y="532"/>
                    </a:lnTo>
                    <a:lnTo>
                      <a:pt x="2674" y="626"/>
                    </a:lnTo>
                    <a:lnTo>
                      <a:pt x="2749" y="721"/>
                    </a:lnTo>
                    <a:lnTo>
                      <a:pt x="2788" y="768"/>
                    </a:lnTo>
                    <a:lnTo>
                      <a:pt x="2827" y="814"/>
                    </a:lnTo>
                    <a:lnTo>
                      <a:pt x="2868" y="858"/>
                    </a:lnTo>
                    <a:lnTo>
                      <a:pt x="2910" y="900"/>
                    </a:lnTo>
                    <a:lnTo>
                      <a:pt x="2995" y="973"/>
                    </a:lnTo>
                    <a:lnTo>
                      <a:pt x="3037" y="1003"/>
                    </a:lnTo>
                    <a:lnTo>
                      <a:pt x="3080" y="1028"/>
                    </a:lnTo>
                    <a:lnTo>
                      <a:pt x="3164" y="1061"/>
                    </a:lnTo>
                    <a:lnTo>
                      <a:pt x="3101" y="1136"/>
                    </a:lnTo>
                    <a:lnTo>
                      <a:pt x="3052" y="1232"/>
                    </a:lnTo>
                    <a:lnTo>
                      <a:pt x="3015" y="1433"/>
                    </a:lnTo>
                    <a:lnTo>
                      <a:pt x="2865" y="1433"/>
                    </a:lnTo>
                    <a:lnTo>
                      <a:pt x="2886" y="1280"/>
                    </a:lnTo>
                    <a:lnTo>
                      <a:pt x="2910" y="1201"/>
                    </a:lnTo>
                    <a:lnTo>
                      <a:pt x="2940" y="1134"/>
                    </a:lnTo>
                    <a:lnTo>
                      <a:pt x="2802" y="1059"/>
                    </a:lnTo>
                    <a:lnTo>
                      <a:pt x="2734" y="997"/>
                    </a:lnTo>
                    <a:lnTo>
                      <a:pt x="2668" y="925"/>
                    </a:lnTo>
                    <a:lnTo>
                      <a:pt x="2607" y="847"/>
                    </a:lnTo>
                    <a:lnTo>
                      <a:pt x="2554" y="768"/>
                    </a:lnTo>
                    <a:lnTo>
                      <a:pt x="2509" y="692"/>
                    </a:lnTo>
                    <a:lnTo>
                      <a:pt x="2475" y="623"/>
                    </a:lnTo>
                    <a:lnTo>
                      <a:pt x="2247" y="591"/>
                    </a:lnTo>
                    <a:lnTo>
                      <a:pt x="2126" y="550"/>
                    </a:lnTo>
                    <a:lnTo>
                      <a:pt x="2004" y="496"/>
                    </a:lnTo>
                    <a:lnTo>
                      <a:pt x="1886" y="432"/>
                    </a:lnTo>
                    <a:lnTo>
                      <a:pt x="1773" y="363"/>
                    </a:lnTo>
                    <a:lnTo>
                      <a:pt x="1721" y="328"/>
                    </a:lnTo>
                    <a:lnTo>
                      <a:pt x="1671" y="292"/>
                    </a:lnTo>
                    <a:lnTo>
                      <a:pt x="1581" y="223"/>
                    </a:lnTo>
                    <a:lnTo>
                      <a:pt x="1581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3802" y="1692"/>
              <a:ext cx="1601" cy="1158"/>
            </a:xfrm>
            <a:custGeom>
              <a:avLst/>
              <a:gdLst>
                <a:gd name="T0" fmla="*/ 1975 w 2472"/>
                <a:gd name="T1" fmla="*/ 258 h 1884"/>
                <a:gd name="T2" fmla="*/ 2057 w 2472"/>
                <a:gd name="T3" fmla="*/ 369 h 1884"/>
                <a:gd name="T4" fmla="*/ 2124 w 2472"/>
                <a:gd name="T5" fmla="*/ 424 h 1884"/>
                <a:gd name="T6" fmla="*/ 2233 w 2472"/>
                <a:gd name="T7" fmla="*/ 452 h 1884"/>
                <a:gd name="T8" fmla="*/ 2260 w 2472"/>
                <a:gd name="T9" fmla="*/ 490 h 1884"/>
                <a:gd name="T10" fmla="*/ 2237 w 2472"/>
                <a:gd name="T11" fmla="*/ 543 h 1884"/>
                <a:gd name="T12" fmla="*/ 2272 w 2472"/>
                <a:gd name="T13" fmla="*/ 680 h 1884"/>
                <a:gd name="T14" fmla="*/ 2376 w 2472"/>
                <a:gd name="T15" fmla="*/ 869 h 1884"/>
                <a:gd name="T16" fmla="*/ 2415 w 2472"/>
                <a:gd name="T17" fmla="*/ 1008 h 1884"/>
                <a:gd name="T18" fmla="*/ 2420 w 2472"/>
                <a:gd name="T19" fmla="*/ 1082 h 1884"/>
                <a:gd name="T20" fmla="*/ 2461 w 2472"/>
                <a:gd name="T21" fmla="*/ 1159 h 1884"/>
                <a:gd name="T22" fmla="*/ 2462 w 2472"/>
                <a:gd name="T23" fmla="*/ 1288 h 1884"/>
                <a:gd name="T24" fmla="*/ 2465 w 2472"/>
                <a:gd name="T25" fmla="*/ 1421 h 1884"/>
                <a:gd name="T26" fmla="*/ 2472 w 2472"/>
                <a:gd name="T27" fmla="*/ 1612 h 1884"/>
                <a:gd name="T28" fmla="*/ 2445 w 2472"/>
                <a:gd name="T29" fmla="*/ 1772 h 1884"/>
                <a:gd name="T30" fmla="*/ 2396 w 2472"/>
                <a:gd name="T31" fmla="*/ 1832 h 1884"/>
                <a:gd name="T32" fmla="*/ 2291 w 2472"/>
                <a:gd name="T33" fmla="*/ 1875 h 1884"/>
                <a:gd name="T34" fmla="*/ 2181 w 2472"/>
                <a:gd name="T35" fmla="*/ 1884 h 1884"/>
                <a:gd name="T36" fmla="*/ 2108 w 2472"/>
                <a:gd name="T37" fmla="*/ 1877 h 1884"/>
                <a:gd name="T38" fmla="*/ 206 w 2472"/>
                <a:gd name="T39" fmla="*/ 1518 h 1884"/>
                <a:gd name="T40" fmla="*/ 113 w 2472"/>
                <a:gd name="T41" fmla="*/ 1452 h 1884"/>
                <a:gd name="T42" fmla="*/ 66 w 2472"/>
                <a:gd name="T43" fmla="*/ 1381 h 1884"/>
                <a:gd name="T44" fmla="*/ 53 w 2472"/>
                <a:gd name="T45" fmla="*/ 1328 h 1884"/>
                <a:gd name="T46" fmla="*/ 49 w 2472"/>
                <a:gd name="T47" fmla="*/ 1266 h 1884"/>
                <a:gd name="T48" fmla="*/ 86 w 2472"/>
                <a:gd name="T49" fmla="*/ 1155 h 1884"/>
                <a:gd name="T50" fmla="*/ 90 w 2472"/>
                <a:gd name="T51" fmla="*/ 1107 h 1884"/>
                <a:gd name="T52" fmla="*/ 91 w 2472"/>
                <a:gd name="T53" fmla="*/ 1004 h 1884"/>
                <a:gd name="T54" fmla="*/ 92 w 2472"/>
                <a:gd name="T55" fmla="*/ 966 h 1884"/>
                <a:gd name="T56" fmla="*/ 31 w 2472"/>
                <a:gd name="T57" fmla="*/ 912 h 1884"/>
                <a:gd name="T58" fmla="*/ 3 w 2472"/>
                <a:gd name="T59" fmla="*/ 860 h 1884"/>
                <a:gd name="T60" fmla="*/ 15 w 2472"/>
                <a:gd name="T61" fmla="*/ 774 h 1884"/>
                <a:gd name="T62" fmla="*/ 69 w 2472"/>
                <a:gd name="T63" fmla="*/ 722 h 1884"/>
                <a:gd name="T64" fmla="*/ 124 w 2472"/>
                <a:gd name="T65" fmla="*/ 699 h 1884"/>
                <a:gd name="T66" fmla="*/ 174 w 2472"/>
                <a:gd name="T67" fmla="*/ 678 h 1884"/>
                <a:gd name="T68" fmla="*/ 322 w 2472"/>
                <a:gd name="T69" fmla="*/ 618 h 1884"/>
                <a:gd name="T70" fmla="*/ 486 w 2472"/>
                <a:gd name="T71" fmla="*/ 568 h 1884"/>
                <a:gd name="T72" fmla="*/ 637 w 2472"/>
                <a:gd name="T73" fmla="*/ 530 h 1884"/>
                <a:gd name="T74" fmla="*/ 710 w 2472"/>
                <a:gd name="T75" fmla="*/ 498 h 1884"/>
                <a:gd name="T76" fmla="*/ 678 w 2472"/>
                <a:gd name="T77" fmla="*/ 446 h 1884"/>
                <a:gd name="T78" fmla="*/ 685 w 2472"/>
                <a:gd name="T79" fmla="*/ 416 h 1884"/>
                <a:gd name="T80" fmla="*/ 779 w 2472"/>
                <a:gd name="T81" fmla="*/ 390 h 1884"/>
                <a:gd name="T82" fmla="*/ 881 w 2472"/>
                <a:gd name="T83" fmla="*/ 349 h 1884"/>
                <a:gd name="T84" fmla="*/ 972 w 2472"/>
                <a:gd name="T85" fmla="*/ 248 h 1884"/>
                <a:gd name="T86" fmla="*/ 1048 w 2472"/>
                <a:gd name="T87" fmla="*/ 196 h 1884"/>
                <a:gd name="T88" fmla="*/ 1097 w 2472"/>
                <a:gd name="T89" fmla="*/ 177 h 1884"/>
                <a:gd name="T90" fmla="*/ 1173 w 2472"/>
                <a:gd name="T91" fmla="*/ 74 h 1884"/>
                <a:gd name="T92" fmla="*/ 1210 w 2472"/>
                <a:gd name="T93" fmla="*/ 37 h 1884"/>
                <a:gd name="T94" fmla="*/ 1317 w 2472"/>
                <a:gd name="T95" fmla="*/ 5 h 1884"/>
                <a:gd name="T96" fmla="*/ 1353 w 2472"/>
                <a:gd name="T97" fmla="*/ 9 h 1884"/>
                <a:gd name="T98" fmla="*/ 1430 w 2472"/>
                <a:gd name="T99" fmla="*/ 62 h 1884"/>
                <a:gd name="T100" fmla="*/ 1595 w 2472"/>
                <a:gd name="T101" fmla="*/ 44 h 1884"/>
                <a:gd name="T102" fmla="*/ 1685 w 2472"/>
                <a:gd name="T103" fmla="*/ 0 h 1884"/>
                <a:gd name="T104" fmla="*/ 1748 w 2472"/>
                <a:gd name="T105" fmla="*/ 5 h 1884"/>
                <a:gd name="T106" fmla="*/ 1836 w 2472"/>
                <a:gd name="T107" fmla="*/ 61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2" h="1884">
                  <a:moveTo>
                    <a:pt x="1854" y="92"/>
                  </a:moveTo>
                  <a:lnTo>
                    <a:pt x="1908" y="216"/>
                  </a:lnTo>
                  <a:lnTo>
                    <a:pt x="1944" y="235"/>
                  </a:lnTo>
                  <a:lnTo>
                    <a:pt x="1975" y="258"/>
                  </a:lnTo>
                  <a:lnTo>
                    <a:pt x="2002" y="285"/>
                  </a:lnTo>
                  <a:lnTo>
                    <a:pt x="2024" y="313"/>
                  </a:lnTo>
                  <a:lnTo>
                    <a:pt x="2042" y="341"/>
                  </a:lnTo>
                  <a:lnTo>
                    <a:pt x="2057" y="369"/>
                  </a:lnTo>
                  <a:lnTo>
                    <a:pt x="2067" y="396"/>
                  </a:lnTo>
                  <a:lnTo>
                    <a:pt x="2077" y="420"/>
                  </a:lnTo>
                  <a:lnTo>
                    <a:pt x="2097" y="421"/>
                  </a:lnTo>
                  <a:lnTo>
                    <a:pt x="2124" y="424"/>
                  </a:lnTo>
                  <a:lnTo>
                    <a:pt x="2153" y="429"/>
                  </a:lnTo>
                  <a:lnTo>
                    <a:pt x="2181" y="435"/>
                  </a:lnTo>
                  <a:lnTo>
                    <a:pt x="2209" y="442"/>
                  </a:lnTo>
                  <a:lnTo>
                    <a:pt x="2233" y="452"/>
                  </a:lnTo>
                  <a:lnTo>
                    <a:pt x="2250" y="465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90"/>
                  </a:lnTo>
                  <a:lnTo>
                    <a:pt x="2260" y="500"/>
                  </a:lnTo>
                  <a:lnTo>
                    <a:pt x="2257" y="514"/>
                  </a:lnTo>
                  <a:lnTo>
                    <a:pt x="2249" y="528"/>
                  </a:lnTo>
                  <a:lnTo>
                    <a:pt x="2237" y="543"/>
                  </a:lnTo>
                  <a:lnTo>
                    <a:pt x="2216" y="558"/>
                  </a:lnTo>
                  <a:lnTo>
                    <a:pt x="2187" y="572"/>
                  </a:lnTo>
                  <a:lnTo>
                    <a:pt x="2233" y="627"/>
                  </a:lnTo>
                  <a:lnTo>
                    <a:pt x="2272" y="680"/>
                  </a:lnTo>
                  <a:lnTo>
                    <a:pt x="2306" y="732"/>
                  </a:lnTo>
                  <a:lnTo>
                    <a:pt x="2335" y="781"/>
                  </a:lnTo>
                  <a:lnTo>
                    <a:pt x="2358" y="825"/>
                  </a:lnTo>
                  <a:lnTo>
                    <a:pt x="2376" y="869"/>
                  </a:lnTo>
                  <a:lnTo>
                    <a:pt x="2390" y="908"/>
                  </a:lnTo>
                  <a:lnTo>
                    <a:pt x="2401" y="945"/>
                  </a:lnTo>
                  <a:lnTo>
                    <a:pt x="2409" y="978"/>
                  </a:lnTo>
                  <a:lnTo>
                    <a:pt x="2415" y="1008"/>
                  </a:lnTo>
                  <a:lnTo>
                    <a:pt x="2417" y="1033"/>
                  </a:lnTo>
                  <a:lnTo>
                    <a:pt x="2420" y="1054"/>
                  </a:lnTo>
                  <a:lnTo>
                    <a:pt x="2420" y="1071"/>
                  </a:lnTo>
                  <a:lnTo>
                    <a:pt x="2420" y="1082"/>
                  </a:lnTo>
                  <a:lnTo>
                    <a:pt x="2419" y="1091"/>
                  </a:lnTo>
                  <a:lnTo>
                    <a:pt x="2419" y="1093"/>
                  </a:lnTo>
                  <a:lnTo>
                    <a:pt x="2445" y="1124"/>
                  </a:lnTo>
                  <a:lnTo>
                    <a:pt x="2461" y="1159"/>
                  </a:lnTo>
                  <a:lnTo>
                    <a:pt x="2468" y="1195"/>
                  </a:lnTo>
                  <a:lnTo>
                    <a:pt x="2470" y="1230"/>
                  </a:lnTo>
                  <a:lnTo>
                    <a:pt x="2467" y="1262"/>
                  </a:lnTo>
                  <a:lnTo>
                    <a:pt x="2462" y="1288"/>
                  </a:lnTo>
                  <a:lnTo>
                    <a:pt x="2459" y="1305"/>
                  </a:lnTo>
                  <a:lnTo>
                    <a:pt x="2457" y="1311"/>
                  </a:lnTo>
                  <a:lnTo>
                    <a:pt x="2467" y="1375"/>
                  </a:lnTo>
                  <a:lnTo>
                    <a:pt x="2465" y="1421"/>
                  </a:lnTo>
                  <a:lnTo>
                    <a:pt x="2458" y="1448"/>
                  </a:lnTo>
                  <a:lnTo>
                    <a:pt x="2454" y="1456"/>
                  </a:lnTo>
                  <a:lnTo>
                    <a:pt x="2468" y="1541"/>
                  </a:lnTo>
                  <a:lnTo>
                    <a:pt x="2472" y="1612"/>
                  </a:lnTo>
                  <a:lnTo>
                    <a:pt x="2470" y="1669"/>
                  </a:lnTo>
                  <a:lnTo>
                    <a:pt x="2464" y="1715"/>
                  </a:lnTo>
                  <a:lnTo>
                    <a:pt x="2454" y="1749"/>
                  </a:lnTo>
                  <a:lnTo>
                    <a:pt x="2445" y="1772"/>
                  </a:lnTo>
                  <a:lnTo>
                    <a:pt x="2437" y="1784"/>
                  </a:lnTo>
                  <a:lnTo>
                    <a:pt x="2435" y="1789"/>
                  </a:lnTo>
                  <a:lnTo>
                    <a:pt x="2417" y="1812"/>
                  </a:lnTo>
                  <a:lnTo>
                    <a:pt x="2396" y="1832"/>
                  </a:lnTo>
                  <a:lnTo>
                    <a:pt x="2373" y="1848"/>
                  </a:lnTo>
                  <a:lnTo>
                    <a:pt x="2346" y="1859"/>
                  </a:lnTo>
                  <a:lnTo>
                    <a:pt x="2318" y="1869"/>
                  </a:lnTo>
                  <a:lnTo>
                    <a:pt x="2291" y="1875"/>
                  </a:lnTo>
                  <a:lnTo>
                    <a:pt x="2262" y="1880"/>
                  </a:lnTo>
                  <a:lnTo>
                    <a:pt x="2234" y="1882"/>
                  </a:lnTo>
                  <a:lnTo>
                    <a:pt x="2207" y="1884"/>
                  </a:lnTo>
                  <a:lnTo>
                    <a:pt x="2181" y="1884"/>
                  </a:lnTo>
                  <a:lnTo>
                    <a:pt x="2157" y="1882"/>
                  </a:lnTo>
                  <a:lnTo>
                    <a:pt x="2138" y="1880"/>
                  </a:lnTo>
                  <a:lnTo>
                    <a:pt x="2120" y="1878"/>
                  </a:lnTo>
                  <a:lnTo>
                    <a:pt x="2108" y="1877"/>
                  </a:lnTo>
                  <a:lnTo>
                    <a:pt x="2098" y="1874"/>
                  </a:lnTo>
                  <a:lnTo>
                    <a:pt x="2096" y="1874"/>
                  </a:lnTo>
                  <a:lnTo>
                    <a:pt x="239" y="1531"/>
                  </a:lnTo>
                  <a:lnTo>
                    <a:pt x="206" y="1518"/>
                  </a:lnTo>
                  <a:lnTo>
                    <a:pt x="177" y="1503"/>
                  </a:lnTo>
                  <a:lnTo>
                    <a:pt x="152" y="1488"/>
                  </a:lnTo>
                  <a:lnTo>
                    <a:pt x="130" y="1471"/>
                  </a:lnTo>
                  <a:lnTo>
                    <a:pt x="113" y="1452"/>
                  </a:lnTo>
                  <a:lnTo>
                    <a:pt x="96" y="1434"/>
                  </a:lnTo>
                  <a:lnTo>
                    <a:pt x="85" y="1417"/>
                  </a:lnTo>
                  <a:lnTo>
                    <a:pt x="75" y="1398"/>
                  </a:lnTo>
                  <a:lnTo>
                    <a:pt x="66" y="1381"/>
                  </a:lnTo>
                  <a:lnTo>
                    <a:pt x="61" y="1366"/>
                  </a:lnTo>
                  <a:lnTo>
                    <a:pt x="57" y="1351"/>
                  </a:lnTo>
                  <a:lnTo>
                    <a:pt x="54" y="1338"/>
                  </a:lnTo>
                  <a:lnTo>
                    <a:pt x="53" y="1328"/>
                  </a:lnTo>
                  <a:lnTo>
                    <a:pt x="52" y="1320"/>
                  </a:lnTo>
                  <a:lnTo>
                    <a:pt x="52" y="1315"/>
                  </a:lnTo>
                  <a:lnTo>
                    <a:pt x="52" y="1313"/>
                  </a:lnTo>
                  <a:lnTo>
                    <a:pt x="49" y="1266"/>
                  </a:lnTo>
                  <a:lnTo>
                    <a:pt x="53" y="1227"/>
                  </a:lnTo>
                  <a:lnTo>
                    <a:pt x="62" y="1195"/>
                  </a:lnTo>
                  <a:lnTo>
                    <a:pt x="73" y="1172"/>
                  </a:lnTo>
                  <a:lnTo>
                    <a:pt x="86" y="1155"/>
                  </a:lnTo>
                  <a:lnTo>
                    <a:pt x="98" y="1144"/>
                  </a:lnTo>
                  <a:lnTo>
                    <a:pt x="106" y="1138"/>
                  </a:lnTo>
                  <a:lnTo>
                    <a:pt x="109" y="1135"/>
                  </a:lnTo>
                  <a:lnTo>
                    <a:pt x="90" y="1107"/>
                  </a:lnTo>
                  <a:lnTo>
                    <a:pt x="80" y="1078"/>
                  </a:lnTo>
                  <a:lnTo>
                    <a:pt x="79" y="1050"/>
                  </a:lnTo>
                  <a:lnTo>
                    <a:pt x="84" y="1026"/>
                  </a:lnTo>
                  <a:lnTo>
                    <a:pt x="91" y="1004"/>
                  </a:lnTo>
                  <a:lnTo>
                    <a:pt x="100" y="988"/>
                  </a:lnTo>
                  <a:lnTo>
                    <a:pt x="107" y="976"/>
                  </a:lnTo>
                  <a:lnTo>
                    <a:pt x="109" y="973"/>
                  </a:lnTo>
                  <a:lnTo>
                    <a:pt x="92" y="966"/>
                  </a:lnTo>
                  <a:lnTo>
                    <a:pt x="75" y="955"/>
                  </a:lnTo>
                  <a:lnTo>
                    <a:pt x="57" y="941"/>
                  </a:lnTo>
                  <a:lnTo>
                    <a:pt x="43" y="926"/>
                  </a:lnTo>
                  <a:lnTo>
                    <a:pt x="31" y="912"/>
                  </a:lnTo>
                  <a:lnTo>
                    <a:pt x="20" y="899"/>
                  </a:lnTo>
                  <a:lnTo>
                    <a:pt x="15" y="891"/>
                  </a:lnTo>
                  <a:lnTo>
                    <a:pt x="12" y="888"/>
                  </a:lnTo>
                  <a:lnTo>
                    <a:pt x="3" y="860"/>
                  </a:lnTo>
                  <a:lnTo>
                    <a:pt x="0" y="835"/>
                  </a:lnTo>
                  <a:lnTo>
                    <a:pt x="1" y="812"/>
                  </a:lnTo>
                  <a:lnTo>
                    <a:pt x="5" y="791"/>
                  </a:lnTo>
                  <a:lnTo>
                    <a:pt x="15" y="774"/>
                  </a:lnTo>
                  <a:lnTo>
                    <a:pt x="25" y="757"/>
                  </a:lnTo>
                  <a:lnTo>
                    <a:pt x="39" y="744"/>
                  </a:lnTo>
                  <a:lnTo>
                    <a:pt x="53" y="732"/>
                  </a:lnTo>
                  <a:lnTo>
                    <a:pt x="69" y="722"/>
                  </a:lnTo>
                  <a:lnTo>
                    <a:pt x="84" y="714"/>
                  </a:lnTo>
                  <a:lnTo>
                    <a:pt x="99" y="708"/>
                  </a:lnTo>
                  <a:lnTo>
                    <a:pt x="113" y="702"/>
                  </a:lnTo>
                  <a:lnTo>
                    <a:pt x="124" y="699"/>
                  </a:lnTo>
                  <a:lnTo>
                    <a:pt x="133" y="696"/>
                  </a:lnTo>
                  <a:lnTo>
                    <a:pt x="139" y="694"/>
                  </a:lnTo>
                  <a:lnTo>
                    <a:pt x="141" y="694"/>
                  </a:lnTo>
                  <a:lnTo>
                    <a:pt x="174" y="678"/>
                  </a:lnTo>
                  <a:lnTo>
                    <a:pt x="208" y="662"/>
                  </a:lnTo>
                  <a:lnTo>
                    <a:pt x="244" y="647"/>
                  </a:lnTo>
                  <a:lnTo>
                    <a:pt x="283" y="632"/>
                  </a:lnTo>
                  <a:lnTo>
                    <a:pt x="322" y="618"/>
                  </a:lnTo>
                  <a:lnTo>
                    <a:pt x="363" y="604"/>
                  </a:lnTo>
                  <a:lnTo>
                    <a:pt x="404" y="591"/>
                  </a:lnTo>
                  <a:lnTo>
                    <a:pt x="444" y="580"/>
                  </a:lnTo>
                  <a:lnTo>
                    <a:pt x="486" y="568"/>
                  </a:lnTo>
                  <a:lnTo>
                    <a:pt x="525" y="558"/>
                  </a:lnTo>
                  <a:lnTo>
                    <a:pt x="564" y="548"/>
                  </a:lnTo>
                  <a:lnTo>
                    <a:pt x="602" y="538"/>
                  </a:lnTo>
                  <a:lnTo>
                    <a:pt x="637" y="530"/>
                  </a:lnTo>
                  <a:lnTo>
                    <a:pt x="670" y="523"/>
                  </a:lnTo>
                  <a:lnTo>
                    <a:pt x="700" y="517"/>
                  </a:lnTo>
                  <a:lnTo>
                    <a:pt x="727" y="511"/>
                  </a:lnTo>
                  <a:lnTo>
                    <a:pt x="710" y="498"/>
                  </a:lnTo>
                  <a:lnTo>
                    <a:pt x="699" y="484"/>
                  </a:lnTo>
                  <a:lnTo>
                    <a:pt x="690" y="470"/>
                  </a:lnTo>
                  <a:lnTo>
                    <a:pt x="683" y="458"/>
                  </a:lnTo>
                  <a:lnTo>
                    <a:pt x="678" y="446"/>
                  </a:lnTo>
                  <a:lnTo>
                    <a:pt x="676" y="436"/>
                  </a:lnTo>
                  <a:lnTo>
                    <a:pt x="675" y="430"/>
                  </a:lnTo>
                  <a:lnTo>
                    <a:pt x="675" y="428"/>
                  </a:lnTo>
                  <a:lnTo>
                    <a:pt x="685" y="416"/>
                  </a:lnTo>
                  <a:lnTo>
                    <a:pt x="701" y="407"/>
                  </a:lnTo>
                  <a:lnTo>
                    <a:pt x="724" y="400"/>
                  </a:lnTo>
                  <a:lnTo>
                    <a:pt x="751" y="394"/>
                  </a:lnTo>
                  <a:lnTo>
                    <a:pt x="779" y="390"/>
                  </a:lnTo>
                  <a:lnTo>
                    <a:pt x="807" y="387"/>
                  </a:lnTo>
                  <a:lnTo>
                    <a:pt x="835" y="385"/>
                  </a:lnTo>
                  <a:lnTo>
                    <a:pt x="858" y="384"/>
                  </a:lnTo>
                  <a:lnTo>
                    <a:pt x="881" y="349"/>
                  </a:lnTo>
                  <a:lnTo>
                    <a:pt x="904" y="318"/>
                  </a:lnTo>
                  <a:lnTo>
                    <a:pt x="927" y="292"/>
                  </a:lnTo>
                  <a:lnTo>
                    <a:pt x="950" y="268"/>
                  </a:lnTo>
                  <a:lnTo>
                    <a:pt x="972" y="248"/>
                  </a:lnTo>
                  <a:lnTo>
                    <a:pt x="993" y="231"/>
                  </a:lnTo>
                  <a:lnTo>
                    <a:pt x="1012" y="217"/>
                  </a:lnTo>
                  <a:lnTo>
                    <a:pt x="1031" y="205"/>
                  </a:lnTo>
                  <a:lnTo>
                    <a:pt x="1048" y="196"/>
                  </a:lnTo>
                  <a:lnTo>
                    <a:pt x="1063" y="188"/>
                  </a:lnTo>
                  <a:lnTo>
                    <a:pt x="1077" y="183"/>
                  </a:lnTo>
                  <a:lnTo>
                    <a:pt x="1088" y="179"/>
                  </a:lnTo>
                  <a:lnTo>
                    <a:pt x="1097" y="177"/>
                  </a:lnTo>
                  <a:lnTo>
                    <a:pt x="1104" y="175"/>
                  </a:lnTo>
                  <a:lnTo>
                    <a:pt x="1109" y="174"/>
                  </a:lnTo>
                  <a:lnTo>
                    <a:pt x="1110" y="174"/>
                  </a:lnTo>
                  <a:lnTo>
                    <a:pt x="1173" y="74"/>
                  </a:lnTo>
                  <a:lnTo>
                    <a:pt x="1176" y="71"/>
                  </a:lnTo>
                  <a:lnTo>
                    <a:pt x="1183" y="62"/>
                  </a:lnTo>
                  <a:lnTo>
                    <a:pt x="1194" y="51"/>
                  </a:lnTo>
                  <a:lnTo>
                    <a:pt x="1210" y="37"/>
                  </a:lnTo>
                  <a:lnTo>
                    <a:pt x="1231" y="24"/>
                  </a:lnTo>
                  <a:lnTo>
                    <a:pt x="1255" y="13"/>
                  </a:lnTo>
                  <a:lnTo>
                    <a:pt x="1284" y="6"/>
                  </a:lnTo>
                  <a:lnTo>
                    <a:pt x="1317" y="5"/>
                  </a:lnTo>
                  <a:lnTo>
                    <a:pt x="1320" y="5"/>
                  </a:lnTo>
                  <a:lnTo>
                    <a:pt x="1328" y="5"/>
                  </a:lnTo>
                  <a:lnTo>
                    <a:pt x="1339" y="6"/>
                  </a:lnTo>
                  <a:lnTo>
                    <a:pt x="1353" y="9"/>
                  </a:lnTo>
                  <a:lnTo>
                    <a:pt x="1370" y="16"/>
                  </a:lnTo>
                  <a:lnTo>
                    <a:pt x="1390" y="27"/>
                  </a:lnTo>
                  <a:lnTo>
                    <a:pt x="1410" y="42"/>
                  </a:lnTo>
                  <a:lnTo>
                    <a:pt x="1430" y="62"/>
                  </a:lnTo>
                  <a:lnTo>
                    <a:pt x="1573" y="68"/>
                  </a:lnTo>
                  <a:lnTo>
                    <a:pt x="1575" y="65"/>
                  </a:lnTo>
                  <a:lnTo>
                    <a:pt x="1584" y="57"/>
                  </a:lnTo>
                  <a:lnTo>
                    <a:pt x="1595" y="44"/>
                  </a:lnTo>
                  <a:lnTo>
                    <a:pt x="1611" y="30"/>
                  </a:lnTo>
                  <a:lnTo>
                    <a:pt x="1632" y="18"/>
                  </a:lnTo>
                  <a:lnTo>
                    <a:pt x="1656" y="7"/>
                  </a:lnTo>
                  <a:lnTo>
                    <a:pt x="1685" y="0"/>
                  </a:lnTo>
                  <a:lnTo>
                    <a:pt x="1716" y="0"/>
                  </a:lnTo>
                  <a:lnTo>
                    <a:pt x="1721" y="0"/>
                  </a:lnTo>
                  <a:lnTo>
                    <a:pt x="1731" y="1"/>
                  </a:lnTo>
                  <a:lnTo>
                    <a:pt x="1748" y="5"/>
                  </a:lnTo>
                  <a:lnTo>
                    <a:pt x="1768" y="12"/>
                  </a:lnTo>
                  <a:lnTo>
                    <a:pt x="1791" y="22"/>
                  </a:lnTo>
                  <a:lnTo>
                    <a:pt x="1814" y="38"/>
                  </a:lnTo>
                  <a:lnTo>
                    <a:pt x="1836" y="61"/>
                  </a:lnTo>
                  <a:lnTo>
                    <a:pt x="185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4139" y="1990"/>
              <a:ext cx="527" cy="246"/>
            </a:xfrm>
            <a:custGeom>
              <a:avLst/>
              <a:gdLst>
                <a:gd name="T0" fmla="*/ 813 w 814"/>
                <a:gd name="T1" fmla="*/ 5 h 400"/>
                <a:gd name="T2" fmla="*/ 802 w 814"/>
                <a:gd name="T3" fmla="*/ 4 h 400"/>
                <a:gd name="T4" fmla="*/ 778 w 814"/>
                <a:gd name="T5" fmla="*/ 2 h 400"/>
                <a:gd name="T6" fmla="*/ 741 w 814"/>
                <a:gd name="T7" fmla="*/ 0 h 400"/>
                <a:gd name="T8" fmla="*/ 690 w 814"/>
                <a:gd name="T9" fmla="*/ 0 h 400"/>
                <a:gd name="T10" fmla="*/ 624 w 814"/>
                <a:gd name="T11" fmla="*/ 4 h 400"/>
                <a:gd name="T12" fmla="*/ 541 w 814"/>
                <a:gd name="T13" fmla="*/ 11 h 400"/>
                <a:gd name="T14" fmla="*/ 443 w 814"/>
                <a:gd name="T15" fmla="*/ 24 h 400"/>
                <a:gd name="T16" fmla="*/ 385 w 814"/>
                <a:gd name="T17" fmla="*/ 32 h 400"/>
                <a:gd name="T18" fmla="*/ 367 w 814"/>
                <a:gd name="T19" fmla="*/ 36 h 400"/>
                <a:gd name="T20" fmla="*/ 336 w 814"/>
                <a:gd name="T21" fmla="*/ 48 h 400"/>
                <a:gd name="T22" fmla="*/ 291 w 814"/>
                <a:gd name="T23" fmla="*/ 71 h 400"/>
                <a:gd name="T24" fmla="*/ 237 w 814"/>
                <a:gd name="T25" fmla="*/ 108 h 400"/>
                <a:gd name="T26" fmla="*/ 174 w 814"/>
                <a:gd name="T27" fmla="*/ 162 h 400"/>
                <a:gd name="T28" fmla="*/ 107 w 814"/>
                <a:gd name="T29" fmla="*/ 238 h 400"/>
                <a:gd name="T30" fmla="*/ 36 w 814"/>
                <a:gd name="T31" fmla="*/ 339 h 400"/>
                <a:gd name="T32" fmla="*/ 3 w 814"/>
                <a:gd name="T33" fmla="*/ 400 h 400"/>
                <a:gd name="T34" fmla="*/ 31 w 814"/>
                <a:gd name="T35" fmla="*/ 398 h 400"/>
                <a:gd name="T36" fmla="*/ 82 w 814"/>
                <a:gd name="T37" fmla="*/ 396 h 400"/>
                <a:gd name="T38" fmla="*/ 147 w 814"/>
                <a:gd name="T39" fmla="*/ 392 h 400"/>
                <a:gd name="T40" fmla="*/ 223 w 814"/>
                <a:gd name="T41" fmla="*/ 389 h 400"/>
                <a:gd name="T42" fmla="*/ 304 w 814"/>
                <a:gd name="T43" fmla="*/ 388 h 400"/>
                <a:gd name="T44" fmla="*/ 382 w 814"/>
                <a:gd name="T45" fmla="*/ 387 h 400"/>
                <a:gd name="T46" fmla="*/ 454 w 814"/>
                <a:gd name="T47" fmla="*/ 389 h 400"/>
                <a:gd name="T48" fmla="*/ 486 w 814"/>
                <a:gd name="T49" fmla="*/ 388 h 400"/>
                <a:gd name="T50" fmla="*/ 494 w 814"/>
                <a:gd name="T51" fmla="*/ 366 h 400"/>
                <a:gd name="T52" fmla="*/ 510 w 814"/>
                <a:gd name="T53" fmla="*/ 327 h 400"/>
                <a:gd name="T54" fmla="*/ 538 w 814"/>
                <a:gd name="T55" fmla="*/ 275 h 400"/>
                <a:gd name="T56" fmla="*/ 576 w 814"/>
                <a:gd name="T57" fmla="*/ 215 h 400"/>
                <a:gd name="T58" fmla="*/ 627 w 814"/>
                <a:gd name="T59" fmla="*/ 150 h 400"/>
                <a:gd name="T60" fmla="*/ 691 w 814"/>
                <a:gd name="T61" fmla="*/ 87 h 400"/>
                <a:gd name="T62" fmla="*/ 769 w 814"/>
                <a:gd name="T6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400">
                  <a:moveTo>
                    <a:pt x="814" y="5"/>
                  </a:moveTo>
                  <a:lnTo>
                    <a:pt x="813" y="5"/>
                  </a:lnTo>
                  <a:lnTo>
                    <a:pt x="809" y="4"/>
                  </a:lnTo>
                  <a:lnTo>
                    <a:pt x="802" y="4"/>
                  </a:lnTo>
                  <a:lnTo>
                    <a:pt x="791" y="3"/>
                  </a:lnTo>
                  <a:lnTo>
                    <a:pt x="778" y="2"/>
                  </a:lnTo>
                  <a:lnTo>
                    <a:pt x="761" y="0"/>
                  </a:lnTo>
                  <a:lnTo>
                    <a:pt x="741" y="0"/>
                  </a:lnTo>
                  <a:lnTo>
                    <a:pt x="718" y="0"/>
                  </a:lnTo>
                  <a:lnTo>
                    <a:pt x="690" y="0"/>
                  </a:lnTo>
                  <a:lnTo>
                    <a:pt x="659" y="2"/>
                  </a:lnTo>
                  <a:lnTo>
                    <a:pt x="624" y="4"/>
                  </a:lnTo>
                  <a:lnTo>
                    <a:pt x="585" y="7"/>
                  </a:lnTo>
                  <a:lnTo>
                    <a:pt x="541" y="11"/>
                  </a:lnTo>
                  <a:lnTo>
                    <a:pt x="494" y="17"/>
                  </a:lnTo>
                  <a:lnTo>
                    <a:pt x="443" y="24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78" y="33"/>
                  </a:lnTo>
                  <a:lnTo>
                    <a:pt x="367" y="36"/>
                  </a:lnTo>
                  <a:lnTo>
                    <a:pt x="354" y="41"/>
                  </a:lnTo>
                  <a:lnTo>
                    <a:pt x="336" y="48"/>
                  </a:lnTo>
                  <a:lnTo>
                    <a:pt x="314" y="57"/>
                  </a:lnTo>
                  <a:lnTo>
                    <a:pt x="291" y="71"/>
                  </a:lnTo>
                  <a:lnTo>
                    <a:pt x="265" y="87"/>
                  </a:lnTo>
                  <a:lnTo>
                    <a:pt x="237" y="108"/>
                  </a:lnTo>
                  <a:lnTo>
                    <a:pt x="206" y="132"/>
                  </a:lnTo>
                  <a:lnTo>
                    <a:pt x="174" y="162"/>
                  </a:lnTo>
                  <a:lnTo>
                    <a:pt x="142" y="198"/>
                  </a:lnTo>
                  <a:lnTo>
                    <a:pt x="107" y="238"/>
                  </a:lnTo>
                  <a:lnTo>
                    <a:pt x="71" y="285"/>
                  </a:lnTo>
                  <a:lnTo>
                    <a:pt x="36" y="339"/>
                  </a:lnTo>
                  <a:lnTo>
                    <a:pt x="0" y="400"/>
                  </a:lnTo>
                  <a:lnTo>
                    <a:pt x="3" y="400"/>
                  </a:lnTo>
                  <a:lnTo>
                    <a:pt x="15" y="399"/>
                  </a:lnTo>
                  <a:lnTo>
                    <a:pt x="31" y="398"/>
                  </a:lnTo>
                  <a:lnTo>
                    <a:pt x="54" y="397"/>
                  </a:lnTo>
                  <a:lnTo>
                    <a:pt x="82" y="396"/>
                  </a:lnTo>
                  <a:lnTo>
                    <a:pt x="113" y="393"/>
                  </a:lnTo>
                  <a:lnTo>
                    <a:pt x="147" y="392"/>
                  </a:lnTo>
                  <a:lnTo>
                    <a:pt x="184" y="390"/>
                  </a:lnTo>
                  <a:lnTo>
                    <a:pt x="223" y="389"/>
                  </a:lnTo>
                  <a:lnTo>
                    <a:pt x="264" y="388"/>
                  </a:lnTo>
                  <a:lnTo>
                    <a:pt x="304" y="388"/>
                  </a:lnTo>
                  <a:lnTo>
                    <a:pt x="344" y="387"/>
                  </a:lnTo>
                  <a:lnTo>
                    <a:pt x="382" y="387"/>
                  </a:lnTo>
                  <a:lnTo>
                    <a:pt x="419" y="388"/>
                  </a:lnTo>
                  <a:lnTo>
                    <a:pt x="454" y="389"/>
                  </a:lnTo>
                  <a:lnTo>
                    <a:pt x="485" y="391"/>
                  </a:lnTo>
                  <a:lnTo>
                    <a:pt x="486" y="388"/>
                  </a:lnTo>
                  <a:lnTo>
                    <a:pt x="488" y="380"/>
                  </a:lnTo>
                  <a:lnTo>
                    <a:pt x="494" y="366"/>
                  </a:lnTo>
                  <a:lnTo>
                    <a:pt x="501" y="349"/>
                  </a:lnTo>
                  <a:lnTo>
                    <a:pt x="510" y="327"/>
                  </a:lnTo>
                  <a:lnTo>
                    <a:pt x="523" y="302"/>
                  </a:lnTo>
                  <a:lnTo>
                    <a:pt x="538" y="275"/>
                  </a:lnTo>
                  <a:lnTo>
                    <a:pt x="555" y="245"/>
                  </a:lnTo>
                  <a:lnTo>
                    <a:pt x="576" y="215"/>
                  </a:lnTo>
                  <a:lnTo>
                    <a:pt x="600" y="183"/>
                  </a:lnTo>
                  <a:lnTo>
                    <a:pt x="627" y="150"/>
                  </a:lnTo>
                  <a:lnTo>
                    <a:pt x="657" y="118"/>
                  </a:lnTo>
                  <a:lnTo>
                    <a:pt x="691" y="87"/>
                  </a:lnTo>
                  <a:lnTo>
                    <a:pt x="728" y="58"/>
                  </a:lnTo>
                  <a:lnTo>
                    <a:pt x="769" y="30"/>
                  </a:lnTo>
                  <a:lnTo>
                    <a:pt x="8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4525" y="1996"/>
              <a:ext cx="538" cy="332"/>
            </a:xfrm>
            <a:custGeom>
              <a:avLst/>
              <a:gdLst>
                <a:gd name="T0" fmla="*/ 1 w 828"/>
                <a:gd name="T1" fmla="*/ 390 h 540"/>
                <a:gd name="T2" fmla="*/ 13 w 828"/>
                <a:gd name="T3" fmla="*/ 365 h 540"/>
                <a:gd name="T4" fmla="*/ 33 w 828"/>
                <a:gd name="T5" fmla="*/ 321 h 540"/>
                <a:gd name="T6" fmla="*/ 64 w 828"/>
                <a:gd name="T7" fmla="*/ 264 h 540"/>
                <a:gd name="T8" fmla="*/ 106 w 828"/>
                <a:gd name="T9" fmla="*/ 199 h 540"/>
                <a:gd name="T10" fmla="*/ 156 w 828"/>
                <a:gd name="T11" fmla="*/ 132 h 540"/>
                <a:gd name="T12" fmla="*/ 216 w 828"/>
                <a:gd name="T13" fmla="*/ 71 h 540"/>
                <a:gd name="T14" fmla="*/ 284 w 828"/>
                <a:gd name="T15" fmla="*/ 19 h 540"/>
                <a:gd name="T16" fmla="*/ 325 w 828"/>
                <a:gd name="T17" fmla="*/ 0 h 540"/>
                <a:gd name="T18" fmla="*/ 353 w 828"/>
                <a:gd name="T19" fmla="*/ 0 h 540"/>
                <a:gd name="T20" fmla="*/ 405 w 828"/>
                <a:gd name="T21" fmla="*/ 1 h 540"/>
                <a:gd name="T22" fmla="*/ 473 w 828"/>
                <a:gd name="T23" fmla="*/ 3 h 540"/>
                <a:gd name="T24" fmla="*/ 552 w 828"/>
                <a:gd name="T25" fmla="*/ 5 h 540"/>
                <a:gd name="T26" fmla="*/ 636 w 828"/>
                <a:gd name="T27" fmla="*/ 10 h 540"/>
                <a:gd name="T28" fmla="*/ 719 w 828"/>
                <a:gd name="T29" fmla="*/ 17 h 540"/>
                <a:gd name="T30" fmla="*/ 795 w 828"/>
                <a:gd name="T31" fmla="*/ 25 h 540"/>
                <a:gd name="T32" fmla="*/ 826 w 828"/>
                <a:gd name="T33" fmla="*/ 32 h 540"/>
                <a:gd name="T34" fmla="*/ 807 w 828"/>
                <a:gd name="T35" fmla="*/ 46 h 540"/>
                <a:gd name="T36" fmla="*/ 776 w 828"/>
                <a:gd name="T37" fmla="*/ 76 h 540"/>
                <a:gd name="T38" fmla="*/ 737 w 828"/>
                <a:gd name="T39" fmla="*/ 122 h 540"/>
                <a:gd name="T40" fmla="*/ 692 w 828"/>
                <a:gd name="T41" fmla="*/ 184 h 540"/>
                <a:gd name="T42" fmla="*/ 648 w 828"/>
                <a:gd name="T43" fmla="*/ 264 h 540"/>
                <a:gd name="T44" fmla="*/ 609 w 828"/>
                <a:gd name="T45" fmla="*/ 360 h 540"/>
                <a:gd name="T46" fmla="*/ 579 w 828"/>
                <a:gd name="T47" fmla="*/ 476 h 540"/>
                <a:gd name="T48" fmla="*/ 567 w 828"/>
                <a:gd name="T49" fmla="*/ 539 h 540"/>
                <a:gd name="T50" fmla="*/ 553 w 828"/>
                <a:gd name="T51" fmla="*/ 532 h 540"/>
                <a:gd name="T52" fmla="*/ 522 w 828"/>
                <a:gd name="T53" fmla="*/ 518 h 540"/>
                <a:gd name="T54" fmla="*/ 473 w 828"/>
                <a:gd name="T55" fmla="*/ 500 h 540"/>
                <a:gd name="T56" fmla="*/ 405 w 828"/>
                <a:gd name="T57" fmla="*/ 478 h 540"/>
                <a:gd name="T58" fmla="*/ 318 w 828"/>
                <a:gd name="T59" fmla="*/ 454 h 540"/>
                <a:gd name="T60" fmla="*/ 208 w 828"/>
                <a:gd name="T61" fmla="*/ 430 h 540"/>
                <a:gd name="T62" fmla="*/ 76 w 828"/>
                <a:gd name="T63" fmla="*/ 40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8" h="540">
                  <a:moveTo>
                    <a:pt x="0" y="394"/>
                  </a:moveTo>
                  <a:lnTo>
                    <a:pt x="1" y="390"/>
                  </a:lnTo>
                  <a:lnTo>
                    <a:pt x="6" y="381"/>
                  </a:lnTo>
                  <a:lnTo>
                    <a:pt x="13" y="365"/>
                  </a:lnTo>
                  <a:lnTo>
                    <a:pt x="22" y="345"/>
                  </a:lnTo>
                  <a:lnTo>
                    <a:pt x="33" y="321"/>
                  </a:lnTo>
                  <a:lnTo>
                    <a:pt x="48" y="294"/>
                  </a:lnTo>
                  <a:lnTo>
                    <a:pt x="64" y="264"/>
                  </a:lnTo>
                  <a:lnTo>
                    <a:pt x="84" y="231"/>
                  </a:lnTo>
                  <a:lnTo>
                    <a:pt x="106" y="199"/>
                  </a:lnTo>
                  <a:lnTo>
                    <a:pt x="130" y="166"/>
                  </a:lnTo>
                  <a:lnTo>
                    <a:pt x="156" y="132"/>
                  </a:lnTo>
                  <a:lnTo>
                    <a:pt x="185" y="101"/>
                  </a:lnTo>
                  <a:lnTo>
                    <a:pt x="216" y="71"/>
                  </a:lnTo>
                  <a:lnTo>
                    <a:pt x="249" y="43"/>
                  </a:lnTo>
                  <a:lnTo>
                    <a:pt x="284" y="19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6" y="0"/>
                  </a:lnTo>
                  <a:lnTo>
                    <a:pt x="353" y="0"/>
                  </a:lnTo>
                  <a:lnTo>
                    <a:pt x="377" y="1"/>
                  </a:lnTo>
                  <a:lnTo>
                    <a:pt x="405" y="1"/>
                  </a:lnTo>
                  <a:lnTo>
                    <a:pt x="438" y="2"/>
                  </a:lnTo>
                  <a:lnTo>
                    <a:pt x="473" y="3"/>
                  </a:lnTo>
                  <a:lnTo>
                    <a:pt x="511" y="4"/>
                  </a:lnTo>
                  <a:lnTo>
                    <a:pt x="552" y="5"/>
                  </a:lnTo>
                  <a:lnTo>
                    <a:pt x="594" y="8"/>
                  </a:lnTo>
                  <a:lnTo>
                    <a:pt x="636" y="10"/>
                  </a:lnTo>
                  <a:lnTo>
                    <a:pt x="678" y="14"/>
                  </a:lnTo>
                  <a:lnTo>
                    <a:pt x="719" y="17"/>
                  </a:lnTo>
                  <a:lnTo>
                    <a:pt x="758" y="20"/>
                  </a:lnTo>
                  <a:lnTo>
                    <a:pt x="795" y="25"/>
                  </a:lnTo>
                  <a:lnTo>
                    <a:pt x="828" y="30"/>
                  </a:lnTo>
                  <a:lnTo>
                    <a:pt x="826" y="32"/>
                  </a:lnTo>
                  <a:lnTo>
                    <a:pt x="819" y="37"/>
                  </a:lnTo>
                  <a:lnTo>
                    <a:pt x="807" y="46"/>
                  </a:lnTo>
                  <a:lnTo>
                    <a:pt x="793" y="60"/>
                  </a:lnTo>
                  <a:lnTo>
                    <a:pt x="776" y="76"/>
                  </a:lnTo>
                  <a:lnTo>
                    <a:pt x="758" y="96"/>
                  </a:lnTo>
                  <a:lnTo>
                    <a:pt x="737" y="122"/>
                  </a:lnTo>
                  <a:lnTo>
                    <a:pt x="715" y="151"/>
                  </a:lnTo>
                  <a:lnTo>
                    <a:pt x="692" y="184"/>
                  </a:lnTo>
                  <a:lnTo>
                    <a:pt x="670" y="222"/>
                  </a:lnTo>
                  <a:lnTo>
                    <a:pt x="648" y="264"/>
                  </a:lnTo>
                  <a:lnTo>
                    <a:pt x="628" y="310"/>
                  </a:lnTo>
                  <a:lnTo>
                    <a:pt x="609" y="360"/>
                  </a:lnTo>
                  <a:lnTo>
                    <a:pt x="593" y="416"/>
                  </a:lnTo>
                  <a:lnTo>
                    <a:pt x="579" y="476"/>
                  </a:lnTo>
                  <a:lnTo>
                    <a:pt x="569" y="540"/>
                  </a:lnTo>
                  <a:lnTo>
                    <a:pt x="567" y="539"/>
                  </a:lnTo>
                  <a:lnTo>
                    <a:pt x="562" y="537"/>
                  </a:lnTo>
                  <a:lnTo>
                    <a:pt x="553" y="532"/>
                  </a:lnTo>
                  <a:lnTo>
                    <a:pt x="539" y="525"/>
                  </a:lnTo>
                  <a:lnTo>
                    <a:pt x="522" y="518"/>
                  </a:lnTo>
                  <a:lnTo>
                    <a:pt x="500" y="509"/>
                  </a:lnTo>
                  <a:lnTo>
                    <a:pt x="473" y="500"/>
                  </a:lnTo>
                  <a:lnTo>
                    <a:pt x="442" y="490"/>
                  </a:lnTo>
                  <a:lnTo>
                    <a:pt x="405" y="478"/>
                  </a:lnTo>
                  <a:lnTo>
                    <a:pt x="364" y="466"/>
                  </a:lnTo>
                  <a:lnTo>
                    <a:pt x="318" y="454"/>
                  </a:lnTo>
                  <a:lnTo>
                    <a:pt x="266" y="441"/>
                  </a:lnTo>
                  <a:lnTo>
                    <a:pt x="208" y="430"/>
                  </a:lnTo>
                  <a:lnTo>
                    <a:pt x="145" y="417"/>
                  </a:lnTo>
                  <a:lnTo>
                    <a:pt x="76" y="405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01"/>
            <p:cNvSpPr>
              <a:spLocks/>
            </p:cNvSpPr>
            <p:nvPr/>
          </p:nvSpPr>
          <p:spPr bwMode="auto">
            <a:xfrm>
              <a:off x="3968" y="2047"/>
              <a:ext cx="273" cy="195"/>
            </a:xfrm>
            <a:custGeom>
              <a:avLst/>
              <a:gdLst>
                <a:gd name="T0" fmla="*/ 0 w 423"/>
                <a:gd name="T1" fmla="*/ 144 h 317"/>
                <a:gd name="T2" fmla="*/ 5 w 423"/>
                <a:gd name="T3" fmla="*/ 147 h 317"/>
                <a:gd name="T4" fmla="*/ 19 w 423"/>
                <a:gd name="T5" fmla="*/ 155 h 317"/>
                <a:gd name="T6" fmla="*/ 37 w 423"/>
                <a:gd name="T7" fmla="*/ 170 h 317"/>
                <a:gd name="T8" fmla="*/ 57 w 423"/>
                <a:gd name="T9" fmla="*/ 190 h 317"/>
                <a:gd name="T10" fmla="*/ 74 w 423"/>
                <a:gd name="T11" fmla="*/ 215 h 317"/>
                <a:gd name="T12" fmla="*/ 87 w 423"/>
                <a:gd name="T13" fmla="*/ 244 h 317"/>
                <a:gd name="T14" fmla="*/ 91 w 423"/>
                <a:gd name="T15" fmla="*/ 279 h 317"/>
                <a:gd name="T16" fmla="*/ 84 w 423"/>
                <a:gd name="T17" fmla="*/ 317 h 317"/>
                <a:gd name="T18" fmla="*/ 85 w 423"/>
                <a:gd name="T19" fmla="*/ 315 h 317"/>
                <a:gd name="T20" fmla="*/ 91 w 423"/>
                <a:gd name="T21" fmla="*/ 314 h 317"/>
                <a:gd name="T22" fmla="*/ 98 w 423"/>
                <a:gd name="T23" fmla="*/ 312 h 317"/>
                <a:gd name="T24" fmla="*/ 109 w 423"/>
                <a:gd name="T25" fmla="*/ 309 h 317"/>
                <a:gd name="T26" fmla="*/ 120 w 423"/>
                <a:gd name="T27" fmla="*/ 305 h 317"/>
                <a:gd name="T28" fmla="*/ 133 w 423"/>
                <a:gd name="T29" fmla="*/ 302 h 317"/>
                <a:gd name="T30" fmla="*/ 148 w 423"/>
                <a:gd name="T31" fmla="*/ 299 h 317"/>
                <a:gd name="T32" fmla="*/ 163 w 423"/>
                <a:gd name="T33" fmla="*/ 297 h 317"/>
                <a:gd name="T34" fmla="*/ 164 w 423"/>
                <a:gd name="T35" fmla="*/ 295 h 317"/>
                <a:gd name="T36" fmla="*/ 166 w 423"/>
                <a:gd name="T37" fmla="*/ 289 h 317"/>
                <a:gd name="T38" fmla="*/ 170 w 423"/>
                <a:gd name="T39" fmla="*/ 279 h 317"/>
                <a:gd name="T40" fmla="*/ 176 w 423"/>
                <a:gd name="T41" fmla="*/ 266 h 317"/>
                <a:gd name="T42" fmla="*/ 183 w 423"/>
                <a:gd name="T43" fmla="*/ 250 h 317"/>
                <a:gd name="T44" fmla="*/ 194 w 423"/>
                <a:gd name="T45" fmla="*/ 232 h 317"/>
                <a:gd name="T46" fmla="*/ 205 w 423"/>
                <a:gd name="T47" fmla="*/ 212 h 317"/>
                <a:gd name="T48" fmla="*/ 220 w 423"/>
                <a:gd name="T49" fmla="*/ 190 h 317"/>
                <a:gd name="T50" fmla="*/ 236 w 423"/>
                <a:gd name="T51" fmla="*/ 167 h 317"/>
                <a:gd name="T52" fmla="*/ 255 w 423"/>
                <a:gd name="T53" fmla="*/ 143 h 317"/>
                <a:gd name="T54" fmla="*/ 277 w 423"/>
                <a:gd name="T55" fmla="*/ 117 h 317"/>
                <a:gd name="T56" fmla="*/ 300 w 423"/>
                <a:gd name="T57" fmla="*/ 93 h 317"/>
                <a:gd name="T58" fmla="*/ 326 w 423"/>
                <a:gd name="T59" fmla="*/ 68 h 317"/>
                <a:gd name="T60" fmla="*/ 356 w 423"/>
                <a:gd name="T61" fmla="*/ 45 h 317"/>
                <a:gd name="T62" fmla="*/ 388 w 423"/>
                <a:gd name="T63" fmla="*/ 22 h 317"/>
                <a:gd name="T64" fmla="*/ 423 w 423"/>
                <a:gd name="T65" fmla="*/ 0 h 317"/>
                <a:gd name="T66" fmla="*/ 420 w 423"/>
                <a:gd name="T67" fmla="*/ 1 h 317"/>
                <a:gd name="T68" fmla="*/ 410 w 423"/>
                <a:gd name="T69" fmla="*/ 2 h 317"/>
                <a:gd name="T70" fmla="*/ 396 w 423"/>
                <a:gd name="T71" fmla="*/ 5 h 317"/>
                <a:gd name="T72" fmla="*/ 378 w 423"/>
                <a:gd name="T73" fmla="*/ 10 h 317"/>
                <a:gd name="T74" fmla="*/ 355 w 423"/>
                <a:gd name="T75" fmla="*/ 15 h 317"/>
                <a:gd name="T76" fmla="*/ 329 w 423"/>
                <a:gd name="T77" fmla="*/ 22 h 317"/>
                <a:gd name="T78" fmla="*/ 299 w 423"/>
                <a:gd name="T79" fmla="*/ 30 h 317"/>
                <a:gd name="T80" fmla="*/ 267 w 423"/>
                <a:gd name="T81" fmla="*/ 39 h 317"/>
                <a:gd name="T82" fmla="*/ 233 w 423"/>
                <a:gd name="T83" fmla="*/ 48 h 317"/>
                <a:gd name="T84" fmla="*/ 198 w 423"/>
                <a:gd name="T85" fmla="*/ 60 h 317"/>
                <a:gd name="T86" fmla="*/ 164 w 423"/>
                <a:gd name="T87" fmla="*/ 71 h 317"/>
                <a:gd name="T88" fmla="*/ 128 w 423"/>
                <a:gd name="T89" fmla="*/ 84 h 317"/>
                <a:gd name="T90" fmla="*/ 94 w 423"/>
                <a:gd name="T91" fmla="*/ 98 h 317"/>
                <a:gd name="T92" fmla="*/ 61 w 423"/>
                <a:gd name="T93" fmla="*/ 113 h 317"/>
                <a:gd name="T94" fmla="*/ 29 w 423"/>
                <a:gd name="T95" fmla="*/ 128 h 317"/>
                <a:gd name="T96" fmla="*/ 0 w 423"/>
                <a:gd name="T97" fmla="*/ 14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17">
                  <a:moveTo>
                    <a:pt x="0" y="144"/>
                  </a:moveTo>
                  <a:lnTo>
                    <a:pt x="5" y="147"/>
                  </a:lnTo>
                  <a:lnTo>
                    <a:pt x="19" y="155"/>
                  </a:lnTo>
                  <a:lnTo>
                    <a:pt x="37" y="170"/>
                  </a:lnTo>
                  <a:lnTo>
                    <a:pt x="57" y="190"/>
                  </a:lnTo>
                  <a:lnTo>
                    <a:pt x="74" y="215"/>
                  </a:lnTo>
                  <a:lnTo>
                    <a:pt x="87" y="244"/>
                  </a:lnTo>
                  <a:lnTo>
                    <a:pt x="91" y="279"/>
                  </a:lnTo>
                  <a:lnTo>
                    <a:pt x="84" y="317"/>
                  </a:lnTo>
                  <a:lnTo>
                    <a:pt x="85" y="315"/>
                  </a:lnTo>
                  <a:lnTo>
                    <a:pt x="91" y="314"/>
                  </a:lnTo>
                  <a:lnTo>
                    <a:pt x="98" y="312"/>
                  </a:lnTo>
                  <a:lnTo>
                    <a:pt x="109" y="309"/>
                  </a:lnTo>
                  <a:lnTo>
                    <a:pt x="120" y="305"/>
                  </a:lnTo>
                  <a:lnTo>
                    <a:pt x="133" y="302"/>
                  </a:lnTo>
                  <a:lnTo>
                    <a:pt x="148" y="299"/>
                  </a:lnTo>
                  <a:lnTo>
                    <a:pt x="163" y="297"/>
                  </a:lnTo>
                  <a:lnTo>
                    <a:pt x="164" y="295"/>
                  </a:lnTo>
                  <a:lnTo>
                    <a:pt x="166" y="289"/>
                  </a:lnTo>
                  <a:lnTo>
                    <a:pt x="170" y="279"/>
                  </a:lnTo>
                  <a:lnTo>
                    <a:pt x="176" y="266"/>
                  </a:lnTo>
                  <a:lnTo>
                    <a:pt x="183" y="250"/>
                  </a:lnTo>
                  <a:lnTo>
                    <a:pt x="194" y="232"/>
                  </a:lnTo>
                  <a:lnTo>
                    <a:pt x="205" y="212"/>
                  </a:lnTo>
                  <a:lnTo>
                    <a:pt x="220" y="190"/>
                  </a:lnTo>
                  <a:lnTo>
                    <a:pt x="236" y="167"/>
                  </a:lnTo>
                  <a:lnTo>
                    <a:pt x="255" y="143"/>
                  </a:lnTo>
                  <a:lnTo>
                    <a:pt x="277" y="117"/>
                  </a:lnTo>
                  <a:lnTo>
                    <a:pt x="300" y="93"/>
                  </a:lnTo>
                  <a:lnTo>
                    <a:pt x="326" y="68"/>
                  </a:lnTo>
                  <a:lnTo>
                    <a:pt x="356" y="45"/>
                  </a:lnTo>
                  <a:lnTo>
                    <a:pt x="388" y="22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0" y="2"/>
                  </a:lnTo>
                  <a:lnTo>
                    <a:pt x="396" y="5"/>
                  </a:lnTo>
                  <a:lnTo>
                    <a:pt x="378" y="10"/>
                  </a:lnTo>
                  <a:lnTo>
                    <a:pt x="355" y="15"/>
                  </a:lnTo>
                  <a:lnTo>
                    <a:pt x="329" y="22"/>
                  </a:lnTo>
                  <a:lnTo>
                    <a:pt x="299" y="30"/>
                  </a:lnTo>
                  <a:lnTo>
                    <a:pt x="267" y="39"/>
                  </a:lnTo>
                  <a:lnTo>
                    <a:pt x="233" y="48"/>
                  </a:lnTo>
                  <a:lnTo>
                    <a:pt x="198" y="60"/>
                  </a:lnTo>
                  <a:lnTo>
                    <a:pt x="164" y="71"/>
                  </a:lnTo>
                  <a:lnTo>
                    <a:pt x="128" y="84"/>
                  </a:lnTo>
                  <a:lnTo>
                    <a:pt x="94" y="98"/>
                  </a:lnTo>
                  <a:lnTo>
                    <a:pt x="61" y="113"/>
                  </a:lnTo>
                  <a:lnTo>
                    <a:pt x="29" y="12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02"/>
            <p:cNvSpPr>
              <a:spLocks/>
            </p:cNvSpPr>
            <p:nvPr/>
          </p:nvSpPr>
          <p:spPr bwMode="auto">
            <a:xfrm>
              <a:off x="4131" y="2338"/>
              <a:ext cx="746" cy="251"/>
            </a:xfrm>
            <a:custGeom>
              <a:avLst/>
              <a:gdLst>
                <a:gd name="T0" fmla="*/ 7 w 1150"/>
                <a:gd name="T1" fmla="*/ 34 h 409"/>
                <a:gd name="T2" fmla="*/ 42 w 1150"/>
                <a:gd name="T3" fmla="*/ 67 h 409"/>
                <a:gd name="T4" fmla="*/ 72 w 1150"/>
                <a:gd name="T5" fmla="*/ 126 h 409"/>
                <a:gd name="T6" fmla="*/ 53 w 1150"/>
                <a:gd name="T7" fmla="*/ 198 h 409"/>
                <a:gd name="T8" fmla="*/ 11 w 1150"/>
                <a:gd name="T9" fmla="*/ 236 h 409"/>
                <a:gd name="T10" fmla="*/ 18 w 1150"/>
                <a:gd name="T11" fmla="*/ 241 h 409"/>
                <a:gd name="T12" fmla="*/ 33 w 1150"/>
                <a:gd name="T13" fmla="*/ 248 h 409"/>
                <a:gd name="T14" fmla="*/ 55 w 1150"/>
                <a:gd name="T15" fmla="*/ 257 h 409"/>
                <a:gd name="T16" fmla="*/ 84 w 1150"/>
                <a:gd name="T17" fmla="*/ 269 h 409"/>
                <a:gd name="T18" fmla="*/ 121 w 1150"/>
                <a:gd name="T19" fmla="*/ 283 h 409"/>
                <a:gd name="T20" fmla="*/ 166 w 1150"/>
                <a:gd name="T21" fmla="*/ 298 h 409"/>
                <a:gd name="T22" fmla="*/ 217 w 1150"/>
                <a:gd name="T23" fmla="*/ 314 h 409"/>
                <a:gd name="T24" fmla="*/ 278 w 1150"/>
                <a:gd name="T25" fmla="*/ 330 h 409"/>
                <a:gd name="T26" fmla="*/ 346 w 1150"/>
                <a:gd name="T27" fmla="*/ 346 h 409"/>
                <a:gd name="T28" fmla="*/ 422 w 1150"/>
                <a:gd name="T29" fmla="*/ 361 h 409"/>
                <a:gd name="T30" fmla="*/ 506 w 1150"/>
                <a:gd name="T31" fmla="*/ 375 h 409"/>
                <a:gd name="T32" fmla="*/ 599 w 1150"/>
                <a:gd name="T33" fmla="*/ 386 h 409"/>
                <a:gd name="T34" fmla="*/ 700 w 1150"/>
                <a:gd name="T35" fmla="*/ 397 h 409"/>
                <a:gd name="T36" fmla="*/ 809 w 1150"/>
                <a:gd name="T37" fmla="*/ 405 h 409"/>
                <a:gd name="T38" fmla="*/ 927 w 1150"/>
                <a:gd name="T39" fmla="*/ 408 h 409"/>
                <a:gd name="T40" fmla="*/ 989 w 1150"/>
                <a:gd name="T41" fmla="*/ 402 h 409"/>
                <a:gd name="T42" fmla="*/ 997 w 1150"/>
                <a:gd name="T43" fmla="*/ 352 h 409"/>
                <a:gd name="T44" fmla="*/ 1028 w 1150"/>
                <a:gd name="T45" fmla="*/ 277 h 409"/>
                <a:gd name="T46" fmla="*/ 1097 w 1150"/>
                <a:gd name="T47" fmla="*/ 198 h 409"/>
                <a:gd name="T48" fmla="*/ 1149 w 1150"/>
                <a:gd name="T49" fmla="*/ 166 h 409"/>
                <a:gd name="T50" fmla="*/ 1138 w 1150"/>
                <a:gd name="T51" fmla="*/ 162 h 409"/>
                <a:gd name="T52" fmla="*/ 1116 w 1150"/>
                <a:gd name="T53" fmla="*/ 151 h 409"/>
                <a:gd name="T54" fmla="*/ 1085 w 1150"/>
                <a:gd name="T55" fmla="*/ 137 h 409"/>
                <a:gd name="T56" fmla="*/ 1042 w 1150"/>
                <a:gd name="T57" fmla="*/ 121 h 409"/>
                <a:gd name="T58" fmla="*/ 991 w 1150"/>
                <a:gd name="T59" fmla="*/ 103 h 409"/>
                <a:gd name="T60" fmla="*/ 932 w 1150"/>
                <a:gd name="T61" fmla="*/ 84 h 409"/>
                <a:gd name="T62" fmla="*/ 862 w 1150"/>
                <a:gd name="T63" fmla="*/ 65 h 409"/>
                <a:gd name="T64" fmla="*/ 786 w 1150"/>
                <a:gd name="T65" fmla="*/ 46 h 409"/>
                <a:gd name="T66" fmla="*/ 702 w 1150"/>
                <a:gd name="T67" fmla="*/ 30 h 409"/>
                <a:gd name="T68" fmla="*/ 611 w 1150"/>
                <a:gd name="T69" fmla="*/ 16 h 409"/>
                <a:gd name="T70" fmla="*/ 512 w 1150"/>
                <a:gd name="T71" fmla="*/ 6 h 409"/>
                <a:gd name="T72" fmla="*/ 409 w 1150"/>
                <a:gd name="T73" fmla="*/ 0 h 409"/>
                <a:gd name="T74" fmla="*/ 298 w 1150"/>
                <a:gd name="T75" fmla="*/ 0 h 409"/>
                <a:gd name="T76" fmla="*/ 183 w 1150"/>
                <a:gd name="T77" fmla="*/ 6 h 409"/>
                <a:gd name="T78" fmla="*/ 62 w 1150"/>
                <a:gd name="T79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0" h="409">
                  <a:moveTo>
                    <a:pt x="0" y="29"/>
                  </a:moveTo>
                  <a:lnTo>
                    <a:pt x="7" y="34"/>
                  </a:lnTo>
                  <a:lnTo>
                    <a:pt x="23" y="47"/>
                  </a:lnTo>
                  <a:lnTo>
                    <a:pt x="42" y="67"/>
                  </a:lnTo>
                  <a:lnTo>
                    <a:pt x="61" y="95"/>
                  </a:lnTo>
                  <a:lnTo>
                    <a:pt x="72" y="126"/>
                  </a:lnTo>
                  <a:lnTo>
                    <a:pt x="71" y="160"/>
                  </a:lnTo>
                  <a:lnTo>
                    <a:pt x="53" y="198"/>
                  </a:lnTo>
                  <a:lnTo>
                    <a:pt x="10" y="236"/>
                  </a:lnTo>
                  <a:lnTo>
                    <a:pt x="11" y="236"/>
                  </a:lnTo>
                  <a:lnTo>
                    <a:pt x="13" y="239"/>
                  </a:lnTo>
                  <a:lnTo>
                    <a:pt x="18" y="241"/>
                  </a:lnTo>
                  <a:lnTo>
                    <a:pt x="25" y="243"/>
                  </a:lnTo>
                  <a:lnTo>
                    <a:pt x="33" y="248"/>
                  </a:lnTo>
                  <a:lnTo>
                    <a:pt x="42" y="253"/>
                  </a:lnTo>
                  <a:lnTo>
                    <a:pt x="55" y="257"/>
                  </a:lnTo>
                  <a:lnTo>
                    <a:pt x="69" y="263"/>
                  </a:lnTo>
                  <a:lnTo>
                    <a:pt x="84" y="269"/>
                  </a:lnTo>
                  <a:lnTo>
                    <a:pt x="101" y="276"/>
                  </a:lnTo>
                  <a:lnTo>
                    <a:pt x="121" y="283"/>
                  </a:lnTo>
                  <a:lnTo>
                    <a:pt x="142" y="291"/>
                  </a:lnTo>
                  <a:lnTo>
                    <a:pt x="166" y="298"/>
                  </a:lnTo>
                  <a:lnTo>
                    <a:pt x="191" y="306"/>
                  </a:lnTo>
                  <a:lnTo>
                    <a:pt x="217" y="314"/>
                  </a:lnTo>
                  <a:lnTo>
                    <a:pt x="247" y="322"/>
                  </a:lnTo>
                  <a:lnTo>
                    <a:pt x="278" y="330"/>
                  </a:lnTo>
                  <a:lnTo>
                    <a:pt x="311" y="338"/>
                  </a:lnTo>
                  <a:lnTo>
                    <a:pt x="346" y="346"/>
                  </a:lnTo>
                  <a:lnTo>
                    <a:pt x="383" y="353"/>
                  </a:lnTo>
                  <a:lnTo>
                    <a:pt x="422" y="361"/>
                  </a:lnTo>
                  <a:lnTo>
                    <a:pt x="464" y="368"/>
                  </a:lnTo>
                  <a:lnTo>
                    <a:pt x="506" y="375"/>
                  </a:lnTo>
                  <a:lnTo>
                    <a:pt x="551" y="381"/>
                  </a:lnTo>
                  <a:lnTo>
                    <a:pt x="599" y="386"/>
                  </a:lnTo>
                  <a:lnTo>
                    <a:pt x="648" y="392"/>
                  </a:lnTo>
                  <a:lnTo>
                    <a:pt x="700" y="397"/>
                  </a:lnTo>
                  <a:lnTo>
                    <a:pt x="754" y="401"/>
                  </a:lnTo>
                  <a:lnTo>
                    <a:pt x="809" y="405"/>
                  </a:lnTo>
                  <a:lnTo>
                    <a:pt x="867" y="407"/>
                  </a:lnTo>
                  <a:lnTo>
                    <a:pt x="927" y="408"/>
                  </a:lnTo>
                  <a:lnTo>
                    <a:pt x="989" y="409"/>
                  </a:lnTo>
                  <a:lnTo>
                    <a:pt x="989" y="402"/>
                  </a:lnTo>
                  <a:lnTo>
                    <a:pt x="991" y="382"/>
                  </a:lnTo>
                  <a:lnTo>
                    <a:pt x="997" y="352"/>
                  </a:lnTo>
                  <a:lnTo>
                    <a:pt x="1010" y="316"/>
                  </a:lnTo>
                  <a:lnTo>
                    <a:pt x="1028" y="277"/>
                  </a:lnTo>
                  <a:lnTo>
                    <a:pt x="1057" y="236"/>
                  </a:lnTo>
                  <a:lnTo>
                    <a:pt x="1097" y="198"/>
                  </a:lnTo>
                  <a:lnTo>
                    <a:pt x="1150" y="167"/>
                  </a:lnTo>
                  <a:lnTo>
                    <a:pt x="1149" y="166"/>
                  </a:lnTo>
                  <a:lnTo>
                    <a:pt x="1145" y="165"/>
                  </a:lnTo>
                  <a:lnTo>
                    <a:pt x="1138" y="162"/>
                  </a:lnTo>
                  <a:lnTo>
                    <a:pt x="1128" y="157"/>
                  </a:lnTo>
                  <a:lnTo>
                    <a:pt x="1116" y="151"/>
                  </a:lnTo>
                  <a:lnTo>
                    <a:pt x="1102" y="145"/>
                  </a:lnTo>
                  <a:lnTo>
                    <a:pt x="1085" y="137"/>
                  </a:lnTo>
                  <a:lnTo>
                    <a:pt x="1064" y="129"/>
                  </a:lnTo>
                  <a:lnTo>
                    <a:pt x="1042" y="121"/>
                  </a:lnTo>
                  <a:lnTo>
                    <a:pt x="1018" y="112"/>
                  </a:lnTo>
                  <a:lnTo>
                    <a:pt x="991" y="103"/>
                  </a:lnTo>
                  <a:lnTo>
                    <a:pt x="963" y="94"/>
                  </a:lnTo>
                  <a:lnTo>
                    <a:pt x="932" y="84"/>
                  </a:lnTo>
                  <a:lnTo>
                    <a:pt x="898" y="75"/>
                  </a:lnTo>
                  <a:lnTo>
                    <a:pt x="862" y="65"/>
                  </a:lnTo>
                  <a:lnTo>
                    <a:pt x="826" y="56"/>
                  </a:lnTo>
                  <a:lnTo>
                    <a:pt x="786" y="46"/>
                  </a:lnTo>
                  <a:lnTo>
                    <a:pt x="745" y="38"/>
                  </a:lnTo>
                  <a:lnTo>
                    <a:pt x="702" y="30"/>
                  </a:lnTo>
                  <a:lnTo>
                    <a:pt x="657" y="23"/>
                  </a:lnTo>
                  <a:lnTo>
                    <a:pt x="611" y="16"/>
                  </a:lnTo>
                  <a:lnTo>
                    <a:pt x="563" y="11"/>
                  </a:lnTo>
                  <a:lnTo>
                    <a:pt x="512" y="6"/>
                  </a:lnTo>
                  <a:lnTo>
                    <a:pt x="462" y="3"/>
                  </a:lnTo>
                  <a:lnTo>
                    <a:pt x="409" y="0"/>
                  </a:lnTo>
                  <a:lnTo>
                    <a:pt x="354" y="0"/>
                  </a:lnTo>
                  <a:lnTo>
                    <a:pt x="298" y="0"/>
                  </a:lnTo>
                  <a:lnTo>
                    <a:pt x="240" y="3"/>
                  </a:lnTo>
                  <a:lnTo>
                    <a:pt x="183" y="6"/>
                  </a:lnTo>
                  <a:lnTo>
                    <a:pt x="123" y="12"/>
                  </a:lnTo>
                  <a:lnTo>
                    <a:pt x="62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03"/>
            <p:cNvSpPr>
              <a:spLocks/>
            </p:cNvSpPr>
            <p:nvPr/>
          </p:nvSpPr>
          <p:spPr bwMode="auto">
            <a:xfrm>
              <a:off x="4958" y="2026"/>
              <a:ext cx="350" cy="417"/>
            </a:xfrm>
            <a:custGeom>
              <a:avLst/>
              <a:gdLst>
                <a:gd name="T0" fmla="*/ 275 w 541"/>
                <a:gd name="T1" fmla="*/ 0 h 679"/>
                <a:gd name="T2" fmla="*/ 273 w 541"/>
                <a:gd name="T3" fmla="*/ 1 h 679"/>
                <a:gd name="T4" fmla="*/ 266 w 541"/>
                <a:gd name="T5" fmla="*/ 6 h 679"/>
                <a:gd name="T6" fmla="*/ 254 w 541"/>
                <a:gd name="T7" fmla="*/ 13 h 679"/>
                <a:gd name="T8" fmla="*/ 239 w 541"/>
                <a:gd name="T9" fmla="*/ 24 h 679"/>
                <a:gd name="T10" fmla="*/ 222 w 541"/>
                <a:gd name="T11" fmla="*/ 38 h 679"/>
                <a:gd name="T12" fmla="*/ 203 w 541"/>
                <a:gd name="T13" fmla="*/ 58 h 679"/>
                <a:gd name="T14" fmla="*/ 181 w 541"/>
                <a:gd name="T15" fmla="*/ 81 h 679"/>
                <a:gd name="T16" fmla="*/ 158 w 541"/>
                <a:gd name="T17" fmla="*/ 107 h 679"/>
                <a:gd name="T18" fmla="*/ 135 w 541"/>
                <a:gd name="T19" fmla="*/ 141 h 679"/>
                <a:gd name="T20" fmla="*/ 110 w 541"/>
                <a:gd name="T21" fmla="*/ 178 h 679"/>
                <a:gd name="T22" fmla="*/ 87 w 541"/>
                <a:gd name="T23" fmla="*/ 220 h 679"/>
                <a:gd name="T24" fmla="*/ 65 w 541"/>
                <a:gd name="T25" fmla="*/ 270 h 679"/>
                <a:gd name="T26" fmla="*/ 46 w 541"/>
                <a:gd name="T27" fmla="*/ 324 h 679"/>
                <a:gd name="T28" fmla="*/ 27 w 541"/>
                <a:gd name="T29" fmla="*/ 385 h 679"/>
                <a:gd name="T30" fmla="*/ 11 w 541"/>
                <a:gd name="T31" fmla="*/ 453 h 679"/>
                <a:gd name="T32" fmla="*/ 0 w 541"/>
                <a:gd name="T33" fmla="*/ 527 h 679"/>
                <a:gd name="T34" fmla="*/ 2 w 541"/>
                <a:gd name="T35" fmla="*/ 529 h 679"/>
                <a:gd name="T36" fmla="*/ 9 w 541"/>
                <a:gd name="T37" fmla="*/ 534 h 679"/>
                <a:gd name="T38" fmla="*/ 19 w 541"/>
                <a:gd name="T39" fmla="*/ 542 h 679"/>
                <a:gd name="T40" fmla="*/ 33 w 541"/>
                <a:gd name="T41" fmla="*/ 552 h 679"/>
                <a:gd name="T42" fmla="*/ 52 w 541"/>
                <a:gd name="T43" fmla="*/ 564 h 679"/>
                <a:gd name="T44" fmla="*/ 71 w 541"/>
                <a:gd name="T45" fmla="*/ 578 h 679"/>
                <a:gd name="T46" fmla="*/ 95 w 541"/>
                <a:gd name="T47" fmla="*/ 591 h 679"/>
                <a:gd name="T48" fmla="*/ 121 w 541"/>
                <a:gd name="T49" fmla="*/ 606 h 679"/>
                <a:gd name="T50" fmla="*/ 148 w 541"/>
                <a:gd name="T51" fmla="*/ 621 h 679"/>
                <a:gd name="T52" fmla="*/ 178 w 541"/>
                <a:gd name="T53" fmla="*/ 635 h 679"/>
                <a:gd name="T54" fmla="*/ 209 w 541"/>
                <a:gd name="T55" fmla="*/ 648 h 679"/>
                <a:gd name="T56" fmla="*/ 241 w 541"/>
                <a:gd name="T57" fmla="*/ 659 h 679"/>
                <a:gd name="T58" fmla="*/ 274 w 541"/>
                <a:gd name="T59" fmla="*/ 669 h 679"/>
                <a:gd name="T60" fmla="*/ 306 w 541"/>
                <a:gd name="T61" fmla="*/ 675 h 679"/>
                <a:gd name="T62" fmla="*/ 340 w 541"/>
                <a:gd name="T63" fmla="*/ 679 h 679"/>
                <a:gd name="T64" fmla="*/ 373 w 541"/>
                <a:gd name="T65" fmla="*/ 679 h 679"/>
                <a:gd name="T66" fmla="*/ 381 w 541"/>
                <a:gd name="T67" fmla="*/ 679 h 679"/>
                <a:gd name="T68" fmla="*/ 402 w 541"/>
                <a:gd name="T69" fmla="*/ 679 h 679"/>
                <a:gd name="T70" fmla="*/ 429 w 541"/>
                <a:gd name="T71" fmla="*/ 674 h 679"/>
                <a:gd name="T72" fmla="*/ 463 w 541"/>
                <a:gd name="T73" fmla="*/ 664 h 679"/>
                <a:gd name="T74" fmla="*/ 494 w 541"/>
                <a:gd name="T75" fmla="*/ 646 h 679"/>
                <a:gd name="T76" fmla="*/ 520 w 541"/>
                <a:gd name="T77" fmla="*/ 617 h 679"/>
                <a:gd name="T78" fmla="*/ 538 w 541"/>
                <a:gd name="T79" fmla="*/ 573 h 679"/>
                <a:gd name="T80" fmla="*/ 541 w 541"/>
                <a:gd name="T81" fmla="*/ 514 h 679"/>
                <a:gd name="T82" fmla="*/ 541 w 541"/>
                <a:gd name="T83" fmla="*/ 512 h 679"/>
                <a:gd name="T84" fmla="*/ 541 w 541"/>
                <a:gd name="T85" fmla="*/ 505 h 679"/>
                <a:gd name="T86" fmla="*/ 541 w 541"/>
                <a:gd name="T87" fmla="*/ 495 h 679"/>
                <a:gd name="T88" fmla="*/ 539 w 541"/>
                <a:gd name="T89" fmla="*/ 478 h 679"/>
                <a:gd name="T90" fmla="*/ 535 w 541"/>
                <a:gd name="T91" fmla="*/ 460 h 679"/>
                <a:gd name="T92" fmla="*/ 531 w 541"/>
                <a:gd name="T93" fmla="*/ 436 h 679"/>
                <a:gd name="T94" fmla="*/ 524 w 541"/>
                <a:gd name="T95" fmla="*/ 408 h 679"/>
                <a:gd name="T96" fmla="*/ 514 w 541"/>
                <a:gd name="T97" fmla="*/ 377 h 679"/>
                <a:gd name="T98" fmla="*/ 500 w 541"/>
                <a:gd name="T99" fmla="*/ 342 h 679"/>
                <a:gd name="T100" fmla="*/ 482 w 541"/>
                <a:gd name="T101" fmla="*/ 303 h 679"/>
                <a:gd name="T102" fmla="*/ 461 w 541"/>
                <a:gd name="T103" fmla="*/ 262 h 679"/>
                <a:gd name="T104" fmla="*/ 435 w 541"/>
                <a:gd name="T105" fmla="*/ 216 h 679"/>
                <a:gd name="T106" fmla="*/ 404 w 541"/>
                <a:gd name="T107" fmla="*/ 166 h 679"/>
                <a:gd name="T108" fmla="*/ 367 w 541"/>
                <a:gd name="T109" fmla="*/ 114 h 679"/>
                <a:gd name="T110" fmla="*/ 325 w 541"/>
                <a:gd name="T111" fmla="*/ 59 h 679"/>
                <a:gd name="T112" fmla="*/ 275 w 541"/>
                <a:gd name="T11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679">
                  <a:moveTo>
                    <a:pt x="275" y="0"/>
                  </a:moveTo>
                  <a:lnTo>
                    <a:pt x="273" y="1"/>
                  </a:lnTo>
                  <a:lnTo>
                    <a:pt x="266" y="6"/>
                  </a:lnTo>
                  <a:lnTo>
                    <a:pt x="254" y="13"/>
                  </a:lnTo>
                  <a:lnTo>
                    <a:pt x="239" y="24"/>
                  </a:lnTo>
                  <a:lnTo>
                    <a:pt x="222" y="38"/>
                  </a:lnTo>
                  <a:lnTo>
                    <a:pt x="203" y="58"/>
                  </a:lnTo>
                  <a:lnTo>
                    <a:pt x="181" y="81"/>
                  </a:lnTo>
                  <a:lnTo>
                    <a:pt x="158" y="107"/>
                  </a:lnTo>
                  <a:lnTo>
                    <a:pt x="135" y="141"/>
                  </a:lnTo>
                  <a:lnTo>
                    <a:pt x="110" y="178"/>
                  </a:lnTo>
                  <a:lnTo>
                    <a:pt x="87" y="220"/>
                  </a:lnTo>
                  <a:lnTo>
                    <a:pt x="65" y="270"/>
                  </a:lnTo>
                  <a:lnTo>
                    <a:pt x="46" y="324"/>
                  </a:lnTo>
                  <a:lnTo>
                    <a:pt x="27" y="385"/>
                  </a:lnTo>
                  <a:lnTo>
                    <a:pt x="11" y="453"/>
                  </a:lnTo>
                  <a:lnTo>
                    <a:pt x="0" y="527"/>
                  </a:lnTo>
                  <a:lnTo>
                    <a:pt x="2" y="529"/>
                  </a:lnTo>
                  <a:lnTo>
                    <a:pt x="9" y="534"/>
                  </a:lnTo>
                  <a:lnTo>
                    <a:pt x="19" y="542"/>
                  </a:lnTo>
                  <a:lnTo>
                    <a:pt x="33" y="552"/>
                  </a:lnTo>
                  <a:lnTo>
                    <a:pt x="52" y="564"/>
                  </a:lnTo>
                  <a:lnTo>
                    <a:pt x="71" y="578"/>
                  </a:lnTo>
                  <a:lnTo>
                    <a:pt x="95" y="591"/>
                  </a:lnTo>
                  <a:lnTo>
                    <a:pt x="121" y="606"/>
                  </a:lnTo>
                  <a:lnTo>
                    <a:pt x="148" y="621"/>
                  </a:lnTo>
                  <a:lnTo>
                    <a:pt x="178" y="635"/>
                  </a:lnTo>
                  <a:lnTo>
                    <a:pt x="209" y="648"/>
                  </a:lnTo>
                  <a:lnTo>
                    <a:pt x="241" y="659"/>
                  </a:lnTo>
                  <a:lnTo>
                    <a:pt x="274" y="669"/>
                  </a:lnTo>
                  <a:lnTo>
                    <a:pt x="306" y="675"/>
                  </a:lnTo>
                  <a:lnTo>
                    <a:pt x="340" y="679"/>
                  </a:lnTo>
                  <a:lnTo>
                    <a:pt x="373" y="679"/>
                  </a:lnTo>
                  <a:lnTo>
                    <a:pt x="381" y="679"/>
                  </a:lnTo>
                  <a:lnTo>
                    <a:pt x="402" y="679"/>
                  </a:lnTo>
                  <a:lnTo>
                    <a:pt x="429" y="674"/>
                  </a:lnTo>
                  <a:lnTo>
                    <a:pt x="463" y="664"/>
                  </a:lnTo>
                  <a:lnTo>
                    <a:pt x="494" y="646"/>
                  </a:lnTo>
                  <a:lnTo>
                    <a:pt x="520" y="617"/>
                  </a:lnTo>
                  <a:lnTo>
                    <a:pt x="538" y="573"/>
                  </a:lnTo>
                  <a:lnTo>
                    <a:pt x="541" y="514"/>
                  </a:lnTo>
                  <a:lnTo>
                    <a:pt x="541" y="512"/>
                  </a:lnTo>
                  <a:lnTo>
                    <a:pt x="541" y="505"/>
                  </a:lnTo>
                  <a:lnTo>
                    <a:pt x="541" y="495"/>
                  </a:lnTo>
                  <a:lnTo>
                    <a:pt x="539" y="478"/>
                  </a:lnTo>
                  <a:lnTo>
                    <a:pt x="535" y="460"/>
                  </a:lnTo>
                  <a:lnTo>
                    <a:pt x="531" y="436"/>
                  </a:lnTo>
                  <a:lnTo>
                    <a:pt x="524" y="408"/>
                  </a:lnTo>
                  <a:lnTo>
                    <a:pt x="514" y="377"/>
                  </a:lnTo>
                  <a:lnTo>
                    <a:pt x="500" y="342"/>
                  </a:lnTo>
                  <a:lnTo>
                    <a:pt x="482" y="303"/>
                  </a:lnTo>
                  <a:lnTo>
                    <a:pt x="461" y="262"/>
                  </a:lnTo>
                  <a:lnTo>
                    <a:pt x="435" y="216"/>
                  </a:lnTo>
                  <a:lnTo>
                    <a:pt x="404" y="166"/>
                  </a:lnTo>
                  <a:lnTo>
                    <a:pt x="367" y="114"/>
                  </a:lnTo>
                  <a:lnTo>
                    <a:pt x="325" y="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04"/>
            <p:cNvSpPr>
              <a:spLocks/>
            </p:cNvSpPr>
            <p:nvPr/>
          </p:nvSpPr>
          <p:spPr bwMode="auto">
            <a:xfrm>
              <a:off x="5138" y="2067"/>
              <a:ext cx="142" cy="263"/>
            </a:xfrm>
            <a:custGeom>
              <a:avLst/>
              <a:gdLst>
                <a:gd name="T0" fmla="*/ 0 w 220"/>
                <a:gd name="T1" fmla="*/ 0 h 428"/>
                <a:gd name="T2" fmla="*/ 2 w 220"/>
                <a:gd name="T3" fmla="*/ 2 h 428"/>
                <a:gd name="T4" fmla="*/ 6 w 220"/>
                <a:gd name="T5" fmla="*/ 12 h 428"/>
                <a:gd name="T6" fmla="*/ 15 w 220"/>
                <a:gd name="T7" fmla="*/ 24 h 428"/>
                <a:gd name="T8" fmla="*/ 25 w 220"/>
                <a:gd name="T9" fmla="*/ 42 h 428"/>
                <a:gd name="T10" fmla="*/ 38 w 220"/>
                <a:gd name="T11" fmla="*/ 62 h 428"/>
                <a:gd name="T12" fmla="*/ 53 w 220"/>
                <a:gd name="T13" fmla="*/ 88 h 428"/>
                <a:gd name="T14" fmla="*/ 69 w 220"/>
                <a:gd name="T15" fmla="*/ 115 h 428"/>
                <a:gd name="T16" fmla="*/ 86 w 220"/>
                <a:gd name="T17" fmla="*/ 146 h 428"/>
                <a:gd name="T18" fmla="*/ 103 w 220"/>
                <a:gd name="T19" fmla="*/ 179 h 428"/>
                <a:gd name="T20" fmla="*/ 120 w 220"/>
                <a:gd name="T21" fmla="*/ 213 h 428"/>
                <a:gd name="T22" fmla="*/ 139 w 220"/>
                <a:gd name="T23" fmla="*/ 248 h 428"/>
                <a:gd name="T24" fmla="*/ 155 w 220"/>
                <a:gd name="T25" fmla="*/ 285 h 428"/>
                <a:gd name="T26" fmla="*/ 171 w 220"/>
                <a:gd name="T27" fmla="*/ 320 h 428"/>
                <a:gd name="T28" fmla="*/ 186 w 220"/>
                <a:gd name="T29" fmla="*/ 357 h 428"/>
                <a:gd name="T30" fmla="*/ 200 w 220"/>
                <a:gd name="T31" fmla="*/ 393 h 428"/>
                <a:gd name="T32" fmla="*/ 210 w 220"/>
                <a:gd name="T33" fmla="*/ 428 h 428"/>
                <a:gd name="T34" fmla="*/ 211 w 220"/>
                <a:gd name="T35" fmla="*/ 427 h 428"/>
                <a:gd name="T36" fmla="*/ 213 w 220"/>
                <a:gd name="T37" fmla="*/ 423 h 428"/>
                <a:gd name="T38" fmla="*/ 215 w 220"/>
                <a:gd name="T39" fmla="*/ 417 h 428"/>
                <a:gd name="T40" fmla="*/ 217 w 220"/>
                <a:gd name="T41" fmla="*/ 409 h 428"/>
                <a:gd name="T42" fmla="*/ 220 w 220"/>
                <a:gd name="T43" fmla="*/ 398 h 428"/>
                <a:gd name="T44" fmla="*/ 218 w 220"/>
                <a:gd name="T45" fmla="*/ 383 h 428"/>
                <a:gd name="T46" fmla="*/ 217 w 220"/>
                <a:gd name="T47" fmla="*/ 364 h 428"/>
                <a:gd name="T48" fmla="*/ 213 w 220"/>
                <a:gd name="T49" fmla="*/ 342 h 428"/>
                <a:gd name="T50" fmla="*/ 203 w 220"/>
                <a:gd name="T51" fmla="*/ 316 h 428"/>
                <a:gd name="T52" fmla="*/ 192 w 220"/>
                <a:gd name="T53" fmla="*/ 286 h 428"/>
                <a:gd name="T54" fmla="*/ 175 w 220"/>
                <a:gd name="T55" fmla="*/ 251 h 428"/>
                <a:gd name="T56" fmla="*/ 153 w 220"/>
                <a:gd name="T57" fmla="*/ 211 h 428"/>
                <a:gd name="T58" fmla="*/ 125 w 220"/>
                <a:gd name="T59" fmla="*/ 167 h 428"/>
                <a:gd name="T60" fmla="*/ 91 w 220"/>
                <a:gd name="T61" fmla="*/ 116 h 428"/>
                <a:gd name="T62" fmla="*/ 49 w 220"/>
                <a:gd name="T63" fmla="*/ 61 h 428"/>
                <a:gd name="T64" fmla="*/ 0 w 220"/>
                <a:gd name="T6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428">
                  <a:moveTo>
                    <a:pt x="0" y="0"/>
                  </a:moveTo>
                  <a:lnTo>
                    <a:pt x="2" y="2"/>
                  </a:lnTo>
                  <a:lnTo>
                    <a:pt x="6" y="12"/>
                  </a:lnTo>
                  <a:lnTo>
                    <a:pt x="15" y="24"/>
                  </a:lnTo>
                  <a:lnTo>
                    <a:pt x="25" y="42"/>
                  </a:lnTo>
                  <a:lnTo>
                    <a:pt x="38" y="62"/>
                  </a:lnTo>
                  <a:lnTo>
                    <a:pt x="53" y="88"/>
                  </a:lnTo>
                  <a:lnTo>
                    <a:pt x="69" y="115"/>
                  </a:lnTo>
                  <a:lnTo>
                    <a:pt x="86" y="146"/>
                  </a:lnTo>
                  <a:lnTo>
                    <a:pt x="103" y="179"/>
                  </a:lnTo>
                  <a:lnTo>
                    <a:pt x="120" y="213"/>
                  </a:lnTo>
                  <a:lnTo>
                    <a:pt x="139" y="248"/>
                  </a:lnTo>
                  <a:lnTo>
                    <a:pt x="155" y="285"/>
                  </a:lnTo>
                  <a:lnTo>
                    <a:pt x="171" y="320"/>
                  </a:lnTo>
                  <a:lnTo>
                    <a:pt x="186" y="357"/>
                  </a:lnTo>
                  <a:lnTo>
                    <a:pt x="200" y="393"/>
                  </a:lnTo>
                  <a:lnTo>
                    <a:pt x="210" y="428"/>
                  </a:lnTo>
                  <a:lnTo>
                    <a:pt x="211" y="427"/>
                  </a:lnTo>
                  <a:lnTo>
                    <a:pt x="213" y="423"/>
                  </a:lnTo>
                  <a:lnTo>
                    <a:pt x="215" y="417"/>
                  </a:lnTo>
                  <a:lnTo>
                    <a:pt x="217" y="409"/>
                  </a:lnTo>
                  <a:lnTo>
                    <a:pt x="220" y="398"/>
                  </a:lnTo>
                  <a:lnTo>
                    <a:pt x="218" y="383"/>
                  </a:lnTo>
                  <a:lnTo>
                    <a:pt x="217" y="364"/>
                  </a:lnTo>
                  <a:lnTo>
                    <a:pt x="213" y="342"/>
                  </a:lnTo>
                  <a:lnTo>
                    <a:pt x="203" y="316"/>
                  </a:lnTo>
                  <a:lnTo>
                    <a:pt x="192" y="286"/>
                  </a:lnTo>
                  <a:lnTo>
                    <a:pt x="175" y="251"/>
                  </a:lnTo>
                  <a:lnTo>
                    <a:pt x="153" y="211"/>
                  </a:lnTo>
                  <a:lnTo>
                    <a:pt x="125" y="167"/>
                  </a:lnTo>
                  <a:lnTo>
                    <a:pt x="91" y="116"/>
                  </a:lnTo>
                  <a:lnTo>
                    <a:pt x="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05"/>
            <p:cNvSpPr>
              <a:spLocks/>
            </p:cNvSpPr>
            <p:nvPr/>
          </p:nvSpPr>
          <p:spPr bwMode="auto">
            <a:xfrm>
              <a:off x="3889" y="2438"/>
              <a:ext cx="1402" cy="345"/>
            </a:xfrm>
            <a:custGeom>
              <a:avLst/>
              <a:gdLst>
                <a:gd name="T0" fmla="*/ 20 w 2167"/>
                <a:gd name="T1" fmla="*/ 1 h 561"/>
                <a:gd name="T2" fmla="*/ 15 w 2167"/>
                <a:gd name="T3" fmla="*/ 10 h 561"/>
                <a:gd name="T4" fmla="*/ 12 w 2167"/>
                <a:gd name="T5" fmla="*/ 26 h 561"/>
                <a:gd name="T6" fmla="*/ 15 w 2167"/>
                <a:gd name="T7" fmla="*/ 47 h 561"/>
                <a:gd name="T8" fmla="*/ 30 w 2167"/>
                <a:gd name="T9" fmla="*/ 70 h 561"/>
                <a:gd name="T10" fmla="*/ 65 w 2167"/>
                <a:gd name="T11" fmla="*/ 94 h 561"/>
                <a:gd name="T12" fmla="*/ 123 w 2167"/>
                <a:gd name="T13" fmla="*/ 115 h 561"/>
                <a:gd name="T14" fmla="*/ 213 w 2167"/>
                <a:gd name="T15" fmla="*/ 132 h 561"/>
                <a:gd name="T16" fmla="*/ 272 w 2167"/>
                <a:gd name="T17" fmla="*/ 139 h 561"/>
                <a:gd name="T18" fmla="*/ 286 w 2167"/>
                <a:gd name="T19" fmla="*/ 143 h 561"/>
                <a:gd name="T20" fmla="*/ 310 w 2167"/>
                <a:gd name="T21" fmla="*/ 152 h 561"/>
                <a:gd name="T22" fmla="*/ 346 w 2167"/>
                <a:gd name="T23" fmla="*/ 163 h 561"/>
                <a:gd name="T24" fmla="*/ 393 w 2167"/>
                <a:gd name="T25" fmla="*/ 178 h 561"/>
                <a:gd name="T26" fmla="*/ 448 w 2167"/>
                <a:gd name="T27" fmla="*/ 194 h 561"/>
                <a:gd name="T28" fmla="*/ 513 w 2167"/>
                <a:gd name="T29" fmla="*/ 212 h 561"/>
                <a:gd name="T30" fmla="*/ 585 w 2167"/>
                <a:gd name="T31" fmla="*/ 231 h 561"/>
                <a:gd name="T32" fmla="*/ 665 w 2167"/>
                <a:gd name="T33" fmla="*/ 250 h 561"/>
                <a:gd name="T34" fmla="*/ 750 w 2167"/>
                <a:gd name="T35" fmla="*/ 268 h 561"/>
                <a:gd name="T36" fmla="*/ 841 w 2167"/>
                <a:gd name="T37" fmla="*/ 286 h 561"/>
                <a:gd name="T38" fmla="*/ 937 w 2167"/>
                <a:gd name="T39" fmla="*/ 301 h 561"/>
                <a:gd name="T40" fmla="*/ 1035 w 2167"/>
                <a:gd name="T41" fmla="*/ 313 h 561"/>
                <a:gd name="T42" fmla="*/ 1137 w 2167"/>
                <a:gd name="T43" fmla="*/ 324 h 561"/>
                <a:gd name="T44" fmla="*/ 1241 w 2167"/>
                <a:gd name="T45" fmla="*/ 329 h 561"/>
                <a:gd name="T46" fmla="*/ 1346 w 2167"/>
                <a:gd name="T47" fmla="*/ 332 h 561"/>
                <a:gd name="T48" fmla="*/ 1401 w 2167"/>
                <a:gd name="T49" fmla="*/ 334 h 561"/>
                <a:gd name="T50" fmla="*/ 1419 w 2167"/>
                <a:gd name="T51" fmla="*/ 355 h 561"/>
                <a:gd name="T52" fmla="*/ 1460 w 2167"/>
                <a:gd name="T53" fmla="*/ 384 h 561"/>
                <a:gd name="T54" fmla="*/ 1524 w 2167"/>
                <a:gd name="T55" fmla="*/ 403 h 561"/>
                <a:gd name="T56" fmla="*/ 1570 w 2167"/>
                <a:gd name="T57" fmla="*/ 407 h 561"/>
                <a:gd name="T58" fmla="*/ 1595 w 2167"/>
                <a:gd name="T59" fmla="*/ 400 h 561"/>
                <a:gd name="T60" fmla="*/ 1636 w 2167"/>
                <a:gd name="T61" fmla="*/ 378 h 561"/>
                <a:gd name="T62" fmla="*/ 1681 w 2167"/>
                <a:gd name="T63" fmla="*/ 332 h 561"/>
                <a:gd name="T64" fmla="*/ 1703 w 2167"/>
                <a:gd name="T65" fmla="*/ 295 h 561"/>
                <a:gd name="T66" fmla="*/ 1718 w 2167"/>
                <a:gd name="T67" fmla="*/ 288 h 561"/>
                <a:gd name="T68" fmla="*/ 1748 w 2167"/>
                <a:gd name="T69" fmla="*/ 286 h 561"/>
                <a:gd name="T70" fmla="*/ 1792 w 2167"/>
                <a:gd name="T71" fmla="*/ 303 h 561"/>
                <a:gd name="T72" fmla="*/ 1821 w 2167"/>
                <a:gd name="T73" fmla="*/ 325 h 561"/>
                <a:gd name="T74" fmla="*/ 1834 w 2167"/>
                <a:gd name="T75" fmla="*/ 337 h 561"/>
                <a:gd name="T76" fmla="*/ 1858 w 2167"/>
                <a:gd name="T77" fmla="*/ 359 h 561"/>
                <a:gd name="T78" fmla="*/ 1893 w 2167"/>
                <a:gd name="T79" fmla="*/ 382 h 561"/>
                <a:gd name="T80" fmla="*/ 1936 w 2167"/>
                <a:gd name="T81" fmla="*/ 404 h 561"/>
                <a:gd name="T82" fmla="*/ 1991 w 2167"/>
                <a:gd name="T83" fmla="*/ 417 h 561"/>
                <a:gd name="T84" fmla="*/ 2054 w 2167"/>
                <a:gd name="T85" fmla="*/ 416 h 561"/>
                <a:gd name="T86" fmla="*/ 2124 w 2167"/>
                <a:gd name="T87" fmla="*/ 395 h 561"/>
                <a:gd name="T88" fmla="*/ 2163 w 2167"/>
                <a:gd name="T89" fmla="*/ 379 h 561"/>
                <a:gd name="T90" fmla="*/ 2167 w 2167"/>
                <a:gd name="T91" fmla="*/ 397 h 561"/>
                <a:gd name="T92" fmla="*/ 2167 w 2167"/>
                <a:gd name="T93" fmla="*/ 430 h 561"/>
                <a:gd name="T94" fmla="*/ 2156 w 2167"/>
                <a:gd name="T95" fmla="*/ 468 h 561"/>
                <a:gd name="T96" fmla="*/ 2130 w 2167"/>
                <a:gd name="T97" fmla="*/ 506 h 561"/>
                <a:gd name="T98" fmla="*/ 2079 w 2167"/>
                <a:gd name="T99" fmla="*/ 538 h 561"/>
                <a:gd name="T100" fmla="*/ 1997 w 2167"/>
                <a:gd name="T101" fmla="*/ 558 h 561"/>
                <a:gd name="T102" fmla="*/ 1879 w 2167"/>
                <a:gd name="T103" fmla="*/ 560 h 561"/>
                <a:gd name="T104" fmla="*/ 158 w 2167"/>
                <a:gd name="T105" fmla="*/ 243 h 561"/>
                <a:gd name="T106" fmla="*/ 149 w 2167"/>
                <a:gd name="T107" fmla="*/ 239 h 561"/>
                <a:gd name="T108" fmla="*/ 125 w 2167"/>
                <a:gd name="T109" fmla="*/ 229 h 561"/>
                <a:gd name="T110" fmla="*/ 91 w 2167"/>
                <a:gd name="T111" fmla="*/ 212 h 561"/>
                <a:gd name="T112" fmla="*/ 57 w 2167"/>
                <a:gd name="T113" fmla="*/ 185 h 561"/>
                <a:gd name="T114" fmla="*/ 25 w 2167"/>
                <a:gd name="T115" fmla="*/ 152 h 561"/>
                <a:gd name="T116" fmla="*/ 5 w 2167"/>
                <a:gd name="T117" fmla="*/ 110 h 561"/>
                <a:gd name="T118" fmla="*/ 1 w 2167"/>
                <a:gd name="T119" fmla="*/ 60 h 561"/>
                <a:gd name="T120" fmla="*/ 21 w 2167"/>
                <a:gd name="T12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7" h="561">
                  <a:moveTo>
                    <a:pt x="21" y="0"/>
                  </a:moveTo>
                  <a:lnTo>
                    <a:pt x="20" y="1"/>
                  </a:lnTo>
                  <a:lnTo>
                    <a:pt x="17" y="4"/>
                  </a:lnTo>
                  <a:lnTo>
                    <a:pt x="15" y="10"/>
                  </a:lnTo>
                  <a:lnTo>
                    <a:pt x="13" y="17"/>
                  </a:lnTo>
                  <a:lnTo>
                    <a:pt x="12" y="26"/>
                  </a:lnTo>
                  <a:lnTo>
                    <a:pt x="12" y="37"/>
                  </a:lnTo>
                  <a:lnTo>
                    <a:pt x="15" y="47"/>
                  </a:lnTo>
                  <a:lnTo>
                    <a:pt x="21" y="58"/>
                  </a:lnTo>
                  <a:lnTo>
                    <a:pt x="30" y="70"/>
                  </a:lnTo>
                  <a:lnTo>
                    <a:pt x="45" y="82"/>
                  </a:lnTo>
                  <a:lnTo>
                    <a:pt x="65" y="94"/>
                  </a:lnTo>
                  <a:lnTo>
                    <a:pt x="91" y="105"/>
                  </a:lnTo>
                  <a:lnTo>
                    <a:pt x="123" y="115"/>
                  </a:lnTo>
                  <a:lnTo>
                    <a:pt x="164" y="124"/>
                  </a:lnTo>
                  <a:lnTo>
                    <a:pt x="213" y="132"/>
                  </a:lnTo>
                  <a:lnTo>
                    <a:pt x="271" y="138"/>
                  </a:lnTo>
                  <a:lnTo>
                    <a:pt x="272" y="139"/>
                  </a:lnTo>
                  <a:lnTo>
                    <a:pt x="278" y="140"/>
                  </a:lnTo>
                  <a:lnTo>
                    <a:pt x="286" y="143"/>
                  </a:lnTo>
                  <a:lnTo>
                    <a:pt x="296" y="147"/>
                  </a:lnTo>
                  <a:lnTo>
                    <a:pt x="310" y="152"/>
                  </a:lnTo>
                  <a:lnTo>
                    <a:pt x="327" y="158"/>
                  </a:lnTo>
                  <a:lnTo>
                    <a:pt x="346" y="163"/>
                  </a:lnTo>
                  <a:lnTo>
                    <a:pt x="368" y="170"/>
                  </a:lnTo>
                  <a:lnTo>
                    <a:pt x="393" y="178"/>
                  </a:lnTo>
                  <a:lnTo>
                    <a:pt x="419" y="186"/>
                  </a:lnTo>
                  <a:lnTo>
                    <a:pt x="448" y="194"/>
                  </a:lnTo>
                  <a:lnTo>
                    <a:pt x="479" y="204"/>
                  </a:lnTo>
                  <a:lnTo>
                    <a:pt x="513" y="212"/>
                  </a:lnTo>
                  <a:lnTo>
                    <a:pt x="548" y="221"/>
                  </a:lnTo>
                  <a:lnTo>
                    <a:pt x="585" y="231"/>
                  </a:lnTo>
                  <a:lnTo>
                    <a:pt x="624" y="241"/>
                  </a:lnTo>
                  <a:lnTo>
                    <a:pt x="665" y="250"/>
                  </a:lnTo>
                  <a:lnTo>
                    <a:pt x="706" y="259"/>
                  </a:lnTo>
                  <a:lnTo>
                    <a:pt x="750" y="268"/>
                  </a:lnTo>
                  <a:lnTo>
                    <a:pt x="795" y="276"/>
                  </a:lnTo>
                  <a:lnTo>
                    <a:pt x="841" y="286"/>
                  </a:lnTo>
                  <a:lnTo>
                    <a:pt x="888" y="292"/>
                  </a:lnTo>
                  <a:lnTo>
                    <a:pt x="937" y="301"/>
                  </a:lnTo>
                  <a:lnTo>
                    <a:pt x="985" y="307"/>
                  </a:lnTo>
                  <a:lnTo>
                    <a:pt x="1035" y="313"/>
                  </a:lnTo>
                  <a:lnTo>
                    <a:pt x="1085" y="319"/>
                  </a:lnTo>
                  <a:lnTo>
                    <a:pt x="1137" y="324"/>
                  </a:lnTo>
                  <a:lnTo>
                    <a:pt x="1189" y="327"/>
                  </a:lnTo>
                  <a:lnTo>
                    <a:pt x="1241" y="329"/>
                  </a:lnTo>
                  <a:lnTo>
                    <a:pt x="1294" y="331"/>
                  </a:lnTo>
                  <a:lnTo>
                    <a:pt x="1346" y="332"/>
                  </a:lnTo>
                  <a:lnTo>
                    <a:pt x="1399" y="331"/>
                  </a:lnTo>
                  <a:lnTo>
                    <a:pt x="1401" y="334"/>
                  </a:lnTo>
                  <a:lnTo>
                    <a:pt x="1408" y="342"/>
                  </a:lnTo>
                  <a:lnTo>
                    <a:pt x="1419" y="355"/>
                  </a:lnTo>
                  <a:lnTo>
                    <a:pt x="1437" y="369"/>
                  </a:lnTo>
                  <a:lnTo>
                    <a:pt x="1460" y="384"/>
                  </a:lnTo>
                  <a:lnTo>
                    <a:pt x="1488" y="395"/>
                  </a:lnTo>
                  <a:lnTo>
                    <a:pt x="1524" y="403"/>
                  </a:lnTo>
                  <a:lnTo>
                    <a:pt x="1567" y="407"/>
                  </a:lnTo>
                  <a:lnTo>
                    <a:pt x="1570" y="407"/>
                  </a:lnTo>
                  <a:lnTo>
                    <a:pt x="1581" y="404"/>
                  </a:lnTo>
                  <a:lnTo>
                    <a:pt x="1595" y="400"/>
                  </a:lnTo>
                  <a:lnTo>
                    <a:pt x="1615" y="392"/>
                  </a:lnTo>
                  <a:lnTo>
                    <a:pt x="1636" y="378"/>
                  </a:lnTo>
                  <a:lnTo>
                    <a:pt x="1659" y="358"/>
                  </a:lnTo>
                  <a:lnTo>
                    <a:pt x="1681" y="332"/>
                  </a:lnTo>
                  <a:lnTo>
                    <a:pt x="1700" y="296"/>
                  </a:lnTo>
                  <a:lnTo>
                    <a:pt x="1703" y="295"/>
                  </a:lnTo>
                  <a:lnTo>
                    <a:pt x="1708" y="291"/>
                  </a:lnTo>
                  <a:lnTo>
                    <a:pt x="1718" y="288"/>
                  </a:lnTo>
                  <a:lnTo>
                    <a:pt x="1730" y="284"/>
                  </a:lnTo>
                  <a:lnTo>
                    <a:pt x="1748" y="286"/>
                  </a:lnTo>
                  <a:lnTo>
                    <a:pt x="1768" y="291"/>
                  </a:lnTo>
                  <a:lnTo>
                    <a:pt x="1792" y="303"/>
                  </a:lnTo>
                  <a:lnTo>
                    <a:pt x="1820" y="322"/>
                  </a:lnTo>
                  <a:lnTo>
                    <a:pt x="1821" y="325"/>
                  </a:lnTo>
                  <a:lnTo>
                    <a:pt x="1826" y="329"/>
                  </a:lnTo>
                  <a:lnTo>
                    <a:pt x="1834" y="337"/>
                  </a:lnTo>
                  <a:lnTo>
                    <a:pt x="1844" y="348"/>
                  </a:lnTo>
                  <a:lnTo>
                    <a:pt x="1858" y="359"/>
                  </a:lnTo>
                  <a:lnTo>
                    <a:pt x="1874" y="371"/>
                  </a:lnTo>
                  <a:lnTo>
                    <a:pt x="1893" y="382"/>
                  </a:lnTo>
                  <a:lnTo>
                    <a:pt x="1913" y="394"/>
                  </a:lnTo>
                  <a:lnTo>
                    <a:pt x="1936" y="404"/>
                  </a:lnTo>
                  <a:lnTo>
                    <a:pt x="1963" y="411"/>
                  </a:lnTo>
                  <a:lnTo>
                    <a:pt x="1991" y="417"/>
                  </a:lnTo>
                  <a:lnTo>
                    <a:pt x="2022" y="418"/>
                  </a:lnTo>
                  <a:lnTo>
                    <a:pt x="2054" y="416"/>
                  </a:lnTo>
                  <a:lnTo>
                    <a:pt x="2088" y="409"/>
                  </a:lnTo>
                  <a:lnTo>
                    <a:pt x="2124" y="395"/>
                  </a:lnTo>
                  <a:lnTo>
                    <a:pt x="2162" y="377"/>
                  </a:lnTo>
                  <a:lnTo>
                    <a:pt x="2163" y="379"/>
                  </a:lnTo>
                  <a:lnTo>
                    <a:pt x="2165" y="387"/>
                  </a:lnTo>
                  <a:lnTo>
                    <a:pt x="2167" y="397"/>
                  </a:lnTo>
                  <a:lnTo>
                    <a:pt x="2167" y="412"/>
                  </a:lnTo>
                  <a:lnTo>
                    <a:pt x="2167" y="430"/>
                  </a:lnTo>
                  <a:lnTo>
                    <a:pt x="2163" y="448"/>
                  </a:lnTo>
                  <a:lnTo>
                    <a:pt x="2156" y="468"/>
                  </a:lnTo>
                  <a:lnTo>
                    <a:pt x="2146" y="486"/>
                  </a:lnTo>
                  <a:lnTo>
                    <a:pt x="2130" y="506"/>
                  </a:lnTo>
                  <a:lnTo>
                    <a:pt x="2108" y="523"/>
                  </a:lnTo>
                  <a:lnTo>
                    <a:pt x="2079" y="538"/>
                  </a:lnTo>
                  <a:lnTo>
                    <a:pt x="2042" y="549"/>
                  </a:lnTo>
                  <a:lnTo>
                    <a:pt x="1997" y="558"/>
                  </a:lnTo>
                  <a:lnTo>
                    <a:pt x="1943" y="561"/>
                  </a:lnTo>
                  <a:lnTo>
                    <a:pt x="1879" y="560"/>
                  </a:lnTo>
                  <a:lnTo>
                    <a:pt x="1804" y="552"/>
                  </a:lnTo>
                  <a:lnTo>
                    <a:pt x="158" y="243"/>
                  </a:lnTo>
                  <a:lnTo>
                    <a:pt x="156" y="242"/>
                  </a:lnTo>
                  <a:lnTo>
                    <a:pt x="149" y="239"/>
                  </a:lnTo>
                  <a:lnTo>
                    <a:pt x="137" y="235"/>
                  </a:lnTo>
                  <a:lnTo>
                    <a:pt x="125" y="229"/>
                  </a:lnTo>
                  <a:lnTo>
                    <a:pt x="108" y="221"/>
                  </a:lnTo>
                  <a:lnTo>
                    <a:pt x="91" y="212"/>
                  </a:lnTo>
                  <a:lnTo>
                    <a:pt x="74" y="199"/>
                  </a:lnTo>
                  <a:lnTo>
                    <a:pt x="57" y="185"/>
                  </a:lnTo>
                  <a:lnTo>
                    <a:pt x="39" y="170"/>
                  </a:lnTo>
                  <a:lnTo>
                    <a:pt x="25" y="152"/>
                  </a:lnTo>
                  <a:lnTo>
                    <a:pt x="13" y="132"/>
                  </a:lnTo>
                  <a:lnTo>
                    <a:pt x="5" y="110"/>
                  </a:lnTo>
                  <a:lnTo>
                    <a:pt x="0" y="86"/>
                  </a:lnTo>
                  <a:lnTo>
                    <a:pt x="1" y="60"/>
                  </a:lnTo>
                  <a:lnTo>
                    <a:pt x="8" y="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06"/>
            <p:cNvSpPr>
              <a:spLocks/>
            </p:cNvSpPr>
            <p:nvPr/>
          </p:nvSpPr>
          <p:spPr bwMode="auto">
            <a:xfrm>
              <a:off x="4479" y="1903"/>
              <a:ext cx="176" cy="60"/>
            </a:xfrm>
            <a:custGeom>
              <a:avLst/>
              <a:gdLst>
                <a:gd name="T0" fmla="*/ 0 w 275"/>
                <a:gd name="T1" fmla="*/ 94 h 94"/>
                <a:gd name="T2" fmla="*/ 2 w 275"/>
                <a:gd name="T3" fmla="*/ 94 h 94"/>
                <a:gd name="T4" fmla="*/ 9 w 275"/>
                <a:gd name="T5" fmla="*/ 93 h 94"/>
                <a:gd name="T6" fmla="*/ 20 w 275"/>
                <a:gd name="T7" fmla="*/ 92 h 94"/>
                <a:gd name="T8" fmla="*/ 35 w 275"/>
                <a:gd name="T9" fmla="*/ 91 h 94"/>
                <a:gd name="T10" fmla="*/ 52 w 275"/>
                <a:gd name="T11" fmla="*/ 89 h 94"/>
                <a:gd name="T12" fmla="*/ 70 w 275"/>
                <a:gd name="T13" fmla="*/ 86 h 94"/>
                <a:gd name="T14" fmla="*/ 92 w 275"/>
                <a:gd name="T15" fmla="*/ 85 h 94"/>
                <a:gd name="T16" fmla="*/ 114 w 275"/>
                <a:gd name="T17" fmla="*/ 83 h 94"/>
                <a:gd name="T18" fmla="*/ 137 w 275"/>
                <a:gd name="T19" fmla="*/ 81 h 94"/>
                <a:gd name="T20" fmla="*/ 161 w 275"/>
                <a:gd name="T21" fmla="*/ 80 h 94"/>
                <a:gd name="T22" fmla="*/ 184 w 275"/>
                <a:gd name="T23" fmla="*/ 78 h 94"/>
                <a:gd name="T24" fmla="*/ 206 w 275"/>
                <a:gd name="T25" fmla="*/ 77 h 94"/>
                <a:gd name="T26" fmla="*/ 227 w 275"/>
                <a:gd name="T27" fmla="*/ 76 h 94"/>
                <a:gd name="T28" fmla="*/ 245 w 275"/>
                <a:gd name="T29" fmla="*/ 76 h 94"/>
                <a:gd name="T30" fmla="*/ 262 w 275"/>
                <a:gd name="T31" fmla="*/ 77 h 94"/>
                <a:gd name="T32" fmla="*/ 275 w 275"/>
                <a:gd name="T33" fmla="*/ 78 h 94"/>
                <a:gd name="T34" fmla="*/ 274 w 275"/>
                <a:gd name="T35" fmla="*/ 75 h 94"/>
                <a:gd name="T36" fmla="*/ 271 w 275"/>
                <a:gd name="T37" fmla="*/ 67 h 94"/>
                <a:gd name="T38" fmla="*/ 264 w 275"/>
                <a:gd name="T39" fmla="*/ 54 h 94"/>
                <a:gd name="T40" fmla="*/ 254 w 275"/>
                <a:gd name="T41" fmla="*/ 40 h 94"/>
                <a:gd name="T42" fmla="*/ 240 w 275"/>
                <a:gd name="T43" fmla="*/ 25 h 94"/>
                <a:gd name="T44" fmla="*/ 222 w 275"/>
                <a:gd name="T45" fmla="*/ 13 h 94"/>
                <a:gd name="T46" fmla="*/ 201 w 275"/>
                <a:gd name="T47" fmla="*/ 3 h 94"/>
                <a:gd name="T48" fmla="*/ 175 w 275"/>
                <a:gd name="T49" fmla="*/ 0 h 94"/>
                <a:gd name="T50" fmla="*/ 171 w 275"/>
                <a:gd name="T51" fmla="*/ 0 h 94"/>
                <a:gd name="T52" fmla="*/ 157 w 275"/>
                <a:gd name="T53" fmla="*/ 2 h 94"/>
                <a:gd name="T54" fmla="*/ 137 w 275"/>
                <a:gd name="T55" fmla="*/ 7 h 94"/>
                <a:gd name="T56" fmla="*/ 112 w 275"/>
                <a:gd name="T57" fmla="*/ 15 h 94"/>
                <a:gd name="T58" fmla="*/ 84 w 275"/>
                <a:gd name="T59" fmla="*/ 28 h 94"/>
                <a:gd name="T60" fmla="*/ 54 w 275"/>
                <a:gd name="T61" fmla="*/ 44 h 94"/>
                <a:gd name="T62" fmla="*/ 27 w 275"/>
                <a:gd name="T63" fmla="*/ 66 h 94"/>
                <a:gd name="T64" fmla="*/ 0 w 275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94">
                  <a:moveTo>
                    <a:pt x="0" y="94"/>
                  </a:moveTo>
                  <a:lnTo>
                    <a:pt x="2" y="94"/>
                  </a:lnTo>
                  <a:lnTo>
                    <a:pt x="9" y="93"/>
                  </a:lnTo>
                  <a:lnTo>
                    <a:pt x="20" y="92"/>
                  </a:lnTo>
                  <a:lnTo>
                    <a:pt x="35" y="91"/>
                  </a:lnTo>
                  <a:lnTo>
                    <a:pt x="52" y="89"/>
                  </a:lnTo>
                  <a:lnTo>
                    <a:pt x="70" y="86"/>
                  </a:lnTo>
                  <a:lnTo>
                    <a:pt x="92" y="85"/>
                  </a:lnTo>
                  <a:lnTo>
                    <a:pt x="114" y="83"/>
                  </a:lnTo>
                  <a:lnTo>
                    <a:pt x="137" y="81"/>
                  </a:lnTo>
                  <a:lnTo>
                    <a:pt x="161" y="80"/>
                  </a:lnTo>
                  <a:lnTo>
                    <a:pt x="184" y="78"/>
                  </a:lnTo>
                  <a:lnTo>
                    <a:pt x="206" y="77"/>
                  </a:lnTo>
                  <a:lnTo>
                    <a:pt x="227" y="76"/>
                  </a:lnTo>
                  <a:lnTo>
                    <a:pt x="245" y="76"/>
                  </a:lnTo>
                  <a:lnTo>
                    <a:pt x="262" y="77"/>
                  </a:lnTo>
                  <a:lnTo>
                    <a:pt x="275" y="78"/>
                  </a:lnTo>
                  <a:lnTo>
                    <a:pt x="274" y="75"/>
                  </a:lnTo>
                  <a:lnTo>
                    <a:pt x="271" y="67"/>
                  </a:lnTo>
                  <a:lnTo>
                    <a:pt x="264" y="54"/>
                  </a:lnTo>
                  <a:lnTo>
                    <a:pt x="254" y="40"/>
                  </a:lnTo>
                  <a:lnTo>
                    <a:pt x="240" y="25"/>
                  </a:lnTo>
                  <a:lnTo>
                    <a:pt x="222" y="13"/>
                  </a:lnTo>
                  <a:lnTo>
                    <a:pt x="201" y="3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57" y="2"/>
                  </a:lnTo>
                  <a:lnTo>
                    <a:pt x="137" y="7"/>
                  </a:lnTo>
                  <a:lnTo>
                    <a:pt x="112" y="15"/>
                  </a:lnTo>
                  <a:lnTo>
                    <a:pt x="84" y="28"/>
                  </a:lnTo>
                  <a:lnTo>
                    <a:pt x="54" y="44"/>
                  </a:lnTo>
                  <a:lnTo>
                    <a:pt x="27" y="6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7"/>
            <p:cNvSpPr>
              <a:spLocks/>
            </p:cNvSpPr>
            <p:nvPr/>
          </p:nvSpPr>
          <p:spPr bwMode="auto">
            <a:xfrm>
              <a:off x="4761" y="1911"/>
              <a:ext cx="168" cy="54"/>
            </a:xfrm>
            <a:custGeom>
              <a:avLst/>
              <a:gdLst>
                <a:gd name="T0" fmla="*/ 0 w 260"/>
                <a:gd name="T1" fmla="*/ 73 h 89"/>
                <a:gd name="T2" fmla="*/ 0 w 260"/>
                <a:gd name="T3" fmla="*/ 70 h 89"/>
                <a:gd name="T4" fmla="*/ 0 w 260"/>
                <a:gd name="T5" fmla="*/ 61 h 89"/>
                <a:gd name="T6" fmla="*/ 3 w 260"/>
                <a:gd name="T7" fmla="*/ 49 h 89"/>
                <a:gd name="T8" fmla="*/ 10 w 260"/>
                <a:gd name="T9" fmla="*/ 35 h 89"/>
                <a:gd name="T10" fmla="*/ 24 w 260"/>
                <a:gd name="T11" fmla="*/ 21 h 89"/>
                <a:gd name="T12" fmla="*/ 46 w 260"/>
                <a:gd name="T13" fmla="*/ 11 h 89"/>
                <a:gd name="T14" fmla="*/ 77 w 260"/>
                <a:gd name="T15" fmla="*/ 3 h 89"/>
                <a:gd name="T16" fmla="*/ 121 w 260"/>
                <a:gd name="T17" fmla="*/ 2 h 89"/>
                <a:gd name="T18" fmla="*/ 125 w 260"/>
                <a:gd name="T19" fmla="*/ 0 h 89"/>
                <a:gd name="T20" fmla="*/ 138 w 260"/>
                <a:gd name="T21" fmla="*/ 0 h 89"/>
                <a:gd name="T22" fmla="*/ 155 w 260"/>
                <a:gd name="T23" fmla="*/ 2 h 89"/>
                <a:gd name="T24" fmla="*/ 177 w 260"/>
                <a:gd name="T25" fmla="*/ 5 h 89"/>
                <a:gd name="T26" fmla="*/ 200 w 260"/>
                <a:gd name="T27" fmla="*/ 14 h 89"/>
                <a:gd name="T28" fmla="*/ 223 w 260"/>
                <a:gd name="T29" fmla="*/ 30 h 89"/>
                <a:gd name="T30" fmla="*/ 244 w 260"/>
                <a:gd name="T31" fmla="*/ 55 h 89"/>
                <a:gd name="T32" fmla="*/ 260 w 260"/>
                <a:gd name="T33" fmla="*/ 89 h 89"/>
                <a:gd name="T34" fmla="*/ 258 w 260"/>
                <a:gd name="T35" fmla="*/ 89 h 89"/>
                <a:gd name="T36" fmla="*/ 252 w 260"/>
                <a:gd name="T37" fmla="*/ 88 h 89"/>
                <a:gd name="T38" fmla="*/ 243 w 260"/>
                <a:gd name="T39" fmla="*/ 88 h 89"/>
                <a:gd name="T40" fmla="*/ 230 w 260"/>
                <a:gd name="T41" fmla="*/ 87 h 89"/>
                <a:gd name="T42" fmla="*/ 214 w 260"/>
                <a:gd name="T43" fmla="*/ 86 h 89"/>
                <a:gd name="T44" fmla="*/ 197 w 260"/>
                <a:gd name="T45" fmla="*/ 83 h 89"/>
                <a:gd name="T46" fmla="*/ 178 w 260"/>
                <a:gd name="T47" fmla="*/ 82 h 89"/>
                <a:gd name="T48" fmla="*/ 157 w 260"/>
                <a:gd name="T49" fmla="*/ 81 h 89"/>
                <a:gd name="T50" fmla="*/ 137 w 260"/>
                <a:gd name="T51" fmla="*/ 79 h 89"/>
                <a:gd name="T52" fmla="*/ 115 w 260"/>
                <a:gd name="T53" fmla="*/ 78 h 89"/>
                <a:gd name="T54" fmla="*/ 93 w 260"/>
                <a:gd name="T55" fmla="*/ 76 h 89"/>
                <a:gd name="T56" fmla="*/ 71 w 260"/>
                <a:gd name="T57" fmla="*/ 75 h 89"/>
                <a:gd name="T58" fmla="*/ 52 w 260"/>
                <a:gd name="T59" fmla="*/ 74 h 89"/>
                <a:gd name="T60" fmla="*/ 32 w 260"/>
                <a:gd name="T61" fmla="*/ 73 h 89"/>
                <a:gd name="T62" fmla="*/ 15 w 260"/>
                <a:gd name="T63" fmla="*/ 73 h 89"/>
                <a:gd name="T64" fmla="*/ 0 w 260"/>
                <a:gd name="T6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89">
                  <a:moveTo>
                    <a:pt x="0" y="73"/>
                  </a:moveTo>
                  <a:lnTo>
                    <a:pt x="0" y="70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10" y="35"/>
                  </a:lnTo>
                  <a:lnTo>
                    <a:pt x="24" y="21"/>
                  </a:lnTo>
                  <a:lnTo>
                    <a:pt x="46" y="11"/>
                  </a:lnTo>
                  <a:lnTo>
                    <a:pt x="77" y="3"/>
                  </a:lnTo>
                  <a:lnTo>
                    <a:pt x="121" y="2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5" y="2"/>
                  </a:lnTo>
                  <a:lnTo>
                    <a:pt x="177" y="5"/>
                  </a:lnTo>
                  <a:lnTo>
                    <a:pt x="200" y="14"/>
                  </a:lnTo>
                  <a:lnTo>
                    <a:pt x="223" y="30"/>
                  </a:lnTo>
                  <a:lnTo>
                    <a:pt x="244" y="55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2" y="88"/>
                  </a:lnTo>
                  <a:lnTo>
                    <a:pt x="243" y="88"/>
                  </a:lnTo>
                  <a:lnTo>
                    <a:pt x="230" y="87"/>
                  </a:lnTo>
                  <a:lnTo>
                    <a:pt x="214" y="86"/>
                  </a:lnTo>
                  <a:lnTo>
                    <a:pt x="197" y="83"/>
                  </a:lnTo>
                  <a:lnTo>
                    <a:pt x="178" y="82"/>
                  </a:lnTo>
                  <a:lnTo>
                    <a:pt x="157" y="81"/>
                  </a:lnTo>
                  <a:lnTo>
                    <a:pt x="137" y="79"/>
                  </a:lnTo>
                  <a:lnTo>
                    <a:pt x="115" y="78"/>
                  </a:lnTo>
                  <a:lnTo>
                    <a:pt x="93" y="76"/>
                  </a:lnTo>
                  <a:lnTo>
                    <a:pt x="71" y="75"/>
                  </a:lnTo>
                  <a:lnTo>
                    <a:pt x="52" y="74"/>
                  </a:lnTo>
                  <a:lnTo>
                    <a:pt x="32" y="73"/>
                  </a:lnTo>
                  <a:lnTo>
                    <a:pt x="15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08"/>
            <p:cNvSpPr>
              <a:spLocks/>
            </p:cNvSpPr>
            <p:nvPr/>
          </p:nvSpPr>
          <p:spPr bwMode="auto">
            <a:xfrm>
              <a:off x="4372" y="1833"/>
              <a:ext cx="723" cy="144"/>
            </a:xfrm>
            <a:custGeom>
              <a:avLst/>
              <a:gdLst>
                <a:gd name="T0" fmla="*/ 1 w 1116"/>
                <a:gd name="T1" fmla="*/ 233 h 236"/>
                <a:gd name="T2" fmla="*/ 12 w 1116"/>
                <a:gd name="T3" fmla="*/ 215 h 236"/>
                <a:gd name="T4" fmla="*/ 33 w 1116"/>
                <a:gd name="T5" fmla="*/ 184 h 236"/>
                <a:gd name="T6" fmla="*/ 63 w 1116"/>
                <a:gd name="T7" fmla="*/ 146 h 236"/>
                <a:gd name="T8" fmla="*/ 102 w 1116"/>
                <a:gd name="T9" fmla="*/ 104 h 236"/>
                <a:gd name="T10" fmla="*/ 149 w 1116"/>
                <a:gd name="T11" fmla="*/ 65 h 236"/>
                <a:gd name="T12" fmla="*/ 202 w 1116"/>
                <a:gd name="T13" fmla="*/ 33 h 236"/>
                <a:gd name="T14" fmla="*/ 262 w 1116"/>
                <a:gd name="T15" fmla="*/ 14 h 236"/>
                <a:gd name="T16" fmla="*/ 297 w 1116"/>
                <a:gd name="T17" fmla="*/ 11 h 236"/>
                <a:gd name="T18" fmla="*/ 318 w 1116"/>
                <a:gd name="T19" fmla="*/ 8 h 236"/>
                <a:gd name="T20" fmla="*/ 359 w 1116"/>
                <a:gd name="T21" fmla="*/ 5 h 236"/>
                <a:gd name="T22" fmla="*/ 419 w 1116"/>
                <a:gd name="T23" fmla="*/ 2 h 236"/>
                <a:gd name="T24" fmla="*/ 497 w 1116"/>
                <a:gd name="T25" fmla="*/ 0 h 236"/>
                <a:gd name="T26" fmla="*/ 593 w 1116"/>
                <a:gd name="T27" fmla="*/ 0 h 236"/>
                <a:gd name="T28" fmla="*/ 706 w 1116"/>
                <a:gd name="T29" fmla="*/ 5 h 236"/>
                <a:gd name="T30" fmla="*/ 834 w 1116"/>
                <a:gd name="T31" fmla="*/ 14 h 236"/>
                <a:gd name="T32" fmla="*/ 906 w 1116"/>
                <a:gd name="T33" fmla="*/ 21 h 236"/>
                <a:gd name="T34" fmla="*/ 919 w 1116"/>
                <a:gd name="T35" fmla="*/ 21 h 236"/>
                <a:gd name="T36" fmla="*/ 941 w 1116"/>
                <a:gd name="T37" fmla="*/ 25 h 236"/>
                <a:gd name="T38" fmla="*/ 971 w 1116"/>
                <a:gd name="T39" fmla="*/ 34 h 236"/>
                <a:gd name="T40" fmla="*/ 1005 w 1116"/>
                <a:gd name="T41" fmla="*/ 52 h 236"/>
                <a:gd name="T42" fmla="*/ 1041 w 1116"/>
                <a:gd name="T43" fmla="*/ 83 h 236"/>
                <a:gd name="T44" fmla="*/ 1074 w 1116"/>
                <a:gd name="T45" fmla="*/ 130 h 236"/>
                <a:gd name="T46" fmla="*/ 1104 w 1116"/>
                <a:gd name="T47" fmla="*/ 193 h 236"/>
                <a:gd name="T48" fmla="*/ 1116 w 1116"/>
                <a:gd name="T49" fmla="*/ 233 h 236"/>
                <a:gd name="T50" fmla="*/ 1110 w 1116"/>
                <a:gd name="T51" fmla="*/ 230 h 236"/>
                <a:gd name="T52" fmla="*/ 1099 w 1116"/>
                <a:gd name="T53" fmla="*/ 225 h 236"/>
                <a:gd name="T54" fmla="*/ 1077 w 1116"/>
                <a:gd name="T55" fmla="*/ 223 h 236"/>
                <a:gd name="T56" fmla="*/ 1062 w 1116"/>
                <a:gd name="T57" fmla="*/ 221 h 236"/>
                <a:gd name="T58" fmla="*/ 1061 w 1116"/>
                <a:gd name="T59" fmla="*/ 207 h 236"/>
                <a:gd name="T60" fmla="*/ 1056 w 1116"/>
                <a:gd name="T61" fmla="*/ 181 h 236"/>
                <a:gd name="T62" fmla="*/ 1046 w 1116"/>
                <a:gd name="T63" fmla="*/ 150 h 236"/>
                <a:gd name="T64" fmla="*/ 1027 w 1116"/>
                <a:gd name="T65" fmla="*/ 117 h 236"/>
                <a:gd name="T66" fmla="*/ 997 w 1116"/>
                <a:gd name="T67" fmla="*/ 85 h 236"/>
                <a:gd name="T68" fmla="*/ 953 w 1116"/>
                <a:gd name="T69" fmla="*/ 59 h 236"/>
                <a:gd name="T70" fmla="*/ 895 w 1116"/>
                <a:gd name="T71" fmla="*/ 43 h 236"/>
                <a:gd name="T72" fmla="*/ 856 w 1116"/>
                <a:gd name="T73" fmla="*/ 40 h 236"/>
                <a:gd name="T74" fmla="*/ 826 w 1116"/>
                <a:gd name="T75" fmla="*/ 36 h 236"/>
                <a:gd name="T76" fmla="*/ 771 w 1116"/>
                <a:gd name="T77" fmla="*/ 32 h 236"/>
                <a:gd name="T78" fmla="*/ 700 w 1116"/>
                <a:gd name="T79" fmla="*/ 26 h 236"/>
                <a:gd name="T80" fmla="*/ 615 w 1116"/>
                <a:gd name="T81" fmla="*/ 22 h 236"/>
                <a:gd name="T82" fmla="*/ 523 w 1116"/>
                <a:gd name="T83" fmla="*/ 20 h 236"/>
                <a:gd name="T84" fmla="*/ 428 w 1116"/>
                <a:gd name="T85" fmla="*/ 21 h 236"/>
                <a:gd name="T86" fmla="*/ 337 w 1116"/>
                <a:gd name="T87" fmla="*/ 27 h 236"/>
                <a:gd name="T88" fmla="*/ 293 w 1116"/>
                <a:gd name="T89" fmla="*/ 32 h 236"/>
                <a:gd name="T90" fmla="*/ 280 w 1116"/>
                <a:gd name="T91" fmla="*/ 34 h 236"/>
                <a:gd name="T92" fmla="*/ 254 w 1116"/>
                <a:gd name="T93" fmla="*/ 40 h 236"/>
                <a:gd name="T94" fmla="*/ 221 w 1116"/>
                <a:gd name="T95" fmla="*/ 51 h 236"/>
                <a:gd name="T96" fmla="*/ 181 w 1116"/>
                <a:gd name="T97" fmla="*/ 71 h 236"/>
                <a:gd name="T98" fmla="*/ 139 w 1116"/>
                <a:gd name="T99" fmla="*/ 100 h 236"/>
                <a:gd name="T100" fmla="*/ 98 w 1116"/>
                <a:gd name="T101" fmla="*/ 140 h 236"/>
                <a:gd name="T102" fmla="*/ 58 w 1116"/>
                <a:gd name="T103" fmla="*/ 194 h 236"/>
                <a:gd name="T104" fmla="*/ 0 w 1116"/>
                <a:gd name="T10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236">
                  <a:moveTo>
                    <a:pt x="0" y="236"/>
                  </a:moveTo>
                  <a:lnTo>
                    <a:pt x="1" y="233"/>
                  </a:lnTo>
                  <a:lnTo>
                    <a:pt x="5" y="226"/>
                  </a:lnTo>
                  <a:lnTo>
                    <a:pt x="12" y="215"/>
                  </a:lnTo>
                  <a:lnTo>
                    <a:pt x="22" y="201"/>
                  </a:lnTo>
                  <a:lnTo>
                    <a:pt x="33" y="184"/>
                  </a:lnTo>
                  <a:lnTo>
                    <a:pt x="47" y="165"/>
                  </a:lnTo>
                  <a:lnTo>
                    <a:pt x="63" y="146"/>
                  </a:lnTo>
                  <a:lnTo>
                    <a:pt x="81" y="125"/>
                  </a:lnTo>
                  <a:lnTo>
                    <a:pt x="102" y="104"/>
                  </a:lnTo>
                  <a:lnTo>
                    <a:pt x="125" y="83"/>
                  </a:lnTo>
                  <a:lnTo>
                    <a:pt x="149" y="65"/>
                  </a:lnTo>
                  <a:lnTo>
                    <a:pt x="175" y="48"/>
                  </a:lnTo>
                  <a:lnTo>
                    <a:pt x="202" y="33"/>
                  </a:lnTo>
                  <a:lnTo>
                    <a:pt x="232" y="21"/>
                  </a:lnTo>
                  <a:lnTo>
                    <a:pt x="262" y="14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305" y="10"/>
                  </a:lnTo>
                  <a:lnTo>
                    <a:pt x="318" y="8"/>
                  </a:lnTo>
                  <a:lnTo>
                    <a:pt x="336" y="6"/>
                  </a:lnTo>
                  <a:lnTo>
                    <a:pt x="359" y="5"/>
                  </a:lnTo>
                  <a:lnTo>
                    <a:pt x="387" y="4"/>
                  </a:lnTo>
                  <a:lnTo>
                    <a:pt x="419" y="2"/>
                  </a:lnTo>
                  <a:lnTo>
                    <a:pt x="456" y="0"/>
                  </a:lnTo>
                  <a:lnTo>
                    <a:pt x="497" y="0"/>
                  </a:lnTo>
                  <a:lnTo>
                    <a:pt x="543" y="0"/>
                  </a:lnTo>
                  <a:lnTo>
                    <a:pt x="593" y="0"/>
                  </a:lnTo>
                  <a:lnTo>
                    <a:pt x="647" y="3"/>
                  </a:lnTo>
                  <a:lnTo>
                    <a:pt x="706" y="5"/>
                  </a:lnTo>
                  <a:lnTo>
                    <a:pt x="768" y="10"/>
                  </a:lnTo>
                  <a:lnTo>
                    <a:pt x="834" y="14"/>
                  </a:lnTo>
                  <a:lnTo>
                    <a:pt x="904" y="21"/>
                  </a:lnTo>
                  <a:lnTo>
                    <a:pt x="906" y="21"/>
                  </a:lnTo>
                  <a:lnTo>
                    <a:pt x="911" y="21"/>
                  </a:lnTo>
                  <a:lnTo>
                    <a:pt x="919" y="21"/>
                  </a:lnTo>
                  <a:lnTo>
                    <a:pt x="929" y="22"/>
                  </a:lnTo>
                  <a:lnTo>
                    <a:pt x="941" y="25"/>
                  </a:lnTo>
                  <a:lnTo>
                    <a:pt x="956" y="28"/>
                  </a:lnTo>
                  <a:lnTo>
                    <a:pt x="971" y="34"/>
                  </a:lnTo>
                  <a:lnTo>
                    <a:pt x="988" y="42"/>
                  </a:lnTo>
                  <a:lnTo>
                    <a:pt x="1005" y="52"/>
                  </a:lnTo>
                  <a:lnTo>
                    <a:pt x="1023" y="66"/>
                  </a:lnTo>
                  <a:lnTo>
                    <a:pt x="1041" y="83"/>
                  </a:lnTo>
                  <a:lnTo>
                    <a:pt x="1058" y="104"/>
                  </a:lnTo>
                  <a:lnTo>
                    <a:pt x="1074" y="130"/>
                  </a:lnTo>
                  <a:lnTo>
                    <a:pt x="1089" y="159"/>
                  </a:lnTo>
                  <a:lnTo>
                    <a:pt x="1104" y="193"/>
                  </a:lnTo>
                  <a:lnTo>
                    <a:pt x="1116" y="233"/>
                  </a:lnTo>
                  <a:lnTo>
                    <a:pt x="1116" y="233"/>
                  </a:lnTo>
                  <a:lnTo>
                    <a:pt x="1114" y="231"/>
                  </a:lnTo>
                  <a:lnTo>
                    <a:pt x="1110" y="230"/>
                  </a:lnTo>
                  <a:lnTo>
                    <a:pt x="1106" y="227"/>
                  </a:lnTo>
                  <a:lnTo>
                    <a:pt x="1099" y="225"/>
                  </a:lnTo>
                  <a:lnTo>
                    <a:pt x="1089" y="224"/>
                  </a:lnTo>
                  <a:lnTo>
                    <a:pt x="1077" y="223"/>
                  </a:lnTo>
                  <a:lnTo>
                    <a:pt x="1062" y="223"/>
                  </a:lnTo>
                  <a:lnTo>
                    <a:pt x="1062" y="221"/>
                  </a:lnTo>
                  <a:lnTo>
                    <a:pt x="1062" y="215"/>
                  </a:lnTo>
                  <a:lnTo>
                    <a:pt x="1061" y="207"/>
                  </a:lnTo>
                  <a:lnTo>
                    <a:pt x="1059" y="195"/>
                  </a:lnTo>
                  <a:lnTo>
                    <a:pt x="1056" y="181"/>
                  </a:lnTo>
                  <a:lnTo>
                    <a:pt x="1051" y="166"/>
                  </a:lnTo>
                  <a:lnTo>
                    <a:pt x="1046" y="150"/>
                  </a:lnTo>
                  <a:lnTo>
                    <a:pt x="1038" y="133"/>
                  </a:lnTo>
                  <a:lnTo>
                    <a:pt x="1027" y="117"/>
                  </a:lnTo>
                  <a:lnTo>
                    <a:pt x="1013" y="101"/>
                  </a:lnTo>
                  <a:lnTo>
                    <a:pt x="997" y="85"/>
                  </a:lnTo>
                  <a:lnTo>
                    <a:pt x="978" y="71"/>
                  </a:lnTo>
                  <a:lnTo>
                    <a:pt x="953" y="59"/>
                  </a:lnTo>
                  <a:lnTo>
                    <a:pt x="927" y="49"/>
                  </a:lnTo>
                  <a:lnTo>
                    <a:pt x="895" y="43"/>
                  </a:lnTo>
                  <a:lnTo>
                    <a:pt x="859" y="40"/>
                  </a:lnTo>
                  <a:lnTo>
                    <a:pt x="856" y="40"/>
                  </a:lnTo>
                  <a:lnTo>
                    <a:pt x="844" y="38"/>
                  </a:lnTo>
                  <a:lnTo>
                    <a:pt x="826" y="36"/>
                  </a:lnTo>
                  <a:lnTo>
                    <a:pt x="801" y="34"/>
                  </a:lnTo>
                  <a:lnTo>
                    <a:pt x="771" y="32"/>
                  </a:lnTo>
                  <a:lnTo>
                    <a:pt x="738" y="29"/>
                  </a:lnTo>
                  <a:lnTo>
                    <a:pt x="700" y="26"/>
                  </a:lnTo>
                  <a:lnTo>
                    <a:pt x="659" y="23"/>
                  </a:lnTo>
                  <a:lnTo>
                    <a:pt x="615" y="22"/>
                  </a:lnTo>
                  <a:lnTo>
                    <a:pt x="569" y="20"/>
                  </a:lnTo>
                  <a:lnTo>
                    <a:pt x="523" y="20"/>
                  </a:lnTo>
                  <a:lnTo>
                    <a:pt x="475" y="20"/>
                  </a:lnTo>
                  <a:lnTo>
                    <a:pt x="428" y="21"/>
                  </a:lnTo>
                  <a:lnTo>
                    <a:pt x="382" y="23"/>
                  </a:lnTo>
                  <a:lnTo>
                    <a:pt x="337" y="27"/>
                  </a:lnTo>
                  <a:lnTo>
                    <a:pt x="296" y="32"/>
                  </a:lnTo>
                  <a:lnTo>
                    <a:pt x="293" y="32"/>
                  </a:lnTo>
                  <a:lnTo>
                    <a:pt x="289" y="33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4" y="40"/>
                  </a:lnTo>
                  <a:lnTo>
                    <a:pt x="238" y="44"/>
                  </a:lnTo>
                  <a:lnTo>
                    <a:pt x="221" y="51"/>
                  </a:lnTo>
                  <a:lnTo>
                    <a:pt x="201" y="59"/>
                  </a:lnTo>
                  <a:lnTo>
                    <a:pt x="181" y="71"/>
                  </a:lnTo>
                  <a:lnTo>
                    <a:pt x="160" y="83"/>
                  </a:lnTo>
                  <a:lnTo>
                    <a:pt x="139" y="100"/>
                  </a:lnTo>
                  <a:lnTo>
                    <a:pt x="118" y="118"/>
                  </a:lnTo>
                  <a:lnTo>
                    <a:pt x="98" y="140"/>
                  </a:lnTo>
                  <a:lnTo>
                    <a:pt x="77" y="165"/>
                  </a:lnTo>
                  <a:lnTo>
                    <a:pt x="58" y="194"/>
                  </a:lnTo>
                  <a:lnTo>
                    <a:pt x="41" y="22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4824" y="2526"/>
              <a:ext cx="118" cy="111"/>
            </a:xfrm>
            <a:custGeom>
              <a:avLst/>
              <a:gdLst>
                <a:gd name="T0" fmla="*/ 95 w 183"/>
                <a:gd name="T1" fmla="*/ 180 h 180"/>
                <a:gd name="T2" fmla="*/ 114 w 183"/>
                <a:gd name="T3" fmla="*/ 179 h 180"/>
                <a:gd name="T4" fmla="*/ 131 w 183"/>
                <a:gd name="T5" fmla="*/ 174 h 180"/>
                <a:gd name="T6" fmla="*/ 146 w 183"/>
                <a:gd name="T7" fmla="*/ 167 h 180"/>
                <a:gd name="T8" fmla="*/ 159 w 183"/>
                <a:gd name="T9" fmla="*/ 157 h 180"/>
                <a:gd name="T10" fmla="*/ 169 w 183"/>
                <a:gd name="T11" fmla="*/ 144 h 180"/>
                <a:gd name="T12" fmla="*/ 177 w 183"/>
                <a:gd name="T13" fmla="*/ 129 h 180"/>
                <a:gd name="T14" fmla="*/ 182 w 183"/>
                <a:gd name="T15" fmla="*/ 113 h 180"/>
                <a:gd name="T16" fmla="*/ 183 w 183"/>
                <a:gd name="T17" fmla="*/ 94 h 180"/>
                <a:gd name="T18" fmla="*/ 180 w 183"/>
                <a:gd name="T19" fmla="*/ 76 h 180"/>
                <a:gd name="T20" fmla="*/ 174 w 183"/>
                <a:gd name="T21" fmla="*/ 59 h 180"/>
                <a:gd name="T22" fmla="*/ 164 w 183"/>
                <a:gd name="T23" fmla="*/ 44 h 180"/>
                <a:gd name="T24" fmla="*/ 153 w 183"/>
                <a:gd name="T25" fmla="*/ 30 h 180"/>
                <a:gd name="T26" fmla="*/ 138 w 183"/>
                <a:gd name="T27" fmla="*/ 17 h 180"/>
                <a:gd name="T28" fmla="*/ 122 w 183"/>
                <a:gd name="T29" fmla="*/ 9 h 180"/>
                <a:gd name="T30" fmla="*/ 104 w 183"/>
                <a:gd name="T31" fmla="*/ 2 h 180"/>
                <a:gd name="T32" fmla="*/ 86 w 183"/>
                <a:gd name="T33" fmla="*/ 0 h 180"/>
                <a:gd name="T34" fmla="*/ 68 w 183"/>
                <a:gd name="T35" fmla="*/ 1 h 180"/>
                <a:gd name="T36" fmla="*/ 50 w 183"/>
                <a:gd name="T37" fmla="*/ 6 h 180"/>
                <a:gd name="T38" fmla="*/ 35 w 183"/>
                <a:gd name="T39" fmla="*/ 14 h 180"/>
                <a:gd name="T40" fmla="*/ 23 w 183"/>
                <a:gd name="T41" fmla="*/ 24 h 180"/>
                <a:gd name="T42" fmla="*/ 12 w 183"/>
                <a:gd name="T43" fmla="*/ 37 h 180"/>
                <a:gd name="T44" fmla="*/ 5 w 183"/>
                <a:gd name="T45" fmla="*/ 52 h 180"/>
                <a:gd name="T46" fmla="*/ 1 w 183"/>
                <a:gd name="T47" fmla="*/ 68 h 180"/>
                <a:gd name="T48" fmla="*/ 0 w 183"/>
                <a:gd name="T49" fmla="*/ 86 h 180"/>
                <a:gd name="T50" fmla="*/ 2 w 183"/>
                <a:gd name="T51" fmla="*/ 105 h 180"/>
                <a:gd name="T52" fmla="*/ 9 w 183"/>
                <a:gd name="T53" fmla="*/ 122 h 180"/>
                <a:gd name="T54" fmla="*/ 18 w 183"/>
                <a:gd name="T55" fmla="*/ 137 h 180"/>
                <a:gd name="T56" fmla="*/ 30 w 183"/>
                <a:gd name="T57" fmla="*/ 151 h 180"/>
                <a:gd name="T58" fmla="*/ 43 w 183"/>
                <a:gd name="T59" fmla="*/ 162 h 180"/>
                <a:gd name="T60" fmla="*/ 59 w 183"/>
                <a:gd name="T61" fmla="*/ 172 h 180"/>
                <a:gd name="T62" fmla="*/ 77 w 183"/>
                <a:gd name="T63" fmla="*/ 177 h 180"/>
                <a:gd name="T64" fmla="*/ 95 w 183"/>
                <a:gd name="T6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80">
                  <a:moveTo>
                    <a:pt x="95" y="180"/>
                  </a:moveTo>
                  <a:lnTo>
                    <a:pt x="114" y="179"/>
                  </a:lnTo>
                  <a:lnTo>
                    <a:pt x="131" y="174"/>
                  </a:lnTo>
                  <a:lnTo>
                    <a:pt x="146" y="167"/>
                  </a:lnTo>
                  <a:lnTo>
                    <a:pt x="159" y="157"/>
                  </a:lnTo>
                  <a:lnTo>
                    <a:pt x="169" y="144"/>
                  </a:lnTo>
                  <a:lnTo>
                    <a:pt x="177" y="129"/>
                  </a:lnTo>
                  <a:lnTo>
                    <a:pt x="182" y="113"/>
                  </a:lnTo>
                  <a:lnTo>
                    <a:pt x="183" y="94"/>
                  </a:lnTo>
                  <a:lnTo>
                    <a:pt x="180" y="76"/>
                  </a:lnTo>
                  <a:lnTo>
                    <a:pt x="174" y="59"/>
                  </a:lnTo>
                  <a:lnTo>
                    <a:pt x="164" y="44"/>
                  </a:lnTo>
                  <a:lnTo>
                    <a:pt x="153" y="30"/>
                  </a:lnTo>
                  <a:lnTo>
                    <a:pt x="138" y="17"/>
                  </a:lnTo>
                  <a:lnTo>
                    <a:pt x="122" y="9"/>
                  </a:lnTo>
                  <a:lnTo>
                    <a:pt x="104" y="2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50" y="6"/>
                  </a:lnTo>
                  <a:lnTo>
                    <a:pt x="35" y="14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2"/>
                  </a:lnTo>
                  <a:lnTo>
                    <a:pt x="1" y="68"/>
                  </a:lnTo>
                  <a:lnTo>
                    <a:pt x="0" y="86"/>
                  </a:lnTo>
                  <a:lnTo>
                    <a:pt x="2" y="105"/>
                  </a:lnTo>
                  <a:lnTo>
                    <a:pt x="9" y="122"/>
                  </a:lnTo>
                  <a:lnTo>
                    <a:pt x="18" y="137"/>
                  </a:lnTo>
                  <a:lnTo>
                    <a:pt x="30" y="151"/>
                  </a:lnTo>
                  <a:lnTo>
                    <a:pt x="43" y="162"/>
                  </a:lnTo>
                  <a:lnTo>
                    <a:pt x="59" y="172"/>
                  </a:lnTo>
                  <a:lnTo>
                    <a:pt x="77" y="177"/>
                  </a:lnTo>
                  <a:lnTo>
                    <a:pt x="95" y="18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10"/>
            <p:cNvSpPr>
              <a:spLocks/>
            </p:cNvSpPr>
            <p:nvPr/>
          </p:nvSpPr>
          <p:spPr bwMode="auto">
            <a:xfrm>
              <a:off x="3859" y="2194"/>
              <a:ext cx="77" cy="72"/>
            </a:xfrm>
            <a:custGeom>
              <a:avLst/>
              <a:gdLst>
                <a:gd name="T0" fmla="*/ 62 w 120"/>
                <a:gd name="T1" fmla="*/ 118 h 118"/>
                <a:gd name="T2" fmla="*/ 75 w 120"/>
                <a:gd name="T3" fmla="*/ 117 h 118"/>
                <a:gd name="T4" fmla="*/ 85 w 120"/>
                <a:gd name="T5" fmla="*/ 114 h 118"/>
                <a:gd name="T6" fmla="*/ 96 w 120"/>
                <a:gd name="T7" fmla="*/ 109 h 118"/>
                <a:gd name="T8" fmla="*/ 104 w 120"/>
                <a:gd name="T9" fmla="*/ 102 h 118"/>
                <a:gd name="T10" fmla="*/ 111 w 120"/>
                <a:gd name="T11" fmla="*/ 94 h 118"/>
                <a:gd name="T12" fmla="*/ 116 w 120"/>
                <a:gd name="T13" fmla="*/ 84 h 118"/>
                <a:gd name="T14" fmla="*/ 119 w 120"/>
                <a:gd name="T15" fmla="*/ 73 h 118"/>
                <a:gd name="T16" fmla="*/ 120 w 120"/>
                <a:gd name="T17" fmla="*/ 61 h 118"/>
                <a:gd name="T18" fmla="*/ 118 w 120"/>
                <a:gd name="T19" fmla="*/ 50 h 118"/>
                <a:gd name="T20" fmla="*/ 114 w 120"/>
                <a:gd name="T21" fmla="*/ 38 h 118"/>
                <a:gd name="T22" fmla="*/ 107 w 120"/>
                <a:gd name="T23" fmla="*/ 28 h 118"/>
                <a:gd name="T24" fmla="*/ 100 w 120"/>
                <a:gd name="T25" fmla="*/ 20 h 118"/>
                <a:gd name="T26" fmla="*/ 91 w 120"/>
                <a:gd name="T27" fmla="*/ 12 h 118"/>
                <a:gd name="T28" fmla="*/ 81 w 120"/>
                <a:gd name="T29" fmla="*/ 6 h 118"/>
                <a:gd name="T30" fmla="*/ 69 w 120"/>
                <a:gd name="T31" fmla="*/ 3 h 118"/>
                <a:gd name="T32" fmla="*/ 57 w 120"/>
                <a:gd name="T33" fmla="*/ 0 h 118"/>
                <a:gd name="T34" fmla="*/ 45 w 120"/>
                <a:gd name="T35" fmla="*/ 1 h 118"/>
                <a:gd name="T36" fmla="*/ 33 w 120"/>
                <a:gd name="T37" fmla="*/ 4 h 118"/>
                <a:gd name="T38" fmla="*/ 24 w 120"/>
                <a:gd name="T39" fmla="*/ 9 h 118"/>
                <a:gd name="T40" fmla="*/ 15 w 120"/>
                <a:gd name="T41" fmla="*/ 16 h 118"/>
                <a:gd name="T42" fmla="*/ 8 w 120"/>
                <a:gd name="T43" fmla="*/ 24 h 118"/>
                <a:gd name="T44" fmla="*/ 4 w 120"/>
                <a:gd name="T45" fmla="*/ 34 h 118"/>
                <a:gd name="T46" fmla="*/ 0 w 120"/>
                <a:gd name="T47" fmla="*/ 45 h 118"/>
                <a:gd name="T48" fmla="*/ 0 w 120"/>
                <a:gd name="T49" fmla="*/ 57 h 118"/>
                <a:gd name="T50" fmla="*/ 1 w 120"/>
                <a:gd name="T51" fmla="*/ 68 h 118"/>
                <a:gd name="T52" fmla="*/ 6 w 120"/>
                <a:gd name="T53" fmla="*/ 80 h 118"/>
                <a:gd name="T54" fmla="*/ 12 w 120"/>
                <a:gd name="T55" fmla="*/ 90 h 118"/>
                <a:gd name="T56" fmla="*/ 20 w 120"/>
                <a:gd name="T57" fmla="*/ 99 h 118"/>
                <a:gd name="T58" fmla="*/ 29 w 120"/>
                <a:gd name="T59" fmla="*/ 106 h 118"/>
                <a:gd name="T60" fmla="*/ 39 w 120"/>
                <a:gd name="T61" fmla="*/ 112 h 118"/>
                <a:gd name="T62" fmla="*/ 51 w 120"/>
                <a:gd name="T63" fmla="*/ 117 h 118"/>
                <a:gd name="T64" fmla="*/ 62 w 120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18">
                  <a:moveTo>
                    <a:pt x="62" y="118"/>
                  </a:moveTo>
                  <a:lnTo>
                    <a:pt x="75" y="117"/>
                  </a:lnTo>
                  <a:lnTo>
                    <a:pt x="85" y="114"/>
                  </a:lnTo>
                  <a:lnTo>
                    <a:pt x="96" y="109"/>
                  </a:lnTo>
                  <a:lnTo>
                    <a:pt x="104" y="102"/>
                  </a:lnTo>
                  <a:lnTo>
                    <a:pt x="111" y="94"/>
                  </a:lnTo>
                  <a:lnTo>
                    <a:pt x="116" y="84"/>
                  </a:lnTo>
                  <a:lnTo>
                    <a:pt x="119" y="73"/>
                  </a:lnTo>
                  <a:lnTo>
                    <a:pt x="120" y="61"/>
                  </a:lnTo>
                  <a:lnTo>
                    <a:pt x="118" y="50"/>
                  </a:lnTo>
                  <a:lnTo>
                    <a:pt x="114" y="38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91" y="12"/>
                  </a:lnTo>
                  <a:lnTo>
                    <a:pt x="81" y="6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" y="68"/>
                  </a:lnTo>
                  <a:lnTo>
                    <a:pt x="6" y="80"/>
                  </a:lnTo>
                  <a:lnTo>
                    <a:pt x="12" y="90"/>
                  </a:lnTo>
                  <a:lnTo>
                    <a:pt x="20" y="99"/>
                  </a:lnTo>
                  <a:lnTo>
                    <a:pt x="29" y="106"/>
                  </a:lnTo>
                  <a:lnTo>
                    <a:pt x="39" y="112"/>
                  </a:lnTo>
                  <a:lnTo>
                    <a:pt x="51" y="117"/>
                  </a:lnTo>
                  <a:lnTo>
                    <a:pt x="62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11"/>
            <p:cNvSpPr>
              <a:spLocks/>
            </p:cNvSpPr>
            <p:nvPr/>
          </p:nvSpPr>
          <p:spPr bwMode="auto">
            <a:xfrm>
              <a:off x="3847" y="2147"/>
              <a:ext cx="117" cy="49"/>
            </a:xfrm>
            <a:custGeom>
              <a:avLst/>
              <a:gdLst>
                <a:gd name="T0" fmla="*/ 0 w 179"/>
                <a:gd name="T1" fmla="*/ 37 h 80"/>
                <a:gd name="T2" fmla="*/ 2 w 179"/>
                <a:gd name="T3" fmla="*/ 35 h 80"/>
                <a:gd name="T4" fmla="*/ 8 w 179"/>
                <a:gd name="T5" fmla="*/ 30 h 80"/>
                <a:gd name="T6" fmla="*/ 18 w 179"/>
                <a:gd name="T7" fmla="*/ 23 h 80"/>
                <a:gd name="T8" fmla="*/ 31 w 179"/>
                <a:gd name="T9" fmla="*/ 15 h 80"/>
                <a:gd name="T10" fmla="*/ 46 w 179"/>
                <a:gd name="T11" fmla="*/ 8 h 80"/>
                <a:gd name="T12" fmla="*/ 63 w 179"/>
                <a:gd name="T13" fmla="*/ 3 h 80"/>
                <a:gd name="T14" fmla="*/ 82 w 179"/>
                <a:gd name="T15" fmla="*/ 0 h 80"/>
                <a:gd name="T16" fmla="*/ 101 w 179"/>
                <a:gd name="T17" fmla="*/ 3 h 80"/>
                <a:gd name="T18" fmla="*/ 103 w 179"/>
                <a:gd name="T19" fmla="*/ 3 h 80"/>
                <a:gd name="T20" fmla="*/ 110 w 179"/>
                <a:gd name="T21" fmla="*/ 5 h 80"/>
                <a:gd name="T22" fmla="*/ 120 w 179"/>
                <a:gd name="T23" fmla="*/ 8 h 80"/>
                <a:gd name="T24" fmla="*/ 131 w 179"/>
                <a:gd name="T25" fmla="*/ 15 h 80"/>
                <a:gd name="T26" fmla="*/ 144 w 179"/>
                <a:gd name="T27" fmla="*/ 25 h 80"/>
                <a:gd name="T28" fmla="*/ 158 w 179"/>
                <a:gd name="T29" fmla="*/ 38 h 80"/>
                <a:gd name="T30" fmla="*/ 169 w 179"/>
                <a:gd name="T31" fmla="*/ 57 h 80"/>
                <a:gd name="T32" fmla="*/ 179 w 179"/>
                <a:gd name="T33" fmla="*/ 80 h 80"/>
                <a:gd name="T34" fmla="*/ 176 w 179"/>
                <a:gd name="T35" fmla="*/ 76 h 80"/>
                <a:gd name="T36" fmla="*/ 167 w 179"/>
                <a:gd name="T37" fmla="*/ 68 h 80"/>
                <a:gd name="T38" fmla="*/ 152 w 179"/>
                <a:gd name="T39" fmla="*/ 57 h 80"/>
                <a:gd name="T40" fmla="*/ 131 w 179"/>
                <a:gd name="T41" fmla="*/ 45 h 80"/>
                <a:gd name="T42" fmla="*/ 105 w 179"/>
                <a:gd name="T43" fmla="*/ 36 h 80"/>
                <a:gd name="T44" fmla="*/ 74 w 179"/>
                <a:gd name="T45" fmla="*/ 29 h 80"/>
                <a:gd name="T46" fmla="*/ 39 w 179"/>
                <a:gd name="T47" fmla="*/ 29 h 80"/>
                <a:gd name="T48" fmla="*/ 0 w 179"/>
                <a:gd name="T49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80">
                  <a:moveTo>
                    <a:pt x="0" y="37"/>
                  </a:moveTo>
                  <a:lnTo>
                    <a:pt x="2" y="35"/>
                  </a:lnTo>
                  <a:lnTo>
                    <a:pt x="8" y="30"/>
                  </a:lnTo>
                  <a:lnTo>
                    <a:pt x="18" y="23"/>
                  </a:lnTo>
                  <a:lnTo>
                    <a:pt x="31" y="15"/>
                  </a:lnTo>
                  <a:lnTo>
                    <a:pt x="46" y="8"/>
                  </a:lnTo>
                  <a:lnTo>
                    <a:pt x="63" y="3"/>
                  </a:lnTo>
                  <a:lnTo>
                    <a:pt x="82" y="0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10" y="5"/>
                  </a:lnTo>
                  <a:lnTo>
                    <a:pt x="120" y="8"/>
                  </a:lnTo>
                  <a:lnTo>
                    <a:pt x="131" y="15"/>
                  </a:lnTo>
                  <a:lnTo>
                    <a:pt x="144" y="25"/>
                  </a:lnTo>
                  <a:lnTo>
                    <a:pt x="158" y="38"/>
                  </a:lnTo>
                  <a:lnTo>
                    <a:pt x="169" y="57"/>
                  </a:lnTo>
                  <a:lnTo>
                    <a:pt x="179" y="80"/>
                  </a:lnTo>
                  <a:lnTo>
                    <a:pt x="176" y="76"/>
                  </a:lnTo>
                  <a:lnTo>
                    <a:pt x="167" y="68"/>
                  </a:lnTo>
                  <a:lnTo>
                    <a:pt x="152" y="57"/>
                  </a:lnTo>
                  <a:lnTo>
                    <a:pt x="131" y="45"/>
                  </a:lnTo>
                  <a:lnTo>
                    <a:pt x="105" y="36"/>
                  </a:lnTo>
                  <a:lnTo>
                    <a:pt x="74" y="29"/>
                  </a:lnTo>
                  <a:lnTo>
                    <a:pt x="39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12"/>
            <p:cNvSpPr>
              <a:spLocks/>
            </p:cNvSpPr>
            <p:nvPr/>
          </p:nvSpPr>
          <p:spPr bwMode="auto">
            <a:xfrm>
              <a:off x="5013" y="2498"/>
              <a:ext cx="299" cy="151"/>
            </a:xfrm>
            <a:custGeom>
              <a:avLst/>
              <a:gdLst>
                <a:gd name="T0" fmla="*/ 0 w 462"/>
                <a:gd name="T1" fmla="*/ 0 h 245"/>
                <a:gd name="T2" fmla="*/ 1 w 462"/>
                <a:gd name="T3" fmla="*/ 2 h 245"/>
                <a:gd name="T4" fmla="*/ 6 w 462"/>
                <a:gd name="T5" fmla="*/ 10 h 245"/>
                <a:gd name="T6" fmla="*/ 13 w 462"/>
                <a:gd name="T7" fmla="*/ 22 h 245"/>
                <a:gd name="T8" fmla="*/ 22 w 462"/>
                <a:gd name="T9" fmla="*/ 38 h 245"/>
                <a:gd name="T10" fmla="*/ 34 w 462"/>
                <a:gd name="T11" fmla="*/ 56 h 245"/>
                <a:gd name="T12" fmla="*/ 49 w 462"/>
                <a:gd name="T13" fmla="*/ 76 h 245"/>
                <a:gd name="T14" fmla="*/ 65 w 462"/>
                <a:gd name="T15" fmla="*/ 98 h 245"/>
                <a:gd name="T16" fmla="*/ 83 w 462"/>
                <a:gd name="T17" fmla="*/ 121 h 245"/>
                <a:gd name="T18" fmla="*/ 103 w 462"/>
                <a:gd name="T19" fmla="*/ 143 h 245"/>
                <a:gd name="T20" fmla="*/ 126 w 462"/>
                <a:gd name="T21" fmla="*/ 165 h 245"/>
                <a:gd name="T22" fmla="*/ 149 w 462"/>
                <a:gd name="T23" fmla="*/ 185 h 245"/>
                <a:gd name="T24" fmla="*/ 174 w 462"/>
                <a:gd name="T25" fmla="*/ 204 h 245"/>
                <a:gd name="T26" fmla="*/ 202 w 462"/>
                <a:gd name="T27" fmla="*/ 220 h 245"/>
                <a:gd name="T28" fmla="*/ 231 w 462"/>
                <a:gd name="T29" fmla="*/ 232 h 245"/>
                <a:gd name="T30" fmla="*/ 259 w 462"/>
                <a:gd name="T31" fmla="*/ 240 h 245"/>
                <a:gd name="T32" fmla="*/ 290 w 462"/>
                <a:gd name="T33" fmla="*/ 243 h 245"/>
                <a:gd name="T34" fmla="*/ 296 w 462"/>
                <a:gd name="T35" fmla="*/ 244 h 245"/>
                <a:gd name="T36" fmla="*/ 312 w 462"/>
                <a:gd name="T37" fmla="*/ 245 h 245"/>
                <a:gd name="T38" fmla="*/ 334 w 462"/>
                <a:gd name="T39" fmla="*/ 244 h 245"/>
                <a:gd name="T40" fmla="*/ 362 w 462"/>
                <a:gd name="T41" fmla="*/ 235 h 245"/>
                <a:gd name="T42" fmla="*/ 391 w 462"/>
                <a:gd name="T43" fmla="*/ 217 h 245"/>
                <a:gd name="T44" fmla="*/ 418 w 462"/>
                <a:gd name="T45" fmla="*/ 185 h 245"/>
                <a:gd name="T46" fmla="*/ 444 w 462"/>
                <a:gd name="T47" fmla="*/ 138 h 245"/>
                <a:gd name="T48" fmla="*/ 462 w 462"/>
                <a:gd name="T49" fmla="*/ 70 h 245"/>
                <a:gd name="T50" fmla="*/ 461 w 462"/>
                <a:gd name="T51" fmla="*/ 71 h 245"/>
                <a:gd name="T52" fmla="*/ 456 w 462"/>
                <a:gd name="T53" fmla="*/ 75 h 245"/>
                <a:gd name="T54" fmla="*/ 448 w 462"/>
                <a:gd name="T55" fmla="*/ 81 h 245"/>
                <a:gd name="T56" fmla="*/ 437 w 462"/>
                <a:gd name="T57" fmla="*/ 86 h 245"/>
                <a:gd name="T58" fmla="*/ 422 w 462"/>
                <a:gd name="T59" fmla="*/ 93 h 245"/>
                <a:gd name="T60" fmla="*/ 404 w 462"/>
                <a:gd name="T61" fmla="*/ 100 h 245"/>
                <a:gd name="T62" fmla="*/ 383 w 462"/>
                <a:gd name="T63" fmla="*/ 105 h 245"/>
                <a:gd name="T64" fmla="*/ 356 w 462"/>
                <a:gd name="T65" fmla="*/ 108 h 245"/>
                <a:gd name="T66" fmla="*/ 327 w 462"/>
                <a:gd name="T67" fmla="*/ 109 h 245"/>
                <a:gd name="T68" fmla="*/ 293 w 462"/>
                <a:gd name="T69" fmla="*/ 108 h 245"/>
                <a:gd name="T70" fmla="*/ 256 w 462"/>
                <a:gd name="T71" fmla="*/ 102 h 245"/>
                <a:gd name="T72" fmla="*/ 213 w 462"/>
                <a:gd name="T73" fmla="*/ 93 h 245"/>
                <a:gd name="T74" fmla="*/ 167 w 462"/>
                <a:gd name="T75" fmla="*/ 79 h 245"/>
                <a:gd name="T76" fmla="*/ 115 w 462"/>
                <a:gd name="T77" fmla="*/ 59 h 245"/>
                <a:gd name="T78" fmla="*/ 60 w 462"/>
                <a:gd name="T79" fmla="*/ 33 h 245"/>
                <a:gd name="T80" fmla="*/ 0 w 462"/>
                <a:gd name="T8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2" h="245">
                  <a:moveTo>
                    <a:pt x="0" y="0"/>
                  </a:moveTo>
                  <a:lnTo>
                    <a:pt x="1" y="2"/>
                  </a:lnTo>
                  <a:lnTo>
                    <a:pt x="6" y="10"/>
                  </a:lnTo>
                  <a:lnTo>
                    <a:pt x="13" y="22"/>
                  </a:lnTo>
                  <a:lnTo>
                    <a:pt x="22" y="38"/>
                  </a:lnTo>
                  <a:lnTo>
                    <a:pt x="34" y="56"/>
                  </a:lnTo>
                  <a:lnTo>
                    <a:pt x="49" y="76"/>
                  </a:lnTo>
                  <a:lnTo>
                    <a:pt x="65" y="98"/>
                  </a:lnTo>
                  <a:lnTo>
                    <a:pt x="83" y="121"/>
                  </a:lnTo>
                  <a:lnTo>
                    <a:pt x="103" y="143"/>
                  </a:lnTo>
                  <a:lnTo>
                    <a:pt x="126" y="165"/>
                  </a:lnTo>
                  <a:lnTo>
                    <a:pt x="149" y="185"/>
                  </a:lnTo>
                  <a:lnTo>
                    <a:pt x="174" y="204"/>
                  </a:lnTo>
                  <a:lnTo>
                    <a:pt x="202" y="220"/>
                  </a:lnTo>
                  <a:lnTo>
                    <a:pt x="231" y="232"/>
                  </a:lnTo>
                  <a:lnTo>
                    <a:pt x="259" y="240"/>
                  </a:lnTo>
                  <a:lnTo>
                    <a:pt x="290" y="243"/>
                  </a:lnTo>
                  <a:lnTo>
                    <a:pt x="296" y="244"/>
                  </a:lnTo>
                  <a:lnTo>
                    <a:pt x="312" y="245"/>
                  </a:lnTo>
                  <a:lnTo>
                    <a:pt x="334" y="244"/>
                  </a:lnTo>
                  <a:lnTo>
                    <a:pt x="362" y="235"/>
                  </a:lnTo>
                  <a:lnTo>
                    <a:pt x="391" y="217"/>
                  </a:lnTo>
                  <a:lnTo>
                    <a:pt x="418" y="185"/>
                  </a:lnTo>
                  <a:lnTo>
                    <a:pt x="444" y="138"/>
                  </a:lnTo>
                  <a:lnTo>
                    <a:pt x="462" y="70"/>
                  </a:lnTo>
                  <a:lnTo>
                    <a:pt x="461" y="71"/>
                  </a:lnTo>
                  <a:lnTo>
                    <a:pt x="456" y="75"/>
                  </a:lnTo>
                  <a:lnTo>
                    <a:pt x="448" y="81"/>
                  </a:lnTo>
                  <a:lnTo>
                    <a:pt x="437" y="86"/>
                  </a:lnTo>
                  <a:lnTo>
                    <a:pt x="422" y="93"/>
                  </a:lnTo>
                  <a:lnTo>
                    <a:pt x="404" y="100"/>
                  </a:lnTo>
                  <a:lnTo>
                    <a:pt x="383" y="105"/>
                  </a:lnTo>
                  <a:lnTo>
                    <a:pt x="356" y="108"/>
                  </a:lnTo>
                  <a:lnTo>
                    <a:pt x="327" y="109"/>
                  </a:lnTo>
                  <a:lnTo>
                    <a:pt x="293" y="108"/>
                  </a:lnTo>
                  <a:lnTo>
                    <a:pt x="256" y="102"/>
                  </a:lnTo>
                  <a:lnTo>
                    <a:pt x="213" y="93"/>
                  </a:lnTo>
                  <a:lnTo>
                    <a:pt x="167" y="79"/>
                  </a:lnTo>
                  <a:lnTo>
                    <a:pt x="115" y="59"/>
                  </a:lnTo>
                  <a:lnTo>
                    <a:pt x="6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13"/>
            <p:cNvSpPr>
              <a:spLocks/>
            </p:cNvSpPr>
            <p:nvPr/>
          </p:nvSpPr>
          <p:spPr bwMode="auto">
            <a:xfrm>
              <a:off x="4479" y="1847"/>
              <a:ext cx="179" cy="116"/>
            </a:xfrm>
            <a:custGeom>
              <a:avLst/>
              <a:gdLst>
                <a:gd name="T0" fmla="*/ 0 w 279"/>
                <a:gd name="T1" fmla="*/ 187 h 187"/>
                <a:gd name="T2" fmla="*/ 149 w 279"/>
                <a:gd name="T3" fmla="*/ 174 h 187"/>
                <a:gd name="T4" fmla="*/ 279 w 279"/>
                <a:gd name="T5" fmla="*/ 0 h 187"/>
                <a:gd name="T6" fmla="*/ 0 w 279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87">
                  <a:moveTo>
                    <a:pt x="0" y="187"/>
                  </a:moveTo>
                  <a:lnTo>
                    <a:pt x="149" y="174"/>
                  </a:lnTo>
                  <a:lnTo>
                    <a:pt x="279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14"/>
            <p:cNvSpPr>
              <a:spLocks/>
            </p:cNvSpPr>
            <p:nvPr/>
          </p:nvSpPr>
          <p:spPr bwMode="auto">
            <a:xfrm>
              <a:off x="4635" y="2035"/>
              <a:ext cx="376" cy="254"/>
            </a:xfrm>
            <a:custGeom>
              <a:avLst/>
              <a:gdLst>
                <a:gd name="T0" fmla="*/ 0 w 581"/>
                <a:gd name="T1" fmla="*/ 320 h 414"/>
                <a:gd name="T2" fmla="*/ 4 w 581"/>
                <a:gd name="T3" fmla="*/ 322 h 414"/>
                <a:gd name="T4" fmla="*/ 12 w 581"/>
                <a:gd name="T5" fmla="*/ 323 h 414"/>
                <a:gd name="T6" fmla="*/ 26 w 581"/>
                <a:gd name="T7" fmla="*/ 326 h 414"/>
                <a:gd name="T8" fmla="*/ 44 w 581"/>
                <a:gd name="T9" fmla="*/ 330 h 414"/>
                <a:gd name="T10" fmla="*/ 65 w 581"/>
                <a:gd name="T11" fmla="*/ 334 h 414"/>
                <a:gd name="T12" fmla="*/ 90 w 581"/>
                <a:gd name="T13" fmla="*/ 340 h 414"/>
                <a:gd name="T14" fmla="*/ 117 w 581"/>
                <a:gd name="T15" fmla="*/ 346 h 414"/>
                <a:gd name="T16" fmla="*/ 146 w 581"/>
                <a:gd name="T17" fmla="*/ 353 h 414"/>
                <a:gd name="T18" fmla="*/ 176 w 581"/>
                <a:gd name="T19" fmla="*/ 360 h 414"/>
                <a:gd name="T20" fmla="*/ 206 w 581"/>
                <a:gd name="T21" fmla="*/ 367 h 414"/>
                <a:gd name="T22" fmla="*/ 237 w 581"/>
                <a:gd name="T23" fmla="*/ 375 h 414"/>
                <a:gd name="T24" fmla="*/ 267 w 581"/>
                <a:gd name="T25" fmla="*/ 383 h 414"/>
                <a:gd name="T26" fmla="*/ 295 w 581"/>
                <a:gd name="T27" fmla="*/ 391 h 414"/>
                <a:gd name="T28" fmla="*/ 322 w 581"/>
                <a:gd name="T29" fmla="*/ 399 h 414"/>
                <a:gd name="T30" fmla="*/ 345 w 581"/>
                <a:gd name="T31" fmla="*/ 406 h 414"/>
                <a:gd name="T32" fmla="*/ 365 w 581"/>
                <a:gd name="T33" fmla="*/ 414 h 414"/>
                <a:gd name="T34" fmla="*/ 366 w 581"/>
                <a:gd name="T35" fmla="*/ 410 h 414"/>
                <a:gd name="T36" fmla="*/ 369 w 581"/>
                <a:gd name="T37" fmla="*/ 400 h 414"/>
                <a:gd name="T38" fmla="*/ 373 w 581"/>
                <a:gd name="T39" fmla="*/ 384 h 414"/>
                <a:gd name="T40" fmla="*/ 379 w 581"/>
                <a:gd name="T41" fmla="*/ 363 h 414"/>
                <a:gd name="T42" fmla="*/ 387 w 581"/>
                <a:gd name="T43" fmla="*/ 337 h 414"/>
                <a:gd name="T44" fmla="*/ 396 w 581"/>
                <a:gd name="T45" fmla="*/ 308 h 414"/>
                <a:gd name="T46" fmla="*/ 407 w 581"/>
                <a:gd name="T47" fmla="*/ 277 h 414"/>
                <a:gd name="T48" fmla="*/ 419 w 581"/>
                <a:gd name="T49" fmla="*/ 243 h 414"/>
                <a:gd name="T50" fmla="*/ 434 w 581"/>
                <a:gd name="T51" fmla="*/ 208 h 414"/>
                <a:gd name="T52" fmla="*/ 451 w 581"/>
                <a:gd name="T53" fmla="*/ 173 h 414"/>
                <a:gd name="T54" fmla="*/ 468 w 581"/>
                <a:gd name="T55" fmla="*/ 138 h 414"/>
                <a:gd name="T56" fmla="*/ 487 w 581"/>
                <a:gd name="T57" fmla="*/ 105 h 414"/>
                <a:gd name="T58" fmla="*/ 508 w 581"/>
                <a:gd name="T59" fmla="*/ 74 h 414"/>
                <a:gd name="T60" fmla="*/ 531 w 581"/>
                <a:gd name="T61" fmla="*/ 45 h 414"/>
                <a:gd name="T62" fmla="*/ 555 w 581"/>
                <a:gd name="T63" fmla="*/ 21 h 414"/>
                <a:gd name="T64" fmla="*/ 581 w 581"/>
                <a:gd name="T65" fmla="*/ 0 h 414"/>
                <a:gd name="T66" fmla="*/ 577 w 581"/>
                <a:gd name="T67" fmla="*/ 1 h 414"/>
                <a:gd name="T68" fmla="*/ 566 w 581"/>
                <a:gd name="T69" fmla="*/ 5 h 414"/>
                <a:gd name="T70" fmla="*/ 547 w 581"/>
                <a:gd name="T71" fmla="*/ 10 h 414"/>
                <a:gd name="T72" fmla="*/ 524 w 581"/>
                <a:gd name="T73" fmla="*/ 19 h 414"/>
                <a:gd name="T74" fmla="*/ 494 w 581"/>
                <a:gd name="T75" fmla="*/ 29 h 414"/>
                <a:gd name="T76" fmla="*/ 460 w 581"/>
                <a:gd name="T77" fmla="*/ 42 h 414"/>
                <a:gd name="T78" fmla="*/ 422 w 581"/>
                <a:gd name="T79" fmla="*/ 57 h 414"/>
                <a:gd name="T80" fmla="*/ 380 w 581"/>
                <a:gd name="T81" fmla="*/ 75 h 414"/>
                <a:gd name="T82" fmla="*/ 335 w 581"/>
                <a:gd name="T83" fmla="*/ 96 h 414"/>
                <a:gd name="T84" fmla="*/ 289 w 581"/>
                <a:gd name="T85" fmla="*/ 119 h 414"/>
                <a:gd name="T86" fmla="*/ 241 w 581"/>
                <a:gd name="T87" fmla="*/ 145 h 414"/>
                <a:gd name="T88" fmla="*/ 193 w 581"/>
                <a:gd name="T89" fmla="*/ 174 h 414"/>
                <a:gd name="T90" fmla="*/ 143 w 581"/>
                <a:gd name="T91" fmla="*/ 206 h 414"/>
                <a:gd name="T92" fmla="*/ 93 w 581"/>
                <a:gd name="T93" fmla="*/ 241 h 414"/>
                <a:gd name="T94" fmla="*/ 46 w 581"/>
                <a:gd name="T95" fmla="*/ 279 h 414"/>
                <a:gd name="T96" fmla="*/ 0 w 581"/>
                <a:gd name="T97" fmla="*/ 3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1" h="414">
                  <a:moveTo>
                    <a:pt x="0" y="320"/>
                  </a:moveTo>
                  <a:lnTo>
                    <a:pt x="4" y="322"/>
                  </a:lnTo>
                  <a:lnTo>
                    <a:pt x="12" y="323"/>
                  </a:lnTo>
                  <a:lnTo>
                    <a:pt x="26" y="326"/>
                  </a:lnTo>
                  <a:lnTo>
                    <a:pt x="44" y="330"/>
                  </a:lnTo>
                  <a:lnTo>
                    <a:pt x="65" y="334"/>
                  </a:lnTo>
                  <a:lnTo>
                    <a:pt x="90" y="340"/>
                  </a:lnTo>
                  <a:lnTo>
                    <a:pt x="117" y="346"/>
                  </a:lnTo>
                  <a:lnTo>
                    <a:pt x="146" y="353"/>
                  </a:lnTo>
                  <a:lnTo>
                    <a:pt x="176" y="360"/>
                  </a:lnTo>
                  <a:lnTo>
                    <a:pt x="206" y="367"/>
                  </a:lnTo>
                  <a:lnTo>
                    <a:pt x="237" y="375"/>
                  </a:lnTo>
                  <a:lnTo>
                    <a:pt x="267" y="383"/>
                  </a:lnTo>
                  <a:lnTo>
                    <a:pt x="295" y="391"/>
                  </a:lnTo>
                  <a:lnTo>
                    <a:pt x="322" y="399"/>
                  </a:lnTo>
                  <a:lnTo>
                    <a:pt x="345" y="406"/>
                  </a:lnTo>
                  <a:lnTo>
                    <a:pt x="365" y="414"/>
                  </a:lnTo>
                  <a:lnTo>
                    <a:pt x="366" y="410"/>
                  </a:lnTo>
                  <a:lnTo>
                    <a:pt x="369" y="400"/>
                  </a:lnTo>
                  <a:lnTo>
                    <a:pt x="373" y="384"/>
                  </a:lnTo>
                  <a:lnTo>
                    <a:pt x="379" y="363"/>
                  </a:lnTo>
                  <a:lnTo>
                    <a:pt x="387" y="337"/>
                  </a:lnTo>
                  <a:lnTo>
                    <a:pt x="396" y="308"/>
                  </a:lnTo>
                  <a:lnTo>
                    <a:pt x="407" y="277"/>
                  </a:lnTo>
                  <a:lnTo>
                    <a:pt x="419" y="243"/>
                  </a:lnTo>
                  <a:lnTo>
                    <a:pt x="434" y="208"/>
                  </a:lnTo>
                  <a:lnTo>
                    <a:pt x="451" y="173"/>
                  </a:lnTo>
                  <a:lnTo>
                    <a:pt x="468" y="138"/>
                  </a:lnTo>
                  <a:lnTo>
                    <a:pt x="487" y="105"/>
                  </a:lnTo>
                  <a:lnTo>
                    <a:pt x="508" y="74"/>
                  </a:lnTo>
                  <a:lnTo>
                    <a:pt x="531" y="45"/>
                  </a:lnTo>
                  <a:lnTo>
                    <a:pt x="555" y="21"/>
                  </a:lnTo>
                  <a:lnTo>
                    <a:pt x="581" y="0"/>
                  </a:lnTo>
                  <a:lnTo>
                    <a:pt x="577" y="1"/>
                  </a:lnTo>
                  <a:lnTo>
                    <a:pt x="566" y="5"/>
                  </a:lnTo>
                  <a:lnTo>
                    <a:pt x="547" y="10"/>
                  </a:lnTo>
                  <a:lnTo>
                    <a:pt x="524" y="19"/>
                  </a:lnTo>
                  <a:lnTo>
                    <a:pt x="494" y="29"/>
                  </a:lnTo>
                  <a:lnTo>
                    <a:pt x="460" y="42"/>
                  </a:lnTo>
                  <a:lnTo>
                    <a:pt x="422" y="57"/>
                  </a:lnTo>
                  <a:lnTo>
                    <a:pt x="380" y="75"/>
                  </a:lnTo>
                  <a:lnTo>
                    <a:pt x="335" y="96"/>
                  </a:lnTo>
                  <a:lnTo>
                    <a:pt x="289" y="119"/>
                  </a:lnTo>
                  <a:lnTo>
                    <a:pt x="241" y="145"/>
                  </a:lnTo>
                  <a:lnTo>
                    <a:pt x="193" y="174"/>
                  </a:lnTo>
                  <a:lnTo>
                    <a:pt x="143" y="206"/>
                  </a:lnTo>
                  <a:lnTo>
                    <a:pt x="93" y="241"/>
                  </a:lnTo>
                  <a:lnTo>
                    <a:pt x="46" y="279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15"/>
            <p:cNvSpPr>
              <a:spLocks/>
            </p:cNvSpPr>
            <p:nvPr/>
          </p:nvSpPr>
          <p:spPr bwMode="auto">
            <a:xfrm>
              <a:off x="4228" y="2402"/>
              <a:ext cx="506" cy="112"/>
            </a:xfrm>
            <a:custGeom>
              <a:avLst/>
              <a:gdLst>
                <a:gd name="T0" fmla="*/ 447 w 780"/>
                <a:gd name="T1" fmla="*/ 175 h 182"/>
                <a:gd name="T2" fmla="*/ 522 w 780"/>
                <a:gd name="T3" fmla="*/ 180 h 182"/>
                <a:gd name="T4" fmla="*/ 591 w 780"/>
                <a:gd name="T5" fmla="*/ 182 h 182"/>
                <a:gd name="T6" fmla="*/ 651 w 780"/>
                <a:gd name="T7" fmla="*/ 180 h 182"/>
                <a:gd name="T8" fmla="*/ 702 w 780"/>
                <a:gd name="T9" fmla="*/ 175 h 182"/>
                <a:gd name="T10" fmla="*/ 741 w 780"/>
                <a:gd name="T11" fmla="*/ 167 h 182"/>
                <a:gd name="T12" fmla="*/ 768 w 780"/>
                <a:gd name="T13" fmla="*/ 157 h 182"/>
                <a:gd name="T14" fmla="*/ 780 w 780"/>
                <a:gd name="T15" fmla="*/ 143 h 182"/>
                <a:gd name="T16" fmla="*/ 777 w 780"/>
                <a:gd name="T17" fmla="*/ 127 h 182"/>
                <a:gd name="T18" fmla="*/ 757 w 780"/>
                <a:gd name="T19" fmla="*/ 110 h 182"/>
                <a:gd name="T20" fmla="*/ 725 w 780"/>
                <a:gd name="T21" fmla="*/ 92 h 182"/>
                <a:gd name="T22" fmla="*/ 680 w 780"/>
                <a:gd name="T23" fmla="*/ 74 h 182"/>
                <a:gd name="T24" fmla="*/ 626 w 780"/>
                <a:gd name="T25" fmla="*/ 58 h 182"/>
                <a:gd name="T26" fmla="*/ 561 w 780"/>
                <a:gd name="T27" fmla="*/ 42 h 182"/>
                <a:gd name="T28" fmla="*/ 490 w 780"/>
                <a:gd name="T29" fmla="*/ 28 h 182"/>
                <a:gd name="T30" fmla="*/ 414 w 780"/>
                <a:gd name="T31" fmla="*/ 16 h 182"/>
                <a:gd name="T32" fmla="*/ 333 w 780"/>
                <a:gd name="T33" fmla="*/ 7 h 182"/>
                <a:gd name="T34" fmla="*/ 258 w 780"/>
                <a:gd name="T35" fmla="*/ 2 h 182"/>
                <a:gd name="T36" fmla="*/ 189 w 780"/>
                <a:gd name="T37" fmla="*/ 0 h 182"/>
                <a:gd name="T38" fmla="*/ 129 w 780"/>
                <a:gd name="T39" fmla="*/ 2 h 182"/>
                <a:gd name="T40" fmla="*/ 79 w 780"/>
                <a:gd name="T41" fmla="*/ 7 h 182"/>
                <a:gd name="T42" fmla="*/ 40 w 780"/>
                <a:gd name="T43" fmla="*/ 15 h 182"/>
                <a:gd name="T44" fmla="*/ 13 w 780"/>
                <a:gd name="T45" fmla="*/ 25 h 182"/>
                <a:gd name="T46" fmla="*/ 0 w 780"/>
                <a:gd name="T47" fmla="*/ 39 h 182"/>
                <a:gd name="T48" fmla="*/ 4 w 780"/>
                <a:gd name="T49" fmla="*/ 55 h 182"/>
                <a:gd name="T50" fmla="*/ 23 w 780"/>
                <a:gd name="T51" fmla="*/ 73 h 182"/>
                <a:gd name="T52" fmla="*/ 56 w 780"/>
                <a:gd name="T53" fmla="*/ 90 h 182"/>
                <a:gd name="T54" fmla="*/ 101 w 780"/>
                <a:gd name="T55" fmla="*/ 108 h 182"/>
                <a:gd name="T56" fmla="*/ 155 w 780"/>
                <a:gd name="T57" fmla="*/ 125 h 182"/>
                <a:gd name="T58" fmla="*/ 219 w 780"/>
                <a:gd name="T59" fmla="*/ 141 h 182"/>
                <a:gd name="T60" fmla="*/ 291 w 780"/>
                <a:gd name="T61" fmla="*/ 155 h 182"/>
                <a:gd name="T62" fmla="*/ 367 w 780"/>
                <a:gd name="T63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82">
                  <a:moveTo>
                    <a:pt x="407" y="171"/>
                  </a:moveTo>
                  <a:lnTo>
                    <a:pt x="447" y="175"/>
                  </a:lnTo>
                  <a:lnTo>
                    <a:pt x="485" y="178"/>
                  </a:lnTo>
                  <a:lnTo>
                    <a:pt x="522" y="180"/>
                  </a:lnTo>
                  <a:lnTo>
                    <a:pt x="558" y="181"/>
                  </a:lnTo>
                  <a:lnTo>
                    <a:pt x="591" y="182"/>
                  </a:lnTo>
                  <a:lnTo>
                    <a:pt x="622" y="181"/>
                  </a:lnTo>
                  <a:lnTo>
                    <a:pt x="651" y="180"/>
                  </a:lnTo>
                  <a:lnTo>
                    <a:pt x="678" y="179"/>
                  </a:lnTo>
                  <a:lnTo>
                    <a:pt x="702" y="175"/>
                  </a:lnTo>
                  <a:lnTo>
                    <a:pt x="723" y="172"/>
                  </a:lnTo>
                  <a:lnTo>
                    <a:pt x="741" y="167"/>
                  </a:lnTo>
                  <a:lnTo>
                    <a:pt x="756" y="163"/>
                  </a:lnTo>
                  <a:lnTo>
                    <a:pt x="768" y="157"/>
                  </a:lnTo>
                  <a:lnTo>
                    <a:pt x="776" y="150"/>
                  </a:lnTo>
                  <a:lnTo>
                    <a:pt x="780" y="143"/>
                  </a:lnTo>
                  <a:lnTo>
                    <a:pt x="780" y="135"/>
                  </a:lnTo>
                  <a:lnTo>
                    <a:pt x="777" y="127"/>
                  </a:lnTo>
                  <a:lnTo>
                    <a:pt x="769" y="118"/>
                  </a:lnTo>
                  <a:lnTo>
                    <a:pt x="757" y="110"/>
                  </a:lnTo>
                  <a:lnTo>
                    <a:pt x="743" y="100"/>
                  </a:lnTo>
                  <a:lnTo>
                    <a:pt x="725" y="92"/>
                  </a:lnTo>
                  <a:lnTo>
                    <a:pt x="704" y="83"/>
                  </a:lnTo>
                  <a:lnTo>
                    <a:pt x="680" y="74"/>
                  </a:lnTo>
                  <a:lnTo>
                    <a:pt x="655" y="66"/>
                  </a:lnTo>
                  <a:lnTo>
                    <a:pt x="626" y="58"/>
                  </a:lnTo>
                  <a:lnTo>
                    <a:pt x="595" y="50"/>
                  </a:lnTo>
                  <a:lnTo>
                    <a:pt x="561" y="42"/>
                  </a:lnTo>
                  <a:lnTo>
                    <a:pt x="527" y="35"/>
                  </a:lnTo>
                  <a:lnTo>
                    <a:pt x="490" y="28"/>
                  </a:lnTo>
                  <a:lnTo>
                    <a:pt x="453" y="22"/>
                  </a:lnTo>
                  <a:lnTo>
                    <a:pt x="414" y="16"/>
                  </a:lnTo>
                  <a:lnTo>
                    <a:pt x="374" y="12"/>
                  </a:lnTo>
                  <a:lnTo>
                    <a:pt x="333" y="7"/>
                  </a:lnTo>
                  <a:lnTo>
                    <a:pt x="295" y="5"/>
                  </a:lnTo>
                  <a:lnTo>
                    <a:pt x="258" y="2"/>
                  </a:lnTo>
                  <a:lnTo>
                    <a:pt x="223" y="1"/>
                  </a:lnTo>
                  <a:lnTo>
                    <a:pt x="189" y="0"/>
                  </a:lnTo>
                  <a:lnTo>
                    <a:pt x="158" y="1"/>
                  </a:lnTo>
                  <a:lnTo>
                    <a:pt x="129" y="2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8" y="10"/>
                  </a:lnTo>
                  <a:lnTo>
                    <a:pt x="40" y="15"/>
                  </a:lnTo>
                  <a:lnTo>
                    <a:pt x="25" y="20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4" y="55"/>
                  </a:lnTo>
                  <a:lnTo>
                    <a:pt x="12" y="65"/>
                  </a:lnTo>
                  <a:lnTo>
                    <a:pt x="23" y="73"/>
                  </a:lnTo>
                  <a:lnTo>
                    <a:pt x="37" y="82"/>
                  </a:lnTo>
                  <a:lnTo>
                    <a:pt x="56" y="90"/>
                  </a:lnTo>
                  <a:lnTo>
                    <a:pt x="76" y="99"/>
                  </a:lnTo>
                  <a:lnTo>
                    <a:pt x="101" y="108"/>
                  </a:lnTo>
                  <a:lnTo>
                    <a:pt x="126" y="116"/>
                  </a:lnTo>
                  <a:lnTo>
                    <a:pt x="155" y="125"/>
                  </a:lnTo>
                  <a:lnTo>
                    <a:pt x="186" y="133"/>
                  </a:lnTo>
                  <a:lnTo>
                    <a:pt x="219" y="141"/>
                  </a:lnTo>
                  <a:lnTo>
                    <a:pt x="254" y="148"/>
                  </a:lnTo>
                  <a:lnTo>
                    <a:pt x="291" y="155"/>
                  </a:lnTo>
                  <a:lnTo>
                    <a:pt x="328" y="160"/>
                  </a:lnTo>
                  <a:lnTo>
                    <a:pt x="367" y="166"/>
                  </a:lnTo>
                  <a:lnTo>
                    <a:pt x="407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16"/>
            <p:cNvSpPr>
              <a:spLocks/>
            </p:cNvSpPr>
            <p:nvPr/>
          </p:nvSpPr>
          <p:spPr bwMode="auto">
            <a:xfrm>
              <a:off x="3899" y="2276"/>
              <a:ext cx="1082" cy="167"/>
            </a:xfrm>
            <a:custGeom>
              <a:avLst/>
              <a:gdLst>
                <a:gd name="T0" fmla="*/ 0 w 1671"/>
                <a:gd name="T1" fmla="*/ 70 h 272"/>
                <a:gd name="T2" fmla="*/ 10 w 1671"/>
                <a:gd name="T3" fmla="*/ 103 h 272"/>
                <a:gd name="T4" fmla="*/ 42 w 1671"/>
                <a:gd name="T5" fmla="*/ 139 h 272"/>
                <a:gd name="T6" fmla="*/ 116 w 1671"/>
                <a:gd name="T7" fmla="*/ 154 h 272"/>
                <a:gd name="T8" fmla="*/ 173 w 1671"/>
                <a:gd name="T9" fmla="*/ 144 h 272"/>
                <a:gd name="T10" fmla="*/ 186 w 1671"/>
                <a:gd name="T11" fmla="*/ 134 h 272"/>
                <a:gd name="T12" fmla="*/ 215 w 1671"/>
                <a:gd name="T13" fmla="*/ 116 h 272"/>
                <a:gd name="T14" fmla="*/ 267 w 1671"/>
                <a:gd name="T15" fmla="*/ 94 h 272"/>
                <a:gd name="T16" fmla="*/ 345 w 1671"/>
                <a:gd name="T17" fmla="*/ 73 h 272"/>
                <a:gd name="T18" fmla="*/ 455 w 1671"/>
                <a:gd name="T19" fmla="*/ 53 h 272"/>
                <a:gd name="T20" fmla="*/ 603 w 1671"/>
                <a:gd name="T21" fmla="*/ 38 h 272"/>
                <a:gd name="T22" fmla="*/ 792 w 1671"/>
                <a:gd name="T23" fmla="*/ 33 h 272"/>
                <a:gd name="T24" fmla="*/ 905 w 1671"/>
                <a:gd name="T25" fmla="*/ 36 h 272"/>
                <a:gd name="T26" fmla="*/ 915 w 1671"/>
                <a:gd name="T27" fmla="*/ 37 h 272"/>
                <a:gd name="T28" fmla="*/ 935 w 1671"/>
                <a:gd name="T29" fmla="*/ 38 h 272"/>
                <a:gd name="T30" fmla="*/ 961 w 1671"/>
                <a:gd name="T31" fmla="*/ 41 h 272"/>
                <a:gd name="T32" fmla="*/ 997 w 1671"/>
                <a:gd name="T33" fmla="*/ 46 h 272"/>
                <a:gd name="T34" fmla="*/ 1038 w 1671"/>
                <a:gd name="T35" fmla="*/ 53 h 272"/>
                <a:gd name="T36" fmla="*/ 1087 w 1671"/>
                <a:gd name="T37" fmla="*/ 61 h 272"/>
                <a:gd name="T38" fmla="*/ 1138 w 1671"/>
                <a:gd name="T39" fmla="*/ 71 h 272"/>
                <a:gd name="T40" fmla="*/ 1196 w 1671"/>
                <a:gd name="T41" fmla="*/ 83 h 272"/>
                <a:gd name="T42" fmla="*/ 1256 w 1671"/>
                <a:gd name="T43" fmla="*/ 99 h 272"/>
                <a:gd name="T44" fmla="*/ 1319 w 1671"/>
                <a:gd name="T45" fmla="*/ 116 h 272"/>
                <a:gd name="T46" fmla="*/ 1383 w 1671"/>
                <a:gd name="T47" fmla="*/ 137 h 272"/>
                <a:gd name="T48" fmla="*/ 1448 w 1671"/>
                <a:gd name="T49" fmla="*/ 161 h 272"/>
                <a:gd name="T50" fmla="*/ 1514 w 1671"/>
                <a:gd name="T51" fmla="*/ 188 h 272"/>
                <a:gd name="T52" fmla="*/ 1577 w 1671"/>
                <a:gd name="T53" fmla="*/ 219 h 272"/>
                <a:gd name="T54" fmla="*/ 1641 w 1671"/>
                <a:gd name="T55" fmla="*/ 253 h 272"/>
                <a:gd name="T56" fmla="*/ 1669 w 1671"/>
                <a:gd name="T57" fmla="*/ 272 h 272"/>
                <a:gd name="T58" fmla="*/ 1665 w 1671"/>
                <a:gd name="T59" fmla="*/ 267 h 272"/>
                <a:gd name="T60" fmla="*/ 1656 w 1671"/>
                <a:gd name="T61" fmla="*/ 258 h 272"/>
                <a:gd name="T62" fmla="*/ 1640 w 1671"/>
                <a:gd name="T63" fmla="*/ 247 h 272"/>
                <a:gd name="T64" fmla="*/ 1619 w 1671"/>
                <a:gd name="T65" fmla="*/ 232 h 272"/>
                <a:gd name="T66" fmla="*/ 1592 w 1671"/>
                <a:gd name="T67" fmla="*/ 214 h 272"/>
                <a:gd name="T68" fmla="*/ 1560 w 1671"/>
                <a:gd name="T69" fmla="*/ 196 h 272"/>
                <a:gd name="T70" fmla="*/ 1521 w 1671"/>
                <a:gd name="T71" fmla="*/ 174 h 272"/>
                <a:gd name="T72" fmla="*/ 1475 w 1671"/>
                <a:gd name="T73" fmla="*/ 152 h 272"/>
                <a:gd name="T74" fmla="*/ 1423 w 1671"/>
                <a:gd name="T75" fmla="*/ 130 h 272"/>
                <a:gd name="T76" fmla="*/ 1363 w 1671"/>
                <a:gd name="T77" fmla="*/ 107 h 272"/>
                <a:gd name="T78" fmla="*/ 1296 w 1671"/>
                <a:gd name="T79" fmla="*/ 85 h 272"/>
                <a:gd name="T80" fmla="*/ 1223 w 1671"/>
                <a:gd name="T81" fmla="*/ 64 h 272"/>
                <a:gd name="T82" fmla="*/ 1141 w 1671"/>
                <a:gd name="T83" fmla="*/ 44 h 272"/>
                <a:gd name="T84" fmla="*/ 1051 w 1671"/>
                <a:gd name="T85" fmla="*/ 26 h 272"/>
                <a:gd name="T86" fmla="*/ 952 w 1671"/>
                <a:gd name="T87" fmla="*/ 10 h 272"/>
                <a:gd name="T88" fmla="*/ 895 w 1671"/>
                <a:gd name="T89" fmla="*/ 3 h 272"/>
                <a:gd name="T90" fmla="*/ 863 w 1671"/>
                <a:gd name="T91" fmla="*/ 2 h 272"/>
                <a:gd name="T92" fmla="*/ 801 w 1671"/>
                <a:gd name="T93" fmla="*/ 0 h 272"/>
                <a:gd name="T94" fmla="*/ 717 w 1671"/>
                <a:gd name="T95" fmla="*/ 0 h 272"/>
                <a:gd name="T96" fmla="*/ 614 w 1671"/>
                <a:gd name="T97" fmla="*/ 1 h 272"/>
                <a:gd name="T98" fmla="*/ 499 w 1671"/>
                <a:gd name="T99" fmla="*/ 6 h 272"/>
                <a:gd name="T100" fmla="*/ 376 w 1671"/>
                <a:gd name="T101" fmla="*/ 14 h 272"/>
                <a:gd name="T102" fmla="*/ 249 w 1671"/>
                <a:gd name="T103" fmla="*/ 28 h 272"/>
                <a:gd name="T104" fmla="*/ 185 w 1671"/>
                <a:gd name="T105" fmla="*/ 38 h 272"/>
                <a:gd name="T106" fmla="*/ 179 w 1671"/>
                <a:gd name="T107" fmla="*/ 43 h 272"/>
                <a:gd name="T108" fmla="*/ 166 w 1671"/>
                <a:gd name="T109" fmla="*/ 52 h 272"/>
                <a:gd name="T110" fmla="*/ 148 w 1671"/>
                <a:gd name="T111" fmla="*/ 62 h 272"/>
                <a:gd name="T112" fmla="*/ 124 w 1671"/>
                <a:gd name="T113" fmla="*/ 71 h 272"/>
                <a:gd name="T114" fmla="*/ 95 w 1671"/>
                <a:gd name="T115" fmla="*/ 77 h 272"/>
                <a:gd name="T116" fmla="*/ 60 w 1671"/>
                <a:gd name="T117" fmla="*/ 78 h 272"/>
                <a:gd name="T118" fmla="*/ 21 w 1671"/>
                <a:gd name="T119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1" h="272">
                  <a:moveTo>
                    <a:pt x="0" y="64"/>
                  </a:moveTo>
                  <a:lnTo>
                    <a:pt x="0" y="70"/>
                  </a:lnTo>
                  <a:lnTo>
                    <a:pt x="3" y="84"/>
                  </a:lnTo>
                  <a:lnTo>
                    <a:pt x="10" y="103"/>
                  </a:lnTo>
                  <a:lnTo>
                    <a:pt x="22" y="122"/>
                  </a:lnTo>
                  <a:lnTo>
                    <a:pt x="42" y="139"/>
                  </a:lnTo>
                  <a:lnTo>
                    <a:pt x="73" y="152"/>
                  </a:lnTo>
                  <a:lnTo>
                    <a:pt x="116" y="154"/>
                  </a:lnTo>
                  <a:lnTo>
                    <a:pt x="172" y="145"/>
                  </a:lnTo>
                  <a:lnTo>
                    <a:pt x="173" y="144"/>
                  </a:lnTo>
                  <a:lnTo>
                    <a:pt x="178" y="139"/>
                  </a:lnTo>
                  <a:lnTo>
                    <a:pt x="186" y="134"/>
                  </a:lnTo>
                  <a:lnTo>
                    <a:pt x="197" y="126"/>
                  </a:lnTo>
                  <a:lnTo>
                    <a:pt x="215" y="116"/>
                  </a:lnTo>
                  <a:lnTo>
                    <a:pt x="238" y="105"/>
                  </a:lnTo>
                  <a:lnTo>
                    <a:pt x="267" y="94"/>
                  </a:lnTo>
                  <a:lnTo>
                    <a:pt x="302" y="83"/>
                  </a:lnTo>
                  <a:lnTo>
                    <a:pt x="345" y="73"/>
                  </a:lnTo>
                  <a:lnTo>
                    <a:pt x="396" y="62"/>
                  </a:lnTo>
                  <a:lnTo>
                    <a:pt x="455" y="53"/>
                  </a:lnTo>
                  <a:lnTo>
                    <a:pt x="523" y="45"/>
                  </a:lnTo>
                  <a:lnTo>
                    <a:pt x="603" y="38"/>
                  </a:lnTo>
                  <a:lnTo>
                    <a:pt x="692" y="35"/>
                  </a:lnTo>
                  <a:lnTo>
                    <a:pt x="792" y="33"/>
                  </a:lnTo>
                  <a:lnTo>
                    <a:pt x="903" y="36"/>
                  </a:lnTo>
                  <a:lnTo>
                    <a:pt x="905" y="36"/>
                  </a:lnTo>
                  <a:lnTo>
                    <a:pt x="908" y="36"/>
                  </a:lnTo>
                  <a:lnTo>
                    <a:pt x="915" y="37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7" y="40"/>
                  </a:lnTo>
                  <a:lnTo>
                    <a:pt x="961" y="41"/>
                  </a:lnTo>
                  <a:lnTo>
                    <a:pt x="978" y="44"/>
                  </a:lnTo>
                  <a:lnTo>
                    <a:pt x="997" y="46"/>
                  </a:lnTo>
                  <a:lnTo>
                    <a:pt x="1016" y="49"/>
                  </a:lnTo>
                  <a:lnTo>
                    <a:pt x="1038" y="53"/>
                  </a:lnTo>
                  <a:lnTo>
                    <a:pt x="1061" y="56"/>
                  </a:lnTo>
                  <a:lnTo>
                    <a:pt x="1087" y="61"/>
                  </a:lnTo>
                  <a:lnTo>
                    <a:pt x="1112" y="66"/>
                  </a:lnTo>
                  <a:lnTo>
                    <a:pt x="1138" y="71"/>
                  </a:lnTo>
                  <a:lnTo>
                    <a:pt x="1167" y="77"/>
                  </a:lnTo>
                  <a:lnTo>
                    <a:pt x="1196" y="83"/>
                  </a:lnTo>
                  <a:lnTo>
                    <a:pt x="1226" y="91"/>
                  </a:lnTo>
                  <a:lnTo>
                    <a:pt x="1256" y="99"/>
                  </a:lnTo>
                  <a:lnTo>
                    <a:pt x="1287" y="107"/>
                  </a:lnTo>
                  <a:lnTo>
                    <a:pt x="1319" y="116"/>
                  </a:lnTo>
                  <a:lnTo>
                    <a:pt x="1350" y="127"/>
                  </a:lnTo>
                  <a:lnTo>
                    <a:pt x="1383" y="137"/>
                  </a:lnTo>
                  <a:lnTo>
                    <a:pt x="1416" y="149"/>
                  </a:lnTo>
                  <a:lnTo>
                    <a:pt x="1448" y="161"/>
                  </a:lnTo>
                  <a:lnTo>
                    <a:pt x="1481" y="174"/>
                  </a:lnTo>
                  <a:lnTo>
                    <a:pt x="1514" y="188"/>
                  </a:lnTo>
                  <a:lnTo>
                    <a:pt x="1546" y="203"/>
                  </a:lnTo>
                  <a:lnTo>
                    <a:pt x="1577" y="219"/>
                  </a:lnTo>
                  <a:lnTo>
                    <a:pt x="1610" y="235"/>
                  </a:lnTo>
                  <a:lnTo>
                    <a:pt x="1641" y="253"/>
                  </a:lnTo>
                  <a:lnTo>
                    <a:pt x="1671" y="272"/>
                  </a:lnTo>
                  <a:lnTo>
                    <a:pt x="1669" y="272"/>
                  </a:lnTo>
                  <a:lnTo>
                    <a:pt x="1668" y="270"/>
                  </a:lnTo>
                  <a:lnTo>
                    <a:pt x="1665" y="267"/>
                  </a:lnTo>
                  <a:lnTo>
                    <a:pt x="1661" y="263"/>
                  </a:lnTo>
                  <a:lnTo>
                    <a:pt x="1656" y="258"/>
                  </a:lnTo>
                  <a:lnTo>
                    <a:pt x="1649" y="253"/>
                  </a:lnTo>
                  <a:lnTo>
                    <a:pt x="1640" y="247"/>
                  </a:lnTo>
                  <a:lnTo>
                    <a:pt x="1630" y="240"/>
                  </a:lnTo>
                  <a:lnTo>
                    <a:pt x="1619" y="232"/>
                  </a:lnTo>
                  <a:lnTo>
                    <a:pt x="1606" y="224"/>
                  </a:lnTo>
                  <a:lnTo>
                    <a:pt x="1592" y="214"/>
                  </a:lnTo>
                  <a:lnTo>
                    <a:pt x="1577" y="205"/>
                  </a:lnTo>
                  <a:lnTo>
                    <a:pt x="1560" y="196"/>
                  </a:lnTo>
                  <a:lnTo>
                    <a:pt x="1540" y="185"/>
                  </a:lnTo>
                  <a:lnTo>
                    <a:pt x="1521" y="174"/>
                  </a:lnTo>
                  <a:lnTo>
                    <a:pt x="1499" y="164"/>
                  </a:lnTo>
                  <a:lnTo>
                    <a:pt x="1475" y="152"/>
                  </a:lnTo>
                  <a:lnTo>
                    <a:pt x="1449" y="142"/>
                  </a:lnTo>
                  <a:lnTo>
                    <a:pt x="1423" y="130"/>
                  </a:lnTo>
                  <a:lnTo>
                    <a:pt x="1394" y="119"/>
                  </a:lnTo>
                  <a:lnTo>
                    <a:pt x="1363" y="107"/>
                  </a:lnTo>
                  <a:lnTo>
                    <a:pt x="1331" y="97"/>
                  </a:lnTo>
                  <a:lnTo>
                    <a:pt x="1296" y="85"/>
                  </a:lnTo>
                  <a:lnTo>
                    <a:pt x="1261" y="75"/>
                  </a:lnTo>
                  <a:lnTo>
                    <a:pt x="1223" y="64"/>
                  </a:lnTo>
                  <a:lnTo>
                    <a:pt x="1182" y="54"/>
                  </a:lnTo>
                  <a:lnTo>
                    <a:pt x="1141" y="44"/>
                  </a:lnTo>
                  <a:lnTo>
                    <a:pt x="1097" y="35"/>
                  </a:lnTo>
                  <a:lnTo>
                    <a:pt x="1051" y="26"/>
                  </a:lnTo>
                  <a:lnTo>
                    <a:pt x="1003" y="18"/>
                  </a:lnTo>
                  <a:lnTo>
                    <a:pt x="952" y="10"/>
                  </a:lnTo>
                  <a:lnTo>
                    <a:pt x="900" y="3"/>
                  </a:lnTo>
                  <a:lnTo>
                    <a:pt x="895" y="3"/>
                  </a:lnTo>
                  <a:lnTo>
                    <a:pt x="883" y="2"/>
                  </a:lnTo>
                  <a:lnTo>
                    <a:pt x="863" y="2"/>
                  </a:lnTo>
                  <a:lnTo>
                    <a:pt x="836" y="1"/>
                  </a:lnTo>
                  <a:lnTo>
                    <a:pt x="801" y="0"/>
                  </a:lnTo>
                  <a:lnTo>
                    <a:pt x="762" y="0"/>
                  </a:lnTo>
                  <a:lnTo>
                    <a:pt x="717" y="0"/>
                  </a:lnTo>
                  <a:lnTo>
                    <a:pt x="667" y="0"/>
                  </a:lnTo>
                  <a:lnTo>
                    <a:pt x="614" y="1"/>
                  </a:lnTo>
                  <a:lnTo>
                    <a:pt x="558" y="3"/>
                  </a:lnTo>
                  <a:lnTo>
                    <a:pt x="499" y="6"/>
                  </a:lnTo>
                  <a:lnTo>
                    <a:pt x="438" y="9"/>
                  </a:lnTo>
                  <a:lnTo>
                    <a:pt x="376" y="14"/>
                  </a:lnTo>
                  <a:lnTo>
                    <a:pt x="313" y="21"/>
                  </a:lnTo>
                  <a:lnTo>
                    <a:pt x="249" y="28"/>
                  </a:lnTo>
                  <a:lnTo>
                    <a:pt x="186" y="37"/>
                  </a:lnTo>
                  <a:lnTo>
                    <a:pt x="185" y="38"/>
                  </a:lnTo>
                  <a:lnTo>
                    <a:pt x="182" y="40"/>
                  </a:lnTo>
                  <a:lnTo>
                    <a:pt x="179" y="43"/>
                  </a:lnTo>
                  <a:lnTo>
                    <a:pt x="173" y="47"/>
                  </a:lnTo>
                  <a:lnTo>
                    <a:pt x="166" y="52"/>
                  </a:lnTo>
                  <a:lnTo>
                    <a:pt x="158" y="58"/>
                  </a:lnTo>
                  <a:lnTo>
                    <a:pt x="148" y="62"/>
                  </a:lnTo>
                  <a:lnTo>
                    <a:pt x="136" y="67"/>
                  </a:lnTo>
                  <a:lnTo>
                    <a:pt x="124" y="71"/>
                  </a:lnTo>
                  <a:lnTo>
                    <a:pt x="110" y="75"/>
                  </a:lnTo>
                  <a:lnTo>
                    <a:pt x="95" y="77"/>
                  </a:lnTo>
                  <a:lnTo>
                    <a:pt x="79" y="78"/>
                  </a:lnTo>
                  <a:lnTo>
                    <a:pt x="60" y="78"/>
                  </a:lnTo>
                  <a:lnTo>
                    <a:pt x="42" y="76"/>
                  </a:lnTo>
                  <a:lnTo>
                    <a:pt x="21" y="7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117"/>
            <p:cNvSpPr>
              <a:spLocks/>
            </p:cNvSpPr>
            <p:nvPr/>
          </p:nvSpPr>
          <p:spPr bwMode="auto">
            <a:xfrm>
              <a:off x="3928" y="2524"/>
              <a:ext cx="690" cy="149"/>
            </a:xfrm>
            <a:custGeom>
              <a:avLst/>
              <a:gdLst>
                <a:gd name="T0" fmla="*/ 0 w 1067"/>
                <a:gd name="T1" fmla="*/ 0 h 243"/>
                <a:gd name="T2" fmla="*/ 0 w 1067"/>
                <a:gd name="T3" fmla="*/ 0 h 243"/>
                <a:gd name="T4" fmla="*/ 1 w 1067"/>
                <a:gd name="T5" fmla="*/ 1 h 243"/>
                <a:gd name="T6" fmla="*/ 4 w 1067"/>
                <a:gd name="T7" fmla="*/ 4 h 243"/>
                <a:gd name="T8" fmla="*/ 7 w 1067"/>
                <a:gd name="T9" fmla="*/ 6 h 243"/>
                <a:gd name="T10" fmla="*/ 12 w 1067"/>
                <a:gd name="T11" fmla="*/ 8 h 243"/>
                <a:gd name="T12" fmla="*/ 17 w 1067"/>
                <a:gd name="T13" fmla="*/ 12 h 243"/>
                <a:gd name="T14" fmla="*/ 24 w 1067"/>
                <a:gd name="T15" fmla="*/ 16 h 243"/>
                <a:gd name="T16" fmla="*/ 33 w 1067"/>
                <a:gd name="T17" fmla="*/ 21 h 243"/>
                <a:gd name="T18" fmla="*/ 44 w 1067"/>
                <a:gd name="T19" fmla="*/ 26 h 243"/>
                <a:gd name="T20" fmla="*/ 56 w 1067"/>
                <a:gd name="T21" fmla="*/ 31 h 243"/>
                <a:gd name="T22" fmla="*/ 70 w 1067"/>
                <a:gd name="T23" fmla="*/ 37 h 243"/>
                <a:gd name="T24" fmla="*/ 86 w 1067"/>
                <a:gd name="T25" fmla="*/ 44 h 243"/>
                <a:gd name="T26" fmla="*/ 106 w 1067"/>
                <a:gd name="T27" fmla="*/ 51 h 243"/>
                <a:gd name="T28" fmla="*/ 127 w 1067"/>
                <a:gd name="T29" fmla="*/ 59 h 243"/>
                <a:gd name="T30" fmla="*/ 151 w 1067"/>
                <a:gd name="T31" fmla="*/ 66 h 243"/>
                <a:gd name="T32" fmla="*/ 177 w 1067"/>
                <a:gd name="T33" fmla="*/ 75 h 243"/>
                <a:gd name="T34" fmla="*/ 206 w 1067"/>
                <a:gd name="T35" fmla="*/ 83 h 243"/>
                <a:gd name="T36" fmla="*/ 238 w 1067"/>
                <a:gd name="T37" fmla="*/ 92 h 243"/>
                <a:gd name="T38" fmla="*/ 273 w 1067"/>
                <a:gd name="T39" fmla="*/ 102 h 243"/>
                <a:gd name="T40" fmla="*/ 311 w 1067"/>
                <a:gd name="T41" fmla="*/ 111 h 243"/>
                <a:gd name="T42" fmla="*/ 354 w 1067"/>
                <a:gd name="T43" fmla="*/ 121 h 243"/>
                <a:gd name="T44" fmla="*/ 399 w 1067"/>
                <a:gd name="T45" fmla="*/ 132 h 243"/>
                <a:gd name="T46" fmla="*/ 447 w 1067"/>
                <a:gd name="T47" fmla="*/ 142 h 243"/>
                <a:gd name="T48" fmla="*/ 499 w 1067"/>
                <a:gd name="T49" fmla="*/ 152 h 243"/>
                <a:gd name="T50" fmla="*/ 555 w 1067"/>
                <a:gd name="T51" fmla="*/ 163 h 243"/>
                <a:gd name="T52" fmla="*/ 615 w 1067"/>
                <a:gd name="T53" fmla="*/ 174 h 243"/>
                <a:gd name="T54" fmla="*/ 680 w 1067"/>
                <a:gd name="T55" fmla="*/ 186 h 243"/>
                <a:gd name="T56" fmla="*/ 748 w 1067"/>
                <a:gd name="T57" fmla="*/ 197 h 243"/>
                <a:gd name="T58" fmla="*/ 821 w 1067"/>
                <a:gd name="T59" fmla="*/ 209 h 243"/>
                <a:gd name="T60" fmla="*/ 899 w 1067"/>
                <a:gd name="T61" fmla="*/ 220 h 243"/>
                <a:gd name="T62" fmla="*/ 980 w 1067"/>
                <a:gd name="T63" fmla="*/ 232 h 243"/>
                <a:gd name="T64" fmla="*/ 1067 w 1067"/>
                <a:gd name="T65" fmla="*/ 243 h 243"/>
                <a:gd name="T66" fmla="*/ 0 w 1067"/>
                <a:gd name="T6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24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2" y="8"/>
                  </a:lnTo>
                  <a:lnTo>
                    <a:pt x="17" y="12"/>
                  </a:lnTo>
                  <a:lnTo>
                    <a:pt x="24" y="16"/>
                  </a:lnTo>
                  <a:lnTo>
                    <a:pt x="33" y="21"/>
                  </a:lnTo>
                  <a:lnTo>
                    <a:pt x="44" y="26"/>
                  </a:lnTo>
                  <a:lnTo>
                    <a:pt x="56" y="31"/>
                  </a:lnTo>
                  <a:lnTo>
                    <a:pt x="70" y="37"/>
                  </a:lnTo>
                  <a:lnTo>
                    <a:pt x="86" y="44"/>
                  </a:lnTo>
                  <a:lnTo>
                    <a:pt x="106" y="51"/>
                  </a:lnTo>
                  <a:lnTo>
                    <a:pt x="127" y="59"/>
                  </a:lnTo>
                  <a:lnTo>
                    <a:pt x="151" y="66"/>
                  </a:lnTo>
                  <a:lnTo>
                    <a:pt x="177" y="75"/>
                  </a:lnTo>
                  <a:lnTo>
                    <a:pt x="206" y="83"/>
                  </a:lnTo>
                  <a:lnTo>
                    <a:pt x="238" y="92"/>
                  </a:lnTo>
                  <a:lnTo>
                    <a:pt x="273" y="102"/>
                  </a:lnTo>
                  <a:lnTo>
                    <a:pt x="311" y="111"/>
                  </a:lnTo>
                  <a:lnTo>
                    <a:pt x="354" y="121"/>
                  </a:lnTo>
                  <a:lnTo>
                    <a:pt x="399" y="132"/>
                  </a:lnTo>
                  <a:lnTo>
                    <a:pt x="447" y="142"/>
                  </a:lnTo>
                  <a:lnTo>
                    <a:pt x="499" y="152"/>
                  </a:lnTo>
                  <a:lnTo>
                    <a:pt x="555" y="163"/>
                  </a:lnTo>
                  <a:lnTo>
                    <a:pt x="615" y="174"/>
                  </a:lnTo>
                  <a:lnTo>
                    <a:pt x="680" y="186"/>
                  </a:lnTo>
                  <a:lnTo>
                    <a:pt x="748" y="197"/>
                  </a:lnTo>
                  <a:lnTo>
                    <a:pt x="821" y="209"/>
                  </a:lnTo>
                  <a:lnTo>
                    <a:pt x="899" y="220"/>
                  </a:lnTo>
                  <a:lnTo>
                    <a:pt x="980" y="232"/>
                  </a:lnTo>
                  <a:lnTo>
                    <a:pt x="1067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118"/>
            <p:cNvSpPr>
              <a:spLocks/>
            </p:cNvSpPr>
            <p:nvPr/>
          </p:nvSpPr>
          <p:spPr bwMode="auto">
            <a:xfrm>
              <a:off x="5076" y="2549"/>
              <a:ext cx="226" cy="108"/>
            </a:xfrm>
            <a:custGeom>
              <a:avLst/>
              <a:gdLst>
                <a:gd name="T0" fmla="*/ 188 w 348"/>
                <a:gd name="T1" fmla="*/ 169 h 174"/>
                <a:gd name="T2" fmla="*/ 222 w 348"/>
                <a:gd name="T3" fmla="*/ 174 h 174"/>
                <a:gd name="T4" fmla="*/ 255 w 348"/>
                <a:gd name="T5" fmla="*/ 174 h 174"/>
                <a:gd name="T6" fmla="*/ 282 w 348"/>
                <a:gd name="T7" fmla="*/ 172 h 174"/>
                <a:gd name="T8" fmla="*/ 306 w 348"/>
                <a:gd name="T9" fmla="*/ 166 h 174"/>
                <a:gd name="T10" fmla="*/ 326 w 348"/>
                <a:gd name="T11" fmla="*/ 158 h 174"/>
                <a:gd name="T12" fmla="*/ 340 w 348"/>
                <a:gd name="T13" fmla="*/ 146 h 174"/>
                <a:gd name="T14" fmla="*/ 347 w 348"/>
                <a:gd name="T15" fmla="*/ 132 h 174"/>
                <a:gd name="T16" fmla="*/ 348 w 348"/>
                <a:gd name="T17" fmla="*/ 116 h 174"/>
                <a:gd name="T18" fmla="*/ 346 w 348"/>
                <a:gd name="T19" fmla="*/ 108 h 174"/>
                <a:gd name="T20" fmla="*/ 342 w 348"/>
                <a:gd name="T21" fmla="*/ 99 h 174"/>
                <a:gd name="T22" fmla="*/ 336 w 348"/>
                <a:gd name="T23" fmla="*/ 91 h 174"/>
                <a:gd name="T24" fmla="*/ 330 w 348"/>
                <a:gd name="T25" fmla="*/ 82 h 174"/>
                <a:gd name="T26" fmla="*/ 320 w 348"/>
                <a:gd name="T27" fmla="*/ 74 h 174"/>
                <a:gd name="T28" fmla="*/ 311 w 348"/>
                <a:gd name="T29" fmla="*/ 66 h 174"/>
                <a:gd name="T30" fmla="*/ 300 w 348"/>
                <a:gd name="T31" fmla="*/ 57 h 174"/>
                <a:gd name="T32" fmla="*/ 288 w 348"/>
                <a:gd name="T33" fmla="*/ 49 h 174"/>
                <a:gd name="T34" fmla="*/ 274 w 348"/>
                <a:gd name="T35" fmla="*/ 42 h 174"/>
                <a:gd name="T36" fmla="*/ 260 w 348"/>
                <a:gd name="T37" fmla="*/ 36 h 174"/>
                <a:gd name="T38" fmla="*/ 245 w 348"/>
                <a:gd name="T39" fmla="*/ 29 h 174"/>
                <a:gd name="T40" fmla="*/ 229 w 348"/>
                <a:gd name="T41" fmla="*/ 23 h 174"/>
                <a:gd name="T42" fmla="*/ 213 w 348"/>
                <a:gd name="T43" fmla="*/ 17 h 174"/>
                <a:gd name="T44" fmla="*/ 196 w 348"/>
                <a:gd name="T45" fmla="*/ 12 h 174"/>
                <a:gd name="T46" fmla="*/ 179 w 348"/>
                <a:gd name="T47" fmla="*/ 8 h 174"/>
                <a:gd name="T48" fmla="*/ 160 w 348"/>
                <a:gd name="T49" fmla="*/ 4 h 174"/>
                <a:gd name="T50" fmla="*/ 126 w 348"/>
                <a:gd name="T51" fmla="*/ 0 h 174"/>
                <a:gd name="T52" fmla="*/ 93 w 348"/>
                <a:gd name="T53" fmla="*/ 0 h 174"/>
                <a:gd name="T54" fmla="*/ 66 w 348"/>
                <a:gd name="T55" fmla="*/ 2 h 174"/>
                <a:gd name="T56" fmla="*/ 42 w 348"/>
                <a:gd name="T57" fmla="*/ 8 h 174"/>
                <a:gd name="T58" fmla="*/ 22 w 348"/>
                <a:gd name="T59" fmla="*/ 16 h 174"/>
                <a:gd name="T60" fmla="*/ 9 w 348"/>
                <a:gd name="T61" fmla="*/ 27 h 174"/>
                <a:gd name="T62" fmla="*/ 1 w 348"/>
                <a:gd name="T63" fmla="*/ 41 h 174"/>
                <a:gd name="T64" fmla="*/ 0 w 348"/>
                <a:gd name="T65" fmla="*/ 57 h 174"/>
                <a:gd name="T66" fmla="*/ 2 w 348"/>
                <a:gd name="T67" fmla="*/ 66 h 174"/>
                <a:gd name="T68" fmla="*/ 7 w 348"/>
                <a:gd name="T69" fmla="*/ 75 h 174"/>
                <a:gd name="T70" fmla="*/ 12 w 348"/>
                <a:gd name="T71" fmla="*/ 83 h 174"/>
                <a:gd name="T72" fmla="*/ 20 w 348"/>
                <a:gd name="T73" fmla="*/ 92 h 174"/>
                <a:gd name="T74" fmla="*/ 28 w 348"/>
                <a:gd name="T75" fmla="*/ 100 h 174"/>
                <a:gd name="T76" fmla="*/ 38 w 348"/>
                <a:gd name="T77" fmla="*/ 108 h 174"/>
                <a:gd name="T78" fmla="*/ 48 w 348"/>
                <a:gd name="T79" fmla="*/ 116 h 174"/>
                <a:gd name="T80" fmla="*/ 61 w 348"/>
                <a:gd name="T81" fmla="*/ 124 h 174"/>
                <a:gd name="T82" fmla="*/ 74 w 348"/>
                <a:gd name="T83" fmla="*/ 131 h 174"/>
                <a:gd name="T84" fmla="*/ 88 w 348"/>
                <a:gd name="T85" fmla="*/ 138 h 174"/>
                <a:gd name="T86" fmla="*/ 103 w 348"/>
                <a:gd name="T87" fmla="*/ 145 h 174"/>
                <a:gd name="T88" fmla="*/ 119 w 348"/>
                <a:gd name="T89" fmla="*/ 151 h 174"/>
                <a:gd name="T90" fmla="*/ 135 w 348"/>
                <a:gd name="T91" fmla="*/ 157 h 174"/>
                <a:gd name="T92" fmla="*/ 152 w 348"/>
                <a:gd name="T93" fmla="*/ 161 h 174"/>
                <a:gd name="T94" fmla="*/ 169 w 348"/>
                <a:gd name="T95" fmla="*/ 166 h 174"/>
                <a:gd name="T96" fmla="*/ 188 w 348"/>
                <a:gd name="T97" fmla="*/ 16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8" h="174">
                  <a:moveTo>
                    <a:pt x="188" y="169"/>
                  </a:moveTo>
                  <a:lnTo>
                    <a:pt x="222" y="174"/>
                  </a:lnTo>
                  <a:lnTo>
                    <a:pt x="255" y="174"/>
                  </a:lnTo>
                  <a:lnTo>
                    <a:pt x="282" y="172"/>
                  </a:lnTo>
                  <a:lnTo>
                    <a:pt x="306" y="166"/>
                  </a:lnTo>
                  <a:lnTo>
                    <a:pt x="326" y="158"/>
                  </a:lnTo>
                  <a:lnTo>
                    <a:pt x="340" y="146"/>
                  </a:lnTo>
                  <a:lnTo>
                    <a:pt x="347" y="132"/>
                  </a:lnTo>
                  <a:lnTo>
                    <a:pt x="348" y="116"/>
                  </a:lnTo>
                  <a:lnTo>
                    <a:pt x="346" y="108"/>
                  </a:lnTo>
                  <a:lnTo>
                    <a:pt x="342" y="99"/>
                  </a:lnTo>
                  <a:lnTo>
                    <a:pt x="336" y="91"/>
                  </a:lnTo>
                  <a:lnTo>
                    <a:pt x="330" y="82"/>
                  </a:lnTo>
                  <a:lnTo>
                    <a:pt x="320" y="74"/>
                  </a:lnTo>
                  <a:lnTo>
                    <a:pt x="311" y="66"/>
                  </a:lnTo>
                  <a:lnTo>
                    <a:pt x="300" y="57"/>
                  </a:lnTo>
                  <a:lnTo>
                    <a:pt x="288" y="49"/>
                  </a:lnTo>
                  <a:lnTo>
                    <a:pt x="274" y="42"/>
                  </a:lnTo>
                  <a:lnTo>
                    <a:pt x="260" y="36"/>
                  </a:lnTo>
                  <a:lnTo>
                    <a:pt x="245" y="29"/>
                  </a:lnTo>
                  <a:lnTo>
                    <a:pt x="229" y="23"/>
                  </a:lnTo>
                  <a:lnTo>
                    <a:pt x="213" y="17"/>
                  </a:lnTo>
                  <a:lnTo>
                    <a:pt x="196" y="12"/>
                  </a:lnTo>
                  <a:lnTo>
                    <a:pt x="179" y="8"/>
                  </a:lnTo>
                  <a:lnTo>
                    <a:pt x="160" y="4"/>
                  </a:lnTo>
                  <a:lnTo>
                    <a:pt x="126" y="0"/>
                  </a:lnTo>
                  <a:lnTo>
                    <a:pt x="93" y="0"/>
                  </a:lnTo>
                  <a:lnTo>
                    <a:pt x="66" y="2"/>
                  </a:lnTo>
                  <a:lnTo>
                    <a:pt x="42" y="8"/>
                  </a:lnTo>
                  <a:lnTo>
                    <a:pt x="22" y="16"/>
                  </a:lnTo>
                  <a:lnTo>
                    <a:pt x="9" y="27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7" y="75"/>
                  </a:lnTo>
                  <a:lnTo>
                    <a:pt x="12" y="83"/>
                  </a:lnTo>
                  <a:lnTo>
                    <a:pt x="20" y="92"/>
                  </a:lnTo>
                  <a:lnTo>
                    <a:pt x="28" y="100"/>
                  </a:lnTo>
                  <a:lnTo>
                    <a:pt x="38" y="108"/>
                  </a:lnTo>
                  <a:lnTo>
                    <a:pt x="48" y="116"/>
                  </a:lnTo>
                  <a:lnTo>
                    <a:pt x="61" y="124"/>
                  </a:lnTo>
                  <a:lnTo>
                    <a:pt x="74" y="131"/>
                  </a:lnTo>
                  <a:lnTo>
                    <a:pt x="88" y="138"/>
                  </a:lnTo>
                  <a:lnTo>
                    <a:pt x="103" y="145"/>
                  </a:lnTo>
                  <a:lnTo>
                    <a:pt x="119" y="151"/>
                  </a:lnTo>
                  <a:lnTo>
                    <a:pt x="135" y="157"/>
                  </a:lnTo>
                  <a:lnTo>
                    <a:pt x="152" y="161"/>
                  </a:lnTo>
                  <a:lnTo>
                    <a:pt x="169" y="166"/>
                  </a:lnTo>
                  <a:lnTo>
                    <a:pt x="188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119"/>
            <p:cNvSpPr>
              <a:spLocks/>
            </p:cNvSpPr>
            <p:nvPr/>
          </p:nvSpPr>
          <p:spPr bwMode="auto">
            <a:xfrm>
              <a:off x="5114" y="2572"/>
              <a:ext cx="144" cy="70"/>
            </a:xfrm>
            <a:custGeom>
              <a:avLst/>
              <a:gdLst>
                <a:gd name="T0" fmla="*/ 119 w 222"/>
                <a:gd name="T1" fmla="*/ 109 h 113"/>
                <a:gd name="T2" fmla="*/ 141 w 222"/>
                <a:gd name="T3" fmla="*/ 112 h 113"/>
                <a:gd name="T4" fmla="*/ 162 w 222"/>
                <a:gd name="T5" fmla="*/ 113 h 113"/>
                <a:gd name="T6" fmla="*/ 181 w 222"/>
                <a:gd name="T7" fmla="*/ 110 h 113"/>
                <a:gd name="T8" fmla="*/ 195 w 222"/>
                <a:gd name="T9" fmla="*/ 107 h 113"/>
                <a:gd name="T10" fmla="*/ 208 w 222"/>
                <a:gd name="T11" fmla="*/ 102 h 113"/>
                <a:gd name="T12" fmla="*/ 216 w 222"/>
                <a:gd name="T13" fmla="*/ 94 h 113"/>
                <a:gd name="T14" fmla="*/ 221 w 222"/>
                <a:gd name="T15" fmla="*/ 86 h 113"/>
                <a:gd name="T16" fmla="*/ 222 w 222"/>
                <a:gd name="T17" fmla="*/ 76 h 113"/>
                <a:gd name="T18" fmla="*/ 219 w 222"/>
                <a:gd name="T19" fmla="*/ 64 h 113"/>
                <a:gd name="T20" fmla="*/ 210 w 222"/>
                <a:gd name="T21" fmla="*/ 53 h 113"/>
                <a:gd name="T22" fmla="*/ 198 w 222"/>
                <a:gd name="T23" fmla="*/ 42 h 113"/>
                <a:gd name="T24" fmla="*/ 183 w 222"/>
                <a:gd name="T25" fmla="*/ 32 h 113"/>
                <a:gd name="T26" fmla="*/ 166 w 222"/>
                <a:gd name="T27" fmla="*/ 23 h 113"/>
                <a:gd name="T28" fmla="*/ 146 w 222"/>
                <a:gd name="T29" fmla="*/ 15 h 113"/>
                <a:gd name="T30" fmla="*/ 125 w 222"/>
                <a:gd name="T31" fmla="*/ 8 h 113"/>
                <a:gd name="T32" fmla="*/ 102 w 222"/>
                <a:gd name="T33" fmla="*/ 3 h 113"/>
                <a:gd name="T34" fmla="*/ 80 w 222"/>
                <a:gd name="T35" fmla="*/ 1 h 113"/>
                <a:gd name="T36" fmla="*/ 60 w 222"/>
                <a:gd name="T37" fmla="*/ 0 h 113"/>
                <a:gd name="T38" fmla="*/ 41 w 222"/>
                <a:gd name="T39" fmla="*/ 2 h 113"/>
                <a:gd name="T40" fmla="*/ 26 w 222"/>
                <a:gd name="T41" fmla="*/ 5 h 113"/>
                <a:gd name="T42" fmla="*/ 13 w 222"/>
                <a:gd name="T43" fmla="*/ 11 h 113"/>
                <a:gd name="T44" fmla="*/ 5 w 222"/>
                <a:gd name="T45" fmla="*/ 18 h 113"/>
                <a:gd name="T46" fmla="*/ 0 w 222"/>
                <a:gd name="T47" fmla="*/ 27 h 113"/>
                <a:gd name="T48" fmla="*/ 0 w 222"/>
                <a:gd name="T49" fmla="*/ 38 h 113"/>
                <a:gd name="T50" fmla="*/ 3 w 222"/>
                <a:gd name="T51" fmla="*/ 48 h 113"/>
                <a:gd name="T52" fmla="*/ 11 w 222"/>
                <a:gd name="T53" fmla="*/ 60 h 113"/>
                <a:gd name="T54" fmla="*/ 23 w 222"/>
                <a:gd name="T55" fmla="*/ 70 h 113"/>
                <a:gd name="T56" fmla="*/ 38 w 222"/>
                <a:gd name="T57" fmla="*/ 80 h 113"/>
                <a:gd name="T58" fmla="*/ 55 w 222"/>
                <a:gd name="T59" fmla="*/ 90 h 113"/>
                <a:gd name="T60" fmla="*/ 76 w 222"/>
                <a:gd name="T61" fmla="*/ 98 h 113"/>
                <a:gd name="T62" fmla="*/ 96 w 222"/>
                <a:gd name="T63" fmla="*/ 105 h 113"/>
                <a:gd name="T64" fmla="*/ 119 w 222"/>
                <a:gd name="T65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113">
                  <a:moveTo>
                    <a:pt x="119" y="109"/>
                  </a:moveTo>
                  <a:lnTo>
                    <a:pt x="141" y="112"/>
                  </a:lnTo>
                  <a:lnTo>
                    <a:pt x="162" y="113"/>
                  </a:lnTo>
                  <a:lnTo>
                    <a:pt x="181" y="110"/>
                  </a:lnTo>
                  <a:lnTo>
                    <a:pt x="195" y="107"/>
                  </a:lnTo>
                  <a:lnTo>
                    <a:pt x="208" y="102"/>
                  </a:lnTo>
                  <a:lnTo>
                    <a:pt x="216" y="94"/>
                  </a:lnTo>
                  <a:lnTo>
                    <a:pt x="221" y="86"/>
                  </a:lnTo>
                  <a:lnTo>
                    <a:pt x="222" y="76"/>
                  </a:lnTo>
                  <a:lnTo>
                    <a:pt x="219" y="64"/>
                  </a:lnTo>
                  <a:lnTo>
                    <a:pt x="210" y="53"/>
                  </a:lnTo>
                  <a:lnTo>
                    <a:pt x="198" y="42"/>
                  </a:lnTo>
                  <a:lnTo>
                    <a:pt x="183" y="32"/>
                  </a:lnTo>
                  <a:lnTo>
                    <a:pt x="166" y="23"/>
                  </a:lnTo>
                  <a:lnTo>
                    <a:pt x="146" y="15"/>
                  </a:lnTo>
                  <a:lnTo>
                    <a:pt x="125" y="8"/>
                  </a:lnTo>
                  <a:lnTo>
                    <a:pt x="102" y="3"/>
                  </a:lnTo>
                  <a:lnTo>
                    <a:pt x="80" y="1"/>
                  </a:lnTo>
                  <a:lnTo>
                    <a:pt x="60" y="0"/>
                  </a:lnTo>
                  <a:lnTo>
                    <a:pt x="41" y="2"/>
                  </a:lnTo>
                  <a:lnTo>
                    <a:pt x="26" y="5"/>
                  </a:lnTo>
                  <a:lnTo>
                    <a:pt x="13" y="11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3" y="70"/>
                  </a:lnTo>
                  <a:lnTo>
                    <a:pt x="38" y="80"/>
                  </a:lnTo>
                  <a:lnTo>
                    <a:pt x="55" y="90"/>
                  </a:lnTo>
                  <a:lnTo>
                    <a:pt x="76" y="98"/>
                  </a:lnTo>
                  <a:lnTo>
                    <a:pt x="96" y="105"/>
                  </a:lnTo>
                  <a:lnTo>
                    <a:pt x="11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120"/>
            <p:cNvSpPr>
              <a:spLocks/>
            </p:cNvSpPr>
            <p:nvPr/>
          </p:nvSpPr>
          <p:spPr bwMode="auto">
            <a:xfrm>
              <a:off x="4871" y="2557"/>
              <a:ext cx="47" cy="69"/>
            </a:xfrm>
            <a:custGeom>
              <a:avLst/>
              <a:gdLst>
                <a:gd name="T0" fmla="*/ 67 w 74"/>
                <a:gd name="T1" fmla="*/ 0 h 113"/>
                <a:gd name="T2" fmla="*/ 68 w 74"/>
                <a:gd name="T3" fmla="*/ 5 h 113"/>
                <a:gd name="T4" fmla="*/ 72 w 74"/>
                <a:gd name="T5" fmla="*/ 16 h 113"/>
                <a:gd name="T6" fmla="*/ 74 w 74"/>
                <a:gd name="T7" fmla="*/ 34 h 113"/>
                <a:gd name="T8" fmla="*/ 74 w 74"/>
                <a:gd name="T9" fmla="*/ 53 h 113"/>
                <a:gd name="T10" fmla="*/ 68 w 74"/>
                <a:gd name="T11" fmla="*/ 74 h 113"/>
                <a:gd name="T12" fmla="*/ 55 w 74"/>
                <a:gd name="T13" fmla="*/ 93 h 113"/>
                <a:gd name="T14" fmla="*/ 34 w 74"/>
                <a:gd name="T15" fmla="*/ 106 h 113"/>
                <a:gd name="T16" fmla="*/ 0 w 74"/>
                <a:gd name="T17" fmla="*/ 113 h 113"/>
                <a:gd name="T18" fmla="*/ 67 w 7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13">
                  <a:moveTo>
                    <a:pt x="67" y="0"/>
                  </a:moveTo>
                  <a:lnTo>
                    <a:pt x="68" y="5"/>
                  </a:lnTo>
                  <a:lnTo>
                    <a:pt x="72" y="16"/>
                  </a:lnTo>
                  <a:lnTo>
                    <a:pt x="74" y="34"/>
                  </a:lnTo>
                  <a:lnTo>
                    <a:pt x="74" y="53"/>
                  </a:lnTo>
                  <a:lnTo>
                    <a:pt x="68" y="74"/>
                  </a:lnTo>
                  <a:lnTo>
                    <a:pt x="55" y="93"/>
                  </a:lnTo>
                  <a:lnTo>
                    <a:pt x="34" y="106"/>
                  </a:lnTo>
                  <a:lnTo>
                    <a:pt x="0" y="1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121"/>
            <p:cNvSpPr>
              <a:spLocks/>
            </p:cNvSpPr>
            <p:nvPr/>
          </p:nvSpPr>
          <p:spPr bwMode="auto">
            <a:xfrm>
              <a:off x="5069" y="2315"/>
              <a:ext cx="156" cy="145"/>
            </a:xfrm>
            <a:custGeom>
              <a:avLst/>
              <a:gdLst>
                <a:gd name="T0" fmla="*/ 127 w 242"/>
                <a:gd name="T1" fmla="*/ 235 h 235"/>
                <a:gd name="T2" fmla="*/ 151 w 242"/>
                <a:gd name="T3" fmla="*/ 234 h 235"/>
                <a:gd name="T4" fmla="*/ 174 w 242"/>
                <a:gd name="T5" fmla="*/ 229 h 235"/>
                <a:gd name="T6" fmla="*/ 194 w 242"/>
                <a:gd name="T7" fmla="*/ 219 h 235"/>
                <a:gd name="T8" fmla="*/ 211 w 242"/>
                <a:gd name="T9" fmla="*/ 205 h 235"/>
                <a:gd name="T10" fmla="*/ 225 w 242"/>
                <a:gd name="T11" fmla="*/ 189 h 235"/>
                <a:gd name="T12" fmla="*/ 235 w 242"/>
                <a:gd name="T13" fmla="*/ 170 h 235"/>
                <a:gd name="T14" fmla="*/ 241 w 242"/>
                <a:gd name="T15" fmla="*/ 148 h 235"/>
                <a:gd name="T16" fmla="*/ 242 w 242"/>
                <a:gd name="T17" fmla="*/ 124 h 235"/>
                <a:gd name="T18" fmla="*/ 239 w 242"/>
                <a:gd name="T19" fmla="*/ 99 h 235"/>
                <a:gd name="T20" fmla="*/ 231 w 242"/>
                <a:gd name="T21" fmla="*/ 78 h 235"/>
                <a:gd name="T22" fmla="*/ 219 w 242"/>
                <a:gd name="T23" fmla="*/ 57 h 235"/>
                <a:gd name="T24" fmla="*/ 203 w 242"/>
                <a:gd name="T25" fmla="*/ 38 h 235"/>
                <a:gd name="T26" fmla="*/ 185 w 242"/>
                <a:gd name="T27" fmla="*/ 23 h 235"/>
                <a:gd name="T28" fmla="*/ 163 w 242"/>
                <a:gd name="T29" fmla="*/ 12 h 235"/>
                <a:gd name="T30" fmla="*/ 140 w 242"/>
                <a:gd name="T31" fmla="*/ 4 h 235"/>
                <a:gd name="T32" fmla="*/ 116 w 242"/>
                <a:gd name="T33" fmla="*/ 0 h 235"/>
                <a:gd name="T34" fmla="*/ 91 w 242"/>
                <a:gd name="T35" fmla="*/ 1 h 235"/>
                <a:gd name="T36" fmla="*/ 68 w 242"/>
                <a:gd name="T37" fmla="*/ 7 h 235"/>
                <a:gd name="T38" fmla="*/ 49 w 242"/>
                <a:gd name="T39" fmla="*/ 18 h 235"/>
                <a:gd name="T40" fmla="*/ 32 w 242"/>
                <a:gd name="T41" fmla="*/ 30 h 235"/>
                <a:gd name="T42" fmla="*/ 18 w 242"/>
                <a:gd name="T43" fmla="*/ 48 h 235"/>
                <a:gd name="T44" fmla="*/ 7 w 242"/>
                <a:gd name="T45" fmla="*/ 67 h 235"/>
                <a:gd name="T46" fmla="*/ 2 w 242"/>
                <a:gd name="T47" fmla="*/ 89 h 235"/>
                <a:gd name="T48" fmla="*/ 0 w 242"/>
                <a:gd name="T49" fmla="*/ 113 h 235"/>
                <a:gd name="T50" fmla="*/ 4 w 242"/>
                <a:gd name="T51" fmla="*/ 137 h 235"/>
                <a:gd name="T52" fmla="*/ 12 w 242"/>
                <a:gd name="T53" fmla="*/ 159 h 235"/>
                <a:gd name="T54" fmla="*/ 25 w 242"/>
                <a:gd name="T55" fmla="*/ 180 h 235"/>
                <a:gd name="T56" fmla="*/ 40 w 242"/>
                <a:gd name="T57" fmla="*/ 199 h 235"/>
                <a:gd name="T58" fmla="*/ 58 w 242"/>
                <a:gd name="T59" fmla="*/ 214 h 235"/>
                <a:gd name="T60" fmla="*/ 80 w 242"/>
                <a:gd name="T61" fmla="*/ 225 h 235"/>
                <a:gd name="T62" fmla="*/ 103 w 242"/>
                <a:gd name="T63" fmla="*/ 232 h 235"/>
                <a:gd name="T64" fmla="*/ 127 w 242"/>
                <a:gd name="T6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35">
                  <a:moveTo>
                    <a:pt x="127" y="235"/>
                  </a:moveTo>
                  <a:lnTo>
                    <a:pt x="151" y="234"/>
                  </a:lnTo>
                  <a:lnTo>
                    <a:pt x="174" y="229"/>
                  </a:lnTo>
                  <a:lnTo>
                    <a:pt x="194" y="219"/>
                  </a:lnTo>
                  <a:lnTo>
                    <a:pt x="211" y="205"/>
                  </a:lnTo>
                  <a:lnTo>
                    <a:pt x="225" y="189"/>
                  </a:lnTo>
                  <a:lnTo>
                    <a:pt x="235" y="170"/>
                  </a:lnTo>
                  <a:lnTo>
                    <a:pt x="241" y="148"/>
                  </a:lnTo>
                  <a:lnTo>
                    <a:pt x="242" y="12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19" y="57"/>
                  </a:lnTo>
                  <a:lnTo>
                    <a:pt x="203" y="38"/>
                  </a:lnTo>
                  <a:lnTo>
                    <a:pt x="185" y="23"/>
                  </a:lnTo>
                  <a:lnTo>
                    <a:pt x="163" y="12"/>
                  </a:lnTo>
                  <a:lnTo>
                    <a:pt x="140" y="4"/>
                  </a:lnTo>
                  <a:lnTo>
                    <a:pt x="116" y="0"/>
                  </a:lnTo>
                  <a:lnTo>
                    <a:pt x="91" y="1"/>
                  </a:lnTo>
                  <a:lnTo>
                    <a:pt x="68" y="7"/>
                  </a:lnTo>
                  <a:lnTo>
                    <a:pt x="49" y="18"/>
                  </a:lnTo>
                  <a:lnTo>
                    <a:pt x="32" y="30"/>
                  </a:lnTo>
                  <a:lnTo>
                    <a:pt x="18" y="48"/>
                  </a:lnTo>
                  <a:lnTo>
                    <a:pt x="7" y="67"/>
                  </a:lnTo>
                  <a:lnTo>
                    <a:pt x="2" y="89"/>
                  </a:lnTo>
                  <a:lnTo>
                    <a:pt x="0" y="113"/>
                  </a:lnTo>
                  <a:lnTo>
                    <a:pt x="4" y="137"/>
                  </a:lnTo>
                  <a:lnTo>
                    <a:pt x="12" y="159"/>
                  </a:lnTo>
                  <a:lnTo>
                    <a:pt x="25" y="180"/>
                  </a:lnTo>
                  <a:lnTo>
                    <a:pt x="40" y="199"/>
                  </a:lnTo>
                  <a:lnTo>
                    <a:pt x="58" y="214"/>
                  </a:lnTo>
                  <a:lnTo>
                    <a:pt x="80" y="225"/>
                  </a:lnTo>
                  <a:lnTo>
                    <a:pt x="103" y="232"/>
                  </a:lnTo>
                  <a:lnTo>
                    <a:pt x="12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122"/>
            <p:cNvSpPr>
              <a:spLocks/>
            </p:cNvSpPr>
            <p:nvPr/>
          </p:nvSpPr>
          <p:spPr bwMode="auto">
            <a:xfrm>
              <a:off x="5044" y="2262"/>
              <a:ext cx="216" cy="178"/>
            </a:xfrm>
            <a:custGeom>
              <a:avLst/>
              <a:gdLst>
                <a:gd name="T0" fmla="*/ 172 w 331"/>
                <a:gd name="T1" fmla="*/ 289 h 289"/>
                <a:gd name="T2" fmla="*/ 206 w 331"/>
                <a:gd name="T3" fmla="*/ 288 h 289"/>
                <a:gd name="T4" fmla="*/ 237 w 331"/>
                <a:gd name="T5" fmla="*/ 281 h 289"/>
                <a:gd name="T6" fmla="*/ 264 w 331"/>
                <a:gd name="T7" fmla="*/ 268 h 289"/>
                <a:gd name="T8" fmla="*/ 289 w 331"/>
                <a:gd name="T9" fmla="*/ 252 h 289"/>
                <a:gd name="T10" fmla="*/ 307 w 331"/>
                <a:gd name="T11" fmla="*/ 232 h 289"/>
                <a:gd name="T12" fmla="*/ 321 w 331"/>
                <a:gd name="T13" fmla="*/ 207 h 289"/>
                <a:gd name="T14" fmla="*/ 330 w 331"/>
                <a:gd name="T15" fmla="*/ 181 h 289"/>
                <a:gd name="T16" fmla="*/ 331 w 331"/>
                <a:gd name="T17" fmla="*/ 152 h 289"/>
                <a:gd name="T18" fmla="*/ 327 w 331"/>
                <a:gd name="T19" fmla="*/ 123 h 289"/>
                <a:gd name="T20" fmla="*/ 315 w 331"/>
                <a:gd name="T21" fmla="*/ 96 h 289"/>
                <a:gd name="T22" fmla="*/ 299 w 331"/>
                <a:gd name="T23" fmla="*/ 70 h 289"/>
                <a:gd name="T24" fmla="*/ 278 w 331"/>
                <a:gd name="T25" fmla="*/ 48 h 289"/>
                <a:gd name="T26" fmla="*/ 252 w 331"/>
                <a:gd name="T27" fmla="*/ 29 h 289"/>
                <a:gd name="T28" fmla="*/ 223 w 331"/>
                <a:gd name="T29" fmla="*/ 15 h 289"/>
                <a:gd name="T30" fmla="*/ 192 w 331"/>
                <a:gd name="T31" fmla="*/ 4 h 289"/>
                <a:gd name="T32" fmla="*/ 159 w 331"/>
                <a:gd name="T33" fmla="*/ 0 h 289"/>
                <a:gd name="T34" fmla="*/ 125 w 331"/>
                <a:gd name="T35" fmla="*/ 1 h 289"/>
                <a:gd name="T36" fmla="*/ 94 w 331"/>
                <a:gd name="T37" fmla="*/ 9 h 289"/>
                <a:gd name="T38" fmla="*/ 66 w 331"/>
                <a:gd name="T39" fmla="*/ 21 h 289"/>
                <a:gd name="T40" fmla="*/ 43 w 331"/>
                <a:gd name="T41" fmla="*/ 38 h 289"/>
                <a:gd name="T42" fmla="*/ 24 w 331"/>
                <a:gd name="T43" fmla="*/ 58 h 289"/>
                <a:gd name="T44" fmla="*/ 10 w 331"/>
                <a:gd name="T45" fmla="*/ 82 h 289"/>
                <a:gd name="T46" fmla="*/ 2 w 331"/>
                <a:gd name="T47" fmla="*/ 109 h 289"/>
                <a:gd name="T48" fmla="*/ 0 w 331"/>
                <a:gd name="T49" fmla="*/ 138 h 289"/>
                <a:gd name="T50" fmla="*/ 4 w 331"/>
                <a:gd name="T51" fmla="*/ 167 h 289"/>
                <a:gd name="T52" fmla="*/ 16 w 331"/>
                <a:gd name="T53" fmla="*/ 195 h 289"/>
                <a:gd name="T54" fmla="*/ 32 w 331"/>
                <a:gd name="T55" fmla="*/ 220 h 289"/>
                <a:gd name="T56" fmla="*/ 54 w 331"/>
                <a:gd name="T57" fmla="*/ 242 h 289"/>
                <a:gd name="T58" fmla="*/ 79 w 331"/>
                <a:gd name="T59" fmla="*/ 260 h 289"/>
                <a:gd name="T60" fmla="*/ 108 w 331"/>
                <a:gd name="T61" fmla="*/ 275 h 289"/>
                <a:gd name="T62" fmla="*/ 139 w 331"/>
                <a:gd name="T63" fmla="*/ 285 h 289"/>
                <a:gd name="T64" fmla="*/ 172 w 331"/>
                <a:gd name="T6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89">
                  <a:moveTo>
                    <a:pt x="172" y="289"/>
                  </a:moveTo>
                  <a:lnTo>
                    <a:pt x="206" y="288"/>
                  </a:lnTo>
                  <a:lnTo>
                    <a:pt x="237" y="281"/>
                  </a:lnTo>
                  <a:lnTo>
                    <a:pt x="264" y="268"/>
                  </a:lnTo>
                  <a:lnTo>
                    <a:pt x="289" y="252"/>
                  </a:lnTo>
                  <a:lnTo>
                    <a:pt x="307" y="232"/>
                  </a:lnTo>
                  <a:lnTo>
                    <a:pt x="321" y="207"/>
                  </a:lnTo>
                  <a:lnTo>
                    <a:pt x="330" y="181"/>
                  </a:lnTo>
                  <a:lnTo>
                    <a:pt x="331" y="152"/>
                  </a:lnTo>
                  <a:lnTo>
                    <a:pt x="327" y="123"/>
                  </a:lnTo>
                  <a:lnTo>
                    <a:pt x="315" y="96"/>
                  </a:lnTo>
                  <a:lnTo>
                    <a:pt x="299" y="70"/>
                  </a:lnTo>
                  <a:lnTo>
                    <a:pt x="278" y="48"/>
                  </a:lnTo>
                  <a:lnTo>
                    <a:pt x="252" y="29"/>
                  </a:lnTo>
                  <a:lnTo>
                    <a:pt x="223" y="15"/>
                  </a:lnTo>
                  <a:lnTo>
                    <a:pt x="192" y="4"/>
                  </a:lnTo>
                  <a:lnTo>
                    <a:pt x="159" y="0"/>
                  </a:lnTo>
                  <a:lnTo>
                    <a:pt x="125" y="1"/>
                  </a:lnTo>
                  <a:lnTo>
                    <a:pt x="94" y="9"/>
                  </a:lnTo>
                  <a:lnTo>
                    <a:pt x="66" y="21"/>
                  </a:lnTo>
                  <a:lnTo>
                    <a:pt x="43" y="38"/>
                  </a:lnTo>
                  <a:lnTo>
                    <a:pt x="24" y="58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0" y="138"/>
                  </a:lnTo>
                  <a:lnTo>
                    <a:pt x="4" y="167"/>
                  </a:lnTo>
                  <a:lnTo>
                    <a:pt x="16" y="195"/>
                  </a:lnTo>
                  <a:lnTo>
                    <a:pt x="32" y="220"/>
                  </a:lnTo>
                  <a:lnTo>
                    <a:pt x="54" y="242"/>
                  </a:lnTo>
                  <a:lnTo>
                    <a:pt x="79" y="260"/>
                  </a:lnTo>
                  <a:lnTo>
                    <a:pt x="108" y="275"/>
                  </a:lnTo>
                  <a:lnTo>
                    <a:pt x="139" y="285"/>
                  </a:lnTo>
                  <a:lnTo>
                    <a:pt x="172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123"/>
            <p:cNvSpPr>
              <a:spLocks/>
            </p:cNvSpPr>
            <p:nvPr/>
          </p:nvSpPr>
          <p:spPr bwMode="auto">
            <a:xfrm>
              <a:off x="5100" y="2343"/>
              <a:ext cx="88" cy="81"/>
            </a:xfrm>
            <a:custGeom>
              <a:avLst/>
              <a:gdLst>
                <a:gd name="T0" fmla="*/ 70 w 135"/>
                <a:gd name="T1" fmla="*/ 132 h 132"/>
                <a:gd name="T2" fmla="*/ 84 w 135"/>
                <a:gd name="T3" fmla="*/ 131 h 132"/>
                <a:gd name="T4" fmla="*/ 97 w 135"/>
                <a:gd name="T5" fmla="*/ 127 h 132"/>
                <a:gd name="T6" fmla="*/ 107 w 135"/>
                <a:gd name="T7" fmla="*/ 123 h 132"/>
                <a:gd name="T8" fmla="*/ 117 w 135"/>
                <a:gd name="T9" fmla="*/ 115 h 132"/>
                <a:gd name="T10" fmla="*/ 124 w 135"/>
                <a:gd name="T11" fmla="*/ 105 h 132"/>
                <a:gd name="T12" fmla="*/ 130 w 135"/>
                <a:gd name="T13" fmla="*/ 95 h 132"/>
                <a:gd name="T14" fmla="*/ 134 w 135"/>
                <a:gd name="T15" fmla="*/ 82 h 132"/>
                <a:gd name="T16" fmla="*/ 135 w 135"/>
                <a:gd name="T17" fmla="*/ 70 h 132"/>
                <a:gd name="T18" fmla="*/ 132 w 135"/>
                <a:gd name="T19" fmla="*/ 56 h 132"/>
                <a:gd name="T20" fmla="*/ 128 w 135"/>
                <a:gd name="T21" fmla="*/ 43 h 132"/>
                <a:gd name="T22" fmla="*/ 121 w 135"/>
                <a:gd name="T23" fmla="*/ 32 h 132"/>
                <a:gd name="T24" fmla="*/ 113 w 135"/>
                <a:gd name="T25" fmla="*/ 22 h 132"/>
                <a:gd name="T26" fmla="*/ 102 w 135"/>
                <a:gd name="T27" fmla="*/ 13 h 132"/>
                <a:gd name="T28" fmla="*/ 91 w 135"/>
                <a:gd name="T29" fmla="*/ 7 h 132"/>
                <a:gd name="T30" fmla="*/ 78 w 135"/>
                <a:gd name="T31" fmla="*/ 3 h 132"/>
                <a:gd name="T32" fmla="*/ 64 w 135"/>
                <a:gd name="T33" fmla="*/ 0 h 132"/>
                <a:gd name="T34" fmla="*/ 51 w 135"/>
                <a:gd name="T35" fmla="*/ 2 h 132"/>
                <a:gd name="T36" fmla="*/ 39 w 135"/>
                <a:gd name="T37" fmla="*/ 5 h 132"/>
                <a:gd name="T38" fmla="*/ 28 w 135"/>
                <a:gd name="T39" fmla="*/ 10 h 132"/>
                <a:gd name="T40" fmla="*/ 18 w 135"/>
                <a:gd name="T41" fmla="*/ 18 h 132"/>
                <a:gd name="T42" fmla="*/ 10 w 135"/>
                <a:gd name="T43" fmla="*/ 27 h 132"/>
                <a:gd name="T44" fmla="*/ 5 w 135"/>
                <a:gd name="T45" fmla="*/ 37 h 132"/>
                <a:gd name="T46" fmla="*/ 1 w 135"/>
                <a:gd name="T47" fmla="*/ 50 h 132"/>
                <a:gd name="T48" fmla="*/ 0 w 135"/>
                <a:gd name="T49" fmla="*/ 63 h 132"/>
                <a:gd name="T50" fmla="*/ 2 w 135"/>
                <a:gd name="T51" fmla="*/ 76 h 132"/>
                <a:gd name="T52" fmla="*/ 7 w 135"/>
                <a:gd name="T53" fmla="*/ 89 h 132"/>
                <a:gd name="T54" fmla="*/ 14 w 135"/>
                <a:gd name="T55" fmla="*/ 101 h 132"/>
                <a:gd name="T56" fmla="*/ 22 w 135"/>
                <a:gd name="T57" fmla="*/ 110 h 132"/>
                <a:gd name="T58" fmla="*/ 32 w 135"/>
                <a:gd name="T59" fmla="*/ 119 h 132"/>
                <a:gd name="T60" fmla="*/ 44 w 135"/>
                <a:gd name="T61" fmla="*/ 125 h 132"/>
                <a:gd name="T62" fmla="*/ 56 w 135"/>
                <a:gd name="T63" fmla="*/ 130 h 132"/>
                <a:gd name="T64" fmla="*/ 70 w 135"/>
                <a:gd name="T6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32">
                  <a:moveTo>
                    <a:pt x="70" y="132"/>
                  </a:moveTo>
                  <a:lnTo>
                    <a:pt x="84" y="131"/>
                  </a:lnTo>
                  <a:lnTo>
                    <a:pt x="97" y="127"/>
                  </a:lnTo>
                  <a:lnTo>
                    <a:pt x="107" y="123"/>
                  </a:lnTo>
                  <a:lnTo>
                    <a:pt x="117" y="115"/>
                  </a:lnTo>
                  <a:lnTo>
                    <a:pt x="124" y="105"/>
                  </a:lnTo>
                  <a:lnTo>
                    <a:pt x="130" y="95"/>
                  </a:lnTo>
                  <a:lnTo>
                    <a:pt x="134" y="82"/>
                  </a:lnTo>
                  <a:lnTo>
                    <a:pt x="135" y="70"/>
                  </a:lnTo>
                  <a:lnTo>
                    <a:pt x="132" y="56"/>
                  </a:lnTo>
                  <a:lnTo>
                    <a:pt x="128" y="43"/>
                  </a:lnTo>
                  <a:lnTo>
                    <a:pt x="121" y="32"/>
                  </a:lnTo>
                  <a:lnTo>
                    <a:pt x="113" y="22"/>
                  </a:lnTo>
                  <a:lnTo>
                    <a:pt x="102" y="13"/>
                  </a:lnTo>
                  <a:lnTo>
                    <a:pt x="91" y="7"/>
                  </a:lnTo>
                  <a:lnTo>
                    <a:pt x="78" y="3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1" y="50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7" y="89"/>
                  </a:lnTo>
                  <a:lnTo>
                    <a:pt x="14" y="101"/>
                  </a:lnTo>
                  <a:lnTo>
                    <a:pt x="22" y="110"/>
                  </a:lnTo>
                  <a:lnTo>
                    <a:pt x="32" y="119"/>
                  </a:lnTo>
                  <a:lnTo>
                    <a:pt x="44" y="125"/>
                  </a:lnTo>
                  <a:lnTo>
                    <a:pt x="56" y="130"/>
                  </a:lnTo>
                  <a:lnTo>
                    <a:pt x="7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124"/>
            <p:cNvSpPr>
              <a:spLocks/>
            </p:cNvSpPr>
            <p:nvPr/>
          </p:nvSpPr>
          <p:spPr bwMode="auto">
            <a:xfrm>
              <a:off x="5070" y="2294"/>
              <a:ext cx="130" cy="52"/>
            </a:xfrm>
            <a:custGeom>
              <a:avLst/>
              <a:gdLst>
                <a:gd name="T0" fmla="*/ 0 w 200"/>
                <a:gd name="T1" fmla="*/ 84 h 84"/>
                <a:gd name="T2" fmla="*/ 1 w 200"/>
                <a:gd name="T3" fmla="*/ 80 h 84"/>
                <a:gd name="T4" fmla="*/ 5 w 200"/>
                <a:gd name="T5" fmla="*/ 72 h 84"/>
                <a:gd name="T6" fmla="*/ 12 w 200"/>
                <a:gd name="T7" fmla="*/ 60 h 84"/>
                <a:gd name="T8" fmla="*/ 22 w 200"/>
                <a:gd name="T9" fmla="*/ 45 h 84"/>
                <a:gd name="T10" fmla="*/ 33 w 200"/>
                <a:gd name="T11" fmla="*/ 30 h 84"/>
                <a:gd name="T12" fmla="*/ 48 w 200"/>
                <a:gd name="T13" fmla="*/ 17 h 84"/>
                <a:gd name="T14" fmla="*/ 65 w 200"/>
                <a:gd name="T15" fmla="*/ 7 h 84"/>
                <a:gd name="T16" fmla="*/ 86 w 200"/>
                <a:gd name="T17" fmla="*/ 1 h 84"/>
                <a:gd name="T18" fmla="*/ 88 w 200"/>
                <a:gd name="T19" fmla="*/ 1 h 84"/>
                <a:gd name="T20" fmla="*/ 96 w 200"/>
                <a:gd name="T21" fmla="*/ 0 h 84"/>
                <a:gd name="T22" fmla="*/ 108 w 200"/>
                <a:gd name="T23" fmla="*/ 0 h 84"/>
                <a:gd name="T24" fmla="*/ 123 w 200"/>
                <a:gd name="T25" fmla="*/ 2 h 84"/>
                <a:gd name="T26" fmla="*/ 140 w 200"/>
                <a:gd name="T27" fmla="*/ 8 h 84"/>
                <a:gd name="T28" fmla="*/ 159 w 200"/>
                <a:gd name="T29" fmla="*/ 18 h 84"/>
                <a:gd name="T30" fmla="*/ 179 w 200"/>
                <a:gd name="T31" fmla="*/ 33 h 84"/>
                <a:gd name="T32" fmla="*/ 200 w 200"/>
                <a:gd name="T33" fmla="*/ 56 h 84"/>
                <a:gd name="T34" fmla="*/ 199 w 200"/>
                <a:gd name="T35" fmla="*/ 55 h 84"/>
                <a:gd name="T36" fmla="*/ 196 w 200"/>
                <a:gd name="T37" fmla="*/ 54 h 84"/>
                <a:gd name="T38" fmla="*/ 190 w 200"/>
                <a:gd name="T39" fmla="*/ 52 h 84"/>
                <a:gd name="T40" fmla="*/ 182 w 200"/>
                <a:gd name="T41" fmla="*/ 48 h 84"/>
                <a:gd name="T42" fmla="*/ 172 w 200"/>
                <a:gd name="T43" fmla="*/ 45 h 84"/>
                <a:gd name="T44" fmla="*/ 162 w 200"/>
                <a:gd name="T45" fmla="*/ 42 h 84"/>
                <a:gd name="T46" fmla="*/ 149 w 200"/>
                <a:gd name="T47" fmla="*/ 40 h 84"/>
                <a:gd name="T48" fmla="*/ 136 w 200"/>
                <a:gd name="T49" fmla="*/ 38 h 84"/>
                <a:gd name="T50" fmla="*/ 121 w 200"/>
                <a:gd name="T51" fmla="*/ 37 h 84"/>
                <a:gd name="T52" fmla="*/ 106 w 200"/>
                <a:gd name="T53" fmla="*/ 37 h 84"/>
                <a:gd name="T54" fmla="*/ 88 w 200"/>
                <a:gd name="T55" fmla="*/ 39 h 84"/>
                <a:gd name="T56" fmla="*/ 71 w 200"/>
                <a:gd name="T57" fmla="*/ 44 h 84"/>
                <a:gd name="T58" fmla="*/ 54 w 200"/>
                <a:gd name="T59" fmla="*/ 49 h 84"/>
                <a:gd name="T60" fmla="*/ 35 w 200"/>
                <a:gd name="T61" fmla="*/ 57 h 84"/>
                <a:gd name="T62" fmla="*/ 18 w 200"/>
                <a:gd name="T63" fmla="*/ 69 h 84"/>
                <a:gd name="T64" fmla="*/ 0 w 200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84">
                  <a:moveTo>
                    <a:pt x="0" y="84"/>
                  </a:moveTo>
                  <a:lnTo>
                    <a:pt x="1" y="80"/>
                  </a:lnTo>
                  <a:lnTo>
                    <a:pt x="5" y="72"/>
                  </a:lnTo>
                  <a:lnTo>
                    <a:pt x="12" y="60"/>
                  </a:lnTo>
                  <a:lnTo>
                    <a:pt x="22" y="45"/>
                  </a:lnTo>
                  <a:lnTo>
                    <a:pt x="33" y="30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40" y="8"/>
                  </a:lnTo>
                  <a:lnTo>
                    <a:pt x="159" y="18"/>
                  </a:lnTo>
                  <a:lnTo>
                    <a:pt x="179" y="33"/>
                  </a:lnTo>
                  <a:lnTo>
                    <a:pt x="200" y="56"/>
                  </a:lnTo>
                  <a:lnTo>
                    <a:pt x="199" y="55"/>
                  </a:lnTo>
                  <a:lnTo>
                    <a:pt x="196" y="54"/>
                  </a:lnTo>
                  <a:lnTo>
                    <a:pt x="190" y="52"/>
                  </a:lnTo>
                  <a:lnTo>
                    <a:pt x="182" y="48"/>
                  </a:lnTo>
                  <a:lnTo>
                    <a:pt x="172" y="45"/>
                  </a:lnTo>
                  <a:lnTo>
                    <a:pt x="162" y="42"/>
                  </a:lnTo>
                  <a:lnTo>
                    <a:pt x="149" y="40"/>
                  </a:lnTo>
                  <a:lnTo>
                    <a:pt x="136" y="38"/>
                  </a:lnTo>
                  <a:lnTo>
                    <a:pt x="121" y="37"/>
                  </a:lnTo>
                  <a:lnTo>
                    <a:pt x="106" y="37"/>
                  </a:lnTo>
                  <a:lnTo>
                    <a:pt x="88" y="39"/>
                  </a:lnTo>
                  <a:lnTo>
                    <a:pt x="71" y="44"/>
                  </a:lnTo>
                  <a:lnTo>
                    <a:pt x="54" y="49"/>
                  </a:lnTo>
                  <a:lnTo>
                    <a:pt x="35" y="57"/>
                  </a:lnTo>
                  <a:lnTo>
                    <a:pt x="18" y="6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125"/>
            <p:cNvSpPr>
              <a:spLocks/>
            </p:cNvSpPr>
            <p:nvPr/>
          </p:nvSpPr>
          <p:spPr bwMode="auto">
            <a:xfrm>
              <a:off x="5128" y="2354"/>
              <a:ext cx="38" cy="58"/>
            </a:xfrm>
            <a:custGeom>
              <a:avLst/>
              <a:gdLst>
                <a:gd name="T0" fmla="*/ 27 w 56"/>
                <a:gd name="T1" fmla="*/ 0 h 93"/>
                <a:gd name="T2" fmla="*/ 32 w 56"/>
                <a:gd name="T3" fmla="*/ 2 h 93"/>
                <a:gd name="T4" fmla="*/ 43 w 56"/>
                <a:gd name="T5" fmla="*/ 11 h 93"/>
                <a:gd name="T6" fmla="*/ 53 w 56"/>
                <a:gd name="T7" fmla="*/ 31 h 93"/>
                <a:gd name="T8" fmla="*/ 56 w 56"/>
                <a:gd name="T9" fmla="*/ 62 h 93"/>
                <a:gd name="T10" fmla="*/ 55 w 56"/>
                <a:gd name="T11" fmla="*/ 63 h 93"/>
                <a:gd name="T12" fmla="*/ 53 w 56"/>
                <a:gd name="T13" fmla="*/ 68 h 93"/>
                <a:gd name="T14" fmla="*/ 49 w 56"/>
                <a:gd name="T15" fmla="*/ 74 h 93"/>
                <a:gd name="T16" fmla="*/ 43 w 56"/>
                <a:gd name="T17" fmla="*/ 81 h 93"/>
                <a:gd name="T18" fmla="*/ 35 w 56"/>
                <a:gd name="T19" fmla="*/ 86 h 93"/>
                <a:gd name="T20" fmla="*/ 26 w 56"/>
                <a:gd name="T21" fmla="*/ 91 h 93"/>
                <a:gd name="T22" fmla="*/ 14 w 56"/>
                <a:gd name="T23" fmla="*/ 93 h 93"/>
                <a:gd name="T24" fmla="*/ 0 w 56"/>
                <a:gd name="T25" fmla="*/ 92 h 93"/>
                <a:gd name="T26" fmla="*/ 1 w 56"/>
                <a:gd name="T27" fmla="*/ 89 h 93"/>
                <a:gd name="T28" fmla="*/ 5 w 56"/>
                <a:gd name="T29" fmla="*/ 81 h 93"/>
                <a:gd name="T30" fmla="*/ 11 w 56"/>
                <a:gd name="T31" fmla="*/ 68 h 93"/>
                <a:gd name="T32" fmla="*/ 17 w 56"/>
                <a:gd name="T33" fmla="*/ 53 h 93"/>
                <a:gd name="T34" fmla="*/ 23 w 56"/>
                <a:gd name="T35" fmla="*/ 37 h 93"/>
                <a:gd name="T36" fmla="*/ 27 w 56"/>
                <a:gd name="T37" fmla="*/ 22 h 93"/>
                <a:gd name="T38" fmla="*/ 30 w 56"/>
                <a:gd name="T39" fmla="*/ 9 h 93"/>
                <a:gd name="T40" fmla="*/ 27 w 56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3">
                  <a:moveTo>
                    <a:pt x="27" y="0"/>
                  </a:moveTo>
                  <a:lnTo>
                    <a:pt x="32" y="2"/>
                  </a:lnTo>
                  <a:lnTo>
                    <a:pt x="43" y="11"/>
                  </a:lnTo>
                  <a:lnTo>
                    <a:pt x="53" y="31"/>
                  </a:lnTo>
                  <a:lnTo>
                    <a:pt x="56" y="62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49" y="74"/>
                  </a:lnTo>
                  <a:lnTo>
                    <a:pt x="43" y="81"/>
                  </a:lnTo>
                  <a:lnTo>
                    <a:pt x="35" y="86"/>
                  </a:lnTo>
                  <a:lnTo>
                    <a:pt x="26" y="91"/>
                  </a:lnTo>
                  <a:lnTo>
                    <a:pt x="14" y="93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5" y="81"/>
                  </a:lnTo>
                  <a:lnTo>
                    <a:pt x="11" y="68"/>
                  </a:lnTo>
                  <a:lnTo>
                    <a:pt x="17" y="53"/>
                  </a:lnTo>
                  <a:lnTo>
                    <a:pt x="23" y="37"/>
                  </a:lnTo>
                  <a:lnTo>
                    <a:pt x="27" y="22"/>
                  </a:lnTo>
                  <a:lnTo>
                    <a:pt x="30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126"/>
            <p:cNvSpPr>
              <a:spLocks/>
            </p:cNvSpPr>
            <p:nvPr/>
          </p:nvSpPr>
          <p:spPr bwMode="auto">
            <a:xfrm>
              <a:off x="3889" y="2206"/>
              <a:ext cx="33" cy="51"/>
            </a:xfrm>
            <a:custGeom>
              <a:avLst/>
              <a:gdLst>
                <a:gd name="T0" fmla="*/ 25 w 51"/>
                <a:gd name="T1" fmla="*/ 0 h 83"/>
                <a:gd name="T2" fmla="*/ 30 w 51"/>
                <a:gd name="T3" fmla="*/ 2 h 83"/>
                <a:gd name="T4" fmla="*/ 39 w 51"/>
                <a:gd name="T5" fmla="*/ 10 h 83"/>
                <a:gd name="T6" fmla="*/ 49 w 51"/>
                <a:gd name="T7" fmla="*/ 28 h 83"/>
                <a:gd name="T8" fmla="*/ 51 w 51"/>
                <a:gd name="T9" fmla="*/ 55 h 83"/>
                <a:gd name="T10" fmla="*/ 50 w 51"/>
                <a:gd name="T11" fmla="*/ 56 h 83"/>
                <a:gd name="T12" fmla="*/ 49 w 51"/>
                <a:gd name="T13" fmla="*/ 60 h 83"/>
                <a:gd name="T14" fmla="*/ 45 w 51"/>
                <a:gd name="T15" fmla="*/ 66 h 83"/>
                <a:gd name="T16" fmla="*/ 39 w 51"/>
                <a:gd name="T17" fmla="*/ 71 h 83"/>
                <a:gd name="T18" fmla="*/ 32 w 51"/>
                <a:gd name="T19" fmla="*/ 76 h 83"/>
                <a:gd name="T20" fmla="*/ 24 w 51"/>
                <a:gd name="T21" fmla="*/ 81 h 83"/>
                <a:gd name="T22" fmla="*/ 13 w 51"/>
                <a:gd name="T23" fmla="*/ 83 h 83"/>
                <a:gd name="T24" fmla="*/ 0 w 51"/>
                <a:gd name="T25" fmla="*/ 82 h 83"/>
                <a:gd name="T26" fmla="*/ 5 w 51"/>
                <a:gd name="T27" fmla="*/ 71 h 83"/>
                <a:gd name="T28" fmla="*/ 16 w 51"/>
                <a:gd name="T29" fmla="*/ 46 h 83"/>
                <a:gd name="T30" fmla="*/ 25 w 51"/>
                <a:gd name="T31" fmla="*/ 20 h 83"/>
                <a:gd name="T32" fmla="*/ 25 w 51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3">
                  <a:moveTo>
                    <a:pt x="25" y="0"/>
                  </a:moveTo>
                  <a:lnTo>
                    <a:pt x="30" y="2"/>
                  </a:lnTo>
                  <a:lnTo>
                    <a:pt x="39" y="10"/>
                  </a:lnTo>
                  <a:lnTo>
                    <a:pt x="49" y="28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60"/>
                  </a:lnTo>
                  <a:lnTo>
                    <a:pt x="45" y="66"/>
                  </a:lnTo>
                  <a:lnTo>
                    <a:pt x="39" y="71"/>
                  </a:lnTo>
                  <a:lnTo>
                    <a:pt x="32" y="76"/>
                  </a:lnTo>
                  <a:lnTo>
                    <a:pt x="24" y="81"/>
                  </a:lnTo>
                  <a:lnTo>
                    <a:pt x="13" y="83"/>
                  </a:lnTo>
                  <a:lnTo>
                    <a:pt x="0" y="82"/>
                  </a:lnTo>
                  <a:lnTo>
                    <a:pt x="5" y="71"/>
                  </a:lnTo>
                  <a:lnTo>
                    <a:pt x="16" y="46"/>
                  </a:lnTo>
                  <a:lnTo>
                    <a:pt x="25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127"/>
            <p:cNvSpPr>
              <a:spLocks/>
            </p:cNvSpPr>
            <p:nvPr/>
          </p:nvSpPr>
          <p:spPr bwMode="auto">
            <a:xfrm>
              <a:off x="4886" y="2472"/>
              <a:ext cx="100" cy="100"/>
            </a:xfrm>
            <a:custGeom>
              <a:avLst/>
              <a:gdLst>
                <a:gd name="T0" fmla="*/ 0 w 156"/>
                <a:gd name="T1" fmla="*/ 25 h 164"/>
                <a:gd name="T2" fmla="*/ 6 w 156"/>
                <a:gd name="T3" fmla="*/ 27 h 164"/>
                <a:gd name="T4" fmla="*/ 20 w 156"/>
                <a:gd name="T5" fmla="*/ 31 h 164"/>
                <a:gd name="T6" fmla="*/ 41 w 156"/>
                <a:gd name="T7" fmla="*/ 40 h 164"/>
                <a:gd name="T8" fmla="*/ 66 w 156"/>
                <a:gd name="T9" fmla="*/ 53 h 164"/>
                <a:gd name="T10" fmla="*/ 92 w 156"/>
                <a:gd name="T11" fmla="*/ 71 h 164"/>
                <a:gd name="T12" fmla="*/ 117 w 156"/>
                <a:gd name="T13" fmla="*/ 96 h 164"/>
                <a:gd name="T14" fmla="*/ 137 w 156"/>
                <a:gd name="T15" fmla="*/ 127 h 164"/>
                <a:gd name="T16" fmla="*/ 152 w 156"/>
                <a:gd name="T17" fmla="*/ 164 h 164"/>
                <a:gd name="T18" fmla="*/ 153 w 156"/>
                <a:gd name="T19" fmla="*/ 160 h 164"/>
                <a:gd name="T20" fmla="*/ 155 w 156"/>
                <a:gd name="T21" fmla="*/ 152 h 164"/>
                <a:gd name="T22" fmla="*/ 156 w 156"/>
                <a:gd name="T23" fmla="*/ 138 h 164"/>
                <a:gd name="T24" fmla="*/ 156 w 156"/>
                <a:gd name="T25" fmla="*/ 120 h 164"/>
                <a:gd name="T26" fmla="*/ 153 w 156"/>
                <a:gd name="T27" fmla="*/ 99 h 164"/>
                <a:gd name="T28" fmla="*/ 146 w 156"/>
                <a:gd name="T29" fmla="*/ 74 h 164"/>
                <a:gd name="T30" fmla="*/ 136 w 156"/>
                <a:gd name="T31" fmla="*/ 47 h 164"/>
                <a:gd name="T32" fmla="*/ 120 w 156"/>
                <a:gd name="T33" fmla="*/ 20 h 164"/>
                <a:gd name="T34" fmla="*/ 118 w 156"/>
                <a:gd name="T35" fmla="*/ 17 h 164"/>
                <a:gd name="T36" fmla="*/ 110 w 156"/>
                <a:gd name="T37" fmla="*/ 13 h 164"/>
                <a:gd name="T38" fmla="*/ 98 w 156"/>
                <a:gd name="T39" fmla="*/ 7 h 164"/>
                <a:gd name="T40" fmla="*/ 82 w 156"/>
                <a:gd name="T41" fmla="*/ 2 h 164"/>
                <a:gd name="T42" fmla="*/ 64 w 156"/>
                <a:gd name="T43" fmla="*/ 0 h 164"/>
                <a:gd name="T44" fmla="*/ 44 w 156"/>
                <a:gd name="T45" fmla="*/ 1 h 164"/>
                <a:gd name="T46" fmla="*/ 22 w 156"/>
                <a:gd name="T47" fmla="*/ 9 h 164"/>
                <a:gd name="T48" fmla="*/ 0 w 156"/>
                <a:gd name="T49" fmla="*/ 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64">
                  <a:moveTo>
                    <a:pt x="0" y="25"/>
                  </a:moveTo>
                  <a:lnTo>
                    <a:pt x="6" y="27"/>
                  </a:lnTo>
                  <a:lnTo>
                    <a:pt x="20" y="31"/>
                  </a:lnTo>
                  <a:lnTo>
                    <a:pt x="41" y="40"/>
                  </a:lnTo>
                  <a:lnTo>
                    <a:pt x="66" y="53"/>
                  </a:lnTo>
                  <a:lnTo>
                    <a:pt x="92" y="71"/>
                  </a:lnTo>
                  <a:lnTo>
                    <a:pt x="117" y="96"/>
                  </a:lnTo>
                  <a:lnTo>
                    <a:pt x="137" y="127"/>
                  </a:lnTo>
                  <a:lnTo>
                    <a:pt x="152" y="164"/>
                  </a:lnTo>
                  <a:lnTo>
                    <a:pt x="153" y="160"/>
                  </a:lnTo>
                  <a:lnTo>
                    <a:pt x="155" y="152"/>
                  </a:lnTo>
                  <a:lnTo>
                    <a:pt x="156" y="138"/>
                  </a:lnTo>
                  <a:lnTo>
                    <a:pt x="156" y="120"/>
                  </a:lnTo>
                  <a:lnTo>
                    <a:pt x="153" y="99"/>
                  </a:lnTo>
                  <a:lnTo>
                    <a:pt x="146" y="74"/>
                  </a:lnTo>
                  <a:lnTo>
                    <a:pt x="136" y="47"/>
                  </a:lnTo>
                  <a:lnTo>
                    <a:pt x="120" y="20"/>
                  </a:lnTo>
                  <a:lnTo>
                    <a:pt x="118" y="17"/>
                  </a:lnTo>
                  <a:lnTo>
                    <a:pt x="110" y="13"/>
                  </a:lnTo>
                  <a:lnTo>
                    <a:pt x="98" y="7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4" y="1"/>
                  </a:lnTo>
                  <a:lnTo>
                    <a:pt x="22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128"/>
            <p:cNvSpPr>
              <a:spLocks/>
            </p:cNvSpPr>
            <p:nvPr/>
          </p:nvSpPr>
          <p:spPr bwMode="auto">
            <a:xfrm>
              <a:off x="4065" y="2381"/>
              <a:ext cx="64" cy="89"/>
            </a:xfrm>
            <a:custGeom>
              <a:avLst/>
              <a:gdLst>
                <a:gd name="T0" fmla="*/ 0 w 100"/>
                <a:gd name="T1" fmla="*/ 0 h 144"/>
                <a:gd name="T2" fmla="*/ 4 w 100"/>
                <a:gd name="T3" fmla="*/ 3 h 144"/>
                <a:gd name="T4" fmla="*/ 12 w 100"/>
                <a:gd name="T5" fmla="*/ 14 h 144"/>
                <a:gd name="T6" fmla="*/ 22 w 100"/>
                <a:gd name="T7" fmla="*/ 31 h 144"/>
                <a:gd name="T8" fmla="*/ 32 w 100"/>
                <a:gd name="T9" fmla="*/ 50 h 144"/>
                <a:gd name="T10" fmla="*/ 40 w 100"/>
                <a:gd name="T11" fmla="*/ 73 h 144"/>
                <a:gd name="T12" fmla="*/ 44 w 100"/>
                <a:gd name="T13" fmla="*/ 97 h 144"/>
                <a:gd name="T14" fmla="*/ 38 w 100"/>
                <a:gd name="T15" fmla="*/ 122 h 144"/>
                <a:gd name="T16" fmla="*/ 23 w 100"/>
                <a:gd name="T17" fmla="*/ 144 h 144"/>
                <a:gd name="T18" fmla="*/ 25 w 100"/>
                <a:gd name="T19" fmla="*/ 142 h 144"/>
                <a:gd name="T20" fmla="*/ 34 w 100"/>
                <a:gd name="T21" fmla="*/ 141 h 144"/>
                <a:gd name="T22" fmla="*/ 44 w 100"/>
                <a:gd name="T23" fmla="*/ 137 h 144"/>
                <a:gd name="T24" fmla="*/ 57 w 100"/>
                <a:gd name="T25" fmla="*/ 131 h 144"/>
                <a:gd name="T26" fmla="*/ 70 w 100"/>
                <a:gd name="T27" fmla="*/ 122 h 144"/>
                <a:gd name="T28" fmla="*/ 82 w 100"/>
                <a:gd name="T29" fmla="*/ 109 h 144"/>
                <a:gd name="T30" fmla="*/ 93 w 100"/>
                <a:gd name="T31" fmla="*/ 93 h 144"/>
                <a:gd name="T32" fmla="*/ 100 w 100"/>
                <a:gd name="T33" fmla="*/ 73 h 144"/>
                <a:gd name="T34" fmla="*/ 99 w 100"/>
                <a:gd name="T35" fmla="*/ 71 h 144"/>
                <a:gd name="T36" fmla="*/ 97 w 100"/>
                <a:gd name="T37" fmla="*/ 64 h 144"/>
                <a:gd name="T38" fmla="*/ 91 w 100"/>
                <a:gd name="T39" fmla="*/ 55 h 144"/>
                <a:gd name="T40" fmla="*/ 82 w 100"/>
                <a:gd name="T41" fmla="*/ 43 h 144"/>
                <a:gd name="T42" fmla="*/ 69 w 100"/>
                <a:gd name="T43" fmla="*/ 31 h 144"/>
                <a:gd name="T44" fmla="*/ 52 w 100"/>
                <a:gd name="T45" fmla="*/ 18 h 144"/>
                <a:gd name="T46" fmla="*/ 29 w 100"/>
                <a:gd name="T47" fmla="*/ 8 h 144"/>
                <a:gd name="T48" fmla="*/ 0 w 100"/>
                <a:gd name="T4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44">
                  <a:moveTo>
                    <a:pt x="0" y="0"/>
                  </a:moveTo>
                  <a:lnTo>
                    <a:pt x="4" y="3"/>
                  </a:lnTo>
                  <a:lnTo>
                    <a:pt x="12" y="14"/>
                  </a:lnTo>
                  <a:lnTo>
                    <a:pt x="22" y="31"/>
                  </a:lnTo>
                  <a:lnTo>
                    <a:pt x="32" y="50"/>
                  </a:lnTo>
                  <a:lnTo>
                    <a:pt x="40" y="73"/>
                  </a:lnTo>
                  <a:lnTo>
                    <a:pt x="44" y="97"/>
                  </a:lnTo>
                  <a:lnTo>
                    <a:pt x="38" y="122"/>
                  </a:lnTo>
                  <a:lnTo>
                    <a:pt x="23" y="144"/>
                  </a:lnTo>
                  <a:lnTo>
                    <a:pt x="25" y="142"/>
                  </a:lnTo>
                  <a:lnTo>
                    <a:pt x="34" y="141"/>
                  </a:lnTo>
                  <a:lnTo>
                    <a:pt x="44" y="137"/>
                  </a:lnTo>
                  <a:lnTo>
                    <a:pt x="57" y="131"/>
                  </a:lnTo>
                  <a:lnTo>
                    <a:pt x="70" y="122"/>
                  </a:lnTo>
                  <a:lnTo>
                    <a:pt x="82" y="109"/>
                  </a:lnTo>
                  <a:lnTo>
                    <a:pt x="93" y="93"/>
                  </a:lnTo>
                  <a:lnTo>
                    <a:pt x="100" y="73"/>
                  </a:lnTo>
                  <a:lnTo>
                    <a:pt x="99" y="71"/>
                  </a:lnTo>
                  <a:lnTo>
                    <a:pt x="97" y="64"/>
                  </a:lnTo>
                  <a:lnTo>
                    <a:pt x="91" y="55"/>
                  </a:lnTo>
                  <a:lnTo>
                    <a:pt x="82" y="43"/>
                  </a:lnTo>
                  <a:lnTo>
                    <a:pt x="69" y="31"/>
                  </a:lnTo>
                  <a:lnTo>
                    <a:pt x="52" y="18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129"/>
            <p:cNvSpPr>
              <a:spLocks/>
            </p:cNvSpPr>
            <p:nvPr/>
          </p:nvSpPr>
          <p:spPr bwMode="auto">
            <a:xfrm>
              <a:off x="3943" y="2399"/>
              <a:ext cx="113" cy="77"/>
            </a:xfrm>
            <a:custGeom>
              <a:avLst/>
              <a:gdLst>
                <a:gd name="T0" fmla="*/ 124 w 174"/>
                <a:gd name="T1" fmla="*/ 0 h 127"/>
                <a:gd name="T2" fmla="*/ 118 w 174"/>
                <a:gd name="T3" fmla="*/ 1 h 127"/>
                <a:gd name="T4" fmla="*/ 102 w 174"/>
                <a:gd name="T5" fmla="*/ 5 h 127"/>
                <a:gd name="T6" fmla="*/ 80 w 174"/>
                <a:gd name="T7" fmla="*/ 12 h 127"/>
                <a:gd name="T8" fmla="*/ 55 w 174"/>
                <a:gd name="T9" fmla="*/ 20 h 127"/>
                <a:gd name="T10" fmla="*/ 30 w 174"/>
                <a:gd name="T11" fmla="*/ 32 h 127"/>
                <a:gd name="T12" fmla="*/ 12 w 174"/>
                <a:gd name="T13" fmla="*/ 47 h 127"/>
                <a:gd name="T14" fmla="*/ 0 w 174"/>
                <a:gd name="T15" fmla="*/ 67 h 127"/>
                <a:gd name="T16" fmla="*/ 0 w 174"/>
                <a:gd name="T17" fmla="*/ 89 h 127"/>
                <a:gd name="T18" fmla="*/ 2 w 174"/>
                <a:gd name="T19" fmla="*/ 90 h 127"/>
                <a:gd name="T20" fmla="*/ 7 w 174"/>
                <a:gd name="T21" fmla="*/ 95 h 127"/>
                <a:gd name="T22" fmla="*/ 17 w 174"/>
                <a:gd name="T23" fmla="*/ 102 h 127"/>
                <a:gd name="T24" fmla="*/ 31 w 174"/>
                <a:gd name="T25" fmla="*/ 109 h 127"/>
                <a:gd name="T26" fmla="*/ 52 w 174"/>
                <a:gd name="T27" fmla="*/ 115 h 127"/>
                <a:gd name="T28" fmla="*/ 81 w 174"/>
                <a:gd name="T29" fmla="*/ 122 h 127"/>
                <a:gd name="T30" fmla="*/ 117 w 174"/>
                <a:gd name="T31" fmla="*/ 126 h 127"/>
                <a:gd name="T32" fmla="*/ 163 w 174"/>
                <a:gd name="T33" fmla="*/ 127 h 127"/>
                <a:gd name="T34" fmla="*/ 164 w 174"/>
                <a:gd name="T35" fmla="*/ 123 h 127"/>
                <a:gd name="T36" fmla="*/ 169 w 174"/>
                <a:gd name="T37" fmla="*/ 115 h 127"/>
                <a:gd name="T38" fmla="*/ 172 w 174"/>
                <a:gd name="T39" fmla="*/ 102 h 127"/>
                <a:gd name="T40" fmla="*/ 174 w 174"/>
                <a:gd name="T41" fmla="*/ 84 h 127"/>
                <a:gd name="T42" fmla="*/ 172 w 174"/>
                <a:gd name="T43" fmla="*/ 65 h 127"/>
                <a:gd name="T44" fmla="*/ 165 w 174"/>
                <a:gd name="T45" fmla="*/ 44 h 127"/>
                <a:gd name="T46" fmla="*/ 149 w 174"/>
                <a:gd name="T47" fmla="*/ 22 h 127"/>
                <a:gd name="T48" fmla="*/ 124 w 174"/>
                <a:gd name="T4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7">
                  <a:moveTo>
                    <a:pt x="124" y="0"/>
                  </a:moveTo>
                  <a:lnTo>
                    <a:pt x="118" y="1"/>
                  </a:lnTo>
                  <a:lnTo>
                    <a:pt x="102" y="5"/>
                  </a:lnTo>
                  <a:lnTo>
                    <a:pt x="80" y="12"/>
                  </a:lnTo>
                  <a:lnTo>
                    <a:pt x="55" y="20"/>
                  </a:lnTo>
                  <a:lnTo>
                    <a:pt x="30" y="32"/>
                  </a:lnTo>
                  <a:lnTo>
                    <a:pt x="12" y="47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90"/>
                  </a:lnTo>
                  <a:lnTo>
                    <a:pt x="7" y="95"/>
                  </a:lnTo>
                  <a:lnTo>
                    <a:pt x="17" y="102"/>
                  </a:lnTo>
                  <a:lnTo>
                    <a:pt x="31" y="109"/>
                  </a:lnTo>
                  <a:lnTo>
                    <a:pt x="52" y="115"/>
                  </a:lnTo>
                  <a:lnTo>
                    <a:pt x="81" y="122"/>
                  </a:lnTo>
                  <a:lnTo>
                    <a:pt x="117" y="126"/>
                  </a:lnTo>
                  <a:lnTo>
                    <a:pt x="163" y="127"/>
                  </a:lnTo>
                  <a:lnTo>
                    <a:pt x="164" y="123"/>
                  </a:lnTo>
                  <a:lnTo>
                    <a:pt x="169" y="115"/>
                  </a:lnTo>
                  <a:lnTo>
                    <a:pt x="172" y="102"/>
                  </a:lnTo>
                  <a:lnTo>
                    <a:pt x="174" y="84"/>
                  </a:lnTo>
                  <a:lnTo>
                    <a:pt x="172" y="65"/>
                  </a:lnTo>
                  <a:lnTo>
                    <a:pt x="165" y="44"/>
                  </a:lnTo>
                  <a:lnTo>
                    <a:pt x="149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130"/>
            <p:cNvSpPr>
              <a:spLocks/>
            </p:cNvSpPr>
            <p:nvPr/>
          </p:nvSpPr>
          <p:spPr bwMode="auto">
            <a:xfrm>
              <a:off x="3959" y="2412"/>
              <a:ext cx="62" cy="32"/>
            </a:xfrm>
            <a:custGeom>
              <a:avLst/>
              <a:gdLst>
                <a:gd name="T0" fmla="*/ 0 w 96"/>
                <a:gd name="T1" fmla="*/ 53 h 53"/>
                <a:gd name="T2" fmla="*/ 2 w 96"/>
                <a:gd name="T3" fmla="*/ 51 h 53"/>
                <a:gd name="T4" fmla="*/ 5 w 96"/>
                <a:gd name="T5" fmla="*/ 45 h 53"/>
                <a:gd name="T6" fmla="*/ 11 w 96"/>
                <a:gd name="T7" fmla="*/ 37 h 53"/>
                <a:gd name="T8" fmla="*/ 19 w 96"/>
                <a:gd name="T9" fmla="*/ 27 h 53"/>
                <a:gd name="T10" fmla="*/ 32 w 96"/>
                <a:gd name="T11" fmla="*/ 17 h 53"/>
                <a:gd name="T12" fmla="*/ 49 w 96"/>
                <a:gd name="T13" fmla="*/ 9 h 53"/>
                <a:gd name="T14" fmla="*/ 70 w 96"/>
                <a:gd name="T15" fmla="*/ 2 h 53"/>
                <a:gd name="T16" fmla="*/ 96 w 96"/>
                <a:gd name="T17" fmla="*/ 0 h 53"/>
                <a:gd name="T18" fmla="*/ 0 w 9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3">
                  <a:moveTo>
                    <a:pt x="0" y="53"/>
                  </a:moveTo>
                  <a:lnTo>
                    <a:pt x="2" y="51"/>
                  </a:lnTo>
                  <a:lnTo>
                    <a:pt x="5" y="45"/>
                  </a:lnTo>
                  <a:lnTo>
                    <a:pt x="11" y="37"/>
                  </a:lnTo>
                  <a:lnTo>
                    <a:pt x="19" y="27"/>
                  </a:lnTo>
                  <a:lnTo>
                    <a:pt x="32" y="17"/>
                  </a:lnTo>
                  <a:lnTo>
                    <a:pt x="49" y="9"/>
                  </a:lnTo>
                  <a:lnTo>
                    <a:pt x="70" y="2"/>
                  </a:lnTo>
                  <a:lnTo>
                    <a:pt x="96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131"/>
            <p:cNvSpPr>
              <a:spLocks/>
            </p:cNvSpPr>
            <p:nvPr/>
          </p:nvSpPr>
          <p:spPr bwMode="auto">
            <a:xfrm>
              <a:off x="3916" y="2337"/>
              <a:ext cx="105" cy="21"/>
            </a:xfrm>
            <a:custGeom>
              <a:avLst/>
              <a:gdLst>
                <a:gd name="T0" fmla="*/ 0 w 160"/>
                <a:gd name="T1" fmla="*/ 0 h 35"/>
                <a:gd name="T2" fmla="*/ 2 w 160"/>
                <a:gd name="T3" fmla="*/ 4 h 35"/>
                <a:gd name="T4" fmla="*/ 10 w 160"/>
                <a:gd name="T5" fmla="*/ 10 h 35"/>
                <a:gd name="T6" fmla="*/ 24 w 160"/>
                <a:gd name="T7" fmla="*/ 20 h 35"/>
                <a:gd name="T8" fmla="*/ 41 w 160"/>
                <a:gd name="T9" fmla="*/ 29 h 35"/>
                <a:gd name="T10" fmla="*/ 64 w 160"/>
                <a:gd name="T11" fmla="*/ 35 h 35"/>
                <a:gd name="T12" fmla="*/ 92 w 160"/>
                <a:gd name="T13" fmla="*/ 35 h 35"/>
                <a:gd name="T14" fmla="*/ 123 w 160"/>
                <a:gd name="T15" fmla="*/ 27 h 35"/>
                <a:gd name="T16" fmla="*/ 160 w 160"/>
                <a:gd name="T17" fmla="*/ 7 h 35"/>
                <a:gd name="T18" fmla="*/ 0 w 16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5">
                  <a:moveTo>
                    <a:pt x="0" y="0"/>
                  </a:moveTo>
                  <a:lnTo>
                    <a:pt x="2" y="4"/>
                  </a:lnTo>
                  <a:lnTo>
                    <a:pt x="10" y="10"/>
                  </a:lnTo>
                  <a:lnTo>
                    <a:pt x="24" y="20"/>
                  </a:lnTo>
                  <a:lnTo>
                    <a:pt x="41" y="29"/>
                  </a:lnTo>
                  <a:lnTo>
                    <a:pt x="64" y="35"/>
                  </a:lnTo>
                  <a:lnTo>
                    <a:pt x="92" y="35"/>
                  </a:lnTo>
                  <a:lnTo>
                    <a:pt x="123" y="27"/>
                  </a:lnTo>
                  <a:lnTo>
                    <a:pt x="16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132"/>
            <p:cNvSpPr>
              <a:spLocks/>
            </p:cNvSpPr>
            <p:nvPr/>
          </p:nvSpPr>
          <p:spPr bwMode="auto">
            <a:xfrm>
              <a:off x="4771" y="1856"/>
              <a:ext cx="66" cy="103"/>
            </a:xfrm>
            <a:custGeom>
              <a:avLst/>
              <a:gdLst>
                <a:gd name="T0" fmla="*/ 0 w 102"/>
                <a:gd name="T1" fmla="*/ 163 h 169"/>
                <a:gd name="T2" fmla="*/ 79 w 102"/>
                <a:gd name="T3" fmla="*/ 169 h 169"/>
                <a:gd name="T4" fmla="*/ 102 w 102"/>
                <a:gd name="T5" fmla="*/ 0 h 169"/>
                <a:gd name="T6" fmla="*/ 0 w 102"/>
                <a:gd name="T7" fmla="*/ 16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69">
                  <a:moveTo>
                    <a:pt x="0" y="163"/>
                  </a:moveTo>
                  <a:lnTo>
                    <a:pt x="79" y="169"/>
                  </a:lnTo>
                  <a:lnTo>
                    <a:pt x="102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133"/>
            <p:cNvSpPr>
              <a:spLocks/>
            </p:cNvSpPr>
            <p:nvPr/>
          </p:nvSpPr>
          <p:spPr bwMode="auto">
            <a:xfrm>
              <a:off x="4921" y="2684"/>
              <a:ext cx="335" cy="68"/>
            </a:xfrm>
            <a:custGeom>
              <a:avLst/>
              <a:gdLst>
                <a:gd name="T0" fmla="*/ 518 w 519"/>
                <a:gd name="T1" fmla="*/ 35 h 110"/>
                <a:gd name="T2" fmla="*/ 507 w 519"/>
                <a:gd name="T3" fmla="*/ 40 h 110"/>
                <a:gd name="T4" fmla="*/ 487 w 519"/>
                <a:gd name="T5" fmla="*/ 48 h 110"/>
                <a:gd name="T6" fmla="*/ 458 w 519"/>
                <a:gd name="T7" fmla="*/ 55 h 110"/>
                <a:gd name="T8" fmla="*/ 421 w 519"/>
                <a:gd name="T9" fmla="*/ 58 h 110"/>
                <a:gd name="T10" fmla="*/ 377 w 519"/>
                <a:gd name="T11" fmla="*/ 56 h 110"/>
                <a:gd name="T12" fmla="*/ 326 w 519"/>
                <a:gd name="T13" fmla="*/ 43 h 110"/>
                <a:gd name="T14" fmla="*/ 271 w 519"/>
                <a:gd name="T15" fmla="*/ 18 h 110"/>
                <a:gd name="T16" fmla="*/ 241 w 519"/>
                <a:gd name="T17" fmla="*/ 1 h 110"/>
                <a:gd name="T18" fmla="*/ 230 w 519"/>
                <a:gd name="T19" fmla="*/ 11 h 110"/>
                <a:gd name="T20" fmla="*/ 199 w 519"/>
                <a:gd name="T21" fmla="*/ 23 h 110"/>
                <a:gd name="T22" fmla="*/ 140 w 519"/>
                <a:gd name="T23" fmla="*/ 27 h 110"/>
                <a:gd name="T24" fmla="*/ 101 w 519"/>
                <a:gd name="T25" fmla="*/ 25 h 110"/>
                <a:gd name="T26" fmla="*/ 120 w 519"/>
                <a:gd name="T27" fmla="*/ 35 h 110"/>
                <a:gd name="T28" fmla="*/ 162 w 519"/>
                <a:gd name="T29" fmla="*/ 47 h 110"/>
                <a:gd name="T30" fmla="*/ 227 w 519"/>
                <a:gd name="T31" fmla="*/ 53 h 110"/>
                <a:gd name="T32" fmla="*/ 269 w 519"/>
                <a:gd name="T33" fmla="*/ 50 h 110"/>
                <a:gd name="T34" fmla="*/ 268 w 519"/>
                <a:gd name="T35" fmla="*/ 54 h 110"/>
                <a:gd name="T36" fmla="*/ 263 w 519"/>
                <a:gd name="T37" fmla="*/ 60 h 110"/>
                <a:gd name="T38" fmla="*/ 250 w 519"/>
                <a:gd name="T39" fmla="*/ 65 h 110"/>
                <a:gd name="T40" fmla="*/ 226 w 519"/>
                <a:gd name="T41" fmla="*/ 71 h 110"/>
                <a:gd name="T42" fmla="*/ 187 w 519"/>
                <a:gd name="T43" fmla="*/ 76 h 110"/>
                <a:gd name="T44" fmla="*/ 129 w 519"/>
                <a:gd name="T45" fmla="*/ 77 h 110"/>
                <a:gd name="T46" fmla="*/ 50 w 519"/>
                <a:gd name="T47" fmla="*/ 73 h 110"/>
                <a:gd name="T48" fmla="*/ 5 w 519"/>
                <a:gd name="T49" fmla="*/ 71 h 110"/>
                <a:gd name="T50" fmla="*/ 38 w 519"/>
                <a:gd name="T51" fmla="*/ 79 h 110"/>
                <a:gd name="T52" fmla="*/ 96 w 519"/>
                <a:gd name="T53" fmla="*/ 92 h 110"/>
                <a:gd name="T54" fmla="*/ 172 w 519"/>
                <a:gd name="T55" fmla="*/ 103 h 110"/>
                <a:gd name="T56" fmla="*/ 257 w 519"/>
                <a:gd name="T57" fmla="*/ 110 h 110"/>
                <a:gd name="T58" fmla="*/ 345 w 519"/>
                <a:gd name="T59" fmla="*/ 108 h 110"/>
                <a:gd name="T60" fmla="*/ 426 w 519"/>
                <a:gd name="T61" fmla="*/ 92 h 110"/>
                <a:gd name="T62" fmla="*/ 493 w 519"/>
                <a:gd name="T6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9" h="110">
                  <a:moveTo>
                    <a:pt x="519" y="34"/>
                  </a:moveTo>
                  <a:lnTo>
                    <a:pt x="518" y="35"/>
                  </a:lnTo>
                  <a:lnTo>
                    <a:pt x="513" y="38"/>
                  </a:lnTo>
                  <a:lnTo>
                    <a:pt x="507" y="40"/>
                  </a:lnTo>
                  <a:lnTo>
                    <a:pt x="498" y="45"/>
                  </a:lnTo>
                  <a:lnTo>
                    <a:pt x="487" y="48"/>
                  </a:lnTo>
                  <a:lnTo>
                    <a:pt x="473" y="52"/>
                  </a:lnTo>
                  <a:lnTo>
                    <a:pt x="458" y="55"/>
                  </a:lnTo>
                  <a:lnTo>
                    <a:pt x="441" y="57"/>
                  </a:lnTo>
                  <a:lnTo>
                    <a:pt x="421" y="58"/>
                  </a:lnTo>
                  <a:lnTo>
                    <a:pt x="400" y="58"/>
                  </a:lnTo>
                  <a:lnTo>
                    <a:pt x="377" y="56"/>
                  </a:lnTo>
                  <a:lnTo>
                    <a:pt x="353" y="50"/>
                  </a:lnTo>
                  <a:lnTo>
                    <a:pt x="326" y="43"/>
                  </a:lnTo>
                  <a:lnTo>
                    <a:pt x="300" y="32"/>
                  </a:lnTo>
                  <a:lnTo>
                    <a:pt x="271" y="18"/>
                  </a:lnTo>
                  <a:lnTo>
                    <a:pt x="242" y="0"/>
                  </a:lnTo>
                  <a:lnTo>
                    <a:pt x="241" y="1"/>
                  </a:lnTo>
                  <a:lnTo>
                    <a:pt x="238" y="5"/>
                  </a:lnTo>
                  <a:lnTo>
                    <a:pt x="230" y="11"/>
                  </a:lnTo>
                  <a:lnTo>
                    <a:pt x="217" y="17"/>
                  </a:lnTo>
                  <a:lnTo>
                    <a:pt x="199" y="23"/>
                  </a:lnTo>
                  <a:lnTo>
                    <a:pt x="173" y="26"/>
                  </a:lnTo>
                  <a:lnTo>
                    <a:pt x="140" y="27"/>
                  </a:lnTo>
                  <a:lnTo>
                    <a:pt x="98" y="24"/>
                  </a:lnTo>
                  <a:lnTo>
                    <a:pt x="101" y="25"/>
                  </a:lnTo>
                  <a:lnTo>
                    <a:pt x="109" y="30"/>
                  </a:lnTo>
                  <a:lnTo>
                    <a:pt x="120" y="35"/>
                  </a:lnTo>
                  <a:lnTo>
                    <a:pt x="139" y="41"/>
                  </a:lnTo>
                  <a:lnTo>
                    <a:pt x="162" y="47"/>
                  </a:lnTo>
                  <a:lnTo>
                    <a:pt x="192" y="50"/>
                  </a:lnTo>
                  <a:lnTo>
                    <a:pt x="227" y="53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68" y="54"/>
                  </a:lnTo>
                  <a:lnTo>
                    <a:pt x="267" y="56"/>
                  </a:lnTo>
                  <a:lnTo>
                    <a:pt x="263" y="60"/>
                  </a:lnTo>
                  <a:lnTo>
                    <a:pt x="259" y="63"/>
                  </a:lnTo>
                  <a:lnTo>
                    <a:pt x="250" y="65"/>
                  </a:lnTo>
                  <a:lnTo>
                    <a:pt x="240" y="69"/>
                  </a:lnTo>
                  <a:lnTo>
                    <a:pt x="226" y="71"/>
                  </a:lnTo>
                  <a:lnTo>
                    <a:pt x="209" y="73"/>
                  </a:lnTo>
                  <a:lnTo>
                    <a:pt x="187" y="76"/>
                  </a:lnTo>
                  <a:lnTo>
                    <a:pt x="161" y="77"/>
                  </a:lnTo>
                  <a:lnTo>
                    <a:pt x="129" y="77"/>
                  </a:lnTo>
                  <a:lnTo>
                    <a:pt x="93" y="76"/>
                  </a:lnTo>
                  <a:lnTo>
                    <a:pt x="50" y="73"/>
                  </a:lnTo>
                  <a:lnTo>
                    <a:pt x="0" y="70"/>
                  </a:lnTo>
                  <a:lnTo>
                    <a:pt x="5" y="71"/>
                  </a:lnTo>
                  <a:lnTo>
                    <a:pt x="18" y="75"/>
                  </a:lnTo>
                  <a:lnTo>
                    <a:pt x="38" y="79"/>
                  </a:lnTo>
                  <a:lnTo>
                    <a:pt x="65" y="85"/>
                  </a:lnTo>
                  <a:lnTo>
                    <a:pt x="96" y="92"/>
                  </a:lnTo>
                  <a:lnTo>
                    <a:pt x="133" y="98"/>
                  </a:lnTo>
                  <a:lnTo>
                    <a:pt x="172" y="103"/>
                  </a:lnTo>
                  <a:lnTo>
                    <a:pt x="215" y="107"/>
                  </a:lnTo>
                  <a:lnTo>
                    <a:pt x="257" y="110"/>
                  </a:lnTo>
                  <a:lnTo>
                    <a:pt x="301" y="110"/>
                  </a:lnTo>
                  <a:lnTo>
                    <a:pt x="345" y="108"/>
                  </a:lnTo>
                  <a:lnTo>
                    <a:pt x="386" y="102"/>
                  </a:lnTo>
                  <a:lnTo>
                    <a:pt x="426" y="92"/>
                  </a:lnTo>
                  <a:lnTo>
                    <a:pt x="462" y="78"/>
                  </a:lnTo>
                  <a:lnTo>
                    <a:pt x="493" y="58"/>
                  </a:lnTo>
                  <a:lnTo>
                    <a:pt x="5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134"/>
            <p:cNvSpPr>
              <a:spLocks/>
            </p:cNvSpPr>
            <p:nvPr/>
          </p:nvSpPr>
          <p:spPr bwMode="auto">
            <a:xfrm>
              <a:off x="4834" y="2552"/>
              <a:ext cx="24" cy="58"/>
            </a:xfrm>
            <a:custGeom>
              <a:avLst/>
              <a:gdLst>
                <a:gd name="T0" fmla="*/ 35 w 35"/>
                <a:gd name="T1" fmla="*/ 0 h 95"/>
                <a:gd name="T2" fmla="*/ 33 w 35"/>
                <a:gd name="T3" fmla="*/ 0 h 95"/>
                <a:gd name="T4" fmla="*/ 25 w 35"/>
                <a:gd name="T5" fmla="*/ 2 h 95"/>
                <a:gd name="T6" fmla="*/ 17 w 35"/>
                <a:gd name="T7" fmla="*/ 6 h 95"/>
                <a:gd name="T8" fmla="*/ 8 w 35"/>
                <a:gd name="T9" fmla="*/ 13 h 95"/>
                <a:gd name="T10" fmla="*/ 2 w 35"/>
                <a:gd name="T11" fmla="*/ 23 h 95"/>
                <a:gd name="T12" fmla="*/ 0 w 35"/>
                <a:gd name="T13" fmla="*/ 41 h 95"/>
                <a:gd name="T14" fmla="*/ 5 w 35"/>
                <a:gd name="T15" fmla="*/ 64 h 95"/>
                <a:gd name="T16" fmla="*/ 19 w 35"/>
                <a:gd name="T17" fmla="*/ 95 h 95"/>
                <a:gd name="T18" fmla="*/ 35 w 35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5">
                  <a:moveTo>
                    <a:pt x="35" y="0"/>
                  </a:moveTo>
                  <a:lnTo>
                    <a:pt x="33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3"/>
                  </a:lnTo>
                  <a:lnTo>
                    <a:pt x="2" y="23"/>
                  </a:lnTo>
                  <a:lnTo>
                    <a:pt x="0" y="41"/>
                  </a:lnTo>
                  <a:lnTo>
                    <a:pt x="5" y="64"/>
                  </a:lnTo>
                  <a:lnTo>
                    <a:pt x="19" y="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135"/>
            <p:cNvSpPr>
              <a:spLocks/>
            </p:cNvSpPr>
            <p:nvPr/>
          </p:nvSpPr>
          <p:spPr bwMode="auto">
            <a:xfrm>
              <a:off x="4876" y="2055"/>
              <a:ext cx="117" cy="234"/>
            </a:xfrm>
            <a:custGeom>
              <a:avLst/>
              <a:gdLst>
                <a:gd name="T0" fmla="*/ 181 w 181"/>
                <a:gd name="T1" fmla="*/ 0 h 382"/>
                <a:gd name="T2" fmla="*/ 175 w 181"/>
                <a:gd name="T3" fmla="*/ 7 h 382"/>
                <a:gd name="T4" fmla="*/ 159 w 181"/>
                <a:gd name="T5" fmla="*/ 29 h 382"/>
                <a:gd name="T6" fmla="*/ 135 w 181"/>
                <a:gd name="T7" fmla="*/ 63 h 382"/>
                <a:gd name="T8" fmla="*/ 107 w 181"/>
                <a:gd name="T9" fmla="*/ 109 h 382"/>
                <a:gd name="T10" fmla="*/ 76 w 181"/>
                <a:gd name="T11" fmla="*/ 164 h 382"/>
                <a:gd name="T12" fmla="*/ 47 w 181"/>
                <a:gd name="T13" fmla="*/ 230 h 382"/>
                <a:gd name="T14" fmla="*/ 21 w 181"/>
                <a:gd name="T15" fmla="*/ 302 h 382"/>
                <a:gd name="T16" fmla="*/ 0 w 181"/>
                <a:gd name="T17" fmla="*/ 382 h 382"/>
                <a:gd name="T18" fmla="*/ 0 w 181"/>
                <a:gd name="T19" fmla="*/ 380 h 382"/>
                <a:gd name="T20" fmla="*/ 0 w 181"/>
                <a:gd name="T21" fmla="*/ 373 h 382"/>
                <a:gd name="T22" fmla="*/ 0 w 181"/>
                <a:gd name="T23" fmla="*/ 362 h 382"/>
                <a:gd name="T24" fmla="*/ 0 w 181"/>
                <a:gd name="T25" fmla="*/ 347 h 382"/>
                <a:gd name="T26" fmla="*/ 3 w 181"/>
                <a:gd name="T27" fmla="*/ 330 h 382"/>
                <a:gd name="T28" fmla="*/ 5 w 181"/>
                <a:gd name="T29" fmla="*/ 309 h 382"/>
                <a:gd name="T30" fmla="*/ 9 w 181"/>
                <a:gd name="T31" fmla="*/ 285 h 382"/>
                <a:gd name="T32" fmla="*/ 16 w 181"/>
                <a:gd name="T33" fmla="*/ 259 h 382"/>
                <a:gd name="T34" fmla="*/ 26 w 181"/>
                <a:gd name="T35" fmla="*/ 231 h 382"/>
                <a:gd name="T36" fmla="*/ 37 w 181"/>
                <a:gd name="T37" fmla="*/ 201 h 382"/>
                <a:gd name="T38" fmla="*/ 51 w 181"/>
                <a:gd name="T39" fmla="*/ 169 h 382"/>
                <a:gd name="T40" fmla="*/ 69 w 181"/>
                <a:gd name="T41" fmla="*/ 136 h 382"/>
                <a:gd name="T42" fmla="*/ 91 w 181"/>
                <a:gd name="T43" fmla="*/ 103 h 382"/>
                <a:gd name="T44" fmla="*/ 117 w 181"/>
                <a:gd name="T45" fmla="*/ 68 h 382"/>
                <a:gd name="T46" fmla="*/ 147 w 181"/>
                <a:gd name="T47" fmla="*/ 35 h 382"/>
                <a:gd name="T48" fmla="*/ 181 w 181"/>
                <a:gd name="T4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382">
                  <a:moveTo>
                    <a:pt x="181" y="0"/>
                  </a:moveTo>
                  <a:lnTo>
                    <a:pt x="175" y="7"/>
                  </a:lnTo>
                  <a:lnTo>
                    <a:pt x="159" y="29"/>
                  </a:lnTo>
                  <a:lnTo>
                    <a:pt x="135" y="63"/>
                  </a:lnTo>
                  <a:lnTo>
                    <a:pt x="107" y="109"/>
                  </a:lnTo>
                  <a:lnTo>
                    <a:pt x="76" y="164"/>
                  </a:lnTo>
                  <a:lnTo>
                    <a:pt x="47" y="230"/>
                  </a:lnTo>
                  <a:lnTo>
                    <a:pt x="21" y="302"/>
                  </a:lnTo>
                  <a:lnTo>
                    <a:pt x="0" y="382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3" y="330"/>
                  </a:lnTo>
                  <a:lnTo>
                    <a:pt x="5" y="309"/>
                  </a:lnTo>
                  <a:lnTo>
                    <a:pt x="9" y="285"/>
                  </a:lnTo>
                  <a:lnTo>
                    <a:pt x="16" y="259"/>
                  </a:lnTo>
                  <a:lnTo>
                    <a:pt x="26" y="231"/>
                  </a:lnTo>
                  <a:lnTo>
                    <a:pt x="37" y="201"/>
                  </a:lnTo>
                  <a:lnTo>
                    <a:pt x="51" y="169"/>
                  </a:lnTo>
                  <a:lnTo>
                    <a:pt x="69" y="136"/>
                  </a:lnTo>
                  <a:lnTo>
                    <a:pt x="91" y="103"/>
                  </a:lnTo>
                  <a:lnTo>
                    <a:pt x="117" y="68"/>
                  </a:lnTo>
                  <a:lnTo>
                    <a:pt x="147" y="3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136"/>
            <p:cNvSpPr>
              <a:spLocks/>
            </p:cNvSpPr>
            <p:nvPr/>
          </p:nvSpPr>
          <p:spPr bwMode="auto">
            <a:xfrm>
              <a:off x="4146" y="2330"/>
              <a:ext cx="340" cy="24"/>
            </a:xfrm>
            <a:custGeom>
              <a:avLst/>
              <a:gdLst>
                <a:gd name="T0" fmla="*/ 0 w 525"/>
                <a:gd name="T1" fmla="*/ 37 h 37"/>
                <a:gd name="T2" fmla="*/ 3 w 525"/>
                <a:gd name="T3" fmla="*/ 37 h 37"/>
                <a:gd name="T4" fmla="*/ 12 w 525"/>
                <a:gd name="T5" fmla="*/ 36 h 37"/>
                <a:gd name="T6" fmla="*/ 28 w 525"/>
                <a:gd name="T7" fmla="*/ 33 h 37"/>
                <a:gd name="T8" fmla="*/ 49 w 525"/>
                <a:gd name="T9" fmla="*/ 32 h 37"/>
                <a:gd name="T10" fmla="*/ 74 w 525"/>
                <a:gd name="T11" fmla="*/ 30 h 37"/>
                <a:gd name="T12" fmla="*/ 104 w 525"/>
                <a:gd name="T13" fmla="*/ 26 h 37"/>
                <a:gd name="T14" fmla="*/ 138 w 525"/>
                <a:gd name="T15" fmla="*/ 24 h 37"/>
                <a:gd name="T16" fmla="*/ 175 w 525"/>
                <a:gd name="T17" fmla="*/ 22 h 37"/>
                <a:gd name="T18" fmla="*/ 215 w 525"/>
                <a:gd name="T19" fmla="*/ 19 h 37"/>
                <a:gd name="T20" fmla="*/ 256 w 525"/>
                <a:gd name="T21" fmla="*/ 17 h 37"/>
                <a:gd name="T22" fmla="*/ 300 w 525"/>
                <a:gd name="T23" fmla="*/ 16 h 37"/>
                <a:gd name="T24" fmla="*/ 345 w 525"/>
                <a:gd name="T25" fmla="*/ 15 h 37"/>
                <a:gd name="T26" fmla="*/ 390 w 525"/>
                <a:gd name="T27" fmla="*/ 14 h 37"/>
                <a:gd name="T28" fmla="*/ 435 w 525"/>
                <a:gd name="T29" fmla="*/ 14 h 37"/>
                <a:gd name="T30" fmla="*/ 481 w 525"/>
                <a:gd name="T31" fmla="*/ 15 h 37"/>
                <a:gd name="T32" fmla="*/ 525 w 525"/>
                <a:gd name="T33" fmla="*/ 17 h 37"/>
                <a:gd name="T34" fmla="*/ 521 w 525"/>
                <a:gd name="T35" fmla="*/ 17 h 37"/>
                <a:gd name="T36" fmla="*/ 512 w 525"/>
                <a:gd name="T37" fmla="*/ 15 h 37"/>
                <a:gd name="T38" fmla="*/ 496 w 525"/>
                <a:gd name="T39" fmla="*/ 13 h 37"/>
                <a:gd name="T40" fmla="*/ 475 w 525"/>
                <a:gd name="T41" fmla="*/ 10 h 37"/>
                <a:gd name="T42" fmla="*/ 450 w 525"/>
                <a:gd name="T43" fmla="*/ 8 h 37"/>
                <a:gd name="T44" fmla="*/ 419 w 525"/>
                <a:gd name="T45" fmla="*/ 6 h 37"/>
                <a:gd name="T46" fmla="*/ 385 w 525"/>
                <a:gd name="T47" fmla="*/ 3 h 37"/>
                <a:gd name="T48" fmla="*/ 349 w 525"/>
                <a:gd name="T49" fmla="*/ 1 h 37"/>
                <a:gd name="T50" fmla="*/ 309 w 525"/>
                <a:gd name="T51" fmla="*/ 0 h 37"/>
                <a:gd name="T52" fmla="*/ 267 w 525"/>
                <a:gd name="T53" fmla="*/ 0 h 37"/>
                <a:gd name="T54" fmla="*/ 223 w 525"/>
                <a:gd name="T55" fmla="*/ 1 h 37"/>
                <a:gd name="T56" fmla="*/ 179 w 525"/>
                <a:gd name="T57" fmla="*/ 4 h 37"/>
                <a:gd name="T58" fmla="*/ 133 w 525"/>
                <a:gd name="T59" fmla="*/ 9 h 37"/>
                <a:gd name="T60" fmla="*/ 88 w 525"/>
                <a:gd name="T61" fmla="*/ 16 h 37"/>
                <a:gd name="T62" fmla="*/ 43 w 525"/>
                <a:gd name="T63" fmla="*/ 25 h 37"/>
                <a:gd name="T64" fmla="*/ 0 w 525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5" h="37">
                  <a:moveTo>
                    <a:pt x="0" y="37"/>
                  </a:moveTo>
                  <a:lnTo>
                    <a:pt x="3" y="37"/>
                  </a:lnTo>
                  <a:lnTo>
                    <a:pt x="12" y="36"/>
                  </a:lnTo>
                  <a:lnTo>
                    <a:pt x="28" y="33"/>
                  </a:lnTo>
                  <a:lnTo>
                    <a:pt x="49" y="32"/>
                  </a:lnTo>
                  <a:lnTo>
                    <a:pt x="74" y="30"/>
                  </a:lnTo>
                  <a:lnTo>
                    <a:pt x="104" y="26"/>
                  </a:lnTo>
                  <a:lnTo>
                    <a:pt x="138" y="24"/>
                  </a:lnTo>
                  <a:lnTo>
                    <a:pt x="175" y="22"/>
                  </a:lnTo>
                  <a:lnTo>
                    <a:pt x="215" y="19"/>
                  </a:lnTo>
                  <a:lnTo>
                    <a:pt x="256" y="17"/>
                  </a:lnTo>
                  <a:lnTo>
                    <a:pt x="300" y="16"/>
                  </a:lnTo>
                  <a:lnTo>
                    <a:pt x="345" y="15"/>
                  </a:lnTo>
                  <a:lnTo>
                    <a:pt x="390" y="14"/>
                  </a:lnTo>
                  <a:lnTo>
                    <a:pt x="435" y="14"/>
                  </a:lnTo>
                  <a:lnTo>
                    <a:pt x="481" y="15"/>
                  </a:lnTo>
                  <a:lnTo>
                    <a:pt x="525" y="17"/>
                  </a:lnTo>
                  <a:lnTo>
                    <a:pt x="521" y="17"/>
                  </a:lnTo>
                  <a:lnTo>
                    <a:pt x="512" y="15"/>
                  </a:lnTo>
                  <a:lnTo>
                    <a:pt x="496" y="13"/>
                  </a:lnTo>
                  <a:lnTo>
                    <a:pt x="475" y="10"/>
                  </a:lnTo>
                  <a:lnTo>
                    <a:pt x="450" y="8"/>
                  </a:lnTo>
                  <a:lnTo>
                    <a:pt x="419" y="6"/>
                  </a:lnTo>
                  <a:lnTo>
                    <a:pt x="385" y="3"/>
                  </a:lnTo>
                  <a:lnTo>
                    <a:pt x="349" y="1"/>
                  </a:lnTo>
                  <a:lnTo>
                    <a:pt x="309" y="0"/>
                  </a:lnTo>
                  <a:lnTo>
                    <a:pt x="267" y="0"/>
                  </a:lnTo>
                  <a:lnTo>
                    <a:pt x="223" y="1"/>
                  </a:lnTo>
                  <a:lnTo>
                    <a:pt x="179" y="4"/>
                  </a:lnTo>
                  <a:lnTo>
                    <a:pt x="133" y="9"/>
                  </a:lnTo>
                  <a:lnTo>
                    <a:pt x="88" y="16"/>
                  </a:lnTo>
                  <a:lnTo>
                    <a:pt x="43" y="2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137"/>
            <p:cNvSpPr>
              <a:spLocks/>
            </p:cNvSpPr>
            <p:nvPr/>
          </p:nvSpPr>
          <p:spPr bwMode="auto">
            <a:xfrm>
              <a:off x="4421" y="2157"/>
              <a:ext cx="166" cy="69"/>
            </a:xfrm>
            <a:custGeom>
              <a:avLst/>
              <a:gdLst>
                <a:gd name="T0" fmla="*/ 145 w 255"/>
                <a:gd name="T1" fmla="*/ 112 h 112"/>
                <a:gd name="T2" fmla="*/ 170 w 255"/>
                <a:gd name="T3" fmla="*/ 112 h 112"/>
                <a:gd name="T4" fmla="*/ 192 w 255"/>
                <a:gd name="T5" fmla="*/ 110 h 112"/>
                <a:gd name="T6" fmla="*/ 213 w 255"/>
                <a:gd name="T7" fmla="*/ 105 h 112"/>
                <a:gd name="T8" fmla="*/ 229 w 255"/>
                <a:gd name="T9" fmla="*/ 99 h 112"/>
                <a:gd name="T10" fmla="*/ 242 w 255"/>
                <a:gd name="T11" fmla="*/ 91 h 112"/>
                <a:gd name="T12" fmla="*/ 251 w 255"/>
                <a:gd name="T13" fmla="*/ 83 h 112"/>
                <a:gd name="T14" fmla="*/ 255 w 255"/>
                <a:gd name="T15" fmla="*/ 73 h 112"/>
                <a:gd name="T16" fmla="*/ 254 w 255"/>
                <a:gd name="T17" fmla="*/ 61 h 112"/>
                <a:gd name="T18" fmla="*/ 249 w 255"/>
                <a:gd name="T19" fmla="*/ 50 h 112"/>
                <a:gd name="T20" fmla="*/ 237 w 255"/>
                <a:gd name="T21" fmla="*/ 39 h 112"/>
                <a:gd name="T22" fmla="*/ 223 w 255"/>
                <a:gd name="T23" fmla="*/ 29 h 112"/>
                <a:gd name="T24" fmla="*/ 205 w 255"/>
                <a:gd name="T25" fmla="*/ 20 h 112"/>
                <a:gd name="T26" fmla="*/ 184 w 255"/>
                <a:gd name="T27" fmla="*/ 13 h 112"/>
                <a:gd name="T28" fmla="*/ 161 w 255"/>
                <a:gd name="T29" fmla="*/ 7 h 112"/>
                <a:gd name="T30" fmla="*/ 137 w 255"/>
                <a:gd name="T31" fmla="*/ 3 h 112"/>
                <a:gd name="T32" fmla="*/ 110 w 255"/>
                <a:gd name="T33" fmla="*/ 0 h 112"/>
                <a:gd name="T34" fmla="*/ 85 w 255"/>
                <a:gd name="T35" fmla="*/ 0 h 112"/>
                <a:gd name="T36" fmla="*/ 63 w 255"/>
                <a:gd name="T37" fmla="*/ 3 h 112"/>
                <a:gd name="T38" fmla="*/ 42 w 255"/>
                <a:gd name="T39" fmla="*/ 7 h 112"/>
                <a:gd name="T40" fmla="*/ 26 w 255"/>
                <a:gd name="T41" fmla="*/ 13 h 112"/>
                <a:gd name="T42" fmla="*/ 14 w 255"/>
                <a:gd name="T43" fmla="*/ 21 h 112"/>
                <a:gd name="T44" fmla="*/ 4 w 255"/>
                <a:gd name="T45" fmla="*/ 29 h 112"/>
                <a:gd name="T46" fmla="*/ 0 w 255"/>
                <a:gd name="T47" fmla="*/ 39 h 112"/>
                <a:gd name="T48" fmla="*/ 1 w 255"/>
                <a:gd name="T49" fmla="*/ 51 h 112"/>
                <a:gd name="T50" fmla="*/ 7 w 255"/>
                <a:gd name="T51" fmla="*/ 63 h 112"/>
                <a:gd name="T52" fmla="*/ 17 w 255"/>
                <a:gd name="T53" fmla="*/ 73 h 112"/>
                <a:gd name="T54" fmla="*/ 32 w 255"/>
                <a:gd name="T55" fmla="*/ 83 h 112"/>
                <a:gd name="T56" fmla="*/ 50 w 255"/>
                <a:gd name="T57" fmla="*/ 91 h 112"/>
                <a:gd name="T58" fmla="*/ 71 w 255"/>
                <a:gd name="T59" fmla="*/ 99 h 112"/>
                <a:gd name="T60" fmla="*/ 94 w 255"/>
                <a:gd name="T61" fmla="*/ 105 h 112"/>
                <a:gd name="T62" fmla="*/ 118 w 255"/>
                <a:gd name="T63" fmla="*/ 110 h 112"/>
                <a:gd name="T64" fmla="*/ 145 w 255"/>
                <a:gd name="T6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112">
                  <a:moveTo>
                    <a:pt x="145" y="112"/>
                  </a:moveTo>
                  <a:lnTo>
                    <a:pt x="170" y="112"/>
                  </a:lnTo>
                  <a:lnTo>
                    <a:pt x="192" y="110"/>
                  </a:lnTo>
                  <a:lnTo>
                    <a:pt x="213" y="105"/>
                  </a:lnTo>
                  <a:lnTo>
                    <a:pt x="229" y="99"/>
                  </a:lnTo>
                  <a:lnTo>
                    <a:pt x="242" y="91"/>
                  </a:lnTo>
                  <a:lnTo>
                    <a:pt x="251" y="83"/>
                  </a:lnTo>
                  <a:lnTo>
                    <a:pt x="255" y="73"/>
                  </a:lnTo>
                  <a:lnTo>
                    <a:pt x="254" y="61"/>
                  </a:lnTo>
                  <a:lnTo>
                    <a:pt x="249" y="50"/>
                  </a:lnTo>
                  <a:lnTo>
                    <a:pt x="237" y="39"/>
                  </a:lnTo>
                  <a:lnTo>
                    <a:pt x="223" y="29"/>
                  </a:lnTo>
                  <a:lnTo>
                    <a:pt x="205" y="20"/>
                  </a:lnTo>
                  <a:lnTo>
                    <a:pt x="184" y="13"/>
                  </a:lnTo>
                  <a:lnTo>
                    <a:pt x="161" y="7"/>
                  </a:lnTo>
                  <a:lnTo>
                    <a:pt x="137" y="3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63" y="3"/>
                  </a:lnTo>
                  <a:lnTo>
                    <a:pt x="42" y="7"/>
                  </a:lnTo>
                  <a:lnTo>
                    <a:pt x="26" y="13"/>
                  </a:lnTo>
                  <a:lnTo>
                    <a:pt x="14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1" y="51"/>
                  </a:lnTo>
                  <a:lnTo>
                    <a:pt x="7" y="63"/>
                  </a:lnTo>
                  <a:lnTo>
                    <a:pt x="17" y="73"/>
                  </a:lnTo>
                  <a:lnTo>
                    <a:pt x="32" y="83"/>
                  </a:lnTo>
                  <a:lnTo>
                    <a:pt x="50" y="91"/>
                  </a:lnTo>
                  <a:lnTo>
                    <a:pt x="71" y="99"/>
                  </a:lnTo>
                  <a:lnTo>
                    <a:pt x="94" y="105"/>
                  </a:lnTo>
                  <a:lnTo>
                    <a:pt x="118" y="110"/>
                  </a:lnTo>
                  <a:lnTo>
                    <a:pt x="14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138"/>
            <p:cNvSpPr>
              <a:spLocks/>
            </p:cNvSpPr>
            <p:nvPr/>
          </p:nvSpPr>
          <p:spPr bwMode="auto">
            <a:xfrm>
              <a:off x="4455" y="2173"/>
              <a:ext cx="82" cy="35"/>
            </a:xfrm>
            <a:custGeom>
              <a:avLst/>
              <a:gdLst>
                <a:gd name="T0" fmla="*/ 72 w 127"/>
                <a:gd name="T1" fmla="*/ 55 h 55"/>
                <a:gd name="T2" fmla="*/ 85 w 127"/>
                <a:gd name="T3" fmla="*/ 55 h 55"/>
                <a:gd name="T4" fmla="*/ 96 w 127"/>
                <a:gd name="T5" fmla="*/ 54 h 55"/>
                <a:gd name="T6" fmla="*/ 105 w 127"/>
                <a:gd name="T7" fmla="*/ 52 h 55"/>
                <a:gd name="T8" fmla="*/ 114 w 127"/>
                <a:gd name="T9" fmla="*/ 48 h 55"/>
                <a:gd name="T10" fmla="*/ 120 w 127"/>
                <a:gd name="T11" fmla="*/ 45 h 55"/>
                <a:gd name="T12" fmla="*/ 125 w 127"/>
                <a:gd name="T13" fmla="*/ 40 h 55"/>
                <a:gd name="T14" fmla="*/ 127 w 127"/>
                <a:gd name="T15" fmla="*/ 36 h 55"/>
                <a:gd name="T16" fmla="*/ 127 w 127"/>
                <a:gd name="T17" fmla="*/ 30 h 55"/>
                <a:gd name="T18" fmla="*/ 124 w 127"/>
                <a:gd name="T19" fmla="*/ 24 h 55"/>
                <a:gd name="T20" fmla="*/ 119 w 127"/>
                <a:gd name="T21" fmla="*/ 19 h 55"/>
                <a:gd name="T22" fmla="*/ 111 w 127"/>
                <a:gd name="T23" fmla="*/ 14 h 55"/>
                <a:gd name="T24" fmla="*/ 103 w 127"/>
                <a:gd name="T25" fmla="*/ 9 h 55"/>
                <a:gd name="T26" fmla="*/ 93 w 127"/>
                <a:gd name="T27" fmla="*/ 6 h 55"/>
                <a:gd name="T28" fmla="*/ 80 w 127"/>
                <a:gd name="T29" fmla="*/ 3 h 55"/>
                <a:gd name="T30" fmla="*/ 67 w 127"/>
                <a:gd name="T31" fmla="*/ 1 h 55"/>
                <a:gd name="T32" fmla="*/ 55 w 127"/>
                <a:gd name="T33" fmla="*/ 0 h 55"/>
                <a:gd name="T34" fmla="*/ 42 w 127"/>
                <a:gd name="T35" fmla="*/ 0 h 55"/>
                <a:gd name="T36" fmla="*/ 30 w 127"/>
                <a:gd name="T37" fmla="*/ 1 h 55"/>
                <a:gd name="T38" fmla="*/ 21 w 127"/>
                <a:gd name="T39" fmla="*/ 2 h 55"/>
                <a:gd name="T40" fmla="*/ 13 w 127"/>
                <a:gd name="T41" fmla="*/ 6 h 55"/>
                <a:gd name="T42" fmla="*/ 6 w 127"/>
                <a:gd name="T43" fmla="*/ 9 h 55"/>
                <a:gd name="T44" fmla="*/ 2 w 127"/>
                <a:gd name="T45" fmla="*/ 14 h 55"/>
                <a:gd name="T46" fmla="*/ 0 w 127"/>
                <a:gd name="T47" fmla="*/ 18 h 55"/>
                <a:gd name="T48" fmla="*/ 0 w 127"/>
                <a:gd name="T49" fmla="*/ 24 h 55"/>
                <a:gd name="T50" fmla="*/ 4 w 127"/>
                <a:gd name="T51" fmla="*/ 30 h 55"/>
                <a:gd name="T52" fmla="*/ 8 w 127"/>
                <a:gd name="T53" fmla="*/ 36 h 55"/>
                <a:gd name="T54" fmla="*/ 15 w 127"/>
                <a:gd name="T55" fmla="*/ 40 h 55"/>
                <a:gd name="T56" fmla="*/ 25 w 127"/>
                <a:gd name="T57" fmla="*/ 45 h 55"/>
                <a:gd name="T58" fmla="*/ 35 w 127"/>
                <a:gd name="T59" fmla="*/ 49 h 55"/>
                <a:gd name="T60" fmla="*/ 46 w 127"/>
                <a:gd name="T61" fmla="*/ 52 h 55"/>
                <a:gd name="T62" fmla="*/ 59 w 127"/>
                <a:gd name="T63" fmla="*/ 54 h 55"/>
                <a:gd name="T64" fmla="*/ 72 w 127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55">
                  <a:moveTo>
                    <a:pt x="72" y="55"/>
                  </a:moveTo>
                  <a:lnTo>
                    <a:pt x="85" y="55"/>
                  </a:lnTo>
                  <a:lnTo>
                    <a:pt x="96" y="54"/>
                  </a:lnTo>
                  <a:lnTo>
                    <a:pt x="105" y="52"/>
                  </a:lnTo>
                  <a:lnTo>
                    <a:pt x="114" y="48"/>
                  </a:lnTo>
                  <a:lnTo>
                    <a:pt x="120" y="45"/>
                  </a:lnTo>
                  <a:lnTo>
                    <a:pt x="125" y="40"/>
                  </a:lnTo>
                  <a:lnTo>
                    <a:pt x="127" y="36"/>
                  </a:lnTo>
                  <a:lnTo>
                    <a:pt x="127" y="30"/>
                  </a:lnTo>
                  <a:lnTo>
                    <a:pt x="124" y="24"/>
                  </a:lnTo>
                  <a:lnTo>
                    <a:pt x="119" y="19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3" y="6"/>
                  </a:lnTo>
                  <a:lnTo>
                    <a:pt x="80" y="3"/>
                  </a:lnTo>
                  <a:lnTo>
                    <a:pt x="67" y="1"/>
                  </a:lnTo>
                  <a:lnTo>
                    <a:pt x="55" y="0"/>
                  </a:lnTo>
                  <a:lnTo>
                    <a:pt x="42" y="0"/>
                  </a:lnTo>
                  <a:lnTo>
                    <a:pt x="30" y="1"/>
                  </a:lnTo>
                  <a:lnTo>
                    <a:pt x="21" y="2"/>
                  </a:lnTo>
                  <a:lnTo>
                    <a:pt x="13" y="6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8" y="36"/>
                  </a:lnTo>
                  <a:lnTo>
                    <a:pt x="15" y="40"/>
                  </a:lnTo>
                  <a:lnTo>
                    <a:pt x="25" y="45"/>
                  </a:lnTo>
                  <a:lnTo>
                    <a:pt x="35" y="49"/>
                  </a:lnTo>
                  <a:lnTo>
                    <a:pt x="46" y="52"/>
                  </a:lnTo>
                  <a:lnTo>
                    <a:pt x="59" y="54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139"/>
            <p:cNvSpPr>
              <a:spLocks/>
            </p:cNvSpPr>
            <p:nvPr/>
          </p:nvSpPr>
          <p:spPr bwMode="auto">
            <a:xfrm>
              <a:off x="4454" y="2173"/>
              <a:ext cx="40" cy="18"/>
            </a:xfrm>
            <a:custGeom>
              <a:avLst/>
              <a:gdLst>
                <a:gd name="T0" fmla="*/ 2 w 63"/>
                <a:gd name="T1" fmla="*/ 27 h 27"/>
                <a:gd name="T2" fmla="*/ 1 w 63"/>
                <a:gd name="T3" fmla="*/ 26 h 27"/>
                <a:gd name="T4" fmla="*/ 0 w 63"/>
                <a:gd name="T5" fmla="*/ 23 h 27"/>
                <a:gd name="T6" fmla="*/ 0 w 63"/>
                <a:gd name="T7" fmla="*/ 18 h 27"/>
                <a:gd name="T8" fmla="*/ 2 w 63"/>
                <a:gd name="T9" fmla="*/ 12 h 27"/>
                <a:gd name="T10" fmla="*/ 8 w 63"/>
                <a:gd name="T11" fmla="*/ 7 h 27"/>
                <a:gd name="T12" fmla="*/ 20 w 63"/>
                <a:gd name="T13" fmla="*/ 2 h 27"/>
                <a:gd name="T14" fmla="*/ 38 w 63"/>
                <a:gd name="T15" fmla="*/ 0 h 27"/>
                <a:gd name="T16" fmla="*/ 63 w 63"/>
                <a:gd name="T17" fmla="*/ 0 h 27"/>
                <a:gd name="T18" fmla="*/ 2 w 63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7">
                  <a:moveTo>
                    <a:pt x="2" y="27"/>
                  </a:moveTo>
                  <a:lnTo>
                    <a:pt x="1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7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63" y="0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140"/>
            <p:cNvSpPr>
              <a:spLocks/>
            </p:cNvSpPr>
            <p:nvPr/>
          </p:nvSpPr>
          <p:spPr bwMode="auto">
            <a:xfrm>
              <a:off x="4177" y="2029"/>
              <a:ext cx="194" cy="181"/>
            </a:xfrm>
            <a:custGeom>
              <a:avLst/>
              <a:gdLst>
                <a:gd name="T0" fmla="*/ 0 w 299"/>
                <a:gd name="T1" fmla="*/ 294 h 294"/>
                <a:gd name="T2" fmla="*/ 1 w 299"/>
                <a:gd name="T3" fmla="*/ 292 h 294"/>
                <a:gd name="T4" fmla="*/ 4 w 299"/>
                <a:gd name="T5" fmla="*/ 285 h 294"/>
                <a:gd name="T6" fmla="*/ 11 w 299"/>
                <a:gd name="T7" fmla="*/ 273 h 294"/>
                <a:gd name="T8" fmla="*/ 21 w 299"/>
                <a:gd name="T9" fmla="*/ 259 h 294"/>
                <a:gd name="T10" fmla="*/ 31 w 299"/>
                <a:gd name="T11" fmla="*/ 241 h 294"/>
                <a:gd name="T12" fmla="*/ 45 w 299"/>
                <a:gd name="T13" fmla="*/ 221 h 294"/>
                <a:gd name="T14" fmla="*/ 61 w 299"/>
                <a:gd name="T15" fmla="*/ 199 h 294"/>
                <a:gd name="T16" fmla="*/ 79 w 299"/>
                <a:gd name="T17" fmla="*/ 176 h 294"/>
                <a:gd name="T18" fmla="*/ 100 w 299"/>
                <a:gd name="T19" fmla="*/ 152 h 294"/>
                <a:gd name="T20" fmla="*/ 122 w 299"/>
                <a:gd name="T21" fmla="*/ 127 h 294"/>
                <a:gd name="T22" fmla="*/ 146 w 299"/>
                <a:gd name="T23" fmla="*/ 103 h 294"/>
                <a:gd name="T24" fmla="*/ 174 w 299"/>
                <a:gd name="T25" fmla="*/ 78 h 294"/>
                <a:gd name="T26" fmla="*/ 201 w 299"/>
                <a:gd name="T27" fmla="*/ 55 h 294"/>
                <a:gd name="T28" fmla="*/ 232 w 299"/>
                <a:gd name="T29" fmla="*/ 35 h 294"/>
                <a:gd name="T30" fmla="*/ 265 w 299"/>
                <a:gd name="T31" fmla="*/ 16 h 294"/>
                <a:gd name="T32" fmla="*/ 299 w 299"/>
                <a:gd name="T33" fmla="*/ 0 h 294"/>
                <a:gd name="T34" fmla="*/ 0 w 299"/>
                <a:gd name="T3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294">
                  <a:moveTo>
                    <a:pt x="0" y="294"/>
                  </a:moveTo>
                  <a:lnTo>
                    <a:pt x="1" y="292"/>
                  </a:lnTo>
                  <a:lnTo>
                    <a:pt x="4" y="285"/>
                  </a:lnTo>
                  <a:lnTo>
                    <a:pt x="11" y="273"/>
                  </a:lnTo>
                  <a:lnTo>
                    <a:pt x="21" y="259"/>
                  </a:lnTo>
                  <a:lnTo>
                    <a:pt x="31" y="241"/>
                  </a:lnTo>
                  <a:lnTo>
                    <a:pt x="45" y="221"/>
                  </a:lnTo>
                  <a:lnTo>
                    <a:pt x="61" y="199"/>
                  </a:lnTo>
                  <a:lnTo>
                    <a:pt x="79" y="176"/>
                  </a:lnTo>
                  <a:lnTo>
                    <a:pt x="100" y="152"/>
                  </a:lnTo>
                  <a:lnTo>
                    <a:pt x="122" y="127"/>
                  </a:lnTo>
                  <a:lnTo>
                    <a:pt x="146" y="103"/>
                  </a:lnTo>
                  <a:lnTo>
                    <a:pt x="174" y="78"/>
                  </a:lnTo>
                  <a:lnTo>
                    <a:pt x="201" y="55"/>
                  </a:lnTo>
                  <a:lnTo>
                    <a:pt x="232" y="35"/>
                  </a:lnTo>
                  <a:lnTo>
                    <a:pt x="265" y="16"/>
                  </a:lnTo>
                  <a:lnTo>
                    <a:pt x="299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141"/>
            <p:cNvSpPr>
              <a:spLocks/>
            </p:cNvSpPr>
            <p:nvPr/>
          </p:nvSpPr>
          <p:spPr bwMode="auto">
            <a:xfrm>
              <a:off x="4578" y="1728"/>
              <a:ext cx="115" cy="64"/>
            </a:xfrm>
            <a:custGeom>
              <a:avLst/>
              <a:gdLst>
                <a:gd name="T0" fmla="*/ 174 w 179"/>
                <a:gd name="T1" fmla="*/ 51 h 104"/>
                <a:gd name="T2" fmla="*/ 179 w 179"/>
                <a:gd name="T3" fmla="*/ 104 h 104"/>
                <a:gd name="T4" fmla="*/ 0 w 179"/>
                <a:gd name="T5" fmla="*/ 104 h 104"/>
                <a:gd name="T6" fmla="*/ 19 w 179"/>
                <a:gd name="T7" fmla="*/ 59 h 104"/>
                <a:gd name="T8" fmla="*/ 20 w 179"/>
                <a:gd name="T9" fmla="*/ 55 h 104"/>
                <a:gd name="T10" fmla="*/ 25 w 179"/>
                <a:gd name="T11" fmla="*/ 48 h 104"/>
                <a:gd name="T12" fmla="*/ 33 w 179"/>
                <a:gd name="T13" fmla="*/ 38 h 104"/>
                <a:gd name="T14" fmla="*/ 43 w 179"/>
                <a:gd name="T15" fmla="*/ 25 h 104"/>
                <a:gd name="T16" fmla="*/ 56 w 179"/>
                <a:gd name="T17" fmla="*/ 14 h 104"/>
                <a:gd name="T18" fmla="*/ 71 w 179"/>
                <a:gd name="T19" fmla="*/ 6 h 104"/>
                <a:gd name="T20" fmla="*/ 88 w 179"/>
                <a:gd name="T21" fmla="*/ 0 h 104"/>
                <a:gd name="T22" fmla="*/ 108 w 179"/>
                <a:gd name="T23" fmla="*/ 1 h 104"/>
                <a:gd name="T24" fmla="*/ 110 w 179"/>
                <a:gd name="T25" fmla="*/ 1 h 104"/>
                <a:gd name="T26" fmla="*/ 115 w 179"/>
                <a:gd name="T27" fmla="*/ 1 h 104"/>
                <a:gd name="T28" fmla="*/ 123 w 179"/>
                <a:gd name="T29" fmla="*/ 2 h 104"/>
                <a:gd name="T30" fmla="*/ 132 w 179"/>
                <a:gd name="T31" fmla="*/ 6 h 104"/>
                <a:gd name="T32" fmla="*/ 142 w 179"/>
                <a:gd name="T33" fmla="*/ 12 h 104"/>
                <a:gd name="T34" fmla="*/ 154 w 179"/>
                <a:gd name="T35" fmla="*/ 21 h 104"/>
                <a:gd name="T36" fmla="*/ 164 w 179"/>
                <a:gd name="T37" fmla="*/ 33 h 104"/>
                <a:gd name="T38" fmla="*/ 174 w 179"/>
                <a:gd name="T3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104">
                  <a:moveTo>
                    <a:pt x="174" y="51"/>
                  </a:moveTo>
                  <a:lnTo>
                    <a:pt x="179" y="104"/>
                  </a:lnTo>
                  <a:lnTo>
                    <a:pt x="0" y="104"/>
                  </a:lnTo>
                  <a:lnTo>
                    <a:pt x="19" y="59"/>
                  </a:lnTo>
                  <a:lnTo>
                    <a:pt x="20" y="55"/>
                  </a:lnTo>
                  <a:lnTo>
                    <a:pt x="25" y="48"/>
                  </a:lnTo>
                  <a:lnTo>
                    <a:pt x="33" y="38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71" y="6"/>
                  </a:lnTo>
                  <a:lnTo>
                    <a:pt x="88" y="0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5" y="1"/>
                  </a:lnTo>
                  <a:lnTo>
                    <a:pt x="123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4" y="21"/>
                  </a:lnTo>
                  <a:lnTo>
                    <a:pt x="164" y="3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142"/>
            <p:cNvSpPr>
              <a:spLocks/>
            </p:cNvSpPr>
            <p:nvPr/>
          </p:nvSpPr>
          <p:spPr bwMode="auto">
            <a:xfrm>
              <a:off x="4859" y="1734"/>
              <a:ext cx="114" cy="74"/>
            </a:xfrm>
            <a:custGeom>
              <a:avLst/>
              <a:gdLst>
                <a:gd name="T0" fmla="*/ 161 w 175"/>
                <a:gd name="T1" fmla="*/ 75 h 120"/>
                <a:gd name="T2" fmla="*/ 175 w 175"/>
                <a:gd name="T3" fmla="*/ 120 h 120"/>
                <a:gd name="T4" fmla="*/ 0 w 175"/>
                <a:gd name="T5" fmla="*/ 111 h 120"/>
                <a:gd name="T6" fmla="*/ 2 w 175"/>
                <a:gd name="T7" fmla="*/ 77 h 120"/>
                <a:gd name="T8" fmla="*/ 3 w 175"/>
                <a:gd name="T9" fmla="*/ 74 h 120"/>
                <a:gd name="T10" fmla="*/ 6 w 175"/>
                <a:gd name="T11" fmla="*/ 65 h 120"/>
                <a:gd name="T12" fmla="*/ 11 w 175"/>
                <a:gd name="T13" fmla="*/ 52 h 120"/>
                <a:gd name="T14" fmla="*/ 18 w 175"/>
                <a:gd name="T15" fmla="*/ 37 h 120"/>
                <a:gd name="T16" fmla="*/ 29 w 175"/>
                <a:gd name="T17" fmla="*/ 23 h 120"/>
                <a:gd name="T18" fmla="*/ 43 w 175"/>
                <a:gd name="T19" fmla="*/ 11 h 120"/>
                <a:gd name="T20" fmla="*/ 60 w 175"/>
                <a:gd name="T21" fmla="*/ 3 h 120"/>
                <a:gd name="T22" fmla="*/ 81 w 175"/>
                <a:gd name="T23" fmla="*/ 0 h 120"/>
                <a:gd name="T24" fmla="*/ 83 w 175"/>
                <a:gd name="T25" fmla="*/ 0 h 120"/>
                <a:gd name="T26" fmla="*/ 89 w 175"/>
                <a:gd name="T27" fmla="*/ 0 h 120"/>
                <a:gd name="T28" fmla="*/ 98 w 175"/>
                <a:gd name="T29" fmla="*/ 3 h 120"/>
                <a:gd name="T30" fmla="*/ 108 w 175"/>
                <a:gd name="T31" fmla="*/ 7 h 120"/>
                <a:gd name="T32" fmla="*/ 121 w 175"/>
                <a:gd name="T33" fmla="*/ 16 h 120"/>
                <a:gd name="T34" fmla="*/ 135 w 175"/>
                <a:gd name="T35" fmla="*/ 29 h 120"/>
                <a:gd name="T36" fmla="*/ 148 w 175"/>
                <a:gd name="T37" fmla="*/ 49 h 120"/>
                <a:gd name="T38" fmla="*/ 161 w 175"/>
                <a:gd name="T39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120">
                  <a:moveTo>
                    <a:pt x="161" y="75"/>
                  </a:moveTo>
                  <a:lnTo>
                    <a:pt x="175" y="120"/>
                  </a:lnTo>
                  <a:lnTo>
                    <a:pt x="0" y="111"/>
                  </a:lnTo>
                  <a:lnTo>
                    <a:pt x="2" y="77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1" y="52"/>
                  </a:lnTo>
                  <a:lnTo>
                    <a:pt x="18" y="37"/>
                  </a:lnTo>
                  <a:lnTo>
                    <a:pt x="29" y="23"/>
                  </a:lnTo>
                  <a:lnTo>
                    <a:pt x="43" y="11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108" y="7"/>
                  </a:lnTo>
                  <a:lnTo>
                    <a:pt x="121" y="16"/>
                  </a:lnTo>
                  <a:lnTo>
                    <a:pt x="135" y="29"/>
                  </a:lnTo>
                  <a:lnTo>
                    <a:pt x="148" y="49"/>
                  </a:lnTo>
                  <a:lnTo>
                    <a:pt x="161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143"/>
            <p:cNvSpPr>
              <a:spLocks/>
            </p:cNvSpPr>
            <p:nvPr/>
          </p:nvSpPr>
          <p:spPr bwMode="auto">
            <a:xfrm>
              <a:off x="4736" y="1756"/>
              <a:ext cx="78" cy="43"/>
            </a:xfrm>
            <a:custGeom>
              <a:avLst/>
              <a:gdLst>
                <a:gd name="T0" fmla="*/ 7 w 120"/>
                <a:gd name="T1" fmla="*/ 0 h 69"/>
                <a:gd name="T2" fmla="*/ 0 w 120"/>
                <a:gd name="T3" fmla="*/ 61 h 69"/>
                <a:gd name="T4" fmla="*/ 114 w 120"/>
                <a:gd name="T5" fmla="*/ 69 h 69"/>
                <a:gd name="T6" fmla="*/ 120 w 120"/>
                <a:gd name="T7" fmla="*/ 8 h 69"/>
                <a:gd name="T8" fmla="*/ 7 w 12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69">
                  <a:moveTo>
                    <a:pt x="7" y="0"/>
                  </a:moveTo>
                  <a:lnTo>
                    <a:pt x="0" y="61"/>
                  </a:lnTo>
                  <a:lnTo>
                    <a:pt x="114" y="69"/>
                  </a:lnTo>
                  <a:lnTo>
                    <a:pt x="12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144"/>
            <p:cNvSpPr>
              <a:spLocks/>
            </p:cNvSpPr>
            <p:nvPr/>
          </p:nvSpPr>
          <p:spPr bwMode="auto">
            <a:xfrm>
              <a:off x="4748" y="1766"/>
              <a:ext cx="28" cy="22"/>
            </a:xfrm>
            <a:custGeom>
              <a:avLst/>
              <a:gdLst>
                <a:gd name="T0" fmla="*/ 4 w 44"/>
                <a:gd name="T1" fmla="*/ 0 h 36"/>
                <a:gd name="T2" fmla="*/ 0 w 44"/>
                <a:gd name="T3" fmla="*/ 36 h 36"/>
                <a:gd name="T4" fmla="*/ 42 w 44"/>
                <a:gd name="T5" fmla="*/ 36 h 36"/>
                <a:gd name="T6" fmla="*/ 44 w 44"/>
                <a:gd name="T7" fmla="*/ 1 h 36"/>
                <a:gd name="T8" fmla="*/ 4 w 4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" y="0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4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145"/>
            <p:cNvSpPr>
              <a:spLocks/>
            </p:cNvSpPr>
            <p:nvPr/>
          </p:nvSpPr>
          <p:spPr bwMode="auto">
            <a:xfrm>
              <a:off x="4612" y="1745"/>
              <a:ext cx="24" cy="24"/>
            </a:xfrm>
            <a:custGeom>
              <a:avLst/>
              <a:gdLst>
                <a:gd name="T0" fmla="*/ 20 w 39"/>
                <a:gd name="T1" fmla="*/ 39 h 39"/>
                <a:gd name="T2" fmla="*/ 27 w 39"/>
                <a:gd name="T3" fmla="*/ 38 h 39"/>
                <a:gd name="T4" fmla="*/ 34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4 w 39"/>
                <a:gd name="T13" fmla="*/ 5 h 39"/>
                <a:gd name="T14" fmla="*/ 27 w 39"/>
                <a:gd name="T15" fmla="*/ 1 h 39"/>
                <a:gd name="T16" fmla="*/ 20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20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7" y="38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146"/>
            <p:cNvSpPr>
              <a:spLocks/>
            </p:cNvSpPr>
            <p:nvPr/>
          </p:nvSpPr>
          <p:spPr bwMode="auto">
            <a:xfrm>
              <a:off x="4883" y="1756"/>
              <a:ext cx="25" cy="25"/>
            </a:xfrm>
            <a:custGeom>
              <a:avLst/>
              <a:gdLst>
                <a:gd name="T0" fmla="*/ 19 w 39"/>
                <a:gd name="T1" fmla="*/ 39 h 39"/>
                <a:gd name="T2" fmla="*/ 26 w 39"/>
                <a:gd name="T3" fmla="*/ 38 h 39"/>
                <a:gd name="T4" fmla="*/ 33 w 39"/>
                <a:gd name="T5" fmla="*/ 34 h 39"/>
                <a:gd name="T6" fmla="*/ 38 w 39"/>
                <a:gd name="T7" fmla="*/ 28 h 39"/>
                <a:gd name="T8" fmla="*/ 39 w 39"/>
                <a:gd name="T9" fmla="*/ 20 h 39"/>
                <a:gd name="T10" fmla="*/ 38 w 39"/>
                <a:gd name="T11" fmla="*/ 13 h 39"/>
                <a:gd name="T12" fmla="*/ 33 w 39"/>
                <a:gd name="T13" fmla="*/ 6 h 39"/>
                <a:gd name="T14" fmla="*/ 26 w 39"/>
                <a:gd name="T15" fmla="*/ 1 h 39"/>
                <a:gd name="T16" fmla="*/ 19 w 39"/>
                <a:gd name="T17" fmla="*/ 0 h 39"/>
                <a:gd name="T18" fmla="*/ 11 w 39"/>
                <a:gd name="T19" fmla="*/ 1 h 39"/>
                <a:gd name="T20" fmla="*/ 6 w 39"/>
                <a:gd name="T21" fmla="*/ 6 h 39"/>
                <a:gd name="T22" fmla="*/ 1 w 39"/>
                <a:gd name="T23" fmla="*/ 13 h 39"/>
                <a:gd name="T24" fmla="*/ 0 w 39"/>
                <a:gd name="T25" fmla="*/ 20 h 39"/>
                <a:gd name="T26" fmla="*/ 1 w 39"/>
                <a:gd name="T27" fmla="*/ 28 h 39"/>
                <a:gd name="T28" fmla="*/ 6 w 39"/>
                <a:gd name="T29" fmla="*/ 34 h 39"/>
                <a:gd name="T30" fmla="*/ 11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6" y="38"/>
                  </a:lnTo>
                  <a:lnTo>
                    <a:pt x="33" y="34"/>
                  </a:lnTo>
                  <a:lnTo>
                    <a:pt x="38" y="28"/>
                  </a:lnTo>
                  <a:lnTo>
                    <a:pt x="39" y="20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095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pt-BR" sz="4800" dirty="0"/>
              <a:t>Teste </a:t>
            </a:r>
            <a:r>
              <a:rPr lang="pt-BR" sz="4800" dirty="0" err="1"/>
              <a:t>Unicaudal</a:t>
            </a:r>
            <a:r>
              <a:rPr lang="pt-BR" sz="4800" dirty="0"/>
              <a:t>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Desconhecido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pt-BR" dirty="0" smtClean="0"/>
                  <a:t>Métodos do Valor </a:t>
                </a:r>
                <a:r>
                  <a:rPr lang="pt-BR" i="1" dirty="0" smtClean="0"/>
                  <a:t>p</a:t>
                </a:r>
                <a:r>
                  <a:rPr lang="pt-BR" dirty="0" smtClean="0"/>
                  <a:t> e Valor Crítico</a:t>
                </a:r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Determine as Hipóteses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≤100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&gt;100</m:t>
                    </m:r>
                  </m:oMath>
                </a14:m>
                <a:endParaRPr lang="pt-BR" dirty="0"/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Especifique o nível de significância </a:t>
                </a:r>
                <a:r>
                  <a:rPr lang="el-GR" i="1" dirty="0" smtClean="0"/>
                  <a:t>α</a:t>
                </a:r>
                <a:r>
                  <a:rPr lang="pt-BR" dirty="0" smtClean="0"/>
                  <a:t> = 0,05</a:t>
                </a:r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Calcule o valor do teste estatístico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𝑡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101,86−100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6,5/</m:t>
                        </m:r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64</m:t>
                            </m:r>
                          </m:e>
                        </m:rad>
                      </m:den>
                    </m:f>
                    <m:r>
                      <a:rPr lang="pt-BR" b="0" i="1" smtClean="0">
                        <a:latin typeface="Cambria Math"/>
                      </a:rPr>
                      <m:t>=2,</m:t>
                    </m:r>
                  </m:oMath>
                </a14:m>
                <a:r>
                  <a:rPr lang="pt-BR" dirty="0" smtClean="0"/>
                  <a:t>289</a:t>
                </a:r>
                <a:endParaRPr lang="pt-BR" dirty="0"/>
              </a:p>
            </p:txBody>
          </p:sp>
        </mc:Choice>
        <mc:Fallback xmlns="">
          <p:sp>
            <p:nvSpPr>
              <p:cNvPr id="100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0" t="-3050" r="-3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2"/>
          <p:cNvGrpSpPr>
            <a:grpSpLocks/>
          </p:cNvGrpSpPr>
          <p:nvPr/>
        </p:nvGrpSpPr>
        <p:grpSpPr bwMode="auto">
          <a:xfrm>
            <a:off x="7281863" y="431800"/>
            <a:ext cx="1535112" cy="1006475"/>
            <a:chOff x="2019" y="1016"/>
            <a:chExt cx="1651" cy="1354"/>
          </a:xfrm>
        </p:grpSpPr>
        <p:sp>
          <p:nvSpPr>
            <p:cNvPr id="102" name="Freeform 3"/>
            <p:cNvSpPr>
              <a:spLocks/>
            </p:cNvSpPr>
            <p:nvPr/>
          </p:nvSpPr>
          <p:spPr bwMode="auto">
            <a:xfrm>
              <a:off x="2019" y="1016"/>
              <a:ext cx="1651" cy="1354"/>
            </a:xfrm>
            <a:custGeom>
              <a:avLst/>
              <a:gdLst>
                <a:gd name="T0" fmla="*/ 1975 w 2472"/>
                <a:gd name="T1" fmla="*/ 258 h 1884"/>
                <a:gd name="T2" fmla="*/ 2057 w 2472"/>
                <a:gd name="T3" fmla="*/ 369 h 1884"/>
                <a:gd name="T4" fmla="*/ 2124 w 2472"/>
                <a:gd name="T5" fmla="*/ 424 h 1884"/>
                <a:gd name="T6" fmla="*/ 2233 w 2472"/>
                <a:gd name="T7" fmla="*/ 452 h 1884"/>
                <a:gd name="T8" fmla="*/ 2260 w 2472"/>
                <a:gd name="T9" fmla="*/ 490 h 1884"/>
                <a:gd name="T10" fmla="*/ 2237 w 2472"/>
                <a:gd name="T11" fmla="*/ 543 h 1884"/>
                <a:gd name="T12" fmla="*/ 2272 w 2472"/>
                <a:gd name="T13" fmla="*/ 680 h 1884"/>
                <a:gd name="T14" fmla="*/ 2376 w 2472"/>
                <a:gd name="T15" fmla="*/ 869 h 1884"/>
                <a:gd name="T16" fmla="*/ 2415 w 2472"/>
                <a:gd name="T17" fmla="*/ 1008 h 1884"/>
                <a:gd name="T18" fmla="*/ 2420 w 2472"/>
                <a:gd name="T19" fmla="*/ 1082 h 1884"/>
                <a:gd name="T20" fmla="*/ 2461 w 2472"/>
                <a:gd name="T21" fmla="*/ 1159 h 1884"/>
                <a:gd name="T22" fmla="*/ 2462 w 2472"/>
                <a:gd name="T23" fmla="*/ 1288 h 1884"/>
                <a:gd name="T24" fmla="*/ 2465 w 2472"/>
                <a:gd name="T25" fmla="*/ 1421 h 1884"/>
                <a:gd name="T26" fmla="*/ 2472 w 2472"/>
                <a:gd name="T27" fmla="*/ 1612 h 1884"/>
                <a:gd name="T28" fmla="*/ 2445 w 2472"/>
                <a:gd name="T29" fmla="*/ 1772 h 1884"/>
                <a:gd name="T30" fmla="*/ 2396 w 2472"/>
                <a:gd name="T31" fmla="*/ 1832 h 1884"/>
                <a:gd name="T32" fmla="*/ 2291 w 2472"/>
                <a:gd name="T33" fmla="*/ 1875 h 1884"/>
                <a:gd name="T34" fmla="*/ 2181 w 2472"/>
                <a:gd name="T35" fmla="*/ 1884 h 1884"/>
                <a:gd name="T36" fmla="*/ 2108 w 2472"/>
                <a:gd name="T37" fmla="*/ 1877 h 1884"/>
                <a:gd name="T38" fmla="*/ 206 w 2472"/>
                <a:gd name="T39" fmla="*/ 1518 h 1884"/>
                <a:gd name="T40" fmla="*/ 113 w 2472"/>
                <a:gd name="T41" fmla="*/ 1452 h 1884"/>
                <a:gd name="T42" fmla="*/ 66 w 2472"/>
                <a:gd name="T43" fmla="*/ 1381 h 1884"/>
                <a:gd name="T44" fmla="*/ 53 w 2472"/>
                <a:gd name="T45" fmla="*/ 1328 h 1884"/>
                <a:gd name="T46" fmla="*/ 49 w 2472"/>
                <a:gd name="T47" fmla="*/ 1266 h 1884"/>
                <a:gd name="T48" fmla="*/ 86 w 2472"/>
                <a:gd name="T49" fmla="*/ 1155 h 1884"/>
                <a:gd name="T50" fmla="*/ 90 w 2472"/>
                <a:gd name="T51" fmla="*/ 1107 h 1884"/>
                <a:gd name="T52" fmla="*/ 91 w 2472"/>
                <a:gd name="T53" fmla="*/ 1004 h 1884"/>
                <a:gd name="T54" fmla="*/ 92 w 2472"/>
                <a:gd name="T55" fmla="*/ 966 h 1884"/>
                <a:gd name="T56" fmla="*/ 31 w 2472"/>
                <a:gd name="T57" fmla="*/ 912 h 1884"/>
                <a:gd name="T58" fmla="*/ 3 w 2472"/>
                <a:gd name="T59" fmla="*/ 860 h 1884"/>
                <a:gd name="T60" fmla="*/ 15 w 2472"/>
                <a:gd name="T61" fmla="*/ 774 h 1884"/>
                <a:gd name="T62" fmla="*/ 69 w 2472"/>
                <a:gd name="T63" fmla="*/ 722 h 1884"/>
                <a:gd name="T64" fmla="*/ 124 w 2472"/>
                <a:gd name="T65" fmla="*/ 699 h 1884"/>
                <a:gd name="T66" fmla="*/ 174 w 2472"/>
                <a:gd name="T67" fmla="*/ 678 h 1884"/>
                <a:gd name="T68" fmla="*/ 322 w 2472"/>
                <a:gd name="T69" fmla="*/ 618 h 1884"/>
                <a:gd name="T70" fmla="*/ 486 w 2472"/>
                <a:gd name="T71" fmla="*/ 568 h 1884"/>
                <a:gd name="T72" fmla="*/ 637 w 2472"/>
                <a:gd name="T73" fmla="*/ 530 h 1884"/>
                <a:gd name="T74" fmla="*/ 710 w 2472"/>
                <a:gd name="T75" fmla="*/ 498 h 1884"/>
                <a:gd name="T76" fmla="*/ 678 w 2472"/>
                <a:gd name="T77" fmla="*/ 446 h 1884"/>
                <a:gd name="T78" fmla="*/ 685 w 2472"/>
                <a:gd name="T79" fmla="*/ 416 h 1884"/>
                <a:gd name="T80" fmla="*/ 779 w 2472"/>
                <a:gd name="T81" fmla="*/ 390 h 1884"/>
                <a:gd name="T82" fmla="*/ 881 w 2472"/>
                <a:gd name="T83" fmla="*/ 349 h 1884"/>
                <a:gd name="T84" fmla="*/ 972 w 2472"/>
                <a:gd name="T85" fmla="*/ 248 h 1884"/>
                <a:gd name="T86" fmla="*/ 1048 w 2472"/>
                <a:gd name="T87" fmla="*/ 196 h 1884"/>
                <a:gd name="T88" fmla="*/ 1097 w 2472"/>
                <a:gd name="T89" fmla="*/ 177 h 1884"/>
                <a:gd name="T90" fmla="*/ 1173 w 2472"/>
                <a:gd name="T91" fmla="*/ 74 h 1884"/>
                <a:gd name="T92" fmla="*/ 1210 w 2472"/>
                <a:gd name="T93" fmla="*/ 37 h 1884"/>
                <a:gd name="T94" fmla="*/ 1317 w 2472"/>
                <a:gd name="T95" fmla="*/ 5 h 1884"/>
                <a:gd name="T96" fmla="*/ 1353 w 2472"/>
                <a:gd name="T97" fmla="*/ 9 h 1884"/>
                <a:gd name="T98" fmla="*/ 1430 w 2472"/>
                <a:gd name="T99" fmla="*/ 62 h 1884"/>
                <a:gd name="T100" fmla="*/ 1595 w 2472"/>
                <a:gd name="T101" fmla="*/ 44 h 1884"/>
                <a:gd name="T102" fmla="*/ 1685 w 2472"/>
                <a:gd name="T103" fmla="*/ 0 h 1884"/>
                <a:gd name="T104" fmla="*/ 1748 w 2472"/>
                <a:gd name="T105" fmla="*/ 5 h 1884"/>
                <a:gd name="T106" fmla="*/ 1836 w 2472"/>
                <a:gd name="T107" fmla="*/ 61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2" h="1884">
                  <a:moveTo>
                    <a:pt x="1854" y="92"/>
                  </a:moveTo>
                  <a:lnTo>
                    <a:pt x="1908" y="216"/>
                  </a:lnTo>
                  <a:lnTo>
                    <a:pt x="1944" y="235"/>
                  </a:lnTo>
                  <a:lnTo>
                    <a:pt x="1975" y="258"/>
                  </a:lnTo>
                  <a:lnTo>
                    <a:pt x="2002" y="285"/>
                  </a:lnTo>
                  <a:lnTo>
                    <a:pt x="2024" y="313"/>
                  </a:lnTo>
                  <a:lnTo>
                    <a:pt x="2042" y="341"/>
                  </a:lnTo>
                  <a:lnTo>
                    <a:pt x="2057" y="369"/>
                  </a:lnTo>
                  <a:lnTo>
                    <a:pt x="2067" y="396"/>
                  </a:lnTo>
                  <a:lnTo>
                    <a:pt x="2077" y="420"/>
                  </a:lnTo>
                  <a:lnTo>
                    <a:pt x="2097" y="421"/>
                  </a:lnTo>
                  <a:lnTo>
                    <a:pt x="2124" y="424"/>
                  </a:lnTo>
                  <a:lnTo>
                    <a:pt x="2153" y="429"/>
                  </a:lnTo>
                  <a:lnTo>
                    <a:pt x="2181" y="435"/>
                  </a:lnTo>
                  <a:lnTo>
                    <a:pt x="2209" y="442"/>
                  </a:lnTo>
                  <a:lnTo>
                    <a:pt x="2233" y="452"/>
                  </a:lnTo>
                  <a:lnTo>
                    <a:pt x="2250" y="465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90"/>
                  </a:lnTo>
                  <a:lnTo>
                    <a:pt x="2260" y="500"/>
                  </a:lnTo>
                  <a:lnTo>
                    <a:pt x="2257" y="514"/>
                  </a:lnTo>
                  <a:lnTo>
                    <a:pt x="2249" y="528"/>
                  </a:lnTo>
                  <a:lnTo>
                    <a:pt x="2237" y="543"/>
                  </a:lnTo>
                  <a:lnTo>
                    <a:pt x="2216" y="558"/>
                  </a:lnTo>
                  <a:lnTo>
                    <a:pt x="2187" y="572"/>
                  </a:lnTo>
                  <a:lnTo>
                    <a:pt x="2233" y="627"/>
                  </a:lnTo>
                  <a:lnTo>
                    <a:pt x="2272" y="680"/>
                  </a:lnTo>
                  <a:lnTo>
                    <a:pt x="2306" y="732"/>
                  </a:lnTo>
                  <a:lnTo>
                    <a:pt x="2335" y="781"/>
                  </a:lnTo>
                  <a:lnTo>
                    <a:pt x="2358" y="825"/>
                  </a:lnTo>
                  <a:lnTo>
                    <a:pt x="2376" y="869"/>
                  </a:lnTo>
                  <a:lnTo>
                    <a:pt x="2390" y="908"/>
                  </a:lnTo>
                  <a:lnTo>
                    <a:pt x="2401" y="945"/>
                  </a:lnTo>
                  <a:lnTo>
                    <a:pt x="2409" y="978"/>
                  </a:lnTo>
                  <a:lnTo>
                    <a:pt x="2415" y="1008"/>
                  </a:lnTo>
                  <a:lnTo>
                    <a:pt x="2417" y="1033"/>
                  </a:lnTo>
                  <a:lnTo>
                    <a:pt x="2420" y="1054"/>
                  </a:lnTo>
                  <a:lnTo>
                    <a:pt x="2420" y="1071"/>
                  </a:lnTo>
                  <a:lnTo>
                    <a:pt x="2420" y="1082"/>
                  </a:lnTo>
                  <a:lnTo>
                    <a:pt x="2419" y="1091"/>
                  </a:lnTo>
                  <a:lnTo>
                    <a:pt x="2419" y="1093"/>
                  </a:lnTo>
                  <a:lnTo>
                    <a:pt x="2445" y="1124"/>
                  </a:lnTo>
                  <a:lnTo>
                    <a:pt x="2461" y="1159"/>
                  </a:lnTo>
                  <a:lnTo>
                    <a:pt x="2468" y="1195"/>
                  </a:lnTo>
                  <a:lnTo>
                    <a:pt x="2470" y="1230"/>
                  </a:lnTo>
                  <a:lnTo>
                    <a:pt x="2467" y="1262"/>
                  </a:lnTo>
                  <a:lnTo>
                    <a:pt x="2462" y="1288"/>
                  </a:lnTo>
                  <a:lnTo>
                    <a:pt x="2459" y="1305"/>
                  </a:lnTo>
                  <a:lnTo>
                    <a:pt x="2457" y="1311"/>
                  </a:lnTo>
                  <a:lnTo>
                    <a:pt x="2467" y="1375"/>
                  </a:lnTo>
                  <a:lnTo>
                    <a:pt x="2465" y="1421"/>
                  </a:lnTo>
                  <a:lnTo>
                    <a:pt x="2458" y="1448"/>
                  </a:lnTo>
                  <a:lnTo>
                    <a:pt x="2454" y="1456"/>
                  </a:lnTo>
                  <a:lnTo>
                    <a:pt x="2468" y="1541"/>
                  </a:lnTo>
                  <a:lnTo>
                    <a:pt x="2472" y="1612"/>
                  </a:lnTo>
                  <a:lnTo>
                    <a:pt x="2470" y="1669"/>
                  </a:lnTo>
                  <a:lnTo>
                    <a:pt x="2464" y="1715"/>
                  </a:lnTo>
                  <a:lnTo>
                    <a:pt x="2454" y="1749"/>
                  </a:lnTo>
                  <a:lnTo>
                    <a:pt x="2445" y="1772"/>
                  </a:lnTo>
                  <a:lnTo>
                    <a:pt x="2437" y="1784"/>
                  </a:lnTo>
                  <a:lnTo>
                    <a:pt x="2435" y="1789"/>
                  </a:lnTo>
                  <a:lnTo>
                    <a:pt x="2417" y="1812"/>
                  </a:lnTo>
                  <a:lnTo>
                    <a:pt x="2396" y="1832"/>
                  </a:lnTo>
                  <a:lnTo>
                    <a:pt x="2373" y="1848"/>
                  </a:lnTo>
                  <a:lnTo>
                    <a:pt x="2346" y="1859"/>
                  </a:lnTo>
                  <a:lnTo>
                    <a:pt x="2318" y="1869"/>
                  </a:lnTo>
                  <a:lnTo>
                    <a:pt x="2291" y="1875"/>
                  </a:lnTo>
                  <a:lnTo>
                    <a:pt x="2262" y="1880"/>
                  </a:lnTo>
                  <a:lnTo>
                    <a:pt x="2234" y="1882"/>
                  </a:lnTo>
                  <a:lnTo>
                    <a:pt x="2207" y="1884"/>
                  </a:lnTo>
                  <a:lnTo>
                    <a:pt x="2181" y="1884"/>
                  </a:lnTo>
                  <a:lnTo>
                    <a:pt x="2157" y="1882"/>
                  </a:lnTo>
                  <a:lnTo>
                    <a:pt x="2138" y="1880"/>
                  </a:lnTo>
                  <a:lnTo>
                    <a:pt x="2120" y="1878"/>
                  </a:lnTo>
                  <a:lnTo>
                    <a:pt x="2108" y="1877"/>
                  </a:lnTo>
                  <a:lnTo>
                    <a:pt x="2098" y="1874"/>
                  </a:lnTo>
                  <a:lnTo>
                    <a:pt x="2096" y="1874"/>
                  </a:lnTo>
                  <a:lnTo>
                    <a:pt x="239" y="1531"/>
                  </a:lnTo>
                  <a:lnTo>
                    <a:pt x="206" y="1518"/>
                  </a:lnTo>
                  <a:lnTo>
                    <a:pt x="177" y="1503"/>
                  </a:lnTo>
                  <a:lnTo>
                    <a:pt x="152" y="1488"/>
                  </a:lnTo>
                  <a:lnTo>
                    <a:pt x="130" y="1471"/>
                  </a:lnTo>
                  <a:lnTo>
                    <a:pt x="113" y="1452"/>
                  </a:lnTo>
                  <a:lnTo>
                    <a:pt x="96" y="1434"/>
                  </a:lnTo>
                  <a:lnTo>
                    <a:pt x="85" y="1417"/>
                  </a:lnTo>
                  <a:lnTo>
                    <a:pt x="75" y="1398"/>
                  </a:lnTo>
                  <a:lnTo>
                    <a:pt x="66" y="1381"/>
                  </a:lnTo>
                  <a:lnTo>
                    <a:pt x="61" y="1366"/>
                  </a:lnTo>
                  <a:lnTo>
                    <a:pt x="57" y="1351"/>
                  </a:lnTo>
                  <a:lnTo>
                    <a:pt x="54" y="1338"/>
                  </a:lnTo>
                  <a:lnTo>
                    <a:pt x="53" y="1328"/>
                  </a:lnTo>
                  <a:lnTo>
                    <a:pt x="52" y="1320"/>
                  </a:lnTo>
                  <a:lnTo>
                    <a:pt x="52" y="1315"/>
                  </a:lnTo>
                  <a:lnTo>
                    <a:pt x="52" y="1313"/>
                  </a:lnTo>
                  <a:lnTo>
                    <a:pt x="49" y="1266"/>
                  </a:lnTo>
                  <a:lnTo>
                    <a:pt x="53" y="1227"/>
                  </a:lnTo>
                  <a:lnTo>
                    <a:pt x="62" y="1195"/>
                  </a:lnTo>
                  <a:lnTo>
                    <a:pt x="73" y="1172"/>
                  </a:lnTo>
                  <a:lnTo>
                    <a:pt x="86" y="1155"/>
                  </a:lnTo>
                  <a:lnTo>
                    <a:pt x="98" y="1144"/>
                  </a:lnTo>
                  <a:lnTo>
                    <a:pt x="106" y="1138"/>
                  </a:lnTo>
                  <a:lnTo>
                    <a:pt x="109" y="1135"/>
                  </a:lnTo>
                  <a:lnTo>
                    <a:pt x="90" y="1107"/>
                  </a:lnTo>
                  <a:lnTo>
                    <a:pt x="80" y="1078"/>
                  </a:lnTo>
                  <a:lnTo>
                    <a:pt x="79" y="1050"/>
                  </a:lnTo>
                  <a:lnTo>
                    <a:pt x="84" y="1026"/>
                  </a:lnTo>
                  <a:lnTo>
                    <a:pt x="91" y="1004"/>
                  </a:lnTo>
                  <a:lnTo>
                    <a:pt x="100" y="988"/>
                  </a:lnTo>
                  <a:lnTo>
                    <a:pt x="107" y="976"/>
                  </a:lnTo>
                  <a:lnTo>
                    <a:pt x="109" y="973"/>
                  </a:lnTo>
                  <a:lnTo>
                    <a:pt x="92" y="966"/>
                  </a:lnTo>
                  <a:lnTo>
                    <a:pt x="75" y="955"/>
                  </a:lnTo>
                  <a:lnTo>
                    <a:pt x="57" y="941"/>
                  </a:lnTo>
                  <a:lnTo>
                    <a:pt x="43" y="926"/>
                  </a:lnTo>
                  <a:lnTo>
                    <a:pt x="31" y="912"/>
                  </a:lnTo>
                  <a:lnTo>
                    <a:pt x="20" y="899"/>
                  </a:lnTo>
                  <a:lnTo>
                    <a:pt x="15" y="891"/>
                  </a:lnTo>
                  <a:lnTo>
                    <a:pt x="12" y="888"/>
                  </a:lnTo>
                  <a:lnTo>
                    <a:pt x="3" y="860"/>
                  </a:lnTo>
                  <a:lnTo>
                    <a:pt x="0" y="835"/>
                  </a:lnTo>
                  <a:lnTo>
                    <a:pt x="1" y="812"/>
                  </a:lnTo>
                  <a:lnTo>
                    <a:pt x="5" y="791"/>
                  </a:lnTo>
                  <a:lnTo>
                    <a:pt x="15" y="774"/>
                  </a:lnTo>
                  <a:lnTo>
                    <a:pt x="25" y="757"/>
                  </a:lnTo>
                  <a:lnTo>
                    <a:pt x="39" y="744"/>
                  </a:lnTo>
                  <a:lnTo>
                    <a:pt x="53" y="732"/>
                  </a:lnTo>
                  <a:lnTo>
                    <a:pt x="69" y="722"/>
                  </a:lnTo>
                  <a:lnTo>
                    <a:pt x="84" y="714"/>
                  </a:lnTo>
                  <a:lnTo>
                    <a:pt x="99" y="708"/>
                  </a:lnTo>
                  <a:lnTo>
                    <a:pt x="113" y="702"/>
                  </a:lnTo>
                  <a:lnTo>
                    <a:pt x="124" y="699"/>
                  </a:lnTo>
                  <a:lnTo>
                    <a:pt x="133" y="696"/>
                  </a:lnTo>
                  <a:lnTo>
                    <a:pt x="139" y="694"/>
                  </a:lnTo>
                  <a:lnTo>
                    <a:pt x="141" y="694"/>
                  </a:lnTo>
                  <a:lnTo>
                    <a:pt x="174" y="678"/>
                  </a:lnTo>
                  <a:lnTo>
                    <a:pt x="208" y="662"/>
                  </a:lnTo>
                  <a:lnTo>
                    <a:pt x="244" y="647"/>
                  </a:lnTo>
                  <a:lnTo>
                    <a:pt x="283" y="632"/>
                  </a:lnTo>
                  <a:lnTo>
                    <a:pt x="322" y="618"/>
                  </a:lnTo>
                  <a:lnTo>
                    <a:pt x="363" y="604"/>
                  </a:lnTo>
                  <a:lnTo>
                    <a:pt x="404" y="591"/>
                  </a:lnTo>
                  <a:lnTo>
                    <a:pt x="444" y="580"/>
                  </a:lnTo>
                  <a:lnTo>
                    <a:pt x="486" y="568"/>
                  </a:lnTo>
                  <a:lnTo>
                    <a:pt x="525" y="558"/>
                  </a:lnTo>
                  <a:lnTo>
                    <a:pt x="564" y="548"/>
                  </a:lnTo>
                  <a:lnTo>
                    <a:pt x="602" y="538"/>
                  </a:lnTo>
                  <a:lnTo>
                    <a:pt x="637" y="530"/>
                  </a:lnTo>
                  <a:lnTo>
                    <a:pt x="670" y="523"/>
                  </a:lnTo>
                  <a:lnTo>
                    <a:pt x="700" y="517"/>
                  </a:lnTo>
                  <a:lnTo>
                    <a:pt x="727" y="511"/>
                  </a:lnTo>
                  <a:lnTo>
                    <a:pt x="710" y="498"/>
                  </a:lnTo>
                  <a:lnTo>
                    <a:pt x="699" y="484"/>
                  </a:lnTo>
                  <a:lnTo>
                    <a:pt x="690" y="470"/>
                  </a:lnTo>
                  <a:lnTo>
                    <a:pt x="683" y="458"/>
                  </a:lnTo>
                  <a:lnTo>
                    <a:pt x="678" y="446"/>
                  </a:lnTo>
                  <a:lnTo>
                    <a:pt x="676" y="436"/>
                  </a:lnTo>
                  <a:lnTo>
                    <a:pt x="675" y="430"/>
                  </a:lnTo>
                  <a:lnTo>
                    <a:pt x="675" y="428"/>
                  </a:lnTo>
                  <a:lnTo>
                    <a:pt x="685" y="416"/>
                  </a:lnTo>
                  <a:lnTo>
                    <a:pt x="701" y="407"/>
                  </a:lnTo>
                  <a:lnTo>
                    <a:pt x="724" y="400"/>
                  </a:lnTo>
                  <a:lnTo>
                    <a:pt x="751" y="394"/>
                  </a:lnTo>
                  <a:lnTo>
                    <a:pt x="779" y="390"/>
                  </a:lnTo>
                  <a:lnTo>
                    <a:pt x="807" y="387"/>
                  </a:lnTo>
                  <a:lnTo>
                    <a:pt x="835" y="385"/>
                  </a:lnTo>
                  <a:lnTo>
                    <a:pt x="858" y="384"/>
                  </a:lnTo>
                  <a:lnTo>
                    <a:pt x="881" y="349"/>
                  </a:lnTo>
                  <a:lnTo>
                    <a:pt x="904" y="318"/>
                  </a:lnTo>
                  <a:lnTo>
                    <a:pt x="927" y="292"/>
                  </a:lnTo>
                  <a:lnTo>
                    <a:pt x="950" y="268"/>
                  </a:lnTo>
                  <a:lnTo>
                    <a:pt x="972" y="248"/>
                  </a:lnTo>
                  <a:lnTo>
                    <a:pt x="993" y="231"/>
                  </a:lnTo>
                  <a:lnTo>
                    <a:pt x="1012" y="217"/>
                  </a:lnTo>
                  <a:lnTo>
                    <a:pt x="1031" y="205"/>
                  </a:lnTo>
                  <a:lnTo>
                    <a:pt x="1048" y="196"/>
                  </a:lnTo>
                  <a:lnTo>
                    <a:pt x="1063" y="188"/>
                  </a:lnTo>
                  <a:lnTo>
                    <a:pt x="1077" y="183"/>
                  </a:lnTo>
                  <a:lnTo>
                    <a:pt x="1088" y="179"/>
                  </a:lnTo>
                  <a:lnTo>
                    <a:pt x="1097" y="177"/>
                  </a:lnTo>
                  <a:lnTo>
                    <a:pt x="1104" y="175"/>
                  </a:lnTo>
                  <a:lnTo>
                    <a:pt x="1109" y="174"/>
                  </a:lnTo>
                  <a:lnTo>
                    <a:pt x="1110" y="174"/>
                  </a:lnTo>
                  <a:lnTo>
                    <a:pt x="1173" y="74"/>
                  </a:lnTo>
                  <a:lnTo>
                    <a:pt x="1176" y="71"/>
                  </a:lnTo>
                  <a:lnTo>
                    <a:pt x="1183" y="62"/>
                  </a:lnTo>
                  <a:lnTo>
                    <a:pt x="1194" y="51"/>
                  </a:lnTo>
                  <a:lnTo>
                    <a:pt x="1210" y="37"/>
                  </a:lnTo>
                  <a:lnTo>
                    <a:pt x="1231" y="24"/>
                  </a:lnTo>
                  <a:lnTo>
                    <a:pt x="1255" y="13"/>
                  </a:lnTo>
                  <a:lnTo>
                    <a:pt x="1284" y="6"/>
                  </a:lnTo>
                  <a:lnTo>
                    <a:pt x="1317" y="5"/>
                  </a:lnTo>
                  <a:lnTo>
                    <a:pt x="1320" y="5"/>
                  </a:lnTo>
                  <a:lnTo>
                    <a:pt x="1328" y="5"/>
                  </a:lnTo>
                  <a:lnTo>
                    <a:pt x="1339" y="6"/>
                  </a:lnTo>
                  <a:lnTo>
                    <a:pt x="1353" y="9"/>
                  </a:lnTo>
                  <a:lnTo>
                    <a:pt x="1370" y="16"/>
                  </a:lnTo>
                  <a:lnTo>
                    <a:pt x="1390" y="27"/>
                  </a:lnTo>
                  <a:lnTo>
                    <a:pt x="1410" y="42"/>
                  </a:lnTo>
                  <a:lnTo>
                    <a:pt x="1430" y="62"/>
                  </a:lnTo>
                  <a:lnTo>
                    <a:pt x="1573" y="68"/>
                  </a:lnTo>
                  <a:lnTo>
                    <a:pt x="1575" y="65"/>
                  </a:lnTo>
                  <a:lnTo>
                    <a:pt x="1584" y="57"/>
                  </a:lnTo>
                  <a:lnTo>
                    <a:pt x="1595" y="44"/>
                  </a:lnTo>
                  <a:lnTo>
                    <a:pt x="1611" y="30"/>
                  </a:lnTo>
                  <a:lnTo>
                    <a:pt x="1632" y="18"/>
                  </a:lnTo>
                  <a:lnTo>
                    <a:pt x="1656" y="7"/>
                  </a:lnTo>
                  <a:lnTo>
                    <a:pt x="1685" y="0"/>
                  </a:lnTo>
                  <a:lnTo>
                    <a:pt x="1716" y="0"/>
                  </a:lnTo>
                  <a:lnTo>
                    <a:pt x="1721" y="0"/>
                  </a:lnTo>
                  <a:lnTo>
                    <a:pt x="1731" y="1"/>
                  </a:lnTo>
                  <a:lnTo>
                    <a:pt x="1748" y="5"/>
                  </a:lnTo>
                  <a:lnTo>
                    <a:pt x="1768" y="12"/>
                  </a:lnTo>
                  <a:lnTo>
                    <a:pt x="1791" y="22"/>
                  </a:lnTo>
                  <a:lnTo>
                    <a:pt x="1814" y="38"/>
                  </a:lnTo>
                  <a:lnTo>
                    <a:pt x="1836" y="61"/>
                  </a:lnTo>
                  <a:lnTo>
                    <a:pt x="185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2366" y="1364"/>
              <a:ext cx="544" cy="288"/>
            </a:xfrm>
            <a:custGeom>
              <a:avLst/>
              <a:gdLst>
                <a:gd name="T0" fmla="*/ 813 w 814"/>
                <a:gd name="T1" fmla="*/ 5 h 400"/>
                <a:gd name="T2" fmla="*/ 802 w 814"/>
                <a:gd name="T3" fmla="*/ 4 h 400"/>
                <a:gd name="T4" fmla="*/ 778 w 814"/>
                <a:gd name="T5" fmla="*/ 2 h 400"/>
                <a:gd name="T6" fmla="*/ 741 w 814"/>
                <a:gd name="T7" fmla="*/ 0 h 400"/>
                <a:gd name="T8" fmla="*/ 690 w 814"/>
                <a:gd name="T9" fmla="*/ 0 h 400"/>
                <a:gd name="T10" fmla="*/ 624 w 814"/>
                <a:gd name="T11" fmla="*/ 4 h 400"/>
                <a:gd name="T12" fmla="*/ 541 w 814"/>
                <a:gd name="T13" fmla="*/ 11 h 400"/>
                <a:gd name="T14" fmla="*/ 443 w 814"/>
                <a:gd name="T15" fmla="*/ 24 h 400"/>
                <a:gd name="T16" fmla="*/ 385 w 814"/>
                <a:gd name="T17" fmla="*/ 32 h 400"/>
                <a:gd name="T18" fmla="*/ 367 w 814"/>
                <a:gd name="T19" fmla="*/ 36 h 400"/>
                <a:gd name="T20" fmla="*/ 336 w 814"/>
                <a:gd name="T21" fmla="*/ 48 h 400"/>
                <a:gd name="T22" fmla="*/ 291 w 814"/>
                <a:gd name="T23" fmla="*/ 71 h 400"/>
                <a:gd name="T24" fmla="*/ 237 w 814"/>
                <a:gd name="T25" fmla="*/ 108 h 400"/>
                <a:gd name="T26" fmla="*/ 174 w 814"/>
                <a:gd name="T27" fmla="*/ 162 h 400"/>
                <a:gd name="T28" fmla="*/ 107 w 814"/>
                <a:gd name="T29" fmla="*/ 238 h 400"/>
                <a:gd name="T30" fmla="*/ 36 w 814"/>
                <a:gd name="T31" fmla="*/ 339 h 400"/>
                <a:gd name="T32" fmla="*/ 3 w 814"/>
                <a:gd name="T33" fmla="*/ 400 h 400"/>
                <a:gd name="T34" fmla="*/ 31 w 814"/>
                <a:gd name="T35" fmla="*/ 398 h 400"/>
                <a:gd name="T36" fmla="*/ 82 w 814"/>
                <a:gd name="T37" fmla="*/ 396 h 400"/>
                <a:gd name="T38" fmla="*/ 147 w 814"/>
                <a:gd name="T39" fmla="*/ 392 h 400"/>
                <a:gd name="T40" fmla="*/ 223 w 814"/>
                <a:gd name="T41" fmla="*/ 389 h 400"/>
                <a:gd name="T42" fmla="*/ 304 w 814"/>
                <a:gd name="T43" fmla="*/ 388 h 400"/>
                <a:gd name="T44" fmla="*/ 382 w 814"/>
                <a:gd name="T45" fmla="*/ 387 h 400"/>
                <a:gd name="T46" fmla="*/ 454 w 814"/>
                <a:gd name="T47" fmla="*/ 389 h 400"/>
                <a:gd name="T48" fmla="*/ 486 w 814"/>
                <a:gd name="T49" fmla="*/ 388 h 400"/>
                <a:gd name="T50" fmla="*/ 494 w 814"/>
                <a:gd name="T51" fmla="*/ 366 h 400"/>
                <a:gd name="T52" fmla="*/ 510 w 814"/>
                <a:gd name="T53" fmla="*/ 327 h 400"/>
                <a:gd name="T54" fmla="*/ 538 w 814"/>
                <a:gd name="T55" fmla="*/ 275 h 400"/>
                <a:gd name="T56" fmla="*/ 576 w 814"/>
                <a:gd name="T57" fmla="*/ 215 h 400"/>
                <a:gd name="T58" fmla="*/ 627 w 814"/>
                <a:gd name="T59" fmla="*/ 150 h 400"/>
                <a:gd name="T60" fmla="*/ 691 w 814"/>
                <a:gd name="T61" fmla="*/ 87 h 400"/>
                <a:gd name="T62" fmla="*/ 769 w 814"/>
                <a:gd name="T6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400">
                  <a:moveTo>
                    <a:pt x="814" y="5"/>
                  </a:moveTo>
                  <a:lnTo>
                    <a:pt x="813" y="5"/>
                  </a:lnTo>
                  <a:lnTo>
                    <a:pt x="809" y="4"/>
                  </a:lnTo>
                  <a:lnTo>
                    <a:pt x="802" y="4"/>
                  </a:lnTo>
                  <a:lnTo>
                    <a:pt x="791" y="3"/>
                  </a:lnTo>
                  <a:lnTo>
                    <a:pt x="778" y="2"/>
                  </a:lnTo>
                  <a:lnTo>
                    <a:pt x="761" y="0"/>
                  </a:lnTo>
                  <a:lnTo>
                    <a:pt x="741" y="0"/>
                  </a:lnTo>
                  <a:lnTo>
                    <a:pt x="718" y="0"/>
                  </a:lnTo>
                  <a:lnTo>
                    <a:pt x="690" y="0"/>
                  </a:lnTo>
                  <a:lnTo>
                    <a:pt x="659" y="2"/>
                  </a:lnTo>
                  <a:lnTo>
                    <a:pt x="624" y="4"/>
                  </a:lnTo>
                  <a:lnTo>
                    <a:pt x="585" y="7"/>
                  </a:lnTo>
                  <a:lnTo>
                    <a:pt x="541" y="11"/>
                  </a:lnTo>
                  <a:lnTo>
                    <a:pt x="494" y="17"/>
                  </a:lnTo>
                  <a:lnTo>
                    <a:pt x="443" y="24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78" y="33"/>
                  </a:lnTo>
                  <a:lnTo>
                    <a:pt x="367" y="36"/>
                  </a:lnTo>
                  <a:lnTo>
                    <a:pt x="354" y="41"/>
                  </a:lnTo>
                  <a:lnTo>
                    <a:pt x="336" y="48"/>
                  </a:lnTo>
                  <a:lnTo>
                    <a:pt x="314" y="57"/>
                  </a:lnTo>
                  <a:lnTo>
                    <a:pt x="291" y="71"/>
                  </a:lnTo>
                  <a:lnTo>
                    <a:pt x="265" y="87"/>
                  </a:lnTo>
                  <a:lnTo>
                    <a:pt x="237" y="108"/>
                  </a:lnTo>
                  <a:lnTo>
                    <a:pt x="206" y="132"/>
                  </a:lnTo>
                  <a:lnTo>
                    <a:pt x="174" y="162"/>
                  </a:lnTo>
                  <a:lnTo>
                    <a:pt x="142" y="198"/>
                  </a:lnTo>
                  <a:lnTo>
                    <a:pt x="107" y="238"/>
                  </a:lnTo>
                  <a:lnTo>
                    <a:pt x="71" y="285"/>
                  </a:lnTo>
                  <a:lnTo>
                    <a:pt x="36" y="339"/>
                  </a:lnTo>
                  <a:lnTo>
                    <a:pt x="0" y="400"/>
                  </a:lnTo>
                  <a:lnTo>
                    <a:pt x="3" y="400"/>
                  </a:lnTo>
                  <a:lnTo>
                    <a:pt x="15" y="399"/>
                  </a:lnTo>
                  <a:lnTo>
                    <a:pt x="31" y="398"/>
                  </a:lnTo>
                  <a:lnTo>
                    <a:pt x="54" y="397"/>
                  </a:lnTo>
                  <a:lnTo>
                    <a:pt x="82" y="396"/>
                  </a:lnTo>
                  <a:lnTo>
                    <a:pt x="113" y="393"/>
                  </a:lnTo>
                  <a:lnTo>
                    <a:pt x="147" y="392"/>
                  </a:lnTo>
                  <a:lnTo>
                    <a:pt x="184" y="390"/>
                  </a:lnTo>
                  <a:lnTo>
                    <a:pt x="223" y="389"/>
                  </a:lnTo>
                  <a:lnTo>
                    <a:pt x="264" y="388"/>
                  </a:lnTo>
                  <a:lnTo>
                    <a:pt x="304" y="388"/>
                  </a:lnTo>
                  <a:lnTo>
                    <a:pt x="344" y="387"/>
                  </a:lnTo>
                  <a:lnTo>
                    <a:pt x="382" y="387"/>
                  </a:lnTo>
                  <a:lnTo>
                    <a:pt x="419" y="388"/>
                  </a:lnTo>
                  <a:lnTo>
                    <a:pt x="454" y="389"/>
                  </a:lnTo>
                  <a:lnTo>
                    <a:pt x="485" y="391"/>
                  </a:lnTo>
                  <a:lnTo>
                    <a:pt x="486" y="388"/>
                  </a:lnTo>
                  <a:lnTo>
                    <a:pt x="488" y="380"/>
                  </a:lnTo>
                  <a:lnTo>
                    <a:pt x="494" y="366"/>
                  </a:lnTo>
                  <a:lnTo>
                    <a:pt x="501" y="349"/>
                  </a:lnTo>
                  <a:lnTo>
                    <a:pt x="510" y="327"/>
                  </a:lnTo>
                  <a:lnTo>
                    <a:pt x="523" y="302"/>
                  </a:lnTo>
                  <a:lnTo>
                    <a:pt x="538" y="275"/>
                  </a:lnTo>
                  <a:lnTo>
                    <a:pt x="555" y="245"/>
                  </a:lnTo>
                  <a:lnTo>
                    <a:pt x="576" y="215"/>
                  </a:lnTo>
                  <a:lnTo>
                    <a:pt x="600" y="183"/>
                  </a:lnTo>
                  <a:lnTo>
                    <a:pt x="627" y="150"/>
                  </a:lnTo>
                  <a:lnTo>
                    <a:pt x="657" y="118"/>
                  </a:lnTo>
                  <a:lnTo>
                    <a:pt x="691" y="87"/>
                  </a:lnTo>
                  <a:lnTo>
                    <a:pt x="728" y="58"/>
                  </a:lnTo>
                  <a:lnTo>
                    <a:pt x="769" y="30"/>
                  </a:lnTo>
                  <a:lnTo>
                    <a:pt x="8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2764" y="1371"/>
              <a:ext cx="555" cy="389"/>
            </a:xfrm>
            <a:custGeom>
              <a:avLst/>
              <a:gdLst>
                <a:gd name="T0" fmla="*/ 1 w 828"/>
                <a:gd name="T1" fmla="*/ 390 h 540"/>
                <a:gd name="T2" fmla="*/ 13 w 828"/>
                <a:gd name="T3" fmla="*/ 365 h 540"/>
                <a:gd name="T4" fmla="*/ 33 w 828"/>
                <a:gd name="T5" fmla="*/ 321 h 540"/>
                <a:gd name="T6" fmla="*/ 64 w 828"/>
                <a:gd name="T7" fmla="*/ 264 h 540"/>
                <a:gd name="T8" fmla="*/ 106 w 828"/>
                <a:gd name="T9" fmla="*/ 199 h 540"/>
                <a:gd name="T10" fmla="*/ 156 w 828"/>
                <a:gd name="T11" fmla="*/ 132 h 540"/>
                <a:gd name="T12" fmla="*/ 216 w 828"/>
                <a:gd name="T13" fmla="*/ 71 h 540"/>
                <a:gd name="T14" fmla="*/ 284 w 828"/>
                <a:gd name="T15" fmla="*/ 19 h 540"/>
                <a:gd name="T16" fmla="*/ 325 w 828"/>
                <a:gd name="T17" fmla="*/ 0 h 540"/>
                <a:gd name="T18" fmla="*/ 353 w 828"/>
                <a:gd name="T19" fmla="*/ 0 h 540"/>
                <a:gd name="T20" fmla="*/ 405 w 828"/>
                <a:gd name="T21" fmla="*/ 1 h 540"/>
                <a:gd name="T22" fmla="*/ 473 w 828"/>
                <a:gd name="T23" fmla="*/ 3 h 540"/>
                <a:gd name="T24" fmla="*/ 552 w 828"/>
                <a:gd name="T25" fmla="*/ 5 h 540"/>
                <a:gd name="T26" fmla="*/ 636 w 828"/>
                <a:gd name="T27" fmla="*/ 10 h 540"/>
                <a:gd name="T28" fmla="*/ 719 w 828"/>
                <a:gd name="T29" fmla="*/ 17 h 540"/>
                <a:gd name="T30" fmla="*/ 795 w 828"/>
                <a:gd name="T31" fmla="*/ 25 h 540"/>
                <a:gd name="T32" fmla="*/ 826 w 828"/>
                <a:gd name="T33" fmla="*/ 32 h 540"/>
                <a:gd name="T34" fmla="*/ 807 w 828"/>
                <a:gd name="T35" fmla="*/ 46 h 540"/>
                <a:gd name="T36" fmla="*/ 776 w 828"/>
                <a:gd name="T37" fmla="*/ 76 h 540"/>
                <a:gd name="T38" fmla="*/ 737 w 828"/>
                <a:gd name="T39" fmla="*/ 122 h 540"/>
                <a:gd name="T40" fmla="*/ 692 w 828"/>
                <a:gd name="T41" fmla="*/ 184 h 540"/>
                <a:gd name="T42" fmla="*/ 648 w 828"/>
                <a:gd name="T43" fmla="*/ 264 h 540"/>
                <a:gd name="T44" fmla="*/ 609 w 828"/>
                <a:gd name="T45" fmla="*/ 360 h 540"/>
                <a:gd name="T46" fmla="*/ 579 w 828"/>
                <a:gd name="T47" fmla="*/ 476 h 540"/>
                <a:gd name="T48" fmla="*/ 567 w 828"/>
                <a:gd name="T49" fmla="*/ 539 h 540"/>
                <a:gd name="T50" fmla="*/ 553 w 828"/>
                <a:gd name="T51" fmla="*/ 532 h 540"/>
                <a:gd name="T52" fmla="*/ 522 w 828"/>
                <a:gd name="T53" fmla="*/ 518 h 540"/>
                <a:gd name="T54" fmla="*/ 473 w 828"/>
                <a:gd name="T55" fmla="*/ 500 h 540"/>
                <a:gd name="T56" fmla="*/ 405 w 828"/>
                <a:gd name="T57" fmla="*/ 478 h 540"/>
                <a:gd name="T58" fmla="*/ 318 w 828"/>
                <a:gd name="T59" fmla="*/ 454 h 540"/>
                <a:gd name="T60" fmla="*/ 208 w 828"/>
                <a:gd name="T61" fmla="*/ 430 h 540"/>
                <a:gd name="T62" fmla="*/ 76 w 828"/>
                <a:gd name="T63" fmla="*/ 40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8" h="540">
                  <a:moveTo>
                    <a:pt x="0" y="394"/>
                  </a:moveTo>
                  <a:lnTo>
                    <a:pt x="1" y="390"/>
                  </a:lnTo>
                  <a:lnTo>
                    <a:pt x="6" y="381"/>
                  </a:lnTo>
                  <a:lnTo>
                    <a:pt x="13" y="365"/>
                  </a:lnTo>
                  <a:lnTo>
                    <a:pt x="22" y="345"/>
                  </a:lnTo>
                  <a:lnTo>
                    <a:pt x="33" y="321"/>
                  </a:lnTo>
                  <a:lnTo>
                    <a:pt x="48" y="294"/>
                  </a:lnTo>
                  <a:lnTo>
                    <a:pt x="64" y="264"/>
                  </a:lnTo>
                  <a:lnTo>
                    <a:pt x="84" y="231"/>
                  </a:lnTo>
                  <a:lnTo>
                    <a:pt x="106" y="199"/>
                  </a:lnTo>
                  <a:lnTo>
                    <a:pt x="130" y="166"/>
                  </a:lnTo>
                  <a:lnTo>
                    <a:pt x="156" y="132"/>
                  </a:lnTo>
                  <a:lnTo>
                    <a:pt x="185" y="101"/>
                  </a:lnTo>
                  <a:lnTo>
                    <a:pt x="216" y="71"/>
                  </a:lnTo>
                  <a:lnTo>
                    <a:pt x="249" y="43"/>
                  </a:lnTo>
                  <a:lnTo>
                    <a:pt x="284" y="19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6" y="0"/>
                  </a:lnTo>
                  <a:lnTo>
                    <a:pt x="353" y="0"/>
                  </a:lnTo>
                  <a:lnTo>
                    <a:pt x="377" y="1"/>
                  </a:lnTo>
                  <a:lnTo>
                    <a:pt x="405" y="1"/>
                  </a:lnTo>
                  <a:lnTo>
                    <a:pt x="438" y="2"/>
                  </a:lnTo>
                  <a:lnTo>
                    <a:pt x="473" y="3"/>
                  </a:lnTo>
                  <a:lnTo>
                    <a:pt x="511" y="4"/>
                  </a:lnTo>
                  <a:lnTo>
                    <a:pt x="552" y="5"/>
                  </a:lnTo>
                  <a:lnTo>
                    <a:pt x="594" y="8"/>
                  </a:lnTo>
                  <a:lnTo>
                    <a:pt x="636" y="10"/>
                  </a:lnTo>
                  <a:lnTo>
                    <a:pt x="678" y="14"/>
                  </a:lnTo>
                  <a:lnTo>
                    <a:pt x="719" y="17"/>
                  </a:lnTo>
                  <a:lnTo>
                    <a:pt x="758" y="20"/>
                  </a:lnTo>
                  <a:lnTo>
                    <a:pt x="795" y="25"/>
                  </a:lnTo>
                  <a:lnTo>
                    <a:pt x="828" y="30"/>
                  </a:lnTo>
                  <a:lnTo>
                    <a:pt x="826" y="32"/>
                  </a:lnTo>
                  <a:lnTo>
                    <a:pt x="819" y="37"/>
                  </a:lnTo>
                  <a:lnTo>
                    <a:pt x="807" y="46"/>
                  </a:lnTo>
                  <a:lnTo>
                    <a:pt x="793" y="60"/>
                  </a:lnTo>
                  <a:lnTo>
                    <a:pt x="776" y="76"/>
                  </a:lnTo>
                  <a:lnTo>
                    <a:pt x="758" y="96"/>
                  </a:lnTo>
                  <a:lnTo>
                    <a:pt x="737" y="122"/>
                  </a:lnTo>
                  <a:lnTo>
                    <a:pt x="715" y="151"/>
                  </a:lnTo>
                  <a:lnTo>
                    <a:pt x="692" y="184"/>
                  </a:lnTo>
                  <a:lnTo>
                    <a:pt x="670" y="222"/>
                  </a:lnTo>
                  <a:lnTo>
                    <a:pt x="648" y="264"/>
                  </a:lnTo>
                  <a:lnTo>
                    <a:pt x="628" y="310"/>
                  </a:lnTo>
                  <a:lnTo>
                    <a:pt x="609" y="360"/>
                  </a:lnTo>
                  <a:lnTo>
                    <a:pt x="593" y="416"/>
                  </a:lnTo>
                  <a:lnTo>
                    <a:pt x="579" y="476"/>
                  </a:lnTo>
                  <a:lnTo>
                    <a:pt x="569" y="540"/>
                  </a:lnTo>
                  <a:lnTo>
                    <a:pt x="567" y="539"/>
                  </a:lnTo>
                  <a:lnTo>
                    <a:pt x="562" y="537"/>
                  </a:lnTo>
                  <a:lnTo>
                    <a:pt x="553" y="532"/>
                  </a:lnTo>
                  <a:lnTo>
                    <a:pt x="539" y="525"/>
                  </a:lnTo>
                  <a:lnTo>
                    <a:pt x="522" y="518"/>
                  </a:lnTo>
                  <a:lnTo>
                    <a:pt x="500" y="509"/>
                  </a:lnTo>
                  <a:lnTo>
                    <a:pt x="473" y="500"/>
                  </a:lnTo>
                  <a:lnTo>
                    <a:pt x="442" y="490"/>
                  </a:lnTo>
                  <a:lnTo>
                    <a:pt x="405" y="478"/>
                  </a:lnTo>
                  <a:lnTo>
                    <a:pt x="364" y="466"/>
                  </a:lnTo>
                  <a:lnTo>
                    <a:pt x="318" y="454"/>
                  </a:lnTo>
                  <a:lnTo>
                    <a:pt x="266" y="441"/>
                  </a:lnTo>
                  <a:lnTo>
                    <a:pt x="208" y="430"/>
                  </a:lnTo>
                  <a:lnTo>
                    <a:pt x="145" y="417"/>
                  </a:lnTo>
                  <a:lnTo>
                    <a:pt x="76" y="405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2190" y="1430"/>
              <a:ext cx="281" cy="229"/>
            </a:xfrm>
            <a:custGeom>
              <a:avLst/>
              <a:gdLst>
                <a:gd name="T0" fmla="*/ 0 w 423"/>
                <a:gd name="T1" fmla="*/ 144 h 317"/>
                <a:gd name="T2" fmla="*/ 5 w 423"/>
                <a:gd name="T3" fmla="*/ 147 h 317"/>
                <a:gd name="T4" fmla="*/ 19 w 423"/>
                <a:gd name="T5" fmla="*/ 155 h 317"/>
                <a:gd name="T6" fmla="*/ 37 w 423"/>
                <a:gd name="T7" fmla="*/ 170 h 317"/>
                <a:gd name="T8" fmla="*/ 57 w 423"/>
                <a:gd name="T9" fmla="*/ 190 h 317"/>
                <a:gd name="T10" fmla="*/ 74 w 423"/>
                <a:gd name="T11" fmla="*/ 215 h 317"/>
                <a:gd name="T12" fmla="*/ 87 w 423"/>
                <a:gd name="T13" fmla="*/ 244 h 317"/>
                <a:gd name="T14" fmla="*/ 91 w 423"/>
                <a:gd name="T15" fmla="*/ 279 h 317"/>
                <a:gd name="T16" fmla="*/ 84 w 423"/>
                <a:gd name="T17" fmla="*/ 317 h 317"/>
                <a:gd name="T18" fmla="*/ 85 w 423"/>
                <a:gd name="T19" fmla="*/ 315 h 317"/>
                <a:gd name="T20" fmla="*/ 91 w 423"/>
                <a:gd name="T21" fmla="*/ 314 h 317"/>
                <a:gd name="T22" fmla="*/ 98 w 423"/>
                <a:gd name="T23" fmla="*/ 312 h 317"/>
                <a:gd name="T24" fmla="*/ 109 w 423"/>
                <a:gd name="T25" fmla="*/ 309 h 317"/>
                <a:gd name="T26" fmla="*/ 120 w 423"/>
                <a:gd name="T27" fmla="*/ 305 h 317"/>
                <a:gd name="T28" fmla="*/ 133 w 423"/>
                <a:gd name="T29" fmla="*/ 302 h 317"/>
                <a:gd name="T30" fmla="*/ 148 w 423"/>
                <a:gd name="T31" fmla="*/ 299 h 317"/>
                <a:gd name="T32" fmla="*/ 163 w 423"/>
                <a:gd name="T33" fmla="*/ 297 h 317"/>
                <a:gd name="T34" fmla="*/ 164 w 423"/>
                <a:gd name="T35" fmla="*/ 295 h 317"/>
                <a:gd name="T36" fmla="*/ 166 w 423"/>
                <a:gd name="T37" fmla="*/ 289 h 317"/>
                <a:gd name="T38" fmla="*/ 170 w 423"/>
                <a:gd name="T39" fmla="*/ 279 h 317"/>
                <a:gd name="T40" fmla="*/ 176 w 423"/>
                <a:gd name="T41" fmla="*/ 266 h 317"/>
                <a:gd name="T42" fmla="*/ 183 w 423"/>
                <a:gd name="T43" fmla="*/ 250 h 317"/>
                <a:gd name="T44" fmla="*/ 194 w 423"/>
                <a:gd name="T45" fmla="*/ 232 h 317"/>
                <a:gd name="T46" fmla="*/ 205 w 423"/>
                <a:gd name="T47" fmla="*/ 212 h 317"/>
                <a:gd name="T48" fmla="*/ 220 w 423"/>
                <a:gd name="T49" fmla="*/ 190 h 317"/>
                <a:gd name="T50" fmla="*/ 236 w 423"/>
                <a:gd name="T51" fmla="*/ 167 h 317"/>
                <a:gd name="T52" fmla="*/ 255 w 423"/>
                <a:gd name="T53" fmla="*/ 143 h 317"/>
                <a:gd name="T54" fmla="*/ 277 w 423"/>
                <a:gd name="T55" fmla="*/ 117 h 317"/>
                <a:gd name="T56" fmla="*/ 300 w 423"/>
                <a:gd name="T57" fmla="*/ 93 h 317"/>
                <a:gd name="T58" fmla="*/ 326 w 423"/>
                <a:gd name="T59" fmla="*/ 68 h 317"/>
                <a:gd name="T60" fmla="*/ 356 w 423"/>
                <a:gd name="T61" fmla="*/ 45 h 317"/>
                <a:gd name="T62" fmla="*/ 388 w 423"/>
                <a:gd name="T63" fmla="*/ 22 h 317"/>
                <a:gd name="T64" fmla="*/ 423 w 423"/>
                <a:gd name="T65" fmla="*/ 0 h 317"/>
                <a:gd name="T66" fmla="*/ 420 w 423"/>
                <a:gd name="T67" fmla="*/ 1 h 317"/>
                <a:gd name="T68" fmla="*/ 410 w 423"/>
                <a:gd name="T69" fmla="*/ 2 h 317"/>
                <a:gd name="T70" fmla="*/ 396 w 423"/>
                <a:gd name="T71" fmla="*/ 5 h 317"/>
                <a:gd name="T72" fmla="*/ 378 w 423"/>
                <a:gd name="T73" fmla="*/ 10 h 317"/>
                <a:gd name="T74" fmla="*/ 355 w 423"/>
                <a:gd name="T75" fmla="*/ 15 h 317"/>
                <a:gd name="T76" fmla="*/ 329 w 423"/>
                <a:gd name="T77" fmla="*/ 22 h 317"/>
                <a:gd name="T78" fmla="*/ 299 w 423"/>
                <a:gd name="T79" fmla="*/ 30 h 317"/>
                <a:gd name="T80" fmla="*/ 267 w 423"/>
                <a:gd name="T81" fmla="*/ 39 h 317"/>
                <a:gd name="T82" fmla="*/ 233 w 423"/>
                <a:gd name="T83" fmla="*/ 48 h 317"/>
                <a:gd name="T84" fmla="*/ 198 w 423"/>
                <a:gd name="T85" fmla="*/ 60 h 317"/>
                <a:gd name="T86" fmla="*/ 164 w 423"/>
                <a:gd name="T87" fmla="*/ 71 h 317"/>
                <a:gd name="T88" fmla="*/ 128 w 423"/>
                <a:gd name="T89" fmla="*/ 84 h 317"/>
                <a:gd name="T90" fmla="*/ 94 w 423"/>
                <a:gd name="T91" fmla="*/ 98 h 317"/>
                <a:gd name="T92" fmla="*/ 61 w 423"/>
                <a:gd name="T93" fmla="*/ 113 h 317"/>
                <a:gd name="T94" fmla="*/ 29 w 423"/>
                <a:gd name="T95" fmla="*/ 128 h 317"/>
                <a:gd name="T96" fmla="*/ 0 w 423"/>
                <a:gd name="T97" fmla="*/ 14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17">
                  <a:moveTo>
                    <a:pt x="0" y="144"/>
                  </a:moveTo>
                  <a:lnTo>
                    <a:pt x="5" y="147"/>
                  </a:lnTo>
                  <a:lnTo>
                    <a:pt x="19" y="155"/>
                  </a:lnTo>
                  <a:lnTo>
                    <a:pt x="37" y="170"/>
                  </a:lnTo>
                  <a:lnTo>
                    <a:pt x="57" y="190"/>
                  </a:lnTo>
                  <a:lnTo>
                    <a:pt x="74" y="215"/>
                  </a:lnTo>
                  <a:lnTo>
                    <a:pt x="87" y="244"/>
                  </a:lnTo>
                  <a:lnTo>
                    <a:pt x="91" y="279"/>
                  </a:lnTo>
                  <a:lnTo>
                    <a:pt x="84" y="317"/>
                  </a:lnTo>
                  <a:lnTo>
                    <a:pt x="85" y="315"/>
                  </a:lnTo>
                  <a:lnTo>
                    <a:pt x="91" y="314"/>
                  </a:lnTo>
                  <a:lnTo>
                    <a:pt x="98" y="312"/>
                  </a:lnTo>
                  <a:lnTo>
                    <a:pt x="109" y="309"/>
                  </a:lnTo>
                  <a:lnTo>
                    <a:pt x="120" y="305"/>
                  </a:lnTo>
                  <a:lnTo>
                    <a:pt x="133" y="302"/>
                  </a:lnTo>
                  <a:lnTo>
                    <a:pt x="148" y="299"/>
                  </a:lnTo>
                  <a:lnTo>
                    <a:pt x="163" y="297"/>
                  </a:lnTo>
                  <a:lnTo>
                    <a:pt x="164" y="295"/>
                  </a:lnTo>
                  <a:lnTo>
                    <a:pt x="166" y="289"/>
                  </a:lnTo>
                  <a:lnTo>
                    <a:pt x="170" y="279"/>
                  </a:lnTo>
                  <a:lnTo>
                    <a:pt x="176" y="266"/>
                  </a:lnTo>
                  <a:lnTo>
                    <a:pt x="183" y="250"/>
                  </a:lnTo>
                  <a:lnTo>
                    <a:pt x="194" y="232"/>
                  </a:lnTo>
                  <a:lnTo>
                    <a:pt x="205" y="212"/>
                  </a:lnTo>
                  <a:lnTo>
                    <a:pt x="220" y="190"/>
                  </a:lnTo>
                  <a:lnTo>
                    <a:pt x="236" y="167"/>
                  </a:lnTo>
                  <a:lnTo>
                    <a:pt x="255" y="143"/>
                  </a:lnTo>
                  <a:lnTo>
                    <a:pt x="277" y="117"/>
                  </a:lnTo>
                  <a:lnTo>
                    <a:pt x="300" y="93"/>
                  </a:lnTo>
                  <a:lnTo>
                    <a:pt x="326" y="68"/>
                  </a:lnTo>
                  <a:lnTo>
                    <a:pt x="356" y="45"/>
                  </a:lnTo>
                  <a:lnTo>
                    <a:pt x="388" y="22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0" y="2"/>
                  </a:lnTo>
                  <a:lnTo>
                    <a:pt x="396" y="5"/>
                  </a:lnTo>
                  <a:lnTo>
                    <a:pt x="378" y="10"/>
                  </a:lnTo>
                  <a:lnTo>
                    <a:pt x="355" y="15"/>
                  </a:lnTo>
                  <a:lnTo>
                    <a:pt x="329" y="22"/>
                  </a:lnTo>
                  <a:lnTo>
                    <a:pt x="299" y="30"/>
                  </a:lnTo>
                  <a:lnTo>
                    <a:pt x="267" y="39"/>
                  </a:lnTo>
                  <a:lnTo>
                    <a:pt x="233" y="48"/>
                  </a:lnTo>
                  <a:lnTo>
                    <a:pt x="198" y="60"/>
                  </a:lnTo>
                  <a:lnTo>
                    <a:pt x="164" y="71"/>
                  </a:lnTo>
                  <a:lnTo>
                    <a:pt x="128" y="84"/>
                  </a:lnTo>
                  <a:lnTo>
                    <a:pt x="94" y="98"/>
                  </a:lnTo>
                  <a:lnTo>
                    <a:pt x="61" y="113"/>
                  </a:lnTo>
                  <a:lnTo>
                    <a:pt x="29" y="12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2358" y="1771"/>
              <a:ext cx="770" cy="293"/>
            </a:xfrm>
            <a:custGeom>
              <a:avLst/>
              <a:gdLst>
                <a:gd name="T0" fmla="*/ 7 w 1150"/>
                <a:gd name="T1" fmla="*/ 34 h 409"/>
                <a:gd name="T2" fmla="*/ 42 w 1150"/>
                <a:gd name="T3" fmla="*/ 67 h 409"/>
                <a:gd name="T4" fmla="*/ 72 w 1150"/>
                <a:gd name="T5" fmla="*/ 126 h 409"/>
                <a:gd name="T6" fmla="*/ 53 w 1150"/>
                <a:gd name="T7" fmla="*/ 198 h 409"/>
                <a:gd name="T8" fmla="*/ 11 w 1150"/>
                <a:gd name="T9" fmla="*/ 236 h 409"/>
                <a:gd name="T10" fmla="*/ 18 w 1150"/>
                <a:gd name="T11" fmla="*/ 241 h 409"/>
                <a:gd name="T12" fmla="*/ 33 w 1150"/>
                <a:gd name="T13" fmla="*/ 248 h 409"/>
                <a:gd name="T14" fmla="*/ 55 w 1150"/>
                <a:gd name="T15" fmla="*/ 257 h 409"/>
                <a:gd name="T16" fmla="*/ 84 w 1150"/>
                <a:gd name="T17" fmla="*/ 269 h 409"/>
                <a:gd name="T18" fmla="*/ 121 w 1150"/>
                <a:gd name="T19" fmla="*/ 283 h 409"/>
                <a:gd name="T20" fmla="*/ 166 w 1150"/>
                <a:gd name="T21" fmla="*/ 298 h 409"/>
                <a:gd name="T22" fmla="*/ 217 w 1150"/>
                <a:gd name="T23" fmla="*/ 314 h 409"/>
                <a:gd name="T24" fmla="*/ 278 w 1150"/>
                <a:gd name="T25" fmla="*/ 330 h 409"/>
                <a:gd name="T26" fmla="*/ 346 w 1150"/>
                <a:gd name="T27" fmla="*/ 346 h 409"/>
                <a:gd name="T28" fmla="*/ 422 w 1150"/>
                <a:gd name="T29" fmla="*/ 361 h 409"/>
                <a:gd name="T30" fmla="*/ 506 w 1150"/>
                <a:gd name="T31" fmla="*/ 375 h 409"/>
                <a:gd name="T32" fmla="*/ 599 w 1150"/>
                <a:gd name="T33" fmla="*/ 386 h 409"/>
                <a:gd name="T34" fmla="*/ 700 w 1150"/>
                <a:gd name="T35" fmla="*/ 397 h 409"/>
                <a:gd name="T36" fmla="*/ 809 w 1150"/>
                <a:gd name="T37" fmla="*/ 405 h 409"/>
                <a:gd name="T38" fmla="*/ 927 w 1150"/>
                <a:gd name="T39" fmla="*/ 408 h 409"/>
                <a:gd name="T40" fmla="*/ 989 w 1150"/>
                <a:gd name="T41" fmla="*/ 402 h 409"/>
                <a:gd name="T42" fmla="*/ 997 w 1150"/>
                <a:gd name="T43" fmla="*/ 352 h 409"/>
                <a:gd name="T44" fmla="*/ 1028 w 1150"/>
                <a:gd name="T45" fmla="*/ 277 h 409"/>
                <a:gd name="T46" fmla="*/ 1097 w 1150"/>
                <a:gd name="T47" fmla="*/ 198 h 409"/>
                <a:gd name="T48" fmla="*/ 1149 w 1150"/>
                <a:gd name="T49" fmla="*/ 166 h 409"/>
                <a:gd name="T50" fmla="*/ 1138 w 1150"/>
                <a:gd name="T51" fmla="*/ 162 h 409"/>
                <a:gd name="T52" fmla="*/ 1116 w 1150"/>
                <a:gd name="T53" fmla="*/ 151 h 409"/>
                <a:gd name="T54" fmla="*/ 1085 w 1150"/>
                <a:gd name="T55" fmla="*/ 137 h 409"/>
                <a:gd name="T56" fmla="*/ 1042 w 1150"/>
                <a:gd name="T57" fmla="*/ 121 h 409"/>
                <a:gd name="T58" fmla="*/ 991 w 1150"/>
                <a:gd name="T59" fmla="*/ 103 h 409"/>
                <a:gd name="T60" fmla="*/ 932 w 1150"/>
                <a:gd name="T61" fmla="*/ 84 h 409"/>
                <a:gd name="T62" fmla="*/ 862 w 1150"/>
                <a:gd name="T63" fmla="*/ 65 h 409"/>
                <a:gd name="T64" fmla="*/ 786 w 1150"/>
                <a:gd name="T65" fmla="*/ 46 h 409"/>
                <a:gd name="T66" fmla="*/ 702 w 1150"/>
                <a:gd name="T67" fmla="*/ 30 h 409"/>
                <a:gd name="T68" fmla="*/ 611 w 1150"/>
                <a:gd name="T69" fmla="*/ 16 h 409"/>
                <a:gd name="T70" fmla="*/ 512 w 1150"/>
                <a:gd name="T71" fmla="*/ 6 h 409"/>
                <a:gd name="T72" fmla="*/ 409 w 1150"/>
                <a:gd name="T73" fmla="*/ 0 h 409"/>
                <a:gd name="T74" fmla="*/ 298 w 1150"/>
                <a:gd name="T75" fmla="*/ 0 h 409"/>
                <a:gd name="T76" fmla="*/ 183 w 1150"/>
                <a:gd name="T77" fmla="*/ 6 h 409"/>
                <a:gd name="T78" fmla="*/ 62 w 1150"/>
                <a:gd name="T79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0" h="409">
                  <a:moveTo>
                    <a:pt x="0" y="29"/>
                  </a:moveTo>
                  <a:lnTo>
                    <a:pt x="7" y="34"/>
                  </a:lnTo>
                  <a:lnTo>
                    <a:pt x="23" y="47"/>
                  </a:lnTo>
                  <a:lnTo>
                    <a:pt x="42" y="67"/>
                  </a:lnTo>
                  <a:lnTo>
                    <a:pt x="61" y="95"/>
                  </a:lnTo>
                  <a:lnTo>
                    <a:pt x="72" y="126"/>
                  </a:lnTo>
                  <a:lnTo>
                    <a:pt x="71" y="160"/>
                  </a:lnTo>
                  <a:lnTo>
                    <a:pt x="53" y="198"/>
                  </a:lnTo>
                  <a:lnTo>
                    <a:pt x="10" y="236"/>
                  </a:lnTo>
                  <a:lnTo>
                    <a:pt x="11" y="236"/>
                  </a:lnTo>
                  <a:lnTo>
                    <a:pt x="13" y="239"/>
                  </a:lnTo>
                  <a:lnTo>
                    <a:pt x="18" y="241"/>
                  </a:lnTo>
                  <a:lnTo>
                    <a:pt x="25" y="243"/>
                  </a:lnTo>
                  <a:lnTo>
                    <a:pt x="33" y="248"/>
                  </a:lnTo>
                  <a:lnTo>
                    <a:pt x="42" y="253"/>
                  </a:lnTo>
                  <a:lnTo>
                    <a:pt x="55" y="257"/>
                  </a:lnTo>
                  <a:lnTo>
                    <a:pt x="69" y="263"/>
                  </a:lnTo>
                  <a:lnTo>
                    <a:pt x="84" y="269"/>
                  </a:lnTo>
                  <a:lnTo>
                    <a:pt x="101" y="276"/>
                  </a:lnTo>
                  <a:lnTo>
                    <a:pt x="121" y="283"/>
                  </a:lnTo>
                  <a:lnTo>
                    <a:pt x="142" y="291"/>
                  </a:lnTo>
                  <a:lnTo>
                    <a:pt x="166" y="298"/>
                  </a:lnTo>
                  <a:lnTo>
                    <a:pt x="191" y="306"/>
                  </a:lnTo>
                  <a:lnTo>
                    <a:pt x="217" y="314"/>
                  </a:lnTo>
                  <a:lnTo>
                    <a:pt x="247" y="322"/>
                  </a:lnTo>
                  <a:lnTo>
                    <a:pt x="278" y="330"/>
                  </a:lnTo>
                  <a:lnTo>
                    <a:pt x="311" y="338"/>
                  </a:lnTo>
                  <a:lnTo>
                    <a:pt x="346" y="346"/>
                  </a:lnTo>
                  <a:lnTo>
                    <a:pt x="383" y="353"/>
                  </a:lnTo>
                  <a:lnTo>
                    <a:pt x="422" y="361"/>
                  </a:lnTo>
                  <a:lnTo>
                    <a:pt x="464" y="368"/>
                  </a:lnTo>
                  <a:lnTo>
                    <a:pt x="506" y="375"/>
                  </a:lnTo>
                  <a:lnTo>
                    <a:pt x="551" y="381"/>
                  </a:lnTo>
                  <a:lnTo>
                    <a:pt x="599" y="386"/>
                  </a:lnTo>
                  <a:lnTo>
                    <a:pt x="648" y="392"/>
                  </a:lnTo>
                  <a:lnTo>
                    <a:pt x="700" y="397"/>
                  </a:lnTo>
                  <a:lnTo>
                    <a:pt x="754" y="401"/>
                  </a:lnTo>
                  <a:lnTo>
                    <a:pt x="809" y="405"/>
                  </a:lnTo>
                  <a:lnTo>
                    <a:pt x="867" y="407"/>
                  </a:lnTo>
                  <a:lnTo>
                    <a:pt x="927" y="408"/>
                  </a:lnTo>
                  <a:lnTo>
                    <a:pt x="989" y="409"/>
                  </a:lnTo>
                  <a:lnTo>
                    <a:pt x="989" y="402"/>
                  </a:lnTo>
                  <a:lnTo>
                    <a:pt x="991" y="382"/>
                  </a:lnTo>
                  <a:lnTo>
                    <a:pt x="997" y="352"/>
                  </a:lnTo>
                  <a:lnTo>
                    <a:pt x="1010" y="316"/>
                  </a:lnTo>
                  <a:lnTo>
                    <a:pt x="1028" y="277"/>
                  </a:lnTo>
                  <a:lnTo>
                    <a:pt x="1057" y="236"/>
                  </a:lnTo>
                  <a:lnTo>
                    <a:pt x="1097" y="198"/>
                  </a:lnTo>
                  <a:lnTo>
                    <a:pt x="1150" y="167"/>
                  </a:lnTo>
                  <a:lnTo>
                    <a:pt x="1149" y="166"/>
                  </a:lnTo>
                  <a:lnTo>
                    <a:pt x="1145" y="165"/>
                  </a:lnTo>
                  <a:lnTo>
                    <a:pt x="1138" y="162"/>
                  </a:lnTo>
                  <a:lnTo>
                    <a:pt x="1128" y="157"/>
                  </a:lnTo>
                  <a:lnTo>
                    <a:pt x="1116" y="151"/>
                  </a:lnTo>
                  <a:lnTo>
                    <a:pt x="1102" y="145"/>
                  </a:lnTo>
                  <a:lnTo>
                    <a:pt x="1085" y="137"/>
                  </a:lnTo>
                  <a:lnTo>
                    <a:pt x="1064" y="129"/>
                  </a:lnTo>
                  <a:lnTo>
                    <a:pt x="1042" y="121"/>
                  </a:lnTo>
                  <a:lnTo>
                    <a:pt x="1018" y="112"/>
                  </a:lnTo>
                  <a:lnTo>
                    <a:pt x="991" y="103"/>
                  </a:lnTo>
                  <a:lnTo>
                    <a:pt x="963" y="94"/>
                  </a:lnTo>
                  <a:lnTo>
                    <a:pt x="932" y="84"/>
                  </a:lnTo>
                  <a:lnTo>
                    <a:pt x="898" y="75"/>
                  </a:lnTo>
                  <a:lnTo>
                    <a:pt x="862" y="65"/>
                  </a:lnTo>
                  <a:lnTo>
                    <a:pt x="826" y="56"/>
                  </a:lnTo>
                  <a:lnTo>
                    <a:pt x="786" y="46"/>
                  </a:lnTo>
                  <a:lnTo>
                    <a:pt x="745" y="38"/>
                  </a:lnTo>
                  <a:lnTo>
                    <a:pt x="702" y="30"/>
                  </a:lnTo>
                  <a:lnTo>
                    <a:pt x="657" y="23"/>
                  </a:lnTo>
                  <a:lnTo>
                    <a:pt x="611" y="16"/>
                  </a:lnTo>
                  <a:lnTo>
                    <a:pt x="563" y="11"/>
                  </a:lnTo>
                  <a:lnTo>
                    <a:pt x="512" y="6"/>
                  </a:lnTo>
                  <a:lnTo>
                    <a:pt x="462" y="3"/>
                  </a:lnTo>
                  <a:lnTo>
                    <a:pt x="409" y="0"/>
                  </a:lnTo>
                  <a:lnTo>
                    <a:pt x="354" y="0"/>
                  </a:lnTo>
                  <a:lnTo>
                    <a:pt x="298" y="0"/>
                  </a:lnTo>
                  <a:lnTo>
                    <a:pt x="240" y="3"/>
                  </a:lnTo>
                  <a:lnTo>
                    <a:pt x="183" y="6"/>
                  </a:lnTo>
                  <a:lnTo>
                    <a:pt x="123" y="12"/>
                  </a:lnTo>
                  <a:lnTo>
                    <a:pt x="62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3211" y="1406"/>
              <a:ext cx="361" cy="488"/>
            </a:xfrm>
            <a:custGeom>
              <a:avLst/>
              <a:gdLst>
                <a:gd name="T0" fmla="*/ 275 w 541"/>
                <a:gd name="T1" fmla="*/ 0 h 679"/>
                <a:gd name="T2" fmla="*/ 273 w 541"/>
                <a:gd name="T3" fmla="*/ 1 h 679"/>
                <a:gd name="T4" fmla="*/ 266 w 541"/>
                <a:gd name="T5" fmla="*/ 6 h 679"/>
                <a:gd name="T6" fmla="*/ 254 w 541"/>
                <a:gd name="T7" fmla="*/ 13 h 679"/>
                <a:gd name="T8" fmla="*/ 239 w 541"/>
                <a:gd name="T9" fmla="*/ 24 h 679"/>
                <a:gd name="T10" fmla="*/ 222 w 541"/>
                <a:gd name="T11" fmla="*/ 38 h 679"/>
                <a:gd name="T12" fmla="*/ 203 w 541"/>
                <a:gd name="T13" fmla="*/ 58 h 679"/>
                <a:gd name="T14" fmla="*/ 181 w 541"/>
                <a:gd name="T15" fmla="*/ 81 h 679"/>
                <a:gd name="T16" fmla="*/ 158 w 541"/>
                <a:gd name="T17" fmla="*/ 107 h 679"/>
                <a:gd name="T18" fmla="*/ 135 w 541"/>
                <a:gd name="T19" fmla="*/ 141 h 679"/>
                <a:gd name="T20" fmla="*/ 110 w 541"/>
                <a:gd name="T21" fmla="*/ 178 h 679"/>
                <a:gd name="T22" fmla="*/ 87 w 541"/>
                <a:gd name="T23" fmla="*/ 220 h 679"/>
                <a:gd name="T24" fmla="*/ 65 w 541"/>
                <a:gd name="T25" fmla="*/ 270 h 679"/>
                <a:gd name="T26" fmla="*/ 46 w 541"/>
                <a:gd name="T27" fmla="*/ 324 h 679"/>
                <a:gd name="T28" fmla="*/ 27 w 541"/>
                <a:gd name="T29" fmla="*/ 385 h 679"/>
                <a:gd name="T30" fmla="*/ 11 w 541"/>
                <a:gd name="T31" fmla="*/ 453 h 679"/>
                <a:gd name="T32" fmla="*/ 0 w 541"/>
                <a:gd name="T33" fmla="*/ 527 h 679"/>
                <a:gd name="T34" fmla="*/ 2 w 541"/>
                <a:gd name="T35" fmla="*/ 529 h 679"/>
                <a:gd name="T36" fmla="*/ 9 w 541"/>
                <a:gd name="T37" fmla="*/ 534 h 679"/>
                <a:gd name="T38" fmla="*/ 19 w 541"/>
                <a:gd name="T39" fmla="*/ 542 h 679"/>
                <a:gd name="T40" fmla="*/ 33 w 541"/>
                <a:gd name="T41" fmla="*/ 552 h 679"/>
                <a:gd name="T42" fmla="*/ 52 w 541"/>
                <a:gd name="T43" fmla="*/ 564 h 679"/>
                <a:gd name="T44" fmla="*/ 71 w 541"/>
                <a:gd name="T45" fmla="*/ 578 h 679"/>
                <a:gd name="T46" fmla="*/ 95 w 541"/>
                <a:gd name="T47" fmla="*/ 591 h 679"/>
                <a:gd name="T48" fmla="*/ 121 w 541"/>
                <a:gd name="T49" fmla="*/ 606 h 679"/>
                <a:gd name="T50" fmla="*/ 148 w 541"/>
                <a:gd name="T51" fmla="*/ 621 h 679"/>
                <a:gd name="T52" fmla="*/ 178 w 541"/>
                <a:gd name="T53" fmla="*/ 635 h 679"/>
                <a:gd name="T54" fmla="*/ 209 w 541"/>
                <a:gd name="T55" fmla="*/ 648 h 679"/>
                <a:gd name="T56" fmla="*/ 241 w 541"/>
                <a:gd name="T57" fmla="*/ 659 h 679"/>
                <a:gd name="T58" fmla="*/ 274 w 541"/>
                <a:gd name="T59" fmla="*/ 669 h 679"/>
                <a:gd name="T60" fmla="*/ 306 w 541"/>
                <a:gd name="T61" fmla="*/ 675 h 679"/>
                <a:gd name="T62" fmla="*/ 340 w 541"/>
                <a:gd name="T63" fmla="*/ 679 h 679"/>
                <a:gd name="T64" fmla="*/ 373 w 541"/>
                <a:gd name="T65" fmla="*/ 679 h 679"/>
                <a:gd name="T66" fmla="*/ 381 w 541"/>
                <a:gd name="T67" fmla="*/ 679 h 679"/>
                <a:gd name="T68" fmla="*/ 402 w 541"/>
                <a:gd name="T69" fmla="*/ 679 h 679"/>
                <a:gd name="T70" fmla="*/ 429 w 541"/>
                <a:gd name="T71" fmla="*/ 674 h 679"/>
                <a:gd name="T72" fmla="*/ 463 w 541"/>
                <a:gd name="T73" fmla="*/ 664 h 679"/>
                <a:gd name="T74" fmla="*/ 494 w 541"/>
                <a:gd name="T75" fmla="*/ 646 h 679"/>
                <a:gd name="T76" fmla="*/ 520 w 541"/>
                <a:gd name="T77" fmla="*/ 617 h 679"/>
                <a:gd name="T78" fmla="*/ 538 w 541"/>
                <a:gd name="T79" fmla="*/ 573 h 679"/>
                <a:gd name="T80" fmla="*/ 541 w 541"/>
                <a:gd name="T81" fmla="*/ 514 h 679"/>
                <a:gd name="T82" fmla="*/ 541 w 541"/>
                <a:gd name="T83" fmla="*/ 512 h 679"/>
                <a:gd name="T84" fmla="*/ 541 w 541"/>
                <a:gd name="T85" fmla="*/ 505 h 679"/>
                <a:gd name="T86" fmla="*/ 541 w 541"/>
                <a:gd name="T87" fmla="*/ 495 h 679"/>
                <a:gd name="T88" fmla="*/ 539 w 541"/>
                <a:gd name="T89" fmla="*/ 478 h 679"/>
                <a:gd name="T90" fmla="*/ 535 w 541"/>
                <a:gd name="T91" fmla="*/ 460 h 679"/>
                <a:gd name="T92" fmla="*/ 531 w 541"/>
                <a:gd name="T93" fmla="*/ 436 h 679"/>
                <a:gd name="T94" fmla="*/ 524 w 541"/>
                <a:gd name="T95" fmla="*/ 408 h 679"/>
                <a:gd name="T96" fmla="*/ 514 w 541"/>
                <a:gd name="T97" fmla="*/ 377 h 679"/>
                <a:gd name="T98" fmla="*/ 500 w 541"/>
                <a:gd name="T99" fmla="*/ 342 h 679"/>
                <a:gd name="T100" fmla="*/ 482 w 541"/>
                <a:gd name="T101" fmla="*/ 303 h 679"/>
                <a:gd name="T102" fmla="*/ 461 w 541"/>
                <a:gd name="T103" fmla="*/ 262 h 679"/>
                <a:gd name="T104" fmla="*/ 435 w 541"/>
                <a:gd name="T105" fmla="*/ 216 h 679"/>
                <a:gd name="T106" fmla="*/ 404 w 541"/>
                <a:gd name="T107" fmla="*/ 166 h 679"/>
                <a:gd name="T108" fmla="*/ 367 w 541"/>
                <a:gd name="T109" fmla="*/ 114 h 679"/>
                <a:gd name="T110" fmla="*/ 325 w 541"/>
                <a:gd name="T111" fmla="*/ 59 h 679"/>
                <a:gd name="T112" fmla="*/ 275 w 541"/>
                <a:gd name="T11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679">
                  <a:moveTo>
                    <a:pt x="275" y="0"/>
                  </a:moveTo>
                  <a:lnTo>
                    <a:pt x="273" y="1"/>
                  </a:lnTo>
                  <a:lnTo>
                    <a:pt x="266" y="6"/>
                  </a:lnTo>
                  <a:lnTo>
                    <a:pt x="254" y="13"/>
                  </a:lnTo>
                  <a:lnTo>
                    <a:pt x="239" y="24"/>
                  </a:lnTo>
                  <a:lnTo>
                    <a:pt x="222" y="38"/>
                  </a:lnTo>
                  <a:lnTo>
                    <a:pt x="203" y="58"/>
                  </a:lnTo>
                  <a:lnTo>
                    <a:pt x="181" y="81"/>
                  </a:lnTo>
                  <a:lnTo>
                    <a:pt x="158" y="107"/>
                  </a:lnTo>
                  <a:lnTo>
                    <a:pt x="135" y="141"/>
                  </a:lnTo>
                  <a:lnTo>
                    <a:pt x="110" y="178"/>
                  </a:lnTo>
                  <a:lnTo>
                    <a:pt x="87" y="220"/>
                  </a:lnTo>
                  <a:lnTo>
                    <a:pt x="65" y="270"/>
                  </a:lnTo>
                  <a:lnTo>
                    <a:pt x="46" y="324"/>
                  </a:lnTo>
                  <a:lnTo>
                    <a:pt x="27" y="385"/>
                  </a:lnTo>
                  <a:lnTo>
                    <a:pt x="11" y="453"/>
                  </a:lnTo>
                  <a:lnTo>
                    <a:pt x="0" y="527"/>
                  </a:lnTo>
                  <a:lnTo>
                    <a:pt x="2" y="529"/>
                  </a:lnTo>
                  <a:lnTo>
                    <a:pt x="9" y="534"/>
                  </a:lnTo>
                  <a:lnTo>
                    <a:pt x="19" y="542"/>
                  </a:lnTo>
                  <a:lnTo>
                    <a:pt x="33" y="552"/>
                  </a:lnTo>
                  <a:lnTo>
                    <a:pt x="52" y="564"/>
                  </a:lnTo>
                  <a:lnTo>
                    <a:pt x="71" y="578"/>
                  </a:lnTo>
                  <a:lnTo>
                    <a:pt x="95" y="591"/>
                  </a:lnTo>
                  <a:lnTo>
                    <a:pt x="121" y="606"/>
                  </a:lnTo>
                  <a:lnTo>
                    <a:pt x="148" y="621"/>
                  </a:lnTo>
                  <a:lnTo>
                    <a:pt x="178" y="635"/>
                  </a:lnTo>
                  <a:lnTo>
                    <a:pt x="209" y="648"/>
                  </a:lnTo>
                  <a:lnTo>
                    <a:pt x="241" y="659"/>
                  </a:lnTo>
                  <a:lnTo>
                    <a:pt x="274" y="669"/>
                  </a:lnTo>
                  <a:lnTo>
                    <a:pt x="306" y="675"/>
                  </a:lnTo>
                  <a:lnTo>
                    <a:pt x="340" y="679"/>
                  </a:lnTo>
                  <a:lnTo>
                    <a:pt x="373" y="679"/>
                  </a:lnTo>
                  <a:lnTo>
                    <a:pt x="381" y="679"/>
                  </a:lnTo>
                  <a:lnTo>
                    <a:pt x="402" y="679"/>
                  </a:lnTo>
                  <a:lnTo>
                    <a:pt x="429" y="674"/>
                  </a:lnTo>
                  <a:lnTo>
                    <a:pt x="463" y="664"/>
                  </a:lnTo>
                  <a:lnTo>
                    <a:pt x="494" y="646"/>
                  </a:lnTo>
                  <a:lnTo>
                    <a:pt x="520" y="617"/>
                  </a:lnTo>
                  <a:lnTo>
                    <a:pt x="538" y="573"/>
                  </a:lnTo>
                  <a:lnTo>
                    <a:pt x="541" y="514"/>
                  </a:lnTo>
                  <a:lnTo>
                    <a:pt x="541" y="512"/>
                  </a:lnTo>
                  <a:lnTo>
                    <a:pt x="541" y="505"/>
                  </a:lnTo>
                  <a:lnTo>
                    <a:pt x="541" y="495"/>
                  </a:lnTo>
                  <a:lnTo>
                    <a:pt x="539" y="478"/>
                  </a:lnTo>
                  <a:lnTo>
                    <a:pt x="535" y="460"/>
                  </a:lnTo>
                  <a:lnTo>
                    <a:pt x="531" y="436"/>
                  </a:lnTo>
                  <a:lnTo>
                    <a:pt x="524" y="408"/>
                  </a:lnTo>
                  <a:lnTo>
                    <a:pt x="514" y="377"/>
                  </a:lnTo>
                  <a:lnTo>
                    <a:pt x="500" y="342"/>
                  </a:lnTo>
                  <a:lnTo>
                    <a:pt x="482" y="303"/>
                  </a:lnTo>
                  <a:lnTo>
                    <a:pt x="461" y="262"/>
                  </a:lnTo>
                  <a:lnTo>
                    <a:pt x="435" y="216"/>
                  </a:lnTo>
                  <a:lnTo>
                    <a:pt x="404" y="166"/>
                  </a:lnTo>
                  <a:lnTo>
                    <a:pt x="367" y="114"/>
                  </a:lnTo>
                  <a:lnTo>
                    <a:pt x="325" y="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3396" y="1454"/>
              <a:ext cx="147" cy="308"/>
            </a:xfrm>
            <a:custGeom>
              <a:avLst/>
              <a:gdLst>
                <a:gd name="T0" fmla="*/ 0 w 220"/>
                <a:gd name="T1" fmla="*/ 0 h 428"/>
                <a:gd name="T2" fmla="*/ 2 w 220"/>
                <a:gd name="T3" fmla="*/ 2 h 428"/>
                <a:gd name="T4" fmla="*/ 6 w 220"/>
                <a:gd name="T5" fmla="*/ 12 h 428"/>
                <a:gd name="T6" fmla="*/ 15 w 220"/>
                <a:gd name="T7" fmla="*/ 24 h 428"/>
                <a:gd name="T8" fmla="*/ 25 w 220"/>
                <a:gd name="T9" fmla="*/ 42 h 428"/>
                <a:gd name="T10" fmla="*/ 38 w 220"/>
                <a:gd name="T11" fmla="*/ 62 h 428"/>
                <a:gd name="T12" fmla="*/ 53 w 220"/>
                <a:gd name="T13" fmla="*/ 88 h 428"/>
                <a:gd name="T14" fmla="*/ 69 w 220"/>
                <a:gd name="T15" fmla="*/ 115 h 428"/>
                <a:gd name="T16" fmla="*/ 86 w 220"/>
                <a:gd name="T17" fmla="*/ 146 h 428"/>
                <a:gd name="T18" fmla="*/ 103 w 220"/>
                <a:gd name="T19" fmla="*/ 179 h 428"/>
                <a:gd name="T20" fmla="*/ 120 w 220"/>
                <a:gd name="T21" fmla="*/ 213 h 428"/>
                <a:gd name="T22" fmla="*/ 139 w 220"/>
                <a:gd name="T23" fmla="*/ 248 h 428"/>
                <a:gd name="T24" fmla="*/ 155 w 220"/>
                <a:gd name="T25" fmla="*/ 285 h 428"/>
                <a:gd name="T26" fmla="*/ 171 w 220"/>
                <a:gd name="T27" fmla="*/ 320 h 428"/>
                <a:gd name="T28" fmla="*/ 186 w 220"/>
                <a:gd name="T29" fmla="*/ 357 h 428"/>
                <a:gd name="T30" fmla="*/ 200 w 220"/>
                <a:gd name="T31" fmla="*/ 393 h 428"/>
                <a:gd name="T32" fmla="*/ 210 w 220"/>
                <a:gd name="T33" fmla="*/ 428 h 428"/>
                <a:gd name="T34" fmla="*/ 211 w 220"/>
                <a:gd name="T35" fmla="*/ 427 h 428"/>
                <a:gd name="T36" fmla="*/ 213 w 220"/>
                <a:gd name="T37" fmla="*/ 423 h 428"/>
                <a:gd name="T38" fmla="*/ 215 w 220"/>
                <a:gd name="T39" fmla="*/ 417 h 428"/>
                <a:gd name="T40" fmla="*/ 217 w 220"/>
                <a:gd name="T41" fmla="*/ 409 h 428"/>
                <a:gd name="T42" fmla="*/ 220 w 220"/>
                <a:gd name="T43" fmla="*/ 398 h 428"/>
                <a:gd name="T44" fmla="*/ 218 w 220"/>
                <a:gd name="T45" fmla="*/ 383 h 428"/>
                <a:gd name="T46" fmla="*/ 217 w 220"/>
                <a:gd name="T47" fmla="*/ 364 h 428"/>
                <a:gd name="T48" fmla="*/ 213 w 220"/>
                <a:gd name="T49" fmla="*/ 342 h 428"/>
                <a:gd name="T50" fmla="*/ 203 w 220"/>
                <a:gd name="T51" fmla="*/ 316 h 428"/>
                <a:gd name="T52" fmla="*/ 192 w 220"/>
                <a:gd name="T53" fmla="*/ 286 h 428"/>
                <a:gd name="T54" fmla="*/ 175 w 220"/>
                <a:gd name="T55" fmla="*/ 251 h 428"/>
                <a:gd name="T56" fmla="*/ 153 w 220"/>
                <a:gd name="T57" fmla="*/ 211 h 428"/>
                <a:gd name="T58" fmla="*/ 125 w 220"/>
                <a:gd name="T59" fmla="*/ 167 h 428"/>
                <a:gd name="T60" fmla="*/ 91 w 220"/>
                <a:gd name="T61" fmla="*/ 116 h 428"/>
                <a:gd name="T62" fmla="*/ 49 w 220"/>
                <a:gd name="T63" fmla="*/ 61 h 428"/>
                <a:gd name="T64" fmla="*/ 0 w 220"/>
                <a:gd name="T6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428">
                  <a:moveTo>
                    <a:pt x="0" y="0"/>
                  </a:moveTo>
                  <a:lnTo>
                    <a:pt x="2" y="2"/>
                  </a:lnTo>
                  <a:lnTo>
                    <a:pt x="6" y="12"/>
                  </a:lnTo>
                  <a:lnTo>
                    <a:pt x="15" y="24"/>
                  </a:lnTo>
                  <a:lnTo>
                    <a:pt x="25" y="42"/>
                  </a:lnTo>
                  <a:lnTo>
                    <a:pt x="38" y="62"/>
                  </a:lnTo>
                  <a:lnTo>
                    <a:pt x="53" y="88"/>
                  </a:lnTo>
                  <a:lnTo>
                    <a:pt x="69" y="115"/>
                  </a:lnTo>
                  <a:lnTo>
                    <a:pt x="86" y="146"/>
                  </a:lnTo>
                  <a:lnTo>
                    <a:pt x="103" y="179"/>
                  </a:lnTo>
                  <a:lnTo>
                    <a:pt x="120" y="213"/>
                  </a:lnTo>
                  <a:lnTo>
                    <a:pt x="139" y="248"/>
                  </a:lnTo>
                  <a:lnTo>
                    <a:pt x="155" y="285"/>
                  </a:lnTo>
                  <a:lnTo>
                    <a:pt x="171" y="320"/>
                  </a:lnTo>
                  <a:lnTo>
                    <a:pt x="186" y="357"/>
                  </a:lnTo>
                  <a:lnTo>
                    <a:pt x="200" y="393"/>
                  </a:lnTo>
                  <a:lnTo>
                    <a:pt x="210" y="428"/>
                  </a:lnTo>
                  <a:lnTo>
                    <a:pt x="211" y="427"/>
                  </a:lnTo>
                  <a:lnTo>
                    <a:pt x="213" y="423"/>
                  </a:lnTo>
                  <a:lnTo>
                    <a:pt x="215" y="417"/>
                  </a:lnTo>
                  <a:lnTo>
                    <a:pt x="217" y="409"/>
                  </a:lnTo>
                  <a:lnTo>
                    <a:pt x="220" y="398"/>
                  </a:lnTo>
                  <a:lnTo>
                    <a:pt x="218" y="383"/>
                  </a:lnTo>
                  <a:lnTo>
                    <a:pt x="217" y="364"/>
                  </a:lnTo>
                  <a:lnTo>
                    <a:pt x="213" y="342"/>
                  </a:lnTo>
                  <a:lnTo>
                    <a:pt x="203" y="316"/>
                  </a:lnTo>
                  <a:lnTo>
                    <a:pt x="192" y="286"/>
                  </a:lnTo>
                  <a:lnTo>
                    <a:pt x="175" y="251"/>
                  </a:lnTo>
                  <a:lnTo>
                    <a:pt x="153" y="211"/>
                  </a:lnTo>
                  <a:lnTo>
                    <a:pt x="125" y="167"/>
                  </a:lnTo>
                  <a:lnTo>
                    <a:pt x="91" y="116"/>
                  </a:lnTo>
                  <a:lnTo>
                    <a:pt x="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2108" y="1888"/>
              <a:ext cx="1447" cy="404"/>
            </a:xfrm>
            <a:custGeom>
              <a:avLst/>
              <a:gdLst>
                <a:gd name="T0" fmla="*/ 20 w 2167"/>
                <a:gd name="T1" fmla="*/ 1 h 561"/>
                <a:gd name="T2" fmla="*/ 15 w 2167"/>
                <a:gd name="T3" fmla="*/ 10 h 561"/>
                <a:gd name="T4" fmla="*/ 12 w 2167"/>
                <a:gd name="T5" fmla="*/ 26 h 561"/>
                <a:gd name="T6" fmla="*/ 15 w 2167"/>
                <a:gd name="T7" fmla="*/ 47 h 561"/>
                <a:gd name="T8" fmla="*/ 30 w 2167"/>
                <a:gd name="T9" fmla="*/ 70 h 561"/>
                <a:gd name="T10" fmla="*/ 65 w 2167"/>
                <a:gd name="T11" fmla="*/ 94 h 561"/>
                <a:gd name="T12" fmla="*/ 123 w 2167"/>
                <a:gd name="T13" fmla="*/ 115 h 561"/>
                <a:gd name="T14" fmla="*/ 213 w 2167"/>
                <a:gd name="T15" fmla="*/ 132 h 561"/>
                <a:gd name="T16" fmla="*/ 272 w 2167"/>
                <a:gd name="T17" fmla="*/ 139 h 561"/>
                <a:gd name="T18" fmla="*/ 286 w 2167"/>
                <a:gd name="T19" fmla="*/ 143 h 561"/>
                <a:gd name="T20" fmla="*/ 310 w 2167"/>
                <a:gd name="T21" fmla="*/ 152 h 561"/>
                <a:gd name="T22" fmla="*/ 346 w 2167"/>
                <a:gd name="T23" fmla="*/ 163 h 561"/>
                <a:gd name="T24" fmla="*/ 393 w 2167"/>
                <a:gd name="T25" fmla="*/ 178 h 561"/>
                <a:gd name="T26" fmla="*/ 448 w 2167"/>
                <a:gd name="T27" fmla="*/ 194 h 561"/>
                <a:gd name="T28" fmla="*/ 513 w 2167"/>
                <a:gd name="T29" fmla="*/ 212 h 561"/>
                <a:gd name="T30" fmla="*/ 585 w 2167"/>
                <a:gd name="T31" fmla="*/ 231 h 561"/>
                <a:gd name="T32" fmla="*/ 665 w 2167"/>
                <a:gd name="T33" fmla="*/ 250 h 561"/>
                <a:gd name="T34" fmla="*/ 750 w 2167"/>
                <a:gd name="T35" fmla="*/ 268 h 561"/>
                <a:gd name="T36" fmla="*/ 841 w 2167"/>
                <a:gd name="T37" fmla="*/ 286 h 561"/>
                <a:gd name="T38" fmla="*/ 937 w 2167"/>
                <a:gd name="T39" fmla="*/ 301 h 561"/>
                <a:gd name="T40" fmla="*/ 1035 w 2167"/>
                <a:gd name="T41" fmla="*/ 313 h 561"/>
                <a:gd name="T42" fmla="*/ 1137 w 2167"/>
                <a:gd name="T43" fmla="*/ 324 h 561"/>
                <a:gd name="T44" fmla="*/ 1241 w 2167"/>
                <a:gd name="T45" fmla="*/ 329 h 561"/>
                <a:gd name="T46" fmla="*/ 1346 w 2167"/>
                <a:gd name="T47" fmla="*/ 332 h 561"/>
                <a:gd name="T48" fmla="*/ 1401 w 2167"/>
                <a:gd name="T49" fmla="*/ 334 h 561"/>
                <a:gd name="T50" fmla="*/ 1419 w 2167"/>
                <a:gd name="T51" fmla="*/ 355 h 561"/>
                <a:gd name="T52" fmla="*/ 1460 w 2167"/>
                <a:gd name="T53" fmla="*/ 384 h 561"/>
                <a:gd name="T54" fmla="*/ 1524 w 2167"/>
                <a:gd name="T55" fmla="*/ 403 h 561"/>
                <a:gd name="T56" fmla="*/ 1570 w 2167"/>
                <a:gd name="T57" fmla="*/ 407 h 561"/>
                <a:gd name="T58" fmla="*/ 1595 w 2167"/>
                <a:gd name="T59" fmla="*/ 400 h 561"/>
                <a:gd name="T60" fmla="*/ 1636 w 2167"/>
                <a:gd name="T61" fmla="*/ 378 h 561"/>
                <a:gd name="T62" fmla="*/ 1681 w 2167"/>
                <a:gd name="T63" fmla="*/ 332 h 561"/>
                <a:gd name="T64" fmla="*/ 1703 w 2167"/>
                <a:gd name="T65" fmla="*/ 295 h 561"/>
                <a:gd name="T66" fmla="*/ 1718 w 2167"/>
                <a:gd name="T67" fmla="*/ 288 h 561"/>
                <a:gd name="T68" fmla="*/ 1748 w 2167"/>
                <a:gd name="T69" fmla="*/ 286 h 561"/>
                <a:gd name="T70" fmla="*/ 1792 w 2167"/>
                <a:gd name="T71" fmla="*/ 303 h 561"/>
                <a:gd name="T72" fmla="*/ 1821 w 2167"/>
                <a:gd name="T73" fmla="*/ 325 h 561"/>
                <a:gd name="T74" fmla="*/ 1834 w 2167"/>
                <a:gd name="T75" fmla="*/ 337 h 561"/>
                <a:gd name="T76" fmla="*/ 1858 w 2167"/>
                <a:gd name="T77" fmla="*/ 359 h 561"/>
                <a:gd name="T78" fmla="*/ 1893 w 2167"/>
                <a:gd name="T79" fmla="*/ 382 h 561"/>
                <a:gd name="T80" fmla="*/ 1936 w 2167"/>
                <a:gd name="T81" fmla="*/ 404 h 561"/>
                <a:gd name="T82" fmla="*/ 1991 w 2167"/>
                <a:gd name="T83" fmla="*/ 417 h 561"/>
                <a:gd name="T84" fmla="*/ 2054 w 2167"/>
                <a:gd name="T85" fmla="*/ 416 h 561"/>
                <a:gd name="T86" fmla="*/ 2124 w 2167"/>
                <a:gd name="T87" fmla="*/ 395 h 561"/>
                <a:gd name="T88" fmla="*/ 2163 w 2167"/>
                <a:gd name="T89" fmla="*/ 379 h 561"/>
                <a:gd name="T90" fmla="*/ 2167 w 2167"/>
                <a:gd name="T91" fmla="*/ 397 h 561"/>
                <a:gd name="T92" fmla="*/ 2167 w 2167"/>
                <a:gd name="T93" fmla="*/ 430 h 561"/>
                <a:gd name="T94" fmla="*/ 2156 w 2167"/>
                <a:gd name="T95" fmla="*/ 468 h 561"/>
                <a:gd name="T96" fmla="*/ 2130 w 2167"/>
                <a:gd name="T97" fmla="*/ 506 h 561"/>
                <a:gd name="T98" fmla="*/ 2079 w 2167"/>
                <a:gd name="T99" fmla="*/ 538 h 561"/>
                <a:gd name="T100" fmla="*/ 1997 w 2167"/>
                <a:gd name="T101" fmla="*/ 558 h 561"/>
                <a:gd name="T102" fmla="*/ 1879 w 2167"/>
                <a:gd name="T103" fmla="*/ 560 h 561"/>
                <a:gd name="T104" fmla="*/ 158 w 2167"/>
                <a:gd name="T105" fmla="*/ 243 h 561"/>
                <a:gd name="T106" fmla="*/ 149 w 2167"/>
                <a:gd name="T107" fmla="*/ 239 h 561"/>
                <a:gd name="T108" fmla="*/ 125 w 2167"/>
                <a:gd name="T109" fmla="*/ 229 h 561"/>
                <a:gd name="T110" fmla="*/ 91 w 2167"/>
                <a:gd name="T111" fmla="*/ 212 h 561"/>
                <a:gd name="T112" fmla="*/ 57 w 2167"/>
                <a:gd name="T113" fmla="*/ 185 h 561"/>
                <a:gd name="T114" fmla="*/ 25 w 2167"/>
                <a:gd name="T115" fmla="*/ 152 h 561"/>
                <a:gd name="T116" fmla="*/ 5 w 2167"/>
                <a:gd name="T117" fmla="*/ 110 h 561"/>
                <a:gd name="T118" fmla="*/ 1 w 2167"/>
                <a:gd name="T119" fmla="*/ 60 h 561"/>
                <a:gd name="T120" fmla="*/ 21 w 2167"/>
                <a:gd name="T12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7" h="561">
                  <a:moveTo>
                    <a:pt x="21" y="0"/>
                  </a:moveTo>
                  <a:lnTo>
                    <a:pt x="20" y="1"/>
                  </a:lnTo>
                  <a:lnTo>
                    <a:pt x="17" y="4"/>
                  </a:lnTo>
                  <a:lnTo>
                    <a:pt x="15" y="10"/>
                  </a:lnTo>
                  <a:lnTo>
                    <a:pt x="13" y="17"/>
                  </a:lnTo>
                  <a:lnTo>
                    <a:pt x="12" y="26"/>
                  </a:lnTo>
                  <a:lnTo>
                    <a:pt x="12" y="37"/>
                  </a:lnTo>
                  <a:lnTo>
                    <a:pt x="15" y="47"/>
                  </a:lnTo>
                  <a:lnTo>
                    <a:pt x="21" y="58"/>
                  </a:lnTo>
                  <a:lnTo>
                    <a:pt x="30" y="70"/>
                  </a:lnTo>
                  <a:lnTo>
                    <a:pt x="45" y="82"/>
                  </a:lnTo>
                  <a:lnTo>
                    <a:pt x="65" y="94"/>
                  </a:lnTo>
                  <a:lnTo>
                    <a:pt x="91" y="105"/>
                  </a:lnTo>
                  <a:lnTo>
                    <a:pt x="123" y="115"/>
                  </a:lnTo>
                  <a:lnTo>
                    <a:pt x="164" y="124"/>
                  </a:lnTo>
                  <a:lnTo>
                    <a:pt x="213" y="132"/>
                  </a:lnTo>
                  <a:lnTo>
                    <a:pt x="271" y="138"/>
                  </a:lnTo>
                  <a:lnTo>
                    <a:pt x="272" y="139"/>
                  </a:lnTo>
                  <a:lnTo>
                    <a:pt x="278" y="140"/>
                  </a:lnTo>
                  <a:lnTo>
                    <a:pt x="286" y="143"/>
                  </a:lnTo>
                  <a:lnTo>
                    <a:pt x="296" y="147"/>
                  </a:lnTo>
                  <a:lnTo>
                    <a:pt x="310" y="152"/>
                  </a:lnTo>
                  <a:lnTo>
                    <a:pt x="327" y="158"/>
                  </a:lnTo>
                  <a:lnTo>
                    <a:pt x="346" y="163"/>
                  </a:lnTo>
                  <a:lnTo>
                    <a:pt x="368" y="170"/>
                  </a:lnTo>
                  <a:lnTo>
                    <a:pt x="393" y="178"/>
                  </a:lnTo>
                  <a:lnTo>
                    <a:pt x="419" y="186"/>
                  </a:lnTo>
                  <a:lnTo>
                    <a:pt x="448" y="194"/>
                  </a:lnTo>
                  <a:lnTo>
                    <a:pt x="479" y="204"/>
                  </a:lnTo>
                  <a:lnTo>
                    <a:pt x="513" y="212"/>
                  </a:lnTo>
                  <a:lnTo>
                    <a:pt x="548" y="221"/>
                  </a:lnTo>
                  <a:lnTo>
                    <a:pt x="585" y="231"/>
                  </a:lnTo>
                  <a:lnTo>
                    <a:pt x="624" y="241"/>
                  </a:lnTo>
                  <a:lnTo>
                    <a:pt x="665" y="250"/>
                  </a:lnTo>
                  <a:lnTo>
                    <a:pt x="706" y="259"/>
                  </a:lnTo>
                  <a:lnTo>
                    <a:pt x="750" y="268"/>
                  </a:lnTo>
                  <a:lnTo>
                    <a:pt x="795" y="276"/>
                  </a:lnTo>
                  <a:lnTo>
                    <a:pt x="841" y="286"/>
                  </a:lnTo>
                  <a:lnTo>
                    <a:pt x="888" y="292"/>
                  </a:lnTo>
                  <a:lnTo>
                    <a:pt x="937" y="301"/>
                  </a:lnTo>
                  <a:lnTo>
                    <a:pt x="985" y="307"/>
                  </a:lnTo>
                  <a:lnTo>
                    <a:pt x="1035" y="313"/>
                  </a:lnTo>
                  <a:lnTo>
                    <a:pt x="1085" y="319"/>
                  </a:lnTo>
                  <a:lnTo>
                    <a:pt x="1137" y="324"/>
                  </a:lnTo>
                  <a:lnTo>
                    <a:pt x="1189" y="327"/>
                  </a:lnTo>
                  <a:lnTo>
                    <a:pt x="1241" y="329"/>
                  </a:lnTo>
                  <a:lnTo>
                    <a:pt x="1294" y="331"/>
                  </a:lnTo>
                  <a:lnTo>
                    <a:pt x="1346" y="332"/>
                  </a:lnTo>
                  <a:lnTo>
                    <a:pt x="1399" y="331"/>
                  </a:lnTo>
                  <a:lnTo>
                    <a:pt x="1401" y="334"/>
                  </a:lnTo>
                  <a:lnTo>
                    <a:pt x="1408" y="342"/>
                  </a:lnTo>
                  <a:lnTo>
                    <a:pt x="1419" y="355"/>
                  </a:lnTo>
                  <a:lnTo>
                    <a:pt x="1437" y="369"/>
                  </a:lnTo>
                  <a:lnTo>
                    <a:pt x="1460" y="384"/>
                  </a:lnTo>
                  <a:lnTo>
                    <a:pt x="1488" y="395"/>
                  </a:lnTo>
                  <a:lnTo>
                    <a:pt x="1524" y="403"/>
                  </a:lnTo>
                  <a:lnTo>
                    <a:pt x="1567" y="407"/>
                  </a:lnTo>
                  <a:lnTo>
                    <a:pt x="1570" y="407"/>
                  </a:lnTo>
                  <a:lnTo>
                    <a:pt x="1581" y="404"/>
                  </a:lnTo>
                  <a:lnTo>
                    <a:pt x="1595" y="400"/>
                  </a:lnTo>
                  <a:lnTo>
                    <a:pt x="1615" y="392"/>
                  </a:lnTo>
                  <a:lnTo>
                    <a:pt x="1636" y="378"/>
                  </a:lnTo>
                  <a:lnTo>
                    <a:pt x="1659" y="358"/>
                  </a:lnTo>
                  <a:lnTo>
                    <a:pt x="1681" y="332"/>
                  </a:lnTo>
                  <a:lnTo>
                    <a:pt x="1700" y="296"/>
                  </a:lnTo>
                  <a:lnTo>
                    <a:pt x="1703" y="295"/>
                  </a:lnTo>
                  <a:lnTo>
                    <a:pt x="1708" y="291"/>
                  </a:lnTo>
                  <a:lnTo>
                    <a:pt x="1718" y="288"/>
                  </a:lnTo>
                  <a:lnTo>
                    <a:pt x="1730" y="284"/>
                  </a:lnTo>
                  <a:lnTo>
                    <a:pt x="1748" y="286"/>
                  </a:lnTo>
                  <a:lnTo>
                    <a:pt x="1768" y="291"/>
                  </a:lnTo>
                  <a:lnTo>
                    <a:pt x="1792" y="303"/>
                  </a:lnTo>
                  <a:lnTo>
                    <a:pt x="1820" y="322"/>
                  </a:lnTo>
                  <a:lnTo>
                    <a:pt x="1821" y="325"/>
                  </a:lnTo>
                  <a:lnTo>
                    <a:pt x="1826" y="329"/>
                  </a:lnTo>
                  <a:lnTo>
                    <a:pt x="1834" y="337"/>
                  </a:lnTo>
                  <a:lnTo>
                    <a:pt x="1844" y="348"/>
                  </a:lnTo>
                  <a:lnTo>
                    <a:pt x="1858" y="359"/>
                  </a:lnTo>
                  <a:lnTo>
                    <a:pt x="1874" y="371"/>
                  </a:lnTo>
                  <a:lnTo>
                    <a:pt x="1893" y="382"/>
                  </a:lnTo>
                  <a:lnTo>
                    <a:pt x="1913" y="394"/>
                  </a:lnTo>
                  <a:lnTo>
                    <a:pt x="1936" y="404"/>
                  </a:lnTo>
                  <a:lnTo>
                    <a:pt x="1963" y="411"/>
                  </a:lnTo>
                  <a:lnTo>
                    <a:pt x="1991" y="417"/>
                  </a:lnTo>
                  <a:lnTo>
                    <a:pt x="2022" y="418"/>
                  </a:lnTo>
                  <a:lnTo>
                    <a:pt x="2054" y="416"/>
                  </a:lnTo>
                  <a:lnTo>
                    <a:pt x="2088" y="409"/>
                  </a:lnTo>
                  <a:lnTo>
                    <a:pt x="2124" y="395"/>
                  </a:lnTo>
                  <a:lnTo>
                    <a:pt x="2162" y="377"/>
                  </a:lnTo>
                  <a:lnTo>
                    <a:pt x="2163" y="379"/>
                  </a:lnTo>
                  <a:lnTo>
                    <a:pt x="2165" y="387"/>
                  </a:lnTo>
                  <a:lnTo>
                    <a:pt x="2167" y="397"/>
                  </a:lnTo>
                  <a:lnTo>
                    <a:pt x="2167" y="412"/>
                  </a:lnTo>
                  <a:lnTo>
                    <a:pt x="2167" y="430"/>
                  </a:lnTo>
                  <a:lnTo>
                    <a:pt x="2163" y="448"/>
                  </a:lnTo>
                  <a:lnTo>
                    <a:pt x="2156" y="468"/>
                  </a:lnTo>
                  <a:lnTo>
                    <a:pt x="2146" y="486"/>
                  </a:lnTo>
                  <a:lnTo>
                    <a:pt x="2130" y="506"/>
                  </a:lnTo>
                  <a:lnTo>
                    <a:pt x="2108" y="523"/>
                  </a:lnTo>
                  <a:lnTo>
                    <a:pt x="2079" y="538"/>
                  </a:lnTo>
                  <a:lnTo>
                    <a:pt x="2042" y="549"/>
                  </a:lnTo>
                  <a:lnTo>
                    <a:pt x="1997" y="558"/>
                  </a:lnTo>
                  <a:lnTo>
                    <a:pt x="1943" y="561"/>
                  </a:lnTo>
                  <a:lnTo>
                    <a:pt x="1879" y="560"/>
                  </a:lnTo>
                  <a:lnTo>
                    <a:pt x="1804" y="552"/>
                  </a:lnTo>
                  <a:lnTo>
                    <a:pt x="158" y="243"/>
                  </a:lnTo>
                  <a:lnTo>
                    <a:pt x="156" y="242"/>
                  </a:lnTo>
                  <a:lnTo>
                    <a:pt x="149" y="239"/>
                  </a:lnTo>
                  <a:lnTo>
                    <a:pt x="137" y="235"/>
                  </a:lnTo>
                  <a:lnTo>
                    <a:pt x="125" y="229"/>
                  </a:lnTo>
                  <a:lnTo>
                    <a:pt x="108" y="221"/>
                  </a:lnTo>
                  <a:lnTo>
                    <a:pt x="91" y="212"/>
                  </a:lnTo>
                  <a:lnTo>
                    <a:pt x="74" y="199"/>
                  </a:lnTo>
                  <a:lnTo>
                    <a:pt x="57" y="185"/>
                  </a:lnTo>
                  <a:lnTo>
                    <a:pt x="39" y="170"/>
                  </a:lnTo>
                  <a:lnTo>
                    <a:pt x="25" y="152"/>
                  </a:lnTo>
                  <a:lnTo>
                    <a:pt x="13" y="132"/>
                  </a:lnTo>
                  <a:lnTo>
                    <a:pt x="5" y="110"/>
                  </a:lnTo>
                  <a:lnTo>
                    <a:pt x="0" y="86"/>
                  </a:lnTo>
                  <a:lnTo>
                    <a:pt x="1" y="60"/>
                  </a:lnTo>
                  <a:lnTo>
                    <a:pt x="8" y="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2716" y="1263"/>
              <a:ext cx="183" cy="70"/>
            </a:xfrm>
            <a:custGeom>
              <a:avLst/>
              <a:gdLst>
                <a:gd name="T0" fmla="*/ 0 w 275"/>
                <a:gd name="T1" fmla="*/ 94 h 94"/>
                <a:gd name="T2" fmla="*/ 2 w 275"/>
                <a:gd name="T3" fmla="*/ 94 h 94"/>
                <a:gd name="T4" fmla="*/ 9 w 275"/>
                <a:gd name="T5" fmla="*/ 93 h 94"/>
                <a:gd name="T6" fmla="*/ 20 w 275"/>
                <a:gd name="T7" fmla="*/ 92 h 94"/>
                <a:gd name="T8" fmla="*/ 35 w 275"/>
                <a:gd name="T9" fmla="*/ 91 h 94"/>
                <a:gd name="T10" fmla="*/ 52 w 275"/>
                <a:gd name="T11" fmla="*/ 89 h 94"/>
                <a:gd name="T12" fmla="*/ 70 w 275"/>
                <a:gd name="T13" fmla="*/ 86 h 94"/>
                <a:gd name="T14" fmla="*/ 92 w 275"/>
                <a:gd name="T15" fmla="*/ 85 h 94"/>
                <a:gd name="T16" fmla="*/ 114 w 275"/>
                <a:gd name="T17" fmla="*/ 83 h 94"/>
                <a:gd name="T18" fmla="*/ 137 w 275"/>
                <a:gd name="T19" fmla="*/ 81 h 94"/>
                <a:gd name="T20" fmla="*/ 161 w 275"/>
                <a:gd name="T21" fmla="*/ 80 h 94"/>
                <a:gd name="T22" fmla="*/ 184 w 275"/>
                <a:gd name="T23" fmla="*/ 78 h 94"/>
                <a:gd name="T24" fmla="*/ 206 w 275"/>
                <a:gd name="T25" fmla="*/ 77 h 94"/>
                <a:gd name="T26" fmla="*/ 227 w 275"/>
                <a:gd name="T27" fmla="*/ 76 h 94"/>
                <a:gd name="T28" fmla="*/ 245 w 275"/>
                <a:gd name="T29" fmla="*/ 76 h 94"/>
                <a:gd name="T30" fmla="*/ 262 w 275"/>
                <a:gd name="T31" fmla="*/ 77 h 94"/>
                <a:gd name="T32" fmla="*/ 275 w 275"/>
                <a:gd name="T33" fmla="*/ 78 h 94"/>
                <a:gd name="T34" fmla="*/ 274 w 275"/>
                <a:gd name="T35" fmla="*/ 75 h 94"/>
                <a:gd name="T36" fmla="*/ 271 w 275"/>
                <a:gd name="T37" fmla="*/ 67 h 94"/>
                <a:gd name="T38" fmla="*/ 264 w 275"/>
                <a:gd name="T39" fmla="*/ 54 h 94"/>
                <a:gd name="T40" fmla="*/ 254 w 275"/>
                <a:gd name="T41" fmla="*/ 40 h 94"/>
                <a:gd name="T42" fmla="*/ 240 w 275"/>
                <a:gd name="T43" fmla="*/ 25 h 94"/>
                <a:gd name="T44" fmla="*/ 222 w 275"/>
                <a:gd name="T45" fmla="*/ 13 h 94"/>
                <a:gd name="T46" fmla="*/ 201 w 275"/>
                <a:gd name="T47" fmla="*/ 3 h 94"/>
                <a:gd name="T48" fmla="*/ 175 w 275"/>
                <a:gd name="T49" fmla="*/ 0 h 94"/>
                <a:gd name="T50" fmla="*/ 171 w 275"/>
                <a:gd name="T51" fmla="*/ 0 h 94"/>
                <a:gd name="T52" fmla="*/ 157 w 275"/>
                <a:gd name="T53" fmla="*/ 2 h 94"/>
                <a:gd name="T54" fmla="*/ 137 w 275"/>
                <a:gd name="T55" fmla="*/ 7 h 94"/>
                <a:gd name="T56" fmla="*/ 112 w 275"/>
                <a:gd name="T57" fmla="*/ 15 h 94"/>
                <a:gd name="T58" fmla="*/ 84 w 275"/>
                <a:gd name="T59" fmla="*/ 28 h 94"/>
                <a:gd name="T60" fmla="*/ 54 w 275"/>
                <a:gd name="T61" fmla="*/ 44 h 94"/>
                <a:gd name="T62" fmla="*/ 27 w 275"/>
                <a:gd name="T63" fmla="*/ 66 h 94"/>
                <a:gd name="T64" fmla="*/ 0 w 275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94">
                  <a:moveTo>
                    <a:pt x="0" y="94"/>
                  </a:moveTo>
                  <a:lnTo>
                    <a:pt x="2" y="94"/>
                  </a:lnTo>
                  <a:lnTo>
                    <a:pt x="9" y="93"/>
                  </a:lnTo>
                  <a:lnTo>
                    <a:pt x="20" y="92"/>
                  </a:lnTo>
                  <a:lnTo>
                    <a:pt x="35" y="91"/>
                  </a:lnTo>
                  <a:lnTo>
                    <a:pt x="52" y="89"/>
                  </a:lnTo>
                  <a:lnTo>
                    <a:pt x="70" y="86"/>
                  </a:lnTo>
                  <a:lnTo>
                    <a:pt x="92" y="85"/>
                  </a:lnTo>
                  <a:lnTo>
                    <a:pt x="114" y="83"/>
                  </a:lnTo>
                  <a:lnTo>
                    <a:pt x="137" y="81"/>
                  </a:lnTo>
                  <a:lnTo>
                    <a:pt x="161" y="80"/>
                  </a:lnTo>
                  <a:lnTo>
                    <a:pt x="184" y="78"/>
                  </a:lnTo>
                  <a:lnTo>
                    <a:pt x="206" y="77"/>
                  </a:lnTo>
                  <a:lnTo>
                    <a:pt x="227" y="76"/>
                  </a:lnTo>
                  <a:lnTo>
                    <a:pt x="245" y="76"/>
                  </a:lnTo>
                  <a:lnTo>
                    <a:pt x="262" y="77"/>
                  </a:lnTo>
                  <a:lnTo>
                    <a:pt x="275" y="78"/>
                  </a:lnTo>
                  <a:lnTo>
                    <a:pt x="274" y="75"/>
                  </a:lnTo>
                  <a:lnTo>
                    <a:pt x="271" y="67"/>
                  </a:lnTo>
                  <a:lnTo>
                    <a:pt x="264" y="54"/>
                  </a:lnTo>
                  <a:lnTo>
                    <a:pt x="254" y="40"/>
                  </a:lnTo>
                  <a:lnTo>
                    <a:pt x="240" y="25"/>
                  </a:lnTo>
                  <a:lnTo>
                    <a:pt x="222" y="13"/>
                  </a:lnTo>
                  <a:lnTo>
                    <a:pt x="201" y="3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57" y="2"/>
                  </a:lnTo>
                  <a:lnTo>
                    <a:pt x="137" y="7"/>
                  </a:lnTo>
                  <a:lnTo>
                    <a:pt x="112" y="15"/>
                  </a:lnTo>
                  <a:lnTo>
                    <a:pt x="84" y="28"/>
                  </a:lnTo>
                  <a:lnTo>
                    <a:pt x="54" y="44"/>
                  </a:lnTo>
                  <a:lnTo>
                    <a:pt x="27" y="6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3008" y="1272"/>
              <a:ext cx="173" cy="63"/>
            </a:xfrm>
            <a:custGeom>
              <a:avLst/>
              <a:gdLst>
                <a:gd name="T0" fmla="*/ 0 w 260"/>
                <a:gd name="T1" fmla="*/ 73 h 89"/>
                <a:gd name="T2" fmla="*/ 0 w 260"/>
                <a:gd name="T3" fmla="*/ 70 h 89"/>
                <a:gd name="T4" fmla="*/ 0 w 260"/>
                <a:gd name="T5" fmla="*/ 61 h 89"/>
                <a:gd name="T6" fmla="*/ 3 w 260"/>
                <a:gd name="T7" fmla="*/ 49 h 89"/>
                <a:gd name="T8" fmla="*/ 10 w 260"/>
                <a:gd name="T9" fmla="*/ 35 h 89"/>
                <a:gd name="T10" fmla="*/ 24 w 260"/>
                <a:gd name="T11" fmla="*/ 21 h 89"/>
                <a:gd name="T12" fmla="*/ 46 w 260"/>
                <a:gd name="T13" fmla="*/ 11 h 89"/>
                <a:gd name="T14" fmla="*/ 77 w 260"/>
                <a:gd name="T15" fmla="*/ 3 h 89"/>
                <a:gd name="T16" fmla="*/ 121 w 260"/>
                <a:gd name="T17" fmla="*/ 2 h 89"/>
                <a:gd name="T18" fmla="*/ 125 w 260"/>
                <a:gd name="T19" fmla="*/ 0 h 89"/>
                <a:gd name="T20" fmla="*/ 138 w 260"/>
                <a:gd name="T21" fmla="*/ 0 h 89"/>
                <a:gd name="T22" fmla="*/ 155 w 260"/>
                <a:gd name="T23" fmla="*/ 2 h 89"/>
                <a:gd name="T24" fmla="*/ 177 w 260"/>
                <a:gd name="T25" fmla="*/ 5 h 89"/>
                <a:gd name="T26" fmla="*/ 200 w 260"/>
                <a:gd name="T27" fmla="*/ 14 h 89"/>
                <a:gd name="T28" fmla="*/ 223 w 260"/>
                <a:gd name="T29" fmla="*/ 30 h 89"/>
                <a:gd name="T30" fmla="*/ 244 w 260"/>
                <a:gd name="T31" fmla="*/ 55 h 89"/>
                <a:gd name="T32" fmla="*/ 260 w 260"/>
                <a:gd name="T33" fmla="*/ 89 h 89"/>
                <a:gd name="T34" fmla="*/ 258 w 260"/>
                <a:gd name="T35" fmla="*/ 89 h 89"/>
                <a:gd name="T36" fmla="*/ 252 w 260"/>
                <a:gd name="T37" fmla="*/ 88 h 89"/>
                <a:gd name="T38" fmla="*/ 243 w 260"/>
                <a:gd name="T39" fmla="*/ 88 h 89"/>
                <a:gd name="T40" fmla="*/ 230 w 260"/>
                <a:gd name="T41" fmla="*/ 87 h 89"/>
                <a:gd name="T42" fmla="*/ 214 w 260"/>
                <a:gd name="T43" fmla="*/ 86 h 89"/>
                <a:gd name="T44" fmla="*/ 197 w 260"/>
                <a:gd name="T45" fmla="*/ 83 h 89"/>
                <a:gd name="T46" fmla="*/ 178 w 260"/>
                <a:gd name="T47" fmla="*/ 82 h 89"/>
                <a:gd name="T48" fmla="*/ 157 w 260"/>
                <a:gd name="T49" fmla="*/ 81 h 89"/>
                <a:gd name="T50" fmla="*/ 137 w 260"/>
                <a:gd name="T51" fmla="*/ 79 h 89"/>
                <a:gd name="T52" fmla="*/ 115 w 260"/>
                <a:gd name="T53" fmla="*/ 78 h 89"/>
                <a:gd name="T54" fmla="*/ 93 w 260"/>
                <a:gd name="T55" fmla="*/ 76 h 89"/>
                <a:gd name="T56" fmla="*/ 71 w 260"/>
                <a:gd name="T57" fmla="*/ 75 h 89"/>
                <a:gd name="T58" fmla="*/ 52 w 260"/>
                <a:gd name="T59" fmla="*/ 74 h 89"/>
                <a:gd name="T60" fmla="*/ 32 w 260"/>
                <a:gd name="T61" fmla="*/ 73 h 89"/>
                <a:gd name="T62" fmla="*/ 15 w 260"/>
                <a:gd name="T63" fmla="*/ 73 h 89"/>
                <a:gd name="T64" fmla="*/ 0 w 260"/>
                <a:gd name="T6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89">
                  <a:moveTo>
                    <a:pt x="0" y="73"/>
                  </a:moveTo>
                  <a:lnTo>
                    <a:pt x="0" y="70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10" y="35"/>
                  </a:lnTo>
                  <a:lnTo>
                    <a:pt x="24" y="21"/>
                  </a:lnTo>
                  <a:lnTo>
                    <a:pt x="46" y="11"/>
                  </a:lnTo>
                  <a:lnTo>
                    <a:pt x="77" y="3"/>
                  </a:lnTo>
                  <a:lnTo>
                    <a:pt x="121" y="2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5" y="2"/>
                  </a:lnTo>
                  <a:lnTo>
                    <a:pt x="177" y="5"/>
                  </a:lnTo>
                  <a:lnTo>
                    <a:pt x="200" y="14"/>
                  </a:lnTo>
                  <a:lnTo>
                    <a:pt x="223" y="30"/>
                  </a:lnTo>
                  <a:lnTo>
                    <a:pt x="244" y="55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2" y="88"/>
                  </a:lnTo>
                  <a:lnTo>
                    <a:pt x="243" y="88"/>
                  </a:lnTo>
                  <a:lnTo>
                    <a:pt x="230" y="87"/>
                  </a:lnTo>
                  <a:lnTo>
                    <a:pt x="214" y="86"/>
                  </a:lnTo>
                  <a:lnTo>
                    <a:pt x="197" y="83"/>
                  </a:lnTo>
                  <a:lnTo>
                    <a:pt x="178" y="82"/>
                  </a:lnTo>
                  <a:lnTo>
                    <a:pt x="157" y="81"/>
                  </a:lnTo>
                  <a:lnTo>
                    <a:pt x="137" y="79"/>
                  </a:lnTo>
                  <a:lnTo>
                    <a:pt x="115" y="78"/>
                  </a:lnTo>
                  <a:lnTo>
                    <a:pt x="93" y="76"/>
                  </a:lnTo>
                  <a:lnTo>
                    <a:pt x="71" y="75"/>
                  </a:lnTo>
                  <a:lnTo>
                    <a:pt x="52" y="74"/>
                  </a:lnTo>
                  <a:lnTo>
                    <a:pt x="32" y="73"/>
                  </a:lnTo>
                  <a:lnTo>
                    <a:pt x="15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2607" y="1180"/>
              <a:ext cx="745" cy="168"/>
            </a:xfrm>
            <a:custGeom>
              <a:avLst/>
              <a:gdLst>
                <a:gd name="T0" fmla="*/ 1 w 1116"/>
                <a:gd name="T1" fmla="*/ 233 h 236"/>
                <a:gd name="T2" fmla="*/ 12 w 1116"/>
                <a:gd name="T3" fmla="*/ 215 h 236"/>
                <a:gd name="T4" fmla="*/ 33 w 1116"/>
                <a:gd name="T5" fmla="*/ 184 h 236"/>
                <a:gd name="T6" fmla="*/ 63 w 1116"/>
                <a:gd name="T7" fmla="*/ 146 h 236"/>
                <a:gd name="T8" fmla="*/ 102 w 1116"/>
                <a:gd name="T9" fmla="*/ 104 h 236"/>
                <a:gd name="T10" fmla="*/ 149 w 1116"/>
                <a:gd name="T11" fmla="*/ 65 h 236"/>
                <a:gd name="T12" fmla="*/ 202 w 1116"/>
                <a:gd name="T13" fmla="*/ 33 h 236"/>
                <a:gd name="T14" fmla="*/ 262 w 1116"/>
                <a:gd name="T15" fmla="*/ 14 h 236"/>
                <a:gd name="T16" fmla="*/ 297 w 1116"/>
                <a:gd name="T17" fmla="*/ 11 h 236"/>
                <a:gd name="T18" fmla="*/ 318 w 1116"/>
                <a:gd name="T19" fmla="*/ 8 h 236"/>
                <a:gd name="T20" fmla="*/ 359 w 1116"/>
                <a:gd name="T21" fmla="*/ 5 h 236"/>
                <a:gd name="T22" fmla="*/ 419 w 1116"/>
                <a:gd name="T23" fmla="*/ 2 h 236"/>
                <a:gd name="T24" fmla="*/ 497 w 1116"/>
                <a:gd name="T25" fmla="*/ 0 h 236"/>
                <a:gd name="T26" fmla="*/ 593 w 1116"/>
                <a:gd name="T27" fmla="*/ 0 h 236"/>
                <a:gd name="T28" fmla="*/ 706 w 1116"/>
                <a:gd name="T29" fmla="*/ 5 h 236"/>
                <a:gd name="T30" fmla="*/ 834 w 1116"/>
                <a:gd name="T31" fmla="*/ 14 h 236"/>
                <a:gd name="T32" fmla="*/ 906 w 1116"/>
                <a:gd name="T33" fmla="*/ 21 h 236"/>
                <a:gd name="T34" fmla="*/ 919 w 1116"/>
                <a:gd name="T35" fmla="*/ 21 h 236"/>
                <a:gd name="T36" fmla="*/ 941 w 1116"/>
                <a:gd name="T37" fmla="*/ 25 h 236"/>
                <a:gd name="T38" fmla="*/ 971 w 1116"/>
                <a:gd name="T39" fmla="*/ 34 h 236"/>
                <a:gd name="T40" fmla="*/ 1005 w 1116"/>
                <a:gd name="T41" fmla="*/ 52 h 236"/>
                <a:gd name="T42" fmla="*/ 1041 w 1116"/>
                <a:gd name="T43" fmla="*/ 83 h 236"/>
                <a:gd name="T44" fmla="*/ 1074 w 1116"/>
                <a:gd name="T45" fmla="*/ 130 h 236"/>
                <a:gd name="T46" fmla="*/ 1104 w 1116"/>
                <a:gd name="T47" fmla="*/ 193 h 236"/>
                <a:gd name="T48" fmla="*/ 1116 w 1116"/>
                <a:gd name="T49" fmla="*/ 233 h 236"/>
                <a:gd name="T50" fmla="*/ 1110 w 1116"/>
                <a:gd name="T51" fmla="*/ 230 h 236"/>
                <a:gd name="T52" fmla="*/ 1099 w 1116"/>
                <a:gd name="T53" fmla="*/ 225 h 236"/>
                <a:gd name="T54" fmla="*/ 1077 w 1116"/>
                <a:gd name="T55" fmla="*/ 223 h 236"/>
                <a:gd name="T56" fmla="*/ 1062 w 1116"/>
                <a:gd name="T57" fmla="*/ 221 h 236"/>
                <a:gd name="T58" fmla="*/ 1061 w 1116"/>
                <a:gd name="T59" fmla="*/ 207 h 236"/>
                <a:gd name="T60" fmla="*/ 1056 w 1116"/>
                <a:gd name="T61" fmla="*/ 181 h 236"/>
                <a:gd name="T62" fmla="*/ 1046 w 1116"/>
                <a:gd name="T63" fmla="*/ 150 h 236"/>
                <a:gd name="T64" fmla="*/ 1027 w 1116"/>
                <a:gd name="T65" fmla="*/ 117 h 236"/>
                <a:gd name="T66" fmla="*/ 997 w 1116"/>
                <a:gd name="T67" fmla="*/ 85 h 236"/>
                <a:gd name="T68" fmla="*/ 953 w 1116"/>
                <a:gd name="T69" fmla="*/ 59 h 236"/>
                <a:gd name="T70" fmla="*/ 895 w 1116"/>
                <a:gd name="T71" fmla="*/ 43 h 236"/>
                <a:gd name="T72" fmla="*/ 856 w 1116"/>
                <a:gd name="T73" fmla="*/ 40 h 236"/>
                <a:gd name="T74" fmla="*/ 826 w 1116"/>
                <a:gd name="T75" fmla="*/ 36 h 236"/>
                <a:gd name="T76" fmla="*/ 771 w 1116"/>
                <a:gd name="T77" fmla="*/ 32 h 236"/>
                <a:gd name="T78" fmla="*/ 700 w 1116"/>
                <a:gd name="T79" fmla="*/ 26 h 236"/>
                <a:gd name="T80" fmla="*/ 615 w 1116"/>
                <a:gd name="T81" fmla="*/ 22 h 236"/>
                <a:gd name="T82" fmla="*/ 523 w 1116"/>
                <a:gd name="T83" fmla="*/ 20 h 236"/>
                <a:gd name="T84" fmla="*/ 428 w 1116"/>
                <a:gd name="T85" fmla="*/ 21 h 236"/>
                <a:gd name="T86" fmla="*/ 337 w 1116"/>
                <a:gd name="T87" fmla="*/ 27 h 236"/>
                <a:gd name="T88" fmla="*/ 293 w 1116"/>
                <a:gd name="T89" fmla="*/ 32 h 236"/>
                <a:gd name="T90" fmla="*/ 280 w 1116"/>
                <a:gd name="T91" fmla="*/ 34 h 236"/>
                <a:gd name="T92" fmla="*/ 254 w 1116"/>
                <a:gd name="T93" fmla="*/ 40 h 236"/>
                <a:gd name="T94" fmla="*/ 221 w 1116"/>
                <a:gd name="T95" fmla="*/ 51 h 236"/>
                <a:gd name="T96" fmla="*/ 181 w 1116"/>
                <a:gd name="T97" fmla="*/ 71 h 236"/>
                <a:gd name="T98" fmla="*/ 139 w 1116"/>
                <a:gd name="T99" fmla="*/ 100 h 236"/>
                <a:gd name="T100" fmla="*/ 98 w 1116"/>
                <a:gd name="T101" fmla="*/ 140 h 236"/>
                <a:gd name="T102" fmla="*/ 58 w 1116"/>
                <a:gd name="T103" fmla="*/ 194 h 236"/>
                <a:gd name="T104" fmla="*/ 0 w 1116"/>
                <a:gd name="T10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236">
                  <a:moveTo>
                    <a:pt x="0" y="236"/>
                  </a:moveTo>
                  <a:lnTo>
                    <a:pt x="1" y="233"/>
                  </a:lnTo>
                  <a:lnTo>
                    <a:pt x="5" y="226"/>
                  </a:lnTo>
                  <a:lnTo>
                    <a:pt x="12" y="215"/>
                  </a:lnTo>
                  <a:lnTo>
                    <a:pt x="22" y="201"/>
                  </a:lnTo>
                  <a:lnTo>
                    <a:pt x="33" y="184"/>
                  </a:lnTo>
                  <a:lnTo>
                    <a:pt x="47" y="165"/>
                  </a:lnTo>
                  <a:lnTo>
                    <a:pt x="63" y="146"/>
                  </a:lnTo>
                  <a:lnTo>
                    <a:pt x="81" y="125"/>
                  </a:lnTo>
                  <a:lnTo>
                    <a:pt x="102" y="104"/>
                  </a:lnTo>
                  <a:lnTo>
                    <a:pt x="125" y="83"/>
                  </a:lnTo>
                  <a:lnTo>
                    <a:pt x="149" y="65"/>
                  </a:lnTo>
                  <a:lnTo>
                    <a:pt x="175" y="48"/>
                  </a:lnTo>
                  <a:lnTo>
                    <a:pt x="202" y="33"/>
                  </a:lnTo>
                  <a:lnTo>
                    <a:pt x="232" y="21"/>
                  </a:lnTo>
                  <a:lnTo>
                    <a:pt x="262" y="14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305" y="10"/>
                  </a:lnTo>
                  <a:lnTo>
                    <a:pt x="318" y="8"/>
                  </a:lnTo>
                  <a:lnTo>
                    <a:pt x="336" y="6"/>
                  </a:lnTo>
                  <a:lnTo>
                    <a:pt x="359" y="5"/>
                  </a:lnTo>
                  <a:lnTo>
                    <a:pt x="387" y="4"/>
                  </a:lnTo>
                  <a:lnTo>
                    <a:pt x="419" y="2"/>
                  </a:lnTo>
                  <a:lnTo>
                    <a:pt x="456" y="0"/>
                  </a:lnTo>
                  <a:lnTo>
                    <a:pt x="497" y="0"/>
                  </a:lnTo>
                  <a:lnTo>
                    <a:pt x="543" y="0"/>
                  </a:lnTo>
                  <a:lnTo>
                    <a:pt x="593" y="0"/>
                  </a:lnTo>
                  <a:lnTo>
                    <a:pt x="647" y="3"/>
                  </a:lnTo>
                  <a:lnTo>
                    <a:pt x="706" y="5"/>
                  </a:lnTo>
                  <a:lnTo>
                    <a:pt x="768" y="10"/>
                  </a:lnTo>
                  <a:lnTo>
                    <a:pt x="834" y="14"/>
                  </a:lnTo>
                  <a:lnTo>
                    <a:pt x="904" y="21"/>
                  </a:lnTo>
                  <a:lnTo>
                    <a:pt x="906" y="21"/>
                  </a:lnTo>
                  <a:lnTo>
                    <a:pt x="911" y="21"/>
                  </a:lnTo>
                  <a:lnTo>
                    <a:pt x="919" y="21"/>
                  </a:lnTo>
                  <a:lnTo>
                    <a:pt x="929" y="22"/>
                  </a:lnTo>
                  <a:lnTo>
                    <a:pt x="941" y="25"/>
                  </a:lnTo>
                  <a:lnTo>
                    <a:pt x="956" y="28"/>
                  </a:lnTo>
                  <a:lnTo>
                    <a:pt x="971" y="34"/>
                  </a:lnTo>
                  <a:lnTo>
                    <a:pt x="988" y="42"/>
                  </a:lnTo>
                  <a:lnTo>
                    <a:pt x="1005" y="52"/>
                  </a:lnTo>
                  <a:lnTo>
                    <a:pt x="1023" y="66"/>
                  </a:lnTo>
                  <a:lnTo>
                    <a:pt x="1041" y="83"/>
                  </a:lnTo>
                  <a:lnTo>
                    <a:pt x="1058" y="104"/>
                  </a:lnTo>
                  <a:lnTo>
                    <a:pt x="1074" y="130"/>
                  </a:lnTo>
                  <a:lnTo>
                    <a:pt x="1089" y="159"/>
                  </a:lnTo>
                  <a:lnTo>
                    <a:pt x="1104" y="193"/>
                  </a:lnTo>
                  <a:lnTo>
                    <a:pt x="1116" y="233"/>
                  </a:lnTo>
                  <a:lnTo>
                    <a:pt x="1116" y="233"/>
                  </a:lnTo>
                  <a:lnTo>
                    <a:pt x="1114" y="231"/>
                  </a:lnTo>
                  <a:lnTo>
                    <a:pt x="1110" y="230"/>
                  </a:lnTo>
                  <a:lnTo>
                    <a:pt x="1106" y="227"/>
                  </a:lnTo>
                  <a:lnTo>
                    <a:pt x="1099" y="225"/>
                  </a:lnTo>
                  <a:lnTo>
                    <a:pt x="1089" y="224"/>
                  </a:lnTo>
                  <a:lnTo>
                    <a:pt x="1077" y="223"/>
                  </a:lnTo>
                  <a:lnTo>
                    <a:pt x="1062" y="223"/>
                  </a:lnTo>
                  <a:lnTo>
                    <a:pt x="1062" y="221"/>
                  </a:lnTo>
                  <a:lnTo>
                    <a:pt x="1062" y="215"/>
                  </a:lnTo>
                  <a:lnTo>
                    <a:pt x="1061" y="207"/>
                  </a:lnTo>
                  <a:lnTo>
                    <a:pt x="1059" y="195"/>
                  </a:lnTo>
                  <a:lnTo>
                    <a:pt x="1056" y="181"/>
                  </a:lnTo>
                  <a:lnTo>
                    <a:pt x="1051" y="166"/>
                  </a:lnTo>
                  <a:lnTo>
                    <a:pt x="1046" y="150"/>
                  </a:lnTo>
                  <a:lnTo>
                    <a:pt x="1038" y="133"/>
                  </a:lnTo>
                  <a:lnTo>
                    <a:pt x="1027" y="117"/>
                  </a:lnTo>
                  <a:lnTo>
                    <a:pt x="1013" y="101"/>
                  </a:lnTo>
                  <a:lnTo>
                    <a:pt x="997" y="85"/>
                  </a:lnTo>
                  <a:lnTo>
                    <a:pt x="978" y="71"/>
                  </a:lnTo>
                  <a:lnTo>
                    <a:pt x="953" y="59"/>
                  </a:lnTo>
                  <a:lnTo>
                    <a:pt x="927" y="49"/>
                  </a:lnTo>
                  <a:lnTo>
                    <a:pt x="895" y="43"/>
                  </a:lnTo>
                  <a:lnTo>
                    <a:pt x="859" y="40"/>
                  </a:lnTo>
                  <a:lnTo>
                    <a:pt x="856" y="40"/>
                  </a:lnTo>
                  <a:lnTo>
                    <a:pt x="844" y="38"/>
                  </a:lnTo>
                  <a:lnTo>
                    <a:pt x="826" y="36"/>
                  </a:lnTo>
                  <a:lnTo>
                    <a:pt x="801" y="34"/>
                  </a:lnTo>
                  <a:lnTo>
                    <a:pt x="771" y="32"/>
                  </a:lnTo>
                  <a:lnTo>
                    <a:pt x="738" y="29"/>
                  </a:lnTo>
                  <a:lnTo>
                    <a:pt x="700" y="26"/>
                  </a:lnTo>
                  <a:lnTo>
                    <a:pt x="659" y="23"/>
                  </a:lnTo>
                  <a:lnTo>
                    <a:pt x="615" y="22"/>
                  </a:lnTo>
                  <a:lnTo>
                    <a:pt x="569" y="20"/>
                  </a:lnTo>
                  <a:lnTo>
                    <a:pt x="523" y="20"/>
                  </a:lnTo>
                  <a:lnTo>
                    <a:pt x="475" y="20"/>
                  </a:lnTo>
                  <a:lnTo>
                    <a:pt x="428" y="21"/>
                  </a:lnTo>
                  <a:lnTo>
                    <a:pt x="382" y="23"/>
                  </a:lnTo>
                  <a:lnTo>
                    <a:pt x="337" y="27"/>
                  </a:lnTo>
                  <a:lnTo>
                    <a:pt x="296" y="32"/>
                  </a:lnTo>
                  <a:lnTo>
                    <a:pt x="293" y="32"/>
                  </a:lnTo>
                  <a:lnTo>
                    <a:pt x="289" y="33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4" y="40"/>
                  </a:lnTo>
                  <a:lnTo>
                    <a:pt x="238" y="44"/>
                  </a:lnTo>
                  <a:lnTo>
                    <a:pt x="221" y="51"/>
                  </a:lnTo>
                  <a:lnTo>
                    <a:pt x="201" y="59"/>
                  </a:lnTo>
                  <a:lnTo>
                    <a:pt x="181" y="71"/>
                  </a:lnTo>
                  <a:lnTo>
                    <a:pt x="160" y="83"/>
                  </a:lnTo>
                  <a:lnTo>
                    <a:pt x="139" y="100"/>
                  </a:lnTo>
                  <a:lnTo>
                    <a:pt x="118" y="118"/>
                  </a:lnTo>
                  <a:lnTo>
                    <a:pt x="98" y="140"/>
                  </a:lnTo>
                  <a:lnTo>
                    <a:pt x="77" y="165"/>
                  </a:lnTo>
                  <a:lnTo>
                    <a:pt x="58" y="194"/>
                  </a:lnTo>
                  <a:lnTo>
                    <a:pt x="41" y="22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3073" y="1991"/>
              <a:ext cx="122" cy="130"/>
            </a:xfrm>
            <a:custGeom>
              <a:avLst/>
              <a:gdLst>
                <a:gd name="T0" fmla="*/ 95 w 183"/>
                <a:gd name="T1" fmla="*/ 180 h 180"/>
                <a:gd name="T2" fmla="*/ 114 w 183"/>
                <a:gd name="T3" fmla="*/ 179 h 180"/>
                <a:gd name="T4" fmla="*/ 131 w 183"/>
                <a:gd name="T5" fmla="*/ 174 h 180"/>
                <a:gd name="T6" fmla="*/ 146 w 183"/>
                <a:gd name="T7" fmla="*/ 167 h 180"/>
                <a:gd name="T8" fmla="*/ 159 w 183"/>
                <a:gd name="T9" fmla="*/ 157 h 180"/>
                <a:gd name="T10" fmla="*/ 169 w 183"/>
                <a:gd name="T11" fmla="*/ 144 h 180"/>
                <a:gd name="T12" fmla="*/ 177 w 183"/>
                <a:gd name="T13" fmla="*/ 129 h 180"/>
                <a:gd name="T14" fmla="*/ 182 w 183"/>
                <a:gd name="T15" fmla="*/ 113 h 180"/>
                <a:gd name="T16" fmla="*/ 183 w 183"/>
                <a:gd name="T17" fmla="*/ 94 h 180"/>
                <a:gd name="T18" fmla="*/ 180 w 183"/>
                <a:gd name="T19" fmla="*/ 76 h 180"/>
                <a:gd name="T20" fmla="*/ 174 w 183"/>
                <a:gd name="T21" fmla="*/ 59 h 180"/>
                <a:gd name="T22" fmla="*/ 164 w 183"/>
                <a:gd name="T23" fmla="*/ 44 h 180"/>
                <a:gd name="T24" fmla="*/ 153 w 183"/>
                <a:gd name="T25" fmla="*/ 30 h 180"/>
                <a:gd name="T26" fmla="*/ 138 w 183"/>
                <a:gd name="T27" fmla="*/ 17 h 180"/>
                <a:gd name="T28" fmla="*/ 122 w 183"/>
                <a:gd name="T29" fmla="*/ 9 h 180"/>
                <a:gd name="T30" fmla="*/ 104 w 183"/>
                <a:gd name="T31" fmla="*/ 2 h 180"/>
                <a:gd name="T32" fmla="*/ 86 w 183"/>
                <a:gd name="T33" fmla="*/ 0 h 180"/>
                <a:gd name="T34" fmla="*/ 68 w 183"/>
                <a:gd name="T35" fmla="*/ 1 h 180"/>
                <a:gd name="T36" fmla="*/ 50 w 183"/>
                <a:gd name="T37" fmla="*/ 6 h 180"/>
                <a:gd name="T38" fmla="*/ 35 w 183"/>
                <a:gd name="T39" fmla="*/ 14 h 180"/>
                <a:gd name="T40" fmla="*/ 23 w 183"/>
                <a:gd name="T41" fmla="*/ 24 h 180"/>
                <a:gd name="T42" fmla="*/ 12 w 183"/>
                <a:gd name="T43" fmla="*/ 37 h 180"/>
                <a:gd name="T44" fmla="*/ 5 w 183"/>
                <a:gd name="T45" fmla="*/ 52 h 180"/>
                <a:gd name="T46" fmla="*/ 1 w 183"/>
                <a:gd name="T47" fmla="*/ 68 h 180"/>
                <a:gd name="T48" fmla="*/ 0 w 183"/>
                <a:gd name="T49" fmla="*/ 86 h 180"/>
                <a:gd name="T50" fmla="*/ 2 w 183"/>
                <a:gd name="T51" fmla="*/ 105 h 180"/>
                <a:gd name="T52" fmla="*/ 9 w 183"/>
                <a:gd name="T53" fmla="*/ 122 h 180"/>
                <a:gd name="T54" fmla="*/ 18 w 183"/>
                <a:gd name="T55" fmla="*/ 137 h 180"/>
                <a:gd name="T56" fmla="*/ 30 w 183"/>
                <a:gd name="T57" fmla="*/ 151 h 180"/>
                <a:gd name="T58" fmla="*/ 43 w 183"/>
                <a:gd name="T59" fmla="*/ 162 h 180"/>
                <a:gd name="T60" fmla="*/ 59 w 183"/>
                <a:gd name="T61" fmla="*/ 172 h 180"/>
                <a:gd name="T62" fmla="*/ 77 w 183"/>
                <a:gd name="T63" fmla="*/ 177 h 180"/>
                <a:gd name="T64" fmla="*/ 95 w 183"/>
                <a:gd name="T6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80">
                  <a:moveTo>
                    <a:pt x="95" y="180"/>
                  </a:moveTo>
                  <a:lnTo>
                    <a:pt x="114" y="179"/>
                  </a:lnTo>
                  <a:lnTo>
                    <a:pt x="131" y="174"/>
                  </a:lnTo>
                  <a:lnTo>
                    <a:pt x="146" y="167"/>
                  </a:lnTo>
                  <a:lnTo>
                    <a:pt x="159" y="157"/>
                  </a:lnTo>
                  <a:lnTo>
                    <a:pt x="169" y="144"/>
                  </a:lnTo>
                  <a:lnTo>
                    <a:pt x="177" y="129"/>
                  </a:lnTo>
                  <a:lnTo>
                    <a:pt x="182" y="113"/>
                  </a:lnTo>
                  <a:lnTo>
                    <a:pt x="183" y="94"/>
                  </a:lnTo>
                  <a:lnTo>
                    <a:pt x="180" y="76"/>
                  </a:lnTo>
                  <a:lnTo>
                    <a:pt x="174" y="59"/>
                  </a:lnTo>
                  <a:lnTo>
                    <a:pt x="164" y="44"/>
                  </a:lnTo>
                  <a:lnTo>
                    <a:pt x="153" y="30"/>
                  </a:lnTo>
                  <a:lnTo>
                    <a:pt x="138" y="17"/>
                  </a:lnTo>
                  <a:lnTo>
                    <a:pt x="122" y="9"/>
                  </a:lnTo>
                  <a:lnTo>
                    <a:pt x="104" y="2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50" y="6"/>
                  </a:lnTo>
                  <a:lnTo>
                    <a:pt x="35" y="14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2"/>
                  </a:lnTo>
                  <a:lnTo>
                    <a:pt x="1" y="68"/>
                  </a:lnTo>
                  <a:lnTo>
                    <a:pt x="0" y="86"/>
                  </a:lnTo>
                  <a:lnTo>
                    <a:pt x="2" y="105"/>
                  </a:lnTo>
                  <a:lnTo>
                    <a:pt x="9" y="122"/>
                  </a:lnTo>
                  <a:lnTo>
                    <a:pt x="18" y="137"/>
                  </a:lnTo>
                  <a:lnTo>
                    <a:pt x="30" y="151"/>
                  </a:lnTo>
                  <a:lnTo>
                    <a:pt x="43" y="162"/>
                  </a:lnTo>
                  <a:lnTo>
                    <a:pt x="59" y="172"/>
                  </a:lnTo>
                  <a:lnTo>
                    <a:pt x="77" y="177"/>
                  </a:lnTo>
                  <a:lnTo>
                    <a:pt x="95" y="18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2077" y="1603"/>
              <a:ext cx="79" cy="84"/>
            </a:xfrm>
            <a:custGeom>
              <a:avLst/>
              <a:gdLst>
                <a:gd name="T0" fmla="*/ 62 w 120"/>
                <a:gd name="T1" fmla="*/ 118 h 118"/>
                <a:gd name="T2" fmla="*/ 75 w 120"/>
                <a:gd name="T3" fmla="*/ 117 h 118"/>
                <a:gd name="T4" fmla="*/ 85 w 120"/>
                <a:gd name="T5" fmla="*/ 114 h 118"/>
                <a:gd name="T6" fmla="*/ 96 w 120"/>
                <a:gd name="T7" fmla="*/ 109 h 118"/>
                <a:gd name="T8" fmla="*/ 104 w 120"/>
                <a:gd name="T9" fmla="*/ 102 h 118"/>
                <a:gd name="T10" fmla="*/ 111 w 120"/>
                <a:gd name="T11" fmla="*/ 94 h 118"/>
                <a:gd name="T12" fmla="*/ 116 w 120"/>
                <a:gd name="T13" fmla="*/ 84 h 118"/>
                <a:gd name="T14" fmla="*/ 119 w 120"/>
                <a:gd name="T15" fmla="*/ 73 h 118"/>
                <a:gd name="T16" fmla="*/ 120 w 120"/>
                <a:gd name="T17" fmla="*/ 61 h 118"/>
                <a:gd name="T18" fmla="*/ 118 w 120"/>
                <a:gd name="T19" fmla="*/ 50 h 118"/>
                <a:gd name="T20" fmla="*/ 114 w 120"/>
                <a:gd name="T21" fmla="*/ 38 h 118"/>
                <a:gd name="T22" fmla="*/ 107 w 120"/>
                <a:gd name="T23" fmla="*/ 28 h 118"/>
                <a:gd name="T24" fmla="*/ 100 w 120"/>
                <a:gd name="T25" fmla="*/ 20 h 118"/>
                <a:gd name="T26" fmla="*/ 91 w 120"/>
                <a:gd name="T27" fmla="*/ 12 h 118"/>
                <a:gd name="T28" fmla="*/ 81 w 120"/>
                <a:gd name="T29" fmla="*/ 6 h 118"/>
                <a:gd name="T30" fmla="*/ 69 w 120"/>
                <a:gd name="T31" fmla="*/ 3 h 118"/>
                <a:gd name="T32" fmla="*/ 57 w 120"/>
                <a:gd name="T33" fmla="*/ 0 h 118"/>
                <a:gd name="T34" fmla="*/ 45 w 120"/>
                <a:gd name="T35" fmla="*/ 1 h 118"/>
                <a:gd name="T36" fmla="*/ 33 w 120"/>
                <a:gd name="T37" fmla="*/ 4 h 118"/>
                <a:gd name="T38" fmla="*/ 24 w 120"/>
                <a:gd name="T39" fmla="*/ 9 h 118"/>
                <a:gd name="T40" fmla="*/ 15 w 120"/>
                <a:gd name="T41" fmla="*/ 16 h 118"/>
                <a:gd name="T42" fmla="*/ 8 w 120"/>
                <a:gd name="T43" fmla="*/ 24 h 118"/>
                <a:gd name="T44" fmla="*/ 4 w 120"/>
                <a:gd name="T45" fmla="*/ 34 h 118"/>
                <a:gd name="T46" fmla="*/ 0 w 120"/>
                <a:gd name="T47" fmla="*/ 45 h 118"/>
                <a:gd name="T48" fmla="*/ 0 w 120"/>
                <a:gd name="T49" fmla="*/ 57 h 118"/>
                <a:gd name="T50" fmla="*/ 1 w 120"/>
                <a:gd name="T51" fmla="*/ 68 h 118"/>
                <a:gd name="T52" fmla="*/ 6 w 120"/>
                <a:gd name="T53" fmla="*/ 80 h 118"/>
                <a:gd name="T54" fmla="*/ 12 w 120"/>
                <a:gd name="T55" fmla="*/ 90 h 118"/>
                <a:gd name="T56" fmla="*/ 20 w 120"/>
                <a:gd name="T57" fmla="*/ 99 h 118"/>
                <a:gd name="T58" fmla="*/ 29 w 120"/>
                <a:gd name="T59" fmla="*/ 106 h 118"/>
                <a:gd name="T60" fmla="*/ 39 w 120"/>
                <a:gd name="T61" fmla="*/ 112 h 118"/>
                <a:gd name="T62" fmla="*/ 51 w 120"/>
                <a:gd name="T63" fmla="*/ 117 h 118"/>
                <a:gd name="T64" fmla="*/ 62 w 120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18">
                  <a:moveTo>
                    <a:pt x="62" y="118"/>
                  </a:moveTo>
                  <a:lnTo>
                    <a:pt x="75" y="117"/>
                  </a:lnTo>
                  <a:lnTo>
                    <a:pt x="85" y="114"/>
                  </a:lnTo>
                  <a:lnTo>
                    <a:pt x="96" y="109"/>
                  </a:lnTo>
                  <a:lnTo>
                    <a:pt x="104" y="102"/>
                  </a:lnTo>
                  <a:lnTo>
                    <a:pt x="111" y="94"/>
                  </a:lnTo>
                  <a:lnTo>
                    <a:pt x="116" y="84"/>
                  </a:lnTo>
                  <a:lnTo>
                    <a:pt x="119" y="73"/>
                  </a:lnTo>
                  <a:lnTo>
                    <a:pt x="120" y="61"/>
                  </a:lnTo>
                  <a:lnTo>
                    <a:pt x="118" y="50"/>
                  </a:lnTo>
                  <a:lnTo>
                    <a:pt x="114" y="38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91" y="12"/>
                  </a:lnTo>
                  <a:lnTo>
                    <a:pt x="81" y="6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" y="68"/>
                  </a:lnTo>
                  <a:lnTo>
                    <a:pt x="6" y="80"/>
                  </a:lnTo>
                  <a:lnTo>
                    <a:pt x="12" y="90"/>
                  </a:lnTo>
                  <a:lnTo>
                    <a:pt x="20" y="99"/>
                  </a:lnTo>
                  <a:lnTo>
                    <a:pt x="29" y="106"/>
                  </a:lnTo>
                  <a:lnTo>
                    <a:pt x="39" y="112"/>
                  </a:lnTo>
                  <a:lnTo>
                    <a:pt x="51" y="117"/>
                  </a:lnTo>
                  <a:lnTo>
                    <a:pt x="62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2065" y="1548"/>
              <a:ext cx="121" cy="57"/>
            </a:xfrm>
            <a:custGeom>
              <a:avLst/>
              <a:gdLst>
                <a:gd name="T0" fmla="*/ 0 w 179"/>
                <a:gd name="T1" fmla="*/ 37 h 80"/>
                <a:gd name="T2" fmla="*/ 2 w 179"/>
                <a:gd name="T3" fmla="*/ 35 h 80"/>
                <a:gd name="T4" fmla="*/ 8 w 179"/>
                <a:gd name="T5" fmla="*/ 30 h 80"/>
                <a:gd name="T6" fmla="*/ 18 w 179"/>
                <a:gd name="T7" fmla="*/ 23 h 80"/>
                <a:gd name="T8" fmla="*/ 31 w 179"/>
                <a:gd name="T9" fmla="*/ 15 h 80"/>
                <a:gd name="T10" fmla="*/ 46 w 179"/>
                <a:gd name="T11" fmla="*/ 8 h 80"/>
                <a:gd name="T12" fmla="*/ 63 w 179"/>
                <a:gd name="T13" fmla="*/ 3 h 80"/>
                <a:gd name="T14" fmla="*/ 82 w 179"/>
                <a:gd name="T15" fmla="*/ 0 h 80"/>
                <a:gd name="T16" fmla="*/ 101 w 179"/>
                <a:gd name="T17" fmla="*/ 3 h 80"/>
                <a:gd name="T18" fmla="*/ 103 w 179"/>
                <a:gd name="T19" fmla="*/ 3 h 80"/>
                <a:gd name="T20" fmla="*/ 110 w 179"/>
                <a:gd name="T21" fmla="*/ 5 h 80"/>
                <a:gd name="T22" fmla="*/ 120 w 179"/>
                <a:gd name="T23" fmla="*/ 8 h 80"/>
                <a:gd name="T24" fmla="*/ 131 w 179"/>
                <a:gd name="T25" fmla="*/ 15 h 80"/>
                <a:gd name="T26" fmla="*/ 144 w 179"/>
                <a:gd name="T27" fmla="*/ 25 h 80"/>
                <a:gd name="T28" fmla="*/ 158 w 179"/>
                <a:gd name="T29" fmla="*/ 38 h 80"/>
                <a:gd name="T30" fmla="*/ 169 w 179"/>
                <a:gd name="T31" fmla="*/ 57 h 80"/>
                <a:gd name="T32" fmla="*/ 179 w 179"/>
                <a:gd name="T33" fmla="*/ 80 h 80"/>
                <a:gd name="T34" fmla="*/ 176 w 179"/>
                <a:gd name="T35" fmla="*/ 76 h 80"/>
                <a:gd name="T36" fmla="*/ 167 w 179"/>
                <a:gd name="T37" fmla="*/ 68 h 80"/>
                <a:gd name="T38" fmla="*/ 152 w 179"/>
                <a:gd name="T39" fmla="*/ 57 h 80"/>
                <a:gd name="T40" fmla="*/ 131 w 179"/>
                <a:gd name="T41" fmla="*/ 45 h 80"/>
                <a:gd name="T42" fmla="*/ 105 w 179"/>
                <a:gd name="T43" fmla="*/ 36 h 80"/>
                <a:gd name="T44" fmla="*/ 74 w 179"/>
                <a:gd name="T45" fmla="*/ 29 h 80"/>
                <a:gd name="T46" fmla="*/ 39 w 179"/>
                <a:gd name="T47" fmla="*/ 29 h 80"/>
                <a:gd name="T48" fmla="*/ 0 w 179"/>
                <a:gd name="T49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80">
                  <a:moveTo>
                    <a:pt x="0" y="37"/>
                  </a:moveTo>
                  <a:lnTo>
                    <a:pt x="2" y="35"/>
                  </a:lnTo>
                  <a:lnTo>
                    <a:pt x="8" y="30"/>
                  </a:lnTo>
                  <a:lnTo>
                    <a:pt x="18" y="23"/>
                  </a:lnTo>
                  <a:lnTo>
                    <a:pt x="31" y="15"/>
                  </a:lnTo>
                  <a:lnTo>
                    <a:pt x="46" y="8"/>
                  </a:lnTo>
                  <a:lnTo>
                    <a:pt x="63" y="3"/>
                  </a:lnTo>
                  <a:lnTo>
                    <a:pt x="82" y="0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10" y="5"/>
                  </a:lnTo>
                  <a:lnTo>
                    <a:pt x="120" y="8"/>
                  </a:lnTo>
                  <a:lnTo>
                    <a:pt x="131" y="15"/>
                  </a:lnTo>
                  <a:lnTo>
                    <a:pt x="144" y="25"/>
                  </a:lnTo>
                  <a:lnTo>
                    <a:pt x="158" y="38"/>
                  </a:lnTo>
                  <a:lnTo>
                    <a:pt x="169" y="57"/>
                  </a:lnTo>
                  <a:lnTo>
                    <a:pt x="179" y="80"/>
                  </a:lnTo>
                  <a:lnTo>
                    <a:pt x="176" y="76"/>
                  </a:lnTo>
                  <a:lnTo>
                    <a:pt x="167" y="68"/>
                  </a:lnTo>
                  <a:lnTo>
                    <a:pt x="152" y="57"/>
                  </a:lnTo>
                  <a:lnTo>
                    <a:pt x="131" y="45"/>
                  </a:lnTo>
                  <a:lnTo>
                    <a:pt x="105" y="36"/>
                  </a:lnTo>
                  <a:lnTo>
                    <a:pt x="74" y="29"/>
                  </a:lnTo>
                  <a:lnTo>
                    <a:pt x="39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7"/>
            <p:cNvSpPr>
              <a:spLocks/>
            </p:cNvSpPr>
            <p:nvPr/>
          </p:nvSpPr>
          <p:spPr bwMode="auto">
            <a:xfrm>
              <a:off x="3268" y="1959"/>
              <a:ext cx="308" cy="176"/>
            </a:xfrm>
            <a:custGeom>
              <a:avLst/>
              <a:gdLst>
                <a:gd name="T0" fmla="*/ 0 w 462"/>
                <a:gd name="T1" fmla="*/ 0 h 245"/>
                <a:gd name="T2" fmla="*/ 1 w 462"/>
                <a:gd name="T3" fmla="*/ 2 h 245"/>
                <a:gd name="T4" fmla="*/ 6 w 462"/>
                <a:gd name="T5" fmla="*/ 10 h 245"/>
                <a:gd name="T6" fmla="*/ 13 w 462"/>
                <a:gd name="T7" fmla="*/ 22 h 245"/>
                <a:gd name="T8" fmla="*/ 22 w 462"/>
                <a:gd name="T9" fmla="*/ 38 h 245"/>
                <a:gd name="T10" fmla="*/ 34 w 462"/>
                <a:gd name="T11" fmla="*/ 56 h 245"/>
                <a:gd name="T12" fmla="*/ 49 w 462"/>
                <a:gd name="T13" fmla="*/ 76 h 245"/>
                <a:gd name="T14" fmla="*/ 65 w 462"/>
                <a:gd name="T15" fmla="*/ 98 h 245"/>
                <a:gd name="T16" fmla="*/ 83 w 462"/>
                <a:gd name="T17" fmla="*/ 121 h 245"/>
                <a:gd name="T18" fmla="*/ 103 w 462"/>
                <a:gd name="T19" fmla="*/ 143 h 245"/>
                <a:gd name="T20" fmla="*/ 126 w 462"/>
                <a:gd name="T21" fmla="*/ 165 h 245"/>
                <a:gd name="T22" fmla="*/ 149 w 462"/>
                <a:gd name="T23" fmla="*/ 185 h 245"/>
                <a:gd name="T24" fmla="*/ 174 w 462"/>
                <a:gd name="T25" fmla="*/ 204 h 245"/>
                <a:gd name="T26" fmla="*/ 202 w 462"/>
                <a:gd name="T27" fmla="*/ 220 h 245"/>
                <a:gd name="T28" fmla="*/ 231 w 462"/>
                <a:gd name="T29" fmla="*/ 232 h 245"/>
                <a:gd name="T30" fmla="*/ 259 w 462"/>
                <a:gd name="T31" fmla="*/ 240 h 245"/>
                <a:gd name="T32" fmla="*/ 290 w 462"/>
                <a:gd name="T33" fmla="*/ 243 h 245"/>
                <a:gd name="T34" fmla="*/ 296 w 462"/>
                <a:gd name="T35" fmla="*/ 244 h 245"/>
                <a:gd name="T36" fmla="*/ 312 w 462"/>
                <a:gd name="T37" fmla="*/ 245 h 245"/>
                <a:gd name="T38" fmla="*/ 334 w 462"/>
                <a:gd name="T39" fmla="*/ 244 h 245"/>
                <a:gd name="T40" fmla="*/ 362 w 462"/>
                <a:gd name="T41" fmla="*/ 235 h 245"/>
                <a:gd name="T42" fmla="*/ 391 w 462"/>
                <a:gd name="T43" fmla="*/ 217 h 245"/>
                <a:gd name="T44" fmla="*/ 418 w 462"/>
                <a:gd name="T45" fmla="*/ 185 h 245"/>
                <a:gd name="T46" fmla="*/ 444 w 462"/>
                <a:gd name="T47" fmla="*/ 138 h 245"/>
                <a:gd name="T48" fmla="*/ 462 w 462"/>
                <a:gd name="T49" fmla="*/ 70 h 245"/>
                <a:gd name="T50" fmla="*/ 461 w 462"/>
                <a:gd name="T51" fmla="*/ 71 h 245"/>
                <a:gd name="T52" fmla="*/ 456 w 462"/>
                <a:gd name="T53" fmla="*/ 75 h 245"/>
                <a:gd name="T54" fmla="*/ 448 w 462"/>
                <a:gd name="T55" fmla="*/ 81 h 245"/>
                <a:gd name="T56" fmla="*/ 437 w 462"/>
                <a:gd name="T57" fmla="*/ 86 h 245"/>
                <a:gd name="T58" fmla="*/ 422 w 462"/>
                <a:gd name="T59" fmla="*/ 93 h 245"/>
                <a:gd name="T60" fmla="*/ 404 w 462"/>
                <a:gd name="T61" fmla="*/ 100 h 245"/>
                <a:gd name="T62" fmla="*/ 383 w 462"/>
                <a:gd name="T63" fmla="*/ 105 h 245"/>
                <a:gd name="T64" fmla="*/ 356 w 462"/>
                <a:gd name="T65" fmla="*/ 108 h 245"/>
                <a:gd name="T66" fmla="*/ 327 w 462"/>
                <a:gd name="T67" fmla="*/ 109 h 245"/>
                <a:gd name="T68" fmla="*/ 293 w 462"/>
                <a:gd name="T69" fmla="*/ 108 h 245"/>
                <a:gd name="T70" fmla="*/ 256 w 462"/>
                <a:gd name="T71" fmla="*/ 102 h 245"/>
                <a:gd name="T72" fmla="*/ 213 w 462"/>
                <a:gd name="T73" fmla="*/ 93 h 245"/>
                <a:gd name="T74" fmla="*/ 167 w 462"/>
                <a:gd name="T75" fmla="*/ 79 h 245"/>
                <a:gd name="T76" fmla="*/ 115 w 462"/>
                <a:gd name="T77" fmla="*/ 59 h 245"/>
                <a:gd name="T78" fmla="*/ 60 w 462"/>
                <a:gd name="T79" fmla="*/ 33 h 245"/>
                <a:gd name="T80" fmla="*/ 0 w 462"/>
                <a:gd name="T8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2" h="245">
                  <a:moveTo>
                    <a:pt x="0" y="0"/>
                  </a:moveTo>
                  <a:lnTo>
                    <a:pt x="1" y="2"/>
                  </a:lnTo>
                  <a:lnTo>
                    <a:pt x="6" y="10"/>
                  </a:lnTo>
                  <a:lnTo>
                    <a:pt x="13" y="22"/>
                  </a:lnTo>
                  <a:lnTo>
                    <a:pt x="22" y="38"/>
                  </a:lnTo>
                  <a:lnTo>
                    <a:pt x="34" y="56"/>
                  </a:lnTo>
                  <a:lnTo>
                    <a:pt x="49" y="76"/>
                  </a:lnTo>
                  <a:lnTo>
                    <a:pt x="65" y="98"/>
                  </a:lnTo>
                  <a:lnTo>
                    <a:pt x="83" y="121"/>
                  </a:lnTo>
                  <a:lnTo>
                    <a:pt x="103" y="143"/>
                  </a:lnTo>
                  <a:lnTo>
                    <a:pt x="126" y="165"/>
                  </a:lnTo>
                  <a:lnTo>
                    <a:pt x="149" y="185"/>
                  </a:lnTo>
                  <a:lnTo>
                    <a:pt x="174" y="204"/>
                  </a:lnTo>
                  <a:lnTo>
                    <a:pt x="202" y="220"/>
                  </a:lnTo>
                  <a:lnTo>
                    <a:pt x="231" y="232"/>
                  </a:lnTo>
                  <a:lnTo>
                    <a:pt x="259" y="240"/>
                  </a:lnTo>
                  <a:lnTo>
                    <a:pt x="290" y="243"/>
                  </a:lnTo>
                  <a:lnTo>
                    <a:pt x="296" y="244"/>
                  </a:lnTo>
                  <a:lnTo>
                    <a:pt x="312" y="245"/>
                  </a:lnTo>
                  <a:lnTo>
                    <a:pt x="334" y="244"/>
                  </a:lnTo>
                  <a:lnTo>
                    <a:pt x="362" y="235"/>
                  </a:lnTo>
                  <a:lnTo>
                    <a:pt x="391" y="217"/>
                  </a:lnTo>
                  <a:lnTo>
                    <a:pt x="418" y="185"/>
                  </a:lnTo>
                  <a:lnTo>
                    <a:pt x="444" y="138"/>
                  </a:lnTo>
                  <a:lnTo>
                    <a:pt x="462" y="70"/>
                  </a:lnTo>
                  <a:lnTo>
                    <a:pt x="461" y="71"/>
                  </a:lnTo>
                  <a:lnTo>
                    <a:pt x="456" y="75"/>
                  </a:lnTo>
                  <a:lnTo>
                    <a:pt x="448" y="81"/>
                  </a:lnTo>
                  <a:lnTo>
                    <a:pt x="437" y="86"/>
                  </a:lnTo>
                  <a:lnTo>
                    <a:pt x="422" y="93"/>
                  </a:lnTo>
                  <a:lnTo>
                    <a:pt x="404" y="100"/>
                  </a:lnTo>
                  <a:lnTo>
                    <a:pt x="383" y="105"/>
                  </a:lnTo>
                  <a:lnTo>
                    <a:pt x="356" y="108"/>
                  </a:lnTo>
                  <a:lnTo>
                    <a:pt x="327" y="109"/>
                  </a:lnTo>
                  <a:lnTo>
                    <a:pt x="293" y="108"/>
                  </a:lnTo>
                  <a:lnTo>
                    <a:pt x="256" y="102"/>
                  </a:lnTo>
                  <a:lnTo>
                    <a:pt x="213" y="93"/>
                  </a:lnTo>
                  <a:lnTo>
                    <a:pt x="167" y="79"/>
                  </a:lnTo>
                  <a:lnTo>
                    <a:pt x="115" y="59"/>
                  </a:lnTo>
                  <a:lnTo>
                    <a:pt x="6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auto">
            <a:xfrm>
              <a:off x="2716" y="1197"/>
              <a:ext cx="186" cy="136"/>
            </a:xfrm>
            <a:custGeom>
              <a:avLst/>
              <a:gdLst>
                <a:gd name="T0" fmla="*/ 0 w 279"/>
                <a:gd name="T1" fmla="*/ 187 h 187"/>
                <a:gd name="T2" fmla="*/ 149 w 279"/>
                <a:gd name="T3" fmla="*/ 174 h 187"/>
                <a:gd name="T4" fmla="*/ 279 w 279"/>
                <a:gd name="T5" fmla="*/ 0 h 187"/>
                <a:gd name="T6" fmla="*/ 0 w 279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87">
                  <a:moveTo>
                    <a:pt x="0" y="187"/>
                  </a:moveTo>
                  <a:lnTo>
                    <a:pt x="149" y="174"/>
                  </a:lnTo>
                  <a:lnTo>
                    <a:pt x="279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2878" y="1417"/>
              <a:ext cx="387" cy="297"/>
            </a:xfrm>
            <a:custGeom>
              <a:avLst/>
              <a:gdLst>
                <a:gd name="T0" fmla="*/ 0 w 581"/>
                <a:gd name="T1" fmla="*/ 320 h 414"/>
                <a:gd name="T2" fmla="*/ 4 w 581"/>
                <a:gd name="T3" fmla="*/ 322 h 414"/>
                <a:gd name="T4" fmla="*/ 12 w 581"/>
                <a:gd name="T5" fmla="*/ 323 h 414"/>
                <a:gd name="T6" fmla="*/ 26 w 581"/>
                <a:gd name="T7" fmla="*/ 326 h 414"/>
                <a:gd name="T8" fmla="*/ 44 w 581"/>
                <a:gd name="T9" fmla="*/ 330 h 414"/>
                <a:gd name="T10" fmla="*/ 65 w 581"/>
                <a:gd name="T11" fmla="*/ 334 h 414"/>
                <a:gd name="T12" fmla="*/ 90 w 581"/>
                <a:gd name="T13" fmla="*/ 340 h 414"/>
                <a:gd name="T14" fmla="*/ 117 w 581"/>
                <a:gd name="T15" fmla="*/ 346 h 414"/>
                <a:gd name="T16" fmla="*/ 146 w 581"/>
                <a:gd name="T17" fmla="*/ 353 h 414"/>
                <a:gd name="T18" fmla="*/ 176 w 581"/>
                <a:gd name="T19" fmla="*/ 360 h 414"/>
                <a:gd name="T20" fmla="*/ 206 w 581"/>
                <a:gd name="T21" fmla="*/ 367 h 414"/>
                <a:gd name="T22" fmla="*/ 237 w 581"/>
                <a:gd name="T23" fmla="*/ 375 h 414"/>
                <a:gd name="T24" fmla="*/ 267 w 581"/>
                <a:gd name="T25" fmla="*/ 383 h 414"/>
                <a:gd name="T26" fmla="*/ 295 w 581"/>
                <a:gd name="T27" fmla="*/ 391 h 414"/>
                <a:gd name="T28" fmla="*/ 322 w 581"/>
                <a:gd name="T29" fmla="*/ 399 h 414"/>
                <a:gd name="T30" fmla="*/ 345 w 581"/>
                <a:gd name="T31" fmla="*/ 406 h 414"/>
                <a:gd name="T32" fmla="*/ 365 w 581"/>
                <a:gd name="T33" fmla="*/ 414 h 414"/>
                <a:gd name="T34" fmla="*/ 366 w 581"/>
                <a:gd name="T35" fmla="*/ 410 h 414"/>
                <a:gd name="T36" fmla="*/ 369 w 581"/>
                <a:gd name="T37" fmla="*/ 400 h 414"/>
                <a:gd name="T38" fmla="*/ 373 w 581"/>
                <a:gd name="T39" fmla="*/ 384 h 414"/>
                <a:gd name="T40" fmla="*/ 379 w 581"/>
                <a:gd name="T41" fmla="*/ 363 h 414"/>
                <a:gd name="T42" fmla="*/ 387 w 581"/>
                <a:gd name="T43" fmla="*/ 337 h 414"/>
                <a:gd name="T44" fmla="*/ 396 w 581"/>
                <a:gd name="T45" fmla="*/ 308 h 414"/>
                <a:gd name="T46" fmla="*/ 407 w 581"/>
                <a:gd name="T47" fmla="*/ 277 h 414"/>
                <a:gd name="T48" fmla="*/ 419 w 581"/>
                <a:gd name="T49" fmla="*/ 243 h 414"/>
                <a:gd name="T50" fmla="*/ 434 w 581"/>
                <a:gd name="T51" fmla="*/ 208 h 414"/>
                <a:gd name="T52" fmla="*/ 451 w 581"/>
                <a:gd name="T53" fmla="*/ 173 h 414"/>
                <a:gd name="T54" fmla="*/ 468 w 581"/>
                <a:gd name="T55" fmla="*/ 138 h 414"/>
                <a:gd name="T56" fmla="*/ 487 w 581"/>
                <a:gd name="T57" fmla="*/ 105 h 414"/>
                <a:gd name="T58" fmla="*/ 508 w 581"/>
                <a:gd name="T59" fmla="*/ 74 h 414"/>
                <a:gd name="T60" fmla="*/ 531 w 581"/>
                <a:gd name="T61" fmla="*/ 45 h 414"/>
                <a:gd name="T62" fmla="*/ 555 w 581"/>
                <a:gd name="T63" fmla="*/ 21 h 414"/>
                <a:gd name="T64" fmla="*/ 581 w 581"/>
                <a:gd name="T65" fmla="*/ 0 h 414"/>
                <a:gd name="T66" fmla="*/ 577 w 581"/>
                <a:gd name="T67" fmla="*/ 1 h 414"/>
                <a:gd name="T68" fmla="*/ 566 w 581"/>
                <a:gd name="T69" fmla="*/ 5 h 414"/>
                <a:gd name="T70" fmla="*/ 547 w 581"/>
                <a:gd name="T71" fmla="*/ 10 h 414"/>
                <a:gd name="T72" fmla="*/ 524 w 581"/>
                <a:gd name="T73" fmla="*/ 19 h 414"/>
                <a:gd name="T74" fmla="*/ 494 w 581"/>
                <a:gd name="T75" fmla="*/ 29 h 414"/>
                <a:gd name="T76" fmla="*/ 460 w 581"/>
                <a:gd name="T77" fmla="*/ 42 h 414"/>
                <a:gd name="T78" fmla="*/ 422 w 581"/>
                <a:gd name="T79" fmla="*/ 57 h 414"/>
                <a:gd name="T80" fmla="*/ 380 w 581"/>
                <a:gd name="T81" fmla="*/ 75 h 414"/>
                <a:gd name="T82" fmla="*/ 335 w 581"/>
                <a:gd name="T83" fmla="*/ 96 h 414"/>
                <a:gd name="T84" fmla="*/ 289 w 581"/>
                <a:gd name="T85" fmla="*/ 119 h 414"/>
                <a:gd name="T86" fmla="*/ 241 w 581"/>
                <a:gd name="T87" fmla="*/ 145 h 414"/>
                <a:gd name="T88" fmla="*/ 193 w 581"/>
                <a:gd name="T89" fmla="*/ 174 h 414"/>
                <a:gd name="T90" fmla="*/ 143 w 581"/>
                <a:gd name="T91" fmla="*/ 206 h 414"/>
                <a:gd name="T92" fmla="*/ 93 w 581"/>
                <a:gd name="T93" fmla="*/ 241 h 414"/>
                <a:gd name="T94" fmla="*/ 46 w 581"/>
                <a:gd name="T95" fmla="*/ 279 h 414"/>
                <a:gd name="T96" fmla="*/ 0 w 581"/>
                <a:gd name="T97" fmla="*/ 3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1" h="414">
                  <a:moveTo>
                    <a:pt x="0" y="320"/>
                  </a:moveTo>
                  <a:lnTo>
                    <a:pt x="4" y="322"/>
                  </a:lnTo>
                  <a:lnTo>
                    <a:pt x="12" y="323"/>
                  </a:lnTo>
                  <a:lnTo>
                    <a:pt x="26" y="326"/>
                  </a:lnTo>
                  <a:lnTo>
                    <a:pt x="44" y="330"/>
                  </a:lnTo>
                  <a:lnTo>
                    <a:pt x="65" y="334"/>
                  </a:lnTo>
                  <a:lnTo>
                    <a:pt x="90" y="340"/>
                  </a:lnTo>
                  <a:lnTo>
                    <a:pt x="117" y="346"/>
                  </a:lnTo>
                  <a:lnTo>
                    <a:pt x="146" y="353"/>
                  </a:lnTo>
                  <a:lnTo>
                    <a:pt x="176" y="360"/>
                  </a:lnTo>
                  <a:lnTo>
                    <a:pt x="206" y="367"/>
                  </a:lnTo>
                  <a:lnTo>
                    <a:pt x="237" y="375"/>
                  </a:lnTo>
                  <a:lnTo>
                    <a:pt x="267" y="383"/>
                  </a:lnTo>
                  <a:lnTo>
                    <a:pt x="295" y="391"/>
                  </a:lnTo>
                  <a:lnTo>
                    <a:pt x="322" y="399"/>
                  </a:lnTo>
                  <a:lnTo>
                    <a:pt x="345" y="406"/>
                  </a:lnTo>
                  <a:lnTo>
                    <a:pt x="365" y="414"/>
                  </a:lnTo>
                  <a:lnTo>
                    <a:pt x="366" y="410"/>
                  </a:lnTo>
                  <a:lnTo>
                    <a:pt x="369" y="400"/>
                  </a:lnTo>
                  <a:lnTo>
                    <a:pt x="373" y="384"/>
                  </a:lnTo>
                  <a:lnTo>
                    <a:pt x="379" y="363"/>
                  </a:lnTo>
                  <a:lnTo>
                    <a:pt x="387" y="337"/>
                  </a:lnTo>
                  <a:lnTo>
                    <a:pt x="396" y="308"/>
                  </a:lnTo>
                  <a:lnTo>
                    <a:pt x="407" y="277"/>
                  </a:lnTo>
                  <a:lnTo>
                    <a:pt x="419" y="243"/>
                  </a:lnTo>
                  <a:lnTo>
                    <a:pt x="434" y="208"/>
                  </a:lnTo>
                  <a:lnTo>
                    <a:pt x="451" y="173"/>
                  </a:lnTo>
                  <a:lnTo>
                    <a:pt x="468" y="138"/>
                  </a:lnTo>
                  <a:lnTo>
                    <a:pt x="487" y="105"/>
                  </a:lnTo>
                  <a:lnTo>
                    <a:pt x="508" y="74"/>
                  </a:lnTo>
                  <a:lnTo>
                    <a:pt x="531" y="45"/>
                  </a:lnTo>
                  <a:lnTo>
                    <a:pt x="555" y="21"/>
                  </a:lnTo>
                  <a:lnTo>
                    <a:pt x="581" y="0"/>
                  </a:lnTo>
                  <a:lnTo>
                    <a:pt x="577" y="1"/>
                  </a:lnTo>
                  <a:lnTo>
                    <a:pt x="566" y="5"/>
                  </a:lnTo>
                  <a:lnTo>
                    <a:pt x="547" y="10"/>
                  </a:lnTo>
                  <a:lnTo>
                    <a:pt x="524" y="19"/>
                  </a:lnTo>
                  <a:lnTo>
                    <a:pt x="494" y="29"/>
                  </a:lnTo>
                  <a:lnTo>
                    <a:pt x="460" y="42"/>
                  </a:lnTo>
                  <a:lnTo>
                    <a:pt x="422" y="57"/>
                  </a:lnTo>
                  <a:lnTo>
                    <a:pt x="380" y="75"/>
                  </a:lnTo>
                  <a:lnTo>
                    <a:pt x="335" y="96"/>
                  </a:lnTo>
                  <a:lnTo>
                    <a:pt x="289" y="119"/>
                  </a:lnTo>
                  <a:lnTo>
                    <a:pt x="241" y="145"/>
                  </a:lnTo>
                  <a:lnTo>
                    <a:pt x="193" y="174"/>
                  </a:lnTo>
                  <a:lnTo>
                    <a:pt x="143" y="206"/>
                  </a:lnTo>
                  <a:lnTo>
                    <a:pt x="93" y="241"/>
                  </a:lnTo>
                  <a:lnTo>
                    <a:pt x="46" y="279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2458" y="1846"/>
              <a:ext cx="522" cy="131"/>
            </a:xfrm>
            <a:custGeom>
              <a:avLst/>
              <a:gdLst>
                <a:gd name="T0" fmla="*/ 447 w 780"/>
                <a:gd name="T1" fmla="*/ 175 h 182"/>
                <a:gd name="T2" fmla="*/ 522 w 780"/>
                <a:gd name="T3" fmla="*/ 180 h 182"/>
                <a:gd name="T4" fmla="*/ 591 w 780"/>
                <a:gd name="T5" fmla="*/ 182 h 182"/>
                <a:gd name="T6" fmla="*/ 651 w 780"/>
                <a:gd name="T7" fmla="*/ 180 h 182"/>
                <a:gd name="T8" fmla="*/ 702 w 780"/>
                <a:gd name="T9" fmla="*/ 175 h 182"/>
                <a:gd name="T10" fmla="*/ 741 w 780"/>
                <a:gd name="T11" fmla="*/ 167 h 182"/>
                <a:gd name="T12" fmla="*/ 768 w 780"/>
                <a:gd name="T13" fmla="*/ 157 h 182"/>
                <a:gd name="T14" fmla="*/ 780 w 780"/>
                <a:gd name="T15" fmla="*/ 143 h 182"/>
                <a:gd name="T16" fmla="*/ 777 w 780"/>
                <a:gd name="T17" fmla="*/ 127 h 182"/>
                <a:gd name="T18" fmla="*/ 757 w 780"/>
                <a:gd name="T19" fmla="*/ 110 h 182"/>
                <a:gd name="T20" fmla="*/ 725 w 780"/>
                <a:gd name="T21" fmla="*/ 92 h 182"/>
                <a:gd name="T22" fmla="*/ 680 w 780"/>
                <a:gd name="T23" fmla="*/ 74 h 182"/>
                <a:gd name="T24" fmla="*/ 626 w 780"/>
                <a:gd name="T25" fmla="*/ 58 h 182"/>
                <a:gd name="T26" fmla="*/ 561 w 780"/>
                <a:gd name="T27" fmla="*/ 42 h 182"/>
                <a:gd name="T28" fmla="*/ 490 w 780"/>
                <a:gd name="T29" fmla="*/ 28 h 182"/>
                <a:gd name="T30" fmla="*/ 414 w 780"/>
                <a:gd name="T31" fmla="*/ 16 h 182"/>
                <a:gd name="T32" fmla="*/ 333 w 780"/>
                <a:gd name="T33" fmla="*/ 7 h 182"/>
                <a:gd name="T34" fmla="*/ 258 w 780"/>
                <a:gd name="T35" fmla="*/ 2 h 182"/>
                <a:gd name="T36" fmla="*/ 189 w 780"/>
                <a:gd name="T37" fmla="*/ 0 h 182"/>
                <a:gd name="T38" fmla="*/ 129 w 780"/>
                <a:gd name="T39" fmla="*/ 2 h 182"/>
                <a:gd name="T40" fmla="*/ 79 w 780"/>
                <a:gd name="T41" fmla="*/ 7 h 182"/>
                <a:gd name="T42" fmla="*/ 40 w 780"/>
                <a:gd name="T43" fmla="*/ 15 h 182"/>
                <a:gd name="T44" fmla="*/ 13 w 780"/>
                <a:gd name="T45" fmla="*/ 25 h 182"/>
                <a:gd name="T46" fmla="*/ 0 w 780"/>
                <a:gd name="T47" fmla="*/ 39 h 182"/>
                <a:gd name="T48" fmla="*/ 4 w 780"/>
                <a:gd name="T49" fmla="*/ 55 h 182"/>
                <a:gd name="T50" fmla="*/ 23 w 780"/>
                <a:gd name="T51" fmla="*/ 73 h 182"/>
                <a:gd name="T52" fmla="*/ 56 w 780"/>
                <a:gd name="T53" fmla="*/ 90 h 182"/>
                <a:gd name="T54" fmla="*/ 101 w 780"/>
                <a:gd name="T55" fmla="*/ 108 h 182"/>
                <a:gd name="T56" fmla="*/ 155 w 780"/>
                <a:gd name="T57" fmla="*/ 125 h 182"/>
                <a:gd name="T58" fmla="*/ 219 w 780"/>
                <a:gd name="T59" fmla="*/ 141 h 182"/>
                <a:gd name="T60" fmla="*/ 291 w 780"/>
                <a:gd name="T61" fmla="*/ 155 h 182"/>
                <a:gd name="T62" fmla="*/ 367 w 780"/>
                <a:gd name="T63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82">
                  <a:moveTo>
                    <a:pt x="407" y="171"/>
                  </a:moveTo>
                  <a:lnTo>
                    <a:pt x="447" y="175"/>
                  </a:lnTo>
                  <a:lnTo>
                    <a:pt x="485" y="178"/>
                  </a:lnTo>
                  <a:lnTo>
                    <a:pt x="522" y="180"/>
                  </a:lnTo>
                  <a:lnTo>
                    <a:pt x="558" y="181"/>
                  </a:lnTo>
                  <a:lnTo>
                    <a:pt x="591" y="182"/>
                  </a:lnTo>
                  <a:lnTo>
                    <a:pt x="622" y="181"/>
                  </a:lnTo>
                  <a:lnTo>
                    <a:pt x="651" y="180"/>
                  </a:lnTo>
                  <a:lnTo>
                    <a:pt x="678" y="179"/>
                  </a:lnTo>
                  <a:lnTo>
                    <a:pt x="702" y="175"/>
                  </a:lnTo>
                  <a:lnTo>
                    <a:pt x="723" y="172"/>
                  </a:lnTo>
                  <a:lnTo>
                    <a:pt x="741" y="167"/>
                  </a:lnTo>
                  <a:lnTo>
                    <a:pt x="756" y="163"/>
                  </a:lnTo>
                  <a:lnTo>
                    <a:pt x="768" y="157"/>
                  </a:lnTo>
                  <a:lnTo>
                    <a:pt x="776" y="150"/>
                  </a:lnTo>
                  <a:lnTo>
                    <a:pt x="780" y="143"/>
                  </a:lnTo>
                  <a:lnTo>
                    <a:pt x="780" y="135"/>
                  </a:lnTo>
                  <a:lnTo>
                    <a:pt x="777" y="127"/>
                  </a:lnTo>
                  <a:lnTo>
                    <a:pt x="769" y="118"/>
                  </a:lnTo>
                  <a:lnTo>
                    <a:pt x="757" y="110"/>
                  </a:lnTo>
                  <a:lnTo>
                    <a:pt x="743" y="100"/>
                  </a:lnTo>
                  <a:lnTo>
                    <a:pt x="725" y="92"/>
                  </a:lnTo>
                  <a:lnTo>
                    <a:pt x="704" y="83"/>
                  </a:lnTo>
                  <a:lnTo>
                    <a:pt x="680" y="74"/>
                  </a:lnTo>
                  <a:lnTo>
                    <a:pt x="655" y="66"/>
                  </a:lnTo>
                  <a:lnTo>
                    <a:pt x="626" y="58"/>
                  </a:lnTo>
                  <a:lnTo>
                    <a:pt x="595" y="50"/>
                  </a:lnTo>
                  <a:lnTo>
                    <a:pt x="561" y="42"/>
                  </a:lnTo>
                  <a:lnTo>
                    <a:pt x="527" y="35"/>
                  </a:lnTo>
                  <a:lnTo>
                    <a:pt x="490" y="28"/>
                  </a:lnTo>
                  <a:lnTo>
                    <a:pt x="453" y="22"/>
                  </a:lnTo>
                  <a:lnTo>
                    <a:pt x="414" y="16"/>
                  </a:lnTo>
                  <a:lnTo>
                    <a:pt x="374" y="12"/>
                  </a:lnTo>
                  <a:lnTo>
                    <a:pt x="333" y="7"/>
                  </a:lnTo>
                  <a:lnTo>
                    <a:pt x="295" y="5"/>
                  </a:lnTo>
                  <a:lnTo>
                    <a:pt x="258" y="2"/>
                  </a:lnTo>
                  <a:lnTo>
                    <a:pt x="223" y="1"/>
                  </a:lnTo>
                  <a:lnTo>
                    <a:pt x="189" y="0"/>
                  </a:lnTo>
                  <a:lnTo>
                    <a:pt x="158" y="1"/>
                  </a:lnTo>
                  <a:lnTo>
                    <a:pt x="129" y="2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8" y="10"/>
                  </a:lnTo>
                  <a:lnTo>
                    <a:pt x="40" y="15"/>
                  </a:lnTo>
                  <a:lnTo>
                    <a:pt x="25" y="20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4" y="55"/>
                  </a:lnTo>
                  <a:lnTo>
                    <a:pt x="12" y="65"/>
                  </a:lnTo>
                  <a:lnTo>
                    <a:pt x="23" y="73"/>
                  </a:lnTo>
                  <a:lnTo>
                    <a:pt x="37" y="82"/>
                  </a:lnTo>
                  <a:lnTo>
                    <a:pt x="56" y="90"/>
                  </a:lnTo>
                  <a:lnTo>
                    <a:pt x="76" y="99"/>
                  </a:lnTo>
                  <a:lnTo>
                    <a:pt x="101" y="108"/>
                  </a:lnTo>
                  <a:lnTo>
                    <a:pt x="126" y="116"/>
                  </a:lnTo>
                  <a:lnTo>
                    <a:pt x="155" y="125"/>
                  </a:lnTo>
                  <a:lnTo>
                    <a:pt x="186" y="133"/>
                  </a:lnTo>
                  <a:lnTo>
                    <a:pt x="219" y="141"/>
                  </a:lnTo>
                  <a:lnTo>
                    <a:pt x="254" y="148"/>
                  </a:lnTo>
                  <a:lnTo>
                    <a:pt x="291" y="155"/>
                  </a:lnTo>
                  <a:lnTo>
                    <a:pt x="328" y="160"/>
                  </a:lnTo>
                  <a:lnTo>
                    <a:pt x="367" y="166"/>
                  </a:lnTo>
                  <a:lnTo>
                    <a:pt x="407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2119" y="1698"/>
              <a:ext cx="1116" cy="196"/>
            </a:xfrm>
            <a:custGeom>
              <a:avLst/>
              <a:gdLst>
                <a:gd name="T0" fmla="*/ 0 w 1671"/>
                <a:gd name="T1" fmla="*/ 70 h 272"/>
                <a:gd name="T2" fmla="*/ 10 w 1671"/>
                <a:gd name="T3" fmla="*/ 103 h 272"/>
                <a:gd name="T4" fmla="*/ 42 w 1671"/>
                <a:gd name="T5" fmla="*/ 139 h 272"/>
                <a:gd name="T6" fmla="*/ 116 w 1671"/>
                <a:gd name="T7" fmla="*/ 154 h 272"/>
                <a:gd name="T8" fmla="*/ 173 w 1671"/>
                <a:gd name="T9" fmla="*/ 144 h 272"/>
                <a:gd name="T10" fmla="*/ 186 w 1671"/>
                <a:gd name="T11" fmla="*/ 134 h 272"/>
                <a:gd name="T12" fmla="*/ 215 w 1671"/>
                <a:gd name="T13" fmla="*/ 116 h 272"/>
                <a:gd name="T14" fmla="*/ 267 w 1671"/>
                <a:gd name="T15" fmla="*/ 94 h 272"/>
                <a:gd name="T16" fmla="*/ 345 w 1671"/>
                <a:gd name="T17" fmla="*/ 73 h 272"/>
                <a:gd name="T18" fmla="*/ 455 w 1671"/>
                <a:gd name="T19" fmla="*/ 53 h 272"/>
                <a:gd name="T20" fmla="*/ 603 w 1671"/>
                <a:gd name="T21" fmla="*/ 38 h 272"/>
                <a:gd name="T22" fmla="*/ 792 w 1671"/>
                <a:gd name="T23" fmla="*/ 33 h 272"/>
                <a:gd name="T24" fmla="*/ 905 w 1671"/>
                <a:gd name="T25" fmla="*/ 36 h 272"/>
                <a:gd name="T26" fmla="*/ 915 w 1671"/>
                <a:gd name="T27" fmla="*/ 37 h 272"/>
                <a:gd name="T28" fmla="*/ 935 w 1671"/>
                <a:gd name="T29" fmla="*/ 38 h 272"/>
                <a:gd name="T30" fmla="*/ 961 w 1671"/>
                <a:gd name="T31" fmla="*/ 41 h 272"/>
                <a:gd name="T32" fmla="*/ 997 w 1671"/>
                <a:gd name="T33" fmla="*/ 46 h 272"/>
                <a:gd name="T34" fmla="*/ 1038 w 1671"/>
                <a:gd name="T35" fmla="*/ 53 h 272"/>
                <a:gd name="T36" fmla="*/ 1087 w 1671"/>
                <a:gd name="T37" fmla="*/ 61 h 272"/>
                <a:gd name="T38" fmla="*/ 1138 w 1671"/>
                <a:gd name="T39" fmla="*/ 71 h 272"/>
                <a:gd name="T40" fmla="*/ 1196 w 1671"/>
                <a:gd name="T41" fmla="*/ 83 h 272"/>
                <a:gd name="T42" fmla="*/ 1256 w 1671"/>
                <a:gd name="T43" fmla="*/ 99 h 272"/>
                <a:gd name="T44" fmla="*/ 1319 w 1671"/>
                <a:gd name="T45" fmla="*/ 116 h 272"/>
                <a:gd name="T46" fmla="*/ 1383 w 1671"/>
                <a:gd name="T47" fmla="*/ 137 h 272"/>
                <a:gd name="T48" fmla="*/ 1448 w 1671"/>
                <a:gd name="T49" fmla="*/ 161 h 272"/>
                <a:gd name="T50" fmla="*/ 1514 w 1671"/>
                <a:gd name="T51" fmla="*/ 188 h 272"/>
                <a:gd name="T52" fmla="*/ 1577 w 1671"/>
                <a:gd name="T53" fmla="*/ 219 h 272"/>
                <a:gd name="T54" fmla="*/ 1641 w 1671"/>
                <a:gd name="T55" fmla="*/ 253 h 272"/>
                <a:gd name="T56" fmla="*/ 1669 w 1671"/>
                <a:gd name="T57" fmla="*/ 272 h 272"/>
                <a:gd name="T58" fmla="*/ 1665 w 1671"/>
                <a:gd name="T59" fmla="*/ 267 h 272"/>
                <a:gd name="T60" fmla="*/ 1656 w 1671"/>
                <a:gd name="T61" fmla="*/ 258 h 272"/>
                <a:gd name="T62" fmla="*/ 1640 w 1671"/>
                <a:gd name="T63" fmla="*/ 247 h 272"/>
                <a:gd name="T64" fmla="*/ 1619 w 1671"/>
                <a:gd name="T65" fmla="*/ 232 h 272"/>
                <a:gd name="T66" fmla="*/ 1592 w 1671"/>
                <a:gd name="T67" fmla="*/ 214 h 272"/>
                <a:gd name="T68" fmla="*/ 1560 w 1671"/>
                <a:gd name="T69" fmla="*/ 196 h 272"/>
                <a:gd name="T70" fmla="*/ 1521 w 1671"/>
                <a:gd name="T71" fmla="*/ 174 h 272"/>
                <a:gd name="T72" fmla="*/ 1475 w 1671"/>
                <a:gd name="T73" fmla="*/ 152 h 272"/>
                <a:gd name="T74" fmla="*/ 1423 w 1671"/>
                <a:gd name="T75" fmla="*/ 130 h 272"/>
                <a:gd name="T76" fmla="*/ 1363 w 1671"/>
                <a:gd name="T77" fmla="*/ 107 h 272"/>
                <a:gd name="T78" fmla="*/ 1296 w 1671"/>
                <a:gd name="T79" fmla="*/ 85 h 272"/>
                <a:gd name="T80" fmla="*/ 1223 w 1671"/>
                <a:gd name="T81" fmla="*/ 64 h 272"/>
                <a:gd name="T82" fmla="*/ 1141 w 1671"/>
                <a:gd name="T83" fmla="*/ 44 h 272"/>
                <a:gd name="T84" fmla="*/ 1051 w 1671"/>
                <a:gd name="T85" fmla="*/ 26 h 272"/>
                <a:gd name="T86" fmla="*/ 952 w 1671"/>
                <a:gd name="T87" fmla="*/ 10 h 272"/>
                <a:gd name="T88" fmla="*/ 895 w 1671"/>
                <a:gd name="T89" fmla="*/ 3 h 272"/>
                <a:gd name="T90" fmla="*/ 863 w 1671"/>
                <a:gd name="T91" fmla="*/ 2 h 272"/>
                <a:gd name="T92" fmla="*/ 801 w 1671"/>
                <a:gd name="T93" fmla="*/ 0 h 272"/>
                <a:gd name="T94" fmla="*/ 717 w 1671"/>
                <a:gd name="T95" fmla="*/ 0 h 272"/>
                <a:gd name="T96" fmla="*/ 614 w 1671"/>
                <a:gd name="T97" fmla="*/ 1 h 272"/>
                <a:gd name="T98" fmla="*/ 499 w 1671"/>
                <a:gd name="T99" fmla="*/ 6 h 272"/>
                <a:gd name="T100" fmla="*/ 376 w 1671"/>
                <a:gd name="T101" fmla="*/ 14 h 272"/>
                <a:gd name="T102" fmla="*/ 249 w 1671"/>
                <a:gd name="T103" fmla="*/ 28 h 272"/>
                <a:gd name="T104" fmla="*/ 185 w 1671"/>
                <a:gd name="T105" fmla="*/ 38 h 272"/>
                <a:gd name="T106" fmla="*/ 179 w 1671"/>
                <a:gd name="T107" fmla="*/ 43 h 272"/>
                <a:gd name="T108" fmla="*/ 166 w 1671"/>
                <a:gd name="T109" fmla="*/ 52 h 272"/>
                <a:gd name="T110" fmla="*/ 148 w 1671"/>
                <a:gd name="T111" fmla="*/ 62 h 272"/>
                <a:gd name="T112" fmla="*/ 124 w 1671"/>
                <a:gd name="T113" fmla="*/ 71 h 272"/>
                <a:gd name="T114" fmla="*/ 95 w 1671"/>
                <a:gd name="T115" fmla="*/ 77 h 272"/>
                <a:gd name="T116" fmla="*/ 60 w 1671"/>
                <a:gd name="T117" fmla="*/ 78 h 272"/>
                <a:gd name="T118" fmla="*/ 21 w 1671"/>
                <a:gd name="T119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1" h="272">
                  <a:moveTo>
                    <a:pt x="0" y="64"/>
                  </a:moveTo>
                  <a:lnTo>
                    <a:pt x="0" y="70"/>
                  </a:lnTo>
                  <a:lnTo>
                    <a:pt x="3" y="84"/>
                  </a:lnTo>
                  <a:lnTo>
                    <a:pt x="10" y="103"/>
                  </a:lnTo>
                  <a:lnTo>
                    <a:pt x="22" y="122"/>
                  </a:lnTo>
                  <a:lnTo>
                    <a:pt x="42" y="139"/>
                  </a:lnTo>
                  <a:lnTo>
                    <a:pt x="73" y="152"/>
                  </a:lnTo>
                  <a:lnTo>
                    <a:pt x="116" y="154"/>
                  </a:lnTo>
                  <a:lnTo>
                    <a:pt x="172" y="145"/>
                  </a:lnTo>
                  <a:lnTo>
                    <a:pt x="173" y="144"/>
                  </a:lnTo>
                  <a:lnTo>
                    <a:pt x="178" y="139"/>
                  </a:lnTo>
                  <a:lnTo>
                    <a:pt x="186" y="134"/>
                  </a:lnTo>
                  <a:lnTo>
                    <a:pt x="197" y="126"/>
                  </a:lnTo>
                  <a:lnTo>
                    <a:pt x="215" y="116"/>
                  </a:lnTo>
                  <a:lnTo>
                    <a:pt x="238" y="105"/>
                  </a:lnTo>
                  <a:lnTo>
                    <a:pt x="267" y="94"/>
                  </a:lnTo>
                  <a:lnTo>
                    <a:pt x="302" y="83"/>
                  </a:lnTo>
                  <a:lnTo>
                    <a:pt x="345" y="73"/>
                  </a:lnTo>
                  <a:lnTo>
                    <a:pt x="396" y="62"/>
                  </a:lnTo>
                  <a:lnTo>
                    <a:pt x="455" y="53"/>
                  </a:lnTo>
                  <a:lnTo>
                    <a:pt x="523" y="45"/>
                  </a:lnTo>
                  <a:lnTo>
                    <a:pt x="603" y="38"/>
                  </a:lnTo>
                  <a:lnTo>
                    <a:pt x="692" y="35"/>
                  </a:lnTo>
                  <a:lnTo>
                    <a:pt x="792" y="33"/>
                  </a:lnTo>
                  <a:lnTo>
                    <a:pt x="903" y="36"/>
                  </a:lnTo>
                  <a:lnTo>
                    <a:pt x="905" y="36"/>
                  </a:lnTo>
                  <a:lnTo>
                    <a:pt x="908" y="36"/>
                  </a:lnTo>
                  <a:lnTo>
                    <a:pt x="915" y="37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7" y="40"/>
                  </a:lnTo>
                  <a:lnTo>
                    <a:pt x="961" y="41"/>
                  </a:lnTo>
                  <a:lnTo>
                    <a:pt x="978" y="44"/>
                  </a:lnTo>
                  <a:lnTo>
                    <a:pt x="997" y="46"/>
                  </a:lnTo>
                  <a:lnTo>
                    <a:pt x="1016" y="49"/>
                  </a:lnTo>
                  <a:lnTo>
                    <a:pt x="1038" y="53"/>
                  </a:lnTo>
                  <a:lnTo>
                    <a:pt x="1061" y="56"/>
                  </a:lnTo>
                  <a:lnTo>
                    <a:pt x="1087" y="61"/>
                  </a:lnTo>
                  <a:lnTo>
                    <a:pt x="1112" y="66"/>
                  </a:lnTo>
                  <a:lnTo>
                    <a:pt x="1138" y="71"/>
                  </a:lnTo>
                  <a:lnTo>
                    <a:pt x="1167" y="77"/>
                  </a:lnTo>
                  <a:lnTo>
                    <a:pt x="1196" y="83"/>
                  </a:lnTo>
                  <a:lnTo>
                    <a:pt x="1226" y="91"/>
                  </a:lnTo>
                  <a:lnTo>
                    <a:pt x="1256" y="99"/>
                  </a:lnTo>
                  <a:lnTo>
                    <a:pt x="1287" y="107"/>
                  </a:lnTo>
                  <a:lnTo>
                    <a:pt x="1319" y="116"/>
                  </a:lnTo>
                  <a:lnTo>
                    <a:pt x="1350" y="127"/>
                  </a:lnTo>
                  <a:lnTo>
                    <a:pt x="1383" y="137"/>
                  </a:lnTo>
                  <a:lnTo>
                    <a:pt x="1416" y="149"/>
                  </a:lnTo>
                  <a:lnTo>
                    <a:pt x="1448" y="161"/>
                  </a:lnTo>
                  <a:lnTo>
                    <a:pt x="1481" y="174"/>
                  </a:lnTo>
                  <a:lnTo>
                    <a:pt x="1514" y="188"/>
                  </a:lnTo>
                  <a:lnTo>
                    <a:pt x="1546" y="203"/>
                  </a:lnTo>
                  <a:lnTo>
                    <a:pt x="1577" y="219"/>
                  </a:lnTo>
                  <a:lnTo>
                    <a:pt x="1610" y="235"/>
                  </a:lnTo>
                  <a:lnTo>
                    <a:pt x="1641" y="253"/>
                  </a:lnTo>
                  <a:lnTo>
                    <a:pt x="1671" y="272"/>
                  </a:lnTo>
                  <a:lnTo>
                    <a:pt x="1669" y="272"/>
                  </a:lnTo>
                  <a:lnTo>
                    <a:pt x="1668" y="270"/>
                  </a:lnTo>
                  <a:lnTo>
                    <a:pt x="1665" y="267"/>
                  </a:lnTo>
                  <a:lnTo>
                    <a:pt x="1661" y="263"/>
                  </a:lnTo>
                  <a:lnTo>
                    <a:pt x="1656" y="258"/>
                  </a:lnTo>
                  <a:lnTo>
                    <a:pt x="1649" y="253"/>
                  </a:lnTo>
                  <a:lnTo>
                    <a:pt x="1640" y="247"/>
                  </a:lnTo>
                  <a:lnTo>
                    <a:pt x="1630" y="240"/>
                  </a:lnTo>
                  <a:lnTo>
                    <a:pt x="1619" y="232"/>
                  </a:lnTo>
                  <a:lnTo>
                    <a:pt x="1606" y="224"/>
                  </a:lnTo>
                  <a:lnTo>
                    <a:pt x="1592" y="214"/>
                  </a:lnTo>
                  <a:lnTo>
                    <a:pt x="1577" y="205"/>
                  </a:lnTo>
                  <a:lnTo>
                    <a:pt x="1560" y="196"/>
                  </a:lnTo>
                  <a:lnTo>
                    <a:pt x="1540" y="185"/>
                  </a:lnTo>
                  <a:lnTo>
                    <a:pt x="1521" y="174"/>
                  </a:lnTo>
                  <a:lnTo>
                    <a:pt x="1499" y="164"/>
                  </a:lnTo>
                  <a:lnTo>
                    <a:pt x="1475" y="152"/>
                  </a:lnTo>
                  <a:lnTo>
                    <a:pt x="1449" y="142"/>
                  </a:lnTo>
                  <a:lnTo>
                    <a:pt x="1423" y="130"/>
                  </a:lnTo>
                  <a:lnTo>
                    <a:pt x="1394" y="119"/>
                  </a:lnTo>
                  <a:lnTo>
                    <a:pt x="1363" y="107"/>
                  </a:lnTo>
                  <a:lnTo>
                    <a:pt x="1331" y="97"/>
                  </a:lnTo>
                  <a:lnTo>
                    <a:pt x="1296" y="85"/>
                  </a:lnTo>
                  <a:lnTo>
                    <a:pt x="1261" y="75"/>
                  </a:lnTo>
                  <a:lnTo>
                    <a:pt x="1223" y="64"/>
                  </a:lnTo>
                  <a:lnTo>
                    <a:pt x="1182" y="54"/>
                  </a:lnTo>
                  <a:lnTo>
                    <a:pt x="1141" y="44"/>
                  </a:lnTo>
                  <a:lnTo>
                    <a:pt x="1097" y="35"/>
                  </a:lnTo>
                  <a:lnTo>
                    <a:pt x="1051" y="26"/>
                  </a:lnTo>
                  <a:lnTo>
                    <a:pt x="1003" y="18"/>
                  </a:lnTo>
                  <a:lnTo>
                    <a:pt x="952" y="10"/>
                  </a:lnTo>
                  <a:lnTo>
                    <a:pt x="900" y="3"/>
                  </a:lnTo>
                  <a:lnTo>
                    <a:pt x="895" y="3"/>
                  </a:lnTo>
                  <a:lnTo>
                    <a:pt x="883" y="2"/>
                  </a:lnTo>
                  <a:lnTo>
                    <a:pt x="863" y="2"/>
                  </a:lnTo>
                  <a:lnTo>
                    <a:pt x="836" y="1"/>
                  </a:lnTo>
                  <a:lnTo>
                    <a:pt x="801" y="0"/>
                  </a:lnTo>
                  <a:lnTo>
                    <a:pt x="762" y="0"/>
                  </a:lnTo>
                  <a:lnTo>
                    <a:pt x="717" y="0"/>
                  </a:lnTo>
                  <a:lnTo>
                    <a:pt x="667" y="0"/>
                  </a:lnTo>
                  <a:lnTo>
                    <a:pt x="614" y="1"/>
                  </a:lnTo>
                  <a:lnTo>
                    <a:pt x="558" y="3"/>
                  </a:lnTo>
                  <a:lnTo>
                    <a:pt x="499" y="6"/>
                  </a:lnTo>
                  <a:lnTo>
                    <a:pt x="438" y="9"/>
                  </a:lnTo>
                  <a:lnTo>
                    <a:pt x="376" y="14"/>
                  </a:lnTo>
                  <a:lnTo>
                    <a:pt x="313" y="21"/>
                  </a:lnTo>
                  <a:lnTo>
                    <a:pt x="249" y="28"/>
                  </a:lnTo>
                  <a:lnTo>
                    <a:pt x="186" y="37"/>
                  </a:lnTo>
                  <a:lnTo>
                    <a:pt x="185" y="38"/>
                  </a:lnTo>
                  <a:lnTo>
                    <a:pt x="182" y="40"/>
                  </a:lnTo>
                  <a:lnTo>
                    <a:pt x="179" y="43"/>
                  </a:lnTo>
                  <a:lnTo>
                    <a:pt x="173" y="47"/>
                  </a:lnTo>
                  <a:lnTo>
                    <a:pt x="166" y="52"/>
                  </a:lnTo>
                  <a:lnTo>
                    <a:pt x="158" y="58"/>
                  </a:lnTo>
                  <a:lnTo>
                    <a:pt x="148" y="62"/>
                  </a:lnTo>
                  <a:lnTo>
                    <a:pt x="136" y="67"/>
                  </a:lnTo>
                  <a:lnTo>
                    <a:pt x="124" y="71"/>
                  </a:lnTo>
                  <a:lnTo>
                    <a:pt x="110" y="75"/>
                  </a:lnTo>
                  <a:lnTo>
                    <a:pt x="95" y="77"/>
                  </a:lnTo>
                  <a:lnTo>
                    <a:pt x="79" y="78"/>
                  </a:lnTo>
                  <a:lnTo>
                    <a:pt x="60" y="78"/>
                  </a:lnTo>
                  <a:lnTo>
                    <a:pt x="42" y="76"/>
                  </a:lnTo>
                  <a:lnTo>
                    <a:pt x="21" y="7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2148" y="1989"/>
              <a:ext cx="712" cy="174"/>
            </a:xfrm>
            <a:custGeom>
              <a:avLst/>
              <a:gdLst>
                <a:gd name="T0" fmla="*/ 0 w 1067"/>
                <a:gd name="T1" fmla="*/ 0 h 243"/>
                <a:gd name="T2" fmla="*/ 0 w 1067"/>
                <a:gd name="T3" fmla="*/ 0 h 243"/>
                <a:gd name="T4" fmla="*/ 1 w 1067"/>
                <a:gd name="T5" fmla="*/ 1 h 243"/>
                <a:gd name="T6" fmla="*/ 4 w 1067"/>
                <a:gd name="T7" fmla="*/ 4 h 243"/>
                <a:gd name="T8" fmla="*/ 7 w 1067"/>
                <a:gd name="T9" fmla="*/ 6 h 243"/>
                <a:gd name="T10" fmla="*/ 12 w 1067"/>
                <a:gd name="T11" fmla="*/ 8 h 243"/>
                <a:gd name="T12" fmla="*/ 17 w 1067"/>
                <a:gd name="T13" fmla="*/ 12 h 243"/>
                <a:gd name="T14" fmla="*/ 24 w 1067"/>
                <a:gd name="T15" fmla="*/ 16 h 243"/>
                <a:gd name="T16" fmla="*/ 33 w 1067"/>
                <a:gd name="T17" fmla="*/ 21 h 243"/>
                <a:gd name="T18" fmla="*/ 44 w 1067"/>
                <a:gd name="T19" fmla="*/ 26 h 243"/>
                <a:gd name="T20" fmla="*/ 56 w 1067"/>
                <a:gd name="T21" fmla="*/ 31 h 243"/>
                <a:gd name="T22" fmla="*/ 70 w 1067"/>
                <a:gd name="T23" fmla="*/ 37 h 243"/>
                <a:gd name="T24" fmla="*/ 86 w 1067"/>
                <a:gd name="T25" fmla="*/ 44 h 243"/>
                <a:gd name="T26" fmla="*/ 106 w 1067"/>
                <a:gd name="T27" fmla="*/ 51 h 243"/>
                <a:gd name="T28" fmla="*/ 127 w 1067"/>
                <a:gd name="T29" fmla="*/ 59 h 243"/>
                <a:gd name="T30" fmla="*/ 151 w 1067"/>
                <a:gd name="T31" fmla="*/ 66 h 243"/>
                <a:gd name="T32" fmla="*/ 177 w 1067"/>
                <a:gd name="T33" fmla="*/ 75 h 243"/>
                <a:gd name="T34" fmla="*/ 206 w 1067"/>
                <a:gd name="T35" fmla="*/ 83 h 243"/>
                <a:gd name="T36" fmla="*/ 238 w 1067"/>
                <a:gd name="T37" fmla="*/ 92 h 243"/>
                <a:gd name="T38" fmla="*/ 273 w 1067"/>
                <a:gd name="T39" fmla="*/ 102 h 243"/>
                <a:gd name="T40" fmla="*/ 311 w 1067"/>
                <a:gd name="T41" fmla="*/ 111 h 243"/>
                <a:gd name="T42" fmla="*/ 354 w 1067"/>
                <a:gd name="T43" fmla="*/ 121 h 243"/>
                <a:gd name="T44" fmla="*/ 399 w 1067"/>
                <a:gd name="T45" fmla="*/ 132 h 243"/>
                <a:gd name="T46" fmla="*/ 447 w 1067"/>
                <a:gd name="T47" fmla="*/ 142 h 243"/>
                <a:gd name="T48" fmla="*/ 499 w 1067"/>
                <a:gd name="T49" fmla="*/ 152 h 243"/>
                <a:gd name="T50" fmla="*/ 555 w 1067"/>
                <a:gd name="T51" fmla="*/ 163 h 243"/>
                <a:gd name="T52" fmla="*/ 615 w 1067"/>
                <a:gd name="T53" fmla="*/ 174 h 243"/>
                <a:gd name="T54" fmla="*/ 680 w 1067"/>
                <a:gd name="T55" fmla="*/ 186 h 243"/>
                <a:gd name="T56" fmla="*/ 748 w 1067"/>
                <a:gd name="T57" fmla="*/ 197 h 243"/>
                <a:gd name="T58" fmla="*/ 821 w 1067"/>
                <a:gd name="T59" fmla="*/ 209 h 243"/>
                <a:gd name="T60" fmla="*/ 899 w 1067"/>
                <a:gd name="T61" fmla="*/ 220 h 243"/>
                <a:gd name="T62" fmla="*/ 980 w 1067"/>
                <a:gd name="T63" fmla="*/ 232 h 243"/>
                <a:gd name="T64" fmla="*/ 1067 w 1067"/>
                <a:gd name="T65" fmla="*/ 243 h 243"/>
                <a:gd name="T66" fmla="*/ 0 w 1067"/>
                <a:gd name="T6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24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2" y="8"/>
                  </a:lnTo>
                  <a:lnTo>
                    <a:pt x="17" y="12"/>
                  </a:lnTo>
                  <a:lnTo>
                    <a:pt x="24" y="16"/>
                  </a:lnTo>
                  <a:lnTo>
                    <a:pt x="33" y="21"/>
                  </a:lnTo>
                  <a:lnTo>
                    <a:pt x="44" y="26"/>
                  </a:lnTo>
                  <a:lnTo>
                    <a:pt x="56" y="31"/>
                  </a:lnTo>
                  <a:lnTo>
                    <a:pt x="70" y="37"/>
                  </a:lnTo>
                  <a:lnTo>
                    <a:pt x="86" y="44"/>
                  </a:lnTo>
                  <a:lnTo>
                    <a:pt x="106" y="51"/>
                  </a:lnTo>
                  <a:lnTo>
                    <a:pt x="127" y="59"/>
                  </a:lnTo>
                  <a:lnTo>
                    <a:pt x="151" y="66"/>
                  </a:lnTo>
                  <a:lnTo>
                    <a:pt x="177" y="75"/>
                  </a:lnTo>
                  <a:lnTo>
                    <a:pt x="206" y="83"/>
                  </a:lnTo>
                  <a:lnTo>
                    <a:pt x="238" y="92"/>
                  </a:lnTo>
                  <a:lnTo>
                    <a:pt x="273" y="102"/>
                  </a:lnTo>
                  <a:lnTo>
                    <a:pt x="311" y="111"/>
                  </a:lnTo>
                  <a:lnTo>
                    <a:pt x="354" y="121"/>
                  </a:lnTo>
                  <a:lnTo>
                    <a:pt x="399" y="132"/>
                  </a:lnTo>
                  <a:lnTo>
                    <a:pt x="447" y="142"/>
                  </a:lnTo>
                  <a:lnTo>
                    <a:pt x="499" y="152"/>
                  </a:lnTo>
                  <a:lnTo>
                    <a:pt x="555" y="163"/>
                  </a:lnTo>
                  <a:lnTo>
                    <a:pt x="615" y="174"/>
                  </a:lnTo>
                  <a:lnTo>
                    <a:pt x="680" y="186"/>
                  </a:lnTo>
                  <a:lnTo>
                    <a:pt x="748" y="197"/>
                  </a:lnTo>
                  <a:lnTo>
                    <a:pt x="821" y="209"/>
                  </a:lnTo>
                  <a:lnTo>
                    <a:pt x="899" y="220"/>
                  </a:lnTo>
                  <a:lnTo>
                    <a:pt x="980" y="232"/>
                  </a:lnTo>
                  <a:lnTo>
                    <a:pt x="1067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3333" y="2018"/>
              <a:ext cx="233" cy="126"/>
            </a:xfrm>
            <a:custGeom>
              <a:avLst/>
              <a:gdLst>
                <a:gd name="T0" fmla="*/ 188 w 348"/>
                <a:gd name="T1" fmla="*/ 169 h 174"/>
                <a:gd name="T2" fmla="*/ 222 w 348"/>
                <a:gd name="T3" fmla="*/ 174 h 174"/>
                <a:gd name="T4" fmla="*/ 255 w 348"/>
                <a:gd name="T5" fmla="*/ 174 h 174"/>
                <a:gd name="T6" fmla="*/ 282 w 348"/>
                <a:gd name="T7" fmla="*/ 172 h 174"/>
                <a:gd name="T8" fmla="*/ 306 w 348"/>
                <a:gd name="T9" fmla="*/ 166 h 174"/>
                <a:gd name="T10" fmla="*/ 326 w 348"/>
                <a:gd name="T11" fmla="*/ 158 h 174"/>
                <a:gd name="T12" fmla="*/ 340 w 348"/>
                <a:gd name="T13" fmla="*/ 146 h 174"/>
                <a:gd name="T14" fmla="*/ 347 w 348"/>
                <a:gd name="T15" fmla="*/ 132 h 174"/>
                <a:gd name="T16" fmla="*/ 348 w 348"/>
                <a:gd name="T17" fmla="*/ 116 h 174"/>
                <a:gd name="T18" fmla="*/ 346 w 348"/>
                <a:gd name="T19" fmla="*/ 108 h 174"/>
                <a:gd name="T20" fmla="*/ 342 w 348"/>
                <a:gd name="T21" fmla="*/ 99 h 174"/>
                <a:gd name="T22" fmla="*/ 336 w 348"/>
                <a:gd name="T23" fmla="*/ 91 h 174"/>
                <a:gd name="T24" fmla="*/ 330 w 348"/>
                <a:gd name="T25" fmla="*/ 82 h 174"/>
                <a:gd name="T26" fmla="*/ 320 w 348"/>
                <a:gd name="T27" fmla="*/ 74 h 174"/>
                <a:gd name="T28" fmla="*/ 311 w 348"/>
                <a:gd name="T29" fmla="*/ 66 h 174"/>
                <a:gd name="T30" fmla="*/ 300 w 348"/>
                <a:gd name="T31" fmla="*/ 57 h 174"/>
                <a:gd name="T32" fmla="*/ 288 w 348"/>
                <a:gd name="T33" fmla="*/ 49 h 174"/>
                <a:gd name="T34" fmla="*/ 274 w 348"/>
                <a:gd name="T35" fmla="*/ 42 h 174"/>
                <a:gd name="T36" fmla="*/ 260 w 348"/>
                <a:gd name="T37" fmla="*/ 36 h 174"/>
                <a:gd name="T38" fmla="*/ 245 w 348"/>
                <a:gd name="T39" fmla="*/ 29 h 174"/>
                <a:gd name="T40" fmla="*/ 229 w 348"/>
                <a:gd name="T41" fmla="*/ 23 h 174"/>
                <a:gd name="T42" fmla="*/ 213 w 348"/>
                <a:gd name="T43" fmla="*/ 17 h 174"/>
                <a:gd name="T44" fmla="*/ 196 w 348"/>
                <a:gd name="T45" fmla="*/ 12 h 174"/>
                <a:gd name="T46" fmla="*/ 179 w 348"/>
                <a:gd name="T47" fmla="*/ 8 h 174"/>
                <a:gd name="T48" fmla="*/ 160 w 348"/>
                <a:gd name="T49" fmla="*/ 4 h 174"/>
                <a:gd name="T50" fmla="*/ 126 w 348"/>
                <a:gd name="T51" fmla="*/ 0 h 174"/>
                <a:gd name="T52" fmla="*/ 93 w 348"/>
                <a:gd name="T53" fmla="*/ 0 h 174"/>
                <a:gd name="T54" fmla="*/ 66 w 348"/>
                <a:gd name="T55" fmla="*/ 2 h 174"/>
                <a:gd name="T56" fmla="*/ 42 w 348"/>
                <a:gd name="T57" fmla="*/ 8 h 174"/>
                <a:gd name="T58" fmla="*/ 22 w 348"/>
                <a:gd name="T59" fmla="*/ 16 h 174"/>
                <a:gd name="T60" fmla="*/ 9 w 348"/>
                <a:gd name="T61" fmla="*/ 27 h 174"/>
                <a:gd name="T62" fmla="*/ 1 w 348"/>
                <a:gd name="T63" fmla="*/ 41 h 174"/>
                <a:gd name="T64" fmla="*/ 0 w 348"/>
                <a:gd name="T65" fmla="*/ 57 h 174"/>
                <a:gd name="T66" fmla="*/ 2 w 348"/>
                <a:gd name="T67" fmla="*/ 66 h 174"/>
                <a:gd name="T68" fmla="*/ 7 w 348"/>
                <a:gd name="T69" fmla="*/ 75 h 174"/>
                <a:gd name="T70" fmla="*/ 12 w 348"/>
                <a:gd name="T71" fmla="*/ 83 h 174"/>
                <a:gd name="T72" fmla="*/ 20 w 348"/>
                <a:gd name="T73" fmla="*/ 92 h 174"/>
                <a:gd name="T74" fmla="*/ 28 w 348"/>
                <a:gd name="T75" fmla="*/ 100 h 174"/>
                <a:gd name="T76" fmla="*/ 38 w 348"/>
                <a:gd name="T77" fmla="*/ 108 h 174"/>
                <a:gd name="T78" fmla="*/ 48 w 348"/>
                <a:gd name="T79" fmla="*/ 116 h 174"/>
                <a:gd name="T80" fmla="*/ 61 w 348"/>
                <a:gd name="T81" fmla="*/ 124 h 174"/>
                <a:gd name="T82" fmla="*/ 74 w 348"/>
                <a:gd name="T83" fmla="*/ 131 h 174"/>
                <a:gd name="T84" fmla="*/ 88 w 348"/>
                <a:gd name="T85" fmla="*/ 138 h 174"/>
                <a:gd name="T86" fmla="*/ 103 w 348"/>
                <a:gd name="T87" fmla="*/ 145 h 174"/>
                <a:gd name="T88" fmla="*/ 119 w 348"/>
                <a:gd name="T89" fmla="*/ 151 h 174"/>
                <a:gd name="T90" fmla="*/ 135 w 348"/>
                <a:gd name="T91" fmla="*/ 157 h 174"/>
                <a:gd name="T92" fmla="*/ 152 w 348"/>
                <a:gd name="T93" fmla="*/ 161 h 174"/>
                <a:gd name="T94" fmla="*/ 169 w 348"/>
                <a:gd name="T95" fmla="*/ 166 h 174"/>
                <a:gd name="T96" fmla="*/ 188 w 348"/>
                <a:gd name="T97" fmla="*/ 16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8" h="174">
                  <a:moveTo>
                    <a:pt x="188" y="169"/>
                  </a:moveTo>
                  <a:lnTo>
                    <a:pt x="222" y="174"/>
                  </a:lnTo>
                  <a:lnTo>
                    <a:pt x="255" y="174"/>
                  </a:lnTo>
                  <a:lnTo>
                    <a:pt x="282" y="172"/>
                  </a:lnTo>
                  <a:lnTo>
                    <a:pt x="306" y="166"/>
                  </a:lnTo>
                  <a:lnTo>
                    <a:pt x="326" y="158"/>
                  </a:lnTo>
                  <a:lnTo>
                    <a:pt x="340" y="146"/>
                  </a:lnTo>
                  <a:lnTo>
                    <a:pt x="347" y="132"/>
                  </a:lnTo>
                  <a:lnTo>
                    <a:pt x="348" y="116"/>
                  </a:lnTo>
                  <a:lnTo>
                    <a:pt x="346" y="108"/>
                  </a:lnTo>
                  <a:lnTo>
                    <a:pt x="342" y="99"/>
                  </a:lnTo>
                  <a:lnTo>
                    <a:pt x="336" y="91"/>
                  </a:lnTo>
                  <a:lnTo>
                    <a:pt x="330" y="82"/>
                  </a:lnTo>
                  <a:lnTo>
                    <a:pt x="320" y="74"/>
                  </a:lnTo>
                  <a:lnTo>
                    <a:pt x="311" y="66"/>
                  </a:lnTo>
                  <a:lnTo>
                    <a:pt x="300" y="57"/>
                  </a:lnTo>
                  <a:lnTo>
                    <a:pt x="288" y="49"/>
                  </a:lnTo>
                  <a:lnTo>
                    <a:pt x="274" y="42"/>
                  </a:lnTo>
                  <a:lnTo>
                    <a:pt x="260" y="36"/>
                  </a:lnTo>
                  <a:lnTo>
                    <a:pt x="245" y="29"/>
                  </a:lnTo>
                  <a:lnTo>
                    <a:pt x="229" y="23"/>
                  </a:lnTo>
                  <a:lnTo>
                    <a:pt x="213" y="17"/>
                  </a:lnTo>
                  <a:lnTo>
                    <a:pt x="196" y="12"/>
                  </a:lnTo>
                  <a:lnTo>
                    <a:pt x="179" y="8"/>
                  </a:lnTo>
                  <a:lnTo>
                    <a:pt x="160" y="4"/>
                  </a:lnTo>
                  <a:lnTo>
                    <a:pt x="126" y="0"/>
                  </a:lnTo>
                  <a:lnTo>
                    <a:pt x="93" y="0"/>
                  </a:lnTo>
                  <a:lnTo>
                    <a:pt x="66" y="2"/>
                  </a:lnTo>
                  <a:lnTo>
                    <a:pt x="42" y="8"/>
                  </a:lnTo>
                  <a:lnTo>
                    <a:pt x="22" y="16"/>
                  </a:lnTo>
                  <a:lnTo>
                    <a:pt x="9" y="27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7" y="75"/>
                  </a:lnTo>
                  <a:lnTo>
                    <a:pt x="12" y="83"/>
                  </a:lnTo>
                  <a:lnTo>
                    <a:pt x="20" y="92"/>
                  </a:lnTo>
                  <a:lnTo>
                    <a:pt x="28" y="100"/>
                  </a:lnTo>
                  <a:lnTo>
                    <a:pt x="38" y="108"/>
                  </a:lnTo>
                  <a:lnTo>
                    <a:pt x="48" y="116"/>
                  </a:lnTo>
                  <a:lnTo>
                    <a:pt x="61" y="124"/>
                  </a:lnTo>
                  <a:lnTo>
                    <a:pt x="74" y="131"/>
                  </a:lnTo>
                  <a:lnTo>
                    <a:pt x="88" y="138"/>
                  </a:lnTo>
                  <a:lnTo>
                    <a:pt x="103" y="145"/>
                  </a:lnTo>
                  <a:lnTo>
                    <a:pt x="119" y="151"/>
                  </a:lnTo>
                  <a:lnTo>
                    <a:pt x="135" y="157"/>
                  </a:lnTo>
                  <a:lnTo>
                    <a:pt x="152" y="161"/>
                  </a:lnTo>
                  <a:lnTo>
                    <a:pt x="169" y="166"/>
                  </a:lnTo>
                  <a:lnTo>
                    <a:pt x="188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4"/>
            <p:cNvSpPr>
              <a:spLocks/>
            </p:cNvSpPr>
            <p:nvPr/>
          </p:nvSpPr>
          <p:spPr bwMode="auto">
            <a:xfrm>
              <a:off x="3372" y="2045"/>
              <a:ext cx="148" cy="82"/>
            </a:xfrm>
            <a:custGeom>
              <a:avLst/>
              <a:gdLst>
                <a:gd name="T0" fmla="*/ 119 w 222"/>
                <a:gd name="T1" fmla="*/ 109 h 113"/>
                <a:gd name="T2" fmla="*/ 141 w 222"/>
                <a:gd name="T3" fmla="*/ 112 h 113"/>
                <a:gd name="T4" fmla="*/ 162 w 222"/>
                <a:gd name="T5" fmla="*/ 113 h 113"/>
                <a:gd name="T6" fmla="*/ 181 w 222"/>
                <a:gd name="T7" fmla="*/ 110 h 113"/>
                <a:gd name="T8" fmla="*/ 195 w 222"/>
                <a:gd name="T9" fmla="*/ 107 h 113"/>
                <a:gd name="T10" fmla="*/ 208 w 222"/>
                <a:gd name="T11" fmla="*/ 102 h 113"/>
                <a:gd name="T12" fmla="*/ 216 w 222"/>
                <a:gd name="T13" fmla="*/ 94 h 113"/>
                <a:gd name="T14" fmla="*/ 221 w 222"/>
                <a:gd name="T15" fmla="*/ 86 h 113"/>
                <a:gd name="T16" fmla="*/ 222 w 222"/>
                <a:gd name="T17" fmla="*/ 76 h 113"/>
                <a:gd name="T18" fmla="*/ 219 w 222"/>
                <a:gd name="T19" fmla="*/ 64 h 113"/>
                <a:gd name="T20" fmla="*/ 210 w 222"/>
                <a:gd name="T21" fmla="*/ 53 h 113"/>
                <a:gd name="T22" fmla="*/ 198 w 222"/>
                <a:gd name="T23" fmla="*/ 42 h 113"/>
                <a:gd name="T24" fmla="*/ 183 w 222"/>
                <a:gd name="T25" fmla="*/ 32 h 113"/>
                <a:gd name="T26" fmla="*/ 166 w 222"/>
                <a:gd name="T27" fmla="*/ 23 h 113"/>
                <a:gd name="T28" fmla="*/ 146 w 222"/>
                <a:gd name="T29" fmla="*/ 15 h 113"/>
                <a:gd name="T30" fmla="*/ 125 w 222"/>
                <a:gd name="T31" fmla="*/ 8 h 113"/>
                <a:gd name="T32" fmla="*/ 102 w 222"/>
                <a:gd name="T33" fmla="*/ 3 h 113"/>
                <a:gd name="T34" fmla="*/ 80 w 222"/>
                <a:gd name="T35" fmla="*/ 1 h 113"/>
                <a:gd name="T36" fmla="*/ 60 w 222"/>
                <a:gd name="T37" fmla="*/ 0 h 113"/>
                <a:gd name="T38" fmla="*/ 41 w 222"/>
                <a:gd name="T39" fmla="*/ 2 h 113"/>
                <a:gd name="T40" fmla="*/ 26 w 222"/>
                <a:gd name="T41" fmla="*/ 5 h 113"/>
                <a:gd name="T42" fmla="*/ 13 w 222"/>
                <a:gd name="T43" fmla="*/ 11 h 113"/>
                <a:gd name="T44" fmla="*/ 5 w 222"/>
                <a:gd name="T45" fmla="*/ 18 h 113"/>
                <a:gd name="T46" fmla="*/ 0 w 222"/>
                <a:gd name="T47" fmla="*/ 27 h 113"/>
                <a:gd name="T48" fmla="*/ 0 w 222"/>
                <a:gd name="T49" fmla="*/ 38 h 113"/>
                <a:gd name="T50" fmla="*/ 3 w 222"/>
                <a:gd name="T51" fmla="*/ 48 h 113"/>
                <a:gd name="T52" fmla="*/ 11 w 222"/>
                <a:gd name="T53" fmla="*/ 60 h 113"/>
                <a:gd name="T54" fmla="*/ 23 w 222"/>
                <a:gd name="T55" fmla="*/ 70 h 113"/>
                <a:gd name="T56" fmla="*/ 38 w 222"/>
                <a:gd name="T57" fmla="*/ 80 h 113"/>
                <a:gd name="T58" fmla="*/ 55 w 222"/>
                <a:gd name="T59" fmla="*/ 90 h 113"/>
                <a:gd name="T60" fmla="*/ 76 w 222"/>
                <a:gd name="T61" fmla="*/ 98 h 113"/>
                <a:gd name="T62" fmla="*/ 96 w 222"/>
                <a:gd name="T63" fmla="*/ 105 h 113"/>
                <a:gd name="T64" fmla="*/ 119 w 222"/>
                <a:gd name="T65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113">
                  <a:moveTo>
                    <a:pt x="119" y="109"/>
                  </a:moveTo>
                  <a:lnTo>
                    <a:pt x="141" y="112"/>
                  </a:lnTo>
                  <a:lnTo>
                    <a:pt x="162" y="113"/>
                  </a:lnTo>
                  <a:lnTo>
                    <a:pt x="181" y="110"/>
                  </a:lnTo>
                  <a:lnTo>
                    <a:pt x="195" y="107"/>
                  </a:lnTo>
                  <a:lnTo>
                    <a:pt x="208" y="102"/>
                  </a:lnTo>
                  <a:lnTo>
                    <a:pt x="216" y="94"/>
                  </a:lnTo>
                  <a:lnTo>
                    <a:pt x="221" y="86"/>
                  </a:lnTo>
                  <a:lnTo>
                    <a:pt x="222" y="76"/>
                  </a:lnTo>
                  <a:lnTo>
                    <a:pt x="219" y="64"/>
                  </a:lnTo>
                  <a:lnTo>
                    <a:pt x="210" y="53"/>
                  </a:lnTo>
                  <a:lnTo>
                    <a:pt x="198" y="42"/>
                  </a:lnTo>
                  <a:lnTo>
                    <a:pt x="183" y="32"/>
                  </a:lnTo>
                  <a:lnTo>
                    <a:pt x="166" y="23"/>
                  </a:lnTo>
                  <a:lnTo>
                    <a:pt x="146" y="15"/>
                  </a:lnTo>
                  <a:lnTo>
                    <a:pt x="125" y="8"/>
                  </a:lnTo>
                  <a:lnTo>
                    <a:pt x="102" y="3"/>
                  </a:lnTo>
                  <a:lnTo>
                    <a:pt x="80" y="1"/>
                  </a:lnTo>
                  <a:lnTo>
                    <a:pt x="60" y="0"/>
                  </a:lnTo>
                  <a:lnTo>
                    <a:pt x="41" y="2"/>
                  </a:lnTo>
                  <a:lnTo>
                    <a:pt x="26" y="5"/>
                  </a:lnTo>
                  <a:lnTo>
                    <a:pt x="13" y="11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3" y="70"/>
                  </a:lnTo>
                  <a:lnTo>
                    <a:pt x="38" y="80"/>
                  </a:lnTo>
                  <a:lnTo>
                    <a:pt x="55" y="90"/>
                  </a:lnTo>
                  <a:lnTo>
                    <a:pt x="76" y="98"/>
                  </a:lnTo>
                  <a:lnTo>
                    <a:pt x="96" y="105"/>
                  </a:lnTo>
                  <a:lnTo>
                    <a:pt x="11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3121" y="2028"/>
              <a:ext cx="49" cy="80"/>
            </a:xfrm>
            <a:custGeom>
              <a:avLst/>
              <a:gdLst>
                <a:gd name="T0" fmla="*/ 67 w 74"/>
                <a:gd name="T1" fmla="*/ 0 h 113"/>
                <a:gd name="T2" fmla="*/ 68 w 74"/>
                <a:gd name="T3" fmla="*/ 5 h 113"/>
                <a:gd name="T4" fmla="*/ 72 w 74"/>
                <a:gd name="T5" fmla="*/ 16 h 113"/>
                <a:gd name="T6" fmla="*/ 74 w 74"/>
                <a:gd name="T7" fmla="*/ 34 h 113"/>
                <a:gd name="T8" fmla="*/ 74 w 74"/>
                <a:gd name="T9" fmla="*/ 53 h 113"/>
                <a:gd name="T10" fmla="*/ 68 w 74"/>
                <a:gd name="T11" fmla="*/ 74 h 113"/>
                <a:gd name="T12" fmla="*/ 55 w 74"/>
                <a:gd name="T13" fmla="*/ 93 h 113"/>
                <a:gd name="T14" fmla="*/ 34 w 74"/>
                <a:gd name="T15" fmla="*/ 106 h 113"/>
                <a:gd name="T16" fmla="*/ 0 w 74"/>
                <a:gd name="T17" fmla="*/ 113 h 113"/>
                <a:gd name="T18" fmla="*/ 67 w 7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13">
                  <a:moveTo>
                    <a:pt x="67" y="0"/>
                  </a:moveTo>
                  <a:lnTo>
                    <a:pt x="68" y="5"/>
                  </a:lnTo>
                  <a:lnTo>
                    <a:pt x="72" y="16"/>
                  </a:lnTo>
                  <a:lnTo>
                    <a:pt x="74" y="34"/>
                  </a:lnTo>
                  <a:lnTo>
                    <a:pt x="74" y="53"/>
                  </a:lnTo>
                  <a:lnTo>
                    <a:pt x="68" y="74"/>
                  </a:lnTo>
                  <a:lnTo>
                    <a:pt x="55" y="93"/>
                  </a:lnTo>
                  <a:lnTo>
                    <a:pt x="34" y="106"/>
                  </a:lnTo>
                  <a:lnTo>
                    <a:pt x="0" y="1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6"/>
            <p:cNvSpPr>
              <a:spLocks/>
            </p:cNvSpPr>
            <p:nvPr/>
          </p:nvSpPr>
          <p:spPr bwMode="auto">
            <a:xfrm>
              <a:off x="3325" y="1744"/>
              <a:ext cx="162" cy="169"/>
            </a:xfrm>
            <a:custGeom>
              <a:avLst/>
              <a:gdLst>
                <a:gd name="T0" fmla="*/ 127 w 242"/>
                <a:gd name="T1" fmla="*/ 235 h 235"/>
                <a:gd name="T2" fmla="*/ 151 w 242"/>
                <a:gd name="T3" fmla="*/ 234 h 235"/>
                <a:gd name="T4" fmla="*/ 174 w 242"/>
                <a:gd name="T5" fmla="*/ 229 h 235"/>
                <a:gd name="T6" fmla="*/ 194 w 242"/>
                <a:gd name="T7" fmla="*/ 219 h 235"/>
                <a:gd name="T8" fmla="*/ 211 w 242"/>
                <a:gd name="T9" fmla="*/ 205 h 235"/>
                <a:gd name="T10" fmla="*/ 225 w 242"/>
                <a:gd name="T11" fmla="*/ 189 h 235"/>
                <a:gd name="T12" fmla="*/ 235 w 242"/>
                <a:gd name="T13" fmla="*/ 170 h 235"/>
                <a:gd name="T14" fmla="*/ 241 w 242"/>
                <a:gd name="T15" fmla="*/ 148 h 235"/>
                <a:gd name="T16" fmla="*/ 242 w 242"/>
                <a:gd name="T17" fmla="*/ 124 h 235"/>
                <a:gd name="T18" fmla="*/ 239 w 242"/>
                <a:gd name="T19" fmla="*/ 99 h 235"/>
                <a:gd name="T20" fmla="*/ 231 w 242"/>
                <a:gd name="T21" fmla="*/ 78 h 235"/>
                <a:gd name="T22" fmla="*/ 219 w 242"/>
                <a:gd name="T23" fmla="*/ 57 h 235"/>
                <a:gd name="T24" fmla="*/ 203 w 242"/>
                <a:gd name="T25" fmla="*/ 38 h 235"/>
                <a:gd name="T26" fmla="*/ 185 w 242"/>
                <a:gd name="T27" fmla="*/ 23 h 235"/>
                <a:gd name="T28" fmla="*/ 163 w 242"/>
                <a:gd name="T29" fmla="*/ 12 h 235"/>
                <a:gd name="T30" fmla="*/ 140 w 242"/>
                <a:gd name="T31" fmla="*/ 4 h 235"/>
                <a:gd name="T32" fmla="*/ 116 w 242"/>
                <a:gd name="T33" fmla="*/ 0 h 235"/>
                <a:gd name="T34" fmla="*/ 91 w 242"/>
                <a:gd name="T35" fmla="*/ 1 h 235"/>
                <a:gd name="T36" fmla="*/ 68 w 242"/>
                <a:gd name="T37" fmla="*/ 7 h 235"/>
                <a:gd name="T38" fmla="*/ 49 w 242"/>
                <a:gd name="T39" fmla="*/ 18 h 235"/>
                <a:gd name="T40" fmla="*/ 32 w 242"/>
                <a:gd name="T41" fmla="*/ 30 h 235"/>
                <a:gd name="T42" fmla="*/ 18 w 242"/>
                <a:gd name="T43" fmla="*/ 48 h 235"/>
                <a:gd name="T44" fmla="*/ 7 w 242"/>
                <a:gd name="T45" fmla="*/ 67 h 235"/>
                <a:gd name="T46" fmla="*/ 2 w 242"/>
                <a:gd name="T47" fmla="*/ 89 h 235"/>
                <a:gd name="T48" fmla="*/ 0 w 242"/>
                <a:gd name="T49" fmla="*/ 113 h 235"/>
                <a:gd name="T50" fmla="*/ 4 w 242"/>
                <a:gd name="T51" fmla="*/ 137 h 235"/>
                <a:gd name="T52" fmla="*/ 12 w 242"/>
                <a:gd name="T53" fmla="*/ 159 h 235"/>
                <a:gd name="T54" fmla="*/ 25 w 242"/>
                <a:gd name="T55" fmla="*/ 180 h 235"/>
                <a:gd name="T56" fmla="*/ 40 w 242"/>
                <a:gd name="T57" fmla="*/ 199 h 235"/>
                <a:gd name="T58" fmla="*/ 58 w 242"/>
                <a:gd name="T59" fmla="*/ 214 h 235"/>
                <a:gd name="T60" fmla="*/ 80 w 242"/>
                <a:gd name="T61" fmla="*/ 225 h 235"/>
                <a:gd name="T62" fmla="*/ 103 w 242"/>
                <a:gd name="T63" fmla="*/ 232 h 235"/>
                <a:gd name="T64" fmla="*/ 127 w 242"/>
                <a:gd name="T6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35">
                  <a:moveTo>
                    <a:pt x="127" y="235"/>
                  </a:moveTo>
                  <a:lnTo>
                    <a:pt x="151" y="234"/>
                  </a:lnTo>
                  <a:lnTo>
                    <a:pt x="174" y="229"/>
                  </a:lnTo>
                  <a:lnTo>
                    <a:pt x="194" y="219"/>
                  </a:lnTo>
                  <a:lnTo>
                    <a:pt x="211" y="205"/>
                  </a:lnTo>
                  <a:lnTo>
                    <a:pt x="225" y="189"/>
                  </a:lnTo>
                  <a:lnTo>
                    <a:pt x="235" y="170"/>
                  </a:lnTo>
                  <a:lnTo>
                    <a:pt x="241" y="148"/>
                  </a:lnTo>
                  <a:lnTo>
                    <a:pt x="242" y="12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19" y="57"/>
                  </a:lnTo>
                  <a:lnTo>
                    <a:pt x="203" y="38"/>
                  </a:lnTo>
                  <a:lnTo>
                    <a:pt x="185" y="23"/>
                  </a:lnTo>
                  <a:lnTo>
                    <a:pt x="163" y="12"/>
                  </a:lnTo>
                  <a:lnTo>
                    <a:pt x="140" y="4"/>
                  </a:lnTo>
                  <a:lnTo>
                    <a:pt x="116" y="0"/>
                  </a:lnTo>
                  <a:lnTo>
                    <a:pt x="91" y="1"/>
                  </a:lnTo>
                  <a:lnTo>
                    <a:pt x="68" y="7"/>
                  </a:lnTo>
                  <a:lnTo>
                    <a:pt x="49" y="18"/>
                  </a:lnTo>
                  <a:lnTo>
                    <a:pt x="32" y="30"/>
                  </a:lnTo>
                  <a:lnTo>
                    <a:pt x="18" y="48"/>
                  </a:lnTo>
                  <a:lnTo>
                    <a:pt x="7" y="67"/>
                  </a:lnTo>
                  <a:lnTo>
                    <a:pt x="2" y="89"/>
                  </a:lnTo>
                  <a:lnTo>
                    <a:pt x="0" y="113"/>
                  </a:lnTo>
                  <a:lnTo>
                    <a:pt x="4" y="137"/>
                  </a:lnTo>
                  <a:lnTo>
                    <a:pt x="12" y="159"/>
                  </a:lnTo>
                  <a:lnTo>
                    <a:pt x="25" y="180"/>
                  </a:lnTo>
                  <a:lnTo>
                    <a:pt x="40" y="199"/>
                  </a:lnTo>
                  <a:lnTo>
                    <a:pt x="58" y="214"/>
                  </a:lnTo>
                  <a:lnTo>
                    <a:pt x="80" y="225"/>
                  </a:lnTo>
                  <a:lnTo>
                    <a:pt x="103" y="232"/>
                  </a:lnTo>
                  <a:lnTo>
                    <a:pt x="12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3300" y="1682"/>
              <a:ext cx="222" cy="208"/>
            </a:xfrm>
            <a:custGeom>
              <a:avLst/>
              <a:gdLst>
                <a:gd name="T0" fmla="*/ 172 w 331"/>
                <a:gd name="T1" fmla="*/ 289 h 289"/>
                <a:gd name="T2" fmla="*/ 206 w 331"/>
                <a:gd name="T3" fmla="*/ 288 h 289"/>
                <a:gd name="T4" fmla="*/ 237 w 331"/>
                <a:gd name="T5" fmla="*/ 281 h 289"/>
                <a:gd name="T6" fmla="*/ 264 w 331"/>
                <a:gd name="T7" fmla="*/ 268 h 289"/>
                <a:gd name="T8" fmla="*/ 289 w 331"/>
                <a:gd name="T9" fmla="*/ 252 h 289"/>
                <a:gd name="T10" fmla="*/ 307 w 331"/>
                <a:gd name="T11" fmla="*/ 232 h 289"/>
                <a:gd name="T12" fmla="*/ 321 w 331"/>
                <a:gd name="T13" fmla="*/ 207 h 289"/>
                <a:gd name="T14" fmla="*/ 330 w 331"/>
                <a:gd name="T15" fmla="*/ 181 h 289"/>
                <a:gd name="T16" fmla="*/ 331 w 331"/>
                <a:gd name="T17" fmla="*/ 152 h 289"/>
                <a:gd name="T18" fmla="*/ 327 w 331"/>
                <a:gd name="T19" fmla="*/ 123 h 289"/>
                <a:gd name="T20" fmla="*/ 315 w 331"/>
                <a:gd name="T21" fmla="*/ 96 h 289"/>
                <a:gd name="T22" fmla="*/ 299 w 331"/>
                <a:gd name="T23" fmla="*/ 70 h 289"/>
                <a:gd name="T24" fmla="*/ 278 w 331"/>
                <a:gd name="T25" fmla="*/ 48 h 289"/>
                <a:gd name="T26" fmla="*/ 252 w 331"/>
                <a:gd name="T27" fmla="*/ 29 h 289"/>
                <a:gd name="T28" fmla="*/ 223 w 331"/>
                <a:gd name="T29" fmla="*/ 15 h 289"/>
                <a:gd name="T30" fmla="*/ 192 w 331"/>
                <a:gd name="T31" fmla="*/ 4 h 289"/>
                <a:gd name="T32" fmla="*/ 159 w 331"/>
                <a:gd name="T33" fmla="*/ 0 h 289"/>
                <a:gd name="T34" fmla="*/ 125 w 331"/>
                <a:gd name="T35" fmla="*/ 1 h 289"/>
                <a:gd name="T36" fmla="*/ 94 w 331"/>
                <a:gd name="T37" fmla="*/ 9 h 289"/>
                <a:gd name="T38" fmla="*/ 66 w 331"/>
                <a:gd name="T39" fmla="*/ 21 h 289"/>
                <a:gd name="T40" fmla="*/ 43 w 331"/>
                <a:gd name="T41" fmla="*/ 38 h 289"/>
                <a:gd name="T42" fmla="*/ 24 w 331"/>
                <a:gd name="T43" fmla="*/ 58 h 289"/>
                <a:gd name="T44" fmla="*/ 10 w 331"/>
                <a:gd name="T45" fmla="*/ 82 h 289"/>
                <a:gd name="T46" fmla="*/ 2 w 331"/>
                <a:gd name="T47" fmla="*/ 109 h 289"/>
                <a:gd name="T48" fmla="*/ 0 w 331"/>
                <a:gd name="T49" fmla="*/ 138 h 289"/>
                <a:gd name="T50" fmla="*/ 4 w 331"/>
                <a:gd name="T51" fmla="*/ 167 h 289"/>
                <a:gd name="T52" fmla="*/ 16 w 331"/>
                <a:gd name="T53" fmla="*/ 195 h 289"/>
                <a:gd name="T54" fmla="*/ 32 w 331"/>
                <a:gd name="T55" fmla="*/ 220 h 289"/>
                <a:gd name="T56" fmla="*/ 54 w 331"/>
                <a:gd name="T57" fmla="*/ 242 h 289"/>
                <a:gd name="T58" fmla="*/ 79 w 331"/>
                <a:gd name="T59" fmla="*/ 260 h 289"/>
                <a:gd name="T60" fmla="*/ 108 w 331"/>
                <a:gd name="T61" fmla="*/ 275 h 289"/>
                <a:gd name="T62" fmla="*/ 139 w 331"/>
                <a:gd name="T63" fmla="*/ 285 h 289"/>
                <a:gd name="T64" fmla="*/ 172 w 331"/>
                <a:gd name="T6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89">
                  <a:moveTo>
                    <a:pt x="172" y="289"/>
                  </a:moveTo>
                  <a:lnTo>
                    <a:pt x="206" y="288"/>
                  </a:lnTo>
                  <a:lnTo>
                    <a:pt x="237" y="281"/>
                  </a:lnTo>
                  <a:lnTo>
                    <a:pt x="264" y="268"/>
                  </a:lnTo>
                  <a:lnTo>
                    <a:pt x="289" y="252"/>
                  </a:lnTo>
                  <a:lnTo>
                    <a:pt x="307" y="232"/>
                  </a:lnTo>
                  <a:lnTo>
                    <a:pt x="321" y="207"/>
                  </a:lnTo>
                  <a:lnTo>
                    <a:pt x="330" y="181"/>
                  </a:lnTo>
                  <a:lnTo>
                    <a:pt x="331" y="152"/>
                  </a:lnTo>
                  <a:lnTo>
                    <a:pt x="327" y="123"/>
                  </a:lnTo>
                  <a:lnTo>
                    <a:pt x="315" y="96"/>
                  </a:lnTo>
                  <a:lnTo>
                    <a:pt x="299" y="70"/>
                  </a:lnTo>
                  <a:lnTo>
                    <a:pt x="278" y="48"/>
                  </a:lnTo>
                  <a:lnTo>
                    <a:pt x="252" y="29"/>
                  </a:lnTo>
                  <a:lnTo>
                    <a:pt x="223" y="15"/>
                  </a:lnTo>
                  <a:lnTo>
                    <a:pt x="192" y="4"/>
                  </a:lnTo>
                  <a:lnTo>
                    <a:pt x="159" y="0"/>
                  </a:lnTo>
                  <a:lnTo>
                    <a:pt x="125" y="1"/>
                  </a:lnTo>
                  <a:lnTo>
                    <a:pt x="94" y="9"/>
                  </a:lnTo>
                  <a:lnTo>
                    <a:pt x="66" y="21"/>
                  </a:lnTo>
                  <a:lnTo>
                    <a:pt x="43" y="38"/>
                  </a:lnTo>
                  <a:lnTo>
                    <a:pt x="24" y="58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0" y="138"/>
                  </a:lnTo>
                  <a:lnTo>
                    <a:pt x="4" y="167"/>
                  </a:lnTo>
                  <a:lnTo>
                    <a:pt x="16" y="195"/>
                  </a:lnTo>
                  <a:lnTo>
                    <a:pt x="32" y="220"/>
                  </a:lnTo>
                  <a:lnTo>
                    <a:pt x="54" y="242"/>
                  </a:lnTo>
                  <a:lnTo>
                    <a:pt x="79" y="260"/>
                  </a:lnTo>
                  <a:lnTo>
                    <a:pt x="108" y="275"/>
                  </a:lnTo>
                  <a:lnTo>
                    <a:pt x="139" y="285"/>
                  </a:lnTo>
                  <a:lnTo>
                    <a:pt x="172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3357" y="1777"/>
              <a:ext cx="91" cy="95"/>
            </a:xfrm>
            <a:custGeom>
              <a:avLst/>
              <a:gdLst>
                <a:gd name="T0" fmla="*/ 70 w 135"/>
                <a:gd name="T1" fmla="*/ 132 h 132"/>
                <a:gd name="T2" fmla="*/ 84 w 135"/>
                <a:gd name="T3" fmla="*/ 131 h 132"/>
                <a:gd name="T4" fmla="*/ 97 w 135"/>
                <a:gd name="T5" fmla="*/ 127 h 132"/>
                <a:gd name="T6" fmla="*/ 107 w 135"/>
                <a:gd name="T7" fmla="*/ 123 h 132"/>
                <a:gd name="T8" fmla="*/ 117 w 135"/>
                <a:gd name="T9" fmla="*/ 115 h 132"/>
                <a:gd name="T10" fmla="*/ 124 w 135"/>
                <a:gd name="T11" fmla="*/ 105 h 132"/>
                <a:gd name="T12" fmla="*/ 130 w 135"/>
                <a:gd name="T13" fmla="*/ 95 h 132"/>
                <a:gd name="T14" fmla="*/ 134 w 135"/>
                <a:gd name="T15" fmla="*/ 82 h 132"/>
                <a:gd name="T16" fmla="*/ 135 w 135"/>
                <a:gd name="T17" fmla="*/ 70 h 132"/>
                <a:gd name="T18" fmla="*/ 132 w 135"/>
                <a:gd name="T19" fmla="*/ 56 h 132"/>
                <a:gd name="T20" fmla="*/ 128 w 135"/>
                <a:gd name="T21" fmla="*/ 43 h 132"/>
                <a:gd name="T22" fmla="*/ 121 w 135"/>
                <a:gd name="T23" fmla="*/ 32 h 132"/>
                <a:gd name="T24" fmla="*/ 113 w 135"/>
                <a:gd name="T25" fmla="*/ 22 h 132"/>
                <a:gd name="T26" fmla="*/ 102 w 135"/>
                <a:gd name="T27" fmla="*/ 13 h 132"/>
                <a:gd name="T28" fmla="*/ 91 w 135"/>
                <a:gd name="T29" fmla="*/ 7 h 132"/>
                <a:gd name="T30" fmla="*/ 78 w 135"/>
                <a:gd name="T31" fmla="*/ 3 h 132"/>
                <a:gd name="T32" fmla="*/ 64 w 135"/>
                <a:gd name="T33" fmla="*/ 0 h 132"/>
                <a:gd name="T34" fmla="*/ 51 w 135"/>
                <a:gd name="T35" fmla="*/ 2 h 132"/>
                <a:gd name="T36" fmla="*/ 39 w 135"/>
                <a:gd name="T37" fmla="*/ 5 h 132"/>
                <a:gd name="T38" fmla="*/ 28 w 135"/>
                <a:gd name="T39" fmla="*/ 10 h 132"/>
                <a:gd name="T40" fmla="*/ 18 w 135"/>
                <a:gd name="T41" fmla="*/ 18 h 132"/>
                <a:gd name="T42" fmla="*/ 10 w 135"/>
                <a:gd name="T43" fmla="*/ 27 h 132"/>
                <a:gd name="T44" fmla="*/ 5 w 135"/>
                <a:gd name="T45" fmla="*/ 37 h 132"/>
                <a:gd name="T46" fmla="*/ 1 w 135"/>
                <a:gd name="T47" fmla="*/ 50 h 132"/>
                <a:gd name="T48" fmla="*/ 0 w 135"/>
                <a:gd name="T49" fmla="*/ 63 h 132"/>
                <a:gd name="T50" fmla="*/ 2 w 135"/>
                <a:gd name="T51" fmla="*/ 76 h 132"/>
                <a:gd name="T52" fmla="*/ 7 w 135"/>
                <a:gd name="T53" fmla="*/ 89 h 132"/>
                <a:gd name="T54" fmla="*/ 14 w 135"/>
                <a:gd name="T55" fmla="*/ 101 h 132"/>
                <a:gd name="T56" fmla="*/ 22 w 135"/>
                <a:gd name="T57" fmla="*/ 110 h 132"/>
                <a:gd name="T58" fmla="*/ 32 w 135"/>
                <a:gd name="T59" fmla="*/ 119 h 132"/>
                <a:gd name="T60" fmla="*/ 44 w 135"/>
                <a:gd name="T61" fmla="*/ 125 h 132"/>
                <a:gd name="T62" fmla="*/ 56 w 135"/>
                <a:gd name="T63" fmla="*/ 130 h 132"/>
                <a:gd name="T64" fmla="*/ 70 w 135"/>
                <a:gd name="T6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32">
                  <a:moveTo>
                    <a:pt x="70" y="132"/>
                  </a:moveTo>
                  <a:lnTo>
                    <a:pt x="84" y="131"/>
                  </a:lnTo>
                  <a:lnTo>
                    <a:pt x="97" y="127"/>
                  </a:lnTo>
                  <a:lnTo>
                    <a:pt x="107" y="123"/>
                  </a:lnTo>
                  <a:lnTo>
                    <a:pt x="117" y="115"/>
                  </a:lnTo>
                  <a:lnTo>
                    <a:pt x="124" y="105"/>
                  </a:lnTo>
                  <a:lnTo>
                    <a:pt x="130" y="95"/>
                  </a:lnTo>
                  <a:lnTo>
                    <a:pt x="134" y="82"/>
                  </a:lnTo>
                  <a:lnTo>
                    <a:pt x="135" y="70"/>
                  </a:lnTo>
                  <a:lnTo>
                    <a:pt x="132" y="56"/>
                  </a:lnTo>
                  <a:lnTo>
                    <a:pt x="128" y="43"/>
                  </a:lnTo>
                  <a:lnTo>
                    <a:pt x="121" y="32"/>
                  </a:lnTo>
                  <a:lnTo>
                    <a:pt x="113" y="22"/>
                  </a:lnTo>
                  <a:lnTo>
                    <a:pt x="102" y="13"/>
                  </a:lnTo>
                  <a:lnTo>
                    <a:pt x="91" y="7"/>
                  </a:lnTo>
                  <a:lnTo>
                    <a:pt x="78" y="3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1" y="50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7" y="89"/>
                  </a:lnTo>
                  <a:lnTo>
                    <a:pt x="14" y="101"/>
                  </a:lnTo>
                  <a:lnTo>
                    <a:pt x="22" y="110"/>
                  </a:lnTo>
                  <a:lnTo>
                    <a:pt x="32" y="119"/>
                  </a:lnTo>
                  <a:lnTo>
                    <a:pt x="44" y="125"/>
                  </a:lnTo>
                  <a:lnTo>
                    <a:pt x="56" y="130"/>
                  </a:lnTo>
                  <a:lnTo>
                    <a:pt x="7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9"/>
            <p:cNvSpPr>
              <a:spLocks/>
            </p:cNvSpPr>
            <p:nvPr/>
          </p:nvSpPr>
          <p:spPr bwMode="auto">
            <a:xfrm>
              <a:off x="3327" y="1720"/>
              <a:ext cx="133" cy="60"/>
            </a:xfrm>
            <a:custGeom>
              <a:avLst/>
              <a:gdLst>
                <a:gd name="T0" fmla="*/ 0 w 200"/>
                <a:gd name="T1" fmla="*/ 84 h 84"/>
                <a:gd name="T2" fmla="*/ 1 w 200"/>
                <a:gd name="T3" fmla="*/ 80 h 84"/>
                <a:gd name="T4" fmla="*/ 5 w 200"/>
                <a:gd name="T5" fmla="*/ 72 h 84"/>
                <a:gd name="T6" fmla="*/ 12 w 200"/>
                <a:gd name="T7" fmla="*/ 60 h 84"/>
                <a:gd name="T8" fmla="*/ 22 w 200"/>
                <a:gd name="T9" fmla="*/ 45 h 84"/>
                <a:gd name="T10" fmla="*/ 33 w 200"/>
                <a:gd name="T11" fmla="*/ 30 h 84"/>
                <a:gd name="T12" fmla="*/ 48 w 200"/>
                <a:gd name="T13" fmla="*/ 17 h 84"/>
                <a:gd name="T14" fmla="*/ 65 w 200"/>
                <a:gd name="T15" fmla="*/ 7 h 84"/>
                <a:gd name="T16" fmla="*/ 86 w 200"/>
                <a:gd name="T17" fmla="*/ 1 h 84"/>
                <a:gd name="T18" fmla="*/ 88 w 200"/>
                <a:gd name="T19" fmla="*/ 1 h 84"/>
                <a:gd name="T20" fmla="*/ 96 w 200"/>
                <a:gd name="T21" fmla="*/ 0 h 84"/>
                <a:gd name="T22" fmla="*/ 108 w 200"/>
                <a:gd name="T23" fmla="*/ 0 h 84"/>
                <a:gd name="T24" fmla="*/ 123 w 200"/>
                <a:gd name="T25" fmla="*/ 2 h 84"/>
                <a:gd name="T26" fmla="*/ 140 w 200"/>
                <a:gd name="T27" fmla="*/ 8 h 84"/>
                <a:gd name="T28" fmla="*/ 159 w 200"/>
                <a:gd name="T29" fmla="*/ 18 h 84"/>
                <a:gd name="T30" fmla="*/ 179 w 200"/>
                <a:gd name="T31" fmla="*/ 33 h 84"/>
                <a:gd name="T32" fmla="*/ 200 w 200"/>
                <a:gd name="T33" fmla="*/ 56 h 84"/>
                <a:gd name="T34" fmla="*/ 199 w 200"/>
                <a:gd name="T35" fmla="*/ 55 h 84"/>
                <a:gd name="T36" fmla="*/ 196 w 200"/>
                <a:gd name="T37" fmla="*/ 54 h 84"/>
                <a:gd name="T38" fmla="*/ 190 w 200"/>
                <a:gd name="T39" fmla="*/ 52 h 84"/>
                <a:gd name="T40" fmla="*/ 182 w 200"/>
                <a:gd name="T41" fmla="*/ 48 h 84"/>
                <a:gd name="T42" fmla="*/ 172 w 200"/>
                <a:gd name="T43" fmla="*/ 45 h 84"/>
                <a:gd name="T44" fmla="*/ 162 w 200"/>
                <a:gd name="T45" fmla="*/ 42 h 84"/>
                <a:gd name="T46" fmla="*/ 149 w 200"/>
                <a:gd name="T47" fmla="*/ 40 h 84"/>
                <a:gd name="T48" fmla="*/ 136 w 200"/>
                <a:gd name="T49" fmla="*/ 38 h 84"/>
                <a:gd name="T50" fmla="*/ 121 w 200"/>
                <a:gd name="T51" fmla="*/ 37 h 84"/>
                <a:gd name="T52" fmla="*/ 106 w 200"/>
                <a:gd name="T53" fmla="*/ 37 h 84"/>
                <a:gd name="T54" fmla="*/ 88 w 200"/>
                <a:gd name="T55" fmla="*/ 39 h 84"/>
                <a:gd name="T56" fmla="*/ 71 w 200"/>
                <a:gd name="T57" fmla="*/ 44 h 84"/>
                <a:gd name="T58" fmla="*/ 54 w 200"/>
                <a:gd name="T59" fmla="*/ 49 h 84"/>
                <a:gd name="T60" fmla="*/ 35 w 200"/>
                <a:gd name="T61" fmla="*/ 57 h 84"/>
                <a:gd name="T62" fmla="*/ 18 w 200"/>
                <a:gd name="T63" fmla="*/ 69 h 84"/>
                <a:gd name="T64" fmla="*/ 0 w 200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84">
                  <a:moveTo>
                    <a:pt x="0" y="84"/>
                  </a:moveTo>
                  <a:lnTo>
                    <a:pt x="1" y="80"/>
                  </a:lnTo>
                  <a:lnTo>
                    <a:pt x="5" y="72"/>
                  </a:lnTo>
                  <a:lnTo>
                    <a:pt x="12" y="60"/>
                  </a:lnTo>
                  <a:lnTo>
                    <a:pt x="22" y="45"/>
                  </a:lnTo>
                  <a:lnTo>
                    <a:pt x="33" y="30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40" y="8"/>
                  </a:lnTo>
                  <a:lnTo>
                    <a:pt x="159" y="18"/>
                  </a:lnTo>
                  <a:lnTo>
                    <a:pt x="179" y="33"/>
                  </a:lnTo>
                  <a:lnTo>
                    <a:pt x="200" y="56"/>
                  </a:lnTo>
                  <a:lnTo>
                    <a:pt x="199" y="55"/>
                  </a:lnTo>
                  <a:lnTo>
                    <a:pt x="196" y="54"/>
                  </a:lnTo>
                  <a:lnTo>
                    <a:pt x="190" y="52"/>
                  </a:lnTo>
                  <a:lnTo>
                    <a:pt x="182" y="48"/>
                  </a:lnTo>
                  <a:lnTo>
                    <a:pt x="172" y="45"/>
                  </a:lnTo>
                  <a:lnTo>
                    <a:pt x="162" y="42"/>
                  </a:lnTo>
                  <a:lnTo>
                    <a:pt x="149" y="40"/>
                  </a:lnTo>
                  <a:lnTo>
                    <a:pt x="136" y="38"/>
                  </a:lnTo>
                  <a:lnTo>
                    <a:pt x="121" y="37"/>
                  </a:lnTo>
                  <a:lnTo>
                    <a:pt x="106" y="37"/>
                  </a:lnTo>
                  <a:lnTo>
                    <a:pt x="88" y="39"/>
                  </a:lnTo>
                  <a:lnTo>
                    <a:pt x="71" y="44"/>
                  </a:lnTo>
                  <a:lnTo>
                    <a:pt x="54" y="49"/>
                  </a:lnTo>
                  <a:lnTo>
                    <a:pt x="35" y="57"/>
                  </a:lnTo>
                  <a:lnTo>
                    <a:pt x="18" y="6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30"/>
            <p:cNvSpPr>
              <a:spLocks/>
            </p:cNvSpPr>
            <p:nvPr/>
          </p:nvSpPr>
          <p:spPr bwMode="auto">
            <a:xfrm>
              <a:off x="3387" y="1790"/>
              <a:ext cx="38" cy="68"/>
            </a:xfrm>
            <a:custGeom>
              <a:avLst/>
              <a:gdLst>
                <a:gd name="T0" fmla="*/ 27 w 56"/>
                <a:gd name="T1" fmla="*/ 0 h 93"/>
                <a:gd name="T2" fmla="*/ 32 w 56"/>
                <a:gd name="T3" fmla="*/ 2 h 93"/>
                <a:gd name="T4" fmla="*/ 43 w 56"/>
                <a:gd name="T5" fmla="*/ 11 h 93"/>
                <a:gd name="T6" fmla="*/ 53 w 56"/>
                <a:gd name="T7" fmla="*/ 31 h 93"/>
                <a:gd name="T8" fmla="*/ 56 w 56"/>
                <a:gd name="T9" fmla="*/ 62 h 93"/>
                <a:gd name="T10" fmla="*/ 55 w 56"/>
                <a:gd name="T11" fmla="*/ 63 h 93"/>
                <a:gd name="T12" fmla="*/ 53 w 56"/>
                <a:gd name="T13" fmla="*/ 68 h 93"/>
                <a:gd name="T14" fmla="*/ 49 w 56"/>
                <a:gd name="T15" fmla="*/ 74 h 93"/>
                <a:gd name="T16" fmla="*/ 43 w 56"/>
                <a:gd name="T17" fmla="*/ 81 h 93"/>
                <a:gd name="T18" fmla="*/ 35 w 56"/>
                <a:gd name="T19" fmla="*/ 86 h 93"/>
                <a:gd name="T20" fmla="*/ 26 w 56"/>
                <a:gd name="T21" fmla="*/ 91 h 93"/>
                <a:gd name="T22" fmla="*/ 14 w 56"/>
                <a:gd name="T23" fmla="*/ 93 h 93"/>
                <a:gd name="T24" fmla="*/ 0 w 56"/>
                <a:gd name="T25" fmla="*/ 92 h 93"/>
                <a:gd name="T26" fmla="*/ 1 w 56"/>
                <a:gd name="T27" fmla="*/ 89 h 93"/>
                <a:gd name="T28" fmla="*/ 5 w 56"/>
                <a:gd name="T29" fmla="*/ 81 h 93"/>
                <a:gd name="T30" fmla="*/ 11 w 56"/>
                <a:gd name="T31" fmla="*/ 68 h 93"/>
                <a:gd name="T32" fmla="*/ 17 w 56"/>
                <a:gd name="T33" fmla="*/ 53 h 93"/>
                <a:gd name="T34" fmla="*/ 23 w 56"/>
                <a:gd name="T35" fmla="*/ 37 h 93"/>
                <a:gd name="T36" fmla="*/ 27 w 56"/>
                <a:gd name="T37" fmla="*/ 22 h 93"/>
                <a:gd name="T38" fmla="*/ 30 w 56"/>
                <a:gd name="T39" fmla="*/ 9 h 93"/>
                <a:gd name="T40" fmla="*/ 27 w 56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3">
                  <a:moveTo>
                    <a:pt x="27" y="0"/>
                  </a:moveTo>
                  <a:lnTo>
                    <a:pt x="32" y="2"/>
                  </a:lnTo>
                  <a:lnTo>
                    <a:pt x="43" y="11"/>
                  </a:lnTo>
                  <a:lnTo>
                    <a:pt x="53" y="31"/>
                  </a:lnTo>
                  <a:lnTo>
                    <a:pt x="56" y="62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49" y="74"/>
                  </a:lnTo>
                  <a:lnTo>
                    <a:pt x="43" y="81"/>
                  </a:lnTo>
                  <a:lnTo>
                    <a:pt x="35" y="86"/>
                  </a:lnTo>
                  <a:lnTo>
                    <a:pt x="26" y="91"/>
                  </a:lnTo>
                  <a:lnTo>
                    <a:pt x="14" y="93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5" y="81"/>
                  </a:lnTo>
                  <a:lnTo>
                    <a:pt x="11" y="68"/>
                  </a:lnTo>
                  <a:lnTo>
                    <a:pt x="17" y="53"/>
                  </a:lnTo>
                  <a:lnTo>
                    <a:pt x="23" y="37"/>
                  </a:lnTo>
                  <a:lnTo>
                    <a:pt x="27" y="22"/>
                  </a:lnTo>
                  <a:lnTo>
                    <a:pt x="30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2108" y="1617"/>
              <a:ext cx="34" cy="59"/>
            </a:xfrm>
            <a:custGeom>
              <a:avLst/>
              <a:gdLst>
                <a:gd name="T0" fmla="*/ 25 w 51"/>
                <a:gd name="T1" fmla="*/ 0 h 83"/>
                <a:gd name="T2" fmla="*/ 30 w 51"/>
                <a:gd name="T3" fmla="*/ 2 h 83"/>
                <a:gd name="T4" fmla="*/ 39 w 51"/>
                <a:gd name="T5" fmla="*/ 10 h 83"/>
                <a:gd name="T6" fmla="*/ 49 w 51"/>
                <a:gd name="T7" fmla="*/ 28 h 83"/>
                <a:gd name="T8" fmla="*/ 51 w 51"/>
                <a:gd name="T9" fmla="*/ 55 h 83"/>
                <a:gd name="T10" fmla="*/ 50 w 51"/>
                <a:gd name="T11" fmla="*/ 56 h 83"/>
                <a:gd name="T12" fmla="*/ 49 w 51"/>
                <a:gd name="T13" fmla="*/ 60 h 83"/>
                <a:gd name="T14" fmla="*/ 45 w 51"/>
                <a:gd name="T15" fmla="*/ 66 h 83"/>
                <a:gd name="T16" fmla="*/ 39 w 51"/>
                <a:gd name="T17" fmla="*/ 71 h 83"/>
                <a:gd name="T18" fmla="*/ 32 w 51"/>
                <a:gd name="T19" fmla="*/ 76 h 83"/>
                <a:gd name="T20" fmla="*/ 24 w 51"/>
                <a:gd name="T21" fmla="*/ 81 h 83"/>
                <a:gd name="T22" fmla="*/ 13 w 51"/>
                <a:gd name="T23" fmla="*/ 83 h 83"/>
                <a:gd name="T24" fmla="*/ 0 w 51"/>
                <a:gd name="T25" fmla="*/ 82 h 83"/>
                <a:gd name="T26" fmla="*/ 5 w 51"/>
                <a:gd name="T27" fmla="*/ 71 h 83"/>
                <a:gd name="T28" fmla="*/ 16 w 51"/>
                <a:gd name="T29" fmla="*/ 46 h 83"/>
                <a:gd name="T30" fmla="*/ 25 w 51"/>
                <a:gd name="T31" fmla="*/ 20 h 83"/>
                <a:gd name="T32" fmla="*/ 25 w 51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3">
                  <a:moveTo>
                    <a:pt x="25" y="0"/>
                  </a:moveTo>
                  <a:lnTo>
                    <a:pt x="30" y="2"/>
                  </a:lnTo>
                  <a:lnTo>
                    <a:pt x="39" y="10"/>
                  </a:lnTo>
                  <a:lnTo>
                    <a:pt x="49" y="28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60"/>
                  </a:lnTo>
                  <a:lnTo>
                    <a:pt x="45" y="66"/>
                  </a:lnTo>
                  <a:lnTo>
                    <a:pt x="39" y="71"/>
                  </a:lnTo>
                  <a:lnTo>
                    <a:pt x="32" y="76"/>
                  </a:lnTo>
                  <a:lnTo>
                    <a:pt x="24" y="81"/>
                  </a:lnTo>
                  <a:lnTo>
                    <a:pt x="13" y="83"/>
                  </a:lnTo>
                  <a:lnTo>
                    <a:pt x="0" y="82"/>
                  </a:lnTo>
                  <a:lnTo>
                    <a:pt x="5" y="71"/>
                  </a:lnTo>
                  <a:lnTo>
                    <a:pt x="16" y="46"/>
                  </a:lnTo>
                  <a:lnTo>
                    <a:pt x="25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3137" y="1928"/>
              <a:ext cx="103" cy="117"/>
            </a:xfrm>
            <a:custGeom>
              <a:avLst/>
              <a:gdLst>
                <a:gd name="T0" fmla="*/ 0 w 156"/>
                <a:gd name="T1" fmla="*/ 25 h 164"/>
                <a:gd name="T2" fmla="*/ 6 w 156"/>
                <a:gd name="T3" fmla="*/ 27 h 164"/>
                <a:gd name="T4" fmla="*/ 20 w 156"/>
                <a:gd name="T5" fmla="*/ 31 h 164"/>
                <a:gd name="T6" fmla="*/ 41 w 156"/>
                <a:gd name="T7" fmla="*/ 40 h 164"/>
                <a:gd name="T8" fmla="*/ 66 w 156"/>
                <a:gd name="T9" fmla="*/ 53 h 164"/>
                <a:gd name="T10" fmla="*/ 92 w 156"/>
                <a:gd name="T11" fmla="*/ 71 h 164"/>
                <a:gd name="T12" fmla="*/ 117 w 156"/>
                <a:gd name="T13" fmla="*/ 96 h 164"/>
                <a:gd name="T14" fmla="*/ 137 w 156"/>
                <a:gd name="T15" fmla="*/ 127 h 164"/>
                <a:gd name="T16" fmla="*/ 152 w 156"/>
                <a:gd name="T17" fmla="*/ 164 h 164"/>
                <a:gd name="T18" fmla="*/ 153 w 156"/>
                <a:gd name="T19" fmla="*/ 160 h 164"/>
                <a:gd name="T20" fmla="*/ 155 w 156"/>
                <a:gd name="T21" fmla="*/ 152 h 164"/>
                <a:gd name="T22" fmla="*/ 156 w 156"/>
                <a:gd name="T23" fmla="*/ 138 h 164"/>
                <a:gd name="T24" fmla="*/ 156 w 156"/>
                <a:gd name="T25" fmla="*/ 120 h 164"/>
                <a:gd name="T26" fmla="*/ 153 w 156"/>
                <a:gd name="T27" fmla="*/ 99 h 164"/>
                <a:gd name="T28" fmla="*/ 146 w 156"/>
                <a:gd name="T29" fmla="*/ 74 h 164"/>
                <a:gd name="T30" fmla="*/ 136 w 156"/>
                <a:gd name="T31" fmla="*/ 47 h 164"/>
                <a:gd name="T32" fmla="*/ 120 w 156"/>
                <a:gd name="T33" fmla="*/ 20 h 164"/>
                <a:gd name="T34" fmla="*/ 118 w 156"/>
                <a:gd name="T35" fmla="*/ 17 h 164"/>
                <a:gd name="T36" fmla="*/ 110 w 156"/>
                <a:gd name="T37" fmla="*/ 13 h 164"/>
                <a:gd name="T38" fmla="*/ 98 w 156"/>
                <a:gd name="T39" fmla="*/ 7 h 164"/>
                <a:gd name="T40" fmla="*/ 82 w 156"/>
                <a:gd name="T41" fmla="*/ 2 h 164"/>
                <a:gd name="T42" fmla="*/ 64 w 156"/>
                <a:gd name="T43" fmla="*/ 0 h 164"/>
                <a:gd name="T44" fmla="*/ 44 w 156"/>
                <a:gd name="T45" fmla="*/ 1 h 164"/>
                <a:gd name="T46" fmla="*/ 22 w 156"/>
                <a:gd name="T47" fmla="*/ 9 h 164"/>
                <a:gd name="T48" fmla="*/ 0 w 156"/>
                <a:gd name="T49" fmla="*/ 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64">
                  <a:moveTo>
                    <a:pt x="0" y="25"/>
                  </a:moveTo>
                  <a:lnTo>
                    <a:pt x="6" y="27"/>
                  </a:lnTo>
                  <a:lnTo>
                    <a:pt x="20" y="31"/>
                  </a:lnTo>
                  <a:lnTo>
                    <a:pt x="41" y="40"/>
                  </a:lnTo>
                  <a:lnTo>
                    <a:pt x="66" y="53"/>
                  </a:lnTo>
                  <a:lnTo>
                    <a:pt x="92" y="71"/>
                  </a:lnTo>
                  <a:lnTo>
                    <a:pt x="117" y="96"/>
                  </a:lnTo>
                  <a:lnTo>
                    <a:pt x="137" y="127"/>
                  </a:lnTo>
                  <a:lnTo>
                    <a:pt x="152" y="164"/>
                  </a:lnTo>
                  <a:lnTo>
                    <a:pt x="153" y="160"/>
                  </a:lnTo>
                  <a:lnTo>
                    <a:pt x="155" y="152"/>
                  </a:lnTo>
                  <a:lnTo>
                    <a:pt x="156" y="138"/>
                  </a:lnTo>
                  <a:lnTo>
                    <a:pt x="156" y="120"/>
                  </a:lnTo>
                  <a:lnTo>
                    <a:pt x="153" y="99"/>
                  </a:lnTo>
                  <a:lnTo>
                    <a:pt x="146" y="74"/>
                  </a:lnTo>
                  <a:lnTo>
                    <a:pt x="136" y="47"/>
                  </a:lnTo>
                  <a:lnTo>
                    <a:pt x="120" y="20"/>
                  </a:lnTo>
                  <a:lnTo>
                    <a:pt x="118" y="17"/>
                  </a:lnTo>
                  <a:lnTo>
                    <a:pt x="110" y="13"/>
                  </a:lnTo>
                  <a:lnTo>
                    <a:pt x="98" y="7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4" y="1"/>
                  </a:lnTo>
                  <a:lnTo>
                    <a:pt x="22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2290" y="1821"/>
              <a:ext cx="66" cy="105"/>
            </a:xfrm>
            <a:custGeom>
              <a:avLst/>
              <a:gdLst>
                <a:gd name="T0" fmla="*/ 0 w 100"/>
                <a:gd name="T1" fmla="*/ 0 h 144"/>
                <a:gd name="T2" fmla="*/ 4 w 100"/>
                <a:gd name="T3" fmla="*/ 3 h 144"/>
                <a:gd name="T4" fmla="*/ 12 w 100"/>
                <a:gd name="T5" fmla="*/ 14 h 144"/>
                <a:gd name="T6" fmla="*/ 22 w 100"/>
                <a:gd name="T7" fmla="*/ 31 h 144"/>
                <a:gd name="T8" fmla="*/ 32 w 100"/>
                <a:gd name="T9" fmla="*/ 50 h 144"/>
                <a:gd name="T10" fmla="*/ 40 w 100"/>
                <a:gd name="T11" fmla="*/ 73 h 144"/>
                <a:gd name="T12" fmla="*/ 44 w 100"/>
                <a:gd name="T13" fmla="*/ 97 h 144"/>
                <a:gd name="T14" fmla="*/ 38 w 100"/>
                <a:gd name="T15" fmla="*/ 122 h 144"/>
                <a:gd name="T16" fmla="*/ 23 w 100"/>
                <a:gd name="T17" fmla="*/ 144 h 144"/>
                <a:gd name="T18" fmla="*/ 25 w 100"/>
                <a:gd name="T19" fmla="*/ 142 h 144"/>
                <a:gd name="T20" fmla="*/ 34 w 100"/>
                <a:gd name="T21" fmla="*/ 141 h 144"/>
                <a:gd name="T22" fmla="*/ 44 w 100"/>
                <a:gd name="T23" fmla="*/ 137 h 144"/>
                <a:gd name="T24" fmla="*/ 57 w 100"/>
                <a:gd name="T25" fmla="*/ 131 h 144"/>
                <a:gd name="T26" fmla="*/ 70 w 100"/>
                <a:gd name="T27" fmla="*/ 122 h 144"/>
                <a:gd name="T28" fmla="*/ 82 w 100"/>
                <a:gd name="T29" fmla="*/ 109 h 144"/>
                <a:gd name="T30" fmla="*/ 93 w 100"/>
                <a:gd name="T31" fmla="*/ 93 h 144"/>
                <a:gd name="T32" fmla="*/ 100 w 100"/>
                <a:gd name="T33" fmla="*/ 73 h 144"/>
                <a:gd name="T34" fmla="*/ 99 w 100"/>
                <a:gd name="T35" fmla="*/ 71 h 144"/>
                <a:gd name="T36" fmla="*/ 97 w 100"/>
                <a:gd name="T37" fmla="*/ 64 h 144"/>
                <a:gd name="T38" fmla="*/ 91 w 100"/>
                <a:gd name="T39" fmla="*/ 55 h 144"/>
                <a:gd name="T40" fmla="*/ 82 w 100"/>
                <a:gd name="T41" fmla="*/ 43 h 144"/>
                <a:gd name="T42" fmla="*/ 69 w 100"/>
                <a:gd name="T43" fmla="*/ 31 h 144"/>
                <a:gd name="T44" fmla="*/ 52 w 100"/>
                <a:gd name="T45" fmla="*/ 18 h 144"/>
                <a:gd name="T46" fmla="*/ 29 w 100"/>
                <a:gd name="T47" fmla="*/ 8 h 144"/>
                <a:gd name="T48" fmla="*/ 0 w 100"/>
                <a:gd name="T4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44">
                  <a:moveTo>
                    <a:pt x="0" y="0"/>
                  </a:moveTo>
                  <a:lnTo>
                    <a:pt x="4" y="3"/>
                  </a:lnTo>
                  <a:lnTo>
                    <a:pt x="12" y="14"/>
                  </a:lnTo>
                  <a:lnTo>
                    <a:pt x="22" y="31"/>
                  </a:lnTo>
                  <a:lnTo>
                    <a:pt x="32" y="50"/>
                  </a:lnTo>
                  <a:lnTo>
                    <a:pt x="40" y="73"/>
                  </a:lnTo>
                  <a:lnTo>
                    <a:pt x="44" y="97"/>
                  </a:lnTo>
                  <a:lnTo>
                    <a:pt x="38" y="122"/>
                  </a:lnTo>
                  <a:lnTo>
                    <a:pt x="23" y="144"/>
                  </a:lnTo>
                  <a:lnTo>
                    <a:pt x="25" y="142"/>
                  </a:lnTo>
                  <a:lnTo>
                    <a:pt x="34" y="141"/>
                  </a:lnTo>
                  <a:lnTo>
                    <a:pt x="44" y="137"/>
                  </a:lnTo>
                  <a:lnTo>
                    <a:pt x="57" y="131"/>
                  </a:lnTo>
                  <a:lnTo>
                    <a:pt x="70" y="122"/>
                  </a:lnTo>
                  <a:lnTo>
                    <a:pt x="82" y="109"/>
                  </a:lnTo>
                  <a:lnTo>
                    <a:pt x="93" y="93"/>
                  </a:lnTo>
                  <a:lnTo>
                    <a:pt x="100" y="73"/>
                  </a:lnTo>
                  <a:lnTo>
                    <a:pt x="99" y="71"/>
                  </a:lnTo>
                  <a:lnTo>
                    <a:pt x="97" y="64"/>
                  </a:lnTo>
                  <a:lnTo>
                    <a:pt x="91" y="55"/>
                  </a:lnTo>
                  <a:lnTo>
                    <a:pt x="82" y="43"/>
                  </a:lnTo>
                  <a:lnTo>
                    <a:pt x="69" y="31"/>
                  </a:lnTo>
                  <a:lnTo>
                    <a:pt x="52" y="18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2164" y="1842"/>
              <a:ext cx="116" cy="90"/>
            </a:xfrm>
            <a:custGeom>
              <a:avLst/>
              <a:gdLst>
                <a:gd name="T0" fmla="*/ 124 w 174"/>
                <a:gd name="T1" fmla="*/ 0 h 127"/>
                <a:gd name="T2" fmla="*/ 118 w 174"/>
                <a:gd name="T3" fmla="*/ 1 h 127"/>
                <a:gd name="T4" fmla="*/ 102 w 174"/>
                <a:gd name="T5" fmla="*/ 5 h 127"/>
                <a:gd name="T6" fmla="*/ 80 w 174"/>
                <a:gd name="T7" fmla="*/ 12 h 127"/>
                <a:gd name="T8" fmla="*/ 55 w 174"/>
                <a:gd name="T9" fmla="*/ 20 h 127"/>
                <a:gd name="T10" fmla="*/ 30 w 174"/>
                <a:gd name="T11" fmla="*/ 32 h 127"/>
                <a:gd name="T12" fmla="*/ 12 w 174"/>
                <a:gd name="T13" fmla="*/ 47 h 127"/>
                <a:gd name="T14" fmla="*/ 0 w 174"/>
                <a:gd name="T15" fmla="*/ 67 h 127"/>
                <a:gd name="T16" fmla="*/ 0 w 174"/>
                <a:gd name="T17" fmla="*/ 89 h 127"/>
                <a:gd name="T18" fmla="*/ 2 w 174"/>
                <a:gd name="T19" fmla="*/ 90 h 127"/>
                <a:gd name="T20" fmla="*/ 7 w 174"/>
                <a:gd name="T21" fmla="*/ 95 h 127"/>
                <a:gd name="T22" fmla="*/ 17 w 174"/>
                <a:gd name="T23" fmla="*/ 102 h 127"/>
                <a:gd name="T24" fmla="*/ 31 w 174"/>
                <a:gd name="T25" fmla="*/ 109 h 127"/>
                <a:gd name="T26" fmla="*/ 52 w 174"/>
                <a:gd name="T27" fmla="*/ 115 h 127"/>
                <a:gd name="T28" fmla="*/ 81 w 174"/>
                <a:gd name="T29" fmla="*/ 122 h 127"/>
                <a:gd name="T30" fmla="*/ 117 w 174"/>
                <a:gd name="T31" fmla="*/ 126 h 127"/>
                <a:gd name="T32" fmla="*/ 163 w 174"/>
                <a:gd name="T33" fmla="*/ 127 h 127"/>
                <a:gd name="T34" fmla="*/ 164 w 174"/>
                <a:gd name="T35" fmla="*/ 123 h 127"/>
                <a:gd name="T36" fmla="*/ 169 w 174"/>
                <a:gd name="T37" fmla="*/ 115 h 127"/>
                <a:gd name="T38" fmla="*/ 172 w 174"/>
                <a:gd name="T39" fmla="*/ 102 h 127"/>
                <a:gd name="T40" fmla="*/ 174 w 174"/>
                <a:gd name="T41" fmla="*/ 84 h 127"/>
                <a:gd name="T42" fmla="*/ 172 w 174"/>
                <a:gd name="T43" fmla="*/ 65 h 127"/>
                <a:gd name="T44" fmla="*/ 165 w 174"/>
                <a:gd name="T45" fmla="*/ 44 h 127"/>
                <a:gd name="T46" fmla="*/ 149 w 174"/>
                <a:gd name="T47" fmla="*/ 22 h 127"/>
                <a:gd name="T48" fmla="*/ 124 w 174"/>
                <a:gd name="T4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7">
                  <a:moveTo>
                    <a:pt x="124" y="0"/>
                  </a:moveTo>
                  <a:lnTo>
                    <a:pt x="118" y="1"/>
                  </a:lnTo>
                  <a:lnTo>
                    <a:pt x="102" y="5"/>
                  </a:lnTo>
                  <a:lnTo>
                    <a:pt x="80" y="12"/>
                  </a:lnTo>
                  <a:lnTo>
                    <a:pt x="55" y="20"/>
                  </a:lnTo>
                  <a:lnTo>
                    <a:pt x="30" y="32"/>
                  </a:lnTo>
                  <a:lnTo>
                    <a:pt x="12" y="47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90"/>
                  </a:lnTo>
                  <a:lnTo>
                    <a:pt x="7" y="95"/>
                  </a:lnTo>
                  <a:lnTo>
                    <a:pt x="17" y="102"/>
                  </a:lnTo>
                  <a:lnTo>
                    <a:pt x="31" y="109"/>
                  </a:lnTo>
                  <a:lnTo>
                    <a:pt x="52" y="115"/>
                  </a:lnTo>
                  <a:lnTo>
                    <a:pt x="81" y="122"/>
                  </a:lnTo>
                  <a:lnTo>
                    <a:pt x="117" y="126"/>
                  </a:lnTo>
                  <a:lnTo>
                    <a:pt x="163" y="127"/>
                  </a:lnTo>
                  <a:lnTo>
                    <a:pt x="164" y="123"/>
                  </a:lnTo>
                  <a:lnTo>
                    <a:pt x="169" y="115"/>
                  </a:lnTo>
                  <a:lnTo>
                    <a:pt x="172" y="102"/>
                  </a:lnTo>
                  <a:lnTo>
                    <a:pt x="174" y="84"/>
                  </a:lnTo>
                  <a:lnTo>
                    <a:pt x="172" y="65"/>
                  </a:lnTo>
                  <a:lnTo>
                    <a:pt x="165" y="44"/>
                  </a:lnTo>
                  <a:lnTo>
                    <a:pt x="149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2180" y="1858"/>
              <a:ext cx="64" cy="37"/>
            </a:xfrm>
            <a:custGeom>
              <a:avLst/>
              <a:gdLst>
                <a:gd name="T0" fmla="*/ 0 w 96"/>
                <a:gd name="T1" fmla="*/ 53 h 53"/>
                <a:gd name="T2" fmla="*/ 2 w 96"/>
                <a:gd name="T3" fmla="*/ 51 h 53"/>
                <a:gd name="T4" fmla="*/ 5 w 96"/>
                <a:gd name="T5" fmla="*/ 45 h 53"/>
                <a:gd name="T6" fmla="*/ 11 w 96"/>
                <a:gd name="T7" fmla="*/ 37 h 53"/>
                <a:gd name="T8" fmla="*/ 19 w 96"/>
                <a:gd name="T9" fmla="*/ 27 h 53"/>
                <a:gd name="T10" fmla="*/ 32 w 96"/>
                <a:gd name="T11" fmla="*/ 17 h 53"/>
                <a:gd name="T12" fmla="*/ 49 w 96"/>
                <a:gd name="T13" fmla="*/ 9 h 53"/>
                <a:gd name="T14" fmla="*/ 70 w 96"/>
                <a:gd name="T15" fmla="*/ 2 h 53"/>
                <a:gd name="T16" fmla="*/ 96 w 96"/>
                <a:gd name="T17" fmla="*/ 0 h 53"/>
                <a:gd name="T18" fmla="*/ 0 w 9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3">
                  <a:moveTo>
                    <a:pt x="0" y="53"/>
                  </a:moveTo>
                  <a:lnTo>
                    <a:pt x="2" y="51"/>
                  </a:lnTo>
                  <a:lnTo>
                    <a:pt x="5" y="45"/>
                  </a:lnTo>
                  <a:lnTo>
                    <a:pt x="11" y="37"/>
                  </a:lnTo>
                  <a:lnTo>
                    <a:pt x="19" y="27"/>
                  </a:lnTo>
                  <a:lnTo>
                    <a:pt x="32" y="17"/>
                  </a:lnTo>
                  <a:lnTo>
                    <a:pt x="49" y="9"/>
                  </a:lnTo>
                  <a:lnTo>
                    <a:pt x="70" y="2"/>
                  </a:lnTo>
                  <a:lnTo>
                    <a:pt x="96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2136" y="1770"/>
              <a:ext cx="108" cy="24"/>
            </a:xfrm>
            <a:custGeom>
              <a:avLst/>
              <a:gdLst>
                <a:gd name="T0" fmla="*/ 0 w 160"/>
                <a:gd name="T1" fmla="*/ 0 h 35"/>
                <a:gd name="T2" fmla="*/ 2 w 160"/>
                <a:gd name="T3" fmla="*/ 4 h 35"/>
                <a:gd name="T4" fmla="*/ 10 w 160"/>
                <a:gd name="T5" fmla="*/ 10 h 35"/>
                <a:gd name="T6" fmla="*/ 24 w 160"/>
                <a:gd name="T7" fmla="*/ 20 h 35"/>
                <a:gd name="T8" fmla="*/ 41 w 160"/>
                <a:gd name="T9" fmla="*/ 29 h 35"/>
                <a:gd name="T10" fmla="*/ 64 w 160"/>
                <a:gd name="T11" fmla="*/ 35 h 35"/>
                <a:gd name="T12" fmla="*/ 92 w 160"/>
                <a:gd name="T13" fmla="*/ 35 h 35"/>
                <a:gd name="T14" fmla="*/ 123 w 160"/>
                <a:gd name="T15" fmla="*/ 27 h 35"/>
                <a:gd name="T16" fmla="*/ 160 w 160"/>
                <a:gd name="T17" fmla="*/ 7 h 35"/>
                <a:gd name="T18" fmla="*/ 0 w 16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5">
                  <a:moveTo>
                    <a:pt x="0" y="0"/>
                  </a:moveTo>
                  <a:lnTo>
                    <a:pt x="2" y="4"/>
                  </a:lnTo>
                  <a:lnTo>
                    <a:pt x="10" y="10"/>
                  </a:lnTo>
                  <a:lnTo>
                    <a:pt x="24" y="20"/>
                  </a:lnTo>
                  <a:lnTo>
                    <a:pt x="41" y="29"/>
                  </a:lnTo>
                  <a:lnTo>
                    <a:pt x="64" y="35"/>
                  </a:lnTo>
                  <a:lnTo>
                    <a:pt x="92" y="35"/>
                  </a:lnTo>
                  <a:lnTo>
                    <a:pt x="123" y="27"/>
                  </a:lnTo>
                  <a:lnTo>
                    <a:pt x="16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3018" y="1207"/>
              <a:ext cx="68" cy="121"/>
            </a:xfrm>
            <a:custGeom>
              <a:avLst/>
              <a:gdLst>
                <a:gd name="T0" fmla="*/ 0 w 102"/>
                <a:gd name="T1" fmla="*/ 163 h 169"/>
                <a:gd name="T2" fmla="*/ 79 w 102"/>
                <a:gd name="T3" fmla="*/ 169 h 169"/>
                <a:gd name="T4" fmla="*/ 102 w 102"/>
                <a:gd name="T5" fmla="*/ 0 h 169"/>
                <a:gd name="T6" fmla="*/ 0 w 102"/>
                <a:gd name="T7" fmla="*/ 16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69">
                  <a:moveTo>
                    <a:pt x="0" y="163"/>
                  </a:moveTo>
                  <a:lnTo>
                    <a:pt x="79" y="169"/>
                  </a:lnTo>
                  <a:lnTo>
                    <a:pt x="102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3173" y="2175"/>
              <a:ext cx="346" cy="80"/>
            </a:xfrm>
            <a:custGeom>
              <a:avLst/>
              <a:gdLst>
                <a:gd name="T0" fmla="*/ 518 w 519"/>
                <a:gd name="T1" fmla="*/ 35 h 110"/>
                <a:gd name="T2" fmla="*/ 507 w 519"/>
                <a:gd name="T3" fmla="*/ 40 h 110"/>
                <a:gd name="T4" fmla="*/ 487 w 519"/>
                <a:gd name="T5" fmla="*/ 48 h 110"/>
                <a:gd name="T6" fmla="*/ 458 w 519"/>
                <a:gd name="T7" fmla="*/ 55 h 110"/>
                <a:gd name="T8" fmla="*/ 421 w 519"/>
                <a:gd name="T9" fmla="*/ 58 h 110"/>
                <a:gd name="T10" fmla="*/ 377 w 519"/>
                <a:gd name="T11" fmla="*/ 56 h 110"/>
                <a:gd name="T12" fmla="*/ 326 w 519"/>
                <a:gd name="T13" fmla="*/ 43 h 110"/>
                <a:gd name="T14" fmla="*/ 271 w 519"/>
                <a:gd name="T15" fmla="*/ 18 h 110"/>
                <a:gd name="T16" fmla="*/ 241 w 519"/>
                <a:gd name="T17" fmla="*/ 1 h 110"/>
                <a:gd name="T18" fmla="*/ 230 w 519"/>
                <a:gd name="T19" fmla="*/ 11 h 110"/>
                <a:gd name="T20" fmla="*/ 199 w 519"/>
                <a:gd name="T21" fmla="*/ 23 h 110"/>
                <a:gd name="T22" fmla="*/ 140 w 519"/>
                <a:gd name="T23" fmla="*/ 27 h 110"/>
                <a:gd name="T24" fmla="*/ 101 w 519"/>
                <a:gd name="T25" fmla="*/ 25 h 110"/>
                <a:gd name="T26" fmla="*/ 120 w 519"/>
                <a:gd name="T27" fmla="*/ 35 h 110"/>
                <a:gd name="T28" fmla="*/ 162 w 519"/>
                <a:gd name="T29" fmla="*/ 47 h 110"/>
                <a:gd name="T30" fmla="*/ 227 w 519"/>
                <a:gd name="T31" fmla="*/ 53 h 110"/>
                <a:gd name="T32" fmla="*/ 269 w 519"/>
                <a:gd name="T33" fmla="*/ 50 h 110"/>
                <a:gd name="T34" fmla="*/ 268 w 519"/>
                <a:gd name="T35" fmla="*/ 54 h 110"/>
                <a:gd name="T36" fmla="*/ 263 w 519"/>
                <a:gd name="T37" fmla="*/ 60 h 110"/>
                <a:gd name="T38" fmla="*/ 250 w 519"/>
                <a:gd name="T39" fmla="*/ 65 h 110"/>
                <a:gd name="T40" fmla="*/ 226 w 519"/>
                <a:gd name="T41" fmla="*/ 71 h 110"/>
                <a:gd name="T42" fmla="*/ 187 w 519"/>
                <a:gd name="T43" fmla="*/ 76 h 110"/>
                <a:gd name="T44" fmla="*/ 129 w 519"/>
                <a:gd name="T45" fmla="*/ 77 h 110"/>
                <a:gd name="T46" fmla="*/ 50 w 519"/>
                <a:gd name="T47" fmla="*/ 73 h 110"/>
                <a:gd name="T48" fmla="*/ 5 w 519"/>
                <a:gd name="T49" fmla="*/ 71 h 110"/>
                <a:gd name="T50" fmla="*/ 38 w 519"/>
                <a:gd name="T51" fmla="*/ 79 h 110"/>
                <a:gd name="T52" fmla="*/ 96 w 519"/>
                <a:gd name="T53" fmla="*/ 92 h 110"/>
                <a:gd name="T54" fmla="*/ 172 w 519"/>
                <a:gd name="T55" fmla="*/ 103 h 110"/>
                <a:gd name="T56" fmla="*/ 257 w 519"/>
                <a:gd name="T57" fmla="*/ 110 h 110"/>
                <a:gd name="T58" fmla="*/ 345 w 519"/>
                <a:gd name="T59" fmla="*/ 108 h 110"/>
                <a:gd name="T60" fmla="*/ 426 w 519"/>
                <a:gd name="T61" fmla="*/ 92 h 110"/>
                <a:gd name="T62" fmla="*/ 493 w 519"/>
                <a:gd name="T6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9" h="110">
                  <a:moveTo>
                    <a:pt x="519" y="34"/>
                  </a:moveTo>
                  <a:lnTo>
                    <a:pt x="518" y="35"/>
                  </a:lnTo>
                  <a:lnTo>
                    <a:pt x="513" y="38"/>
                  </a:lnTo>
                  <a:lnTo>
                    <a:pt x="507" y="40"/>
                  </a:lnTo>
                  <a:lnTo>
                    <a:pt x="498" y="45"/>
                  </a:lnTo>
                  <a:lnTo>
                    <a:pt x="487" y="48"/>
                  </a:lnTo>
                  <a:lnTo>
                    <a:pt x="473" y="52"/>
                  </a:lnTo>
                  <a:lnTo>
                    <a:pt x="458" y="55"/>
                  </a:lnTo>
                  <a:lnTo>
                    <a:pt x="441" y="57"/>
                  </a:lnTo>
                  <a:lnTo>
                    <a:pt x="421" y="58"/>
                  </a:lnTo>
                  <a:lnTo>
                    <a:pt x="400" y="58"/>
                  </a:lnTo>
                  <a:lnTo>
                    <a:pt x="377" y="56"/>
                  </a:lnTo>
                  <a:lnTo>
                    <a:pt x="353" y="50"/>
                  </a:lnTo>
                  <a:lnTo>
                    <a:pt x="326" y="43"/>
                  </a:lnTo>
                  <a:lnTo>
                    <a:pt x="300" y="32"/>
                  </a:lnTo>
                  <a:lnTo>
                    <a:pt x="271" y="18"/>
                  </a:lnTo>
                  <a:lnTo>
                    <a:pt x="242" y="0"/>
                  </a:lnTo>
                  <a:lnTo>
                    <a:pt x="241" y="1"/>
                  </a:lnTo>
                  <a:lnTo>
                    <a:pt x="238" y="5"/>
                  </a:lnTo>
                  <a:lnTo>
                    <a:pt x="230" y="11"/>
                  </a:lnTo>
                  <a:lnTo>
                    <a:pt x="217" y="17"/>
                  </a:lnTo>
                  <a:lnTo>
                    <a:pt x="199" y="23"/>
                  </a:lnTo>
                  <a:lnTo>
                    <a:pt x="173" y="26"/>
                  </a:lnTo>
                  <a:lnTo>
                    <a:pt x="140" y="27"/>
                  </a:lnTo>
                  <a:lnTo>
                    <a:pt x="98" y="24"/>
                  </a:lnTo>
                  <a:lnTo>
                    <a:pt x="101" y="25"/>
                  </a:lnTo>
                  <a:lnTo>
                    <a:pt x="109" y="30"/>
                  </a:lnTo>
                  <a:lnTo>
                    <a:pt x="120" y="35"/>
                  </a:lnTo>
                  <a:lnTo>
                    <a:pt x="139" y="41"/>
                  </a:lnTo>
                  <a:lnTo>
                    <a:pt x="162" y="47"/>
                  </a:lnTo>
                  <a:lnTo>
                    <a:pt x="192" y="50"/>
                  </a:lnTo>
                  <a:lnTo>
                    <a:pt x="227" y="53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68" y="54"/>
                  </a:lnTo>
                  <a:lnTo>
                    <a:pt x="267" y="56"/>
                  </a:lnTo>
                  <a:lnTo>
                    <a:pt x="263" y="60"/>
                  </a:lnTo>
                  <a:lnTo>
                    <a:pt x="259" y="63"/>
                  </a:lnTo>
                  <a:lnTo>
                    <a:pt x="250" y="65"/>
                  </a:lnTo>
                  <a:lnTo>
                    <a:pt x="240" y="69"/>
                  </a:lnTo>
                  <a:lnTo>
                    <a:pt x="226" y="71"/>
                  </a:lnTo>
                  <a:lnTo>
                    <a:pt x="209" y="73"/>
                  </a:lnTo>
                  <a:lnTo>
                    <a:pt x="187" y="76"/>
                  </a:lnTo>
                  <a:lnTo>
                    <a:pt x="161" y="77"/>
                  </a:lnTo>
                  <a:lnTo>
                    <a:pt x="129" y="77"/>
                  </a:lnTo>
                  <a:lnTo>
                    <a:pt x="93" y="76"/>
                  </a:lnTo>
                  <a:lnTo>
                    <a:pt x="50" y="73"/>
                  </a:lnTo>
                  <a:lnTo>
                    <a:pt x="0" y="70"/>
                  </a:lnTo>
                  <a:lnTo>
                    <a:pt x="5" y="71"/>
                  </a:lnTo>
                  <a:lnTo>
                    <a:pt x="18" y="75"/>
                  </a:lnTo>
                  <a:lnTo>
                    <a:pt x="38" y="79"/>
                  </a:lnTo>
                  <a:lnTo>
                    <a:pt x="65" y="85"/>
                  </a:lnTo>
                  <a:lnTo>
                    <a:pt x="96" y="92"/>
                  </a:lnTo>
                  <a:lnTo>
                    <a:pt x="133" y="98"/>
                  </a:lnTo>
                  <a:lnTo>
                    <a:pt x="172" y="103"/>
                  </a:lnTo>
                  <a:lnTo>
                    <a:pt x="215" y="107"/>
                  </a:lnTo>
                  <a:lnTo>
                    <a:pt x="257" y="110"/>
                  </a:lnTo>
                  <a:lnTo>
                    <a:pt x="301" y="110"/>
                  </a:lnTo>
                  <a:lnTo>
                    <a:pt x="345" y="108"/>
                  </a:lnTo>
                  <a:lnTo>
                    <a:pt x="386" y="102"/>
                  </a:lnTo>
                  <a:lnTo>
                    <a:pt x="426" y="92"/>
                  </a:lnTo>
                  <a:lnTo>
                    <a:pt x="462" y="78"/>
                  </a:lnTo>
                  <a:lnTo>
                    <a:pt x="493" y="58"/>
                  </a:lnTo>
                  <a:lnTo>
                    <a:pt x="5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3084" y="2022"/>
              <a:ext cx="24" cy="67"/>
            </a:xfrm>
            <a:custGeom>
              <a:avLst/>
              <a:gdLst>
                <a:gd name="T0" fmla="*/ 35 w 35"/>
                <a:gd name="T1" fmla="*/ 0 h 95"/>
                <a:gd name="T2" fmla="*/ 33 w 35"/>
                <a:gd name="T3" fmla="*/ 0 h 95"/>
                <a:gd name="T4" fmla="*/ 25 w 35"/>
                <a:gd name="T5" fmla="*/ 2 h 95"/>
                <a:gd name="T6" fmla="*/ 17 w 35"/>
                <a:gd name="T7" fmla="*/ 6 h 95"/>
                <a:gd name="T8" fmla="*/ 8 w 35"/>
                <a:gd name="T9" fmla="*/ 13 h 95"/>
                <a:gd name="T10" fmla="*/ 2 w 35"/>
                <a:gd name="T11" fmla="*/ 23 h 95"/>
                <a:gd name="T12" fmla="*/ 0 w 35"/>
                <a:gd name="T13" fmla="*/ 41 h 95"/>
                <a:gd name="T14" fmla="*/ 5 w 35"/>
                <a:gd name="T15" fmla="*/ 64 h 95"/>
                <a:gd name="T16" fmla="*/ 19 w 35"/>
                <a:gd name="T17" fmla="*/ 95 h 95"/>
                <a:gd name="T18" fmla="*/ 35 w 35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5">
                  <a:moveTo>
                    <a:pt x="35" y="0"/>
                  </a:moveTo>
                  <a:lnTo>
                    <a:pt x="33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3"/>
                  </a:lnTo>
                  <a:lnTo>
                    <a:pt x="2" y="23"/>
                  </a:lnTo>
                  <a:lnTo>
                    <a:pt x="0" y="41"/>
                  </a:lnTo>
                  <a:lnTo>
                    <a:pt x="5" y="64"/>
                  </a:lnTo>
                  <a:lnTo>
                    <a:pt x="19" y="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3126" y="1440"/>
              <a:ext cx="122" cy="274"/>
            </a:xfrm>
            <a:custGeom>
              <a:avLst/>
              <a:gdLst>
                <a:gd name="T0" fmla="*/ 181 w 181"/>
                <a:gd name="T1" fmla="*/ 0 h 382"/>
                <a:gd name="T2" fmla="*/ 175 w 181"/>
                <a:gd name="T3" fmla="*/ 7 h 382"/>
                <a:gd name="T4" fmla="*/ 159 w 181"/>
                <a:gd name="T5" fmla="*/ 29 h 382"/>
                <a:gd name="T6" fmla="*/ 135 w 181"/>
                <a:gd name="T7" fmla="*/ 63 h 382"/>
                <a:gd name="T8" fmla="*/ 107 w 181"/>
                <a:gd name="T9" fmla="*/ 109 h 382"/>
                <a:gd name="T10" fmla="*/ 76 w 181"/>
                <a:gd name="T11" fmla="*/ 164 h 382"/>
                <a:gd name="T12" fmla="*/ 47 w 181"/>
                <a:gd name="T13" fmla="*/ 230 h 382"/>
                <a:gd name="T14" fmla="*/ 21 w 181"/>
                <a:gd name="T15" fmla="*/ 302 h 382"/>
                <a:gd name="T16" fmla="*/ 0 w 181"/>
                <a:gd name="T17" fmla="*/ 382 h 382"/>
                <a:gd name="T18" fmla="*/ 0 w 181"/>
                <a:gd name="T19" fmla="*/ 380 h 382"/>
                <a:gd name="T20" fmla="*/ 0 w 181"/>
                <a:gd name="T21" fmla="*/ 373 h 382"/>
                <a:gd name="T22" fmla="*/ 0 w 181"/>
                <a:gd name="T23" fmla="*/ 362 h 382"/>
                <a:gd name="T24" fmla="*/ 0 w 181"/>
                <a:gd name="T25" fmla="*/ 347 h 382"/>
                <a:gd name="T26" fmla="*/ 3 w 181"/>
                <a:gd name="T27" fmla="*/ 330 h 382"/>
                <a:gd name="T28" fmla="*/ 5 w 181"/>
                <a:gd name="T29" fmla="*/ 309 h 382"/>
                <a:gd name="T30" fmla="*/ 9 w 181"/>
                <a:gd name="T31" fmla="*/ 285 h 382"/>
                <a:gd name="T32" fmla="*/ 16 w 181"/>
                <a:gd name="T33" fmla="*/ 259 h 382"/>
                <a:gd name="T34" fmla="*/ 26 w 181"/>
                <a:gd name="T35" fmla="*/ 231 h 382"/>
                <a:gd name="T36" fmla="*/ 37 w 181"/>
                <a:gd name="T37" fmla="*/ 201 h 382"/>
                <a:gd name="T38" fmla="*/ 51 w 181"/>
                <a:gd name="T39" fmla="*/ 169 h 382"/>
                <a:gd name="T40" fmla="*/ 69 w 181"/>
                <a:gd name="T41" fmla="*/ 136 h 382"/>
                <a:gd name="T42" fmla="*/ 91 w 181"/>
                <a:gd name="T43" fmla="*/ 103 h 382"/>
                <a:gd name="T44" fmla="*/ 117 w 181"/>
                <a:gd name="T45" fmla="*/ 68 h 382"/>
                <a:gd name="T46" fmla="*/ 147 w 181"/>
                <a:gd name="T47" fmla="*/ 35 h 382"/>
                <a:gd name="T48" fmla="*/ 181 w 181"/>
                <a:gd name="T4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382">
                  <a:moveTo>
                    <a:pt x="181" y="0"/>
                  </a:moveTo>
                  <a:lnTo>
                    <a:pt x="175" y="7"/>
                  </a:lnTo>
                  <a:lnTo>
                    <a:pt x="159" y="29"/>
                  </a:lnTo>
                  <a:lnTo>
                    <a:pt x="135" y="63"/>
                  </a:lnTo>
                  <a:lnTo>
                    <a:pt x="107" y="109"/>
                  </a:lnTo>
                  <a:lnTo>
                    <a:pt x="76" y="164"/>
                  </a:lnTo>
                  <a:lnTo>
                    <a:pt x="47" y="230"/>
                  </a:lnTo>
                  <a:lnTo>
                    <a:pt x="21" y="302"/>
                  </a:lnTo>
                  <a:lnTo>
                    <a:pt x="0" y="382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3" y="330"/>
                  </a:lnTo>
                  <a:lnTo>
                    <a:pt x="5" y="309"/>
                  </a:lnTo>
                  <a:lnTo>
                    <a:pt x="9" y="285"/>
                  </a:lnTo>
                  <a:lnTo>
                    <a:pt x="16" y="259"/>
                  </a:lnTo>
                  <a:lnTo>
                    <a:pt x="26" y="231"/>
                  </a:lnTo>
                  <a:lnTo>
                    <a:pt x="37" y="201"/>
                  </a:lnTo>
                  <a:lnTo>
                    <a:pt x="51" y="169"/>
                  </a:lnTo>
                  <a:lnTo>
                    <a:pt x="69" y="136"/>
                  </a:lnTo>
                  <a:lnTo>
                    <a:pt x="91" y="103"/>
                  </a:lnTo>
                  <a:lnTo>
                    <a:pt x="117" y="68"/>
                  </a:lnTo>
                  <a:lnTo>
                    <a:pt x="147" y="3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1"/>
            <p:cNvSpPr>
              <a:spLocks/>
            </p:cNvSpPr>
            <p:nvPr/>
          </p:nvSpPr>
          <p:spPr bwMode="auto">
            <a:xfrm>
              <a:off x="2373" y="1762"/>
              <a:ext cx="351" cy="28"/>
            </a:xfrm>
            <a:custGeom>
              <a:avLst/>
              <a:gdLst>
                <a:gd name="T0" fmla="*/ 0 w 525"/>
                <a:gd name="T1" fmla="*/ 37 h 37"/>
                <a:gd name="T2" fmla="*/ 3 w 525"/>
                <a:gd name="T3" fmla="*/ 37 h 37"/>
                <a:gd name="T4" fmla="*/ 12 w 525"/>
                <a:gd name="T5" fmla="*/ 36 h 37"/>
                <a:gd name="T6" fmla="*/ 28 w 525"/>
                <a:gd name="T7" fmla="*/ 33 h 37"/>
                <a:gd name="T8" fmla="*/ 49 w 525"/>
                <a:gd name="T9" fmla="*/ 32 h 37"/>
                <a:gd name="T10" fmla="*/ 74 w 525"/>
                <a:gd name="T11" fmla="*/ 30 h 37"/>
                <a:gd name="T12" fmla="*/ 104 w 525"/>
                <a:gd name="T13" fmla="*/ 26 h 37"/>
                <a:gd name="T14" fmla="*/ 138 w 525"/>
                <a:gd name="T15" fmla="*/ 24 h 37"/>
                <a:gd name="T16" fmla="*/ 175 w 525"/>
                <a:gd name="T17" fmla="*/ 22 h 37"/>
                <a:gd name="T18" fmla="*/ 215 w 525"/>
                <a:gd name="T19" fmla="*/ 19 h 37"/>
                <a:gd name="T20" fmla="*/ 256 w 525"/>
                <a:gd name="T21" fmla="*/ 17 h 37"/>
                <a:gd name="T22" fmla="*/ 300 w 525"/>
                <a:gd name="T23" fmla="*/ 16 h 37"/>
                <a:gd name="T24" fmla="*/ 345 w 525"/>
                <a:gd name="T25" fmla="*/ 15 h 37"/>
                <a:gd name="T26" fmla="*/ 390 w 525"/>
                <a:gd name="T27" fmla="*/ 14 h 37"/>
                <a:gd name="T28" fmla="*/ 435 w 525"/>
                <a:gd name="T29" fmla="*/ 14 h 37"/>
                <a:gd name="T30" fmla="*/ 481 w 525"/>
                <a:gd name="T31" fmla="*/ 15 h 37"/>
                <a:gd name="T32" fmla="*/ 525 w 525"/>
                <a:gd name="T33" fmla="*/ 17 h 37"/>
                <a:gd name="T34" fmla="*/ 521 w 525"/>
                <a:gd name="T35" fmla="*/ 17 h 37"/>
                <a:gd name="T36" fmla="*/ 512 w 525"/>
                <a:gd name="T37" fmla="*/ 15 h 37"/>
                <a:gd name="T38" fmla="*/ 496 w 525"/>
                <a:gd name="T39" fmla="*/ 13 h 37"/>
                <a:gd name="T40" fmla="*/ 475 w 525"/>
                <a:gd name="T41" fmla="*/ 10 h 37"/>
                <a:gd name="T42" fmla="*/ 450 w 525"/>
                <a:gd name="T43" fmla="*/ 8 h 37"/>
                <a:gd name="T44" fmla="*/ 419 w 525"/>
                <a:gd name="T45" fmla="*/ 6 h 37"/>
                <a:gd name="T46" fmla="*/ 385 w 525"/>
                <a:gd name="T47" fmla="*/ 3 h 37"/>
                <a:gd name="T48" fmla="*/ 349 w 525"/>
                <a:gd name="T49" fmla="*/ 1 h 37"/>
                <a:gd name="T50" fmla="*/ 309 w 525"/>
                <a:gd name="T51" fmla="*/ 0 h 37"/>
                <a:gd name="T52" fmla="*/ 267 w 525"/>
                <a:gd name="T53" fmla="*/ 0 h 37"/>
                <a:gd name="T54" fmla="*/ 223 w 525"/>
                <a:gd name="T55" fmla="*/ 1 h 37"/>
                <a:gd name="T56" fmla="*/ 179 w 525"/>
                <a:gd name="T57" fmla="*/ 4 h 37"/>
                <a:gd name="T58" fmla="*/ 133 w 525"/>
                <a:gd name="T59" fmla="*/ 9 h 37"/>
                <a:gd name="T60" fmla="*/ 88 w 525"/>
                <a:gd name="T61" fmla="*/ 16 h 37"/>
                <a:gd name="T62" fmla="*/ 43 w 525"/>
                <a:gd name="T63" fmla="*/ 25 h 37"/>
                <a:gd name="T64" fmla="*/ 0 w 525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5" h="37">
                  <a:moveTo>
                    <a:pt x="0" y="37"/>
                  </a:moveTo>
                  <a:lnTo>
                    <a:pt x="3" y="37"/>
                  </a:lnTo>
                  <a:lnTo>
                    <a:pt x="12" y="36"/>
                  </a:lnTo>
                  <a:lnTo>
                    <a:pt x="28" y="33"/>
                  </a:lnTo>
                  <a:lnTo>
                    <a:pt x="49" y="32"/>
                  </a:lnTo>
                  <a:lnTo>
                    <a:pt x="74" y="30"/>
                  </a:lnTo>
                  <a:lnTo>
                    <a:pt x="104" y="26"/>
                  </a:lnTo>
                  <a:lnTo>
                    <a:pt x="138" y="24"/>
                  </a:lnTo>
                  <a:lnTo>
                    <a:pt x="175" y="22"/>
                  </a:lnTo>
                  <a:lnTo>
                    <a:pt x="215" y="19"/>
                  </a:lnTo>
                  <a:lnTo>
                    <a:pt x="256" y="17"/>
                  </a:lnTo>
                  <a:lnTo>
                    <a:pt x="300" y="16"/>
                  </a:lnTo>
                  <a:lnTo>
                    <a:pt x="345" y="15"/>
                  </a:lnTo>
                  <a:lnTo>
                    <a:pt x="390" y="14"/>
                  </a:lnTo>
                  <a:lnTo>
                    <a:pt x="435" y="14"/>
                  </a:lnTo>
                  <a:lnTo>
                    <a:pt x="481" y="15"/>
                  </a:lnTo>
                  <a:lnTo>
                    <a:pt x="525" y="17"/>
                  </a:lnTo>
                  <a:lnTo>
                    <a:pt x="521" y="17"/>
                  </a:lnTo>
                  <a:lnTo>
                    <a:pt x="512" y="15"/>
                  </a:lnTo>
                  <a:lnTo>
                    <a:pt x="496" y="13"/>
                  </a:lnTo>
                  <a:lnTo>
                    <a:pt x="475" y="10"/>
                  </a:lnTo>
                  <a:lnTo>
                    <a:pt x="450" y="8"/>
                  </a:lnTo>
                  <a:lnTo>
                    <a:pt x="419" y="6"/>
                  </a:lnTo>
                  <a:lnTo>
                    <a:pt x="385" y="3"/>
                  </a:lnTo>
                  <a:lnTo>
                    <a:pt x="349" y="1"/>
                  </a:lnTo>
                  <a:lnTo>
                    <a:pt x="309" y="0"/>
                  </a:lnTo>
                  <a:lnTo>
                    <a:pt x="267" y="0"/>
                  </a:lnTo>
                  <a:lnTo>
                    <a:pt x="223" y="1"/>
                  </a:lnTo>
                  <a:lnTo>
                    <a:pt x="179" y="4"/>
                  </a:lnTo>
                  <a:lnTo>
                    <a:pt x="133" y="9"/>
                  </a:lnTo>
                  <a:lnTo>
                    <a:pt x="88" y="16"/>
                  </a:lnTo>
                  <a:lnTo>
                    <a:pt x="43" y="2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2"/>
            <p:cNvSpPr>
              <a:spLocks/>
            </p:cNvSpPr>
            <p:nvPr/>
          </p:nvSpPr>
          <p:spPr bwMode="auto">
            <a:xfrm>
              <a:off x="2657" y="1559"/>
              <a:ext cx="171" cy="82"/>
            </a:xfrm>
            <a:custGeom>
              <a:avLst/>
              <a:gdLst>
                <a:gd name="T0" fmla="*/ 145 w 255"/>
                <a:gd name="T1" fmla="*/ 112 h 112"/>
                <a:gd name="T2" fmla="*/ 170 w 255"/>
                <a:gd name="T3" fmla="*/ 112 h 112"/>
                <a:gd name="T4" fmla="*/ 192 w 255"/>
                <a:gd name="T5" fmla="*/ 110 h 112"/>
                <a:gd name="T6" fmla="*/ 213 w 255"/>
                <a:gd name="T7" fmla="*/ 105 h 112"/>
                <a:gd name="T8" fmla="*/ 229 w 255"/>
                <a:gd name="T9" fmla="*/ 99 h 112"/>
                <a:gd name="T10" fmla="*/ 242 w 255"/>
                <a:gd name="T11" fmla="*/ 91 h 112"/>
                <a:gd name="T12" fmla="*/ 251 w 255"/>
                <a:gd name="T13" fmla="*/ 83 h 112"/>
                <a:gd name="T14" fmla="*/ 255 w 255"/>
                <a:gd name="T15" fmla="*/ 73 h 112"/>
                <a:gd name="T16" fmla="*/ 254 w 255"/>
                <a:gd name="T17" fmla="*/ 61 h 112"/>
                <a:gd name="T18" fmla="*/ 249 w 255"/>
                <a:gd name="T19" fmla="*/ 50 h 112"/>
                <a:gd name="T20" fmla="*/ 237 w 255"/>
                <a:gd name="T21" fmla="*/ 39 h 112"/>
                <a:gd name="T22" fmla="*/ 223 w 255"/>
                <a:gd name="T23" fmla="*/ 29 h 112"/>
                <a:gd name="T24" fmla="*/ 205 w 255"/>
                <a:gd name="T25" fmla="*/ 20 h 112"/>
                <a:gd name="T26" fmla="*/ 184 w 255"/>
                <a:gd name="T27" fmla="*/ 13 h 112"/>
                <a:gd name="T28" fmla="*/ 161 w 255"/>
                <a:gd name="T29" fmla="*/ 7 h 112"/>
                <a:gd name="T30" fmla="*/ 137 w 255"/>
                <a:gd name="T31" fmla="*/ 3 h 112"/>
                <a:gd name="T32" fmla="*/ 110 w 255"/>
                <a:gd name="T33" fmla="*/ 0 h 112"/>
                <a:gd name="T34" fmla="*/ 85 w 255"/>
                <a:gd name="T35" fmla="*/ 0 h 112"/>
                <a:gd name="T36" fmla="*/ 63 w 255"/>
                <a:gd name="T37" fmla="*/ 3 h 112"/>
                <a:gd name="T38" fmla="*/ 42 w 255"/>
                <a:gd name="T39" fmla="*/ 7 h 112"/>
                <a:gd name="T40" fmla="*/ 26 w 255"/>
                <a:gd name="T41" fmla="*/ 13 h 112"/>
                <a:gd name="T42" fmla="*/ 14 w 255"/>
                <a:gd name="T43" fmla="*/ 21 h 112"/>
                <a:gd name="T44" fmla="*/ 4 w 255"/>
                <a:gd name="T45" fmla="*/ 29 h 112"/>
                <a:gd name="T46" fmla="*/ 0 w 255"/>
                <a:gd name="T47" fmla="*/ 39 h 112"/>
                <a:gd name="T48" fmla="*/ 1 w 255"/>
                <a:gd name="T49" fmla="*/ 51 h 112"/>
                <a:gd name="T50" fmla="*/ 7 w 255"/>
                <a:gd name="T51" fmla="*/ 63 h 112"/>
                <a:gd name="T52" fmla="*/ 17 w 255"/>
                <a:gd name="T53" fmla="*/ 73 h 112"/>
                <a:gd name="T54" fmla="*/ 32 w 255"/>
                <a:gd name="T55" fmla="*/ 83 h 112"/>
                <a:gd name="T56" fmla="*/ 50 w 255"/>
                <a:gd name="T57" fmla="*/ 91 h 112"/>
                <a:gd name="T58" fmla="*/ 71 w 255"/>
                <a:gd name="T59" fmla="*/ 99 h 112"/>
                <a:gd name="T60" fmla="*/ 94 w 255"/>
                <a:gd name="T61" fmla="*/ 105 h 112"/>
                <a:gd name="T62" fmla="*/ 118 w 255"/>
                <a:gd name="T63" fmla="*/ 110 h 112"/>
                <a:gd name="T64" fmla="*/ 145 w 255"/>
                <a:gd name="T6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112">
                  <a:moveTo>
                    <a:pt x="145" y="112"/>
                  </a:moveTo>
                  <a:lnTo>
                    <a:pt x="170" y="112"/>
                  </a:lnTo>
                  <a:lnTo>
                    <a:pt x="192" y="110"/>
                  </a:lnTo>
                  <a:lnTo>
                    <a:pt x="213" y="105"/>
                  </a:lnTo>
                  <a:lnTo>
                    <a:pt x="229" y="99"/>
                  </a:lnTo>
                  <a:lnTo>
                    <a:pt x="242" y="91"/>
                  </a:lnTo>
                  <a:lnTo>
                    <a:pt x="251" y="83"/>
                  </a:lnTo>
                  <a:lnTo>
                    <a:pt x="255" y="73"/>
                  </a:lnTo>
                  <a:lnTo>
                    <a:pt x="254" y="61"/>
                  </a:lnTo>
                  <a:lnTo>
                    <a:pt x="249" y="50"/>
                  </a:lnTo>
                  <a:lnTo>
                    <a:pt x="237" y="39"/>
                  </a:lnTo>
                  <a:lnTo>
                    <a:pt x="223" y="29"/>
                  </a:lnTo>
                  <a:lnTo>
                    <a:pt x="205" y="20"/>
                  </a:lnTo>
                  <a:lnTo>
                    <a:pt x="184" y="13"/>
                  </a:lnTo>
                  <a:lnTo>
                    <a:pt x="161" y="7"/>
                  </a:lnTo>
                  <a:lnTo>
                    <a:pt x="137" y="3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63" y="3"/>
                  </a:lnTo>
                  <a:lnTo>
                    <a:pt x="42" y="7"/>
                  </a:lnTo>
                  <a:lnTo>
                    <a:pt x="26" y="13"/>
                  </a:lnTo>
                  <a:lnTo>
                    <a:pt x="14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1" y="51"/>
                  </a:lnTo>
                  <a:lnTo>
                    <a:pt x="7" y="63"/>
                  </a:lnTo>
                  <a:lnTo>
                    <a:pt x="17" y="73"/>
                  </a:lnTo>
                  <a:lnTo>
                    <a:pt x="32" y="83"/>
                  </a:lnTo>
                  <a:lnTo>
                    <a:pt x="50" y="91"/>
                  </a:lnTo>
                  <a:lnTo>
                    <a:pt x="71" y="99"/>
                  </a:lnTo>
                  <a:lnTo>
                    <a:pt x="94" y="105"/>
                  </a:lnTo>
                  <a:lnTo>
                    <a:pt x="118" y="110"/>
                  </a:lnTo>
                  <a:lnTo>
                    <a:pt x="14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3"/>
            <p:cNvSpPr>
              <a:spLocks/>
            </p:cNvSpPr>
            <p:nvPr/>
          </p:nvSpPr>
          <p:spPr bwMode="auto">
            <a:xfrm>
              <a:off x="2692" y="1578"/>
              <a:ext cx="84" cy="41"/>
            </a:xfrm>
            <a:custGeom>
              <a:avLst/>
              <a:gdLst>
                <a:gd name="T0" fmla="*/ 72 w 127"/>
                <a:gd name="T1" fmla="*/ 55 h 55"/>
                <a:gd name="T2" fmla="*/ 85 w 127"/>
                <a:gd name="T3" fmla="*/ 55 h 55"/>
                <a:gd name="T4" fmla="*/ 96 w 127"/>
                <a:gd name="T5" fmla="*/ 54 h 55"/>
                <a:gd name="T6" fmla="*/ 105 w 127"/>
                <a:gd name="T7" fmla="*/ 52 h 55"/>
                <a:gd name="T8" fmla="*/ 114 w 127"/>
                <a:gd name="T9" fmla="*/ 48 h 55"/>
                <a:gd name="T10" fmla="*/ 120 w 127"/>
                <a:gd name="T11" fmla="*/ 45 h 55"/>
                <a:gd name="T12" fmla="*/ 125 w 127"/>
                <a:gd name="T13" fmla="*/ 40 h 55"/>
                <a:gd name="T14" fmla="*/ 127 w 127"/>
                <a:gd name="T15" fmla="*/ 36 h 55"/>
                <a:gd name="T16" fmla="*/ 127 w 127"/>
                <a:gd name="T17" fmla="*/ 30 h 55"/>
                <a:gd name="T18" fmla="*/ 124 w 127"/>
                <a:gd name="T19" fmla="*/ 24 h 55"/>
                <a:gd name="T20" fmla="*/ 119 w 127"/>
                <a:gd name="T21" fmla="*/ 19 h 55"/>
                <a:gd name="T22" fmla="*/ 111 w 127"/>
                <a:gd name="T23" fmla="*/ 14 h 55"/>
                <a:gd name="T24" fmla="*/ 103 w 127"/>
                <a:gd name="T25" fmla="*/ 9 h 55"/>
                <a:gd name="T26" fmla="*/ 93 w 127"/>
                <a:gd name="T27" fmla="*/ 6 h 55"/>
                <a:gd name="T28" fmla="*/ 80 w 127"/>
                <a:gd name="T29" fmla="*/ 3 h 55"/>
                <a:gd name="T30" fmla="*/ 67 w 127"/>
                <a:gd name="T31" fmla="*/ 1 h 55"/>
                <a:gd name="T32" fmla="*/ 55 w 127"/>
                <a:gd name="T33" fmla="*/ 0 h 55"/>
                <a:gd name="T34" fmla="*/ 42 w 127"/>
                <a:gd name="T35" fmla="*/ 0 h 55"/>
                <a:gd name="T36" fmla="*/ 30 w 127"/>
                <a:gd name="T37" fmla="*/ 1 h 55"/>
                <a:gd name="T38" fmla="*/ 21 w 127"/>
                <a:gd name="T39" fmla="*/ 2 h 55"/>
                <a:gd name="T40" fmla="*/ 13 w 127"/>
                <a:gd name="T41" fmla="*/ 6 h 55"/>
                <a:gd name="T42" fmla="*/ 6 w 127"/>
                <a:gd name="T43" fmla="*/ 9 h 55"/>
                <a:gd name="T44" fmla="*/ 2 w 127"/>
                <a:gd name="T45" fmla="*/ 14 h 55"/>
                <a:gd name="T46" fmla="*/ 0 w 127"/>
                <a:gd name="T47" fmla="*/ 18 h 55"/>
                <a:gd name="T48" fmla="*/ 0 w 127"/>
                <a:gd name="T49" fmla="*/ 24 h 55"/>
                <a:gd name="T50" fmla="*/ 4 w 127"/>
                <a:gd name="T51" fmla="*/ 30 h 55"/>
                <a:gd name="T52" fmla="*/ 8 w 127"/>
                <a:gd name="T53" fmla="*/ 36 h 55"/>
                <a:gd name="T54" fmla="*/ 15 w 127"/>
                <a:gd name="T55" fmla="*/ 40 h 55"/>
                <a:gd name="T56" fmla="*/ 25 w 127"/>
                <a:gd name="T57" fmla="*/ 45 h 55"/>
                <a:gd name="T58" fmla="*/ 35 w 127"/>
                <a:gd name="T59" fmla="*/ 49 h 55"/>
                <a:gd name="T60" fmla="*/ 46 w 127"/>
                <a:gd name="T61" fmla="*/ 52 h 55"/>
                <a:gd name="T62" fmla="*/ 59 w 127"/>
                <a:gd name="T63" fmla="*/ 54 h 55"/>
                <a:gd name="T64" fmla="*/ 72 w 127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55">
                  <a:moveTo>
                    <a:pt x="72" y="55"/>
                  </a:moveTo>
                  <a:lnTo>
                    <a:pt x="85" y="55"/>
                  </a:lnTo>
                  <a:lnTo>
                    <a:pt x="96" y="54"/>
                  </a:lnTo>
                  <a:lnTo>
                    <a:pt x="105" y="52"/>
                  </a:lnTo>
                  <a:lnTo>
                    <a:pt x="114" y="48"/>
                  </a:lnTo>
                  <a:lnTo>
                    <a:pt x="120" y="45"/>
                  </a:lnTo>
                  <a:lnTo>
                    <a:pt x="125" y="40"/>
                  </a:lnTo>
                  <a:lnTo>
                    <a:pt x="127" y="36"/>
                  </a:lnTo>
                  <a:lnTo>
                    <a:pt x="127" y="30"/>
                  </a:lnTo>
                  <a:lnTo>
                    <a:pt x="124" y="24"/>
                  </a:lnTo>
                  <a:lnTo>
                    <a:pt x="119" y="19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3" y="6"/>
                  </a:lnTo>
                  <a:lnTo>
                    <a:pt x="80" y="3"/>
                  </a:lnTo>
                  <a:lnTo>
                    <a:pt x="67" y="1"/>
                  </a:lnTo>
                  <a:lnTo>
                    <a:pt x="55" y="0"/>
                  </a:lnTo>
                  <a:lnTo>
                    <a:pt x="42" y="0"/>
                  </a:lnTo>
                  <a:lnTo>
                    <a:pt x="30" y="1"/>
                  </a:lnTo>
                  <a:lnTo>
                    <a:pt x="21" y="2"/>
                  </a:lnTo>
                  <a:lnTo>
                    <a:pt x="13" y="6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8" y="36"/>
                  </a:lnTo>
                  <a:lnTo>
                    <a:pt x="15" y="40"/>
                  </a:lnTo>
                  <a:lnTo>
                    <a:pt x="25" y="45"/>
                  </a:lnTo>
                  <a:lnTo>
                    <a:pt x="35" y="49"/>
                  </a:lnTo>
                  <a:lnTo>
                    <a:pt x="46" y="52"/>
                  </a:lnTo>
                  <a:lnTo>
                    <a:pt x="59" y="54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2691" y="1578"/>
              <a:ext cx="41" cy="21"/>
            </a:xfrm>
            <a:custGeom>
              <a:avLst/>
              <a:gdLst>
                <a:gd name="T0" fmla="*/ 2 w 63"/>
                <a:gd name="T1" fmla="*/ 27 h 27"/>
                <a:gd name="T2" fmla="*/ 1 w 63"/>
                <a:gd name="T3" fmla="*/ 26 h 27"/>
                <a:gd name="T4" fmla="*/ 0 w 63"/>
                <a:gd name="T5" fmla="*/ 23 h 27"/>
                <a:gd name="T6" fmla="*/ 0 w 63"/>
                <a:gd name="T7" fmla="*/ 18 h 27"/>
                <a:gd name="T8" fmla="*/ 2 w 63"/>
                <a:gd name="T9" fmla="*/ 12 h 27"/>
                <a:gd name="T10" fmla="*/ 8 w 63"/>
                <a:gd name="T11" fmla="*/ 7 h 27"/>
                <a:gd name="T12" fmla="*/ 20 w 63"/>
                <a:gd name="T13" fmla="*/ 2 h 27"/>
                <a:gd name="T14" fmla="*/ 38 w 63"/>
                <a:gd name="T15" fmla="*/ 0 h 27"/>
                <a:gd name="T16" fmla="*/ 63 w 63"/>
                <a:gd name="T17" fmla="*/ 0 h 27"/>
                <a:gd name="T18" fmla="*/ 2 w 63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7">
                  <a:moveTo>
                    <a:pt x="2" y="27"/>
                  </a:moveTo>
                  <a:lnTo>
                    <a:pt x="1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7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63" y="0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2405" y="1410"/>
              <a:ext cx="200" cy="212"/>
            </a:xfrm>
            <a:custGeom>
              <a:avLst/>
              <a:gdLst>
                <a:gd name="T0" fmla="*/ 0 w 299"/>
                <a:gd name="T1" fmla="*/ 294 h 294"/>
                <a:gd name="T2" fmla="*/ 1 w 299"/>
                <a:gd name="T3" fmla="*/ 292 h 294"/>
                <a:gd name="T4" fmla="*/ 4 w 299"/>
                <a:gd name="T5" fmla="*/ 285 h 294"/>
                <a:gd name="T6" fmla="*/ 11 w 299"/>
                <a:gd name="T7" fmla="*/ 273 h 294"/>
                <a:gd name="T8" fmla="*/ 21 w 299"/>
                <a:gd name="T9" fmla="*/ 259 h 294"/>
                <a:gd name="T10" fmla="*/ 31 w 299"/>
                <a:gd name="T11" fmla="*/ 241 h 294"/>
                <a:gd name="T12" fmla="*/ 45 w 299"/>
                <a:gd name="T13" fmla="*/ 221 h 294"/>
                <a:gd name="T14" fmla="*/ 61 w 299"/>
                <a:gd name="T15" fmla="*/ 199 h 294"/>
                <a:gd name="T16" fmla="*/ 79 w 299"/>
                <a:gd name="T17" fmla="*/ 176 h 294"/>
                <a:gd name="T18" fmla="*/ 100 w 299"/>
                <a:gd name="T19" fmla="*/ 152 h 294"/>
                <a:gd name="T20" fmla="*/ 122 w 299"/>
                <a:gd name="T21" fmla="*/ 127 h 294"/>
                <a:gd name="T22" fmla="*/ 146 w 299"/>
                <a:gd name="T23" fmla="*/ 103 h 294"/>
                <a:gd name="T24" fmla="*/ 174 w 299"/>
                <a:gd name="T25" fmla="*/ 78 h 294"/>
                <a:gd name="T26" fmla="*/ 201 w 299"/>
                <a:gd name="T27" fmla="*/ 55 h 294"/>
                <a:gd name="T28" fmla="*/ 232 w 299"/>
                <a:gd name="T29" fmla="*/ 35 h 294"/>
                <a:gd name="T30" fmla="*/ 265 w 299"/>
                <a:gd name="T31" fmla="*/ 16 h 294"/>
                <a:gd name="T32" fmla="*/ 299 w 299"/>
                <a:gd name="T33" fmla="*/ 0 h 294"/>
                <a:gd name="T34" fmla="*/ 0 w 299"/>
                <a:gd name="T3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294">
                  <a:moveTo>
                    <a:pt x="0" y="294"/>
                  </a:moveTo>
                  <a:lnTo>
                    <a:pt x="1" y="292"/>
                  </a:lnTo>
                  <a:lnTo>
                    <a:pt x="4" y="285"/>
                  </a:lnTo>
                  <a:lnTo>
                    <a:pt x="11" y="273"/>
                  </a:lnTo>
                  <a:lnTo>
                    <a:pt x="21" y="259"/>
                  </a:lnTo>
                  <a:lnTo>
                    <a:pt x="31" y="241"/>
                  </a:lnTo>
                  <a:lnTo>
                    <a:pt x="45" y="221"/>
                  </a:lnTo>
                  <a:lnTo>
                    <a:pt x="61" y="199"/>
                  </a:lnTo>
                  <a:lnTo>
                    <a:pt x="79" y="176"/>
                  </a:lnTo>
                  <a:lnTo>
                    <a:pt x="100" y="152"/>
                  </a:lnTo>
                  <a:lnTo>
                    <a:pt x="122" y="127"/>
                  </a:lnTo>
                  <a:lnTo>
                    <a:pt x="146" y="103"/>
                  </a:lnTo>
                  <a:lnTo>
                    <a:pt x="174" y="78"/>
                  </a:lnTo>
                  <a:lnTo>
                    <a:pt x="201" y="55"/>
                  </a:lnTo>
                  <a:lnTo>
                    <a:pt x="232" y="35"/>
                  </a:lnTo>
                  <a:lnTo>
                    <a:pt x="265" y="16"/>
                  </a:lnTo>
                  <a:lnTo>
                    <a:pt x="299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2819" y="1058"/>
              <a:ext cx="119" cy="74"/>
            </a:xfrm>
            <a:custGeom>
              <a:avLst/>
              <a:gdLst>
                <a:gd name="T0" fmla="*/ 174 w 179"/>
                <a:gd name="T1" fmla="*/ 51 h 104"/>
                <a:gd name="T2" fmla="*/ 179 w 179"/>
                <a:gd name="T3" fmla="*/ 104 h 104"/>
                <a:gd name="T4" fmla="*/ 0 w 179"/>
                <a:gd name="T5" fmla="*/ 104 h 104"/>
                <a:gd name="T6" fmla="*/ 19 w 179"/>
                <a:gd name="T7" fmla="*/ 59 h 104"/>
                <a:gd name="T8" fmla="*/ 20 w 179"/>
                <a:gd name="T9" fmla="*/ 55 h 104"/>
                <a:gd name="T10" fmla="*/ 25 w 179"/>
                <a:gd name="T11" fmla="*/ 48 h 104"/>
                <a:gd name="T12" fmla="*/ 33 w 179"/>
                <a:gd name="T13" fmla="*/ 38 h 104"/>
                <a:gd name="T14" fmla="*/ 43 w 179"/>
                <a:gd name="T15" fmla="*/ 25 h 104"/>
                <a:gd name="T16" fmla="*/ 56 w 179"/>
                <a:gd name="T17" fmla="*/ 14 h 104"/>
                <a:gd name="T18" fmla="*/ 71 w 179"/>
                <a:gd name="T19" fmla="*/ 6 h 104"/>
                <a:gd name="T20" fmla="*/ 88 w 179"/>
                <a:gd name="T21" fmla="*/ 0 h 104"/>
                <a:gd name="T22" fmla="*/ 108 w 179"/>
                <a:gd name="T23" fmla="*/ 1 h 104"/>
                <a:gd name="T24" fmla="*/ 110 w 179"/>
                <a:gd name="T25" fmla="*/ 1 h 104"/>
                <a:gd name="T26" fmla="*/ 115 w 179"/>
                <a:gd name="T27" fmla="*/ 1 h 104"/>
                <a:gd name="T28" fmla="*/ 123 w 179"/>
                <a:gd name="T29" fmla="*/ 2 h 104"/>
                <a:gd name="T30" fmla="*/ 132 w 179"/>
                <a:gd name="T31" fmla="*/ 6 h 104"/>
                <a:gd name="T32" fmla="*/ 142 w 179"/>
                <a:gd name="T33" fmla="*/ 12 h 104"/>
                <a:gd name="T34" fmla="*/ 154 w 179"/>
                <a:gd name="T35" fmla="*/ 21 h 104"/>
                <a:gd name="T36" fmla="*/ 164 w 179"/>
                <a:gd name="T37" fmla="*/ 33 h 104"/>
                <a:gd name="T38" fmla="*/ 174 w 179"/>
                <a:gd name="T3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104">
                  <a:moveTo>
                    <a:pt x="174" y="51"/>
                  </a:moveTo>
                  <a:lnTo>
                    <a:pt x="179" y="104"/>
                  </a:lnTo>
                  <a:lnTo>
                    <a:pt x="0" y="104"/>
                  </a:lnTo>
                  <a:lnTo>
                    <a:pt x="19" y="59"/>
                  </a:lnTo>
                  <a:lnTo>
                    <a:pt x="20" y="55"/>
                  </a:lnTo>
                  <a:lnTo>
                    <a:pt x="25" y="48"/>
                  </a:lnTo>
                  <a:lnTo>
                    <a:pt x="33" y="38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71" y="6"/>
                  </a:lnTo>
                  <a:lnTo>
                    <a:pt x="88" y="0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5" y="1"/>
                  </a:lnTo>
                  <a:lnTo>
                    <a:pt x="123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4" y="21"/>
                  </a:lnTo>
                  <a:lnTo>
                    <a:pt x="164" y="3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3109" y="1065"/>
              <a:ext cx="118" cy="86"/>
            </a:xfrm>
            <a:custGeom>
              <a:avLst/>
              <a:gdLst>
                <a:gd name="T0" fmla="*/ 161 w 175"/>
                <a:gd name="T1" fmla="*/ 75 h 120"/>
                <a:gd name="T2" fmla="*/ 175 w 175"/>
                <a:gd name="T3" fmla="*/ 120 h 120"/>
                <a:gd name="T4" fmla="*/ 0 w 175"/>
                <a:gd name="T5" fmla="*/ 111 h 120"/>
                <a:gd name="T6" fmla="*/ 2 w 175"/>
                <a:gd name="T7" fmla="*/ 77 h 120"/>
                <a:gd name="T8" fmla="*/ 3 w 175"/>
                <a:gd name="T9" fmla="*/ 74 h 120"/>
                <a:gd name="T10" fmla="*/ 6 w 175"/>
                <a:gd name="T11" fmla="*/ 65 h 120"/>
                <a:gd name="T12" fmla="*/ 11 w 175"/>
                <a:gd name="T13" fmla="*/ 52 h 120"/>
                <a:gd name="T14" fmla="*/ 18 w 175"/>
                <a:gd name="T15" fmla="*/ 37 h 120"/>
                <a:gd name="T16" fmla="*/ 29 w 175"/>
                <a:gd name="T17" fmla="*/ 23 h 120"/>
                <a:gd name="T18" fmla="*/ 43 w 175"/>
                <a:gd name="T19" fmla="*/ 11 h 120"/>
                <a:gd name="T20" fmla="*/ 60 w 175"/>
                <a:gd name="T21" fmla="*/ 3 h 120"/>
                <a:gd name="T22" fmla="*/ 81 w 175"/>
                <a:gd name="T23" fmla="*/ 0 h 120"/>
                <a:gd name="T24" fmla="*/ 83 w 175"/>
                <a:gd name="T25" fmla="*/ 0 h 120"/>
                <a:gd name="T26" fmla="*/ 89 w 175"/>
                <a:gd name="T27" fmla="*/ 0 h 120"/>
                <a:gd name="T28" fmla="*/ 98 w 175"/>
                <a:gd name="T29" fmla="*/ 3 h 120"/>
                <a:gd name="T30" fmla="*/ 108 w 175"/>
                <a:gd name="T31" fmla="*/ 7 h 120"/>
                <a:gd name="T32" fmla="*/ 121 w 175"/>
                <a:gd name="T33" fmla="*/ 16 h 120"/>
                <a:gd name="T34" fmla="*/ 135 w 175"/>
                <a:gd name="T35" fmla="*/ 29 h 120"/>
                <a:gd name="T36" fmla="*/ 148 w 175"/>
                <a:gd name="T37" fmla="*/ 49 h 120"/>
                <a:gd name="T38" fmla="*/ 161 w 175"/>
                <a:gd name="T39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120">
                  <a:moveTo>
                    <a:pt x="161" y="75"/>
                  </a:moveTo>
                  <a:lnTo>
                    <a:pt x="175" y="120"/>
                  </a:lnTo>
                  <a:lnTo>
                    <a:pt x="0" y="111"/>
                  </a:lnTo>
                  <a:lnTo>
                    <a:pt x="2" y="77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1" y="52"/>
                  </a:lnTo>
                  <a:lnTo>
                    <a:pt x="18" y="37"/>
                  </a:lnTo>
                  <a:lnTo>
                    <a:pt x="29" y="23"/>
                  </a:lnTo>
                  <a:lnTo>
                    <a:pt x="43" y="11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108" y="7"/>
                  </a:lnTo>
                  <a:lnTo>
                    <a:pt x="121" y="16"/>
                  </a:lnTo>
                  <a:lnTo>
                    <a:pt x="135" y="29"/>
                  </a:lnTo>
                  <a:lnTo>
                    <a:pt x="148" y="49"/>
                  </a:lnTo>
                  <a:lnTo>
                    <a:pt x="161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2982" y="1090"/>
              <a:ext cx="80" cy="51"/>
            </a:xfrm>
            <a:custGeom>
              <a:avLst/>
              <a:gdLst>
                <a:gd name="T0" fmla="*/ 7 w 120"/>
                <a:gd name="T1" fmla="*/ 0 h 69"/>
                <a:gd name="T2" fmla="*/ 0 w 120"/>
                <a:gd name="T3" fmla="*/ 61 h 69"/>
                <a:gd name="T4" fmla="*/ 114 w 120"/>
                <a:gd name="T5" fmla="*/ 69 h 69"/>
                <a:gd name="T6" fmla="*/ 120 w 120"/>
                <a:gd name="T7" fmla="*/ 8 h 69"/>
                <a:gd name="T8" fmla="*/ 7 w 12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69">
                  <a:moveTo>
                    <a:pt x="7" y="0"/>
                  </a:moveTo>
                  <a:lnTo>
                    <a:pt x="0" y="61"/>
                  </a:lnTo>
                  <a:lnTo>
                    <a:pt x="114" y="69"/>
                  </a:lnTo>
                  <a:lnTo>
                    <a:pt x="12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2994" y="1102"/>
              <a:ext cx="30" cy="26"/>
            </a:xfrm>
            <a:custGeom>
              <a:avLst/>
              <a:gdLst>
                <a:gd name="T0" fmla="*/ 4 w 44"/>
                <a:gd name="T1" fmla="*/ 0 h 36"/>
                <a:gd name="T2" fmla="*/ 0 w 44"/>
                <a:gd name="T3" fmla="*/ 36 h 36"/>
                <a:gd name="T4" fmla="*/ 42 w 44"/>
                <a:gd name="T5" fmla="*/ 36 h 36"/>
                <a:gd name="T6" fmla="*/ 44 w 44"/>
                <a:gd name="T7" fmla="*/ 1 h 36"/>
                <a:gd name="T8" fmla="*/ 4 w 4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" y="0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4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2854" y="1077"/>
              <a:ext cx="25" cy="28"/>
            </a:xfrm>
            <a:custGeom>
              <a:avLst/>
              <a:gdLst>
                <a:gd name="T0" fmla="*/ 20 w 39"/>
                <a:gd name="T1" fmla="*/ 39 h 39"/>
                <a:gd name="T2" fmla="*/ 27 w 39"/>
                <a:gd name="T3" fmla="*/ 38 h 39"/>
                <a:gd name="T4" fmla="*/ 34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4 w 39"/>
                <a:gd name="T13" fmla="*/ 5 h 39"/>
                <a:gd name="T14" fmla="*/ 27 w 39"/>
                <a:gd name="T15" fmla="*/ 1 h 39"/>
                <a:gd name="T16" fmla="*/ 20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20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7" y="38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3134" y="1090"/>
              <a:ext cx="26" cy="29"/>
            </a:xfrm>
            <a:custGeom>
              <a:avLst/>
              <a:gdLst>
                <a:gd name="T0" fmla="*/ 19 w 39"/>
                <a:gd name="T1" fmla="*/ 39 h 39"/>
                <a:gd name="T2" fmla="*/ 26 w 39"/>
                <a:gd name="T3" fmla="*/ 38 h 39"/>
                <a:gd name="T4" fmla="*/ 33 w 39"/>
                <a:gd name="T5" fmla="*/ 34 h 39"/>
                <a:gd name="T6" fmla="*/ 38 w 39"/>
                <a:gd name="T7" fmla="*/ 28 h 39"/>
                <a:gd name="T8" fmla="*/ 39 w 39"/>
                <a:gd name="T9" fmla="*/ 20 h 39"/>
                <a:gd name="T10" fmla="*/ 38 w 39"/>
                <a:gd name="T11" fmla="*/ 13 h 39"/>
                <a:gd name="T12" fmla="*/ 33 w 39"/>
                <a:gd name="T13" fmla="*/ 6 h 39"/>
                <a:gd name="T14" fmla="*/ 26 w 39"/>
                <a:gd name="T15" fmla="*/ 1 h 39"/>
                <a:gd name="T16" fmla="*/ 19 w 39"/>
                <a:gd name="T17" fmla="*/ 0 h 39"/>
                <a:gd name="T18" fmla="*/ 11 w 39"/>
                <a:gd name="T19" fmla="*/ 1 h 39"/>
                <a:gd name="T20" fmla="*/ 6 w 39"/>
                <a:gd name="T21" fmla="*/ 6 h 39"/>
                <a:gd name="T22" fmla="*/ 1 w 39"/>
                <a:gd name="T23" fmla="*/ 13 h 39"/>
                <a:gd name="T24" fmla="*/ 0 w 39"/>
                <a:gd name="T25" fmla="*/ 20 h 39"/>
                <a:gd name="T26" fmla="*/ 1 w 39"/>
                <a:gd name="T27" fmla="*/ 28 h 39"/>
                <a:gd name="T28" fmla="*/ 6 w 39"/>
                <a:gd name="T29" fmla="*/ 34 h 39"/>
                <a:gd name="T30" fmla="*/ 11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6" y="38"/>
                  </a:lnTo>
                  <a:lnTo>
                    <a:pt x="33" y="34"/>
                  </a:lnTo>
                  <a:lnTo>
                    <a:pt x="38" y="28"/>
                  </a:lnTo>
                  <a:lnTo>
                    <a:pt x="39" y="20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49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pt-BR" sz="4800" dirty="0"/>
              <a:t>Teste </a:t>
            </a:r>
            <a:r>
              <a:rPr lang="pt-BR" sz="4800" dirty="0" err="1"/>
              <a:t>Unicaudal</a:t>
            </a:r>
            <a:r>
              <a:rPr lang="pt-BR" sz="4800" dirty="0"/>
              <a:t>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Desconhecido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46</a:t>
            </a:fld>
            <a:endParaRPr lang="pt-BR"/>
          </a:p>
        </p:txBody>
      </p:sp>
      <p:grpSp>
        <p:nvGrpSpPr>
          <p:cNvPr id="101" name="Group 2"/>
          <p:cNvGrpSpPr>
            <a:grpSpLocks/>
          </p:cNvGrpSpPr>
          <p:nvPr/>
        </p:nvGrpSpPr>
        <p:grpSpPr bwMode="auto">
          <a:xfrm>
            <a:off x="7281863" y="431800"/>
            <a:ext cx="1535112" cy="1006475"/>
            <a:chOff x="2019" y="1016"/>
            <a:chExt cx="1651" cy="1354"/>
          </a:xfrm>
        </p:grpSpPr>
        <p:sp>
          <p:nvSpPr>
            <p:cNvPr id="102" name="Freeform 3"/>
            <p:cNvSpPr>
              <a:spLocks/>
            </p:cNvSpPr>
            <p:nvPr/>
          </p:nvSpPr>
          <p:spPr bwMode="auto">
            <a:xfrm>
              <a:off x="2019" y="1016"/>
              <a:ext cx="1651" cy="1354"/>
            </a:xfrm>
            <a:custGeom>
              <a:avLst/>
              <a:gdLst>
                <a:gd name="T0" fmla="*/ 1975 w 2472"/>
                <a:gd name="T1" fmla="*/ 258 h 1884"/>
                <a:gd name="T2" fmla="*/ 2057 w 2472"/>
                <a:gd name="T3" fmla="*/ 369 h 1884"/>
                <a:gd name="T4" fmla="*/ 2124 w 2472"/>
                <a:gd name="T5" fmla="*/ 424 h 1884"/>
                <a:gd name="T6" fmla="*/ 2233 w 2472"/>
                <a:gd name="T7" fmla="*/ 452 h 1884"/>
                <a:gd name="T8" fmla="*/ 2260 w 2472"/>
                <a:gd name="T9" fmla="*/ 490 h 1884"/>
                <a:gd name="T10" fmla="*/ 2237 w 2472"/>
                <a:gd name="T11" fmla="*/ 543 h 1884"/>
                <a:gd name="T12" fmla="*/ 2272 w 2472"/>
                <a:gd name="T13" fmla="*/ 680 h 1884"/>
                <a:gd name="T14" fmla="*/ 2376 w 2472"/>
                <a:gd name="T15" fmla="*/ 869 h 1884"/>
                <a:gd name="T16" fmla="*/ 2415 w 2472"/>
                <a:gd name="T17" fmla="*/ 1008 h 1884"/>
                <a:gd name="T18" fmla="*/ 2420 w 2472"/>
                <a:gd name="T19" fmla="*/ 1082 h 1884"/>
                <a:gd name="T20" fmla="*/ 2461 w 2472"/>
                <a:gd name="T21" fmla="*/ 1159 h 1884"/>
                <a:gd name="T22" fmla="*/ 2462 w 2472"/>
                <a:gd name="T23" fmla="*/ 1288 h 1884"/>
                <a:gd name="T24" fmla="*/ 2465 w 2472"/>
                <a:gd name="T25" fmla="*/ 1421 h 1884"/>
                <a:gd name="T26" fmla="*/ 2472 w 2472"/>
                <a:gd name="T27" fmla="*/ 1612 h 1884"/>
                <a:gd name="T28" fmla="*/ 2445 w 2472"/>
                <a:gd name="T29" fmla="*/ 1772 h 1884"/>
                <a:gd name="T30" fmla="*/ 2396 w 2472"/>
                <a:gd name="T31" fmla="*/ 1832 h 1884"/>
                <a:gd name="T32" fmla="*/ 2291 w 2472"/>
                <a:gd name="T33" fmla="*/ 1875 h 1884"/>
                <a:gd name="T34" fmla="*/ 2181 w 2472"/>
                <a:gd name="T35" fmla="*/ 1884 h 1884"/>
                <a:gd name="T36" fmla="*/ 2108 w 2472"/>
                <a:gd name="T37" fmla="*/ 1877 h 1884"/>
                <a:gd name="T38" fmla="*/ 206 w 2472"/>
                <a:gd name="T39" fmla="*/ 1518 h 1884"/>
                <a:gd name="T40" fmla="*/ 113 w 2472"/>
                <a:gd name="T41" fmla="*/ 1452 h 1884"/>
                <a:gd name="T42" fmla="*/ 66 w 2472"/>
                <a:gd name="T43" fmla="*/ 1381 h 1884"/>
                <a:gd name="T44" fmla="*/ 53 w 2472"/>
                <a:gd name="T45" fmla="*/ 1328 h 1884"/>
                <a:gd name="T46" fmla="*/ 49 w 2472"/>
                <a:gd name="T47" fmla="*/ 1266 h 1884"/>
                <a:gd name="T48" fmla="*/ 86 w 2472"/>
                <a:gd name="T49" fmla="*/ 1155 h 1884"/>
                <a:gd name="T50" fmla="*/ 90 w 2472"/>
                <a:gd name="T51" fmla="*/ 1107 h 1884"/>
                <a:gd name="T52" fmla="*/ 91 w 2472"/>
                <a:gd name="T53" fmla="*/ 1004 h 1884"/>
                <a:gd name="T54" fmla="*/ 92 w 2472"/>
                <a:gd name="T55" fmla="*/ 966 h 1884"/>
                <a:gd name="T56" fmla="*/ 31 w 2472"/>
                <a:gd name="T57" fmla="*/ 912 h 1884"/>
                <a:gd name="T58" fmla="*/ 3 w 2472"/>
                <a:gd name="T59" fmla="*/ 860 h 1884"/>
                <a:gd name="T60" fmla="*/ 15 w 2472"/>
                <a:gd name="T61" fmla="*/ 774 h 1884"/>
                <a:gd name="T62" fmla="*/ 69 w 2472"/>
                <a:gd name="T63" fmla="*/ 722 h 1884"/>
                <a:gd name="T64" fmla="*/ 124 w 2472"/>
                <a:gd name="T65" fmla="*/ 699 h 1884"/>
                <a:gd name="T66" fmla="*/ 174 w 2472"/>
                <a:gd name="T67" fmla="*/ 678 h 1884"/>
                <a:gd name="T68" fmla="*/ 322 w 2472"/>
                <a:gd name="T69" fmla="*/ 618 h 1884"/>
                <a:gd name="T70" fmla="*/ 486 w 2472"/>
                <a:gd name="T71" fmla="*/ 568 h 1884"/>
                <a:gd name="T72" fmla="*/ 637 w 2472"/>
                <a:gd name="T73" fmla="*/ 530 h 1884"/>
                <a:gd name="T74" fmla="*/ 710 w 2472"/>
                <a:gd name="T75" fmla="*/ 498 h 1884"/>
                <a:gd name="T76" fmla="*/ 678 w 2472"/>
                <a:gd name="T77" fmla="*/ 446 h 1884"/>
                <a:gd name="T78" fmla="*/ 685 w 2472"/>
                <a:gd name="T79" fmla="*/ 416 h 1884"/>
                <a:gd name="T80" fmla="*/ 779 w 2472"/>
                <a:gd name="T81" fmla="*/ 390 h 1884"/>
                <a:gd name="T82" fmla="*/ 881 w 2472"/>
                <a:gd name="T83" fmla="*/ 349 h 1884"/>
                <a:gd name="T84" fmla="*/ 972 w 2472"/>
                <a:gd name="T85" fmla="*/ 248 h 1884"/>
                <a:gd name="T86" fmla="*/ 1048 w 2472"/>
                <a:gd name="T87" fmla="*/ 196 h 1884"/>
                <a:gd name="T88" fmla="*/ 1097 w 2472"/>
                <a:gd name="T89" fmla="*/ 177 h 1884"/>
                <a:gd name="T90" fmla="*/ 1173 w 2472"/>
                <a:gd name="T91" fmla="*/ 74 h 1884"/>
                <a:gd name="T92" fmla="*/ 1210 w 2472"/>
                <a:gd name="T93" fmla="*/ 37 h 1884"/>
                <a:gd name="T94" fmla="*/ 1317 w 2472"/>
                <a:gd name="T95" fmla="*/ 5 h 1884"/>
                <a:gd name="T96" fmla="*/ 1353 w 2472"/>
                <a:gd name="T97" fmla="*/ 9 h 1884"/>
                <a:gd name="T98" fmla="*/ 1430 w 2472"/>
                <a:gd name="T99" fmla="*/ 62 h 1884"/>
                <a:gd name="T100" fmla="*/ 1595 w 2472"/>
                <a:gd name="T101" fmla="*/ 44 h 1884"/>
                <a:gd name="T102" fmla="*/ 1685 w 2472"/>
                <a:gd name="T103" fmla="*/ 0 h 1884"/>
                <a:gd name="T104" fmla="*/ 1748 w 2472"/>
                <a:gd name="T105" fmla="*/ 5 h 1884"/>
                <a:gd name="T106" fmla="*/ 1836 w 2472"/>
                <a:gd name="T107" fmla="*/ 61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2" h="1884">
                  <a:moveTo>
                    <a:pt x="1854" y="92"/>
                  </a:moveTo>
                  <a:lnTo>
                    <a:pt x="1908" y="216"/>
                  </a:lnTo>
                  <a:lnTo>
                    <a:pt x="1944" y="235"/>
                  </a:lnTo>
                  <a:lnTo>
                    <a:pt x="1975" y="258"/>
                  </a:lnTo>
                  <a:lnTo>
                    <a:pt x="2002" y="285"/>
                  </a:lnTo>
                  <a:lnTo>
                    <a:pt x="2024" y="313"/>
                  </a:lnTo>
                  <a:lnTo>
                    <a:pt x="2042" y="341"/>
                  </a:lnTo>
                  <a:lnTo>
                    <a:pt x="2057" y="369"/>
                  </a:lnTo>
                  <a:lnTo>
                    <a:pt x="2067" y="396"/>
                  </a:lnTo>
                  <a:lnTo>
                    <a:pt x="2077" y="420"/>
                  </a:lnTo>
                  <a:lnTo>
                    <a:pt x="2097" y="421"/>
                  </a:lnTo>
                  <a:lnTo>
                    <a:pt x="2124" y="424"/>
                  </a:lnTo>
                  <a:lnTo>
                    <a:pt x="2153" y="429"/>
                  </a:lnTo>
                  <a:lnTo>
                    <a:pt x="2181" y="435"/>
                  </a:lnTo>
                  <a:lnTo>
                    <a:pt x="2209" y="442"/>
                  </a:lnTo>
                  <a:lnTo>
                    <a:pt x="2233" y="452"/>
                  </a:lnTo>
                  <a:lnTo>
                    <a:pt x="2250" y="465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90"/>
                  </a:lnTo>
                  <a:lnTo>
                    <a:pt x="2260" y="500"/>
                  </a:lnTo>
                  <a:lnTo>
                    <a:pt x="2257" y="514"/>
                  </a:lnTo>
                  <a:lnTo>
                    <a:pt x="2249" y="528"/>
                  </a:lnTo>
                  <a:lnTo>
                    <a:pt x="2237" y="543"/>
                  </a:lnTo>
                  <a:lnTo>
                    <a:pt x="2216" y="558"/>
                  </a:lnTo>
                  <a:lnTo>
                    <a:pt x="2187" y="572"/>
                  </a:lnTo>
                  <a:lnTo>
                    <a:pt x="2233" y="627"/>
                  </a:lnTo>
                  <a:lnTo>
                    <a:pt x="2272" y="680"/>
                  </a:lnTo>
                  <a:lnTo>
                    <a:pt x="2306" y="732"/>
                  </a:lnTo>
                  <a:lnTo>
                    <a:pt x="2335" y="781"/>
                  </a:lnTo>
                  <a:lnTo>
                    <a:pt x="2358" y="825"/>
                  </a:lnTo>
                  <a:lnTo>
                    <a:pt x="2376" y="869"/>
                  </a:lnTo>
                  <a:lnTo>
                    <a:pt x="2390" y="908"/>
                  </a:lnTo>
                  <a:lnTo>
                    <a:pt x="2401" y="945"/>
                  </a:lnTo>
                  <a:lnTo>
                    <a:pt x="2409" y="978"/>
                  </a:lnTo>
                  <a:lnTo>
                    <a:pt x="2415" y="1008"/>
                  </a:lnTo>
                  <a:lnTo>
                    <a:pt x="2417" y="1033"/>
                  </a:lnTo>
                  <a:lnTo>
                    <a:pt x="2420" y="1054"/>
                  </a:lnTo>
                  <a:lnTo>
                    <a:pt x="2420" y="1071"/>
                  </a:lnTo>
                  <a:lnTo>
                    <a:pt x="2420" y="1082"/>
                  </a:lnTo>
                  <a:lnTo>
                    <a:pt x="2419" y="1091"/>
                  </a:lnTo>
                  <a:lnTo>
                    <a:pt x="2419" y="1093"/>
                  </a:lnTo>
                  <a:lnTo>
                    <a:pt x="2445" y="1124"/>
                  </a:lnTo>
                  <a:lnTo>
                    <a:pt x="2461" y="1159"/>
                  </a:lnTo>
                  <a:lnTo>
                    <a:pt x="2468" y="1195"/>
                  </a:lnTo>
                  <a:lnTo>
                    <a:pt x="2470" y="1230"/>
                  </a:lnTo>
                  <a:lnTo>
                    <a:pt x="2467" y="1262"/>
                  </a:lnTo>
                  <a:lnTo>
                    <a:pt x="2462" y="1288"/>
                  </a:lnTo>
                  <a:lnTo>
                    <a:pt x="2459" y="1305"/>
                  </a:lnTo>
                  <a:lnTo>
                    <a:pt x="2457" y="1311"/>
                  </a:lnTo>
                  <a:lnTo>
                    <a:pt x="2467" y="1375"/>
                  </a:lnTo>
                  <a:lnTo>
                    <a:pt x="2465" y="1421"/>
                  </a:lnTo>
                  <a:lnTo>
                    <a:pt x="2458" y="1448"/>
                  </a:lnTo>
                  <a:lnTo>
                    <a:pt x="2454" y="1456"/>
                  </a:lnTo>
                  <a:lnTo>
                    <a:pt x="2468" y="1541"/>
                  </a:lnTo>
                  <a:lnTo>
                    <a:pt x="2472" y="1612"/>
                  </a:lnTo>
                  <a:lnTo>
                    <a:pt x="2470" y="1669"/>
                  </a:lnTo>
                  <a:lnTo>
                    <a:pt x="2464" y="1715"/>
                  </a:lnTo>
                  <a:lnTo>
                    <a:pt x="2454" y="1749"/>
                  </a:lnTo>
                  <a:lnTo>
                    <a:pt x="2445" y="1772"/>
                  </a:lnTo>
                  <a:lnTo>
                    <a:pt x="2437" y="1784"/>
                  </a:lnTo>
                  <a:lnTo>
                    <a:pt x="2435" y="1789"/>
                  </a:lnTo>
                  <a:lnTo>
                    <a:pt x="2417" y="1812"/>
                  </a:lnTo>
                  <a:lnTo>
                    <a:pt x="2396" y="1832"/>
                  </a:lnTo>
                  <a:lnTo>
                    <a:pt x="2373" y="1848"/>
                  </a:lnTo>
                  <a:lnTo>
                    <a:pt x="2346" y="1859"/>
                  </a:lnTo>
                  <a:lnTo>
                    <a:pt x="2318" y="1869"/>
                  </a:lnTo>
                  <a:lnTo>
                    <a:pt x="2291" y="1875"/>
                  </a:lnTo>
                  <a:lnTo>
                    <a:pt x="2262" y="1880"/>
                  </a:lnTo>
                  <a:lnTo>
                    <a:pt x="2234" y="1882"/>
                  </a:lnTo>
                  <a:lnTo>
                    <a:pt x="2207" y="1884"/>
                  </a:lnTo>
                  <a:lnTo>
                    <a:pt x="2181" y="1884"/>
                  </a:lnTo>
                  <a:lnTo>
                    <a:pt x="2157" y="1882"/>
                  </a:lnTo>
                  <a:lnTo>
                    <a:pt x="2138" y="1880"/>
                  </a:lnTo>
                  <a:lnTo>
                    <a:pt x="2120" y="1878"/>
                  </a:lnTo>
                  <a:lnTo>
                    <a:pt x="2108" y="1877"/>
                  </a:lnTo>
                  <a:lnTo>
                    <a:pt x="2098" y="1874"/>
                  </a:lnTo>
                  <a:lnTo>
                    <a:pt x="2096" y="1874"/>
                  </a:lnTo>
                  <a:lnTo>
                    <a:pt x="239" y="1531"/>
                  </a:lnTo>
                  <a:lnTo>
                    <a:pt x="206" y="1518"/>
                  </a:lnTo>
                  <a:lnTo>
                    <a:pt x="177" y="1503"/>
                  </a:lnTo>
                  <a:lnTo>
                    <a:pt x="152" y="1488"/>
                  </a:lnTo>
                  <a:lnTo>
                    <a:pt x="130" y="1471"/>
                  </a:lnTo>
                  <a:lnTo>
                    <a:pt x="113" y="1452"/>
                  </a:lnTo>
                  <a:lnTo>
                    <a:pt x="96" y="1434"/>
                  </a:lnTo>
                  <a:lnTo>
                    <a:pt x="85" y="1417"/>
                  </a:lnTo>
                  <a:lnTo>
                    <a:pt x="75" y="1398"/>
                  </a:lnTo>
                  <a:lnTo>
                    <a:pt x="66" y="1381"/>
                  </a:lnTo>
                  <a:lnTo>
                    <a:pt x="61" y="1366"/>
                  </a:lnTo>
                  <a:lnTo>
                    <a:pt x="57" y="1351"/>
                  </a:lnTo>
                  <a:lnTo>
                    <a:pt x="54" y="1338"/>
                  </a:lnTo>
                  <a:lnTo>
                    <a:pt x="53" y="1328"/>
                  </a:lnTo>
                  <a:lnTo>
                    <a:pt x="52" y="1320"/>
                  </a:lnTo>
                  <a:lnTo>
                    <a:pt x="52" y="1315"/>
                  </a:lnTo>
                  <a:lnTo>
                    <a:pt x="52" y="1313"/>
                  </a:lnTo>
                  <a:lnTo>
                    <a:pt x="49" y="1266"/>
                  </a:lnTo>
                  <a:lnTo>
                    <a:pt x="53" y="1227"/>
                  </a:lnTo>
                  <a:lnTo>
                    <a:pt x="62" y="1195"/>
                  </a:lnTo>
                  <a:lnTo>
                    <a:pt x="73" y="1172"/>
                  </a:lnTo>
                  <a:lnTo>
                    <a:pt x="86" y="1155"/>
                  </a:lnTo>
                  <a:lnTo>
                    <a:pt x="98" y="1144"/>
                  </a:lnTo>
                  <a:lnTo>
                    <a:pt x="106" y="1138"/>
                  </a:lnTo>
                  <a:lnTo>
                    <a:pt x="109" y="1135"/>
                  </a:lnTo>
                  <a:lnTo>
                    <a:pt x="90" y="1107"/>
                  </a:lnTo>
                  <a:lnTo>
                    <a:pt x="80" y="1078"/>
                  </a:lnTo>
                  <a:lnTo>
                    <a:pt x="79" y="1050"/>
                  </a:lnTo>
                  <a:lnTo>
                    <a:pt x="84" y="1026"/>
                  </a:lnTo>
                  <a:lnTo>
                    <a:pt x="91" y="1004"/>
                  </a:lnTo>
                  <a:lnTo>
                    <a:pt x="100" y="988"/>
                  </a:lnTo>
                  <a:lnTo>
                    <a:pt x="107" y="976"/>
                  </a:lnTo>
                  <a:lnTo>
                    <a:pt x="109" y="973"/>
                  </a:lnTo>
                  <a:lnTo>
                    <a:pt x="92" y="966"/>
                  </a:lnTo>
                  <a:lnTo>
                    <a:pt x="75" y="955"/>
                  </a:lnTo>
                  <a:lnTo>
                    <a:pt x="57" y="941"/>
                  </a:lnTo>
                  <a:lnTo>
                    <a:pt x="43" y="926"/>
                  </a:lnTo>
                  <a:lnTo>
                    <a:pt x="31" y="912"/>
                  </a:lnTo>
                  <a:lnTo>
                    <a:pt x="20" y="899"/>
                  </a:lnTo>
                  <a:lnTo>
                    <a:pt x="15" y="891"/>
                  </a:lnTo>
                  <a:lnTo>
                    <a:pt x="12" y="888"/>
                  </a:lnTo>
                  <a:lnTo>
                    <a:pt x="3" y="860"/>
                  </a:lnTo>
                  <a:lnTo>
                    <a:pt x="0" y="835"/>
                  </a:lnTo>
                  <a:lnTo>
                    <a:pt x="1" y="812"/>
                  </a:lnTo>
                  <a:lnTo>
                    <a:pt x="5" y="791"/>
                  </a:lnTo>
                  <a:lnTo>
                    <a:pt x="15" y="774"/>
                  </a:lnTo>
                  <a:lnTo>
                    <a:pt x="25" y="757"/>
                  </a:lnTo>
                  <a:lnTo>
                    <a:pt x="39" y="744"/>
                  </a:lnTo>
                  <a:lnTo>
                    <a:pt x="53" y="732"/>
                  </a:lnTo>
                  <a:lnTo>
                    <a:pt x="69" y="722"/>
                  </a:lnTo>
                  <a:lnTo>
                    <a:pt x="84" y="714"/>
                  </a:lnTo>
                  <a:lnTo>
                    <a:pt x="99" y="708"/>
                  </a:lnTo>
                  <a:lnTo>
                    <a:pt x="113" y="702"/>
                  </a:lnTo>
                  <a:lnTo>
                    <a:pt x="124" y="699"/>
                  </a:lnTo>
                  <a:lnTo>
                    <a:pt x="133" y="696"/>
                  </a:lnTo>
                  <a:lnTo>
                    <a:pt x="139" y="694"/>
                  </a:lnTo>
                  <a:lnTo>
                    <a:pt x="141" y="694"/>
                  </a:lnTo>
                  <a:lnTo>
                    <a:pt x="174" y="678"/>
                  </a:lnTo>
                  <a:lnTo>
                    <a:pt x="208" y="662"/>
                  </a:lnTo>
                  <a:lnTo>
                    <a:pt x="244" y="647"/>
                  </a:lnTo>
                  <a:lnTo>
                    <a:pt x="283" y="632"/>
                  </a:lnTo>
                  <a:lnTo>
                    <a:pt x="322" y="618"/>
                  </a:lnTo>
                  <a:lnTo>
                    <a:pt x="363" y="604"/>
                  </a:lnTo>
                  <a:lnTo>
                    <a:pt x="404" y="591"/>
                  </a:lnTo>
                  <a:lnTo>
                    <a:pt x="444" y="580"/>
                  </a:lnTo>
                  <a:lnTo>
                    <a:pt x="486" y="568"/>
                  </a:lnTo>
                  <a:lnTo>
                    <a:pt x="525" y="558"/>
                  </a:lnTo>
                  <a:lnTo>
                    <a:pt x="564" y="548"/>
                  </a:lnTo>
                  <a:lnTo>
                    <a:pt x="602" y="538"/>
                  </a:lnTo>
                  <a:lnTo>
                    <a:pt x="637" y="530"/>
                  </a:lnTo>
                  <a:lnTo>
                    <a:pt x="670" y="523"/>
                  </a:lnTo>
                  <a:lnTo>
                    <a:pt x="700" y="517"/>
                  </a:lnTo>
                  <a:lnTo>
                    <a:pt x="727" y="511"/>
                  </a:lnTo>
                  <a:lnTo>
                    <a:pt x="710" y="498"/>
                  </a:lnTo>
                  <a:lnTo>
                    <a:pt x="699" y="484"/>
                  </a:lnTo>
                  <a:lnTo>
                    <a:pt x="690" y="470"/>
                  </a:lnTo>
                  <a:lnTo>
                    <a:pt x="683" y="458"/>
                  </a:lnTo>
                  <a:lnTo>
                    <a:pt x="678" y="446"/>
                  </a:lnTo>
                  <a:lnTo>
                    <a:pt x="676" y="436"/>
                  </a:lnTo>
                  <a:lnTo>
                    <a:pt x="675" y="430"/>
                  </a:lnTo>
                  <a:lnTo>
                    <a:pt x="675" y="428"/>
                  </a:lnTo>
                  <a:lnTo>
                    <a:pt x="685" y="416"/>
                  </a:lnTo>
                  <a:lnTo>
                    <a:pt x="701" y="407"/>
                  </a:lnTo>
                  <a:lnTo>
                    <a:pt x="724" y="400"/>
                  </a:lnTo>
                  <a:lnTo>
                    <a:pt x="751" y="394"/>
                  </a:lnTo>
                  <a:lnTo>
                    <a:pt x="779" y="390"/>
                  </a:lnTo>
                  <a:lnTo>
                    <a:pt x="807" y="387"/>
                  </a:lnTo>
                  <a:lnTo>
                    <a:pt x="835" y="385"/>
                  </a:lnTo>
                  <a:lnTo>
                    <a:pt x="858" y="384"/>
                  </a:lnTo>
                  <a:lnTo>
                    <a:pt x="881" y="349"/>
                  </a:lnTo>
                  <a:lnTo>
                    <a:pt x="904" y="318"/>
                  </a:lnTo>
                  <a:lnTo>
                    <a:pt x="927" y="292"/>
                  </a:lnTo>
                  <a:lnTo>
                    <a:pt x="950" y="268"/>
                  </a:lnTo>
                  <a:lnTo>
                    <a:pt x="972" y="248"/>
                  </a:lnTo>
                  <a:lnTo>
                    <a:pt x="993" y="231"/>
                  </a:lnTo>
                  <a:lnTo>
                    <a:pt x="1012" y="217"/>
                  </a:lnTo>
                  <a:lnTo>
                    <a:pt x="1031" y="205"/>
                  </a:lnTo>
                  <a:lnTo>
                    <a:pt x="1048" y="196"/>
                  </a:lnTo>
                  <a:lnTo>
                    <a:pt x="1063" y="188"/>
                  </a:lnTo>
                  <a:lnTo>
                    <a:pt x="1077" y="183"/>
                  </a:lnTo>
                  <a:lnTo>
                    <a:pt x="1088" y="179"/>
                  </a:lnTo>
                  <a:lnTo>
                    <a:pt x="1097" y="177"/>
                  </a:lnTo>
                  <a:lnTo>
                    <a:pt x="1104" y="175"/>
                  </a:lnTo>
                  <a:lnTo>
                    <a:pt x="1109" y="174"/>
                  </a:lnTo>
                  <a:lnTo>
                    <a:pt x="1110" y="174"/>
                  </a:lnTo>
                  <a:lnTo>
                    <a:pt x="1173" y="74"/>
                  </a:lnTo>
                  <a:lnTo>
                    <a:pt x="1176" y="71"/>
                  </a:lnTo>
                  <a:lnTo>
                    <a:pt x="1183" y="62"/>
                  </a:lnTo>
                  <a:lnTo>
                    <a:pt x="1194" y="51"/>
                  </a:lnTo>
                  <a:lnTo>
                    <a:pt x="1210" y="37"/>
                  </a:lnTo>
                  <a:lnTo>
                    <a:pt x="1231" y="24"/>
                  </a:lnTo>
                  <a:lnTo>
                    <a:pt x="1255" y="13"/>
                  </a:lnTo>
                  <a:lnTo>
                    <a:pt x="1284" y="6"/>
                  </a:lnTo>
                  <a:lnTo>
                    <a:pt x="1317" y="5"/>
                  </a:lnTo>
                  <a:lnTo>
                    <a:pt x="1320" y="5"/>
                  </a:lnTo>
                  <a:lnTo>
                    <a:pt x="1328" y="5"/>
                  </a:lnTo>
                  <a:lnTo>
                    <a:pt x="1339" y="6"/>
                  </a:lnTo>
                  <a:lnTo>
                    <a:pt x="1353" y="9"/>
                  </a:lnTo>
                  <a:lnTo>
                    <a:pt x="1370" y="16"/>
                  </a:lnTo>
                  <a:lnTo>
                    <a:pt x="1390" y="27"/>
                  </a:lnTo>
                  <a:lnTo>
                    <a:pt x="1410" y="42"/>
                  </a:lnTo>
                  <a:lnTo>
                    <a:pt x="1430" y="62"/>
                  </a:lnTo>
                  <a:lnTo>
                    <a:pt x="1573" y="68"/>
                  </a:lnTo>
                  <a:lnTo>
                    <a:pt x="1575" y="65"/>
                  </a:lnTo>
                  <a:lnTo>
                    <a:pt x="1584" y="57"/>
                  </a:lnTo>
                  <a:lnTo>
                    <a:pt x="1595" y="44"/>
                  </a:lnTo>
                  <a:lnTo>
                    <a:pt x="1611" y="30"/>
                  </a:lnTo>
                  <a:lnTo>
                    <a:pt x="1632" y="18"/>
                  </a:lnTo>
                  <a:lnTo>
                    <a:pt x="1656" y="7"/>
                  </a:lnTo>
                  <a:lnTo>
                    <a:pt x="1685" y="0"/>
                  </a:lnTo>
                  <a:lnTo>
                    <a:pt x="1716" y="0"/>
                  </a:lnTo>
                  <a:lnTo>
                    <a:pt x="1721" y="0"/>
                  </a:lnTo>
                  <a:lnTo>
                    <a:pt x="1731" y="1"/>
                  </a:lnTo>
                  <a:lnTo>
                    <a:pt x="1748" y="5"/>
                  </a:lnTo>
                  <a:lnTo>
                    <a:pt x="1768" y="12"/>
                  </a:lnTo>
                  <a:lnTo>
                    <a:pt x="1791" y="22"/>
                  </a:lnTo>
                  <a:lnTo>
                    <a:pt x="1814" y="38"/>
                  </a:lnTo>
                  <a:lnTo>
                    <a:pt x="1836" y="61"/>
                  </a:lnTo>
                  <a:lnTo>
                    <a:pt x="185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2366" y="1364"/>
              <a:ext cx="544" cy="288"/>
            </a:xfrm>
            <a:custGeom>
              <a:avLst/>
              <a:gdLst>
                <a:gd name="T0" fmla="*/ 813 w 814"/>
                <a:gd name="T1" fmla="*/ 5 h 400"/>
                <a:gd name="T2" fmla="*/ 802 w 814"/>
                <a:gd name="T3" fmla="*/ 4 h 400"/>
                <a:gd name="T4" fmla="*/ 778 w 814"/>
                <a:gd name="T5" fmla="*/ 2 h 400"/>
                <a:gd name="T6" fmla="*/ 741 w 814"/>
                <a:gd name="T7" fmla="*/ 0 h 400"/>
                <a:gd name="T8" fmla="*/ 690 w 814"/>
                <a:gd name="T9" fmla="*/ 0 h 400"/>
                <a:gd name="T10" fmla="*/ 624 w 814"/>
                <a:gd name="T11" fmla="*/ 4 h 400"/>
                <a:gd name="T12" fmla="*/ 541 w 814"/>
                <a:gd name="T13" fmla="*/ 11 h 400"/>
                <a:gd name="T14" fmla="*/ 443 w 814"/>
                <a:gd name="T15" fmla="*/ 24 h 400"/>
                <a:gd name="T16" fmla="*/ 385 w 814"/>
                <a:gd name="T17" fmla="*/ 32 h 400"/>
                <a:gd name="T18" fmla="*/ 367 w 814"/>
                <a:gd name="T19" fmla="*/ 36 h 400"/>
                <a:gd name="T20" fmla="*/ 336 w 814"/>
                <a:gd name="T21" fmla="*/ 48 h 400"/>
                <a:gd name="T22" fmla="*/ 291 w 814"/>
                <a:gd name="T23" fmla="*/ 71 h 400"/>
                <a:gd name="T24" fmla="*/ 237 w 814"/>
                <a:gd name="T25" fmla="*/ 108 h 400"/>
                <a:gd name="T26" fmla="*/ 174 w 814"/>
                <a:gd name="T27" fmla="*/ 162 h 400"/>
                <a:gd name="T28" fmla="*/ 107 w 814"/>
                <a:gd name="T29" fmla="*/ 238 h 400"/>
                <a:gd name="T30" fmla="*/ 36 w 814"/>
                <a:gd name="T31" fmla="*/ 339 h 400"/>
                <a:gd name="T32" fmla="*/ 3 w 814"/>
                <a:gd name="T33" fmla="*/ 400 h 400"/>
                <a:gd name="T34" fmla="*/ 31 w 814"/>
                <a:gd name="T35" fmla="*/ 398 h 400"/>
                <a:gd name="T36" fmla="*/ 82 w 814"/>
                <a:gd name="T37" fmla="*/ 396 h 400"/>
                <a:gd name="T38" fmla="*/ 147 w 814"/>
                <a:gd name="T39" fmla="*/ 392 h 400"/>
                <a:gd name="T40" fmla="*/ 223 w 814"/>
                <a:gd name="T41" fmla="*/ 389 h 400"/>
                <a:gd name="T42" fmla="*/ 304 w 814"/>
                <a:gd name="T43" fmla="*/ 388 h 400"/>
                <a:gd name="T44" fmla="*/ 382 w 814"/>
                <a:gd name="T45" fmla="*/ 387 h 400"/>
                <a:gd name="T46" fmla="*/ 454 w 814"/>
                <a:gd name="T47" fmla="*/ 389 h 400"/>
                <a:gd name="T48" fmla="*/ 486 w 814"/>
                <a:gd name="T49" fmla="*/ 388 h 400"/>
                <a:gd name="T50" fmla="*/ 494 w 814"/>
                <a:gd name="T51" fmla="*/ 366 h 400"/>
                <a:gd name="T52" fmla="*/ 510 w 814"/>
                <a:gd name="T53" fmla="*/ 327 h 400"/>
                <a:gd name="T54" fmla="*/ 538 w 814"/>
                <a:gd name="T55" fmla="*/ 275 h 400"/>
                <a:gd name="T56" fmla="*/ 576 w 814"/>
                <a:gd name="T57" fmla="*/ 215 h 400"/>
                <a:gd name="T58" fmla="*/ 627 w 814"/>
                <a:gd name="T59" fmla="*/ 150 h 400"/>
                <a:gd name="T60" fmla="*/ 691 w 814"/>
                <a:gd name="T61" fmla="*/ 87 h 400"/>
                <a:gd name="T62" fmla="*/ 769 w 814"/>
                <a:gd name="T6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400">
                  <a:moveTo>
                    <a:pt x="814" y="5"/>
                  </a:moveTo>
                  <a:lnTo>
                    <a:pt x="813" y="5"/>
                  </a:lnTo>
                  <a:lnTo>
                    <a:pt x="809" y="4"/>
                  </a:lnTo>
                  <a:lnTo>
                    <a:pt x="802" y="4"/>
                  </a:lnTo>
                  <a:lnTo>
                    <a:pt x="791" y="3"/>
                  </a:lnTo>
                  <a:lnTo>
                    <a:pt x="778" y="2"/>
                  </a:lnTo>
                  <a:lnTo>
                    <a:pt x="761" y="0"/>
                  </a:lnTo>
                  <a:lnTo>
                    <a:pt x="741" y="0"/>
                  </a:lnTo>
                  <a:lnTo>
                    <a:pt x="718" y="0"/>
                  </a:lnTo>
                  <a:lnTo>
                    <a:pt x="690" y="0"/>
                  </a:lnTo>
                  <a:lnTo>
                    <a:pt x="659" y="2"/>
                  </a:lnTo>
                  <a:lnTo>
                    <a:pt x="624" y="4"/>
                  </a:lnTo>
                  <a:lnTo>
                    <a:pt x="585" y="7"/>
                  </a:lnTo>
                  <a:lnTo>
                    <a:pt x="541" y="11"/>
                  </a:lnTo>
                  <a:lnTo>
                    <a:pt x="494" y="17"/>
                  </a:lnTo>
                  <a:lnTo>
                    <a:pt x="443" y="24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78" y="33"/>
                  </a:lnTo>
                  <a:lnTo>
                    <a:pt x="367" y="36"/>
                  </a:lnTo>
                  <a:lnTo>
                    <a:pt x="354" y="41"/>
                  </a:lnTo>
                  <a:lnTo>
                    <a:pt x="336" y="48"/>
                  </a:lnTo>
                  <a:lnTo>
                    <a:pt x="314" y="57"/>
                  </a:lnTo>
                  <a:lnTo>
                    <a:pt x="291" y="71"/>
                  </a:lnTo>
                  <a:lnTo>
                    <a:pt x="265" y="87"/>
                  </a:lnTo>
                  <a:lnTo>
                    <a:pt x="237" y="108"/>
                  </a:lnTo>
                  <a:lnTo>
                    <a:pt x="206" y="132"/>
                  </a:lnTo>
                  <a:lnTo>
                    <a:pt x="174" y="162"/>
                  </a:lnTo>
                  <a:lnTo>
                    <a:pt x="142" y="198"/>
                  </a:lnTo>
                  <a:lnTo>
                    <a:pt x="107" y="238"/>
                  </a:lnTo>
                  <a:lnTo>
                    <a:pt x="71" y="285"/>
                  </a:lnTo>
                  <a:lnTo>
                    <a:pt x="36" y="339"/>
                  </a:lnTo>
                  <a:lnTo>
                    <a:pt x="0" y="400"/>
                  </a:lnTo>
                  <a:lnTo>
                    <a:pt x="3" y="400"/>
                  </a:lnTo>
                  <a:lnTo>
                    <a:pt x="15" y="399"/>
                  </a:lnTo>
                  <a:lnTo>
                    <a:pt x="31" y="398"/>
                  </a:lnTo>
                  <a:lnTo>
                    <a:pt x="54" y="397"/>
                  </a:lnTo>
                  <a:lnTo>
                    <a:pt x="82" y="396"/>
                  </a:lnTo>
                  <a:lnTo>
                    <a:pt x="113" y="393"/>
                  </a:lnTo>
                  <a:lnTo>
                    <a:pt x="147" y="392"/>
                  </a:lnTo>
                  <a:lnTo>
                    <a:pt x="184" y="390"/>
                  </a:lnTo>
                  <a:lnTo>
                    <a:pt x="223" y="389"/>
                  </a:lnTo>
                  <a:lnTo>
                    <a:pt x="264" y="388"/>
                  </a:lnTo>
                  <a:lnTo>
                    <a:pt x="304" y="388"/>
                  </a:lnTo>
                  <a:lnTo>
                    <a:pt x="344" y="387"/>
                  </a:lnTo>
                  <a:lnTo>
                    <a:pt x="382" y="387"/>
                  </a:lnTo>
                  <a:lnTo>
                    <a:pt x="419" y="388"/>
                  </a:lnTo>
                  <a:lnTo>
                    <a:pt x="454" y="389"/>
                  </a:lnTo>
                  <a:lnTo>
                    <a:pt x="485" y="391"/>
                  </a:lnTo>
                  <a:lnTo>
                    <a:pt x="486" y="388"/>
                  </a:lnTo>
                  <a:lnTo>
                    <a:pt x="488" y="380"/>
                  </a:lnTo>
                  <a:lnTo>
                    <a:pt x="494" y="366"/>
                  </a:lnTo>
                  <a:lnTo>
                    <a:pt x="501" y="349"/>
                  </a:lnTo>
                  <a:lnTo>
                    <a:pt x="510" y="327"/>
                  </a:lnTo>
                  <a:lnTo>
                    <a:pt x="523" y="302"/>
                  </a:lnTo>
                  <a:lnTo>
                    <a:pt x="538" y="275"/>
                  </a:lnTo>
                  <a:lnTo>
                    <a:pt x="555" y="245"/>
                  </a:lnTo>
                  <a:lnTo>
                    <a:pt x="576" y="215"/>
                  </a:lnTo>
                  <a:lnTo>
                    <a:pt x="600" y="183"/>
                  </a:lnTo>
                  <a:lnTo>
                    <a:pt x="627" y="150"/>
                  </a:lnTo>
                  <a:lnTo>
                    <a:pt x="657" y="118"/>
                  </a:lnTo>
                  <a:lnTo>
                    <a:pt x="691" y="87"/>
                  </a:lnTo>
                  <a:lnTo>
                    <a:pt x="728" y="58"/>
                  </a:lnTo>
                  <a:lnTo>
                    <a:pt x="769" y="30"/>
                  </a:lnTo>
                  <a:lnTo>
                    <a:pt x="8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2764" y="1371"/>
              <a:ext cx="555" cy="389"/>
            </a:xfrm>
            <a:custGeom>
              <a:avLst/>
              <a:gdLst>
                <a:gd name="T0" fmla="*/ 1 w 828"/>
                <a:gd name="T1" fmla="*/ 390 h 540"/>
                <a:gd name="T2" fmla="*/ 13 w 828"/>
                <a:gd name="T3" fmla="*/ 365 h 540"/>
                <a:gd name="T4" fmla="*/ 33 w 828"/>
                <a:gd name="T5" fmla="*/ 321 h 540"/>
                <a:gd name="T6" fmla="*/ 64 w 828"/>
                <a:gd name="T7" fmla="*/ 264 h 540"/>
                <a:gd name="T8" fmla="*/ 106 w 828"/>
                <a:gd name="T9" fmla="*/ 199 h 540"/>
                <a:gd name="T10" fmla="*/ 156 w 828"/>
                <a:gd name="T11" fmla="*/ 132 h 540"/>
                <a:gd name="T12" fmla="*/ 216 w 828"/>
                <a:gd name="T13" fmla="*/ 71 h 540"/>
                <a:gd name="T14" fmla="*/ 284 w 828"/>
                <a:gd name="T15" fmla="*/ 19 h 540"/>
                <a:gd name="T16" fmla="*/ 325 w 828"/>
                <a:gd name="T17" fmla="*/ 0 h 540"/>
                <a:gd name="T18" fmla="*/ 353 w 828"/>
                <a:gd name="T19" fmla="*/ 0 h 540"/>
                <a:gd name="T20" fmla="*/ 405 w 828"/>
                <a:gd name="T21" fmla="*/ 1 h 540"/>
                <a:gd name="T22" fmla="*/ 473 w 828"/>
                <a:gd name="T23" fmla="*/ 3 h 540"/>
                <a:gd name="T24" fmla="*/ 552 w 828"/>
                <a:gd name="T25" fmla="*/ 5 h 540"/>
                <a:gd name="T26" fmla="*/ 636 w 828"/>
                <a:gd name="T27" fmla="*/ 10 h 540"/>
                <a:gd name="T28" fmla="*/ 719 w 828"/>
                <a:gd name="T29" fmla="*/ 17 h 540"/>
                <a:gd name="T30" fmla="*/ 795 w 828"/>
                <a:gd name="T31" fmla="*/ 25 h 540"/>
                <a:gd name="T32" fmla="*/ 826 w 828"/>
                <a:gd name="T33" fmla="*/ 32 h 540"/>
                <a:gd name="T34" fmla="*/ 807 w 828"/>
                <a:gd name="T35" fmla="*/ 46 h 540"/>
                <a:gd name="T36" fmla="*/ 776 w 828"/>
                <a:gd name="T37" fmla="*/ 76 h 540"/>
                <a:gd name="T38" fmla="*/ 737 w 828"/>
                <a:gd name="T39" fmla="*/ 122 h 540"/>
                <a:gd name="T40" fmla="*/ 692 w 828"/>
                <a:gd name="T41" fmla="*/ 184 h 540"/>
                <a:gd name="T42" fmla="*/ 648 w 828"/>
                <a:gd name="T43" fmla="*/ 264 h 540"/>
                <a:gd name="T44" fmla="*/ 609 w 828"/>
                <a:gd name="T45" fmla="*/ 360 h 540"/>
                <a:gd name="T46" fmla="*/ 579 w 828"/>
                <a:gd name="T47" fmla="*/ 476 h 540"/>
                <a:gd name="T48" fmla="*/ 567 w 828"/>
                <a:gd name="T49" fmla="*/ 539 h 540"/>
                <a:gd name="T50" fmla="*/ 553 w 828"/>
                <a:gd name="T51" fmla="*/ 532 h 540"/>
                <a:gd name="T52" fmla="*/ 522 w 828"/>
                <a:gd name="T53" fmla="*/ 518 h 540"/>
                <a:gd name="T54" fmla="*/ 473 w 828"/>
                <a:gd name="T55" fmla="*/ 500 h 540"/>
                <a:gd name="T56" fmla="*/ 405 w 828"/>
                <a:gd name="T57" fmla="*/ 478 h 540"/>
                <a:gd name="T58" fmla="*/ 318 w 828"/>
                <a:gd name="T59" fmla="*/ 454 h 540"/>
                <a:gd name="T60" fmla="*/ 208 w 828"/>
                <a:gd name="T61" fmla="*/ 430 h 540"/>
                <a:gd name="T62" fmla="*/ 76 w 828"/>
                <a:gd name="T63" fmla="*/ 40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8" h="540">
                  <a:moveTo>
                    <a:pt x="0" y="394"/>
                  </a:moveTo>
                  <a:lnTo>
                    <a:pt x="1" y="390"/>
                  </a:lnTo>
                  <a:lnTo>
                    <a:pt x="6" y="381"/>
                  </a:lnTo>
                  <a:lnTo>
                    <a:pt x="13" y="365"/>
                  </a:lnTo>
                  <a:lnTo>
                    <a:pt x="22" y="345"/>
                  </a:lnTo>
                  <a:lnTo>
                    <a:pt x="33" y="321"/>
                  </a:lnTo>
                  <a:lnTo>
                    <a:pt x="48" y="294"/>
                  </a:lnTo>
                  <a:lnTo>
                    <a:pt x="64" y="264"/>
                  </a:lnTo>
                  <a:lnTo>
                    <a:pt x="84" y="231"/>
                  </a:lnTo>
                  <a:lnTo>
                    <a:pt x="106" y="199"/>
                  </a:lnTo>
                  <a:lnTo>
                    <a:pt x="130" y="166"/>
                  </a:lnTo>
                  <a:lnTo>
                    <a:pt x="156" y="132"/>
                  </a:lnTo>
                  <a:lnTo>
                    <a:pt x="185" y="101"/>
                  </a:lnTo>
                  <a:lnTo>
                    <a:pt x="216" y="71"/>
                  </a:lnTo>
                  <a:lnTo>
                    <a:pt x="249" y="43"/>
                  </a:lnTo>
                  <a:lnTo>
                    <a:pt x="284" y="19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6" y="0"/>
                  </a:lnTo>
                  <a:lnTo>
                    <a:pt x="353" y="0"/>
                  </a:lnTo>
                  <a:lnTo>
                    <a:pt x="377" y="1"/>
                  </a:lnTo>
                  <a:lnTo>
                    <a:pt x="405" y="1"/>
                  </a:lnTo>
                  <a:lnTo>
                    <a:pt x="438" y="2"/>
                  </a:lnTo>
                  <a:lnTo>
                    <a:pt x="473" y="3"/>
                  </a:lnTo>
                  <a:lnTo>
                    <a:pt x="511" y="4"/>
                  </a:lnTo>
                  <a:lnTo>
                    <a:pt x="552" y="5"/>
                  </a:lnTo>
                  <a:lnTo>
                    <a:pt x="594" y="8"/>
                  </a:lnTo>
                  <a:lnTo>
                    <a:pt x="636" y="10"/>
                  </a:lnTo>
                  <a:lnTo>
                    <a:pt x="678" y="14"/>
                  </a:lnTo>
                  <a:lnTo>
                    <a:pt x="719" y="17"/>
                  </a:lnTo>
                  <a:lnTo>
                    <a:pt x="758" y="20"/>
                  </a:lnTo>
                  <a:lnTo>
                    <a:pt x="795" y="25"/>
                  </a:lnTo>
                  <a:lnTo>
                    <a:pt x="828" y="30"/>
                  </a:lnTo>
                  <a:lnTo>
                    <a:pt x="826" y="32"/>
                  </a:lnTo>
                  <a:lnTo>
                    <a:pt x="819" y="37"/>
                  </a:lnTo>
                  <a:lnTo>
                    <a:pt x="807" y="46"/>
                  </a:lnTo>
                  <a:lnTo>
                    <a:pt x="793" y="60"/>
                  </a:lnTo>
                  <a:lnTo>
                    <a:pt x="776" y="76"/>
                  </a:lnTo>
                  <a:lnTo>
                    <a:pt x="758" y="96"/>
                  </a:lnTo>
                  <a:lnTo>
                    <a:pt x="737" y="122"/>
                  </a:lnTo>
                  <a:lnTo>
                    <a:pt x="715" y="151"/>
                  </a:lnTo>
                  <a:lnTo>
                    <a:pt x="692" y="184"/>
                  </a:lnTo>
                  <a:lnTo>
                    <a:pt x="670" y="222"/>
                  </a:lnTo>
                  <a:lnTo>
                    <a:pt x="648" y="264"/>
                  </a:lnTo>
                  <a:lnTo>
                    <a:pt x="628" y="310"/>
                  </a:lnTo>
                  <a:lnTo>
                    <a:pt x="609" y="360"/>
                  </a:lnTo>
                  <a:lnTo>
                    <a:pt x="593" y="416"/>
                  </a:lnTo>
                  <a:lnTo>
                    <a:pt x="579" y="476"/>
                  </a:lnTo>
                  <a:lnTo>
                    <a:pt x="569" y="540"/>
                  </a:lnTo>
                  <a:lnTo>
                    <a:pt x="567" y="539"/>
                  </a:lnTo>
                  <a:lnTo>
                    <a:pt x="562" y="537"/>
                  </a:lnTo>
                  <a:lnTo>
                    <a:pt x="553" y="532"/>
                  </a:lnTo>
                  <a:lnTo>
                    <a:pt x="539" y="525"/>
                  </a:lnTo>
                  <a:lnTo>
                    <a:pt x="522" y="518"/>
                  </a:lnTo>
                  <a:lnTo>
                    <a:pt x="500" y="509"/>
                  </a:lnTo>
                  <a:lnTo>
                    <a:pt x="473" y="500"/>
                  </a:lnTo>
                  <a:lnTo>
                    <a:pt x="442" y="490"/>
                  </a:lnTo>
                  <a:lnTo>
                    <a:pt x="405" y="478"/>
                  </a:lnTo>
                  <a:lnTo>
                    <a:pt x="364" y="466"/>
                  </a:lnTo>
                  <a:lnTo>
                    <a:pt x="318" y="454"/>
                  </a:lnTo>
                  <a:lnTo>
                    <a:pt x="266" y="441"/>
                  </a:lnTo>
                  <a:lnTo>
                    <a:pt x="208" y="430"/>
                  </a:lnTo>
                  <a:lnTo>
                    <a:pt x="145" y="417"/>
                  </a:lnTo>
                  <a:lnTo>
                    <a:pt x="76" y="405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2190" y="1430"/>
              <a:ext cx="281" cy="229"/>
            </a:xfrm>
            <a:custGeom>
              <a:avLst/>
              <a:gdLst>
                <a:gd name="T0" fmla="*/ 0 w 423"/>
                <a:gd name="T1" fmla="*/ 144 h 317"/>
                <a:gd name="T2" fmla="*/ 5 w 423"/>
                <a:gd name="T3" fmla="*/ 147 h 317"/>
                <a:gd name="T4" fmla="*/ 19 w 423"/>
                <a:gd name="T5" fmla="*/ 155 h 317"/>
                <a:gd name="T6" fmla="*/ 37 w 423"/>
                <a:gd name="T7" fmla="*/ 170 h 317"/>
                <a:gd name="T8" fmla="*/ 57 w 423"/>
                <a:gd name="T9" fmla="*/ 190 h 317"/>
                <a:gd name="T10" fmla="*/ 74 w 423"/>
                <a:gd name="T11" fmla="*/ 215 h 317"/>
                <a:gd name="T12" fmla="*/ 87 w 423"/>
                <a:gd name="T13" fmla="*/ 244 h 317"/>
                <a:gd name="T14" fmla="*/ 91 w 423"/>
                <a:gd name="T15" fmla="*/ 279 h 317"/>
                <a:gd name="T16" fmla="*/ 84 w 423"/>
                <a:gd name="T17" fmla="*/ 317 h 317"/>
                <a:gd name="T18" fmla="*/ 85 w 423"/>
                <a:gd name="T19" fmla="*/ 315 h 317"/>
                <a:gd name="T20" fmla="*/ 91 w 423"/>
                <a:gd name="T21" fmla="*/ 314 h 317"/>
                <a:gd name="T22" fmla="*/ 98 w 423"/>
                <a:gd name="T23" fmla="*/ 312 h 317"/>
                <a:gd name="T24" fmla="*/ 109 w 423"/>
                <a:gd name="T25" fmla="*/ 309 h 317"/>
                <a:gd name="T26" fmla="*/ 120 w 423"/>
                <a:gd name="T27" fmla="*/ 305 h 317"/>
                <a:gd name="T28" fmla="*/ 133 w 423"/>
                <a:gd name="T29" fmla="*/ 302 h 317"/>
                <a:gd name="T30" fmla="*/ 148 w 423"/>
                <a:gd name="T31" fmla="*/ 299 h 317"/>
                <a:gd name="T32" fmla="*/ 163 w 423"/>
                <a:gd name="T33" fmla="*/ 297 h 317"/>
                <a:gd name="T34" fmla="*/ 164 w 423"/>
                <a:gd name="T35" fmla="*/ 295 h 317"/>
                <a:gd name="T36" fmla="*/ 166 w 423"/>
                <a:gd name="T37" fmla="*/ 289 h 317"/>
                <a:gd name="T38" fmla="*/ 170 w 423"/>
                <a:gd name="T39" fmla="*/ 279 h 317"/>
                <a:gd name="T40" fmla="*/ 176 w 423"/>
                <a:gd name="T41" fmla="*/ 266 h 317"/>
                <a:gd name="T42" fmla="*/ 183 w 423"/>
                <a:gd name="T43" fmla="*/ 250 h 317"/>
                <a:gd name="T44" fmla="*/ 194 w 423"/>
                <a:gd name="T45" fmla="*/ 232 h 317"/>
                <a:gd name="T46" fmla="*/ 205 w 423"/>
                <a:gd name="T47" fmla="*/ 212 h 317"/>
                <a:gd name="T48" fmla="*/ 220 w 423"/>
                <a:gd name="T49" fmla="*/ 190 h 317"/>
                <a:gd name="T50" fmla="*/ 236 w 423"/>
                <a:gd name="T51" fmla="*/ 167 h 317"/>
                <a:gd name="T52" fmla="*/ 255 w 423"/>
                <a:gd name="T53" fmla="*/ 143 h 317"/>
                <a:gd name="T54" fmla="*/ 277 w 423"/>
                <a:gd name="T55" fmla="*/ 117 h 317"/>
                <a:gd name="T56" fmla="*/ 300 w 423"/>
                <a:gd name="T57" fmla="*/ 93 h 317"/>
                <a:gd name="T58" fmla="*/ 326 w 423"/>
                <a:gd name="T59" fmla="*/ 68 h 317"/>
                <a:gd name="T60" fmla="*/ 356 w 423"/>
                <a:gd name="T61" fmla="*/ 45 h 317"/>
                <a:gd name="T62" fmla="*/ 388 w 423"/>
                <a:gd name="T63" fmla="*/ 22 h 317"/>
                <a:gd name="T64" fmla="*/ 423 w 423"/>
                <a:gd name="T65" fmla="*/ 0 h 317"/>
                <a:gd name="T66" fmla="*/ 420 w 423"/>
                <a:gd name="T67" fmla="*/ 1 h 317"/>
                <a:gd name="T68" fmla="*/ 410 w 423"/>
                <a:gd name="T69" fmla="*/ 2 h 317"/>
                <a:gd name="T70" fmla="*/ 396 w 423"/>
                <a:gd name="T71" fmla="*/ 5 h 317"/>
                <a:gd name="T72" fmla="*/ 378 w 423"/>
                <a:gd name="T73" fmla="*/ 10 h 317"/>
                <a:gd name="T74" fmla="*/ 355 w 423"/>
                <a:gd name="T75" fmla="*/ 15 h 317"/>
                <a:gd name="T76" fmla="*/ 329 w 423"/>
                <a:gd name="T77" fmla="*/ 22 h 317"/>
                <a:gd name="T78" fmla="*/ 299 w 423"/>
                <a:gd name="T79" fmla="*/ 30 h 317"/>
                <a:gd name="T80" fmla="*/ 267 w 423"/>
                <a:gd name="T81" fmla="*/ 39 h 317"/>
                <a:gd name="T82" fmla="*/ 233 w 423"/>
                <a:gd name="T83" fmla="*/ 48 h 317"/>
                <a:gd name="T84" fmla="*/ 198 w 423"/>
                <a:gd name="T85" fmla="*/ 60 h 317"/>
                <a:gd name="T86" fmla="*/ 164 w 423"/>
                <a:gd name="T87" fmla="*/ 71 h 317"/>
                <a:gd name="T88" fmla="*/ 128 w 423"/>
                <a:gd name="T89" fmla="*/ 84 h 317"/>
                <a:gd name="T90" fmla="*/ 94 w 423"/>
                <a:gd name="T91" fmla="*/ 98 h 317"/>
                <a:gd name="T92" fmla="*/ 61 w 423"/>
                <a:gd name="T93" fmla="*/ 113 h 317"/>
                <a:gd name="T94" fmla="*/ 29 w 423"/>
                <a:gd name="T95" fmla="*/ 128 h 317"/>
                <a:gd name="T96" fmla="*/ 0 w 423"/>
                <a:gd name="T97" fmla="*/ 14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17">
                  <a:moveTo>
                    <a:pt x="0" y="144"/>
                  </a:moveTo>
                  <a:lnTo>
                    <a:pt x="5" y="147"/>
                  </a:lnTo>
                  <a:lnTo>
                    <a:pt x="19" y="155"/>
                  </a:lnTo>
                  <a:lnTo>
                    <a:pt x="37" y="170"/>
                  </a:lnTo>
                  <a:lnTo>
                    <a:pt x="57" y="190"/>
                  </a:lnTo>
                  <a:lnTo>
                    <a:pt x="74" y="215"/>
                  </a:lnTo>
                  <a:lnTo>
                    <a:pt x="87" y="244"/>
                  </a:lnTo>
                  <a:lnTo>
                    <a:pt x="91" y="279"/>
                  </a:lnTo>
                  <a:lnTo>
                    <a:pt x="84" y="317"/>
                  </a:lnTo>
                  <a:lnTo>
                    <a:pt x="85" y="315"/>
                  </a:lnTo>
                  <a:lnTo>
                    <a:pt x="91" y="314"/>
                  </a:lnTo>
                  <a:lnTo>
                    <a:pt x="98" y="312"/>
                  </a:lnTo>
                  <a:lnTo>
                    <a:pt x="109" y="309"/>
                  </a:lnTo>
                  <a:lnTo>
                    <a:pt x="120" y="305"/>
                  </a:lnTo>
                  <a:lnTo>
                    <a:pt x="133" y="302"/>
                  </a:lnTo>
                  <a:lnTo>
                    <a:pt x="148" y="299"/>
                  </a:lnTo>
                  <a:lnTo>
                    <a:pt x="163" y="297"/>
                  </a:lnTo>
                  <a:lnTo>
                    <a:pt x="164" y="295"/>
                  </a:lnTo>
                  <a:lnTo>
                    <a:pt x="166" y="289"/>
                  </a:lnTo>
                  <a:lnTo>
                    <a:pt x="170" y="279"/>
                  </a:lnTo>
                  <a:lnTo>
                    <a:pt x="176" y="266"/>
                  </a:lnTo>
                  <a:lnTo>
                    <a:pt x="183" y="250"/>
                  </a:lnTo>
                  <a:lnTo>
                    <a:pt x="194" y="232"/>
                  </a:lnTo>
                  <a:lnTo>
                    <a:pt x="205" y="212"/>
                  </a:lnTo>
                  <a:lnTo>
                    <a:pt x="220" y="190"/>
                  </a:lnTo>
                  <a:lnTo>
                    <a:pt x="236" y="167"/>
                  </a:lnTo>
                  <a:lnTo>
                    <a:pt x="255" y="143"/>
                  </a:lnTo>
                  <a:lnTo>
                    <a:pt x="277" y="117"/>
                  </a:lnTo>
                  <a:lnTo>
                    <a:pt x="300" y="93"/>
                  </a:lnTo>
                  <a:lnTo>
                    <a:pt x="326" y="68"/>
                  </a:lnTo>
                  <a:lnTo>
                    <a:pt x="356" y="45"/>
                  </a:lnTo>
                  <a:lnTo>
                    <a:pt x="388" y="22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0" y="2"/>
                  </a:lnTo>
                  <a:lnTo>
                    <a:pt x="396" y="5"/>
                  </a:lnTo>
                  <a:lnTo>
                    <a:pt x="378" y="10"/>
                  </a:lnTo>
                  <a:lnTo>
                    <a:pt x="355" y="15"/>
                  </a:lnTo>
                  <a:lnTo>
                    <a:pt x="329" y="22"/>
                  </a:lnTo>
                  <a:lnTo>
                    <a:pt x="299" y="30"/>
                  </a:lnTo>
                  <a:lnTo>
                    <a:pt x="267" y="39"/>
                  </a:lnTo>
                  <a:lnTo>
                    <a:pt x="233" y="48"/>
                  </a:lnTo>
                  <a:lnTo>
                    <a:pt x="198" y="60"/>
                  </a:lnTo>
                  <a:lnTo>
                    <a:pt x="164" y="71"/>
                  </a:lnTo>
                  <a:lnTo>
                    <a:pt x="128" y="84"/>
                  </a:lnTo>
                  <a:lnTo>
                    <a:pt x="94" y="98"/>
                  </a:lnTo>
                  <a:lnTo>
                    <a:pt x="61" y="113"/>
                  </a:lnTo>
                  <a:lnTo>
                    <a:pt x="29" y="12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2358" y="1771"/>
              <a:ext cx="770" cy="293"/>
            </a:xfrm>
            <a:custGeom>
              <a:avLst/>
              <a:gdLst>
                <a:gd name="T0" fmla="*/ 7 w 1150"/>
                <a:gd name="T1" fmla="*/ 34 h 409"/>
                <a:gd name="T2" fmla="*/ 42 w 1150"/>
                <a:gd name="T3" fmla="*/ 67 h 409"/>
                <a:gd name="T4" fmla="*/ 72 w 1150"/>
                <a:gd name="T5" fmla="*/ 126 h 409"/>
                <a:gd name="T6" fmla="*/ 53 w 1150"/>
                <a:gd name="T7" fmla="*/ 198 h 409"/>
                <a:gd name="T8" fmla="*/ 11 w 1150"/>
                <a:gd name="T9" fmla="*/ 236 h 409"/>
                <a:gd name="T10" fmla="*/ 18 w 1150"/>
                <a:gd name="T11" fmla="*/ 241 h 409"/>
                <a:gd name="T12" fmla="*/ 33 w 1150"/>
                <a:gd name="T13" fmla="*/ 248 h 409"/>
                <a:gd name="T14" fmla="*/ 55 w 1150"/>
                <a:gd name="T15" fmla="*/ 257 h 409"/>
                <a:gd name="T16" fmla="*/ 84 w 1150"/>
                <a:gd name="T17" fmla="*/ 269 h 409"/>
                <a:gd name="T18" fmla="*/ 121 w 1150"/>
                <a:gd name="T19" fmla="*/ 283 h 409"/>
                <a:gd name="T20" fmla="*/ 166 w 1150"/>
                <a:gd name="T21" fmla="*/ 298 h 409"/>
                <a:gd name="T22" fmla="*/ 217 w 1150"/>
                <a:gd name="T23" fmla="*/ 314 h 409"/>
                <a:gd name="T24" fmla="*/ 278 w 1150"/>
                <a:gd name="T25" fmla="*/ 330 h 409"/>
                <a:gd name="T26" fmla="*/ 346 w 1150"/>
                <a:gd name="T27" fmla="*/ 346 h 409"/>
                <a:gd name="T28" fmla="*/ 422 w 1150"/>
                <a:gd name="T29" fmla="*/ 361 h 409"/>
                <a:gd name="T30" fmla="*/ 506 w 1150"/>
                <a:gd name="T31" fmla="*/ 375 h 409"/>
                <a:gd name="T32" fmla="*/ 599 w 1150"/>
                <a:gd name="T33" fmla="*/ 386 h 409"/>
                <a:gd name="T34" fmla="*/ 700 w 1150"/>
                <a:gd name="T35" fmla="*/ 397 h 409"/>
                <a:gd name="T36" fmla="*/ 809 w 1150"/>
                <a:gd name="T37" fmla="*/ 405 h 409"/>
                <a:gd name="T38" fmla="*/ 927 w 1150"/>
                <a:gd name="T39" fmla="*/ 408 h 409"/>
                <a:gd name="T40" fmla="*/ 989 w 1150"/>
                <a:gd name="T41" fmla="*/ 402 h 409"/>
                <a:gd name="T42" fmla="*/ 997 w 1150"/>
                <a:gd name="T43" fmla="*/ 352 h 409"/>
                <a:gd name="T44" fmla="*/ 1028 w 1150"/>
                <a:gd name="T45" fmla="*/ 277 h 409"/>
                <a:gd name="T46" fmla="*/ 1097 w 1150"/>
                <a:gd name="T47" fmla="*/ 198 h 409"/>
                <a:gd name="T48" fmla="*/ 1149 w 1150"/>
                <a:gd name="T49" fmla="*/ 166 h 409"/>
                <a:gd name="T50" fmla="*/ 1138 w 1150"/>
                <a:gd name="T51" fmla="*/ 162 h 409"/>
                <a:gd name="T52" fmla="*/ 1116 w 1150"/>
                <a:gd name="T53" fmla="*/ 151 h 409"/>
                <a:gd name="T54" fmla="*/ 1085 w 1150"/>
                <a:gd name="T55" fmla="*/ 137 h 409"/>
                <a:gd name="T56" fmla="*/ 1042 w 1150"/>
                <a:gd name="T57" fmla="*/ 121 h 409"/>
                <a:gd name="T58" fmla="*/ 991 w 1150"/>
                <a:gd name="T59" fmla="*/ 103 h 409"/>
                <a:gd name="T60" fmla="*/ 932 w 1150"/>
                <a:gd name="T61" fmla="*/ 84 h 409"/>
                <a:gd name="T62" fmla="*/ 862 w 1150"/>
                <a:gd name="T63" fmla="*/ 65 h 409"/>
                <a:gd name="T64" fmla="*/ 786 w 1150"/>
                <a:gd name="T65" fmla="*/ 46 h 409"/>
                <a:gd name="T66" fmla="*/ 702 w 1150"/>
                <a:gd name="T67" fmla="*/ 30 h 409"/>
                <a:gd name="T68" fmla="*/ 611 w 1150"/>
                <a:gd name="T69" fmla="*/ 16 h 409"/>
                <a:gd name="T70" fmla="*/ 512 w 1150"/>
                <a:gd name="T71" fmla="*/ 6 h 409"/>
                <a:gd name="T72" fmla="*/ 409 w 1150"/>
                <a:gd name="T73" fmla="*/ 0 h 409"/>
                <a:gd name="T74" fmla="*/ 298 w 1150"/>
                <a:gd name="T75" fmla="*/ 0 h 409"/>
                <a:gd name="T76" fmla="*/ 183 w 1150"/>
                <a:gd name="T77" fmla="*/ 6 h 409"/>
                <a:gd name="T78" fmla="*/ 62 w 1150"/>
                <a:gd name="T79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0" h="409">
                  <a:moveTo>
                    <a:pt x="0" y="29"/>
                  </a:moveTo>
                  <a:lnTo>
                    <a:pt x="7" y="34"/>
                  </a:lnTo>
                  <a:lnTo>
                    <a:pt x="23" y="47"/>
                  </a:lnTo>
                  <a:lnTo>
                    <a:pt x="42" y="67"/>
                  </a:lnTo>
                  <a:lnTo>
                    <a:pt x="61" y="95"/>
                  </a:lnTo>
                  <a:lnTo>
                    <a:pt x="72" y="126"/>
                  </a:lnTo>
                  <a:lnTo>
                    <a:pt x="71" y="160"/>
                  </a:lnTo>
                  <a:lnTo>
                    <a:pt x="53" y="198"/>
                  </a:lnTo>
                  <a:lnTo>
                    <a:pt x="10" y="236"/>
                  </a:lnTo>
                  <a:lnTo>
                    <a:pt x="11" y="236"/>
                  </a:lnTo>
                  <a:lnTo>
                    <a:pt x="13" y="239"/>
                  </a:lnTo>
                  <a:lnTo>
                    <a:pt x="18" y="241"/>
                  </a:lnTo>
                  <a:lnTo>
                    <a:pt x="25" y="243"/>
                  </a:lnTo>
                  <a:lnTo>
                    <a:pt x="33" y="248"/>
                  </a:lnTo>
                  <a:lnTo>
                    <a:pt x="42" y="253"/>
                  </a:lnTo>
                  <a:lnTo>
                    <a:pt x="55" y="257"/>
                  </a:lnTo>
                  <a:lnTo>
                    <a:pt x="69" y="263"/>
                  </a:lnTo>
                  <a:lnTo>
                    <a:pt x="84" y="269"/>
                  </a:lnTo>
                  <a:lnTo>
                    <a:pt x="101" y="276"/>
                  </a:lnTo>
                  <a:lnTo>
                    <a:pt x="121" y="283"/>
                  </a:lnTo>
                  <a:lnTo>
                    <a:pt x="142" y="291"/>
                  </a:lnTo>
                  <a:lnTo>
                    <a:pt x="166" y="298"/>
                  </a:lnTo>
                  <a:lnTo>
                    <a:pt x="191" y="306"/>
                  </a:lnTo>
                  <a:lnTo>
                    <a:pt x="217" y="314"/>
                  </a:lnTo>
                  <a:lnTo>
                    <a:pt x="247" y="322"/>
                  </a:lnTo>
                  <a:lnTo>
                    <a:pt x="278" y="330"/>
                  </a:lnTo>
                  <a:lnTo>
                    <a:pt x="311" y="338"/>
                  </a:lnTo>
                  <a:lnTo>
                    <a:pt x="346" y="346"/>
                  </a:lnTo>
                  <a:lnTo>
                    <a:pt x="383" y="353"/>
                  </a:lnTo>
                  <a:lnTo>
                    <a:pt x="422" y="361"/>
                  </a:lnTo>
                  <a:lnTo>
                    <a:pt x="464" y="368"/>
                  </a:lnTo>
                  <a:lnTo>
                    <a:pt x="506" y="375"/>
                  </a:lnTo>
                  <a:lnTo>
                    <a:pt x="551" y="381"/>
                  </a:lnTo>
                  <a:lnTo>
                    <a:pt x="599" y="386"/>
                  </a:lnTo>
                  <a:lnTo>
                    <a:pt x="648" y="392"/>
                  </a:lnTo>
                  <a:lnTo>
                    <a:pt x="700" y="397"/>
                  </a:lnTo>
                  <a:lnTo>
                    <a:pt x="754" y="401"/>
                  </a:lnTo>
                  <a:lnTo>
                    <a:pt x="809" y="405"/>
                  </a:lnTo>
                  <a:lnTo>
                    <a:pt x="867" y="407"/>
                  </a:lnTo>
                  <a:lnTo>
                    <a:pt x="927" y="408"/>
                  </a:lnTo>
                  <a:lnTo>
                    <a:pt x="989" y="409"/>
                  </a:lnTo>
                  <a:lnTo>
                    <a:pt x="989" y="402"/>
                  </a:lnTo>
                  <a:lnTo>
                    <a:pt x="991" y="382"/>
                  </a:lnTo>
                  <a:lnTo>
                    <a:pt x="997" y="352"/>
                  </a:lnTo>
                  <a:lnTo>
                    <a:pt x="1010" y="316"/>
                  </a:lnTo>
                  <a:lnTo>
                    <a:pt x="1028" y="277"/>
                  </a:lnTo>
                  <a:lnTo>
                    <a:pt x="1057" y="236"/>
                  </a:lnTo>
                  <a:lnTo>
                    <a:pt x="1097" y="198"/>
                  </a:lnTo>
                  <a:lnTo>
                    <a:pt x="1150" y="167"/>
                  </a:lnTo>
                  <a:lnTo>
                    <a:pt x="1149" y="166"/>
                  </a:lnTo>
                  <a:lnTo>
                    <a:pt x="1145" y="165"/>
                  </a:lnTo>
                  <a:lnTo>
                    <a:pt x="1138" y="162"/>
                  </a:lnTo>
                  <a:lnTo>
                    <a:pt x="1128" y="157"/>
                  </a:lnTo>
                  <a:lnTo>
                    <a:pt x="1116" y="151"/>
                  </a:lnTo>
                  <a:lnTo>
                    <a:pt x="1102" y="145"/>
                  </a:lnTo>
                  <a:lnTo>
                    <a:pt x="1085" y="137"/>
                  </a:lnTo>
                  <a:lnTo>
                    <a:pt x="1064" y="129"/>
                  </a:lnTo>
                  <a:lnTo>
                    <a:pt x="1042" y="121"/>
                  </a:lnTo>
                  <a:lnTo>
                    <a:pt x="1018" y="112"/>
                  </a:lnTo>
                  <a:lnTo>
                    <a:pt x="991" y="103"/>
                  </a:lnTo>
                  <a:lnTo>
                    <a:pt x="963" y="94"/>
                  </a:lnTo>
                  <a:lnTo>
                    <a:pt x="932" y="84"/>
                  </a:lnTo>
                  <a:lnTo>
                    <a:pt x="898" y="75"/>
                  </a:lnTo>
                  <a:lnTo>
                    <a:pt x="862" y="65"/>
                  </a:lnTo>
                  <a:lnTo>
                    <a:pt x="826" y="56"/>
                  </a:lnTo>
                  <a:lnTo>
                    <a:pt x="786" y="46"/>
                  </a:lnTo>
                  <a:lnTo>
                    <a:pt x="745" y="38"/>
                  </a:lnTo>
                  <a:lnTo>
                    <a:pt x="702" y="30"/>
                  </a:lnTo>
                  <a:lnTo>
                    <a:pt x="657" y="23"/>
                  </a:lnTo>
                  <a:lnTo>
                    <a:pt x="611" y="16"/>
                  </a:lnTo>
                  <a:lnTo>
                    <a:pt x="563" y="11"/>
                  </a:lnTo>
                  <a:lnTo>
                    <a:pt x="512" y="6"/>
                  </a:lnTo>
                  <a:lnTo>
                    <a:pt x="462" y="3"/>
                  </a:lnTo>
                  <a:lnTo>
                    <a:pt x="409" y="0"/>
                  </a:lnTo>
                  <a:lnTo>
                    <a:pt x="354" y="0"/>
                  </a:lnTo>
                  <a:lnTo>
                    <a:pt x="298" y="0"/>
                  </a:lnTo>
                  <a:lnTo>
                    <a:pt x="240" y="3"/>
                  </a:lnTo>
                  <a:lnTo>
                    <a:pt x="183" y="6"/>
                  </a:lnTo>
                  <a:lnTo>
                    <a:pt x="123" y="12"/>
                  </a:lnTo>
                  <a:lnTo>
                    <a:pt x="62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3211" y="1406"/>
              <a:ext cx="361" cy="488"/>
            </a:xfrm>
            <a:custGeom>
              <a:avLst/>
              <a:gdLst>
                <a:gd name="T0" fmla="*/ 275 w 541"/>
                <a:gd name="T1" fmla="*/ 0 h 679"/>
                <a:gd name="T2" fmla="*/ 273 w 541"/>
                <a:gd name="T3" fmla="*/ 1 h 679"/>
                <a:gd name="T4" fmla="*/ 266 w 541"/>
                <a:gd name="T5" fmla="*/ 6 h 679"/>
                <a:gd name="T6" fmla="*/ 254 w 541"/>
                <a:gd name="T7" fmla="*/ 13 h 679"/>
                <a:gd name="T8" fmla="*/ 239 w 541"/>
                <a:gd name="T9" fmla="*/ 24 h 679"/>
                <a:gd name="T10" fmla="*/ 222 w 541"/>
                <a:gd name="T11" fmla="*/ 38 h 679"/>
                <a:gd name="T12" fmla="*/ 203 w 541"/>
                <a:gd name="T13" fmla="*/ 58 h 679"/>
                <a:gd name="T14" fmla="*/ 181 w 541"/>
                <a:gd name="T15" fmla="*/ 81 h 679"/>
                <a:gd name="T16" fmla="*/ 158 w 541"/>
                <a:gd name="T17" fmla="*/ 107 h 679"/>
                <a:gd name="T18" fmla="*/ 135 w 541"/>
                <a:gd name="T19" fmla="*/ 141 h 679"/>
                <a:gd name="T20" fmla="*/ 110 w 541"/>
                <a:gd name="T21" fmla="*/ 178 h 679"/>
                <a:gd name="T22" fmla="*/ 87 w 541"/>
                <a:gd name="T23" fmla="*/ 220 h 679"/>
                <a:gd name="T24" fmla="*/ 65 w 541"/>
                <a:gd name="T25" fmla="*/ 270 h 679"/>
                <a:gd name="T26" fmla="*/ 46 w 541"/>
                <a:gd name="T27" fmla="*/ 324 h 679"/>
                <a:gd name="T28" fmla="*/ 27 w 541"/>
                <a:gd name="T29" fmla="*/ 385 h 679"/>
                <a:gd name="T30" fmla="*/ 11 w 541"/>
                <a:gd name="T31" fmla="*/ 453 h 679"/>
                <a:gd name="T32" fmla="*/ 0 w 541"/>
                <a:gd name="T33" fmla="*/ 527 h 679"/>
                <a:gd name="T34" fmla="*/ 2 w 541"/>
                <a:gd name="T35" fmla="*/ 529 h 679"/>
                <a:gd name="T36" fmla="*/ 9 w 541"/>
                <a:gd name="T37" fmla="*/ 534 h 679"/>
                <a:gd name="T38" fmla="*/ 19 w 541"/>
                <a:gd name="T39" fmla="*/ 542 h 679"/>
                <a:gd name="T40" fmla="*/ 33 w 541"/>
                <a:gd name="T41" fmla="*/ 552 h 679"/>
                <a:gd name="T42" fmla="*/ 52 w 541"/>
                <a:gd name="T43" fmla="*/ 564 h 679"/>
                <a:gd name="T44" fmla="*/ 71 w 541"/>
                <a:gd name="T45" fmla="*/ 578 h 679"/>
                <a:gd name="T46" fmla="*/ 95 w 541"/>
                <a:gd name="T47" fmla="*/ 591 h 679"/>
                <a:gd name="T48" fmla="*/ 121 w 541"/>
                <a:gd name="T49" fmla="*/ 606 h 679"/>
                <a:gd name="T50" fmla="*/ 148 w 541"/>
                <a:gd name="T51" fmla="*/ 621 h 679"/>
                <a:gd name="T52" fmla="*/ 178 w 541"/>
                <a:gd name="T53" fmla="*/ 635 h 679"/>
                <a:gd name="T54" fmla="*/ 209 w 541"/>
                <a:gd name="T55" fmla="*/ 648 h 679"/>
                <a:gd name="T56" fmla="*/ 241 w 541"/>
                <a:gd name="T57" fmla="*/ 659 h 679"/>
                <a:gd name="T58" fmla="*/ 274 w 541"/>
                <a:gd name="T59" fmla="*/ 669 h 679"/>
                <a:gd name="T60" fmla="*/ 306 w 541"/>
                <a:gd name="T61" fmla="*/ 675 h 679"/>
                <a:gd name="T62" fmla="*/ 340 w 541"/>
                <a:gd name="T63" fmla="*/ 679 h 679"/>
                <a:gd name="T64" fmla="*/ 373 w 541"/>
                <a:gd name="T65" fmla="*/ 679 h 679"/>
                <a:gd name="T66" fmla="*/ 381 w 541"/>
                <a:gd name="T67" fmla="*/ 679 h 679"/>
                <a:gd name="T68" fmla="*/ 402 w 541"/>
                <a:gd name="T69" fmla="*/ 679 h 679"/>
                <a:gd name="T70" fmla="*/ 429 w 541"/>
                <a:gd name="T71" fmla="*/ 674 h 679"/>
                <a:gd name="T72" fmla="*/ 463 w 541"/>
                <a:gd name="T73" fmla="*/ 664 h 679"/>
                <a:gd name="T74" fmla="*/ 494 w 541"/>
                <a:gd name="T75" fmla="*/ 646 h 679"/>
                <a:gd name="T76" fmla="*/ 520 w 541"/>
                <a:gd name="T77" fmla="*/ 617 h 679"/>
                <a:gd name="T78" fmla="*/ 538 w 541"/>
                <a:gd name="T79" fmla="*/ 573 h 679"/>
                <a:gd name="T80" fmla="*/ 541 w 541"/>
                <a:gd name="T81" fmla="*/ 514 h 679"/>
                <a:gd name="T82" fmla="*/ 541 w 541"/>
                <a:gd name="T83" fmla="*/ 512 h 679"/>
                <a:gd name="T84" fmla="*/ 541 w 541"/>
                <a:gd name="T85" fmla="*/ 505 h 679"/>
                <a:gd name="T86" fmla="*/ 541 w 541"/>
                <a:gd name="T87" fmla="*/ 495 h 679"/>
                <a:gd name="T88" fmla="*/ 539 w 541"/>
                <a:gd name="T89" fmla="*/ 478 h 679"/>
                <a:gd name="T90" fmla="*/ 535 w 541"/>
                <a:gd name="T91" fmla="*/ 460 h 679"/>
                <a:gd name="T92" fmla="*/ 531 w 541"/>
                <a:gd name="T93" fmla="*/ 436 h 679"/>
                <a:gd name="T94" fmla="*/ 524 w 541"/>
                <a:gd name="T95" fmla="*/ 408 h 679"/>
                <a:gd name="T96" fmla="*/ 514 w 541"/>
                <a:gd name="T97" fmla="*/ 377 h 679"/>
                <a:gd name="T98" fmla="*/ 500 w 541"/>
                <a:gd name="T99" fmla="*/ 342 h 679"/>
                <a:gd name="T100" fmla="*/ 482 w 541"/>
                <a:gd name="T101" fmla="*/ 303 h 679"/>
                <a:gd name="T102" fmla="*/ 461 w 541"/>
                <a:gd name="T103" fmla="*/ 262 h 679"/>
                <a:gd name="T104" fmla="*/ 435 w 541"/>
                <a:gd name="T105" fmla="*/ 216 h 679"/>
                <a:gd name="T106" fmla="*/ 404 w 541"/>
                <a:gd name="T107" fmla="*/ 166 h 679"/>
                <a:gd name="T108" fmla="*/ 367 w 541"/>
                <a:gd name="T109" fmla="*/ 114 h 679"/>
                <a:gd name="T110" fmla="*/ 325 w 541"/>
                <a:gd name="T111" fmla="*/ 59 h 679"/>
                <a:gd name="T112" fmla="*/ 275 w 541"/>
                <a:gd name="T11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679">
                  <a:moveTo>
                    <a:pt x="275" y="0"/>
                  </a:moveTo>
                  <a:lnTo>
                    <a:pt x="273" y="1"/>
                  </a:lnTo>
                  <a:lnTo>
                    <a:pt x="266" y="6"/>
                  </a:lnTo>
                  <a:lnTo>
                    <a:pt x="254" y="13"/>
                  </a:lnTo>
                  <a:lnTo>
                    <a:pt x="239" y="24"/>
                  </a:lnTo>
                  <a:lnTo>
                    <a:pt x="222" y="38"/>
                  </a:lnTo>
                  <a:lnTo>
                    <a:pt x="203" y="58"/>
                  </a:lnTo>
                  <a:lnTo>
                    <a:pt x="181" y="81"/>
                  </a:lnTo>
                  <a:lnTo>
                    <a:pt x="158" y="107"/>
                  </a:lnTo>
                  <a:lnTo>
                    <a:pt x="135" y="141"/>
                  </a:lnTo>
                  <a:lnTo>
                    <a:pt x="110" y="178"/>
                  </a:lnTo>
                  <a:lnTo>
                    <a:pt x="87" y="220"/>
                  </a:lnTo>
                  <a:lnTo>
                    <a:pt x="65" y="270"/>
                  </a:lnTo>
                  <a:lnTo>
                    <a:pt x="46" y="324"/>
                  </a:lnTo>
                  <a:lnTo>
                    <a:pt x="27" y="385"/>
                  </a:lnTo>
                  <a:lnTo>
                    <a:pt x="11" y="453"/>
                  </a:lnTo>
                  <a:lnTo>
                    <a:pt x="0" y="527"/>
                  </a:lnTo>
                  <a:lnTo>
                    <a:pt x="2" y="529"/>
                  </a:lnTo>
                  <a:lnTo>
                    <a:pt x="9" y="534"/>
                  </a:lnTo>
                  <a:lnTo>
                    <a:pt x="19" y="542"/>
                  </a:lnTo>
                  <a:lnTo>
                    <a:pt x="33" y="552"/>
                  </a:lnTo>
                  <a:lnTo>
                    <a:pt x="52" y="564"/>
                  </a:lnTo>
                  <a:lnTo>
                    <a:pt x="71" y="578"/>
                  </a:lnTo>
                  <a:lnTo>
                    <a:pt x="95" y="591"/>
                  </a:lnTo>
                  <a:lnTo>
                    <a:pt x="121" y="606"/>
                  </a:lnTo>
                  <a:lnTo>
                    <a:pt x="148" y="621"/>
                  </a:lnTo>
                  <a:lnTo>
                    <a:pt x="178" y="635"/>
                  </a:lnTo>
                  <a:lnTo>
                    <a:pt x="209" y="648"/>
                  </a:lnTo>
                  <a:lnTo>
                    <a:pt x="241" y="659"/>
                  </a:lnTo>
                  <a:lnTo>
                    <a:pt x="274" y="669"/>
                  </a:lnTo>
                  <a:lnTo>
                    <a:pt x="306" y="675"/>
                  </a:lnTo>
                  <a:lnTo>
                    <a:pt x="340" y="679"/>
                  </a:lnTo>
                  <a:lnTo>
                    <a:pt x="373" y="679"/>
                  </a:lnTo>
                  <a:lnTo>
                    <a:pt x="381" y="679"/>
                  </a:lnTo>
                  <a:lnTo>
                    <a:pt x="402" y="679"/>
                  </a:lnTo>
                  <a:lnTo>
                    <a:pt x="429" y="674"/>
                  </a:lnTo>
                  <a:lnTo>
                    <a:pt x="463" y="664"/>
                  </a:lnTo>
                  <a:lnTo>
                    <a:pt x="494" y="646"/>
                  </a:lnTo>
                  <a:lnTo>
                    <a:pt x="520" y="617"/>
                  </a:lnTo>
                  <a:lnTo>
                    <a:pt x="538" y="573"/>
                  </a:lnTo>
                  <a:lnTo>
                    <a:pt x="541" y="514"/>
                  </a:lnTo>
                  <a:lnTo>
                    <a:pt x="541" y="512"/>
                  </a:lnTo>
                  <a:lnTo>
                    <a:pt x="541" y="505"/>
                  </a:lnTo>
                  <a:lnTo>
                    <a:pt x="541" y="495"/>
                  </a:lnTo>
                  <a:lnTo>
                    <a:pt x="539" y="478"/>
                  </a:lnTo>
                  <a:lnTo>
                    <a:pt x="535" y="460"/>
                  </a:lnTo>
                  <a:lnTo>
                    <a:pt x="531" y="436"/>
                  </a:lnTo>
                  <a:lnTo>
                    <a:pt x="524" y="408"/>
                  </a:lnTo>
                  <a:lnTo>
                    <a:pt x="514" y="377"/>
                  </a:lnTo>
                  <a:lnTo>
                    <a:pt x="500" y="342"/>
                  </a:lnTo>
                  <a:lnTo>
                    <a:pt x="482" y="303"/>
                  </a:lnTo>
                  <a:lnTo>
                    <a:pt x="461" y="262"/>
                  </a:lnTo>
                  <a:lnTo>
                    <a:pt x="435" y="216"/>
                  </a:lnTo>
                  <a:lnTo>
                    <a:pt x="404" y="166"/>
                  </a:lnTo>
                  <a:lnTo>
                    <a:pt x="367" y="114"/>
                  </a:lnTo>
                  <a:lnTo>
                    <a:pt x="325" y="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3396" y="1454"/>
              <a:ext cx="147" cy="308"/>
            </a:xfrm>
            <a:custGeom>
              <a:avLst/>
              <a:gdLst>
                <a:gd name="T0" fmla="*/ 0 w 220"/>
                <a:gd name="T1" fmla="*/ 0 h 428"/>
                <a:gd name="T2" fmla="*/ 2 w 220"/>
                <a:gd name="T3" fmla="*/ 2 h 428"/>
                <a:gd name="T4" fmla="*/ 6 w 220"/>
                <a:gd name="T5" fmla="*/ 12 h 428"/>
                <a:gd name="T6" fmla="*/ 15 w 220"/>
                <a:gd name="T7" fmla="*/ 24 h 428"/>
                <a:gd name="T8" fmla="*/ 25 w 220"/>
                <a:gd name="T9" fmla="*/ 42 h 428"/>
                <a:gd name="T10" fmla="*/ 38 w 220"/>
                <a:gd name="T11" fmla="*/ 62 h 428"/>
                <a:gd name="T12" fmla="*/ 53 w 220"/>
                <a:gd name="T13" fmla="*/ 88 h 428"/>
                <a:gd name="T14" fmla="*/ 69 w 220"/>
                <a:gd name="T15" fmla="*/ 115 h 428"/>
                <a:gd name="T16" fmla="*/ 86 w 220"/>
                <a:gd name="T17" fmla="*/ 146 h 428"/>
                <a:gd name="T18" fmla="*/ 103 w 220"/>
                <a:gd name="T19" fmla="*/ 179 h 428"/>
                <a:gd name="T20" fmla="*/ 120 w 220"/>
                <a:gd name="T21" fmla="*/ 213 h 428"/>
                <a:gd name="T22" fmla="*/ 139 w 220"/>
                <a:gd name="T23" fmla="*/ 248 h 428"/>
                <a:gd name="T24" fmla="*/ 155 w 220"/>
                <a:gd name="T25" fmla="*/ 285 h 428"/>
                <a:gd name="T26" fmla="*/ 171 w 220"/>
                <a:gd name="T27" fmla="*/ 320 h 428"/>
                <a:gd name="T28" fmla="*/ 186 w 220"/>
                <a:gd name="T29" fmla="*/ 357 h 428"/>
                <a:gd name="T30" fmla="*/ 200 w 220"/>
                <a:gd name="T31" fmla="*/ 393 h 428"/>
                <a:gd name="T32" fmla="*/ 210 w 220"/>
                <a:gd name="T33" fmla="*/ 428 h 428"/>
                <a:gd name="T34" fmla="*/ 211 w 220"/>
                <a:gd name="T35" fmla="*/ 427 h 428"/>
                <a:gd name="T36" fmla="*/ 213 w 220"/>
                <a:gd name="T37" fmla="*/ 423 h 428"/>
                <a:gd name="T38" fmla="*/ 215 w 220"/>
                <a:gd name="T39" fmla="*/ 417 h 428"/>
                <a:gd name="T40" fmla="*/ 217 w 220"/>
                <a:gd name="T41" fmla="*/ 409 h 428"/>
                <a:gd name="T42" fmla="*/ 220 w 220"/>
                <a:gd name="T43" fmla="*/ 398 h 428"/>
                <a:gd name="T44" fmla="*/ 218 w 220"/>
                <a:gd name="T45" fmla="*/ 383 h 428"/>
                <a:gd name="T46" fmla="*/ 217 w 220"/>
                <a:gd name="T47" fmla="*/ 364 h 428"/>
                <a:gd name="T48" fmla="*/ 213 w 220"/>
                <a:gd name="T49" fmla="*/ 342 h 428"/>
                <a:gd name="T50" fmla="*/ 203 w 220"/>
                <a:gd name="T51" fmla="*/ 316 h 428"/>
                <a:gd name="T52" fmla="*/ 192 w 220"/>
                <a:gd name="T53" fmla="*/ 286 h 428"/>
                <a:gd name="T54" fmla="*/ 175 w 220"/>
                <a:gd name="T55" fmla="*/ 251 h 428"/>
                <a:gd name="T56" fmla="*/ 153 w 220"/>
                <a:gd name="T57" fmla="*/ 211 h 428"/>
                <a:gd name="T58" fmla="*/ 125 w 220"/>
                <a:gd name="T59" fmla="*/ 167 h 428"/>
                <a:gd name="T60" fmla="*/ 91 w 220"/>
                <a:gd name="T61" fmla="*/ 116 h 428"/>
                <a:gd name="T62" fmla="*/ 49 w 220"/>
                <a:gd name="T63" fmla="*/ 61 h 428"/>
                <a:gd name="T64" fmla="*/ 0 w 220"/>
                <a:gd name="T6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428">
                  <a:moveTo>
                    <a:pt x="0" y="0"/>
                  </a:moveTo>
                  <a:lnTo>
                    <a:pt x="2" y="2"/>
                  </a:lnTo>
                  <a:lnTo>
                    <a:pt x="6" y="12"/>
                  </a:lnTo>
                  <a:lnTo>
                    <a:pt x="15" y="24"/>
                  </a:lnTo>
                  <a:lnTo>
                    <a:pt x="25" y="42"/>
                  </a:lnTo>
                  <a:lnTo>
                    <a:pt x="38" y="62"/>
                  </a:lnTo>
                  <a:lnTo>
                    <a:pt x="53" y="88"/>
                  </a:lnTo>
                  <a:lnTo>
                    <a:pt x="69" y="115"/>
                  </a:lnTo>
                  <a:lnTo>
                    <a:pt x="86" y="146"/>
                  </a:lnTo>
                  <a:lnTo>
                    <a:pt x="103" y="179"/>
                  </a:lnTo>
                  <a:lnTo>
                    <a:pt x="120" y="213"/>
                  </a:lnTo>
                  <a:lnTo>
                    <a:pt x="139" y="248"/>
                  </a:lnTo>
                  <a:lnTo>
                    <a:pt x="155" y="285"/>
                  </a:lnTo>
                  <a:lnTo>
                    <a:pt x="171" y="320"/>
                  </a:lnTo>
                  <a:lnTo>
                    <a:pt x="186" y="357"/>
                  </a:lnTo>
                  <a:lnTo>
                    <a:pt x="200" y="393"/>
                  </a:lnTo>
                  <a:lnTo>
                    <a:pt x="210" y="428"/>
                  </a:lnTo>
                  <a:lnTo>
                    <a:pt x="211" y="427"/>
                  </a:lnTo>
                  <a:lnTo>
                    <a:pt x="213" y="423"/>
                  </a:lnTo>
                  <a:lnTo>
                    <a:pt x="215" y="417"/>
                  </a:lnTo>
                  <a:lnTo>
                    <a:pt x="217" y="409"/>
                  </a:lnTo>
                  <a:lnTo>
                    <a:pt x="220" y="398"/>
                  </a:lnTo>
                  <a:lnTo>
                    <a:pt x="218" y="383"/>
                  </a:lnTo>
                  <a:lnTo>
                    <a:pt x="217" y="364"/>
                  </a:lnTo>
                  <a:lnTo>
                    <a:pt x="213" y="342"/>
                  </a:lnTo>
                  <a:lnTo>
                    <a:pt x="203" y="316"/>
                  </a:lnTo>
                  <a:lnTo>
                    <a:pt x="192" y="286"/>
                  </a:lnTo>
                  <a:lnTo>
                    <a:pt x="175" y="251"/>
                  </a:lnTo>
                  <a:lnTo>
                    <a:pt x="153" y="211"/>
                  </a:lnTo>
                  <a:lnTo>
                    <a:pt x="125" y="167"/>
                  </a:lnTo>
                  <a:lnTo>
                    <a:pt x="91" y="116"/>
                  </a:lnTo>
                  <a:lnTo>
                    <a:pt x="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2108" y="1888"/>
              <a:ext cx="1447" cy="404"/>
            </a:xfrm>
            <a:custGeom>
              <a:avLst/>
              <a:gdLst>
                <a:gd name="T0" fmla="*/ 20 w 2167"/>
                <a:gd name="T1" fmla="*/ 1 h 561"/>
                <a:gd name="T2" fmla="*/ 15 w 2167"/>
                <a:gd name="T3" fmla="*/ 10 h 561"/>
                <a:gd name="T4" fmla="*/ 12 w 2167"/>
                <a:gd name="T5" fmla="*/ 26 h 561"/>
                <a:gd name="T6" fmla="*/ 15 w 2167"/>
                <a:gd name="T7" fmla="*/ 47 h 561"/>
                <a:gd name="T8" fmla="*/ 30 w 2167"/>
                <a:gd name="T9" fmla="*/ 70 h 561"/>
                <a:gd name="T10" fmla="*/ 65 w 2167"/>
                <a:gd name="T11" fmla="*/ 94 h 561"/>
                <a:gd name="T12" fmla="*/ 123 w 2167"/>
                <a:gd name="T13" fmla="*/ 115 h 561"/>
                <a:gd name="T14" fmla="*/ 213 w 2167"/>
                <a:gd name="T15" fmla="*/ 132 h 561"/>
                <a:gd name="T16" fmla="*/ 272 w 2167"/>
                <a:gd name="T17" fmla="*/ 139 h 561"/>
                <a:gd name="T18" fmla="*/ 286 w 2167"/>
                <a:gd name="T19" fmla="*/ 143 h 561"/>
                <a:gd name="T20" fmla="*/ 310 w 2167"/>
                <a:gd name="T21" fmla="*/ 152 h 561"/>
                <a:gd name="T22" fmla="*/ 346 w 2167"/>
                <a:gd name="T23" fmla="*/ 163 h 561"/>
                <a:gd name="T24" fmla="*/ 393 w 2167"/>
                <a:gd name="T25" fmla="*/ 178 h 561"/>
                <a:gd name="T26" fmla="*/ 448 w 2167"/>
                <a:gd name="T27" fmla="*/ 194 h 561"/>
                <a:gd name="T28" fmla="*/ 513 w 2167"/>
                <a:gd name="T29" fmla="*/ 212 h 561"/>
                <a:gd name="T30" fmla="*/ 585 w 2167"/>
                <a:gd name="T31" fmla="*/ 231 h 561"/>
                <a:gd name="T32" fmla="*/ 665 w 2167"/>
                <a:gd name="T33" fmla="*/ 250 h 561"/>
                <a:gd name="T34" fmla="*/ 750 w 2167"/>
                <a:gd name="T35" fmla="*/ 268 h 561"/>
                <a:gd name="T36" fmla="*/ 841 w 2167"/>
                <a:gd name="T37" fmla="*/ 286 h 561"/>
                <a:gd name="T38" fmla="*/ 937 w 2167"/>
                <a:gd name="T39" fmla="*/ 301 h 561"/>
                <a:gd name="T40" fmla="*/ 1035 w 2167"/>
                <a:gd name="T41" fmla="*/ 313 h 561"/>
                <a:gd name="T42" fmla="*/ 1137 w 2167"/>
                <a:gd name="T43" fmla="*/ 324 h 561"/>
                <a:gd name="T44" fmla="*/ 1241 w 2167"/>
                <a:gd name="T45" fmla="*/ 329 h 561"/>
                <a:gd name="T46" fmla="*/ 1346 w 2167"/>
                <a:gd name="T47" fmla="*/ 332 h 561"/>
                <a:gd name="T48" fmla="*/ 1401 w 2167"/>
                <a:gd name="T49" fmla="*/ 334 h 561"/>
                <a:gd name="T50" fmla="*/ 1419 w 2167"/>
                <a:gd name="T51" fmla="*/ 355 h 561"/>
                <a:gd name="T52" fmla="*/ 1460 w 2167"/>
                <a:gd name="T53" fmla="*/ 384 h 561"/>
                <a:gd name="T54" fmla="*/ 1524 w 2167"/>
                <a:gd name="T55" fmla="*/ 403 h 561"/>
                <a:gd name="T56" fmla="*/ 1570 w 2167"/>
                <a:gd name="T57" fmla="*/ 407 h 561"/>
                <a:gd name="T58" fmla="*/ 1595 w 2167"/>
                <a:gd name="T59" fmla="*/ 400 h 561"/>
                <a:gd name="T60" fmla="*/ 1636 w 2167"/>
                <a:gd name="T61" fmla="*/ 378 h 561"/>
                <a:gd name="T62" fmla="*/ 1681 w 2167"/>
                <a:gd name="T63" fmla="*/ 332 h 561"/>
                <a:gd name="T64" fmla="*/ 1703 w 2167"/>
                <a:gd name="T65" fmla="*/ 295 h 561"/>
                <a:gd name="T66" fmla="*/ 1718 w 2167"/>
                <a:gd name="T67" fmla="*/ 288 h 561"/>
                <a:gd name="T68" fmla="*/ 1748 w 2167"/>
                <a:gd name="T69" fmla="*/ 286 h 561"/>
                <a:gd name="T70" fmla="*/ 1792 w 2167"/>
                <a:gd name="T71" fmla="*/ 303 h 561"/>
                <a:gd name="T72" fmla="*/ 1821 w 2167"/>
                <a:gd name="T73" fmla="*/ 325 h 561"/>
                <a:gd name="T74" fmla="*/ 1834 w 2167"/>
                <a:gd name="T75" fmla="*/ 337 h 561"/>
                <a:gd name="T76" fmla="*/ 1858 w 2167"/>
                <a:gd name="T77" fmla="*/ 359 h 561"/>
                <a:gd name="T78" fmla="*/ 1893 w 2167"/>
                <a:gd name="T79" fmla="*/ 382 h 561"/>
                <a:gd name="T80" fmla="*/ 1936 w 2167"/>
                <a:gd name="T81" fmla="*/ 404 h 561"/>
                <a:gd name="T82" fmla="*/ 1991 w 2167"/>
                <a:gd name="T83" fmla="*/ 417 h 561"/>
                <a:gd name="T84" fmla="*/ 2054 w 2167"/>
                <a:gd name="T85" fmla="*/ 416 h 561"/>
                <a:gd name="T86" fmla="*/ 2124 w 2167"/>
                <a:gd name="T87" fmla="*/ 395 h 561"/>
                <a:gd name="T88" fmla="*/ 2163 w 2167"/>
                <a:gd name="T89" fmla="*/ 379 h 561"/>
                <a:gd name="T90" fmla="*/ 2167 w 2167"/>
                <a:gd name="T91" fmla="*/ 397 h 561"/>
                <a:gd name="T92" fmla="*/ 2167 w 2167"/>
                <a:gd name="T93" fmla="*/ 430 h 561"/>
                <a:gd name="T94" fmla="*/ 2156 w 2167"/>
                <a:gd name="T95" fmla="*/ 468 h 561"/>
                <a:gd name="T96" fmla="*/ 2130 w 2167"/>
                <a:gd name="T97" fmla="*/ 506 h 561"/>
                <a:gd name="T98" fmla="*/ 2079 w 2167"/>
                <a:gd name="T99" fmla="*/ 538 h 561"/>
                <a:gd name="T100" fmla="*/ 1997 w 2167"/>
                <a:gd name="T101" fmla="*/ 558 h 561"/>
                <a:gd name="T102" fmla="*/ 1879 w 2167"/>
                <a:gd name="T103" fmla="*/ 560 h 561"/>
                <a:gd name="T104" fmla="*/ 158 w 2167"/>
                <a:gd name="T105" fmla="*/ 243 h 561"/>
                <a:gd name="T106" fmla="*/ 149 w 2167"/>
                <a:gd name="T107" fmla="*/ 239 h 561"/>
                <a:gd name="T108" fmla="*/ 125 w 2167"/>
                <a:gd name="T109" fmla="*/ 229 h 561"/>
                <a:gd name="T110" fmla="*/ 91 w 2167"/>
                <a:gd name="T111" fmla="*/ 212 h 561"/>
                <a:gd name="T112" fmla="*/ 57 w 2167"/>
                <a:gd name="T113" fmla="*/ 185 h 561"/>
                <a:gd name="T114" fmla="*/ 25 w 2167"/>
                <a:gd name="T115" fmla="*/ 152 h 561"/>
                <a:gd name="T116" fmla="*/ 5 w 2167"/>
                <a:gd name="T117" fmla="*/ 110 h 561"/>
                <a:gd name="T118" fmla="*/ 1 w 2167"/>
                <a:gd name="T119" fmla="*/ 60 h 561"/>
                <a:gd name="T120" fmla="*/ 21 w 2167"/>
                <a:gd name="T12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7" h="561">
                  <a:moveTo>
                    <a:pt x="21" y="0"/>
                  </a:moveTo>
                  <a:lnTo>
                    <a:pt x="20" y="1"/>
                  </a:lnTo>
                  <a:lnTo>
                    <a:pt x="17" y="4"/>
                  </a:lnTo>
                  <a:lnTo>
                    <a:pt x="15" y="10"/>
                  </a:lnTo>
                  <a:lnTo>
                    <a:pt x="13" y="17"/>
                  </a:lnTo>
                  <a:lnTo>
                    <a:pt x="12" y="26"/>
                  </a:lnTo>
                  <a:lnTo>
                    <a:pt x="12" y="37"/>
                  </a:lnTo>
                  <a:lnTo>
                    <a:pt x="15" y="47"/>
                  </a:lnTo>
                  <a:lnTo>
                    <a:pt x="21" y="58"/>
                  </a:lnTo>
                  <a:lnTo>
                    <a:pt x="30" y="70"/>
                  </a:lnTo>
                  <a:lnTo>
                    <a:pt x="45" y="82"/>
                  </a:lnTo>
                  <a:lnTo>
                    <a:pt x="65" y="94"/>
                  </a:lnTo>
                  <a:lnTo>
                    <a:pt x="91" y="105"/>
                  </a:lnTo>
                  <a:lnTo>
                    <a:pt x="123" y="115"/>
                  </a:lnTo>
                  <a:lnTo>
                    <a:pt x="164" y="124"/>
                  </a:lnTo>
                  <a:lnTo>
                    <a:pt x="213" y="132"/>
                  </a:lnTo>
                  <a:lnTo>
                    <a:pt x="271" y="138"/>
                  </a:lnTo>
                  <a:lnTo>
                    <a:pt x="272" y="139"/>
                  </a:lnTo>
                  <a:lnTo>
                    <a:pt x="278" y="140"/>
                  </a:lnTo>
                  <a:lnTo>
                    <a:pt x="286" y="143"/>
                  </a:lnTo>
                  <a:lnTo>
                    <a:pt x="296" y="147"/>
                  </a:lnTo>
                  <a:lnTo>
                    <a:pt x="310" y="152"/>
                  </a:lnTo>
                  <a:lnTo>
                    <a:pt x="327" y="158"/>
                  </a:lnTo>
                  <a:lnTo>
                    <a:pt x="346" y="163"/>
                  </a:lnTo>
                  <a:lnTo>
                    <a:pt x="368" y="170"/>
                  </a:lnTo>
                  <a:lnTo>
                    <a:pt x="393" y="178"/>
                  </a:lnTo>
                  <a:lnTo>
                    <a:pt x="419" y="186"/>
                  </a:lnTo>
                  <a:lnTo>
                    <a:pt x="448" y="194"/>
                  </a:lnTo>
                  <a:lnTo>
                    <a:pt x="479" y="204"/>
                  </a:lnTo>
                  <a:lnTo>
                    <a:pt x="513" y="212"/>
                  </a:lnTo>
                  <a:lnTo>
                    <a:pt x="548" y="221"/>
                  </a:lnTo>
                  <a:lnTo>
                    <a:pt x="585" y="231"/>
                  </a:lnTo>
                  <a:lnTo>
                    <a:pt x="624" y="241"/>
                  </a:lnTo>
                  <a:lnTo>
                    <a:pt x="665" y="250"/>
                  </a:lnTo>
                  <a:lnTo>
                    <a:pt x="706" y="259"/>
                  </a:lnTo>
                  <a:lnTo>
                    <a:pt x="750" y="268"/>
                  </a:lnTo>
                  <a:lnTo>
                    <a:pt x="795" y="276"/>
                  </a:lnTo>
                  <a:lnTo>
                    <a:pt x="841" y="286"/>
                  </a:lnTo>
                  <a:lnTo>
                    <a:pt x="888" y="292"/>
                  </a:lnTo>
                  <a:lnTo>
                    <a:pt x="937" y="301"/>
                  </a:lnTo>
                  <a:lnTo>
                    <a:pt x="985" y="307"/>
                  </a:lnTo>
                  <a:lnTo>
                    <a:pt x="1035" y="313"/>
                  </a:lnTo>
                  <a:lnTo>
                    <a:pt x="1085" y="319"/>
                  </a:lnTo>
                  <a:lnTo>
                    <a:pt x="1137" y="324"/>
                  </a:lnTo>
                  <a:lnTo>
                    <a:pt x="1189" y="327"/>
                  </a:lnTo>
                  <a:lnTo>
                    <a:pt x="1241" y="329"/>
                  </a:lnTo>
                  <a:lnTo>
                    <a:pt x="1294" y="331"/>
                  </a:lnTo>
                  <a:lnTo>
                    <a:pt x="1346" y="332"/>
                  </a:lnTo>
                  <a:lnTo>
                    <a:pt x="1399" y="331"/>
                  </a:lnTo>
                  <a:lnTo>
                    <a:pt x="1401" y="334"/>
                  </a:lnTo>
                  <a:lnTo>
                    <a:pt x="1408" y="342"/>
                  </a:lnTo>
                  <a:lnTo>
                    <a:pt x="1419" y="355"/>
                  </a:lnTo>
                  <a:lnTo>
                    <a:pt x="1437" y="369"/>
                  </a:lnTo>
                  <a:lnTo>
                    <a:pt x="1460" y="384"/>
                  </a:lnTo>
                  <a:lnTo>
                    <a:pt x="1488" y="395"/>
                  </a:lnTo>
                  <a:lnTo>
                    <a:pt x="1524" y="403"/>
                  </a:lnTo>
                  <a:lnTo>
                    <a:pt x="1567" y="407"/>
                  </a:lnTo>
                  <a:lnTo>
                    <a:pt x="1570" y="407"/>
                  </a:lnTo>
                  <a:lnTo>
                    <a:pt x="1581" y="404"/>
                  </a:lnTo>
                  <a:lnTo>
                    <a:pt x="1595" y="400"/>
                  </a:lnTo>
                  <a:lnTo>
                    <a:pt x="1615" y="392"/>
                  </a:lnTo>
                  <a:lnTo>
                    <a:pt x="1636" y="378"/>
                  </a:lnTo>
                  <a:lnTo>
                    <a:pt x="1659" y="358"/>
                  </a:lnTo>
                  <a:lnTo>
                    <a:pt x="1681" y="332"/>
                  </a:lnTo>
                  <a:lnTo>
                    <a:pt x="1700" y="296"/>
                  </a:lnTo>
                  <a:lnTo>
                    <a:pt x="1703" y="295"/>
                  </a:lnTo>
                  <a:lnTo>
                    <a:pt x="1708" y="291"/>
                  </a:lnTo>
                  <a:lnTo>
                    <a:pt x="1718" y="288"/>
                  </a:lnTo>
                  <a:lnTo>
                    <a:pt x="1730" y="284"/>
                  </a:lnTo>
                  <a:lnTo>
                    <a:pt x="1748" y="286"/>
                  </a:lnTo>
                  <a:lnTo>
                    <a:pt x="1768" y="291"/>
                  </a:lnTo>
                  <a:lnTo>
                    <a:pt x="1792" y="303"/>
                  </a:lnTo>
                  <a:lnTo>
                    <a:pt x="1820" y="322"/>
                  </a:lnTo>
                  <a:lnTo>
                    <a:pt x="1821" y="325"/>
                  </a:lnTo>
                  <a:lnTo>
                    <a:pt x="1826" y="329"/>
                  </a:lnTo>
                  <a:lnTo>
                    <a:pt x="1834" y="337"/>
                  </a:lnTo>
                  <a:lnTo>
                    <a:pt x="1844" y="348"/>
                  </a:lnTo>
                  <a:lnTo>
                    <a:pt x="1858" y="359"/>
                  </a:lnTo>
                  <a:lnTo>
                    <a:pt x="1874" y="371"/>
                  </a:lnTo>
                  <a:lnTo>
                    <a:pt x="1893" y="382"/>
                  </a:lnTo>
                  <a:lnTo>
                    <a:pt x="1913" y="394"/>
                  </a:lnTo>
                  <a:lnTo>
                    <a:pt x="1936" y="404"/>
                  </a:lnTo>
                  <a:lnTo>
                    <a:pt x="1963" y="411"/>
                  </a:lnTo>
                  <a:lnTo>
                    <a:pt x="1991" y="417"/>
                  </a:lnTo>
                  <a:lnTo>
                    <a:pt x="2022" y="418"/>
                  </a:lnTo>
                  <a:lnTo>
                    <a:pt x="2054" y="416"/>
                  </a:lnTo>
                  <a:lnTo>
                    <a:pt x="2088" y="409"/>
                  </a:lnTo>
                  <a:lnTo>
                    <a:pt x="2124" y="395"/>
                  </a:lnTo>
                  <a:lnTo>
                    <a:pt x="2162" y="377"/>
                  </a:lnTo>
                  <a:lnTo>
                    <a:pt x="2163" y="379"/>
                  </a:lnTo>
                  <a:lnTo>
                    <a:pt x="2165" y="387"/>
                  </a:lnTo>
                  <a:lnTo>
                    <a:pt x="2167" y="397"/>
                  </a:lnTo>
                  <a:lnTo>
                    <a:pt x="2167" y="412"/>
                  </a:lnTo>
                  <a:lnTo>
                    <a:pt x="2167" y="430"/>
                  </a:lnTo>
                  <a:lnTo>
                    <a:pt x="2163" y="448"/>
                  </a:lnTo>
                  <a:lnTo>
                    <a:pt x="2156" y="468"/>
                  </a:lnTo>
                  <a:lnTo>
                    <a:pt x="2146" y="486"/>
                  </a:lnTo>
                  <a:lnTo>
                    <a:pt x="2130" y="506"/>
                  </a:lnTo>
                  <a:lnTo>
                    <a:pt x="2108" y="523"/>
                  </a:lnTo>
                  <a:lnTo>
                    <a:pt x="2079" y="538"/>
                  </a:lnTo>
                  <a:lnTo>
                    <a:pt x="2042" y="549"/>
                  </a:lnTo>
                  <a:lnTo>
                    <a:pt x="1997" y="558"/>
                  </a:lnTo>
                  <a:lnTo>
                    <a:pt x="1943" y="561"/>
                  </a:lnTo>
                  <a:lnTo>
                    <a:pt x="1879" y="560"/>
                  </a:lnTo>
                  <a:lnTo>
                    <a:pt x="1804" y="552"/>
                  </a:lnTo>
                  <a:lnTo>
                    <a:pt x="158" y="243"/>
                  </a:lnTo>
                  <a:lnTo>
                    <a:pt x="156" y="242"/>
                  </a:lnTo>
                  <a:lnTo>
                    <a:pt x="149" y="239"/>
                  </a:lnTo>
                  <a:lnTo>
                    <a:pt x="137" y="235"/>
                  </a:lnTo>
                  <a:lnTo>
                    <a:pt x="125" y="229"/>
                  </a:lnTo>
                  <a:lnTo>
                    <a:pt x="108" y="221"/>
                  </a:lnTo>
                  <a:lnTo>
                    <a:pt x="91" y="212"/>
                  </a:lnTo>
                  <a:lnTo>
                    <a:pt x="74" y="199"/>
                  </a:lnTo>
                  <a:lnTo>
                    <a:pt x="57" y="185"/>
                  </a:lnTo>
                  <a:lnTo>
                    <a:pt x="39" y="170"/>
                  </a:lnTo>
                  <a:lnTo>
                    <a:pt x="25" y="152"/>
                  </a:lnTo>
                  <a:lnTo>
                    <a:pt x="13" y="132"/>
                  </a:lnTo>
                  <a:lnTo>
                    <a:pt x="5" y="110"/>
                  </a:lnTo>
                  <a:lnTo>
                    <a:pt x="0" y="86"/>
                  </a:lnTo>
                  <a:lnTo>
                    <a:pt x="1" y="60"/>
                  </a:lnTo>
                  <a:lnTo>
                    <a:pt x="8" y="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2716" y="1263"/>
              <a:ext cx="183" cy="70"/>
            </a:xfrm>
            <a:custGeom>
              <a:avLst/>
              <a:gdLst>
                <a:gd name="T0" fmla="*/ 0 w 275"/>
                <a:gd name="T1" fmla="*/ 94 h 94"/>
                <a:gd name="T2" fmla="*/ 2 w 275"/>
                <a:gd name="T3" fmla="*/ 94 h 94"/>
                <a:gd name="T4" fmla="*/ 9 w 275"/>
                <a:gd name="T5" fmla="*/ 93 h 94"/>
                <a:gd name="T6" fmla="*/ 20 w 275"/>
                <a:gd name="T7" fmla="*/ 92 h 94"/>
                <a:gd name="T8" fmla="*/ 35 w 275"/>
                <a:gd name="T9" fmla="*/ 91 h 94"/>
                <a:gd name="T10" fmla="*/ 52 w 275"/>
                <a:gd name="T11" fmla="*/ 89 h 94"/>
                <a:gd name="T12" fmla="*/ 70 w 275"/>
                <a:gd name="T13" fmla="*/ 86 h 94"/>
                <a:gd name="T14" fmla="*/ 92 w 275"/>
                <a:gd name="T15" fmla="*/ 85 h 94"/>
                <a:gd name="T16" fmla="*/ 114 w 275"/>
                <a:gd name="T17" fmla="*/ 83 h 94"/>
                <a:gd name="T18" fmla="*/ 137 w 275"/>
                <a:gd name="T19" fmla="*/ 81 h 94"/>
                <a:gd name="T20" fmla="*/ 161 w 275"/>
                <a:gd name="T21" fmla="*/ 80 h 94"/>
                <a:gd name="T22" fmla="*/ 184 w 275"/>
                <a:gd name="T23" fmla="*/ 78 h 94"/>
                <a:gd name="T24" fmla="*/ 206 w 275"/>
                <a:gd name="T25" fmla="*/ 77 h 94"/>
                <a:gd name="T26" fmla="*/ 227 w 275"/>
                <a:gd name="T27" fmla="*/ 76 h 94"/>
                <a:gd name="T28" fmla="*/ 245 w 275"/>
                <a:gd name="T29" fmla="*/ 76 h 94"/>
                <a:gd name="T30" fmla="*/ 262 w 275"/>
                <a:gd name="T31" fmla="*/ 77 h 94"/>
                <a:gd name="T32" fmla="*/ 275 w 275"/>
                <a:gd name="T33" fmla="*/ 78 h 94"/>
                <a:gd name="T34" fmla="*/ 274 w 275"/>
                <a:gd name="T35" fmla="*/ 75 h 94"/>
                <a:gd name="T36" fmla="*/ 271 w 275"/>
                <a:gd name="T37" fmla="*/ 67 h 94"/>
                <a:gd name="T38" fmla="*/ 264 w 275"/>
                <a:gd name="T39" fmla="*/ 54 h 94"/>
                <a:gd name="T40" fmla="*/ 254 w 275"/>
                <a:gd name="T41" fmla="*/ 40 h 94"/>
                <a:gd name="T42" fmla="*/ 240 w 275"/>
                <a:gd name="T43" fmla="*/ 25 h 94"/>
                <a:gd name="T44" fmla="*/ 222 w 275"/>
                <a:gd name="T45" fmla="*/ 13 h 94"/>
                <a:gd name="T46" fmla="*/ 201 w 275"/>
                <a:gd name="T47" fmla="*/ 3 h 94"/>
                <a:gd name="T48" fmla="*/ 175 w 275"/>
                <a:gd name="T49" fmla="*/ 0 h 94"/>
                <a:gd name="T50" fmla="*/ 171 w 275"/>
                <a:gd name="T51" fmla="*/ 0 h 94"/>
                <a:gd name="T52" fmla="*/ 157 w 275"/>
                <a:gd name="T53" fmla="*/ 2 h 94"/>
                <a:gd name="T54" fmla="*/ 137 w 275"/>
                <a:gd name="T55" fmla="*/ 7 h 94"/>
                <a:gd name="T56" fmla="*/ 112 w 275"/>
                <a:gd name="T57" fmla="*/ 15 h 94"/>
                <a:gd name="T58" fmla="*/ 84 w 275"/>
                <a:gd name="T59" fmla="*/ 28 h 94"/>
                <a:gd name="T60" fmla="*/ 54 w 275"/>
                <a:gd name="T61" fmla="*/ 44 h 94"/>
                <a:gd name="T62" fmla="*/ 27 w 275"/>
                <a:gd name="T63" fmla="*/ 66 h 94"/>
                <a:gd name="T64" fmla="*/ 0 w 275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94">
                  <a:moveTo>
                    <a:pt x="0" y="94"/>
                  </a:moveTo>
                  <a:lnTo>
                    <a:pt x="2" y="94"/>
                  </a:lnTo>
                  <a:lnTo>
                    <a:pt x="9" y="93"/>
                  </a:lnTo>
                  <a:lnTo>
                    <a:pt x="20" y="92"/>
                  </a:lnTo>
                  <a:lnTo>
                    <a:pt x="35" y="91"/>
                  </a:lnTo>
                  <a:lnTo>
                    <a:pt x="52" y="89"/>
                  </a:lnTo>
                  <a:lnTo>
                    <a:pt x="70" y="86"/>
                  </a:lnTo>
                  <a:lnTo>
                    <a:pt x="92" y="85"/>
                  </a:lnTo>
                  <a:lnTo>
                    <a:pt x="114" y="83"/>
                  </a:lnTo>
                  <a:lnTo>
                    <a:pt x="137" y="81"/>
                  </a:lnTo>
                  <a:lnTo>
                    <a:pt x="161" y="80"/>
                  </a:lnTo>
                  <a:lnTo>
                    <a:pt x="184" y="78"/>
                  </a:lnTo>
                  <a:lnTo>
                    <a:pt x="206" y="77"/>
                  </a:lnTo>
                  <a:lnTo>
                    <a:pt x="227" y="76"/>
                  </a:lnTo>
                  <a:lnTo>
                    <a:pt x="245" y="76"/>
                  </a:lnTo>
                  <a:lnTo>
                    <a:pt x="262" y="77"/>
                  </a:lnTo>
                  <a:lnTo>
                    <a:pt x="275" y="78"/>
                  </a:lnTo>
                  <a:lnTo>
                    <a:pt x="274" y="75"/>
                  </a:lnTo>
                  <a:lnTo>
                    <a:pt x="271" y="67"/>
                  </a:lnTo>
                  <a:lnTo>
                    <a:pt x="264" y="54"/>
                  </a:lnTo>
                  <a:lnTo>
                    <a:pt x="254" y="40"/>
                  </a:lnTo>
                  <a:lnTo>
                    <a:pt x="240" y="25"/>
                  </a:lnTo>
                  <a:lnTo>
                    <a:pt x="222" y="13"/>
                  </a:lnTo>
                  <a:lnTo>
                    <a:pt x="201" y="3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57" y="2"/>
                  </a:lnTo>
                  <a:lnTo>
                    <a:pt x="137" y="7"/>
                  </a:lnTo>
                  <a:lnTo>
                    <a:pt x="112" y="15"/>
                  </a:lnTo>
                  <a:lnTo>
                    <a:pt x="84" y="28"/>
                  </a:lnTo>
                  <a:lnTo>
                    <a:pt x="54" y="44"/>
                  </a:lnTo>
                  <a:lnTo>
                    <a:pt x="27" y="6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3008" y="1272"/>
              <a:ext cx="173" cy="63"/>
            </a:xfrm>
            <a:custGeom>
              <a:avLst/>
              <a:gdLst>
                <a:gd name="T0" fmla="*/ 0 w 260"/>
                <a:gd name="T1" fmla="*/ 73 h 89"/>
                <a:gd name="T2" fmla="*/ 0 w 260"/>
                <a:gd name="T3" fmla="*/ 70 h 89"/>
                <a:gd name="T4" fmla="*/ 0 w 260"/>
                <a:gd name="T5" fmla="*/ 61 h 89"/>
                <a:gd name="T6" fmla="*/ 3 w 260"/>
                <a:gd name="T7" fmla="*/ 49 h 89"/>
                <a:gd name="T8" fmla="*/ 10 w 260"/>
                <a:gd name="T9" fmla="*/ 35 h 89"/>
                <a:gd name="T10" fmla="*/ 24 w 260"/>
                <a:gd name="T11" fmla="*/ 21 h 89"/>
                <a:gd name="T12" fmla="*/ 46 w 260"/>
                <a:gd name="T13" fmla="*/ 11 h 89"/>
                <a:gd name="T14" fmla="*/ 77 w 260"/>
                <a:gd name="T15" fmla="*/ 3 h 89"/>
                <a:gd name="T16" fmla="*/ 121 w 260"/>
                <a:gd name="T17" fmla="*/ 2 h 89"/>
                <a:gd name="T18" fmla="*/ 125 w 260"/>
                <a:gd name="T19" fmla="*/ 0 h 89"/>
                <a:gd name="T20" fmla="*/ 138 w 260"/>
                <a:gd name="T21" fmla="*/ 0 h 89"/>
                <a:gd name="T22" fmla="*/ 155 w 260"/>
                <a:gd name="T23" fmla="*/ 2 h 89"/>
                <a:gd name="T24" fmla="*/ 177 w 260"/>
                <a:gd name="T25" fmla="*/ 5 h 89"/>
                <a:gd name="T26" fmla="*/ 200 w 260"/>
                <a:gd name="T27" fmla="*/ 14 h 89"/>
                <a:gd name="T28" fmla="*/ 223 w 260"/>
                <a:gd name="T29" fmla="*/ 30 h 89"/>
                <a:gd name="T30" fmla="*/ 244 w 260"/>
                <a:gd name="T31" fmla="*/ 55 h 89"/>
                <a:gd name="T32" fmla="*/ 260 w 260"/>
                <a:gd name="T33" fmla="*/ 89 h 89"/>
                <a:gd name="T34" fmla="*/ 258 w 260"/>
                <a:gd name="T35" fmla="*/ 89 h 89"/>
                <a:gd name="T36" fmla="*/ 252 w 260"/>
                <a:gd name="T37" fmla="*/ 88 h 89"/>
                <a:gd name="T38" fmla="*/ 243 w 260"/>
                <a:gd name="T39" fmla="*/ 88 h 89"/>
                <a:gd name="T40" fmla="*/ 230 w 260"/>
                <a:gd name="T41" fmla="*/ 87 h 89"/>
                <a:gd name="T42" fmla="*/ 214 w 260"/>
                <a:gd name="T43" fmla="*/ 86 h 89"/>
                <a:gd name="T44" fmla="*/ 197 w 260"/>
                <a:gd name="T45" fmla="*/ 83 h 89"/>
                <a:gd name="T46" fmla="*/ 178 w 260"/>
                <a:gd name="T47" fmla="*/ 82 h 89"/>
                <a:gd name="T48" fmla="*/ 157 w 260"/>
                <a:gd name="T49" fmla="*/ 81 h 89"/>
                <a:gd name="T50" fmla="*/ 137 w 260"/>
                <a:gd name="T51" fmla="*/ 79 h 89"/>
                <a:gd name="T52" fmla="*/ 115 w 260"/>
                <a:gd name="T53" fmla="*/ 78 h 89"/>
                <a:gd name="T54" fmla="*/ 93 w 260"/>
                <a:gd name="T55" fmla="*/ 76 h 89"/>
                <a:gd name="T56" fmla="*/ 71 w 260"/>
                <a:gd name="T57" fmla="*/ 75 h 89"/>
                <a:gd name="T58" fmla="*/ 52 w 260"/>
                <a:gd name="T59" fmla="*/ 74 h 89"/>
                <a:gd name="T60" fmla="*/ 32 w 260"/>
                <a:gd name="T61" fmla="*/ 73 h 89"/>
                <a:gd name="T62" fmla="*/ 15 w 260"/>
                <a:gd name="T63" fmla="*/ 73 h 89"/>
                <a:gd name="T64" fmla="*/ 0 w 260"/>
                <a:gd name="T6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89">
                  <a:moveTo>
                    <a:pt x="0" y="73"/>
                  </a:moveTo>
                  <a:lnTo>
                    <a:pt x="0" y="70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10" y="35"/>
                  </a:lnTo>
                  <a:lnTo>
                    <a:pt x="24" y="21"/>
                  </a:lnTo>
                  <a:lnTo>
                    <a:pt x="46" y="11"/>
                  </a:lnTo>
                  <a:lnTo>
                    <a:pt x="77" y="3"/>
                  </a:lnTo>
                  <a:lnTo>
                    <a:pt x="121" y="2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5" y="2"/>
                  </a:lnTo>
                  <a:lnTo>
                    <a:pt x="177" y="5"/>
                  </a:lnTo>
                  <a:lnTo>
                    <a:pt x="200" y="14"/>
                  </a:lnTo>
                  <a:lnTo>
                    <a:pt x="223" y="30"/>
                  </a:lnTo>
                  <a:lnTo>
                    <a:pt x="244" y="55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2" y="88"/>
                  </a:lnTo>
                  <a:lnTo>
                    <a:pt x="243" y="88"/>
                  </a:lnTo>
                  <a:lnTo>
                    <a:pt x="230" y="87"/>
                  </a:lnTo>
                  <a:lnTo>
                    <a:pt x="214" y="86"/>
                  </a:lnTo>
                  <a:lnTo>
                    <a:pt x="197" y="83"/>
                  </a:lnTo>
                  <a:lnTo>
                    <a:pt x="178" y="82"/>
                  </a:lnTo>
                  <a:lnTo>
                    <a:pt x="157" y="81"/>
                  </a:lnTo>
                  <a:lnTo>
                    <a:pt x="137" y="79"/>
                  </a:lnTo>
                  <a:lnTo>
                    <a:pt x="115" y="78"/>
                  </a:lnTo>
                  <a:lnTo>
                    <a:pt x="93" y="76"/>
                  </a:lnTo>
                  <a:lnTo>
                    <a:pt x="71" y="75"/>
                  </a:lnTo>
                  <a:lnTo>
                    <a:pt x="52" y="74"/>
                  </a:lnTo>
                  <a:lnTo>
                    <a:pt x="32" y="73"/>
                  </a:lnTo>
                  <a:lnTo>
                    <a:pt x="15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2607" y="1180"/>
              <a:ext cx="745" cy="168"/>
            </a:xfrm>
            <a:custGeom>
              <a:avLst/>
              <a:gdLst>
                <a:gd name="T0" fmla="*/ 1 w 1116"/>
                <a:gd name="T1" fmla="*/ 233 h 236"/>
                <a:gd name="T2" fmla="*/ 12 w 1116"/>
                <a:gd name="T3" fmla="*/ 215 h 236"/>
                <a:gd name="T4" fmla="*/ 33 w 1116"/>
                <a:gd name="T5" fmla="*/ 184 h 236"/>
                <a:gd name="T6" fmla="*/ 63 w 1116"/>
                <a:gd name="T7" fmla="*/ 146 h 236"/>
                <a:gd name="T8" fmla="*/ 102 w 1116"/>
                <a:gd name="T9" fmla="*/ 104 h 236"/>
                <a:gd name="T10" fmla="*/ 149 w 1116"/>
                <a:gd name="T11" fmla="*/ 65 h 236"/>
                <a:gd name="T12" fmla="*/ 202 w 1116"/>
                <a:gd name="T13" fmla="*/ 33 h 236"/>
                <a:gd name="T14" fmla="*/ 262 w 1116"/>
                <a:gd name="T15" fmla="*/ 14 h 236"/>
                <a:gd name="T16" fmla="*/ 297 w 1116"/>
                <a:gd name="T17" fmla="*/ 11 h 236"/>
                <a:gd name="T18" fmla="*/ 318 w 1116"/>
                <a:gd name="T19" fmla="*/ 8 h 236"/>
                <a:gd name="T20" fmla="*/ 359 w 1116"/>
                <a:gd name="T21" fmla="*/ 5 h 236"/>
                <a:gd name="T22" fmla="*/ 419 w 1116"/>
                <a:gd name="T23" fmla="*/ 2 h 236"/>
                <a:gd name="T24" fmla="*/ 497 w 1116"/>
                <a:gd name="T25" fmla="*/ 0 h 236"/>
                <a:gd name="T26" fmla="*/ 593 w 1116"/>
                <a:gd name="T27" fmla="*/ 0 h 236"/>
                <a:gd name="T28" fmla="*/ 706 w 1116"/>
                <a:gd name="T29" fmla="*/ 5 h 236"/>
                <a:gd name="T30" fmla="*/ 834 w 1116"/>
                <a:gd name="T31" fmla="*/ 14 h 236"/>
                <a:gd name="T32" fmla="*/ 906 w 1116"/>
                <a:gd name="T33" fmla="*/ 21 h 236"/>
                <a:gd name="T34" fmla="*/ 919 w 1116"/>
                <a:gd name="T35" fmla="*/ 21 h 236"/>
                <a:gd name="T36" fmla="*/ 941 w 1116"/>
                <a:gd name="T37" fmla="*/ 25 h 236"/>
                <a:gd name="T38" fmla="*/ 971 w 1116"/>
                <a:gd name="T39" fmla="*/ 34 h 236"/>
                <a:gd name="T40" fmla="*/ 1005 w 1116"/>
                <a:gd name="T41" fmla="*/ 52 h 236"/>
                <a:gd name="T42" fmla="*/ 1041 w 1116"/>
                <a:gd name="T43" fmla="*/ 83 h 236"/>
                <a:gd name="T44" fmla="*/ 1074 w 1116"/>
                <a:gd name="T45" fmla="*/ 130 h 236"/>
                <a:gd name="T46" fmla="*/ 1104 w 1116"/>
                <a:gd name="T47" fmla="*/ 193 h 236"/>
                <a:gd name="T48" fmla="*/ 1116 w 1116"/>
                <a:gd name="T49" fmla="*/ 233 h 236"/>
                <a:gd name="T50" fmla="*/ 1110 w 1116"/>
                <a:gd name="T51" fmla="*/ 230 h 236"/>
                <a:gd name="T52" fmla="*/ 1099 w 1116"/>
                <a:gd name="T53" fmla="*/ 225 h 236"/>
                <a:gd name="T54" fmla="*/ 1077 w 1116"/>
                <a:gd name="T55" fmla="*/ 223 h 236"/>
                <a:gd name="T56" fmla="*/ 1062 w 1116"/>
                <a:gd name="T57" fmla="*/ 221 h 236"/>
                <a:gd name="T58" fmla="*/ 1061 w 1116"/>
                <a:gd name="T59" fmla="*/ 207 h 236"/>
                <a:gd name="T60" fmla="*/ 1056 w 1116"/>
                <a:gd name="T61" fmla="*/ 181 h 236"/>
                <a:gd name="T62" fmla="*/ 1046 w 1116"/>
                <a:gd name="T63" fmla="*/ 150 h 236"/>
                <a:gd name="T64" fmla="*/ 1027 w 1116"/>
                <a:gd name="T65" fmla="*/ 117 h 236"/>
                <a:gd name="T66" fmla="*/ 997 w 1116"/>
                <a:gd name="T67" fmla="*/ 85 h 236"/>
                <a:gd name="T68" fmla="*/ 953 w 1116"/>
                <a:gd name="T69" fmla="*/ 59 h 236"/>
                <a:gd name="T70" fmla="*/ 895 w 1116"/>
                <a:gd name="T71" fmla="*/ 43 h 236"/>
                <a:gd name="T72" fmla="*/ 856 w 1116"/>
                <a:gd name="T73" fmla="*/ 40 h 236"/>
                <a:gd name="T74" fmla="*/ 826 w 1116"/>
                <a:gd name="T75" fmla="*/ 36 h 236"/>
                <a:gd name="T76" fmla="*/ 771 w 1116"/>
                <a:gd name="T77" fmla="*/ 32 h 236"/>
                <a:gd name="T78" fmla="*/ 700 w 1116"/>
                <a:gd name="T79" fmla="*/ 26 h 236"/>
                <a:gd name="T80" fmla="*/ 615 w 1116"/>
                <a:gd name="T81" fmla="*/ 22 h 236"/>
                <a:gd name="T82" fmla="*/ 523 w 1116"/>
                <a:gd name="T83" fmla="*/ 20 h 236"/>
                <a:gd name="T84" fmla="*/ 428 w 1116"/>
                <a:gd name="T85" fmla="*/ 21 h 236"/>
                <a:gd name="T86" fmla="*/ 337 w 1116"/>
                <a:gd name="T87" fmla="*/ 27 h 236"/>
                <a:gd name="T88" fmla="*/ 293 w 1116"/>
                <a:gd name="T89" fmla="*/ 32 h 236"/>
                <a:gd name="T90" fmla="*/ 280 w 1116"/>
                <a:gd name="T91" fmla="*/ 34 h 236"/>
                <a:gd name="T92" fmla="*/ 254 w 1116"/>
                <a:gd name="T93" fmla="*/ 40 h 236"/>
                <a:gd name="T94" fmla="*/ 221 w 1116"/>
                <a:gd name="T95" fmla="*/ 51 h 236"/>
                <a:gd name="T96" fmla="*/ 181 w 1116"/>
                <a:gd name="T97" fmla="*/ 71 h 236"/>
                <a:gd name="T98" fmla="*/ 139 w 1116"/>
                <a:gd name="T99" fmla="*/ 100 h 236"/>
                <a:gd name="T100" fmla="*/ 98 w 1116"/>
                <a:gd name="T101" fmla="*/ 140 h 236"/>
                <a:gd name="T102" fmla="*/ 58 w 1116"/>
                <a:gd name="T103" fmla="*/ 194 h 236"/>
                <a:gd name="T104" fmla="*/ 0 w 1116"/>
                <a:gd name="T10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236">
                  <a:moveTo>
                    <a:pt x="0" y="236"/>
                  </a:moveTo>
                  <a:lnTo>
                    <a:pt x="1" y="233"/>
                  </a:lnTo>
                  <a:lnTo>
                    <a:pt x="5" y="226"/>
                  </a:lnTo>
                  <a:lnTo>
                    <a:pt x="12" y="215"/>
                  </a:lnTo>
                  <a:lnTo>
                    <a:pt x="22" y="201"/>
                  </a:lnTo>
                  <a:lnTo>
                    <a:pt x="33" y="184"/>
                  </a:lnTo>
                  <a:lnTo>
                    <a:pt x="47" y="165"/>
                  </a:lnTo>
                  <a:lnTo>
                    <a:pt x="63" y="146"/>
                  </a:lnTo>
                  <a:lnTo>
                    <a:pt x="81" y="125"/>
                  </a:lnTo>
                  <a:lnTo>
                    <a:pt x="102" y="104"/>
                  </a:lnTo>
                  <a:lnTo>
                    <a:pt x="125" y="83"/>
                  </a:lnTo>
                  <a:lnTo>
                    <a:pt x="149" y="65"/>
                  </a:lnTo>
                  <a:lnTo>
                    <a:pt x="175" y="48"/>
                  </a:lnTo>
                  <a:lnTo>
                    <a:pt x="202" y="33"/>
                  </a:lnTo>
                  <a:lnTo>
                    <a:pt x="232" y="21"/>
                  </a:lnTo>
                  <a:lnTo>
                    <a:pt x="262" y="14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305" y="10"/>
                  </a:lnTo>
                  <a:lnTo>
                    <a:pt x="318" y="8"/>
                  </a:lnTo>
                  <a:lnTo>
                    <a:pt x="336" y="6"/>
                  </a:lnTo>
                  <a:lnTo>
                    <a:pt x="359" y="5"/>
                  </a:lnTo>
                  <a:lnTo>
                    <a:pt x="387" y="4"/>
                  </a:lnTo>
                  <a:lnTo>
                    <a:pt x="419" y="2"/>
                  </a:lnTo>
                  <a:lnTo>
                    <a:pt x="456" y="0"/>
                  </a:lnTo>
                  <a:lnTo>
                    <a:pt x="497" y="0"/>
                  </a:lnTo>
                  <a:lnTo>
                    <a:pt x="543" y="0"/>
                  </a:lnTo>
                  <a:lnTo>
                    <a:pt x="593" y="0"/>
                  </a:lnTo>
                  <a:lnTo>
                    <a:pt x="647" y="3"/>
                  </a:lnTo>
                  <a:lnTo>
                    <a:pt x="706" y="5"/>
                  </a:lnTo>
                  <a:lnTo>
                    <a:pt x="768" y="10"/>
                  </a:lnTo>
                  <a:lnTo>
                    <a:pt x="834" y="14"/>
                  </a:lnTo>
                  <a:lnTo>
                    <a:pt x="904" y="21"/>
                  </a:lnTo>
                  <a:lnTo>
                    <a:pt x="906" y="21"/>
                  </a:lnTo>
                  <a:lnTo>
                    <a:pt x="911" y="21"/>
                  </a:lnTo>
                  <a:lnTo>
                    <a:pt x="919" y="21"/>
                  </a:lnTo>
                  <a:lnTo>
                    <a:pt x="929" y="22"/>
                  </a:lnTo>
                  <a:lnTo>
                    <a:pt x="941" y="25"/>
                  </a:lnTo>
                  <a:lnTo>
                    <a:pt x="956" y="28"/>
                  </a:lnTo>
                  <a:lnTo>
                    <a:pt x="971" y="34"/>
                  </a:lnTo>
                  <a:lnTo>
                    <a:pt x="988" y="42"/>
                  </a:lnTo>
                  <a:lnTo>
                    <a:pt x="1005" y="52"/>
                  </a:lnTo>
                  <a:lnTo>
                    <a:pt x="1023" y="66"/>
                  </a:lnTo>
                  <a:lnTo>
                    <a:pt x="1041" y="83"/>
                  </a:lnTo>
                  <a:lnTo>
                    <a:pt x="1058" y="104"/>
                  </a:lnTo>
                  <a:lnTo>
                    <a:pt x="1074" y="130"/>
                  </a:lnTo>
                  <a:lnTo>
                    <a:pt x="1089" y="159"/>
                  </a:lnTo>
                  <a:lnTo>
                    <a:pt x="1104" y="193"/>
                  </a:lnTo>
                  <a:lnTo>
                    <a:pt x="1116" y="233"/>
                  </a:lnTo>
                  <a:lnTo>
                    <a:pt x="1116" y="233"/>
                  </a:lnTo>
                  <a:lnTo>
                    <a:pt x="1114" y="231"/>
                  </a:lnTo>
                  <a:lnTo>
                    <a:pt x="1110" y="230"/>
                  </a:lnTo>
                  <a:lnTo>
                    <a:pt x="1106" y="227"/>
                  </a:lnTo>
                  <a:lnTo>
                    <a:pt x="1099" y="225"/>
                  </a:lnTo>
                  <a:lnTo>
                    <a:pt x="1089" y="224"/>
                  </a:lnTo>
                  <a:lnTo>
                    <a:pt x="1077" y="223"/>
                  </a:lnTo>
                  <a:lnTo>
                    <a:pt x="1062" y="223"/>
                  </a:lnTo>
                  <a:lnTo>
                    <a:pt x="1062" y="221"/>
                  </a:lnTo>
                  <a:lnTo>
                    <a:pt x="1062" y="215"/>
                  </a:lnTo>
                  <a:lnTo>
                    <a:pt x="1061" y="207"/>
                  </a:lnTo>
                  <a:lnTo>
                    <a:pt x="1059" y="195"/>
                  </a:lnTo>
                  <a:lnTo>
                    <a:pt x="1056" y="181"/>
                  </a:lnTo>
                  <a:lnTo>
                    <a:pt x="1051" y="166"/>
                  </a:lnTo>
                  <a:lnTo>
                    <a:pt x="1046" y="150"/>
                  </a:lnTo>
                  <a:lnTo>
                    <a:pt x="1038" y="133"/>
                  </a:lnTo>
                  <a:lnTo>
                    <a:pt x="1027" y="117"/>
                  </a:lnTo>
                  <a:lnTo>
                    <a:pt x="1013" y="101"/>
                  </a:lnTo>
                  <a:lnTo>
                    <a:pt x="997" y="85"/>
                  </a:lnTo>
                  <a:lnTo>
                    <a:pt x="978" y="71"/>
                  </a:lnTo>
                  <a:lnTo>
                    <a:pt x="953" y="59"/>
                  </a:lnTo>
                  <a:lnTo>
                    <a:pt x="927" y="49"/>
                  </a:lnTo>
                  <a:lnTo>
                    <a:pt x="895" y="43"/>
                  </a:lnTo>
                  <a:lnTo>
                    <a:pt x="859" y="40"/>
                  </a:lnTo>
                  <a:lnTo>
                    <a:pt x="856" y="40"/>
                  </a:lnTo>
                  <a:lnTo>
                    <a:pt x="844" y="38"/>
                  </a:lnTo>
                  <a:lnTo>
                    <a:pt x="826" y="36"/>
                  </a:lnTo>
                  <a:lnTo>
                    <a:pt x="801" y="34"/>
                  </a:lnTo>
                  <a:lnTo>
                    <a:pt x="771" y="32"/>
                  </a:lnTo>
                  <a:lnTo>
                    <a:pt x="738" y="29"/>
                  </a:lnTo>
                  <a:lnTo>
                    <a:pt x="700" y="26"/>
                  </a:lnTo>
                  <a:lnTo>
                    <a:pt x="659" y="23"/>
                  </a:lnTo>
                  <a:lnTo>
                    <a:pt x="615" y="22"/>
                  </a:lnTo>
                  <a:lnTo>
                    <a:pt x="569" y="20"/>
                  </a:lnTo>
                  <a:lnTo>
                    <a:pt x="523" y="20"/>
                  </a:lnTo>
                  <a:lnTo>
                    <a:pt x="475" y="20"/>
                  </a:lnTo>
                  <a:lnTo>
                    <a:pt x="428" y="21"/>
                  </a:lnTo>
                  <a:lnTo>
                    <a:pt x="382" y="23"/>
                  </a:lnTo>
                  <a:lnTo>
                    <a:pt x="337" y="27"/>
                  </a:lnTo>
                  <a:lnTo>
                    <a:pt x="296" y="32"/>
                  </a:lnTo>
                  <a:lnTo>
                    <a:pt x="293" y="32"/>
                  </a:lnTo>
                  <a:lnTo>
                    <a:pt x="289" y="33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4" y="40"/>
                  </a:lnTo>
                  <a:lnTo>
                    <a:pt x="238" y="44"/>
                  </a:lnTo>
                  <a:lnTo>
                    <a:pt x="221" y="51"/>
                  </a:lnTo>
                  <a:lnTo>
                    <a:pt x="201" y="59"/>
                  </a:lnTo>
                  <a:lnTo>
                    <a:pt x="181" y="71"/>
                  </a:lnTo>
                  <a:lnTo>
                    <a:pt x="160" y="83"/>
                  </a:lnTo>
                  <a:lnTo>
                    <a:pt x="139" y="100"/>
                  </a:lnTo>
                  <a:lnTo>
                    <a:pt x="118" y="118"/>
                  </a:lnTo>
                  <a:lnTo>
                    <a:pt x="98" y="140"/>
                  </a:lnTo>
                  <a:lnTo>
                    <a:pt x="77" y="165"/>
                  </a:lnTo>
                  <a:lnTo>
                    <a:pt x="58" y="194"/>
                  </a:lnTo>
                  <a:lnTo>
                    <a:pt x="41" y="22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3073" y="1991"/>
              <a:ext cx="122" cy="130"/>
            </a:xfrm>
            <a:custGeom>
              <a:avLst/>
              <a:gdLst>
                <a:gd name="T0" fmla="*/ 95 w 183"/>
                <a:gd name="T1" fmla="*/ 180 h 180"/>
                <a:gd name="T2" fmla="*/ 114 w 183"/>
                <a:gd name="T3" fmla="*/ 179 h 180"/>
                <a:gd name="T4" fmla="*/ 131 w 183"/>
                <a:gd name="T5" fmla="*/ 174 h 180"/>
                <a:gd name="T6" fmla="*/ 146 w 183"/>
                <a:gd name="T7" fmla="*/ 167 h 180"/>
                <a:gd name="T8" fmla="*/ 159 w 183"/>
                <a:gd name="T9" fmla="*/ 157 h 180"/>
                <a:gd name="T10" fmla="*/ 169 w 183"/>
                <a:gd name="T11" fmla="*/ 144 h 180"/>
                <a:gd name="T12" fmla="*/ 177 w 183"/>
                <a:gd name="T13" fmla="*/ 129 h 180"/>
                <a:gd name="T14" fmla="*/ 182 w 183"/>
                <a:gd name="T15" fmla="*/ 113 h 180"/>
                <a:gd name="T16" fmla="*/ 183 w 183"/>
                <a:gd name="T17" fmla="*/ 94 h 180"/>
                <a:gd name="T18" fmla="*/ 180 w 183"/>
                <a:gd name="T19" fmla="*/ 76 h 180"/>
                <a:gd name="T20" fmla="*/ 174 w 183"/>
                <a:gd name="T21" fmla="*/ 59 h 180"/>
                <a:gd name="T22" fmla="*/ 164 w 183"/>
                <a:gd name="T23" fmla="*/ 44 h 180"/>
                <a:gd name="T24" fmla="*/ 153 w 183"/>
                <a:gd name="T25" fmla="*/ 30 h 180"/>
                <a:gd name="T26" fmla="*/ 138 w 183"/>
                <a:gd name="T27" fmla="*/ 17 h 180"/>
                <a:gd name="T28" fmla="*/ 122 w 183"/>
                <a:gd name="T29" fmla="*/ 9 h 180"/>
                <a:gd name="T30" fmla="*/ 104 w 183"/>
                <a:gd name="T31" fmla="*/ 2 h 180"/>
                <a:gd name="T32" fmla="*/ 86 w 183"/>
                <a:gd name="T33" fmla="*/ 0 h 180"/>
                <a:gd name="T34" fmla="*/ 68 w 183"/>
                <a:gd name="T35" fmla="*/ 1 h 180"/>
                <a:gd name="T36" fmla="*/ 50 w 183"/>
                <a:gd name="T37" fmla="*/ 6 h 180"/>
                <a:gd name="T38" fmla="*/ 35 w 183"/>
                <a:gd name="T39" fmla="*/ 14 h 180"/>
                <a:gd name="T40" fmla="*/ 23 w 183"/>
                <a:gd name="T41" fmla="*/ 24 h 180"/>
                <a:gd name="T42" fmla="*/ 12 w 183"/>
                <a:gd name="T43" fmla="*/ 37 h 180"/>
                <a:gd name="T44" fmla="*/ 5 w 183"/>
                <a:gd name="T45" fmla="*/ 52 h 180"/>
                <a:gd name="T46" fmla="*/ 1 w 183"/>
                <a:gd name="T47" fmla="*/ 68 h 180"/>
                <a:gd name="T48" fmla="*/ 0 w 183"/>
                <a:gd name="T49" fmla="*/ 86 h 180"/>
                <a:gd name="T50" fmla="*/ 2 w 183"/>
                <a:gd name="T51" fmla="*/ 105 h 180"/>
                <a:gd name="T52" fmla="*/ 9 w 183"/>
                <a:gd name="T53" fmla="*/ 122 h 180"/>
                <a:gd name="T54" fmla="*/ 18 w 183"/>
                <a:gd name="T55" fmla="*/ 137 h 180"/>
                <a:gd name="T56" fmla="*/ 30 w 183"/>
                <a:gd name="T57" fmla="*/ 151 h 180"/>
                <a:gd name="T58" fmla="*/ 43 w 183"/>
                <a:gd name="T59" fmla="*/ 162 h 180"/>
                <a:gd name="T60" fmla="*/ 59 w 183"/>
                <a:gd name="T61" fmla="*/ 172 h 180"/>
                <a:gd name="T62" fmla="*/ 77 w 183"/>
                <a:gd name="T63" fmla="*/ 177 h 180"/>
                <a:gd name="T64" fmla="*/ 95 w 183"/>
                <a:gd name="T6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80">
                  <a:moveTo>
                    <a:pt x="95" y="180"/>
                  </a:moveTo>
                  <a:lnTo>
                    <a:pt x="114" y="179"/>
                  </a:lnTo>
                  <a:lnTo>
                    <a:pt x="131" y="174"/>
                  </a:lnTo>
                  <a:lnTo>
                    <a:pt x="146" y="167"/>
                  </a:lnTo>
                  <a:lnTo>
                    <a:pt x="159" y="157"/>
                  </a:lnTo>
                  <a:lnTo>
                    <a:pt x="169" y="144"/>
                  </a:lnTo>
                  <a:lnTo>
                    <a:pt x="177" y="129"/>
                  </a:lnTo>
                  <a:lnTo>
                    <a:pt x="182" y="113"/>
                  </a:lnTo>
                  <a:lnTo>
                    <a:pt x="183" y="94"/>
                  </a:lnTo>
                  <a:lnTo>
                    <a:pt x="180" y="76"/>
                  </a:lnTo>
                  <a:lnTo>
                    <a:pt x="174" y="59"/>
                  </a:lnTo>
                  <a:lnTo>
                    <a:pt x="164" y="44"/>
                  </a:lnTo>
                  <a:lnTo>
                    <a:pt x="153" y="30"/>
                  </a:lnTo>
                  <a:lnTo>
                    <a:pt x="138" y="17"/>
                  </a:lnTo>
                  <a:lnTo>
                    <a:pt x="122" y="9"/>
                  </a:lnTo>
                  <a:lnTo>
                    <a:pt x="104" y="2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50" y="6"/>
                  </a:lnTo>
                  <a:lnTo>
                    <a:pt x="35" y="14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2"/>
                  </a:lnTo>
                  <a:lnTo>
                    <a:pt x="1" y="68"/>
                  </a:lnTo>
                  <a:lnTo>
                    <a:pt x="0" y="86"/>
                  </a:lnTo>
                  <a:lnTo>
                    <a:pt x="2" y="105"/>
                  </a:lnTo>
                  <a:lnTo>
                    <a:pt x="9" y="122"/>
                  </a:lnTo>
                  <a:lnTo>
                    <a:pt x="18" y="137"/>
                  </a:lnTo>
                  <a:lnTo>
                    <a:pt x="30" y="151"/>
                  </a:lnTo>
                  <a:lnTo>
                    <a:pt x="43" y="162"/>
                  </a:lnTo>
                  <a:lnTo>
                    <a:pt x="59" y="172"/>
                  </a:lnTo>
                  <a:lnTo>
                    <a:pt x="77" y="177"/>
                  </a:lnTo>
                  <a:lnTo>
                    <a:pt x="95" y="18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2077" y="1603"/>
              <a:ext cx="79" cy="84"/>
            </a:xfrm>
            <a:custGeom>
              <a:avLst/>
              <a:gdLst>
                <a:gd name="T0" fmla="*/ 62 w 120"/>
                <a:gd name="T1" fmla="*/ 118 h 118"/>
                <a:gd name="T2" fmla="*/ 75 w 120"/>
                <a:gd name="T3" fmla="*/ 117 h 118"/>
                <a:gd name="T4" fmla="*/ 85 w 120"/>
                <a:gd name="T5" fmla="*/ 114 h 118"/>
                <a:gd name="T6" fmla="*/ 96 w 120"/>
                <a:gd name="T7" fmla="*/ 109 h 118"/>
                <a:gd name="T8" fmla="*/ 104 w 120"/>
                <a:gd name="T9" fmla="*/ 102 h 118"/>
                <a:gd name="T10" fmla="*/ 111 w 120"/>
                <a:gd name="T11" fmla="*/ 94 h 118"/>
                <a:gd name="T12" fmla="*/ 116 w 120"/>
                <a:gd name="T13" fmla="*/ 84 h 118"/>
                <a:gd name="T14" fmla="*/ 119 w 120"/>
                <a:gd name="T15" fmla="*/ 73 h 118"/>
                <a:gd name="T16" fmla="*/ 120 w 120"/>
                <a:gd name="T17" fmla="*/ 61 h 118"/>
                <a:gd name="T18" fmla="*/ 118 w 120"/>
                <a:gd name="T19" fmla="*/ 50 h 118"/>
                <a:gd name="T20" fmla="*/ 114 w 120"/>
                <a:gd name="T21" fmla="*/ 38 h 118"/>
                <a:gd name="T22" fmla="*/ 107 w 120"/>
                <a:gd name="T23" fmla="*/ 28 h 118"/>
                <a:gd name="T24" fmla="*/ 100 w 120"/>
                <a:gd name="T25" fmla="*/ 20 h 118"/>
                <a:gd name="T26" fmla="*/ 91 w 120"/>
                <a:gd name="T27" fmla="*/ 12 h 118"/>
                <a:gd name="T28" fmla="*/ 81 w 120"/>
                <a:gd name="T29" fmla="*/ 6 h 118"/>
                <a:gd name="T30" fmla="*/ 69 w 120"/>
                <a:gd name="T31" fmla="*/ 3 h 118"/>
                <a:gd name="T32" fmla="*/ 57 w 120"/>
                <a:gd name="T33" fmla="*/ 0 h 118"/>
                <a:gd name="T34" fmla="*/ 45 w 120"/>
                <a:gd name="T35" fmla="*/ 1 h 118"/>
                <a:gd name="T36" fmla="*/ 33 w 120"/>
                <a:gd name="T37" fmla="*/ 4 h 118"/>
                <a:gd name="T38" fmla="*/ 24 w 120"/>
                <a:gd name="T39" fmla="*/ 9 h 118"/>
                <a:gd name="T40" fmla="*/ 15 w 120"/>
                <a:gd name="T41" fmla="*/ 16 h 118"/>
                <a:gd name="T42" fmla="*/ 8 w 120"/>
                <a:gd name="T43" fmla="*/ 24 h 118"/>
                <a:gd name="T44" fmla="*/ 4 w 120"/>
                <a:gd name="T45" fmla="*/ 34 h 118"/>
                <a:gd name="T46" fmla="*/ 0 w 120"/>
                <a:gd name="T47" fmla="*/ 45 h 118"/>
                <a:gd name="T48" fmla="*/ 0 w 120"/>
                <a:gd name="T49" fmla="*/ 57 h 118"/>
                <a:gd name="T50" fmla="*/ 1 w 120"/>
                <a:gd name="T51" fmla="*/ 68 h 118"/>
                <a:gd name="T52" fmla="*/ 6 w 120"/>
                <a:gd name="T53" fmla="*/ 80 h 118"/>
                <a:gd name="T54" fmla="*/ 12 w 120"/>
                <a:gd name="T55" fmla="*/ 90 h 118"/>
                <a:gd name="T56" fmla="*/ 20 w 120"/>
                <a:gd name="T57" fmla="*/ 99 h 118"/>
                <a:gd name="T58" fmla="*/ 29 w 120"/>
                <a:gd name="T59" fmla="*/ 106 h 118"/>
                <a:gd name="T60" fmla="*/ 39 w 120"/>
                <a:gd name="T61" fmla="*/ 112 h 118"/>
                <a:gd name="T62" fmla="*/ 51 w 120"/>
                <a:gd name="T63" fmla="*/ 117 h 118"/>
                <a:gd name="T64" fmla="*/ 62 w 120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18">
                  <a:moveTo>
                    <a:pt x="62" y="118"/>
                  </a:moveTo>
                  <a:lnTo>
                    <a:pt x="75" y="117"/>
                  </a:lnTo>
                  <a:lnTo>
                    <a:pt x="85" y="114"/>
                  </a:lnTo>
                  <a:lnTo>
                    <a:pt x="96" y="109"/>
                  </a:lnTo>
                  <a:lnTo>
                    <a:pt x="104" y="102"/>
                  </a:lnTo>
                  <a:lnTo>
                    <a:pt x="111" y="94"/>
                  </a:lnTo>
                  <a:lnTo>
                    <a:pt x="116" y="84"/>
                  </a:lnTo>
                  <a:lnTo>
                    <a:pt x="119" y="73"/>
                  </a:lnTo>
                  <a:lnTo>
                    <a:pt x="120" y="61"/>
                  </a:lnTo>
                  <a:lnTo>
                    <a:pt x="118" y="50"/>
                  </a:lnTo>
                  <a:lnTo>
                    <a:pt x="114" y="38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91" y="12"/>
                  </a:lnTo>
                  <a:lnTo>
                    <a:pt x="81" y="6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" y="68"/>
                  </a:lnTo>
                  <a:lnTo>
                    <a:pt x="6" y="80"/>
                  </a:lnTo>
                  <a:lnTo>
                    <a:pt x="12" y="90"/>
                  </a:lnTo>
                  <a:lnTo>
                    <a:pt x="20" y="99"/>
                  </a:lnTo>
                  <a:lnTo>
                    <a:pt x="29" y="106"/>
                  </a:lnTo>
                  <a:lnTo>
                    <a:pt x="39" y="112"/>
                  </a:lnTo>
                  <a:lnTo>
                    <a:pt x="51" y="117"/>
                  </a:lnTo>
                  <a:lnTo>
                    <a:pt x="62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2065" y="1548"/>
              <a:ext cx="121" cy="57"/>
            </a:xfrm>
            <a:custGeom>
              <a:avLst/>
              <a:gdLst>
                <a:gd name="T0" fmla="*/ 0 w 179"/>
                <a:gd name="T1" fmla="*/ 37 h 80"/>
                <a:gd name="T2" fmla="*/ 2 w 179"/>
                <a:gd name="T3" fmla="*/ 35 h 80"/>
                <a:gd name="T4" fmla="*/ 8 w 179"/>
                <a:gd name="T5" fmla="*/ 30 h 80"/>
                <a:gd name="T6" fmla="*/ 18 w 179"/>
                <a:gd name="T7" fmla="*/ 23 h 80"/>
                <a:gd name="T8" fmla="*/ 31 w 179"/>
                <a:gd name="T9" fmla="*/ 15 h 80"/>
                <a:gd name="T10" fmla="*/ 46 w 179"/>
                <a:gd name="T11" fmla="*/ 8 h 80"/>
                <a:gd name="T12" fmla="*/ 63 w 179"/>
                <a:gd name="T13" fmla="*/ 3 h 80"/>
                <a:gd name="T14" fmla="*/ 82 w 179"/>
                <a:gd name="T15" fmla="*/ 0 h 80"/>
                <a:gd name="T16" fmla="*/ 101 w 179"/>
                <a:gd name="T17" fmla="*/ 3 h 80"/>
                <a:gd name="T18" fmla="*/ 103 w 179"/>
                <a:gd name="T19" fmla="*/ 3 h 80"/>
                <a:gd name="T20" fmla="*/ 110 w 179"/>
                <a:gd name="T21" fmla="*/ 5 h 80"/>
                <a:gd name="T22" fmla="*/ 120 w 179"/>
                <a:gd name="T23" fmla="*/ 8 h 80"/>
                <a:gd name="T24" fmla="*/ 131 w 179"/>
                <a:gd name="T25" fmla="*/ 15 h 80"/>
                <a:gd name="T26" fmla="*/ 144 w 179"/>
                <a:gd name="T27" fmla="*/ 25 h 80"/>
                <a:gd name="T28" fmla="*/ 158 w 179"/>
                <a:gd name="T29" fmla="*/ 38 h 80"/>
                <a:gd name="T30" fmla="*/ 169 w 179"/>
                <a:gd name="T31" fmla="*/ 57 h 80"/>
                <a:gd name="T32" fmla="*/ 179 w 179"/>
                <a:gd name="T33" fmla="*/ 80 h 80"/>
                <a:gd name="T34" fmla="*/ 176 w 179"/>
                <a:gd name="T35" fmla="*/ 76 h 80"/>
                <a:gd name="T36" fmla="*/ 167 w 179"/>
                <a:gd name="T37" fmla="*/ 68 h 80"/>
                <a:gd name="T38" fmla="*/ 152 w 179"/>
                <a:gd name="T39" fmla="*/ 57 h 80"/>
                <a:gd name="T40" fmla="*/ 131 w 179"/>
                <a:gd name="T41" fmla="*/ 45 h 80"/>
                <a:gd name="T42" fmla="*/ 105 w 179"/>
                <a:gd name="T43" fmla="*/ 36 h 80"/>
                <a:gd name="T44" fmla="*/ 74 w 179"/>
                <a:gd name="T45" fmla="*/ 29 h 80"/>
                <a:gd name="T46" fmla="*/ 39 w 179"/>
                <a:gd name="T47" fmla="*/ 29 h 80"/>
                <a:gd name="T48" fmla="*/ 0 w 179"/>
                <a:gd name="T49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80">
                  <a:moveTo>
                    <a:pt x="0" y="37"/>
                  </a:moveTo>
                  <a:lnTo>
                    <a:pt x="2" y="35"/>
                  </a:lnTo>
                  <a:lnTo>
                    <a:pt x="8" y="30"/>
                  </a:lnTo>
                  <a:lnTo>
                    <a:pt x="18" y="23"/>
                  </a:lnTo>
                  <a:lnTo>
                    <a:pt x="31" y="15"/>
                  </a:lnTo>
                  <a:lnTo>
                    <a:pt x="46" y="8"/>
                  </a:lnTo>
                  <a:lnTo>
                    <a:pt x="63" y="3"/>
                  </a:lnTo>
                  <a:lnTo>
                    <a:pt x="82" y="0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10" y="5"/>
                  </a:lnTo>
                  <a:lnTo>
                    <a:pt x="120" y="8"/>
                  </a:lnTo>
                  <a:lnTo>
                    <a:pt x="131" y="15"/>
                  </a:lnTo>
                  <a:lnTo>
                    <a:pt x="144" y="25"/>
                  </a:lnTo>
                  <a:lnTo>
                    <a:pt x="158" y="38"/>
                  </a:lnTo>
                  <a:lnTo>
                    <a:pt x="169" y="57"/>
                  </a:lnTo>
                  <a:lnTo>
                    <a:pt x="179" y="80"/>
                  </a:lnTo>
                  <a:lnTo>
                    <a:pt x="176" y="76"/>
                  </a:lnTo>
                  <a:lnTo>
                    <a:pt x="167" y="68"/>
                  </a:lnTo>
                  <a:lnTo>
                    <a:pt x="152" y="57"/>
                  </a:lnTo>
                  <a:lnTo>
                    <a:pt x="131" y="45"/>
                  </a:lnTo>
                  <a:lnTo>
                    <a:pt x="105" y="36"/>
                  </a:lnTo>
                  <a:lnTo>
                    <a:pt x="74" y="29"/>
                  </a:lnTo>
                  <a:lnTo>
                    <a:pt x="39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7"/>
            <p:cNvSpPr>
              <a:spLocks/>
            </p:cNvSpPr>
            <p:nvPr/>
          </p:nvSpPr>
          <p:spPr bwMode="auto">
            <a:xfrm>
              <a:off x="3268" y="1959"/>
              <a:ext cx="308" cy="176"/>
            </a:xfrm>
            <a:custGeom>
              <a:avLst/>
              <a:gdLst>
                <a:gd name="T0" fmla="*/ 0 w 462"/>
                <a:gd name="T1" fmla="*/ 0 h 245"/>
                <a:gd name="T2" fmla="*/ 1 w 462"/>
                <a:gd name="T3" fmla="*/ 2 h 245"/>
                <a:gd name="T4" fmla="*/ 6 w 462"/>
                <a:gd name="T5" fmla="*/ 10 h 245"/>
                <a:gd name="T6" fmla="*/ 13 w 462"/>
                <a:gd name="T7" fmla="*/ 22 h 245"/>
                <a:gd name="T8" fmla="*/ 22 w 462"/>
                <a:gd name="T9" fmla="*/ 38 h 245"/>
                <a:gd name="T10" fmla="*/ 34 w 462"/>
                <a:gd name="T11" fmla="*/ 56 h 245"/>
                <a:gd name="T12" fmla="*/ 49 w 462"/>
                <a:gd name="T13" fmla="*/ 76 h 245"/>
                <a:gd name="T14" fmla="*/ 65 w 462"/>
                <a:gd name="T15" fmla="*/ 98 h 245"/>
                <a:gd name="T16" fmla="*/ 83 w 462"/>
                <a:gd name="T17" fmla="*/ 121 h 245"/>
                <a:gd name="T18" fmla="*/ 103 w 462"/>
                <a:gd name="T19" fmla="*/ 143 h 245"/>
                <a:gd name="T20" fmla="*/ 126 w 462"/>
                <a:gd name="T21" fmla="*/ 165 h 245"/>
                <a:gd name="T22" fmla="*/ 149 w 462"/>
                <a:gd name="T23" fmla="*/ 185 h 245"/>
                <a:gd name="T24" fmla="*/ 174 w 462"/>
                <a:gd name="T25" fmla="*/ 204 h 245"/>
                <a:gd name="T26" fmla="*/ 202 w 462"/>
                <a:gd name="T27" fmla="*/ 220 h 245"/>
                <a:gd name="T28" fmla="*/ 231 w 462"/>
                <a:gd name="T29" fmla="*/ 232 h 245"/>
                <a:gd name="T30" fmla="*/ 259 w 462"/>
                <a:gd name="T31" fmla="*/ 240 h 245"/>
                <a:gd name="T32" fmla="*/ 290 w 462"/>
                <a:gd name="T33" fmla="*/ 243 h 245"/>
                <a:gd name="T34" fmla="*/ 296 w 462"/>
                <a:gd name="T35" fmla="*/ 244 h 245"/>
                <a:gd name="T36" fmla="*/ 312 w 462"/>
                <a:gd name="T37" fmla="*/ 245 h 245"/>
                <a:gd name="T38" fmla="*/ 334 w 462"/>
                <a:gd name="T39" fmla="*/ 244 h 245"/>
                <a:gd name="T40" fmla="*/ 362 w 462"/>
                <a:gd name="T41" fmla="*/ 235 h 245"/>
                <a:gd name="T42" fmla="*/ 391 w 462"/>
                <a:gd name="T43" fmla="*/ 217 h 245"/>
                <a:gd name="T44" fmla="*/ 418 w 462"/>
                <a:gd name="T45" fmla="*/ 185 h 245"/>
                <a:gd name="T46" fmla="*/ 444 w 462"/>
                <a:gd name="T47" fmla="*/ 138 h 245"/>
                <a:gd name="T48" fmla="*/ 462 w 462"/>
                <a:gd name="T49" fmla="*/ 70 h 245"/>
                <a:gd name="T50" fmla="*/ 461 w 462"/>
                <a:gd name="T51" fmla="*/ 71 h 245"/>
                <a:gd name="T52" fmla="*/ 456 w 462"/>
                <a:gd name="T53" fmla="*/ 75 h 245"/>
                <a:gd name="T54" fmla="*/ 448 w 462"/>
                <a:gd name="T55" fmla="*/ 81 h 245"/>
                <a:gd name="T56" fmla="*/ 437 w 462"/>
                <a:gd name="T57" fmla="*/ 86 h 245"/>
                <a:gd name="T58" fmla="*/ 422 w 462"/>
                <a:gd name="T59" fmla="*/ 93 h 245"/>
                <a:gd name="T60" fmla="*/ 404 w 462"/>
                <a:gd name="T61" fmla="*/ 100 h 245"/>
                <a:gd name="T62" fmla="*/ 383 w 462"/>
                <a:gd name="T63" fmla="*/ 105 h 245"/>
                <a:gd name="T64" fmla="*/ 356 w 462"/>
                <a:gd name="T65" fmla="*/ 108 h 245"/>
                <a:gd name="T66" fmla="*/ 327 w 462"/>
                <a:gd name="T67" fmla="*/ 109 h 245"/>
                <a:gd name="T68" fmla="*/ 293 w 462"/>
                <a:gd name="T69" fmla="*/ 108 h 245"/>
                <a:gd name="T70" fmla="*/ 256 w 462"/>
                <a:gd name="T71" fmla="*/ 102 h 245"/>
                <a:gd name="T72" fmla="*/ 213 w 462"/>
                <a:gd name="T73" fmla="*/ 93 h 245"/>
                <a:gd name="T74" fmla="*/ 167 w 462"/>
                <a:gd name="T75" fmla="*/ 79 h 245"/>
                <a:gd name="T76" fmla="*/ 115 w 462"/>
                <a:gd name="T77" fmla="*/ 59 h 245"/>
                <a:gd name="T78" fmla="*/ 60 w 462"/>
                <a:gd name="T79" fmla="*/ 33 h 245"/>
                <a:gd name="T80" fmla="*/ 0 w 462"/>
                <a:gd name="T8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2" h="245">
                  <a:moveTo>
                    <a:pt x="0" y="0"/>
                  </a:moveTo>
                  <a:lnTo>
                    <a:pt x="1" y="2"/>
                  </a:lnTo>
                  <a:lnTo>
                    <a:pt x="6" y="10"/>
                  </a:lnTo>
                  <a:lnTo>
                    <a:pt x="13" y="22"/>
                  </a:lnTo>
                  <a:lnTo>
                    <a:pt x="22" y="38"/>
                  </a:lnTo>
                  <a:lnTo>
                    <a:pt x="34" y="56"/>
                  </a:lnTo>
                  <a:lnTo>
                    <a:pt x="49" y="76"/>
                  </a:lnTo>
                  <a:lnTo>
                    <a:pt x="65" y="98"/>
                  </a:lnTo>
                  <a:lnTo>
                    <a:pt x="83" y="121"/>
                  </a:lnTo>
                  <a:lnTo>
                    <a:pt x="103" y="143"/>
                  </a:lnTo>
                  <a:lnTo>
                    <a:pt x="126" y="165"/>
                  </a:lnTo>
                  <a:lnTo>
                    <a:pt x="149" y="185"/>
                  </a:lnTo>
                  <a:lnTo>
                    <a:pt x="174" y="204"/>
                  </a:lnTo>
                  <a:lnTo>
                    <a:pt x="202" y="220"/>
                  </a:lnTo>
                  <a:lnTo>
                    <a:pt x="231" y="232"/>
                  </a:lnTo>
                  <a:lnTo>
                    <a:pt x="259" y="240"/>
                  </a:lnTo>
                  <a:lnTo>
                    <a:pt x="290" y="243"/>
                  </a:lnTo>
                  <a:lnTo>
                    <a:pt x="296" y="244"/>
                  </a:lnTo>
                  <a:lnTo>
                    <a:pt x="312" y="245"/>
                  </a:lnTo>
                  <a:lnTo>
                    <a:pt x="334" y="244"/>
                  </a:lnTo>
                  <a:lnTo>
                    <a:pt x="362" y="235"/>
                  </a:lnTo>
                  <a:lnTo>
                    <a:pt x="391" y="217"/>
                  </a:lnTo>
                  <a:lnTo>
                    <a:pt x="418" y="185"/>
                  </a:lnTo>
                  <a:lnTo>
                    <a:pt x="444" y="138"/>
                  </a:lnTo>
                  <a:lnTo>
                    <a:pt x="462" y="70"/>
                  </a:lnTo>
                  <a:lnTo>
                    <a:pt x="461" y="71"/>
                  </a:lnTo>
                  <a:lnTo>
                    <a:pt x="456" y="75"/>
                  </a:lnTo>
                  <a:lnTo>
                    <a:pt x="448" y="81"/>
                  </a:lnTo>
                  <a:lnTo>
                    <a:pt x="437" y="86"/>
                  </a:lnTo>
                  <a:lnTo>
                    <a:pt x="422" y="93"/>
                  </a:lnTo>
                  <a:lnTo>
                    <a:pt x="404" y="100"/>
                  </a:lnTo>
                  <a:lnTo>
                    <a:pt x="383" y="105"/>
                  </a:lnTo>
                  <a:lnTo>
                    <a:pt x="356" y="108"/>
                  </a:lnTo>
                  <a:lnTo>
                    <a:pt x="327" y="109"/>
                  </a:lnTo>
                  <a:lnTo>
                    <a:pt x="293" y="108"/>
                  </a:lnTo>
                  <a:lnTo>
                    <a:pt x="256" y="102"/>
                  </a:lnTo>
                  <a:lnTo>
                    <a:pt x="213" y="93"/>
                  </a:lnTo>
                  <a:lnTo>
                    <a:pt x="167" y="79"/>
                  </a:lnTo>
                  <a:lnTo>
                    <a:pt x="115" y="59"/>
                  </a:lnTo>
                  <a:lnTo>
                    <a:pt x="6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auto">
            <a:xfrm>
              <a:off x="2716" y="1197"/>
              <a:ext cx="186" cy="136"/>
            </a:xfrm>
            <a:custGeom>
              <a:avLst/>
              <a:gdLst>
                <a:gd name="T0" fmla="*/ 0 w 279"/>
                <a:gd name="T1" fmla="*/ 187 h 187"/>
                <a:gd name="T2" fmla="*/ 149 w 279"/>
                <a:gd name="T3" fmla="*/ 174 h 187"/>
                <a:gd name="T4" fmla="*/ 279 w 279"/>
                <a:gd name="T5" fmla="*/ 0 h 187"/>
                <a:gd name="T6" fmla="*/ 0 w 279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87">
                  <a:moveTo>
                    <a:pt x="0" y="187"/>
                  </a:moveTo>
                  <a:lnTo>
                    <a:pt x="149" y="174"/>
                  </a:lnTo>
                  <a:lnTo>
                    <a:pt x="279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2878" y="1417"/>
              <a:ext cx="387" cy="297"/>
            </a:xfrm>
            <a:custGeom>
              <a:avLst/>
              <a:gdLst>
                <a:gd name="T0" fmla="*/ 0 w 581"/>
                <a:gd name="T1" fmla="*/ 320 h 414"/>
                <a:gd name="T2" fmla="*/ 4 w 581"/>
                <a:gd name="T3" fmla="*/ 322 h 414"/>
                <a:gd name="T4" fmla="*/ 12 w 581"/>
                <a:gd name="T5" fmla="*/ 323 h 414"/>
                <a:gd name="T6" fmla="*/ 26 w 581"/>
                <a:gd name="T7" fmla="*/ 326 h 414"/>
                <a:gd name="T8" fmla="*/ 44 w 581"/>
                <a:gd name="T9" fmla="*/ 330 h 414"/>
                <a:gd name="T10" fmla="*/ 65 w 581"/>
                <a:gd name="T11" fmla="*/ 334 h 414"/>
                <a:gd name="T12" fmla="*/ 90 w 581"/>
                <a:gd name="T13" fmla="*/ 340 h 414"/>
                <a:gd name="T14" fmla="*/ 117 w 581"/>
                <a:gd name="T15" fmla="*/ 346 h 414"/>
                <a:gd name="T16" fmla="*/ 146 w 581"/>
                <a:gd name="T17" fmla="*/ 353 h 414"/>
                <a:gd name="T18" fmla="*/ 176 w 581"/>
                <a:gd name="T19" fmla="*/ 360 h 414"/>
                <a:gd name="T20" fmla="*/ 206 w 581"/>
                <a:gd name="T21" fmla="*/ 367 h 414"/>
                <a:gd name="T22" fmla="*/ 237 w 581"/>
                <a:gd name="T23" fmla="*/ 375 h 414"/>
                <a:gd name="T24" fmla="*/ 267 w 581"/>
                <a:gd name="T25" fmla="*/ 383 h 414"/>
                <a:gd name="T26" fmla="*/ 295 w 581"/>
                <a:gd name="T27" fmla="*/ 391 h 414"/>
                <a:gd name="T28" fmla="*/ 322 w 581"/>
                <a:gd name="T29" fmla="*/ 399 h 414"/>
                <a:gd name="T30" fmla="*/ 345 w 581"/>
                <a:gd name="T31" fmla="*/ 406 h 414"/>
                <a:gd name="T32" fmla="*/ 365 w 581"/>
                <a:gd name="T33" fmla="*/ 414 h 414"/>
                <a:gd name="T34" fmla="*/ 366 w 581"/>
                <a:gd name="T35" fmla="*/ 410 h 414"/>
                <a:gd name="T36" fmla="*/ 369 w 581"/>
                <a:gd name="T37" fmla="*/ 400 h 414"/>
                <a:gd name="T38" fmla="*/ 373 w 581"/>
                <a:gd name="T39" fmla="*/ 384 h 414"/>
                <a:gd name="T40" fmla="*/ 379 w 581"/>
                <a:gd name="T41" fmla="*/ 363 h 414"/>
                <a:gd name="T42" fmla="*/ 387 w 581"/>
                <a:gd name="T43" fmla="*/ 337 h 414"/>
                <a:gd name="T44" fmla="*/ 396 w 581"/>
                <a:gd name="T45" fmla="*/ 308 h 414"/>
                <a:gd name="T46" fmla="*/ 407 w 581"/>
                <a:gd name="T47" fmla="*/ 277 h 414"/>
                <a:gd name="T48" fmla="*/ 419 w 581"/>
                <a:gd name="T49" fmla="*/ 243 h 414"/>
                <a:gd name="T50" fmla="*/ 434 w 581"/>
                <a:gd name="T51" fmla="*/ 208 h 414"/>
                <a:gd name="T52" fmla="*/ 451 w 581"/>
                <a:gd name="T53" fmla="*/ 173 h 414"/>
                <a:gd name="T54" fmla="*/ 468 w 581"/>
                <a:gd name="T55" fmla="*/ 138 h 414"/>
                <a:gd name="T56" fmla="*/ 487 w 581"/>
                <a:gd name="T57" fmla="*/ 105 h 414"/>
                <a:gd name="T58" fmla="*/ 508 w 581"/>
                <a:gd name="T59" fmla="*/ 74 h 414"/>
                <a:gd name="T60" fmla="*/ 531 w 581"/>
                <a:gd name="T61" fmla="*/ 45 h 414"/>
                <a:gd name="T62" fmla="*/ 555 w 581"/>
                <a:gd name="T63" fmla="*/ 21 h 414"/>
                <a:gd name="T64" fmla="*/ 581 w 581"/>
                <a:gd name="T65" fmla="*/ 0 h 414"/>
                <a:gd name="T66" fmla="*/ 577 w 581"/>
                <a:gd name="T67" fmla="*/ 1 h 414"/>
                <a:gd name="T68" fmla="*/ 566 w 581"/>
                <a:gd name="T69" fmla="*/ 5 h 414"/>
                <a:gd name="T70" fmla="*/ 547 w 581"/>
                <a:gd name="T71" fmla="*/ 10 h 414"/>
                <a:gd name="T72" fmla="*/ 524 w 581"/>
                <a:gd name="T73" fmla="*/ 19 h 414"/>
                <a:gd name="T74" fmla="*/ 494 w 581"/>
                <a:gd name="T75" fmla="*/ 29 h 414"/>
                <a:gd name="T76" fmla="*/ 460 w 581"/>
                <a:gd name="T77" fmla="*/ 42 h 414"/>
                <a:gd name="T78" fmla="*/ 422 w 581"/>
                <a:gd name="T79" fmla="*/ 57 h 414"/>
                <a:gd name="T80" fmla="*/ 380 w 581"/>
                <a:gd name="T81" fmla="*/ 75 h 414"/>
                <a:gd name="T82" fmla="*/ 335 w 581"/>
                <a:gd name="T83" fmla="*/ 96 h 414"/>
                <a:gd name="T84" fmla="*/ 289 w 581"/>
                <a:gd name="T85" fmla="*/ 119 h 414"/>
                <a:gd name="T86" fmla="*/ 241 w 581"/>
                <a:gd name="T87" fmla="*/ 145 h 414"/>
                <a:gd name="T88" fmla="*/ 193 w 581"/>
                <a:gd name="T89" fmla="*/ 174 h 414"/>
                <a:gd name="T90" fmla="*/ 143 w 581"/>
                <a:gd name="T91" fmla="*/ 206 h 414"/>
                <a:gd name="T92" fmla="*/ 93 w 581"/>
                <a:gd name="T93" fmla="*/ 241 h 414"/>
                <a:gd name="T94" fmla="*/ 46 w 581"/>
                <a:gd name="T95" fmla="*/ 279 h 414"/>
                <a:gd name="T96" fmla="*/ 0 w 581"/>
                <a:gd name="T97" fmla="*/ 3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1" h="414">
                  <a:moveTo>
                    <a:pt x="0" y="320"/>
                  </a:moveTo>
                  <a:lnTo>
                    <a:pt x="4" y="322"/>
                  </a:lnTo>
                  <a:lnTo>
                    <a:pt x="12" y="323"/>
                  </a:lnTo>
                  <a:lnTo>
                    <a:pt x="26" y="326"/>
                  </a:lnTo>
                  <a:lnTo>
                    <a:pt x="44" y="330"/>
                  </a:lnTo>
                  <a:lnTo>
                    <a:pt x="65" y="334"/>
                  </a:lnTo>
                  <a:lnTo>
                    <a:pt x="90" y="340"/>
                  </a:lnTo>
                  <a:lnTo>
                    <a:pt x="117" y="346"/>
                  </a:lnTo>
                  <a:lnTo>
                    <a:pt x="146" y="353"/>
                  </a:lnTo>
                  <a:lnTo>
                    <a:pt x="176" y="360"/>
                  </a:lnTo>
                  <a:lnTo>
                    <a:pt x="206" y="367"/>
                  </a:lnTo>
                  <a:lnTo>
                    <a:pt x="237" y="375"/>
                  </a:lnTo>
                  <a:lnTo>
                    <a:pt x="267" y="383"/>
                  </a:lnTo>
                  <a:lnTo>
                    <a:pt x="295" y="391"/>
                  </a:lnTo>
                  <a:lnTo>
                    <a:pt x="322" y="399"/>
                  </a:lnTo>
                  <a:lnTo>
                    <a:pt x="345" y="406"/>
                  </a:lnTo>
                  <a:lnTo>
                    <a:pt x="365" y="414"/>
                  </a:lnTo>
                  <a:lnTo>
                    <a:pt x="366" y="410"/>
                  </a:lnTo>
                  <a:lnTo>
                    <a:pt x="369" y="400"/>
                  </a:lnTo>
                  <a:lnTo>
                    <a:pt x="373" y="384"/>
                  </a:lnTo>
                  <a:lnTo>
                    <a:pt x="379" y="363"/>
                  </a:lnTo>
                  <a:lnTo>
                    <a:pt x="387" y="337"/>
                  </a:lnTo>
                  <a:lnTo>
                    <a:pt x="396" y="308"/>
                  </a:lnTo>
                  <a:lnTo>
                    <a:pt x="407" y="277"/>
                  </a:lnTo>
                  <a:lnTo>
                    <a:pt x="419" y="243"/>
                  </a:lnTo>
                  <a:lnTo>
                    <a:pt x="434" y="208"/>
                  </a:lnTo>
                  <a:lnTo>
                    <a:pt x="451" y="173"/>
                  </a:lnTo>
                  <a:lnTo>
                    <a:pt x="468" y="138"/>
                  </a:lnTo>
                  <a:lnTo>
                    <a:pt x="487" y="105"/>
                  </a:lnTo>
                  <a:lnTo>
                    <a:pt x="508" y="74"/>
                  </a:lnTo>
                  <a:lnTo>
                    <a:pt x="531" y="45"/>
                  </a:lnTo>
                  <a:lnTo>
                    <a:pt x="555" y="21"/>
                  </a:lnTo>
                  <a:lnTo>
                    <a:pt x="581" y="0"/>
                  </a:lnTo>
                  <a:lnTo>
                    <a:pt x="577" y="1"/>
                  </a:lnTo>
                  <a:lnTo>
                    <a:pt x="566" y="5"/>
                  </a:lnTo>
                  <a:lnTo>
                    <a:pt x="547" y="10"/>
                  </a:lnTo>
                  <a:lnTo>
                    <a:pt x="524" y="19"/>
                  </a:lnTo>
                  <a:lnTo>
                    <a:pt x="494" y="29"/>
                  </a:lnTo>
                  <a:lnTo>
                    <a:pt x="460" y="42"/>
                  </a:lnTo>
                  <a:lnTo>
                    <a:pt x="422" y="57"/>
                  </a:lnTo>
                  <a:lnTo>
                    <a:pt x="380" y="75"/>
                  </a:lnTo>
                  <a:lnTo>
                    <a:pt x="335" y="96"/>
                  </a:lnTo>
                  <a:lnTo>
                    <a:pt x="289" y="119"/>
                  </a:lnTo>
                  <a:lnTo>
                    <a:pt x="241" y="145"/>
                  </a:lnTo>
                  <a:lnTo>
                    <a:pt x="193" y="174"/>
                  </a:lnTo>
                  <a:lnTo>
                    <a:pt x="143" y="206"/>
                  </a:lnTo>
                  <a:lnTo>
                    <a:pt x="93" y="241"/>
                  </a:lnTo>
                  <a:lnTo>
                    <a:pt x="46" y="279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2458" y="1846"/>
              <a:ext cx="522" cy="131"/>
            </a:xfrm>
            <a:custGeom>
              <a:avLst/>
              <a:gdLst>
                <a:gd name="T0" fmla="*/ 447 w 780"/>
                <a:gd name="T1" fmla="*/ 175 h 182"/>
                <a:gd name="T2" fmla="*/ 522 w 780"/>
                <a:gd name="T3" fmla="*/ 180 h 182"/>
                <a:gd name="T4" fmla="*/ 591 w 780"/>
                <a:gd name="T5" fmla="*/ 182 h 182"/>
                <a:gd name="T6" fmla="*/ 651 w 780"/>
                <a:gd name="T7" fmla="*/ 180 h 182"/>
                <a:gd name="T8" fmla="*/ 702 w 780"/>
                <a:gd name="T9" fmla="*/ 175 h 182"/>
                <a:gd name="T10" fmla="*/ 741 w 780"/>
                <a:gd name="T11" fmla="*/ 167 h 182"/>
                <a:gd name="T12" fmla="*/ 768 w 780"/>
                <a:gd name="T13" fmla="*/ 157 h 182"/>
                <a:gd name="T14" fmla="*/ 780 w 780"/>
                <a:gd name="T15" fmla="*/ 143 h 182"/>
                <a:gd name="T16" fmla="*/ 777 w 780"/>
                <a:gd name="T17" fmla="*/ 127 h 182"/>
                <a:gd name="T18" fmla="*/ 757 w 780"/>
                <a:gd name="T19" fmla="*/ 110 h 182"/>
                <a:gd name="T20" fmla="*/ 725 w 780"/>
                <a:gd name="T21" fmla="*/ 92 h 182"/>
                <a:gd name="T22" fmla="*/ 680 w 780"/>
                <a:gd name="T23" fmla="*/ 74 h 182"/>
                <a:gd name="T24" fmla="*/ 626 w 780"/>
                <a:gd name="T25" fmla="*/ 58 h 182"/>
                <a:gd name="T26" fmla="*/ 561 w 780"/>
                <a:gd name="T27" fmla="*/ 42 h 182"/>
                <a:gd name="T28" fmla="*/ 490 w 780"/>
                <a:gd name="T29" fmla="*/ 28 h 182"/>
                <a:gd name="T30" fmla="*/ 414 w 780"/>
                <a:gd name="T31" fmla="*/ 16 h 182"/>
                <a:gd name="T32" fmla="*/ 333 w 780"/>
                <a:gd name="T33" fmla="*/ 7 h 182"/>
                <a:gd name="T34" fmla="*/ 258 w 780"/>
                <a:gd name="T35" fmla="*/ 2 h 182"/>
                <a:gd name="T36" fmla="*/ 189 w 780"/>
                <a:gd name="T37" fmla="*/ 0 h 182"/>
                <a:gd name="T38" fmla="*/ 129 w 780"/>
                <a:gd name="T39" fmla="*/ 2 h 182"/>
                <a:gd name="T40" fmla="*/ 79 w 780"/>
                <a:gd name="T41" fmla="*/ 7 h 182"/>
                <a:gd name="T42" fmla="*/ 40 w 780"/>
                <a:gd name="T43" fmla="*/ 15 h 182"/>
                <a:gd name="T44" fmla="*/ 13 w 780"/>
                <a:gd name="T45" fmla="*/ 25 h 182"/>
                <a:gd name="T46" fmla="*/ 0 w 780"/>
                <a:gd name="T47" fmla="*/ 39 h 182"/>
                <a:gd name="T48" fmla="*/ 4 w 780"/>
                <a:gd name="T49" fmla="*/ 55 h 182"/>
                <a:gd name="T50" fmla="*/ 23 w 780"/>
                <a:gd name="T51" fmla="*/ 73 h 182"/>
                <a:gd name="T52" fmla="*/ 56 w 780"/>
                <a:gd name="T53" fmla="*/ 90 h 182"/>
                <a:gd name="T54" fmla="*/ 101 w 780"/>
                <a:gd name="T55" fmla="*/ 108 h 182"/>
                <a:gd name="T56" fmla="*/ 155 w 780"/>
                <a:gd name="T57" fmla="*/ 125 h 182"/>
                <a:gd name="T58" fmla="*/ 219 w 780"/>
                <a:gd name="T59" fmla="*/ 141 h 182"/>
                <a:gd name="T60" fmla="*/ 291 w 780"/>
                <a:gd name="T61" fmla="*/ 155 h 182"/>
                <a:gd name="T62" fmla="*/ 367 w 780"/>
                <a:gd name="T63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82">
                  <a:moveTo>
                    <a:pt x="407" y="171"/>
                  </a:moveTo>
                  <a:lnTo>
                    <a:pt x="447" y="175"/>
                  </a:lnTo>
                  <a:lnTo>
                    <a:pt x="485" y="178"/>
                  </a:lnTo>
                  <a:lnTo>
                    <a:pt x="522" y="180"/>
                  </a:lnTo>
                  <a:lnTo>
                    <a:pt x="558" y="181"/>
                  </a:lnTo>
                  <a:lnTo>
                    <a:pt x="591" y="182"/>
                  </a:lnTo>
                  <a:lnTo>
                    <a:pt x="622" y="181"/>
                  </a:lnTo>
                  <a:lnTo>
                    <a:pt x="651" y="180"/>
                  </a:lnTo>
                  <a:lnTo>
                    <a:pt x="678" y="179"/>
                  </a:lnTo>
                  <a:lnTo>
                    <a:pt x="702" y="175"/>
                  </a:lnTo>
                  <a:lnTo>
                    <a:pt x="723" y="172"/>
                  </a:lnTo>
                  <a:lnTo>
                    <a:pt x="741" y="167"/>
                  </a:lnTo>
                  <a:lnTo>
                    <a:pt x="756" y="163"/>
                  </a:lnTo>
                  <a:lnTo>
                    <a:pt x="768" y="157"/>
                  </a:lnTo>
                  <a:lnTo>
                    <a:pt x="776" y="150"/>
                  </a:lnTo>
                  <a:lnTo>
                    <a:pt x="780" y="143"/>
                  </a:lnTo>
                  <a:lnTo>
                    <a:pt x="780" y="135"/>
                  </a:lnTo>
                  <a:lnTo>
                    <a:pt x="777" y="127"/>
                  </a:lnTo>
                  <a:lnTo>
                    <a:pt x="769" y="118"/>
                  </a:lnTo>
                  <a:lnTo>
                    <a:pt x="757" y="110"/>
                  </a:lnTo>
                  <a:lnTo>
                    <a:pt x="743" y="100"/>
                  </a:lnTo>
                  <a:lnTo>
                    <a:pt x="725" y="92"/>
                  </a:lnTo>
                  <a:lnTo>
                    <a:pt x="704" y="83"/>
                  </a:lnTo>
                  <a:lnTo>
                    <a:pt x="680" y="74"/>
                  </a:lnTo>
                  <a:lnTo>
                    <a:pt x="655" y="66"/>
                  </a:lnTo>
                  <a:lnTo>
                    <a:pt x="626" y="58"/>
                  </a:lnTo>
                  <a:lnTo>
                    <a:pt x="595" y="50"/>
                  </a:lnTo>
                  <a:lnTo>
                    <a:pt x="561" y="42"/>
                  </a:lnTo>
                  <a:lnTo>
                    <a:pt x="527" y="35"/>
                  </a:lnTo>
                  <a:lnTo>
                    <a:pt x="490" y="28"/>
                  </a:lnTo>
                  <a:lnTo>
                    <a:pt x="453" y="22"/>
                  </a:lnTo>
                  <a:lnTo>
                    <a:pt x="414" y="16"/>
                  </a:lnTo>
                  <a:lnTo>
                    <a:pt x="374" y="12"/>
                  </a:lnTo>
                  <a:lnTo>
                    <a:pt x="333" y="7"/>
                  </a:lnTo>
                  <a:lnTo>
                    <a:pt x="295" y="5"/>
                  </a:lnTo>
                  <a:lnTo>
                    <a:pt x="258" y="2"/>
                  </a:lnTo>
                  <a:lnTo>
                    <a:pt x="223" y="1"/>
                  </a:lnTo>
                  <a:lnTo>
                    <a:pt x="189" y="0"/>
                  </a:lnTo>
                  <a:lnTo>
                    <a:pt x="158" y="1"/>
                  </a:lnTo>
                  <a:lnTo>
                    <a:pt x="129" y="2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8" y="10"/>
                  </a:lnTo>
                  <a:lnTo>
                    <a:pt x="40" y="15"/>
                  </a:lnTo>
                  <a:lnTo>
                    <a:pt x="25" y="20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4" y="55"/>
                  </a:lnTo>
                  <a:lnTo>
                    <a:pt x="12" y="65"/>
                  </a:lnTo>
                  <a:lnTo>
                    <a:pt x="23" y="73"/>
                  </a:lnTo>
                  <a:lnTo>
                    <a:pt x="37" y="82"/>
                  </a:lnTo>
                  <a:lnTo>
                    <a:pt x="56" y="90"/>
                  </a:lnTo>
                  <a:lnTo>
                    <a:pt x="76" y="99"/>
                  </a:lnTo>
                  <a:lnTo>
                    <a:pt x="101" y="108"/>
                  </a:lnTo>
                  <a:lnTo>
                    <a:pt x="126" y="116"/>
                  </a:lnTo>
                  <a:lnTo>
                    <a:pt x="155" y="125"/>
                  </a:lnTo>
                  <a:lnTo>
                    <a:pt x="186" y="133"/>
                  </a:lnTo>
                  <a:lnTo>
                    <a:pt x="219" y="141"/>
                  </a:lnTo>
                  <a:lnTo>
                    <a:pt x="254" y="148"/>
                  </a:lnTo>
                  <a:lnTo>
                    <a:pt x="291" y="155"/>
                  </a:lnTo>
                  <a:lnTo>
                    <a:pt x="328" y="160"/>
                  </a:lnTo>
                  <a:lnTo>
                    <a:pt x="367" y="166"/>
                  </a:lnTo>
                  <a:lnTo>
                    <a:pt x="407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2119" y="1698"/>
              <a:ext cx="1116" cy="196"/>
            </a:xfrm>
            <a:custGeom>
              <a:avLst/>
              <a:gdLst>
                <a:gd name="T0" fmla="*/ 0 w 1671"/>
                <a:gd name="T1" fmla="*/ 70 h 272"/>
                <a:gd name="T2" fmla="*/ 10 w 1671"/>
                <a:gd name="T3" fmla="*/ 103 h 272"/>
                <a:gd name="T4" fmla="*/ 42 w 1671"/>
                <a:gd name="T5" fmla="*/ 139 h 272"/>
                <a:gd name="T6" fmla="*/ 116 w 1671"/>
                <a:gd name="T7" fmla="*/ 154 h 272"/>
                <a:gd name="T8" fmla="*/ 173 w 1671"/>
                <a:gd name="T9" fmla="*/ 144 h 272"/>
                <a:gd name="T10" fmla="*/ 186 w 1671"/>
                <a:gd name="T11" fmla="*/ 134 h 272"/>
                <a:gd name="T12" fmla="*/ 215 w 1671"/>
                <a:gd name="T13" fmla="*/ 116 h 272"/>
                <a:gd name="T14" fmla="*/ 267 w 1671"/>
                <a:gd name="T15" fmla="*/ 94 h 272"/>
                <a:gd name="T16" fmla="*/ 345 w 1671"/>
                <a:gd name="T17" fmla="*/ 73 h 272"/>
                <a:gd name="T18" fmla="*/ 455 w 1671"/>
                <a:gd name="T19" fmla="*/ 53 h 272"/>
                <a:gd name="T20" fmla="*/ 603 w 1671"/>
                <a:gd name="T21" fmla="*/ 38 h 272"/>
                <a:gd name="T22" fmla="*/ 792 w 1671"/>
                <a:gd name="T23" fmla="*/ 33 h 272"/>
                <a:gd name="T24" fmla="*/ 905 w 1671"/>
                <a:gd name="T25" fmla="*/ 36 h 272"/>
                <a:gd name="T26" fmla="*/ 915 w 1671"/>
                <a:gd name="T27" fmla="*/ 37 h 272"/>
                <a:gd name="T28" fmla="*/ 935 w 1671"/>
                <a:gd name="T29" fmla="*/ 38 h 272"/>
                <a:gd name="T30" fmla="*/ 961 w 1671"/>
                <a:gd name="T31" fmla="*/ 41 h 272"/>
                <a:gd name="T32" fmla="*/ 997 w 1671"/>
                <a:gd name="T33" fmla="*/ 46 h 272"/>
                <a:gd name="T34" fmla="*/ 1038 w 1671"/>
                <a:gd name="T35" fmla="*/ 53 h 272"/>
                <a:gd name="T36" fmla="*/ 1087 w 1671"/>
                <a:gd name="T37" fmla="*/ 61 h 272"/>
                <a:gd name="T38" fmla="*/ 1138 w 1671"/>
                <a:gd name="T39" fmla="*/ 71 h 272"/>
                <a:gd name="T40" fmla="*/ 1196 w 1671"/>
                <a:gd name="T41" fmla="*/ 83 h 272"/>
                <a:gd name="T42" fmla="*/ 1256 w 1671"/>
                <a:gd name="T43" fmla="*/ 99 h 272"/>
                <a:gd name="T44" fmla="*/ 1319 w 1671"/>
                <a:gd name="T45" fmla="*/ 116 h 272"/>
                <a:gd name="T46" fmla="*/ 1383 w 1671"/>
                <a:gd name="T47" fmla="*/ 137 h 272"/>
                <a:gd name="T48" fmla="*/ 1448 w 1671"/>
                <a:gd name="T49" fmla="*/ 161 h 272"/>
                <a:gd name="T50" fmla="*/ 1514 w 1671"/>
                <a:gd name="T51" fmla="*/ 188 h 272"/>
                <a:gd name="T52" fmla="*/ 1577 w 1671"/>
                <a:gd name="T53" fmla="*/ 219 h 272"/>
                <a:gd name="T54" fmla="*/ 1641 w 1671"/>
                <a:gd name="T55" fmla="*/ 253 h 272"/>
                <a:gd name="T56" fmla="*/ 1669 w 1671"/>
                <a:gd name="T57" fmla="*/ 272 h 272"/>
                <a:gd name="T58" fmla="*/ 1665 w 1671"/>
                <a:gd name="T59" fmla="*/ 267 h 272"/>
                <a:gd name="T60" fmla="*/ 1656 w 1671"/>
                <a:gd name="T61" fmla="*/ 258 h 272"/>
                <a:gd name="T62" fmla="*/ 1640 w 1671"/>
                <a:gd name="T63" fmla="*/ 247 h 272"/>
                <a:gd name="T64" fmla="*/ 1619 w 1671"/>
                <a:gd name="T65" fmla="*/ 232 h 272"/>
                <a:gd name="T66" fmla="*/ 1592 w 1671"/>
                <a:gd name="T67" fmla="*/ 214 h 272"/>
                <a:gd name="T68" fmla="*/ 1560 w 1671"/>
                <a:gd name="T69" fmla="*/ 196 h 272"/>
                <a:gd name="T70" fmla="*/ 1521 w 1671"/>
                <a:gd name="T71" fmla="*/ 174 h 272"/>
                <a:gd name="T72" fmla="*/ 1475 w 1671"/>
                <a:gd name="T73" fmla="*/ 152 h 272"/>
                <a:gd name="T74" fmla="*/ 1423 w 1671"/>
                <a:gd name="T75" fmla="*/ 130 h 272"/>
                <a:gd name="T76" fmla="*/ 1363 w 1671"/>
                <a:gd name="T77" fmla="*/ 107 h 272"/>
                <a:gd name="T78" fmla="*/ 1296 w 1671"/>
                <a:gd name="T79" fmla="*/ 85 h 272"/>
                <a:gd name="T80" fmla="*/ 1223 w 1671"/>
                <a:gd name="T81" fmla="*/ 64 h 272"/>
                <a:gd name="T82" fmla="*/ 1141 w 1671"/>
                <a:gd name="T83" fmla="*/ 44 h 272"/>
                <a:gd name="T84" fmla="*/ 1051 w 1671"/>
                <a:gd name="T85" fmla="*/ 26 h 272"/>
                <a:gd name="T86" fmla="*/ 952 w 1671"/>
                <a:gd name="T87" fmla="*/ 10 h 272"/>
                <a:gd name="T88" fmla="*/ 895 w 1671"/>
                <a:gd name="T89" fmla="*/ 3 h 272"/>
                <a:gd name="T90" fmla="*/ 863 w 1671"/>
                <a:gd name="T91" fmla="*/ 2 h 272"/>
                <a:gd name="T92" fmla="*/ 801 w 1671"/>
                <a:gd name="T93" fmla="*/ 0 h 272"/>
                <a:gd name="T94" fmla="*/ 717 w 1671"/>
                <a:gd name="T95" fmla="*/ 0 h 272"/>
                <a:gd name="T96" fmla="*/ 614 w 1671"/>
                <a:gd name="T97" fmla="*/ 1 h 272"/>
                <a:gd name="T98" fmla="*/ 499 w 1671"/>
                <a:gd name="T99" fmla="*/ 6 h 272"/>
                <a:gd name="T100" fmla="*/ 376 w 1671"/>
                <a:gd name="T101" fmla="*/ 14 h 272"/>
                <a:gd name="T102" fmla="*/ 249 w 1671"/>
                <a:gd name="T103" fmla="*/ 28 h 272"/>
                <a:gd name="T104" fmla="*/ 185 w 1671"/>
                <a:gd name="T105" fmla="*/ 38 h 272"/>
                <a:gd name="T106" fmla="*/ 179 w 1671"/>
                <a:gd name="T107" fmla="*/ 43 h 272"/>
                <a:gd name="T108" fmla="*/ 166 w 1671"/>
                <a:gd name="T109" fmla="*/ 52 h 272"/>
                <a:gd name="T110" fmla="*/ 148 w 1671"/>
                <a:gd name="T111" fmla="*/ 62 h 272"/>
                <a:gd name="T112" fmla="*/ 124 w 1671"/>
                <a:gd name="T113" fmla="*/ 71 h 272"/>
                <a:gd name="T114" fmla="*/ 95 w 1671"/>
                <a:gd name="T115" fmla="*/ 77 h 272"/>
                <a:gd name="T116" fmla="*/ 60 w 1671"/>
                <a:gd name="T117" fmla="*/ 78 h 272"/>
                <a:gd name="T118" fmla="*/ 21 w 1671"/>
                <a:gd name="T119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1" h="272">
                  <a:moveTo>
                    <a:pt x="0" y="64"/>
                  </a:moveTo>
                  <a:lnTo>
                    <a:pt x="0" y="70"/>
                  </a:lnTo>
                  <a:lnTo>
                    <a:pt x="3" y="84"/>
                  </a:lnTo>
                  <a:lnTo>
                    <a:pt x="10" y="103"/>
                  </a:lnTo>
                  <a:lnTo>
                    <a:pt x="22" y="122"/>
                  </a:lnTo>
                  <a:lnTo>
                    <a:pt x="42" y="139"/>
                  </a:lnTo>
                  <a:lnTo>
                    <a:pt x="73" y="152"/>
                  </a:lnTo>
                  <a:lnTo>
                    <a:pt x="116" y="154"/>
                  </a:lnTo>
                  <a:lnTo>
                    <a:pt x="172" y="145"/>
                  </a:lnTo>
                  <a:lnTo>
                    <a:pt x="173" y="144"/>
                  </a:lnTo>
                  <a:lnTo>
                    <a:pt x="178" y="139"/>
                  </a:lnTo>
                  <a:lnTo>
                    <a:pt x="186" y="134"/>
                  </a:lnTo>
                  <a:lnTo>
                    <a:pt x="197" y="126"/>
                  </a:lnTo>
                  <a:lnTo>
                    <a:pt x="215" y="116"/>
                  </a:lnTo>
                  <a:lnTo>
                    <a:pt x="238" y="105"/>
                  </a:lnTo>
                  <a:lnTo>
                    <a:pt x="267" y="94"/>
                  </a:lnTo>
                  <a:lnTo>
                    <a:pt x="302" y="83"/>
                  </a:lnTo>
                  <a:lnTo>
                    <a:pt x="345" y="73"/>
                  </a:lnTo>
                  <a:lnTo>
                    <a:pt x="396" y="62"/>
                  </a:lnTo>
                  <a:lnTo>
                    <a:pt x="455" y="53"/>
                  </a:lnTo>
                  <a:lnTo>
                    <a:pt x="523" y="45"/>
                  </a:lnTo>
                  <a:lnTo>
                    <a:pt x="603" y="38"/>
                  </a:lnTo>
                  <a:lnTo>
                    <a:pt x="692" y="35"/>
                  </a:lnTo>
                  <a:lnTo>
                    <a:pt x="792" y="33"/>
                  </a:lnTo>
                  <a:lnTo>
                    <a:pt x="903" y="36"/>
                  </a:lnTo>
                  <a:lnTo>
                    <a:pt x="905" y="36"/>
                  </a:lnTo>
                  <a:lnTo>
                    <a:pt x="908" y="36"/>
                  </a:lnTo>
                  <a:lnTo>
                    <a:pt x="915" y="37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7" y="40"/>
                  </a:lnTo>
                  <a:lnTo>
                    <a:pt x="961" y="41"/>
                  </a:lnTo>
                  <a:lnTo>
                    <a:pt x="978" y="44"/>
                  </a:lnTo>
                  <a:lnTo>
                    <a:pt x="997" y="46"/>
                  </a:lnTo>
                  <a:lnTo>
                    <a:pt x="1016" y="49"/>
                  </a:lnTo>
                  <a:lnTo>
                    <a:pt x="1038" y="53"/>
                  </a:lnTo>
                  <a:lnTo>
                    <a:pt x="1061" y="56"/>
                  </a:lnTo>
                  <a:lnTo>
                    <a:pt x="1087" y="61"/>
                  </a:lnTo>
                  <a:lnTo>
                    <a:pt x="1112" y="66"/>
                  </a:lnTo>
                  <a:lnTo>
                    <a:pt x="1138" y="71"/>
                  </a:lnTo>
                  <a:lnTo>
                    <a:pt x="1167" y="77"/>
                  </a:lnTo>
                  <a:lnTo>
                    <a:pt x="1196" y="83"/>
                  </a:lnTo>
                  <a:lnTo>
                    <a:pt x="1226" y="91"/>
                  </a:lnTo>
                  <a:lnTo>
                    <a:pt x="1256" y="99"/>
                  </a:lnTo>
                  <a:lnTo>
                    <a:pt x="1287" y="107"/>
                  </a:lnTo>
                  <a:lnTo>
                    <a:pt x="1319" y="116"/>
                  </a:lnTo>
                  <a:lnTo>
                    <a:pt x="1350" y="127"/>
                  </a:lnTo>
                  <a:lnTo>
                    <a:pt x="1383" y="137"/>
                  </a:lnTo>
                  <a:lnTo>
                    <a:pt x="1416" y="149"/>
                  </a:lnTo>
                  <a:lnTo>
                    <a:pt x="1448" y="161"/>
                  </a:lnTo>
                  <a:lnTo>
                    <a:pt x="1481" y="174"/>
                  </a:lnTo>
                  <a:lnTo>
                    <a:pt x="1514" y="188"/>
                  </a:lnTo>
                  <a:lnTo>
                    <a:pt x="1546" y="203"/>
                  </a:lnTo>
                  <a:lnTo>
                    <a:pt x="1577" y="219"/>
                  </a:lnTo>
                  <a:lnTo>
                    <a:pt x="1610" y="235"/>
                  </a:lnTo>
                  <a:lnTo>
                    <a:pt x="1641" y="253"/>
                  </a:lnTo>
                  <a:lnTo>
                    <a:pt x="1671" y="272"/>
                  </a:lnTo>
                  <a:lnTo>
                    <a:pt x="1669" y="272"/>
                  </a:lnTo>
                  <a:lnTo>
                    <a:pt x="1668" y="270"/>
                  </a:lnTo>
                  <a:lnTo>
                    <a:pt x="1665" y="267"/>
                  </a:lnTo>
                  <a:lnTo>
                    <a:pt x="1661" y="263"/>
                  </a:lnTo>
                  <a:lnTo>
                    <a:pt x="1656" y="258"/>
                  </a:lnTo>
                  <a:lnTo>
                    <a:pt x="1649" y="253"/>
                  </a:lnTo>
                  <a:lnTo>
                    <a:pt x="1640" y="247"/>
                  </a:lnTo>
                  <a:lnTo>
                    <a:pt x="1630" y="240"/>
                  </a:lnTo>
                  <a:lnTo>
                    <a:pt x="1619" y="232"/>
                  </a:lnTo>
                  <a:lnTo>
                    <a:pt x="1606" y="224"/>
                  </a:lnTo>
                  <a:lnTo>
                    <a:pt x="1592" y="214"/>
                  </a:lnTo>
                  <a:lnTo>
                    <a:pt x="1577" y="205"/>
                  </a:lnTo>
                  <a:lnTo>
                    <a:pt x="1560" y="196"/>
                  </a:lnTo>
                  <a:lnTo>
                    <a:pt x="1540" y="185"/>
                  </a:lnTo>
                  <a:lnTo>
                    <a:pt x="1521" y="174"/>
                  </a:lnTo>
                  <a:lnTo>
                    <a:pt x="1499" y="164"/>
                  </a:lnTo>
                  <a:lnTo>
                    <a:pt x="1475" y="152"/>
                  </a:lnTo>
                  <a:lnTo>
                    <a:pt x="1449" y="142"/>
                  </a:lnTo>
                  <a:lnTo>
                    <a:pt x="1423" y="130"/>
                  </a:lnTo>
                  <a:lnTo>
                    <a:pt x="1394" y="119"/>
                  </a:lnTo>
                  <a:lnTo>
                    <a:pt x="1363" y="107"/>
                  </a:lnTo>
                  <a:lnTo>
                    <a:pt x="1331" y="97"/>
                  </a:lnTo>
                  <a:lnTo>
                    <a:pt x="1296" y="85"/>
                  </a:lnTo>
                  <a:lnTo>
                    <a:pt x="1261" y="75"/>
                  </a:lnTo>
                  <a:lnTo>
                    <a:pt x="1223" y="64"/>
                  </a:lnTo>
                  <a:lnTo>
                    <a:pt x="1182" y="54"/>
                  </a:lnTo>
                  <a:lnTo>
                    <a:pt x="1141" y="44"/>
                  </a:lnTo>
                  <a:lnTo>
                    <a:pt x="1097" y="35"/>
                  </a:lnTo>
                  <a:lnTo>
                    <a:pt x="1051" y="26"/>
                  </a:lnTo>
                  <a:lnTo>
                    <a:pt x="1003" y="18"/>
                  </a:lnTo>
                  <a:lnTo>
                    <a:pt x="952" y="10"/>
                  </a:lnTo>
                  <a:lnTo>
                    <a:pt x="900" y="3"/>
                  </a:lnTo>
                  <a:lnTo>
                    <a:pt x="895" y="3"/>
                  </a:lnTo>
                  <a:lnTo>
                    <a:pt x="883" y="2"/>
                  </a:lnTo>
                  <a:lnTo>
                    <a:pt x="863" y="2"/>
                  </a:lnTo>
                  <a:lnTo>
                    <a:pt x="836" y="1"/>
                  </a:lnTo>
                  <a:lnTo>
                    <a:pt x="801" y="0"/>
                  </a:lnTo>
                  <a:lnTo>
                    <a:pt x="762" y="0"/>
                  </a:lnTo>
                  <a:lnTo>
                    <a:pt x="717" y="0"/>
                  </a:lnTo>
                  <a:lnTo>
                    <a:pt x="667" y="0"/>
                  </a:lnTo>
                  <a:lnTo>
                    <a:pt x="614" y="1"/>
                  </a:lnTo>
                  <a:lnTo>
                    <a:pt x="558" y="3"/>
                  </a:lnTo>
                  <a:lnTo>
                    <a:pt x="499" y="6"/>
                  </a:lnTo>
                  <a:lnTo>
                    <a:pt x="438" y="9"/>
                  </a:lnTo>
                  <a:lnTo>
                    <a:pt x="376" y="14"/>
                  </a:lnTo>
                  <a:lnTo>
                    <a:pt x="313" y="21"/>
                  </a:lnTo>
                  <a:lnTo>
                    <a:pt x="249" y="28"/>
                  </a:lnTo>
                  <a:lnTo>
                    <a:pt x="186" y="37"/>
                  </a:lnTo>
                  <a:lnTo>
                    <a:pt x="185" y="38"/>
                  </a:lnTo>
                  <a:lnTo>
                    <a:pt x="182" y="40"/>
                  </a:lnTo>
                  <a:lnTo>
                    <a:pt x="179" y="43"/>
                  </a:lnTo>
                  <a:lnTo>
                    <a:pt x="173" y="47"/>
                  </a:lnTo>
                  <a:lnTo>
                    <a:pt x="166" y="52"/>
                  </a:lnTo>
                  <a:lnTo>
                    <a:pt x="158" y="58"/>
                  </a:lnTo>
                  <a:lnTo>
                    <a:pt x="148" y="62"/>
                  </a:lnTo>
                  <a:lnTo>
                    <a:pt x="136" y="67"/>
                  </a:lnTo>
                  <a:lnTo>
                    <a:pt x="124" y="71"/>
                  </a:lnTo>
                  <a:lnTo>
                    <a:pt x="110" y="75"/>
                  </a:lnTo>
                  <a:lnTo>
                    <a:pt x="95" y="77"/>
                  </a:lnTo>
                  <a:lnTo>
                    <a:pt x="79" y="78"/>
                  </a:lnTo>
                  <a:lnTo>
                    <a:pt x="60" y="78"/>
                  </a:lnTo>
                  <a:lnTo>
                    <a:pt x="42" y="76"/>
                  </a:lnTo>
                  <a:lnTo>
                    <a:pt x="21" y="7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2148" y="1989"/>
              <a:ext cx="712" cy="174"/>
            </a:xfrm>
            <a:custGeom>
              <a:avLst/>
              <a:gdLst>
                <a:gd name="T0" fmla="*/ 0 w 1067"/>
                <a:gd name="T1" fmla="*/ 0 h 243"/>
                <a:gd name="T2" fmla="*/ 0 w 1067"/>
                <a:gd name="T3" fmla="*/ 0 h 243"/>
                <a:gd name="T4" fmla="*/ 1 w 1067"/>
                <a:gd name="T5" fmla="*/ 1 h 243"/>
                <a:gd name="T6" fmla="*/ 4 w 1067"/>
                <a:gd name="T7" fmla="*/ 4 h 243"/>
                <a:gd name="T8" fmla="*/ 7 w 1067"/>
                <a:gd name="T9" fmla="*/ 6 h 243"/>
                <a:gd name="T10" fmla="*/ 12 w 1067"/>
                <a:gd name="T11" fmla="*/ 8 h 243"/>
                <a:gd name="T12" fmla="*/ 17 w 1067"/>
                <a:gd name="T13" fmla="*/ 12 h 243"/>
                <a:gd name="T14" fmla="*/ 24 w 1067"/>
                <a:gd name="T15" fmla="*/ 16 h 243"/>
                <a:gd name="T16" fmla="*/ 33 w 1067"/>
                <a:gd name="T17" fmla="*/ 21 h 243"/>
                <a:gd name="T18" fmla="*/ 44 w 1067"/>
                <a:gd name="T19" fmla="*/ 26 h 243"/>
                <a:gd name="T20" fmla="*/ 56 w 1067"/>
                <a:gd name="T21" fmla="*/ 31 h 243"/>
                <a:gd name="T22" fmla="*/ 70 w 1067"/>
                <a:gd name="T23" fmla="*/ 37 h 243"/>
                <a:gd name="T24" fmla="*/ 86 w 1067"/>
                <a:gd name="T25" fmla="*/ 44 h 243"/>
                <a:gd name="T26" fmla="*/ 106 w 1067"/>
                <a:gd name="T27" fmla="*/ 51 h 243"/>
                <a:gd name="T28" fmla="*/ 127 w 1067"/>
                <a:gd name="T29" fmla="*/ 59 h 243"/>
                <a:gd name="T30" fmla="*/ 151 w 1067"/>
                <a:gd name="T31" fmla="*/ 66 h 243"/>
                <a:gd name="T32" fmla="*/ 177 w 1067"/>
                <a:gd name="T33" fmla="*/ 75 h 243"/>
                <a:gd name="T34" fmla="*/ 206 w 1067"/>
                <a:gd name="T35" fmla="*/ 83 h 243"/>
                <a:gd name="T36" fmla="*/ 238 w 1067"/>
                <a:gd name="T37" fmla="*/ 92 h 243"/>
                <a:gd name="T38" fmla="*/ 273 w 1067"/>
                <a:gd name="T39" fmla="*/ 102 h 243"/>
                <a:gd name="T40" fmla="*/ 311 w 1067"/>
                <a:gd name="T41" fmla="*/ 111 h 243"/>
                <a:gd name="T42" fmla="*/ 354 w 1067"/>
                <a:gd name="T43" fmla="*/ 121 h 243"/>
                <a:gd name="T44" fmla="*/ 399 w 1067"/>
                <a:gd name="T45" fmla="*/ 132 h 243"/>
                <a:gd name="T46" fmla="*/ 447 w 1067"/>
                <a:gd name="T47" fmla="*/ 142 h 243"/>
                <a:gd name="T48" fmla="*/ 499 w 1067"/>
                <a:gd name="T49" fmla="*/ 152 h 243"/>
                <a:gd name="T50" fmla="*/ 555 w 1067"/>
                <a:gd name="T51" fmla="*/ 163 h 243"/>
                <a:gd name="T52" fmla="*/ 615 w 1067"/>
                <a:gd name="T53" fmla="*/ 174 h 243"/>
                <a:gd name="T54" fmla="*/ 680 w 1067"/>
                <a:gd name="T55" fmla="*/ 186 h 243"/>
                <a:gd name="T56" fmla="*/ 748 w 1067"/>
                <a:gd name="T57" fmla="*/ 197 h 243"/>
                <a:gd name="T58" fmla="*/ 821 w 1067"/>
                <a:gd name="T59" fmla="*/ 209 h 243"/>
                <a:gd name="T60" fmla="*/ 899 w 1067"/>
                <a:gd name="T61" fmla="*/ 220 h 243"/>
                <a:gd name="T62" fmla="*/ 980 w 1067"/>
                <a:gd name="T63" fmla="*/ 232 h 243"/>
                <a:gd name="T64" fmla="*/ 1067 w 1067"/>
                <a:gd name="T65" fmla="*/ 243 h 243"/>
                <a:gd name="T66" fmla="*/ 0 w 1067"/>
                <a:gd name="T6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24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2" y="8"/>
                  </a:lnTo>
                  <a:lnTo>
                    <a:pt x="17" y="12"/>
                  </a:lnTo>
                  <a:lnTo>
                    <a:pt x="24" y="16"/>
                  </a:lnTo>
                  <a:lnTo>
                    <a:pt x="33" y="21"/>
                  </a:lnTo>
                  <a:lnTo>
                    <a:pt x="44" y="26"/>
                  </a:lnTo>
                  <a:lnTo>
                    <a:pt x="56" y="31"/>
                  </a:lnTo>
                  <a:lnTo>
                    <a:pt x="70" y="37"/>
                  </a:lnTo>
                  <a:lnTo>
                    <a:pt x="86" y="44"/>
                  </a:lnTo>
                  <a:lnTo>
                    <a:pt x="106" y="51"/>
                  </a:lnTo>
                  <a:lnTo>
                    <a:pt x="127" y="59"/>
                  </a:lnTo>
                  <a:lnTo>
                    <a:pt x="151" y="66"/>
                  </a:lnTo>
                  <a:lnTo>
                    <a:pt x="177" y="75"/>
                  </a:lnTo>
                  <a:lnTo>
                    <a:pt x="206" y="83"/>
                  </a:lnTo>
                  <a:lnTo>
                    <a:pt x="238" y="92"/>
                  </a:lnTo>
                  <a:lnTo>
                    <a:pt x="273" y="102"/>
                  </a:lnTo>
                  <a:lnTo>
                    <a:pt x="311" y="111"/>
                  </a:lnTo>
                  <a:lnTo>
                    <a:pt x="354" y="121"/>
                  </a:lnTo>
                  <a:lnTo>
                    <a:pt x="399" y="132"/>
                  </a:lnTo>
                  <a:lnTo>
                    <a:pt x="447" y="142"/>
                  </a:lnTo>
                  <a:lnTo>
                    <a:pt x="499" y="152"/>
                  </a:lnTo>
                  <a:lnTo>
                    <a:pt x="555" y="163"/>
                  </a:lnTo>
                  <a:lnTo>
                    <a:pt x="615" y="174"/>
                  </a:lnTo>
                  <a:lnTo>
                    <a:pt x="680" y="186"/>
                  </a:lnTo>
                  <a:lnTo>
                    <a:pt x="748" y="197"/>
                  </a:lnTo>
                  <a:lnTo>
                    <a:pt x="821" y="209"/>
                  </a:lnTo>
                  <a:lnTo>
                    <a:pt x="899" y="220"/>
                  </a:lnTo>
                  <a:lnTo>
                    <a:pt x="980" y="232"/>
                  </a:lnTo>
                  <a:lnTo>
                    <a:pt x="1067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3333" y="2018"/>
              <a:ext cx="233" cy="126"/>
            </a:xfrm>
            <a:custGeom>
              <a:avLst/>
              <a:gdLst>
                <a:gd name="T0" fmla="*/ 188 w 348"/>
                <a:gd name="T1" fmla="*/ 169 h 174"/>
                <a:gd name="T2" fmla="*/ 222 w 348"/>
                <a:gd name="T3" fmla="*/ 174 h 174"/>
                <a:gd name="T4" fmla="*/ 255 w 348"/>
                <a:gd name="T5" fmla="*/ 174 h 174"/>
                <a:gd name="T6" fmla="*/ 282 w 348"/>
                <a:gd name="T7" fmla="*/ 172 h 174"/>
                <a:gd name="T8" fmla="*/ 306 w 348"/>
                <a:gd name="T9" fmla="*/ 166 h 174"/>
                <a:gd name="T10" fmla="*/ 326 w 348"/>
                <a:gd name="T11" fmla="*/ 158 h 174"/>
                <a:gd name="T12" fmla="*/ 340 w 348"/>
                <a:gd name="T13" fmla="*/ 146 h 174"/>
                <a:gd name="T14" fmla="*/ 347 w 348"/>
                <a:gd name="T15" fmla="*/ 132 h 174"/>
                <a:gd name="T16" fmla="*/ 348 w 348"/>
                <a:gd name="T17" fmla="*/ 116 h 174"/>
                <a:gd name="T18" fmla="*/ 346 w 348"/>
                <a:gd name="T19" fmla="*/ 108 h 174"/>
                <a:gd name="T20" fmla="*/ 342 w 348"/>
                <a:gd name="T21" fmla="*/ 99 h 174"/>
                <a:gd name="T22" fmla="*/ 336 w 348"/>
                <a:gd name="T23" fmla="*/ 91 h 174"/>
                <a:gd name="T24" fmla="*/ 330 w 348"/>
                <a:gd name="T25" fmla="*/ 82 h 174"/>
                <a:gd name="T26" fmla="*/ 320 w 348"/>
                <a:gd name="T27" fmla="*/ 74 h 174"/>
                <a:gd name="T28" fmla="*/ 311 w 348"/>
                <a:gd name="T29" fmla="*/ 66 h 174"/>
                <a:gd name="T30" fmla="*/ 300 w 348"/>
                <a:gd name="T31" fmla="*/ 57 h 174"/>
                <a:gd name="T32" fmla="*/ 288 w 348"/>
                <a:gd name="T33" fmla="*/ 49 h 174"/>
                <a:gd name="T34" fmla="*/ 274 w 348"/>
                <a:gd name="T35" fmla="*/ 42 h 174"/>
                <a:gd name="T36" fmla="*/ 260 w 348"/>
                <a:gd name="T37" fmla="*/ 36 h 174"/>
                <a:gd name="T38" fmla="*/ 245 w 348"/>
                <a:gd name="T39" fmla="*/ 29 h 174"/>
                <a:gd name="T40" fmla="*/ 229 w 348"/>
                <a:gd name="T41" fmla="*/ 23 h 174"/>
                <a:gd name="T42" fmla="*/ 213 w 348"/>
                <a:gd name="T43" fmla="*/ 17 h 174"/>
                <a:gd name="T44" fmla="*/ 196 w 348"/>
                <a:gd name="T45" fmla="*/ 12 h 174"/>
                <a:gd name="T46" fmla="*/ 179 w 348"/>
                <a:gd name="T47" fmla="*/ 8 h 174"/>
                <a:gd name="T48" fmla="*/ 160 w 348"/>
                <a:gd name="T49" fmla="*/ 4 h 174"/>
                <a:gd name="T50" fmla="*/ 126 w 348"/>
                <a:gd name="T51" fmla="*/ 0 h 174"/>
                <a:gd name="T52" fmla="*/ 93 w 348"/>
                <a:gd name="T53" fmla="*/ 0 h 174"/>
                <a:gd name="T54" fmla="*/ 66 w 348"/>
                <a:gd name="T55" fmla="*/ 2 h 174"/>
                <a:gd name="T56" fmla="*/ 42 w 348"/>
                <a:gd name="T57" fmla="*/ 8 h 174"/>
                <a:gd name="T58" fmla="*/ 22 w 348"/>
                <a:gd name="T59" fmla="*/ 16 h 174"/>
                <a:gd name="T60" fmla="*/ 9 w 348"/>
                <a:gd name="T61" fmla="*/ 27 h 174"/>
                <a:gd name="T62" fmla="*/ 1 w 348"/>
                <a:gd name="T63" fmla="*/ 41 h 174"/>
                <a:gd name="T64" fmla="*/ 0 w 348"/>
                <a:gd name="T65" fmla="*/ 57 h 174"/>
                <a:gd name="T66" fmla="*/ 2 w 348"/>
                <a:gd name="T67" fmla="*/ 66 h 174"/>
                <a:gd name="T68" fmla="*/ 7 w 348"/>
                <a:gd name="T69" fmla="*/ 75 h 174"/>
                <a:gd name="T70" fmla="*/ 12 w 348"/>
                <a:gd name="T71" fmla="*/ 83 h 174"/>
                <a:gd name="T72" fmla="*/ 20 w 348"/>
                <a:gd name="T73" fmla="*/ 92 h 174"/>
                <a:gd name="T74" fmla="*/ 28 w 348"/>
                <a:gd name="T75" fmla="*/ 100 h 174"/>
                <a:gd name="T76" fmla="*/ 38 w 348"/>
                <a:gd name="T77" fmla="*/ 108 h 174"/>
                <a:gd name="T78" fmla="*/ 48 w 348"/>
                <a:gd name="T79" fmla="*/ 116 h 174"/>
                <a:gd name="T80" fmla="*/ 61 w 348"/>
                <a:gd name="T81" fmla="*/ 124 h 174"/>
                <a:gd name="T82" fmla="*/ 74 w 348"/>
                <a:gd name="T83" fmla="*/ 131 h 174"/>
                <a:gd name="T84" fmla="*/ 88 w 348"/>
                <a:gd name="T85" fmla="*/ 138 h 174"/>
                <a:gd name="T86" fmla="*/ 103 w 348"/>
                <a:gd name="T87" fmla="*/ 145 h 174"/>
                <a:gd name="T88" fmla="*/ 119 w 348"/>
                <a:gd name="T89" fmla="*/ 151 h 174"/>
                <a:gd name="T90" fmla="*/ 135 w 348"/>
                <a:gd name="T91" fmla="*/ 157 h 174"/>
                <a:gd name="T92" fmla="*/ 152 w 348"/>
                <a:gd name="T93" fmla="*/ 161 h 174"/>
                <a:gd name="T94" fmla="*/ 169 w 348"/>
                <a:gd name="T95" fmla="*/ 166 h 174"/>
                <a:gd name="T96" fmla="*/ 188 w 348"/>
                <a:gd name="T97" fmla="*/ 16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8" h="174">
                  <a:moveTo>
                    <a:pt x="188" y="169"/>
                  </a:moveTo>
                  <a:lnTo>
                    <a:pt x="222" y="174"/>
                  </a:lnTo>
                  <a:lnTo>
                    <a:pt x="255" y="174"/>
                  </a:lnTo>
                  <a:lnTo>
                    <a:pt x="282" y="172"/>
                  </a:lnTo>
                  <a:lnTo>
                    <a:pt x="306" y="166"/>
                  </a:lnTo>
                  <a:lnTo>
                    <a:pt x="326" y="158"/>
                  </a:lnTo>
                  <a:lnTo>
                    <a:pt x="340" y="146"/>
                  </a:lnTo>
                  <a:lnTo>
                    <a:pt x="347" y="132"/>
                  </a:lnTo>
                  <a:lnTo>
                    <a:pt x="348" y="116"/>
                  </a:lnTo>
                  <a:lnTo>
                    <a:pt x="346" y="108"/>
                  </a:lnTo>
                  <a:lnTo>
                    <a:pt x="342" y="99"/>
                  </a:lnTo>
                  <a:lnTo>
                    <a:pt x="336" y="91"/>
                  </a:lnTo>
                  <a:lnTo>
                    <a:pt x="330" y="82"/>
                  </a:lnTo>
                  <a:lnTo>
                    <a:pt x="320" y="74"/>
                  </a:lnTo>
                  <a:lnTo>
                    <a:pt x="311" y="66"/>
                  </a:lnTo>
                  <a:lnTo>
                    <a:pt x="300" y="57"/>
                  </a:lnTo>
                  <a:lnTo>
                    <a:pt x="288" y="49"/>
                  </a:lnTo>
                  <a:lnTo>
                    <a:pt x="274" y="42"/>
                  </a:lnTo>
                  <a:lnTo>
                    <a:pt x="260" y="36"/>
                  </a:lnTo>
                  <a:lnTo>
                    <a:pt x="245" y="29"/>
                  </a:lnTo>
                  <a:lnTo>
                    <a:pt x="229" y="23"/>
                  </a:lnTo>
                  <a:lnTo>
                    <a:pt x="213" y="17"/>
                  </a:lnTo>
                  <a:lnTo>
                    <a:pt x="196" y="12"/>
                  </a:lnTo>
                  <a:lnTo>
                    <a:pt x="179" y="8"/>
                  </a:lnTo>
                  <a:lnTo>
                    <a:pt x="160" y="4"/>
                  </a:lnTo>
                  <a:lnTo>
                    <a:pt x="126" y="0"/>
                  </a:lnTo>
                  <a:lnTo>
                    <a:pt x="93" y="0"/>
                  </a:lnTo>
                  <a:lnTo>
                    <a:pt x="66" y="2"/>
                  </a:lnTo>
                  <a:lnTo>
                    <a:pt x="42" y="8"/>
                  </a:lnTo>
                  <a:lnTo>
                    <a:pt x="22" y="16"/>
                  </a:lnTo>
                  <a:lnTo>
                    <a:pt x="9" y="27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7" y="75"/>
                  </a:lnTo>
                  <a:lnTo>
                    <a:pt x="12" y="83"/>
                  </a:lnTo>
                  <a:lnTo>
                    <a:pt x="20" y="92"/>
                  </a:lnTo>
                  <a:lnTo>
                    <a:pt x="28" y="100"/>
                  </a:lnTo>
                  <a:lnTo>
                    <a:pt x="38" y="108"/>
                  </a:lnTo>
                  <a:lnTo>
                    <a:pt x="48" y="116"/>
                  </a:lnTo>
                  <a:lnTo>
                    <a:pt x="61" y="124"/>
                  </a:lnTo>
                  <a:lnTo>
                    <a:pt x="74" y="131"/>
                  </a:lnTo>
                  <a:lnTo>
                    <a:pt x="88" y="138"/>
                  </a:lnTo>
                  <a:lnTo>
                    <a:pt x="103" y="145"/>
                  </a:lnTo>
                  <a:lnTo>
                    <a:pt x="119" y="151"/>
                  </a:lnTo>
                  <a:lnTo>
                    <a:pt x="135" y="157"/>
                  </a:lnTo>
                  <a:lnTo>
                    <a:pt x="152" y="161"/>
                  </a:lnTo>
                  <a:lnTo>
                    <a:pt x="169" y="166"/>
                  </a:lnTo>
                  <a:lnTo>
                    <a:pt x="188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4"/>
            <p:cNvSpPr>
              <a:spLocks/>
            </p:cNvSpPr>
            <p:nvPr/>
          </p:nvSpPr>
          <p:spPr bwMode="auto">
            <a:xfrm>
              <a:off x="3372" y="2045"/>
              <a:ext cx="148" cy="82"/>
            </a:xfrm>
            <a:custGeom>
              <a:avLst/>
              <a:gdLst>
                <a:gd name="T0" fmla="*/ 119 w 222"/>
                <a:gd name="T1" fmla="*/ 109 h 113"/>
                <a:gd name="T2" fmla="*/ 141 w 222"/>
                <a:gd name="T3" fmla="*/ 112 h 113"/>
                <a:gd name="T4" fmla="*/ 162 w 222"/>
                <a:gd name="T5" fmla="*/ 113 h 113"/>
                <a:gd name="T6" fmla="*/ 181 w 222"/>
                <a:gd name="T7" fmla="*/ 110 h 113"/>
                <a:gd name="T8" fmla="*/ 195 w 222"/>
                <a:gd name="T9" fmla="*/ 107 h 113"/>
                <a:gd name="T10" fmla="*/ 208 w 222"/>
                <a:gd name="T11" fmla="*/ 102 h 113"/>
                <a:gd name="T12" fmla="*/ 216 w 222"/>
                <a:gd name="T13" fmla="*/ 94 h 113"/>
                <a:gd name="T14" fmla="*/ 221 w 222"/>
                <a:gd name="T15" fmla="*/ 86 h 113"/>
                <a:gd name="T16" fmla="*/ 222 w 222"/>
                <a:gd name="T17" fmla="*/ 76 h 113"/>
                <a:gd name="T18" fmla="*/ 219 w 222"/>
                <a:gd name="T19" fmla="*/ 64 h 113"/>
                <a:gd name="T20" fmla="*/ 210 w 222"/>
                <a:gd name="T21" fmla="*/ 53 h 113"/>
                <a:gd name="T22" fmla="*/ 198 w 222"/>
                <a:gd name="T23" fmla="*/ 42 h 113"/>
                <a:gd name="T24" fmla="*/ 183 w 222"/>
                <a:gd name="T25" fmla="*/ 32 h 113"/>
                <a:gd name="T26" fmla="*/ 166 w 222"/>
                <a:gd name="T27" fmla="*/ 23 h 113"/>
                <a:gd name="T28" fmla="*/ 146 w 222"/>
                <a:gd name="T29" fmla="*/ 15 h 113"/>
                <a:gd name="T30" fmla="*/ 125 w 222"/>
                <a:gd name="T31" fmla="*/ 8 h 113"/>
                <a:gd name="T32" fmla="*/ 102 w 222"/>
                <a:gd name="T33" fmla="*/ 3 h 113"/>
                <a:gd name="T34" fmla="*/ 80 w 222"/>
                <a:gd name="T35" fmla="*/ 1 h 113"/>
                <a:gd name="T36" fmla="*/ 60 w 222"/>
                <a:gd name="T37" fmla="*/ 0 h 113"/>
                <a:gd name="T38" fmla="*/ 41 w 222"/>
                <a:gd name="T39" fmla="*/ 2 h 113"/>
                <a:gd name="T40" fmla="*/ 26 w 222"/>
                <a:gd name="T41" fmla="*/ 5 h 113"/>
                <a:gd name="T42" fmla="*/ 13 w 222"/>
                <a:gd name="T43" fmla="*/ 11 h 113"/>
                <a:gd name="T44" fmla="*/ 5 w 222"/>
                <a:gd name="T45" fmla="*/ 18 h 113"/>
                <a:gd name="T46" fmla="*/ 0 w 222"/>
                <a:gd name="T47" fmla="*/ 27 h 113"/>
                <a:gd name="T48" fmla="*/ 0 w 222"/>
                <a:gd name="T49" fmla="*/ 38 h 113"/>
                <a:gd name="T50" fmla="*/ 3 w 222"/>
                <a:gd name="T51" fmla="*/ 48 h 113"/>
                <a:gd name="T52" fmla="*/ 11 w 222"/>
                <a:gd name="T53" fmla="*/ 60 h 113"/>
                <a:gd name="T54" fmla="*/ 23 w 222"/>
                <a:gd name="T55" fmla="*/ 70 h 113"/>
                <a:gd name="T56" fmla="*/ 38 w 222"/>
                <a:gd name="T57" fmla="*/ 80 h 113"/>
                <a:gd name="T58" fmla="*/ 55 w 222"/>
                <a:gd name="T59" fmla="*/ 90 h 113"/>
                <a:gd name="T60" fmla="*/ 76 w 222"/>
                <a:gd name="T61" fmla="*/ 98 h 113"/>
                <a:gd name="T62" fmla="*/ 96 w 222"/>
                <a:gd name="T63" fmla="*/ 105 h 113"/>
                <a:gd name="T64" fmla="*/ 119 w 222"/>
                <a:gd name="T65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113">
                  <a:moveTo>
                    <a:pt x="119" y="109"/>
                  </a:moveTo>
                  <a:lnTo>
                    <a:pt x="141" y="112"/>
                  </a:lnTo>
                  <a:lnTo>
                    <a:pt x="162" y="113"/>
                  </a:lnTo>
                  <a:lnTo>
                    <a:pt x="181" y="110"/>
                  </a:lnTo>
                  <a:lnTo>
                    <a:pt x="195" y="107"/>
                  </a:lnTo>
                  <a:lnTo>
                    <a:pt x="208" y="102"/>
                  </a:lnTo>
                  <a:lnTo>
                    <a:pt x="216" y="94"/>
                  </a:lnTo>
                  <a:lnTo>
                    <a:pt x="221" y="86"/>
                  </a:lnTo>
                  <a:lnTo>
                    <a:pt x="222" y="76"/>
                  </a:lnTo>
                  <a:lnTo>
                    <a:pt x="219" y="64"/>
                  </a:lnTo>
                  <a:lnTo>
                    <a:pt x="210" y="53"/>
                  </a:lnTo>
                  <a:lnTo>
                    <a:pt x="198" y="42"/>
                  </a:lnTo>
                  <a:lnTo>
                    <a:pt x="183" y="32"/>
                  </a:lnTo>
                  <a:lnTo>
                    <a:pt x="166" y="23"/>
                  </a:lnTo>
                  <a:lnTo>
                    <a:pt x="146" y="15"/>
                  </a:lnTo>
                  <a:lnTo>
                    <a:pt x="125" y="8"/>
                  </a:lnTo>
                  <a:lnTo>
                    <a:pt x="102" y="3"/>
                  </a:lnTo>
                  <a:lnTo>
                    <a:pt x="80" y="1"/>
                  </a:lnTo>
                  <a:lnTo>
                    <a:pt x="60" y="0"/>
                  </a:lnTo>
                  <a:lnTo>
                    <a:pt x="41" y="2"/>
                  </a:lnTo>
                  <a:lnTo>
                    <a:pt x="26" y="5"/>
                  </a:lnTo>
                  <a:lnTo>
                    <a:pt x="13" y="11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3" y="70"/>
                  </a:lnTo>
                  <a:lnTo>
                    <a:pt x="38" y="80"/>
                  </a:lnTo>
                  <a:lnTo>
                    <a:pt x="55" y="90"/>
                  </a:lnTo>
                  <a:lnTo>
                    <a:pt x="76" y="98"/>
                  </a:lnTo>
                  <a:lnTo>
                    <a:pt x="96" y="105"/>
                  </a:lnTo>
                  <a:lnTo>
                    <a:pt x="11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3121" y="2028"/>
              <a:ext cx="49" cy="80"/>
            </a:xfrm>
            <a:custGeom>
              <a:avLst/>
              <a:gdLst>
                <a:gd name="T0" fmla="*/ 67 w 74"/>
                <a:gd name="T1" fmla="*/ 0 h 113"/>
                <a:gd name="T2" fmla="*/ 68 w 74"/>
                <a:gd name="T3" fmla="*/ 5 h 113"/>
                <a:gd name="T4" fmla="*/ 72 w 74"/>
                <a:gd name="T5" fmla="*/ 16 h 113"/>
                <a:gd name="T6" fmla="*/ 74 w 74"/>
                <a:gd name="T7" fmla="*/ 34 h 113"/>
                <a:gd name="T8" fmla="*/ 74 w 74"/>
                <a:gd name="T9" fmla="*/ 53 h 113"/>
                <a:gd name="T10" fmla="*/ 68 w 74"/>
                <a:gd name="T11" fmla="*/ 74 h 113"/>
                <a:gd name="T12" fmla="*/ 55 w 74"/>
                <a:gd name="T13" fmla="*/ 93 h 113"/>
                <a:gd name="T14" fmla="*/ 34 w 74"/>
                <a:gd name="T15" fmla="*/ 106 h 113"/>
                <a:gd name="T16" fmla="*/ 0 w 74"/>
                <a:gd name="T17" fmla="*/ 113 h 113"/>
                <a:gd name="T18" fmla="*/ 67 w 7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13">
                  <a:moveTo>
                    <a:pt x="67" y="0"/>
                  </a:moveTo>
                  <a:lnTo>
                    <a:pt x="68" y="5"/>
                  </a:lnTo>
                  <a:lnTo>
                    <a:pt x="72" y="16"/>
                  </a:lnTo>
                  <a:lnTo>
                    <a:pt x="74" y="34"/>
                  </a:lnTo>
                  <a:lnTo>
                    <a:pt x="74" y="53"/>
                  </a:lnTo>
                  <a:lnTo>
                    <a:pt x="68" y="74"/>
                  </a:lnTo>
                  <a:lnTo>
                    <a:pt x="55" y="93"/>
                  </a:lnTo>
                  <a:lnTo>
                    <a:pt x="34" y="106"/>
                  </a:lnTo>
                  <a:lnTo>
                    <a:pt x="0" y="1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6"/>
            <p:cNvSpPr>
              <a:spLocks/>
            </p:cNvSpPr>
            <p:nvPr/>
          </p:nvSpPr>
          <p:spPr bwMode="auto">
            <a:xfrm>
              <a:off x="3325" y="1744"/>
              <a:ext cx="162" cy="169"/>
            </a:xfrm>
            <a:custGeom>
              <a:avLst/>
              <a:gdLst>
                <a:gd name="T0" fmla="*/ 127 w 242"/>
                <a:gd name="T1" fmla="*/ 235 h 235"/>
                <a:gd name="T2" fmla="*/ 151 w 242"/>
                <a:gd name="T3" fmla="*/ 234 h 235"/>
                <a:gd name="T4" fmla="*/ 174 w 242"/>
                <a:gd name="T5" fmla="*/ 229 h 235"/>
                <a:gd name="T6" fmla="*/ 194 w 242"/>
                <a:gd name="T7" fmla="*/ 219 h 235"/>
                <a:gd name="T8" fmla="*/ 211 w 242"/>
                <a:gd name="T9" fmla="*/ 205 h 235"/>
                <a:gd name="T10" fmla="*/ 225 w 242"/>
                <a:gd name="T11" fmla="*/ 189 h 235"/>
                <a:gd name="T12" fmla="*/ 235 w 242"/>
                <a:gd name="T13" fmla="*/ 170 h 235"/>
                <a:gd name="T14" fmla="*/ 241 w 242"/>
                <a:gd name="T15" fmla="*/ 148 h 235"/>
                <a:gd name="T16" fmla="*/ 242 w 242"/>
                <a:gd name="T17" fmla="*/ 124 h 235"/>
                <a:gd name="T18" fmla="*/ 239 w 242"/>
                <a:gd name="T19" fmla="*/ 99 h 235"/>
                <a:gd name="T20" fmla="*/ 231 w 242"/>
                <a:gd name="T21" fmla="*/ 78 h 235"/>
                <a:gd name="T22" fmla="*/ 219 w 242"/>
                <a:gd name="T23" fmla="*/ 57 h 235"/>
                <a:gd name="T24" fmla="*/ 203 w 242"/>
                <a:gd name="T25" fmla="*/ 38 h 235"/>
                <a:gd name="T26" fmla="*/ 185 w 242"/>
                <a:gd name="T27" fmla="*/ 23 h 235"/>
                <a:gd name="T28" fmla="*/ 163 w 242"/>
                <a:gd name="T29" fmla="*/ 12 h 235"/>
                <a:gd name="T30" fmla="*/ 140 w 242"/>
                <a:gd name="T31" fmla="*/ 4 h 235"/>
                <a:gd name="T32" fmla="*/ 116 w 242"/>
                <a:gd name="T33" fmla="*/ 0 h 235"/>
                <a:gd name="T34" fmla="*/ 91 w 242"/>
                <a:gd name="T35" fmla="*/ 1 h 235"/>
                <a:gd name="T36" fmla="*/ 68 w 242"/>
                <a:gd name="T37" fmla="*/ 7 h 235"/>
                <a:gd name="T38" fmla="*/ 49 w 242"/>
                <a:gd name="T39" fmla="*/ 18 h 235"/>
                <a:gd name="T40" fmla="*/ 32 w 242"/>
                <a:gd name="T41" fmla="*/ 30 h 235"/>
                <a:gd name="T42" fmla="*/ 18 w 242"/>
                <a:gd name="T43" fmla="*/ 48 h 235"/>
                <a:gd name="T44" fmla="*/ 7 w 242"/>
                <a:gd name="T45" fmla="*/ 67 h 235"/>
                <a:gd name="T46" fmla="*/ 2 w 242"/>
                <a:gd name="T47" fmla="*/ 89 h 235"/>
                <a:gd name="T48" fmla="*/ 0 w 242"/>
                <a:gd name="T49" fmla="*/ 113 h 235"/>
                <a:gd name="T50" fmla="*/ 4 w 242"/>
                <a:gd name="T51" fmla="*/ 137 h 235"/>
                <a:gd name="T52" fmla="*/ 12 w 242"/>
                <a:gd name="T53" fmla="*/ 159 h 235"/>
                <a:gd name="T54" fmla="*/ 25 w 242"/>
                <a:gd name="T55" fmla="*/ 180 h 235"/>
                <a:gd name="T56" fmla="*/ 40 w 242"/>
                <a:gd name="T57" fmla="*/ 199 h 235"/>
                <a:gd name="T58" fmla="*/ 58 w 242"/>
                <a:gd name="T59" fmla="*/ 214 h 235"/>
                <a:gd name="T60" fmla="*/ 80 w 242"/>
                <a:gd name="T61" fmla="*/ 225 h 235"/>
                <a:gd name="T62" fmla="*/ 103 w 242"/>
                <a:gd name="T63" fmla="*/ 232 h 235"/>
                <a:gd name="T64" fmla="*/ 127 w 242"/>
                <a:gd name="T6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35">
                  <a:moveTo>
                    <a:pt x="127" y="235"/>
                  </a:moveTo>
                  <a:lnTo>
                    <a:pt x="151" y="234"/>
                  </a:lnTo>
                  <a:lnTo>
                    <a:pt x="174" y="229"/>
                  </a:lnTo>
                  <a:lnTo>
                    <a:pt x="194" y="219"/>
                  </a:lnTo>
                  <a:lnTo>
                    <a:pt x="211" y="205"/>
                  </a:lnTo>
                  <a:lnTo>
                    <a:pt x="225" y="189"/>
                  </a:lnTo>
                  <a:lnTo>
                    <a:pt x="235" y="170"/>
                  </a:lnTo>
                  <a:lnTo>
                    <a:pt x="241" y="148"/>
                  </a:lnTo>
                  <a:lnTo>
                    <a:pt x="242" y="12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19" y="57"/>
                  </a:lnTo>
                  <a:lnTo>
                    <a:pt x="203" y="38"/>
                  </a:lnTo>
                  <a:lnTo>
                    <a:pt x="185" y="23"/>
                  </a:lnTo>
                  <a:lnTo>
                    <a:pt x="163" y="12"/>
                  </a:lnTo>
                  <a:lnTo>
                    <a:pt x="140" y="4"/>
                  </a:lnTo>
                  <a:lnTo>
                    <a:pt x="116" y="0"/>
                  </a:lnTo>
                  <a:lnTo>
                    <a:pt x="91" y="1"/>
                  </a:lnTo>
                  <a:lnTo>
                    <a:pt x="68" y="7"/>
                  </a:lnTo>
                  <a:lnTo>
                    <a:pt x="49" y="18"/>
                  </a:lnTo>
                  <a:lnTo>
                    <a:pt x="32" y="30"/>
                  </a:lnTo>
                  <a:lnTo>
                    <a:pt x="18" y="48"/>
                  </a:lnTo>
                  <a:lnTo>
                    <a:pt x="7" y="67"/>
                  </a:lnTo>
                  <a:lnTo>
                    <a:pt x="2" y="89"/>
                  </a:lnTo>
                  <a:lnTo>
                    <a:pt x="0" y="113"/>
                  </a:lnTo>
                  <a:lnTo>
                    <a:pt x="4" y="137"/>
                  </a:lnTo>
                  <a:lnTo>
                    <a:pt x="12" y="159"/>
                  </a:lnTo>
                  <a:lnTo>
                    <a:pt x="25" y="180"/>
                  </a:lnTo>
                  <a:lnTo>
                    <a:pt x="40" y="199"/>
                  </a:lnTo>
                  <a:lnTo>
                    <a:pt x="58" y="214"/>
                  </a:lnTo>
                  <a:lnTo>
                    <a:pt x="80" y="225"/>
                  </a:lnTo>
                  <a:lnTo>
                    <a:pt x="103" y="232"/>
                  </a:lnTo>
                  <a:lnTo>
                    <a:pt x="12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3300" y="1682"/>
              <a:ext cx="222" cy="208"/>
            </a:xfrm>
            <a:custGeom>
              <a:avLst/>
              <a:gdLst>
                <a:gd name="T0" fmla="*/ 172 w 331"/>
                <a:gd name="T1" fmla="*/ 289 h 289"/>
                <a:gd name="T2" fmla="*/ 206 w 331"/>
                <a:gd name="T3" fmla="*/ 288 h 289"/>
                <a:gd name="T4" fmla="*/ 237 w 331"/>
                <a:gd name="T5" fmla="*/ 281 h 289"/>
                <a:gd name="T6" fmla="*/ 264 w 331"/>
                <a:gd name="T7" fmla="*/ 268 h 289"/>
                <a:gd name="T8" fmla="*/ 289 w 331"/>
                <a:gd name="T9" fmla="*/ 252 h 289"/>
                <a:gd name="T10" fmla="*/ 307 w 331"/>
                <a:gd name="T11" fmla="*/ 232 h 289"/>
                <a:gd name="T12" fmla="*/ 321 w 331"/>
                <a:gd name="T13" fmla="*/ 207 h 289"/>
                <a:gd name="T14" fmla="*/ 330 w 331"/>
                <a:gd name="T15" fmla="*/ 181 h 289"/>
                <a:gd name="T16" fmla="*/ 331 w 331"/>
                <a:gd name="T17" fmla="*/ 152 h 289"/>
                <a:gd name="T18" fmla="*/ 327 w 331"/>
                <a:gd name="T19" fmla="*/ 123 h 289"/>
                <a:gd name="T20" fmla="*/ 315 w 331"/>
                <a:gd name="T21" fmla="*/ 96 h 289"/>
                <a:gd name="T22" fmla="*/ 299 w 331"/>
                <a:gd name="T23" fmla="*/ 70 h 289"/>
                <a:gd name="T24" fmla="*/ 278 w 331"/>
                <a:gd name="T25" fmla="*/ 48 h 289"/>
                <a:gd name="T26" fmla="*/ 252 w 331"/>
                <a:gd name="T27" fmla="*/ 29 h 289"/>
                <a:gd name="T28" fmla="*/ 223 w 331"/>
                <a:gd name="T29" fmla="*/ 15 h 289"/>
                <a:gd name="T30" fmla="*/ 192 w 331"/>
                <a:gd name="T31" fmla="*/ 4 h 289"/>
                <a:gd name="T32" fmla="*/ 159 w 331"/>
                <a:gd name="T33" fmla="*/ 0 h 289"/>
                <a:gd name="T34" fmla="*/ 125 w 331"/>
                <a:gd name="T35" fmla="*/ 1 h 289"/>
                <a:gd name="T36" fmla="*/ 94 w 331"/>
                <a:gd name="T37" fmla="*/ 9 h 289"/>
                <a:gd name="T38" fmla="*/ 66 w 331"/>
                <a:gd name="T39" fmla="*/ 21 h 289"/>
                <a:gd name="T40" fmla="*/ 43 w 331"/>
                <a:gd name="T41" fmla="*/ 38 h 289"/>
                <a:gd name="T42" fmla="*/ 24 w 331"/>
                <a:gd name="T43" fmla="*/ 58 h 289"/>
                <a:gd name="T44" fmla="*/ 10 w 331"/>
                <a:gd name="T45" fmla="*/ 82 h 289"/>
                <a:gd name="T46" fmla="*/ 2 w 331"/>
                <a:gd name="T47" fmla="*/ 109 h 289"/>
                <a:gd name="T48" fmla="*/ 0 w 331"/>
                <a:gd name="T49" fmla="*/ 138 h 289"/>
                <a:gd name="T50" fmla="*/ 4 w 331"/>
                <a:gd name="T51" fmla="*/ 167 h 289"/>
                <a:gd name="T52" fmla="*/ 16 w 331"/>
                <a:gd name="T53" fmla="*/ 195 h 289"/>
                <a:gd name="T54" fmla="*/ 32 w 331"/>
                <a:gd name="T55" fmla="*/ 220 h 289"/>
                <a:gd name="T56" fmla="*/ 54 w 331"/>
                <a:gd name="T57" fmla="*/ 242 h 289"/>
                <a:gd name="T58" fmla="*/ 79 w 331"/>
                <a:gd name="T59" fmla="*/ 260 h 289"/>
                <a:gd name="T60" fmla="*/ 108 w 331"/>
                <a:gd name="T61" fmla="*/ 275 h 289"/>
                <a:gd name="T62" fmla="*/ 139 w 331"/>
                <a:gd name="T63" fmla="*/ 285 h 289"/>
                <a:gd name="T64" fmla="*/ 172 w 331"/>
                <a:gd name="T6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89">
                  <a:moveTo>
                    <a:pt x="172" y="289"/>
                  </a:moveTo>
                  <a:lnTo>
                    <a:pt x="206" y="288"/>
                  </a:lnTo>
                  <a:lnTo>
                    <a:pt x="237" y="281"/>
                  </a:lnTo>
                  <a:lnTo>
                    <a:pt x="264" y="268"/>
                  </a:lnTo>
                  <a:lnTo>
                    <a:pt x="289" y="252"/>
                  </a:lnTo>
                  <a:lnTo>
                    <a:pt x="307" y="232"/>
                  </a:lnTo>
                  <a:lnTo>
                    <a:pt x="321" y="207"/>
                  </a:lnTo>
                  <a:lnTo>
                    <a:pt x="330" y="181"/>
                  </a:lnTo>
                  <a:lnTo>
                    <a:pt x="331" y="152"/>
                  </a:lnTo>
                  <a:lnTo>
                    <a:pt x="327" y="123"/>
                  </a:lnTo>
                  <a:lnTo>
                    <a:pt x="315" y="96"/>
                  </a:lnTo>
                  <a:lnTo>
                    <a:pt x="299" y="70"/>
                  </a:lnTo>
                  <a:lnTo>
                    <a:pt x="278" y="48"/>
                  </a:lnTo>
                  <a:lnTo>
                    <a:pt x="252" y="29"/>
                  </a:lnTo>
                  <a:lnTo>
                    <a:pt x="223" y="15"/>
                  </a:lnTo>
                  <a:lnTo>
                    <a:pt x="192" y="4"/>
                  </a:lnTo>
                  <a:lnTo>
                    <a:pt x="159" y="0"/>
                  </a:lnTo>
                  <a:lnTo>
                    <a:pt x="125" y="1"/>
                  </a:lnTo>
                  <a:lnTo>
                    <a:pt x="94" y="9"/>
                  </a:lnTo>
                  <a:lnTo>
                    <a:pt x="66" y="21"/>
                  </a:lnTo>
                  <a:lnTo>
                    <a:pt x="43" y="38"/>
                  </a:lnTo>
                  <a:lnTo>
                    <a:pt x="24" y="58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0" y="138"/>
                  </a:lnTo>
                  <a:lnTo>
                    <a:pt x="4" y="167"/>
                  </a:lnTo>
                  <a:lnTo>
                    <a:pt x="16" y="195"/>
                  </a:lnTo>
                  <a:lnTo>
                    <a:pt x="32" y="220"/>
                  </a:lnTo>
                  <a:lnTo>
                    <a:pt x="54" y="242"/>
                  </a:lnTo>
                  <a:lnTo>
                    <a:pt x="79" y="260"/>
                  </a:lnTo>
                  <a:lnTo>
                    <a:pt x="108" y="275"/>
                  </a:lnTo>
                  <a:lnTo>
                    <a:pt x="139" y="285"/>
                  </a:lnTo>
                  <a:lnTo>
                    <a:pt x="172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3357" y="1777"/>
              <a:ext cx="91" cy="95"/>
            </a:xfrm>
            <a:custGeom>
              <a:avLst/>
              <a:gdLst>
                <a:gd name="T0" fmla="*/ 70 w 135"/>
                <a:gd name="T1" fmla="*/ 132 h 132"/>
                <a:gd name="T2" fmla="*/ 84 w 135"/>
                <a:gd name="T3" fmla="*/ 131 h 132"/>
                <a:gd name="T4" fmla="*/ 97 w 135"/>
                <a:gd name="T5" fmla="*/ 127 h 132"/>
                <a:gd name="T6" fmla="*/ 107 w 135"/>
                <a:gd name="T7" fmla="*/ 123 h 132"/>
                <a:gd name="T8" fmla="*/ 117 w 135"/>
                <a:gd name="T9" fmla="*/ 115 h 132"/>
                <a:gd name="T10" fmla="*/ 124 w 135"/>
                <a:gd name="T11" fmla="*/ 105 h 132"/>
                <a:gd name="T12" fmla="*/ 130 w 135"/>
                <a:gd name="T13" fmla="*/ 95 h 132"/>
                <a:gd name="T14" fmla="*/ 134 w 135"/>
                <a:gd name="T15" fmla="*/ 82 h 132"/>
                <a:gd name="T16" fmla="*/ 135 w 135"/>
                <a:gd name="T17" fmla="*/ 70 h 132"/>
                <a:gd name="T18" fmla="*/ 132 w 135"/>
                <a:gd name="T19" fmla="*/ 56 h 132"/>
                <a:gd name="T20" fmla="*/ 128 w 135"/>
                <a:gd name="T21" fmla="*/ 43 h 132"/>
                <a:gd name="T22" fmla="*/ 121 w 135"/>
                <a:gd name="T23" fmla="*/ 32 h 132"/>
                <a:gd name="T24" fmla="*/ 113 w 135"/>
                <a:gd name="T25" fmla="*/ 22 h 132"/>
                <a:gd name="T26" fmla="*/ 102 w 135"/>
                <a:gd name="T27" fmla="*/ 13 h 132"/>
                <a:gd name="T28" fmla="*/ 91 w 135"/>
                <a:gd name="T29" fmla="*/ 7 h 132"/>
                <a:gd name="T30" fmla="*/ 78 w 135"/>
                <a:gd name="T31" fmla="*/ 3 h 132"/>
                <a:gd name="T32" fmla="*/ 64 w 135"/>
                <a:gd name="T33" fmla="*/ 0 h 132"/>
                <a:gd name="T34" fmla="*/ 51 w 135"/>
                <a:gd name="T35" fmla="*/ 2 h 132"/>
                <a:gd name="T36" fmla="*/ 39 w 135"/>
                <a:gd name="T37" fmla="*/ 5 h 132"/>
                <a:gd name="T38" fmla="*/ 28 w 135"/>
                <a:gd name="T39" fmla="*/ 10 h 132"/>
                <a:gd name="T40" fmla="*/ 18 w 135"/>
                <a:gd name="T41" fmla="*/ 18 h 132"/>
                <a:gd name="T42" fmla="*/ 10 w 135"/>
                <a:gd name="T43" fmla="*/ 27 h 132"/>
                <a:gd name="T44" fmla="*/ 5 w 135"/>
                <a:gd name="T45" fmla="*/ 37 h 132"/>
                <a:gd name="T46" fmla="*/ 1 w 135"/>
                <a:gd name="T47" fmla="*/ 50 h 132"/>
                <a:gd name="T48" fmla="*/ 0 w 135"/>
                <a:gd name="T49" fmla="*/ 63 h 132"/>
                <a:gd name="T50" fmla="*/ 2 w 135"/>
                <a:gd name="T51" fmla="*/ 76 h 132"/>
                <a:gd name="T52" fmla="*/ 7 w 135"/>
                <a:gd name="T53" fmla="*/ 89 h 132"/>
                <a:gd name="T54" fmla="*/ 14 w 135"/>
                <a:gd name="T55" fmla="*/ 101 h 132"/>
                <a:gd name="T56" fmla="*/ 22 w 135"/>
                <a:gd name="T57" fmla="*/ 110 h 132"/>
                <a:gd name="T58" fmla="*/ 32 w 135"/>
                <a:gd name="T59" fmla="*/ 119 h 132"/>
                <a:gd name="T60" fmla="*/ 44 w 135"/>
                <a:gd name="T61" fmla="*/ 125 h 132"/>
                <a:gd name="T62" fmla="*/ 56 w 135"/>
                <a:gd name="T63" fmla="*/ 130 h 132"/>
                <a:gd name="T64" fmla="*/ 70 w 135"/>
                <a:gd name="T6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32">
                  <a:moveTo>
                    <a:pt x="70" y="132"/>
                  </a:moveTo>
                  <a:lnTo>
                    <a:pt x="84" y="131"/>
                  </a:lnTo>
                  <a:lnTo>
                    <a:pt x="97" y="127"/>
                  </a:lnTo>
                  <a:lnTo>
                    <a:pt x="107" y="123"/>
                  </a:lnTo>
                  <a:lnTo>
                    <a:pt x="117" y="115"/>
                  </a:lnTo>
                  <a:lnTo>
                    <a:pt x="124" y="105"/>
                  </a:lnTo>
                  <a:lnTo>
                    <a:pt x="130" y="95"/>
                  </a:lnTo>
                  <a:lnTo>
                    <a:pt x="134" y="82"/>
                  </a:lnTo>
                  <a:lnTo>
                    <a:pt x="135" y="70"/>
                  </a:lnTo>
                  <a:lnTo>
                    <a:pt x="132" y="56"/>
                  </a:lnTo>
                  <a:lnTo>
                    <a:pt x="128" y="43"/>
                  </a:lnTo>
                  <a:lnTo>
                    <a:pt x="121" y="32"/>
                  </a:lnTo>
                  <a:lnTo>
                    <a:pt x="113" y="22"/>
                  </a:lnTo>
                  <a:lnTo>
                    <a:pt x="102" y="13"/>
                  </a:lnTo>
                  <a:lnTo>
                    <a:pt x="91" y="7"/>
                  </a:lnTo>
                  <a:lnTo>
                    <a:pt x="78" y="3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1" y="50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7" y="89"/>
                  </a:lnTo>
                  <a:lnTo>
                    <a:pt x="14" y="101"/>
                  </a:lnTo>
                  <a:lnTo>
                    <a:pt x="22" y="110"/>
                  </a:lnTo>
                  <a:lnTo>
                    <a:pt x="32" y="119"/>
                  </a:lnTo>
                  <a:lnTo>
                    <a:pt x="44" y="125"/>
                  </a:lnTo>
                  <a:lnTo>
                    <a:pt x="56" y="130"/>
                  </a:lnTo>
                  <a:lnTo>
                    <a:pt x="7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9"/>
            <p:cNvSpPr>
              <a:spLocks/>
            </p:cNvSpPr>
            <p:nvPr/>
          </p:nvSpPr>
          <p:spPr bwMode="auto">
            <a:xfrm>
              <a:off x="3327" y="1720"/>
              <a:ext cx="133" cy="60"/>
            </a:xfrm>
            <a:custGeom>
              <a:avLst/>
              <a:gdLst>
                <a:gd name="T0" fmla="*/ 0 w 200"/>
                <a:gd name="T1" fmla="*/ 84 h 84"/>
                <a:gd name="T2" fmla="*/ 1 w 200"/>
                <a:gd name="T3" fmla="*/ 80 h 84"/>
                <a:gd name="T4" fmla="*/ 5 w 200"/>
                <a:gd name="T5" fmla="*/ 72 h 84"/>
                <a:gd name="T6" fmla="*/ 12 w 200"/>
                <a:gd name="T7" fmla="*/ 60 h 84"/>
                <a:gd name="T8" fmla="*/ 22 w 200"/>
                <a:gd name="T9" fmla="*/ 45 h 84"/>
                <a:gd name="T10" fmla="*/ 33 w 200"/>
                <a:gd name="T11" fmla="*/ 30 h 84"/>
                <a:gd name="T12" fmla="*/ 48 w 200"/>
                <a:gd name="T13" fmla="*/ 17 h 84"/>
                <a:gd name="T14" fmla="*/ 65 w 200"/>
                <a:gd name="T15" fmla="*/ 7 h 84"/>
                <a:gd name="T16" fmla="*/ 86 w 200"/>
                <a:gd name="T17" fmla="*/ 1 h 84"/>
                <a:gd name="T18" fmla="*/ 88 w 200"/>
                <a:gd name="T19" fmla="*/ 1 h 84"/>
                <a:gd name="T20" fmla="*/ 96 w 200"/>
                <a:gd name="T21" fmla="*/ 0 h 84"/>
                <a:gd name="T22" fmla="*/ 108 w 200"/>
                <a:gd name="T23" fmla="*/ 0 h 84"/>
                <a:gd name="T24" fmla="*/ 123 w 200"/>
                <a:gd name="T25" fmla="*/ 2 h 84"/>
                <a:gd name="T26" fmla="*/ 140 w 200"/>
                <a:gd name="T27" fmla="*/ 8 h 84"/>
                <a:gd name="T28" fmla="*/ 159 w 200"/>
                <a:gd name="T29" fmla="*/ 18 h 84"/>
                <a:gd name="T30" fmla="*/ 179 w 200"/>
                <a:gd name="T31" fmla="*/ 33 h 84"/>
                <a:gd name="T32" fmla="*/ 200 w 200"/>
                <a:gd name="T33" fmla="*/ 56 h 84"/>
                <a:gd name="T34" fmla="*/ 199 w 200"/>
                <a:gd name="T35" fmla="*/ 55 h 84"/>
                <a:gd name="T36" fmla="*/ 196 w 200"/>
                <a:gd name="T37" fmla="*/ 54 h 84"/>
                <a:gd name="T38" fmla="*/ 190 w 200"/>
                <a:gd name="T39" fmla="*/ 52 h 84"/>
                <a:gd name="T40" fmla="*/ 182 w 200"/>
                <a:gd name="T41" fmla="*/ 48 h 84"/>
                <a:gd name="T42" fmla="*/ 172 w 200"/>
                <a:gd name="T43" fmla="*/ 45 h 84"/>
                <a:gd name="T44" fmla="*/ 162 w 200"/>
                <a:gd name="T45" fmla="*/ 42 h 84"/>
                <a:gd name="T46" fmla="*/ 149 w 200"/>
                <a:gd name="T47" fmla="*/ 40 h 84"/>
                <a:gd name="T48" fmla="*/ 136 w 200"/>
                <a:gd name="T49" fmla="*/ 38 h 84"/>
                <a:gd name="T50" fmla="*/ 121 w 200"/>
                <a:gd name="T51" fmla="*/ 37 h 84"/>
                <a:gd name="T52" fmla="*/ 106 w 200"/>
                <a:gd name="T53" fmla="*/ 37 h 84"/>
                <a:gd name="T54" fmla="*/ 88 w 200"/>
                <a:gd name="T55" fmla="*/ 39 h 84"/>
                <a:gd name="T56" fmla="*/ 71 w 200"/>
                <a:gd name="T57" fmla="*/ 44 h 84"/>
                <a:gd name="T58" fmla="*/ 54 w 200"/>
                <a:gd name="T59" fmla="*/ 49 h 84"/>
                <a:gd name="T60" fmla="*/ 35 w 200"/>
                <a:gd name="T61" fmla="*/ 57 h 84"/>
                <a:gd name="T62" fmla="*/ 18 w 200"/>
                <a:gd name="T63" fmla="*/ 69 h 84"/>
                <a:gd name="T64" fmla="*/ 0 w 200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84">
                  <a:moveTo>
                    <a:pt x="0" y="84"/>
                  </a:moveTo>
                  <a:lnTo>
                    <a:pt x="1" y="80"/>
                  </a:lnTo>
                  <a:lnTo>
                    <a:pt x="5" y="72"/>
                  </a:lnTo>
                  <a:lnTo>
                    <a:pt x="12" y="60"/>
                  </a:lnTo>
                  <a:lnTo>
                    <a:pt x="22" y="45"/>
                  </a:lnTo>
                  <a:lnTo>
                    <a:pt x="33" y="30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40" y="8"/>
                  </a:lnTo>
                  <a:lnTo>
                    <a:pt x="159" y="18"/>
                  </a:lnTo>
                  <a:lnTo>
                    <a:pt x="179" y="33"/>
                  </a:lnTo>
                  <a:lnTo>
                    <a:pt x="200" y="56"/>
                  </a:lnTo>
                  <a:lnTo>
                    <a:pt x="199" y="55"/>
                  </a:lnTo>
                  <a:lnTo>
                    <a:pt x="196" y="54"/>
                  </a:lnTo>
                  <a:lnTo>
                    <a:pt x="190" y="52"/>
                  </a:lnTo>
                  <a:lnTo>
                    <a:pt x="182" y="48"/>
                  </a:lnTo>
                  <a:lnTo>
                    <a:pt x="172" y="45"/>
                  </a:lnTo>
                  <a:lnTo>
                    <a:pt x="162" y="42"/>
                  </a:lnTo>
                  <a:lnTo>
                    <a:pt x="149" y="40"/>
                  </a:lnTo>
                  <a:lnTo>
                    <a:pt x="136" y="38"/>
                  </a:lnTo>
                  <a:lnTo>
                    <a:pt x="121" y="37"/>
                  </a:lnTo>
                  <a:lnTo>
                    <a:pt x="106" y="37"/>
                  </a:lnTo>
                  <a:lnTo>
                    <a:pt x="88" y="39"/>
                  </a:lnTo>
                  <a:lnTo>
                    <a:pt x="71" y="44"/>
                  </a:lnTo>
                  <a:lnTo>
                    <a:pt x="54" y="49"/>
                  </a:lnTo>
                  <a:lnTo>
                    <a:pt x="35" y="57"/>
                  </a:lnTo>
                  <a:lnTo>
                    <a:pt x="18" y="6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30"/>
            <p:cNvSpPr>
              <a:spLocks/>
            </p:cNvSpPr>
            <p:nvPr/>
          </p:nvSpPr>
          <p:spPr bwMode="auto">
            <a:xfrm>
              <a:off x="3387" y="1790"/>
              <a:ext cx="38" cy="68"/>
            </a:xfrm>
            <a:custGeom>
              <a:avLst/>
              <a:gdLst>
                <a:gd name="T0" fmla="*/ 27 w 56"/>
                <a:gd name="T1" fmla="*/ 0 h 93"/>
                <a:gd name="T2" fmla="*/ 32 w 56"/>
                <a:gd name="T3" fmla="*/ 2 h 93"/>
                <a:gd name="T4" fmla="*/ 43 w 56"/>
                <a:gd name="T5" fmla="*/ 11 h 93"/>
                <a:gd name="T6" fmla="*/ 53 w 56"/>
                <a:gd name="T7" fmla="*/ 31 h 93"/>
                <a:gd name="T8" fmla="*/ 56 w 56"/>
                <a:gd name="T9" fmla="*/ 62 h 93"/>
                <a:gd name="T10" fmla="*/ 55 w 56"/>
                <a:gd name="T11" fmla="*/ 63 h 93"/>
                <a:gd name="T12" fmla="*/ 53 w 56"/>
                <a:gd name="T13" fmla="*/ 68 h 93"/>
                <a:gd name="T14" fmla="*/ 49 w 56"/>
                <a:gd name="T15" fmla="*/ 74 h 93"/>
                <a:gd name="T16" fmla="*/ 43 w 56"/>
                <a:gd name="T17" fmla="*/ 81 h 93"/>
                <a:gd name="T18" fmla="*/ 35 w 56"/>
                <a:gd name="T19" fmla="*/ 86 h 93"/>
                <a:gd name="T20" fmla="*/ 26 w 56"/>
                <a:gd name="T21" fmla="*/ 91 h 93"/>
                <a:gd name="T22" fmla="*/ 14 w 56"/>
                <a:gd name="T23" fmla="*/ 93 h 93"/>
                <a:gd name="T24" fmla="*/ 0 w 56"/>
                <a:gd name="T25" fmla="*/ 92 h 93"/>
                <a:gd name="T26" fmla="*/ 1 w 56"/>
                <a:gd name="T27" fmla="*/ 89 h 93"/>
                <a:gd name="T28" fmla="*/ 5 w 56"/>
                <a:gd name="T29" fmla="*/ 81 h 93"/>
                <a:gd name="T30" fmla="*/ 11 w 56"/>
                <a:gd name="T31" fmla="*/ 68 h 93"/>
                <a:gd name="T32" fmla="*/ 17 w 56"/>
                <a:gd name="T33" fmla="*/ 53 h 93"/>
                <a:gd name="T34" fmla="*/ 23 w 56"/>
                <a:gd name="T35" fmla="*/ 37 h 93"/>
                <a:gd name="T36" fmla="*/ 27 w 56"/>
                <a:gd name="T37" fmla="*/ 22 h 93"/>
                <a:gd name="T38" fmla="*/ 30 w 56"/>
                <a:gd name="T39" fmla="*/ 9 h 93"/>
                <a:gd name="T40" fmla="*/ 27 w 56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3">
                  <a:moveTo>
                    <a:pt x="27" y="0"/>
                  </a:moveTo>
                  <a:lnTo>
                    <a:pt x="32" y="2"/>
                  </a:lnTo>
                  <a:lnTo>
                    <a:pt x="43" y="11"/>
                  </a:lnTo>
                  <a:lnTo>
                    <a:pt x="53" y="31"/>
                  </a:lnTo>
                  <a:lnTo>
                    <a:pt x="56" y="62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49" y="74"/>
                  </a:lnTo>
                  <a:lnTo>
                    <a:pt x="43" y="81"/>
                  </a:lnTo>
                  <a:lnTo>
                    <a:pt x="35" y="86"/>
                  </a:lnTo>
                  <a:lnTo>
                    <a:pt x="26" y="91"/>
                  </a:lnTo>
                  <a:lnTo>
                    <a:pt x="14" y="93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5" y="81"/>
                  </a:lnTo>
                  <a:lnTo>
                    <a:pt x="11" y="68"/>
                  </a:lnTo>
                  <a:lnTo>
                    <a:pt x="17" y="53"/>
                  </a:lnTo>
                  <a:lnTo>
                    <a:pt x="23" y="37"/>
                  </a:lnTo>
                  <a:lnTo>
                    <a:pt x="27" y="22"/>
                  </a:lnTo>
                  <a:lnTo>
                    <a:pt x="30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2108" y="1617"/>
              <a:ext cx="34" cy="59"/>
            </a:xfrm>
            <a:custGeom>
              <a:avLst/>
              <a:gdLst>
                <a:gd name="T0" fmla="*/ 25 w 51"/>
                <a:gd name="T1" fmla="*/ 0 h 83"/>
                <a:gd name="T2" fmla="*/ 30 w 51"/>
                <a:gd name="T3" fmla="*/ 2 h 83"/>
                <a:gd name="T4" fmla="*/ 39 w 51"/>
                <a:gd name="T5" fmla="*/ 10 h 83"/>
                <a:gd name="T6" fmla="*/ 49 w 51"/>
                <a:gd name="T7" fmla="*/ 28 h 83"/>
                <a:gd name="T8" fmla="*/ 51 w 51"/>
                <a:gd name="T9" fmla="*/ 55 h 83"/>
                <a:gd name="T10" fmla="*/ 50 w 51"/>
                <a:gd name="T11" fmla="*/ 56 h 83"/>
                <a:gd name="T12" fmla="*/ 49 w 51"/>
                <a:gd name="T13" fmla="*/ 60 h 83"/>
                <a:gd name="T14" fmla="*/ 45 w 51"/>
                <a:gd name="T15" fmla="*/ 66 h 83"/>
                <a:gd name="T16" fmla="*/ 39 w 51"/>
                <a:gd name="T17" fmla="*/ 71 h 83"/>
                <a:gd name="T18" fmla="*/ 32 w 51"/>
                <a:gd name="T19" fmla="*/ 76 h 83"/>
                <a:gd name="T20" fmla="*/ 24 w 51"/>
                <a:gd name="T21" fmla="*/ 81 h 83"/>
                <a:gd name="T22" fmla="*/ 13 w 51"/>
                <a:gd name="T23" fmla="*/ 83 h 83"/>
                <a:gd name="T24" fmla="*/ 0 w 51"/>
                <a:gd name="T25" fmla="*/ 82 h 83"/>
                <a:gd name="T26" fmla="*/ 5 w 51"/>
                <a:gd name="T27" fmla="*/ 71 h 83"/>
                <a:gd name="T28" fmla="*/ 16 w 51"/>
                <a:gd name="T29" fmla="*/ 46 h 83"/>
                <a:gd name="T30" fmla="*/ 25 w 51"/>
                <a:gd name="T31" fmla="*/ 20 h 83"/>
                <a:gd name="T32" fmla="*/ 25 w 51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3">
                  <a:moveTo>
                    <a:pt x="25" y="0"/>
                  </a:moveTo>
                  <a:lnTo>
                    <a:pt x="30" y="2"/>
                  </a:lnTo>
                  <a:lnTo>
                    <a:pt x="39" y="10"/>
                  </a:lnTo>
                  <a:lnTo>
                    <a:pt x="49" y="28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60"/>
                  </a:lnTo>
                  <a:lnTo>
                    <a:pt x="45" y="66"/>
                  </a:lnTo>
                  <a:lnTo>
                    <a:pt x="39" y="71"/>
                  </a:lnTo>
                  <a:lnTo>
                    <a:pt x="32" y="76"/>
                  </a:lnTo>
                  <a:lnTo>
                    <a:pt x="24" y="81"/>
                  </a:lnTo>
                  <a:lnTo>
                    <a:pt x="13" y="83"/>
                  </a:lnTo>
                  <a:lnTo>
                    <a:pt x="0" y="82"/>
                  </a:lnTo>
                  <a:lnTo>
                    <a:pt x="5" y="71"/>
                  </a:lnTo>
                  <a:lnTo>
                    <a:pt x="16" y="46"/>
                  </a:lnTo>
                  <a:lnTo>
                    <a:pt x="25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3137" y="1928"/>
              <a:ext cx="103" cy="117"/>
            </a:xfrm>
            <a:custGeom>
              <a:avLst/>
              <a:gdLst>
                <a:gd name="T0" fmla="*/ 0 w 156"/>
                <a:gd name="T1" fmla="*/ 25 h 164"/>
                <a:gd name="T2" fmla="*/ 6 w 156"/>
                <a:gd name="T3" fmla="*/ 27 h 164"/>
                <a:gd name="T4" fmla="*/ 20 w 156"/>
                <a:gd name="T5" fmla="*/ 31 h 164"/>
                <a:gd name="T6" fmla="*/ 41 w 156"/>
                <a:gd name="T7" fmla="*/ 40 h 164"/>
                <a:gd name="T8" fmla="*/ 66 w 156"/>
                <a:gd name="T9" fmla="*/ 53 h 164"/>
                <a:gd name="T10" fmla="*/ 92 w 156"/>
                <a:gd name="T11" fmla="*/ 71 h 164"/>
                <a:gd name="T12" fmla="*/ 117 w 156"/>
                <a:gd name="T13" fmla="*/ 96 h 164"/>
                <a:gd name="T14" fmla="*/ 137 w 156"/>
                <a:gd name="T15" fmla="*/ 127 h 164"/>
                <a:gd name="T16" fmla="*/ 152 w 156"/>
                <a:gd name="T17" fmla="*/ 164 h 164"/>
                <a:gd name="T18" fmla="*/ 153 w 156"/>
                <a:gd name="T19" fmla="*/ 160 h 164"/>
                <a:gd name="T20" fmla="*/ 155 w 156"/>
                <a:gd name="T21" fmla="*/ 152 h 164"/>
                <a:gd name="T22" fmla="*/ 156 w 156"/>
                <a:gd name="T23" fmla="*/ 138 h 164"/>
                <a:gd name="T24" fmla="*/ 156 w 156"/>
                <a:gd name="T25" fmla="*/ 120 h 164"/>
                <a:gd name="T26" fmla="*/ 153 w 156"/>
                <a:gd name="T27" fmla="*/ 99 h 164"/>
                <a:gd name="T28" fmla="*/ 146 w 156"/>
                <a:gd name="T29" fmla="*/ 74 h 164"/>
                <a:gd name="T30" fmla="*/ 136 w 156"/>
                <a:gd name="T31" fmla="*/ 47 h 164"/>
                <a:gd name="T32" fmla="*/ 120 w 156"/>
                <a:gd name="T33" fmla="*/ 20 h 164"/>
                <a:gd name="T34" fmla="*/ 118 w 156"/>
                <a:gd name="T35" fmla="*/ 17 h 164"/>
                <a:gd name="T36" fmla="*/ 110 w 156"/>
                <a:gd name="T37" fmla="*/ 13 h 164"/>
                <a:gd name="T38" fmla="*/ 98 w 156"/>
                <a:gd name="T39" fmla="*/ 7 h 164"/>
                <a:gd name="T40" fmla="*/ 82 w 156"/>
                <a:gd name="T41" fmla="*/ 2 h 164"/>
                <a:gd name="T42" fmla="*/ 64 w 156"/>
                <a:gd name="T43" fmla="*/ 0 h 164"/>
                <a:gd name="T44" fmla="*/ 44 w 156"/>
                <a:gd name="T45" fmla="*/ 1 h 164"/>
                <a:gd name="T46" fmla="*/ 22 w 156"/>
                <a:gd name="T47" fmla="*/ 9 h 164"/>
                <a:gd name="T48" fmla="*/ 0 w 156"/>
                <a:gd name="T49" fmla="*/ 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64">
                  <a:moveTo>
                    <a:pt x="0" y="25"/>
                  </a:moveTo>
                  <a:lnTo>
                    <a:pt x="6" y="27"/>
                  </a:lnTo>
                  <a:lnTo>
                    <a:pt x="20" y="31"/>
                  </a:lnTo>
                  <a:lnTo>
                    <a:pt x="41" y="40"/>
                  </a:lnTo>
                  <a:lnTo>
                    <a:pt x="66" y="53"/>
                  </a:lnTo>
                  <a:lnTo>
                    <a:pt x="92" y="71"/>
                  </a:lnTo>
                  <a:lnTo>
                    <a:pt x="117" y="96"/>
                  </a:lnTo>
                  <a:lnTo>
                    <a:pt x="137" y="127"/>
                  </a:lnTo>
                  <a:lnTo>
                    <a:pt x="152" y="164"/>
                  </a:lnTo>
                  <a:lnTo>
                    <a:pt x="153" y="160"/>
                  </a:lnTo>
                  <a:lnTo>
                    <a:pt x="155" y="152"/>
                  </a:lnTo>
                  <a:lnTo>
                    <a:pt x="156" y="138"/>
                  </a:lnTo>
                  <a:lnTo>
                    <a:pt x="156" y="120"/>
                  </a:lnTo>
                  <a:lnTo>
                    <a:pt x="153" y="99"/>
                  </a:lnTo>
                  <a:lnTo>
                    <a:pt x="146" y="74"/>
                  </a:lnTo>
                  <a:lnTo>
                    <a:pt x="136" y="47"/>
                  </a:lnTo>
                  <a:lnTo>
                    <a:pt x="120" y="20"/>
                  </a:lnTo>
                  <a:lnTo>
                    <a:pt x="118" y="17"/>
                  </a:lnTo>
                  <a:lnTo>
                    <a:pt x="110" y="13"/>
                  </a:lnTo>
                  <a:lnTo>
                    <a:pt x="98" y="7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4" y="1"/>
                  </a:lnTo>
                  <a:lnTo>
                    <a:pt x="22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2290" y="1821"/>
              <a:ext cx="66" cy="105"/>
            </a:xfrm>
            <a:custGeom>
              <a:avLst/>
              <a:gdLst>
                <a:gd name="T0" fmla="*/ 0 w 100"/>
                <a:gd name="T1" fmla="*/ 0 h 144"/>
                <a:gd name="T2" fmla="*/ 4 w 100"/>
                <a:gd name="T3" fmla="*/ 3 h 144"/>
                <a:gd name="T4" fmla="*/ 12 w 100"/>
                <a:gd name="T5" fmla="*/ 14 h 144"/>
                <a:gd name="T6" fmla="*/ 22 w 100"/>
                <a:gd name="T7" fmla="*/ 31 h 144"/>
                <a:gd name="T8" fmla="*/ 32 w 100"/>
                <a:gd name="T9" fmla="*/ 50 h 144"/>
                <a:gd name="T10" fmla="*/ 40 w 100"/>
                <a:gd name="T11" fmla="*/ 73 h 144"/>
                <a:gd name="T12" fmla="*/ 44 w 100"/>
                <a:gd name="T13" fmla="*/ 97 h 144"/>
                <a:gd name="T14" fmla="*/ 38 w 100"/>
                <a:gd name="T15" fmla="*/ 122 h 144"/>
                <a:gd name="T16" fmla="*/ 23 w 100"/>
                <a:gd name="T17" fmla="*/ 144 h 144"/>
                <a:gd name="T18" fmla="*/ 25 w 100"/>
                <a:gd name="T19" fmla="*/ 142 h 144"/>
                <a:gd name="T20" fmla="*/ 34 w 100"/>
                <a:gd name="T21" fmla="*/ 141 h 144"/>
                <a:gd name="T22" fmla="*/ 44 w 100"/>
                <a:gd name="T23" fmla="*/ 137 h 144"/>
                <a:gd name="T24" fmla="*/ 57 w 100"/>
                <a:gd name="T25" fmla="*/ 131 h 144"/>
                <a:gd name="T26" fmla="*/ 70 w 100"/>
                <a:gd name="T27" fmla="*/ 122 h 144"/>
                <a:gd name="T28" fmla="*/ 82 w 100"/>
                <a:gd name="T29" fmla="*/ 109 h 144"/>
                <a:gd name="T30" fmla="*/ 93 w 100"/>
                <a:gd name="T31" fmla="*/ 93 h 144"/>
                <a:gd name="T32" fmla="*/ 100 w 100"/>
                <a:gd name="T33" fmla="*/ 73 h 144"/>
                <a:gd name="T34" fmla="*/ 99 w 100"/>
                <a:gd name="T35" fmla="*/ 71 h 144"/>
                <a:gd name="T36" fmla="*/ 97 w 100"/>
                <a:gd name="T37" fmla="*/ 64 h 144"/>
                <a:gd name="T38" fmla="*/ 91 w 100"/>
                <a:gd name="T39" fmla="*/ 55 h 144"/>
                <a:gd name="T40" fmla="*/ 82 w 100"/>
                <a:gd name="T41" fmla="*/ 43 h 144"/>
                <a:gd name="T42" fmla="*/ 69 w 100"/>
                <a:gd name="T43" fmla="*/ 31 h 144"/>
                <a:gd name="T44" fmla="*/ 52 w 100"/>
                <a:gd name="T45" fmla="*/ 18 h 144"/>
                <a:gd name="T46" fmla="*/ 29 w 100"/>
                <a:gd name="T47" fmla="*/ 8 h 144"/>
                <a:gd name="T48" fmla="*/ 0 w 100"/>
                <a:gd name="T4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44">
                  <a:moveTo>
                    <a:pt x="0" y="0"/>
                  </a:moveTo>
                  <a:lnTo>
                    <a:pt x="4" y="3"/>
                  </a:lnTo>
                  <a:lnTo>
                    <a:pt x="12" y="14"/>
                  </a:lnTo>
                  <a:lnTo>
                    <a:pt x="22" y="31"/>
                  </a:lnTo>
                  <a:lnTo>
                    <a:pt x="32" y="50"/>
                  </a:lnTo>
                  <a:lnTo>
                    <a:pt x="40" y="73"/>
                  </a:lnTo>
                  <a:lnTo>
                    <a:pt x="44" y="97"/>
                  </a:lnTo>
                  <a:lnTo>
                    <a:pt x="38" y="122"/>
                  </a:lnTo>
                  <a:lnTo>
                    <a:pt x="23" y="144"/>
                  </a:lnTo>
                  <a:lnTo>
                    <a:pt x="25" y="142"/>
                  </a:lnTo>
                  <a:lnTo>
                    <a:pt x="34" y="141"/>
                  </a:lnTo>
                  <a:lnTo>
                    <a:pt x="44" y="137"/>
                  </a:lnTo>
                  <a:lnTo>
                    <a:pt x="57" y="131"/>
                  </a:lnTo>
                  <a:lnTo>
                    <a:pt x="70" y="122"/>
                  </a:lnTo>
                  <a:lnTo>
                    <a:pt x="82" y="109"/>
                  </a:lnTo>
                  <a:lnTo>
                    <a:pt x="93" y="93"/>
                  </a:lnTo>
                  <a:lnTo>
                    <a:pt x="100" y="73"/>
                  </a:lnTo>
                  <a:lnTo>
                    <a:pt x="99" y="71"/>
                  </a:lnTo>
                  <a:lnTo>
                    <a:pt x="97" y="64"/>
                  </a:lnTo>
                  <a:lnTo>
                    <a:pt x="91" y="55"/>
                  </a:lnTo>
                  <a:lnTo>
                    <a:pt x="82" y="43"/>
                  </a:lnTo>
                  <a:lnTo>
                    <a:pt x="69" y="31"/>
                  </a:lnTo>
                  <a:lnTo>
                    <a:pt x="52" y="18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2164" y="1842"/>
              <a:ext cx="116" cy="90"/>
            </a:xfrm>
            <a:custGeom>
              <a:avLst/>
              <a:gdLst>
                <a:gd name="T0" fmla="*/ 124 w 174"/>
                <a:gd name="T1" fmla="*/ 0 h 127"/>
                <a:gd name="T2" fmla="*/ 118 w 174"/>
                <a:gd name="T3" fmla="*/ 1 h 127"/>
                <a:gd name="T4" fmla="*/ 102 w 174"/>
                <a:gd name="T5" fmla="*/ 5 h 127"/>
                <a:gd name="T6" fmla="*/ 80 w 174"/>
                <a:gd name="T7" fmla="*/ 12 h 127"/>
                <a:gd name="T8" fmla="*/ 55 w 174"/>
                <a:gd name="T9" fmla="*/ 20 h 127"/>
                <a:gd name="T10" fmla="*/ 30 w 174"/>
                <a:gd name="T11" fmla="*/ 32 h 127"/>
                <a:gd name="T12" fmla="*/ 12 w 174"/>
                <a:gd name="T13" fmla="*/ 47 h 127"/>
                <a:gd name="T14" fmla="*/ 0 w 174"/>
                <a:gd name="T15" fmla="*/ 67 h 127"/>
                <a:gd name="T16" fmla="*/ 0 w 174"/>
                <a:gd name="T17" fmla="*/ 89 h 127"/>
                <a:gd name="T18" fmla="*/ 2 w 174"/>
                <a:gd name="T19" fmla="*/ 90 h 127"/>
                <a:gd name="T20" fmla="*/ 7 w 174"/>
                <a:gd name="T21" fmla="*/ 95 h 127"/>
                <a:gd name="T22" fmla="*/ 17 w 174"/>
                <a:gd name="T23" fmla="*/ 102 h 127"/>
                <a:gd name="T24" fmla="*/ 31 w 174"/>
                <a:gd name="T25" fmla="*/ 109 h 127"/>
                <a:gd name="T26" fmla="*/ 52 w 174"/>
                <a:gd name="T27" fmla="*/ 115 h 127"/>
                <a:gd name="T28" fmla="*/ 81 w 174"/>
                <a:gd name="T29" fmla="*/ 122 h 127"/>
                <a:gd name="T30" fmla="*/ 117 w 174"/>
                <a:gd name="T31" fmla="*/ 126 h 127"/>
                <a:gd name="T32" fmla="*/ 163 w 174"/>
                <a:gd name="T33" fmla="*/ 127 h 127"/>
                <a:gd name="T34" fmla="*/ 164 w 174"/>
                <a:gd name="T35" fmla="*/ 123 h 127"/>
                <a:gd name="T36" fmla="*/ 169 w 174"/>
                <a:gd name="T37" fmla="*/ 115 h 127"/>
                <a:gd name="T38" fmla="*/ 172 w 174"/>
                <a:gd name="T39" fmla="*/ 102 h 127"/>
                <a:gd name="T40" fmla="*/ 174 w 174"/>
                <a:gd name="T41" fmla="*/ 84 h 127"/>
                <a:gd name="T42" fmla="*/ 172 w 174"/>
                <a:gd name="T43" fmla="*/ 65 h 127"/>
                <a:gd name="T44" fmla="*/ 165 w 174"/>
                <a:gd name="T45" fmla="*/ 44 h 127"/>
                <a:gd name="T46" fmla="*/ 149 w 174"/>
                <a:gd name="T47" fmla="*/ 22 h 127"/>
                <a:gd name="T48" fmla="*/ 124 w 174"/>
                <a:gd name="T4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7">
                  <a:moveTo>
                    <a:pt x="124" y="0"/>
                  </a:moveTo>
                  <a:lnTo>
                    <a:pt x="118" y="1"/>
                  </a:lnTo>
                  <a:lnTo>
                    <a:pt x="102" y="5"/>
                  </a:lnTo>
                  <a:lnTo>
                    <a:pt x="80" y="12"/>
                  </a:lnTo>
                  <a:lnTo>
                    <a:pt x="55" y="20"/>
                  </a:lnTo>
                  <a:lnTo>
                    <a:pt x="30" y="32"/>
                  </a:lnTo>
                  <a:lnTo>
                    <a:pt x="12" y="47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90"/>
                  </a:lnTo>
                  <a:lnTo>
                    <a:pt x="7" y="95"/>
                  </a:lnTo>
                  <a:lnTo>
                    <a:pt x="17" y="102"/>
                  </a:lnTo>
                  <a:lnTo>
                    <a:pt x="31" y="109"/>
                  </a:lnTo>
                  <a:lnTo>
                    <a:pt x="52" y="115"/>
                  </a:lnTo>
                  <a:lnTo>
                    <a:pt x="81" y="122"/>
                  </a:lnTo>
                  <a:lnTo>
                    <a:pt x="117" y="126"/>
                  </a:lnTo>
                  <a:lnTo>
                    <a:pt x="163" y="127"/>
                  </a:lnTo>
                  <a:lnTo>
                    <a:pt x="164" y="123"/>
                  </a:lnTo>
                  <a:lnTo>
                    <a:pt x="169" y="115"/>
                  </a:lnTo>
                  <a:lnTo>
                    <a:pt x="172" y="102"/>
                  </a:lnTo>
                  <a:lnTo>
                    <a:pt x="174" y="84"/>
                  </a:lnTo>
                  <a:lnTo>
                    <a:pt x="172" y="65"/>
                  </a:lnTo>
                  <a:lnTo>
                    <a:pt x="165" y="44"/>
                  </a:lnTo>
                  <a:lnTo>
                    <a:pt x="149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2180" y="1858"/>
              <a:ext cx="64" cy="37"/>
            </a:xfrm>
            <a:custGeom>
              <a:avLst/>
              <a:gdLst>
                <a:gd name="T0" fmla="*/ 0 w 96"/>
                <a:gd name="T1" fmla="*/ 53 h 53"/>
                <a:gd name="T2" fmla="*/ 2 w 96"/>
                <a:gd name="T3" fmla="*/ 51 h 53"/>
                <a:gd name="T4" fmla="*/ 5 w 96"/>
                <a:gd name="T5" fmla="*/ 45 h 53"/>
                <a:gd name="T6" fmla="*/ 11 w 96"/>
                <a:gd name="T7" fmla="*/ 37 h 53"/>
                <a:gd name="T8" fmla="*/ 19 w 96"/>
                <a:gd name="T9" fmla="*/ 27 h 53"/>
                <a:gd name="T10" fmla="*/ 32 w 96"/>
                <a:gd name="T11" fmla="*/ 17 h 53"/>
                <a:gd name="T12" fmla="*/ 49 w 96"/>
                <a:gd name="T13" fmla="*/ 9 h 53"/>
                <a:gd name="T14" fmla="*/ 70 w 96"/>
                <a:gd name="T15" fmla="*/ 2 h 53"/>
                <a:gd name="T16" fmla="*/ 96 w 96"/>
                <a:gd name="T17" fmla="*/ 0 h 53"/>
                <a:gd name="T18" fmla="*/ 0 w 9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3">
                  <a:moveTo>
                    <a:pt x="0" y="53"/>
                  </a:moveTo>
                  <a:lnTo>
                    <a:pt x="2" y="51"/>
                  </a:lnTo>
                  <a:lnTo>
                    <a:pt x="5" y="45"/>
                  </a:lnTo>
                  <a:lnTo>
                    <a:pt x="11" y="37"/>
                  </a:lnTo>
                  <a:lnTo>
                    <a:pt x="19" y="27"/>
                  </a:lnTo>
                  <a:lnTo>
                    <a:pt x="32" y="17"/>
                  </a:lnTo>
                  <a:lnTo>
                    <a:pt x="49" y="9"/>
                  </a:lnTo>
                  <a:lnTo>
                    <a:pt x="70" y="2"/>
                  </a:lnTo>
                  <a:lnTo>
                    <a:pt x="96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2136" y="1770"/>
              <a:ext cx="108" cy="24"/>
            </a:xfrm>
            <a:custGeom>
              <a:avLst/>
              <a:gdLst>
                <a:gd name="T0" fmla="*/ 0 w 160"/>
                <a:gd name="T1" fmla="*/ 0 h 35"/>
                <a:gd name="T2" fmla="*/ 2 w 160"/>
                <a:gd name="T3" fmla="*/ 4 h 35"/>
                <a:gd name="T4" fmla="*/ 10 w 160"/>
                <a:gd name="T5" fmla="*/ 10 h 35"/>
                <a:gd name="T6" fmla="*/ 24 w 160"/>
                <a:gd name="T7" fmla="*/ 20 h 35"/>
                <a:gd name="T8" fmla="*/ 41 w 160"/>
                <a:gd name="T9" fmla="*/ 29 h 35"/>
                <a:gd name="T10" fmla="*/ 64 w 160"/>
                <a:gd name="T11" fmla="*/ 35 h 35"/>
                <a:gd name="T12" fmla="*/ 92 w 160"/>
                <a:gd name="T13" fmla="*/ 35 h 35"/>
                <a:gd name="T14" fmla="*/ 123 w 160"/>
                <a:gd name="T15" fmla="*/ 27 h 35"/>
                <a:gd name="T16" fmla="*/ 160 w 160"/>
                <a:gd name="T17" fmla="*/ 7 h 35"/>
                <a:gd name="T18" fmla="*/ 0 w 16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5">
                  <a:moveTo>
                    <a:pt x="0" y="0"/>
                  </a:moveTo>
                  <a:lnTo>
                    <a:pt x="2" y="4"/>
                  </a:lnTo>
                  <a:lnTo>
                    <a:pt x="10" y="10"/>
                  </a:lnTo>
                  <a:lnTo>
                    <a:pt x="24" y="20"/>
                  </a:lnTo>
                  <a:lnTo>
                    <a:pt x="41" y="29"/>
                  </a:lnTo>
                  <a:lnTo>
                    <a:pt x="64" y="35"/>
                  </a:lnTo>
                  <a:lnTo>
                    <a:pt x="92" y="35"/>
                  </a:lnTo>
                  <a:lnTo>
                    <a:pt x="123" y="27"/>
                  </a:lnTo>
                  <a:lnTo>
                    <a:pt x="16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3018" y="1207"/>
              <a:ext cx="68" cy="121"/>
            </a:xfrm>
            <a:custGeom>
              <a:avLst/>
              <a:gdLst>
                <a:gd name="T0" fmla="*/ 0 w 102"/>
                <a:gd name="T1" fmla="*/ 163 h 169"/>
                <a:gd name="T2" fmla="*/ 79 w 102"/>
                <a:gd name="T3" fmla="*/ 169 h 169"/>
                <a:gd name="T4" fmla="*/ 102 w 102"/>
                <a:gd name="T5" fmla="*/ 0 h 169"/>
                <a:gd name="T6" fmla="*/ 0 w 102"/>
                <a:gd name="T7" fmla="*/ 16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69">
                  <a:moveTo>
                    <a:pt x="0" y="163"/>
                  </a:moveTo>
                  <a:lnTo>
                    <a:pt x="79" y="169"/>
                  </a:lnTo>
                  <a:lnTo>
                    <a:pt x="102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3173" y="2175"/>
              <a:ext cx="346" cy="80"/>
            </a:xfrm>
            <a:custGeom>
              <a:avLst/>
              <a:gdLst>
                <a:gd name="T0" fmla="*/ 518 w 519"/>
                <a:gd name="T1" fmla="*/ 35 h 110"/>
                <a:gd name="T2" fmla="*/ 507 w 519"/>
                <a:gd name="T3" fmla="*/ 40 h 110"/>
                <a:gd name="T4" fmla="*/ 487 w 519"/>
                <a:gd name="T5" fmla="*/ 48 h 110"/>
                <a:gd name="T6" fmla="*/ 458 w 519"/>
                <a:gd name="T7" fmla="*/ 55 h 110"/>
                <a:gd name="T8" fmla="*/ 421 w 519"/>
                <a:gd name="T9" fmla="*/ 58 h 110"/>
                <a:gd name="T10" fmla="*/ 377 w 519"/>
                <a:gd name="T11" fmla="*/ 56 h 110"/>
                <a:gd name="T12" fmla="*/ 326 w 519"/>
                <a:gd name="T13" fmla="*/ 43 h 110"/>
                <a:gd name="T14" fmla="*/ 271 w 519"/>
                <a:gd name="T15" fmla="*/ 18 h 110"/>
                <a:gd name="T16" fmla="*/ 241 w 519"/>
                <a:gd name="T17" fmla="*/ 1 h 110"/>
                <a:gd name="T18" fmla="*/ 230 w 519"/>
                <a:gd name="T19" fmla="*/ 11 h 110"/>
                <a:gd name="T20" fmla="*/ 199 w 519"/>
                <a:gd name="T21" fmla="*/ 23 h 110"/>
                <a:gd name="T22" fmla="*/ 140 w 519"/>
                <a:gd name="T23" fmla="*/ 27 h 110"/>
                <a:gd name="T24" fmla="*/ 101 w 519"/>
                <a:gd name="T25" fmla="*/ 25 h 110"/>
                <a:gd name="T26" fmla="*/ 120 w 519"/>
                <a:gd name="T27" fmla="*/ 35 h 110"/>
                <a:gd name="T28" fmla="*/ 162 w 519"/>
                <a:gd name="T29" fmla="*/ 47 h 110"/>
                <a:gd name="T30" fmla="*/ 227 w 519"/>
                <a:gd name="T31" fmla="*/ 53 h 110"/>
                <a:gd name="T32" fmla="*/ 269 w 519"/>
                <a:gd name="T33" fmla="*/ 50 h 110"/>
                <a:gd name="T34" fmla="*/ 268 w 519"/>
                <a:gd name="T35" fmla="*/ 54 h 110"/>
                <a:gd name="T36" fmla="*/ 263 w 519"/>
                <a:gd name="T37" fmla="*/ 60 h 110"/>
                <a:gd name="T38" fmla="*/ 250 w 519"/>
                <a:gd name="T39" fmla="*/ 65 h 110"/>
                <a:gd name="T40" fmla="*/ 226 w 519"/>
                <a:gd name="T41" fmla="*/ 71 h 110"/>
                <a:gd name="T42" fmla="*/ 187 w 519"/>
                <a:gd name="T43" fmla="*/ 76 h 110"/>
                <a:gd name="T44" fmla="*/ 129 w 519"/>
                <a:gd name="T45" fmla="*/ 77 h 110"/>
                <a:gd name="T46" fmla="*/ 50 w 519"/>
                <a:gd name="T47" fmla="*/ 73 h 110"/>
                <a:gd name="T48" fmla="*/ 5 w 519"/>
                <a:gd name="T49" fmla="*/ 71 h 110"/>
                <a:gd name="T50" fmla="*/ 38 w 519"/>
                <a:gd name="T51" fmla="*/ 79 h 110"/>
                <a:gd name="T52" fmla="*/ 96 w 519"/>
                <a:gd name="T53" fmla="*/ 92 h 110"/>
                <a:gd name="T54" fmla="*/ 172 w 519"/>
                <a:gd name="T55" fmla="*/ 103 h 110"/>
                <a:gd name="T56" fmla="*/ 257 w 519"/>
                <a:gd name="T57" fmla="*/ 110 h 110"/>
                <a:gd name="T58" fmla="*/ 345 w 519"/>
                <a:gd name="T59" fmla="*/ 108 h 110"/>
                <a:gd name="T60" fmla="*/ 426 w 519"/>
                <a:gd name="T61" fmla="*/ 92 h 110"/>
                <a:gd name="T62" fmla="*/ 493 w 519"/>
                <a:gd name="T6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9" h="110">
                  <a:moveTo>
                    <a:pt x="519" y="34"/>
                  </a:moveTo>
                  <a:lnTo>
                    <a:pt x="518" y="35"/>
                  </a:lnTo>
                  <a:lnTo>
                    <a:pt x="513" y="38"/>
                  </a:lnTo>
                  <a:lnTo>
                    <a:pt x="507" y="40"/>
                  </a:lnTo>
                  <a:lnTo>
                    <a:pt x="498" y="45"/>
                  </a:lnTo>
                  <a:lnTo>
                    <a:pt x="487" y="48"/>
                  </a:lnTo>
                  <a:lnTo>
                    <a:pt x="473" y="52"/>
                  </a:lnTo>
                  <a:lnTo>
                    <a:pt x="458" y="55"/>
                  </a:lnTo>
                  <a:lnTo>
                    <a:pt x="441" y="57"/>
                  </a:lnTo>
                  <a:lnTo>
                    <a:pt x="421" y="58"/>
                  </a:lnTo>
                  <a:lnTo>
                    <a:pt x="400" y="58"/>
                  </a:lnTo>
                  <a:lnTo>
                    <a:pt x="377" y="56"/>
                  </a:lnTo>
                  <a:lnTo>
                    <a:pt x="353" y="50"/>
                  </a:lnTo>
                  <a:lnTo>
                    <a:pt x="326" y="43"/>
                  </a:lnTo>
                  <a:lnTo>
                    <a:pt x="300" y="32"/>
                  </a:lnTo>
                  <a:lnTo>
                    <a:pt x="271" y="18"/>
                  </a:lnTo>
                  <a:lnTo>
                    <a:pt x="242" y="0"/>
                  </a:lnTo>
                  <a:lnTo>
                    <a:pt x="241" y="1"/>
                  </a:lnTo>
                  <a:lnTo>
                    <a:pt x="238" y="5"/>
                  </a:lnTo>
                  <a:lnTo>
                    <a:pt x="230" y="11"/>
                  </a:lnTo>
                  <a:lnTo>
                    <a:pt x="217" y="17"/>
                  </a:lnTo>
                  <a:lnTo>
                    <a:pt x="199" y="23"/>
                  </a:lnTo>
                  <a:lnTo>
                    <a:pt x="173" y="26"/>
                  </a:lnTo>
                  <a:lnTo>
                    <a:pt x="140" y="27"/>
                  </a:lnTo>
                  <a:lnTo>
                    <a:pt x="98" y="24"/>
                  </a:lnTo>
                  <a:lnTo>
                    <a:pt x="101" y="25"/>
                  </a:lnTo>
                  <a:lnTo>
                    <a:pt x="109" y="30"/>
                  </a:lnTo>
                  <a:lnTo>
                    <a:pt x="120" y="35"/>
                  </a:lnTo>
                  <a:lnTo>
                    <a:pt x="139" y="41"/>
                  </a:lnTo>
                  <a:lnTo>
                    <a:pt x="162" y="47"/>
                  </a:lnTo>
                  <a:lnTo>
                    <a:pt x="192" y="50"/>
                  </a:lnTo>
                  <a:lnTo>
                    <a:pt x="227" y="53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68" y="54"/>
                  </a:lnTo>
                  <a:lnTo>
                    <a:pt x="267" y="56"/>
                  </a:lnTo>
                  <a:lnTo>
                    <a:pt x="263" y="60"/>
                  </a:lnTo>
                  <a:lnTo>
                    <a:pt x="259" y="63"/>
                  </a:lnTo>
                  <a:lnTo>
                    <a:pt x="250" y="65"/>
                  </a:lnTo>
                  <a:lnTo>
                    <a:pt x="240" y="69"/>
                  </a:lnTo>
                  <a:lnTo>
                    <a:pt x="226" y="71"/>
                  </a:lnTo>
                  <a:lnTo>
                    <a:pt x="209" y="73"/>
                  </a:lnTo>
                  <a:lnTo>
                    <a:pt x="187" y="76"/>
                  </a:lnTo>
                  <a:lnTo>
                    <a:pt x="161" y="77"/>
                  </a:lnTo>
                  <a:lnTo>
                    <a:pt x="129" y="77"/>
                  </a:lnTo>
                  <a:lnTo>
                    <a:pt x="93" y="76"/>
                  </a:lnTo>
                  <a:lnTo>
                    <a:pt x="50" y="73"/>
                  </a:lnTo>
                  <a:lnTo>
                    <a:pt x="0" y="70"/>
                  </a:lnTo>
                  <a:lnTo>
                    <a:pt x="5" y="71"/>
                  </a:lnTo>
                  <a:lnTo>
                    <a:pt x="18" y="75"/>
                  </a:lnTo>
                  <a:lnTo>
                    <a:pt x="38" y="79"/>
                  </a:lnTo>
                  <a:lnTo>
                    <a:pt x="65" y="85"/>
                  </a:lnTo>
                  <a:lnTo>
                    <a:pt x="96" y="92"/>
                  </a:lnTo>
                  <a:lnTo>
                    <a:pt x="133" y="98"/>
                  </a:lnTo>
                  <a:lnTo>
                    <a:pt x="172" y="103"/>
                  </a:lnTo>
                  <a:lnTo>
                    <a:pt x="215" y="107"/>
                  </a:lnTo>
                  <a:lnTo>
                    <a:pt x="257" y="110"/>
                  </a:lnTo>
                  <a:lnTo>
                    <a:pt x="301" y="110"/>
                  </a:lnTo>
                  <a:lnTo>
                    <a:pt x="345" y="108"/>
                  </a:lnTo>
                  <a:lnTo>
                    <a:pt x="386" y="102"/>
                  </a:lnTo>
                  <a:lnTo>
                    <a:pt x="426" y="92"/>
                  </a:lnTo>
                  <a:lnTo>
                    <a:pt x="462" y="78"/>
                  </a:lnTo>
                  <a:lnTo>
                    <a:pt x="493" y="58"/>
                  </a:lnTo>
                  <a:lnTo>
                    <a:pt x="5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3084" y="2022"/>
              <a:ext cx="24" cy="67"/>
            </a:xfrm>
            <a:custGeom>
              <a:avLst/>
              <a:gdLst>
                <a:gd name="T0" fmla="*/ 35 w 35"/>
                <a:gd name="T1" fmla="*/ 0 h 95"/>
                <a:gd name="T2" fmla="*/ 33 w 35"/>
                <a:gd name="T3" fmla="*/ 0 h 95"/>
                <a:gd name="T4" fmla="*/ 25 w 35"/>
                <a:gd name="T5" fmla="*/ 2 h 95"/>
                <a:gd name="T6" fmla="*/ 17 w 35"/>
                <a:gd name="T7" fmla="*/ 6 h 95"/>
                <a:gd name="T8" fmla="*/ 8 w 35"/>
                <a:gd name="T9" fmla="*/ 13 h 95"/>
                <a:gd name="T10" fmla="*/ 2 w 35"/>
                <a:gd name="T11" fmla="*/ 23 h 95"/>
                <a:gd name="T12" fmla="*/ 0 w 35"/>
                <a:gd name="T13" fmla="*/ 41 h 95"/>
                <a:gd name="T14" fmla="*/ 5 w 35"/>
                <a:gd name="T15" fmla="*/ 64 h 95"/>
                <a:gd name="T16" fmla="*/ 19 w 35"/>
                <a:gd name="T17" fmla="*/ 95 h 95"/>
                <a:gd name="T18" fmla="*/ 35 w 35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5">
                  <a:moveTo>
                    <a:pt x="35" y="0"/>
                  </a:moveTo>
                  <a:lnTo>
                    <a:pt x="33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3"/>
                  </a:lnTo>
                  <a:lnTo>
                    <a:pt x="2" y="23"/>
                  </a:lnTo>
                  <a:lnTo>
                    <a:pt x="0" y="41"/>
                  </a:lnTo>
                  <a:lnTo>
                    <a:pt x="5" y="64"/>
                  </a:lnTo>
                  <a:lnTo>
                    <a:pt x="19" y="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3126" y="1440"/>
              <a:ext cx="122" cy="274"/>
            </a:xfrm>
            <a:custGeom>
              <a:avLst/>
              <a:gdLst>
                <a:gd name="T0" fmla="*/ 181 w 181"/>
                <a:gd name="T1" fmla="*/ 0 h 382"/>
                <a:gd name="T2" fmla="*/ 175 w 181"/>
                <a:gd name="T3" fmla="*/ 7 h 382"/>
                <a:gd name="T4" fmla="*/ 159 w 181"/>
                <a:gd name="T5" fmla="*/ 29 h 382"/>
                <a:gd name="T6" fmla="*/ 135 w 181"/>
                <a:gd name="T7" fmla="*/ 63 h 382"/>
                <a:gd name="T8" fmla="*/ 107 w 181"/>
                <a:gd name="T9" fmla="*/ 109 h 382"/>
                <a:gd name="T10" fmla="*/ 76 w 181"/>
                <a:gd name="T11" fmla="*/ 164 h 382"/>
                <a:gd name="T12" fmla="*/ 47 w 181"/>
                <a:gd name="T13" fmla="*/ 230 h 382"/>
                <a:gd name="T14" fmla="*/ 21 w 181"/>
                <a:gd name="T15" fmla="*/ 302 h 382"/>
                <a:gd name="T16" fmla="*/ 0 w 181"/>
                <a:gd name="T17" fmla="*/ 382 h 382"/>
                <a:gd name="T18" fmla="*/ 0 w 181"/>
                <a:gd name="T19" fmla="*/ 380 h 382"/>
                <a:gd name="T20" fmla="*/ 0 w 181"/>
                <a:gd name="T21" fmla="*/ 373 h 382"/>
                <a:gd name="T22" fmla="*/ 0 w 181"/>
                <a:gd name="T23" fmla="*/ 362 h 382"/>
                <a:gd name="T24" fmla="*/ 0 w 181"/>
                <a:gd name="T25" fmla="*/ 347 h 382"/>
                <a:gd name="T26" fmla="*/ 3 w 181"/>
                <a:gd name="T27" fmla="*/ 330 h 382"/>
                <a:gd name="T28" fmla="*/ 5 w 181"/>
                <a:gd name="T29" fmla="*/ 309 h 382"/>
                <a:gd name="T30" fmla="*/ 9 w 181"/>
                <a:gd name="T31" fmla="*/ 285 h 382"/>
                <a:gd name="T32" fmla="*/ 16 w 181"/>
                <a:gd name="T33" fmla="*/ 259 h 382"/>
                <a:gd name="T34" fmla="*/ 26 w 181"/>
                <a:gd name="T35" fmla="*/ 231 h 382"/>
                <a:gd name="T36" fmla="*/ 37 w 181"/>
                <a:gd name="T37" fmla="*/ 201 h 382"/>
                <a:gd name="T38" fmla="*/ 51 w 181"/>
                <a:gd name="T39" fmla="*/ 169 h 382"/>
                <a:gd name="T40" fmla="*/ 69 w 181"/>
                <a:gd name="T41" fmla="*/ 136 h 382"/>
                <a:gd name="T42" fmla="*/ 91 w 181"/>
                <a:gd name="T43" fmla="*/ 103 h 382"/>
                <a:gd name="T44" fmla="*/ 117 w 181"/>
                <a:gd name="T45" fmla="*/ 68 h 382"/>
                <a:gd name="T46" fmla="*/ 147 w 181"/>
                <a:gd name="T47" fmla="*/ 35 h 382"/>
                <a:gd name="T48" fmla="*/ 181 w 181"/>
                <a:gd name="T4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382">
                  <a:moveTo>
                    <a:pt x="181" y="0"/>
                  </a:moveTo>
                  <a:lnTo>
                    <a:pt x="175" y="7"/>
                  </a:lnTo>
                  <a:lnTo>
                    <a:pt x="159" y="29"/>
                  </a:lnTo>
                  <a:lnTo>
                    <a:pt x="135" y="63"/>
                  </a:lnTo>
                  <a:lnTo>
                    <a:pt x="107" y="109"/>
                  </a:lnTo>
                  <a:lnTo>
                    <a:pt x="76" y="164"/>
                  </a:lnTo>
                  <a:lnTo>
                    <a:pt x="47" y="230"/>
                  </a:lnTo>
                  <a:lnTo>
                    <a:pt x="21" y="302"/>
                  </a:lnTo>
                  <a:lnTo>
                    <a:pt x="0" y="382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3" y="330"/>
                  </a:lnTo>
                  <a:lnTo>
                    <a:pt x="5" y="309"/>
                  </a:lnTo>
                  <a:lnTo>
                    <a:pt x="9" y="285"/>
                  </a:lnTo>
                  <a:lnTo>
                    <a:pt x="16" y="259"/>
                  </a:lnTo>
                  <a:lnTo>
                    <a:pt x="26" y="231"/>
                  </a:lnTo>
                  <a:lnTo>
                    <a:pt x="37" y="201"/>
                  </a:lnTo>
                  <a:lnTo>
                    <a:pt x="51" y="169"/>
                  </a:lnTo>
                  <a:lnTo>
                    <a:pt x="69" y="136"/>
                  </a:lnTo>
                  <a:lnTo>
                    <a:pt x="91" y="103"/>
                  </a:lnTo>
                  <a:lnTo>
                    <a:pt x="117" y="68"/>
                  </a:lnTo>
                  <a:lnTo>
                    <a:pt x="147" y="3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1"/>
            <p:cNvSpPr>
              <a:spLocks/>
            </p:cNvSpPr>
            <p:nvPr/>
          </p:nvSpPr>
          <p:spPr bwMode="auto">
            <a:xfrm>
              <a:off x="2373" y="1762"/>
              <a:ext cx="351" cy="28"/>
            </a:xfrm>
            <a:custGeom>
              <a:avLst/>
              <a:gdLst>
                <a:gd name="T0" fmla="*/ 0 w 525"/>
                <a:gd name="T1" fmla="*/ 37 h 37"/>
                <a:gd name="T2" fmla="*/ 3 w 525"/>
                <a:gd name="T3" fmla="*/ 37 h 37"/>
                <a:gd name="T4" fmla="*/ 12 w 525"/>
                <a:gd name="T5" fmla="*/ 36 h 37"/>
                <a:gd name="T6" fmla="*/ 28 w 525"/>
                <a:gd name="T7" fmla="*/ 33 h 37"/>
                <a:gd name="T8" fmla="*/ 49 w 525"/>
                <a:gd name="T9" fmla="*/ 32 h 37"/>
                <a:gd name="T10" fmla="*/ 74 w 525"/>
                <a:gd name="T11" fmla="*/ 30 h 37"/>
                <a:gd name="T12" fmla="*/ 104 w 525"/>
                <a:gd name="T13" fmla="*/ 26 h 37"/>
                <a:gd name="T14" fmla="*/ 138 w 525"/>
                <a:gd name="T15" fmla="*/ 24 h 37"/>
                <a:gd name="T16" fmla="*/ 175 w 525"/>
                <a:gd name="T17" fmla="*/ 22 h 37"/>
                <a:gd name="T18" fmla="*/ 215 w 525"/>
                <a:gd name="T19" fmla="*/ 19 h 37"/>
                <a:gd name="T20" fmla="*/ 256 w 525"/>
                <a:gd name="T21" fmla="*/ 17 h 37"/>
                <a:gd name="T22" fmla="*/ 300 w 525"/>
                <a:gd name="T23" fmla="*/ 16 h 37"/>
                <a:gd name="T24" fmla="*/ 345 w 525"/>
                <a:gd name="T25" fmla="*/ 15 h 37"/>
                <a:gd name="T26" fmla="*/ 390 w 525"/>
                <a:gd name="T27" fmla="*/ 14 h 37"/>
                <a:gd name="T28" fmla="*/ 435 w 525"/>
                <a:gd name="T29" fmla="*/ 14 h 37"/>
                <a:gd name="T30" fmla="*/ 481 w 525"/>
                <a:gd name="T31" fmla="*/ 15 h 37"/>
                <a:gd name="T32" fmla="*/ 525 w 525"/>
                <a:gd name="T33" fmla="*/ 17 h 37"/>
                <a:gd name="T34" fmla="*/ 521 w 525"/>
                <a:gd name="T35" fmla="*/ 17 h 37"/>
                <a:gd name="T36" fmla="*/ 512 w 525"/>
                <a:gd name="T37" fmla="*/ 15 h 37"/>
                <a:gd name="T38" fmla="*/ 496 w 525"/>
                <a:gd name="T39" fmla="*/ 13 h 37"/>
                <a:gd name="T40" fmla="*/ 475 w 525"/>
                <a:gd name="T41" fmla="*/ 10 h 37"/>
                <a:gd name="T42" fmla="*/ 450 w 525"/>
                <a:gd name="T43" fmla="*/ 8 h 37"/>
                <a:gd name="T44" fmla="*/ 419 w 525"/>
                <a:gd name="T45" fmla="*/ 6 h 37"/>
                <a:gd name="T46" fmla="*/ 385 w 525"/>
                <a:gd name="T47" fmla="*/ 3 h 37"/>
                <a:gd name="T48" fmla="*/ 349 w 525"/>
                <a:gd name="T49" fmla="*/ 1 h 37"/>
                <a:gd name="T50" fmla="*/ 309 w 525"/>
                <a:gd name="T51" fmla="*/ 0 h 37"/>
                <a:gd name="T52" fmla="*/ 267 w 525"/>
                <a:gd name="T53" fmla="*/ 0 h 37"/>
                <a:gd name="T54" fmla="*/ 223 w 525"/>
                <a:gd name="T55" fmla="*/ 1 h 37"/>
                <a:gd name="T56" fmla="*/ 179 w 525"/>
                <a:gd name="T57" fmla="*/ 4 h 37"/>
                <a:gd name="T58" fmla="*/ 133 w 525"/>
                <a:gd name="T59" fmla="*/ 9 h 37"/>
                <a:gd name="T60" fmla="*/ 88 w 525"/>
                <a:gd name="T61" fmla="*/ 16 h 37"/>
                <a:gd name="T62" fmla="*/ 43 w 525"/>
                <a:gd name="T63" fmla="*/ 25 h 37"/>
                <a:gd name="T64" fmla="*/ 0 w 525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5" h="37">
                  <a:moveTo>
                    <a:pt x="0" y="37"/>
                  </a:moveTo>
                  <a:lnTo>
                    <a:pt x="3" y="37"/>
                  </a:lnTo>
                  <a:lnTo>
                    <a:pt x="12" y="36"/>
                  </a:lnTo>
                  <a:lnTo>
                    <a:pt x="28" y="33"/>
                  </a:lnTo>
                  <a:lnTo>
                    <a:pt x="49" y="32"/>
                  </a:lnTo>
                  <a:lnTo>
                    <a:pt x="74" y="30"/>
                  </a:lnTo>
                  <a:lnTo>
                    <a:pt x="104" y="26"/>
                  </a:lnTo>
                  <a:lnTo>
                    <a:pt x="138" y="24"/>
                  </a:lnTo>
                  <a:lnTo>
                    <a:pt x="175" y="22"/>
                  </a:lnTo>
                  <a:lnTo>
                    <a:pt x="215" y="19"/>
                  </a:lnTo>
                  <a:lnTo>
                    <a:pt x="256" y="17"/>
                  </a:lnTo>
                  <a:lnTo>
                    <a:pt x="300" y="16"/>
                  </a:lnTo>
                  <a:lnTo>
                    <a:pt x="345" y="15"/>
                  </a:lnTo>
                  <a:lnTo>
                    <a:pt x="390" y="14"/>
                  </a:lnTo>
                  <a:lnTo>
                    <a:pt x="435" y="14"/>
                  </a:lnTo>
                  <a:lnTo>
                    <a:pt x="481" y="15"/>
                  </a:lnTo>
                  <a:lnTo>
                    <a:pt x="525" y="17"/>
                  </a:lnTo>
                  <a:lnTo>
                    <a:pt x="521" y="17"/>
                  </a:lnTo>
                  <a:lnTo>
                    <a:pt x="512" y="15"/>
                  </a:lnTo>
                  <a:lnTo>
                    <a:pt x="496" y="13"/>
                  </a:lnTo>
                  <a:lnTo>
                    <a:pt x="475" y="10"/>
                  </a:lnTo>
                  <a:lnTo>
                    <a:pt x="450" y="8"/>
                  </a:lnTo>
                  <a:lnTo>
                    <a:pt x="419" y="6"/>
                  </a:lnTo>
                  <a:lnTo>
                    <a:pt x="385" y="3"/>
                  </a:lnTo>
                  <a:lnTo>
                    <a:pt x="349" y="1"/>
                  </a:lnTo>
                  <a:lnTo>
                    <a:pt x="309" y="0"/>
                  </a:lnTo>
                  <a:lnTo>
                    <a:pt x="267" y="0"/>
                  </a:lnTo>
                  <a:lnTo>
                    <a:pt x="223" y="1"/>
                  </a:lnTo>
                  <a:lnTo>
                    <a:pt x="179" y="4"/>
                  </a:lnTo>
                  <a:lnTo>
                    <a:pt x="133" y="9"/>
                  </a:lnTo>
                  <a:lnTo>
                    <a:pt x="88" y="16"/>
                  </a:lnTo>
                  <a:lnTo>
                    <a:pt x="43" y="2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2"/>
            <p:cNvSpPr>
              <a:spLocks/>
            </p:cNvSpPr>
            <p:nvPr/>
          </p:nvSpPr>
          <p:spPr bwMode="auto">
            <a:xfrm>
              <a:off x="2657" y="1559"/>
              <a:ext cx="171" cy="82"/>
            </a:xfrm>
            <a:custGeom>
              <a:avLst/>
              <a:gdLst>
                <a:gd name="T0" fmla="*/ 145 w 255"/>
                <a:gd name="T1" fmla="*/ 112 h 112"/>
                <a:gd name="T2" fmla="*/ 170 w 255"/>
                <a:gd name="T3" fmla="*/ 112 h 112"/>
                <a:gd name="T4" fmla="*/ 192 w 255"/>
                <a:gd name="T5" fmla="*/ 110 h 112"/>
                <a:gd name="T6" fmla="*/ 213 w 255"/>
                <a:gd name="T7" fmla="*/ 105 h 112"/>
                <a:gd name="T8" fmla="*/ 229 w 255"/>
                <a:gd name="T9" fmla="*/ 99 h 112"/>
                <a:gd name="T10" fmla="*/ 242 w 255"/>
                <a:gd name="T11" fmla="*/ 91 h 112"/>
                <a:gd name="T12" fmla="*/ 251 w 255"/>
                <a:gd name="T13" fmla="*/ 83 h 112"/>
                <a:gd name="T14" fmla="*/ 255 w 255"/>
                <a:gd name="T15" fmla="*/ 73 h 112"/>
                <a:gd name="T16" fmla="*/ 254 w 255"/>
                <a:gd name="T17" fmla="*/ 61 h 112"/>
                <a:gd name="T18" fmla="*/ 249 w 255"/>
                <a:gd name="T19" fmla="*/ 50 h 112"/>
                <a:gd name="T20" fmla="*/ 237 w 255"/>
                <a:gd name="T21" fmla="*/ 39 h 112"/>
                <a:gd name="T22" fmla="*/ 223 w 255"/>
                <a:gd name="T23" fmla="*/ 29 h 112"/>
                <a:gd name="T24" fmla="*/ 205 w 255"/>
                <a:gd name="T25" fmla="*/ 20 h 112"/>
                <a:gd name="T26" fmla="*/ 184 w 255"/>
                <a:gd name="T27" fmla="*/ 13 h 112"/>
                <a:gd name="T28" fmla="*/ 161 w 255"/>
                <a:gd name="T29" fmla="*/ 7 h 112"/>
                <a:gd name="T30" fmla="*/ 137 w 255"/>
                <a:gd name="T31" fmla="*/ 3 h 112"/>
                <a:gd name="T32" fmla="*/ 110 w 255"/>
                <a:gd name="T33" fmla="*/ 0 h 112"/>
                <a:gd name="T34" fmla="*/ 85 w 255"/>
                <a:gd name="T35" fmla="*/ 0 h 112"/>
                <a:gd name="T36" fmla="*/ 63 w 255"/>
                <a:gd name="T37" fmla="*/ 3 h 112"/>
                <a:gd name="T38" fmla="*/ 42 w 255"/>
                <a:gd name="T39" fmla="*/ 7 h 112"/>
                <a:gd name="T40" fmla="*/ 26 w 255"/>
                <a:gd name="T41" fmla="*/ 13 h 112"/>
                <a:gd name="T42" fmla="*/ 14 w 255"/>
                <a:gd name="T43" fmla="*/ 21 h 112"/>
                <a:gd name="T44" fmla="*/ 4 w 255"/>
                <a:gd name="T45" fmla="*/ 29 h 112"/>
                <a:gd name="T46" fmla="*/ 0 w 255"/>
                <a:gd name="T47" fmla="*/ 39 h 112"/>
                <a:gd name="T48" fmla="*/ 1 w 255"/>
                <a:gd name="T49" fmla="*/ 51 h 112"/>
                <a:gd name="T50" fmla="*/ 7 w 255"/>
                <a:gd name="T51" fmla="*/ 63 h 112"/>
                <a:gd name="T52" fmla="*/ 17 w 255"/>
                <a:gd name="T53" fmla="*/ 73 h 112"/>
                <a:gd name="T54" fmla="*/ 32 w 255"/>
                <a:gd name="T55" fmla="*/ 83 h 112"/>
                <a:gd name="T56" fmla="*/ 50 w 255"/>
                <a:gd name="T57" fmla="*/ 91 h 112"/>
                <a:gd name="T58" fmla="*/ 71 w 255"/>
                <a:gd name="T59" fmla="*/ 99 h 112"/>
                <a:gd name="T60" fmla="*/ 94 w 255"/>
                <a:gd name="T61" fmla="*/ 105 h 112"/>
                <a:gd name="T62" fmla="*/ 118 w 255"/>
                <a:gd name="T63" fmla="*/ 110 h 112"/>
                <a:gd name="T64" fmla="*/ 145 w 255"/>
                <a:gd name="T6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112">
                  <a:moveTo>
                    <a:pt x="145" y="112"/>
                  </a:moveTo>
                  <a:lnTo>
                    <a:pt x="170" y="112"/>
                  </a:lnTo>
                  <a:lnTo>
                    <a:pt x="192" y="110"/>
                  </a:lnTo>
                  <a:lnTo>
                    <a:pt x="213" y="105"/>
                  </a:lnTo>
                  <a:lnTo>
                    <a:pt x="229" y="99"/>
                  </a:lnTo>
                  <a:lnTo>
                    <a:pt x="242" y="91"/>
                  </a:lnTo>
                  <a:lnTo>
                    <a:pt x="251" y="83"/>
                  </a:lnTo>
                  <a:lnTo>
                    <a:pt x="255" y="73"/>
                  </a:lnTo>
                  <a:lnTo>
                    <a:pt x="254" y="61"/>
                  </a:lnTo>
                  <a:lnTo>
                    <a:pt x="249" y="50"/>
                  </a:lnTo>
                  <a:lnTo>
                    <a:pt x="237" y="39"/>
                  </a:lnTo>
                  <a:lnTo>
                    <a:pt x="223" y="29"/>
                  </a:lnTo>
                  <a:lnTo>
                    <a:pt x="205" y="20"/>
                  </a:lnTo>
                  <a:lnTo>
                    <a:pt x="184" y="13"/>
                  </a:lnTo>
                  <a:lnTo>
                    <a:pt x="161" y="7"/>
                  </a:lnTo>
                  <a:lnTo>
                    <a:pt x="137" y="3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63" y="3"/>
                  </a:lnTo>
                  <a:lnTo>
                    <a:pt x="42" y="7"/>
                  </a:lnTo>
                  <a:lnTo>
                    <a:pt x="26" y="13"/>
                  </a:lnTo>
                  <a:lnTo>
                    <a:pt x="14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1" y="51"/>
                  </a:lnTo>
                  <a:lnTo>
                    <a:pt x="7" y="63"/>
                  </a:lnTo>
                  <a:lnTo>
                    <a:pt x="17" y="73"/>
                  </a:lnTo>
                  <a:lnTo>
                    <a:pt x="32" y="83"/>
                  </a:lnTo>
                  <a:lnTo>
                    <a:pt x="50" y="91"/>
                  </a:lnTo>
                  <a:lnTo>
                    <a:pt x="71" y="99"/>
                  </a:lnTo>
                  <a:lnTo>
                    <a:pt x="94" y="105"/>
                  </a:lnTo>
                  <a:lnTo>
                    <a:pt x="118" y="110"/>
                  </a:lnTo>
                  <a:lnTo>
                    <a:pt x="14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3"/>
            <p:cNvSpPr>
              <a:spLocks/>
            </p:cNvSpPr>
            <p:nvPr/>
          </p:nvSpPr>
          <p:spPr bwMode="auto">
            <a:xfrm>
              <a:off x="2692" y="1578"/>
              <a:ext cx="84" cy="41"/>
            </a:xfrm>
            <a:custGeom>
              <a:avLst/>
              <a:gdLst>
                <a:gd name="T0" fmla="*/ 72 w 127"/>
                <a:gd name="T1" fmla="*/ 55 h 55"/>
                <a:gd name="T2" fmla="*/ 85 w 127"/>
                <a:gd name="T3" fmla="*/ 55 h 55"/>
                <a:gd name="T4" fmla="*/ 96 w 127"/>
                <a:gd name="T5" fmla="*/ 54 h 55"/>
                <a:gd name="T6" fmla="*/ 105 w 127"/>
                <a:gd name="T7" fmla="*/ 52 h 55"/>
                <a:gd name="T8" fmla="*/ 114 w 127"/>
                <a:gd name="T9" fmla="*/ 48 h 55"/>
                <a:gd name="T10" fmla="*/ 120 w 127"/>
                <a:gd name="T11" fmla="*/ 45 h 55"/>
                <a:gd name="T12" fmla="*/ 125 w 127"/>
                <a:gd name="T13" fmla="*/ 40 h 55"/>
                <a:gd name="T14" fmla="*/ 127 w 127"/>
                <a:gd name="T15" fmla="*/ 36 h 55"/>
                <a:gd name="T16" fmla="*/ 127 w 127"/>
                <a:gd name="T17" fmla="*/ 30 h 55"/>
                <a:gd name="T18" fmla="*/ 124 w 127"/>
                <a:gd name="T19" fmla="*/ 24 h 55"/>
                <a:gd name="T20" fmla="*/ 119 w 127"/>
                <a:gd name="T21" fmla="*/ 19 h 55"/>
                <a:gd name="T22" fmla="*/ 111 w 127"/>
                <a:gd name="T23" fmla="*/ 14 h 55"/>
                <a:gd name="T24" fmla="*/ 103 w 127"/>
                <a:gd name="T25" fmla="*/ 9 h 55"/>
                <a:gd name="T26" fmla="*/ 93 w 127"/>
                <a:gd name="T27" fmla="*/ 6 h 55"/>
                <a:gd name="T28" fmla="*/ 80 w 127"/>
                <a:gd name="T29" fmla="*/ 3 h 55"/>
                <a:gd name="T30" fmla="*/ 67 w 127"/>
                <a:gd name="T31" fmla="*/ 1 h 55"/>
                <a:gd name="T32" fmla="*/ 55 w 127"/>
                <a:gd name="T33" fmla="*/ 0 h 55"/>
                <a:gd name="T34" fmla="*/ 42 w 127"/>
                <a:gd name="T35" fmla="*/ 0 h 55"/>
                <a:gd name="T36" fmla="*/ 30 w 127"/>
                <a:gd name="T37" fmla="*/ 1 h 55"/>
                <a:gd name="T38" fmla="*/ 21 w 127"/>
                <a:gd name="T39" fmla="*/ 2 h 55"/>
                <a:gd name="T40" fmla="*/ 13 w 127"/>
                <a:gd name="T41" fmla="*/ 6 h 55"/>
                <a:gd name="T42" fmla="*/ 6 w 127"/>
                <a:gd name="T43" fmla="*/ 9 h 55"/>
                <a:gd name="T44" fmla="*/ 2 w 127"/>
                <a:gd name="T45" fmla="*/ 14 h 55"/>
                <a:gd name="T46" fmla="*/ 0 w 127"/>
                <a:gd name="T47" fmla="*/ 18 h 55"/>
                <a:gd name="T48" fmla="*/ 0 w 127"/>
                <a:gd name="T49" fmla="*/ 24 h 55"/>
                <a:gd name="T50" fmla="*/ 4 w 127"/>
                <a:gd name="T51" fmla="*/ 30 h 55"/>
                <a:gd name="T52" fmla="*/ 8 w 127"/>
                <a:gd name="T53" fmla="*/ 36 h 55"/>
                <a:gd name="T54" fmla="*/ 15 w 127"/>
                <a:gd name="T55" fmla="*/ 40 h 55"/>
                <a:gd name="T56" fmla="*/ 25 w 127"/>
                <a:gd name="T57" fmla="*/ 45 h 55"/>
                <a:gd name="T58" fmla="*/ 35 w 127"/>
                <a:gd name="T59" fmla="*/ 49 h 55"/>
                <a:gd name="T60" fmla="*/ 46 w 127"/>
                <a:gd name="T61" fmla="*/ 52 h 55"/>
                <a:gd name="T62" fmla="*/ 59 w 127"/>
                <a:gd name="T63" fmla="*/ 54 h 55"/>
                <a:gd name="T64" fmla="*/ 72 w 127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55">
                  <a:moveTo>
                    <a:pt x="72" y="55"/>
                  </a:moveTo>
                  <a:lnTo>
                    <a:pt x="85" y="55"/>
                  </a:lnTo>
                  <a:lnTo>
                    <a:pt x="96" y="54"/>
                  </a:lnTo>
                  <a:lnTo>
                    <a:pt x="105" y="52"/>
                  </a:lnTo>
                  <a:lnTo>
                    <a:pt x="114" y="48"/>
                  </a:lnTo>
                  <a:lnTo>
                    <a:pt x="120" y="45"/>
                  </a:lnTo>
                  <a:lnTo>
                    <a:pt x="125" y="40"/>
                  </a:lnTo>
                  <a:lnTo>
                    <a:pt x="127" y="36"/>
                  </a:lnTo>
                  <a:lnTo>
                    <a:pt x="127" y="30"/>
                  </a:lnTo>
                  <a:lnTo>
                    <a:pt x="124" y="24"/>
                  </a:lnTo>
                  <a:lnTo>
                    <a:pt x="119" y="19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3" y="6"/>
                  </a:lnTo>
                  <a:lnTo>
                    <a:pt x="80" y="3"/>
                  </a:lnTo>
                  <a:lnTo>
                    <a:pt x="67" y="1"/>
                  </a:lnTo>
                  <a:lnTo>
                    <a:pt x="55" y="0"/>
                  </a:lnTo>
                  <a:lnTo>
                    <a:pt x="42" y="0"/>
                  </a:lnTo>
                  <a:lnTo>
                    <a:pt x="30" y="1"/>
                  </a:lnTo>
                  <a:lnTo>
                    <a:pt x="21" y="2"/>
                  </a:lnTo>
                  <a:lnTo>
                    <a:pt x="13" y="6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8" y="36"/>
                  </a:lnTo>
                  <a:lnTo>
                    <a:pt x="15" y="40"/>
                  </a:lnTo>
                  <a:lnTo>
                    <a:pt x="25" y="45"/>
                  </a:lnTo>
                  <a:lnTo>
                    <a:pt x="35" y="49"/>
                  </a:lnTo>
                  <a:lnTo>
                    <a:pt x="46" y="52"/>
                  </a:lnTo>
                  <a:lnTo>
                    <a:pt x="59" y="54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2691" y="1578"/>
              <a:ext cx="41" cy="21"/>
            </a:xfrm>
            <a:custGeom>
              <a:avLst/>
              <a:gdLst>
                <a:gd name="T0" fmla="*/ 2 w 63"/>
                <a:gd name="T1" fmla="*/ 27 h 27"/>
                <a:gd name="T2" fmla="*/ 1 w 63"/>
                <a:gd name="T3" fmla="*/ 26 h 27"/>
                <a:gd name="T4" fmla="*/ 0 w 63"/>
                <a:gd name="T5" fmla="*/ 23 h 27"/>
                <a:gd name="T6" fmla="*/ 0 w 63"/>
                <a:gd name="T7" fmla="*/ 18 h 27"/>
                <a:gd name="T8" fmla="*/ 2 w 63"/>
                <a:gd name="T9" fmla="*/ 12 h 27"/>
                <a:gd name="T10" fmla="*/ 8 w 63"/>
                <a:gd name="T11" fmla="*/ 7 h 27"/>
                <a:gd name="T12" fmla="*/ 20 w 63"/>
                <a:gd name="T13" fmla="*/ 2 h 27"/>
                <a:gd name="T14" fmla="*/ 38 w 63"/>
                <a:gd name="T15" fmla="*/ 0 h 27"/>
                <a:gd name="T16" fmla="*/ 63 w 63"/>
                <a:gd name="T17" fmla="*/ 0 h 27"/>
                <a:gd name="T18" fmla="*/ 2 w 63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7">
                  <a:moveTo>
                    <a:pt x="2" y="27"/>
                  </a:moveTo>
                  <a:lnTo>
                    <a:pt x="1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7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63" y="0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2405" y="1410"/>
              <a:ext cx="200" cy="212"/>
            </a:xfrm>
            <a:custGeom>
              <a:avLst/>
              <a:gdLst>
                <a:gd name="T0" fmla="*/ 0 w 299"/>
                <a:gd name="T1" fmla="*/ 294 h 294"/>
                <a:gd name="T2" fmla="*/ 1 w 299"/>
                <a:gd name="T3" fmla="*/ 292 h 294"/>
                <a:gd name="T4" fmla="*/ 4 w 299"/>
                <a:gd name="T5" fmla="*/ 285 h 294"/>
                <a:gd name="T6" fmla="*/ 11 w 299"/>
                <a:gd name="T7" fmla="*/ 273 h 294"/>
                <a:gd name="T8" fmla="*/ 21 w 299"/>
                <a:gd name="T9" fmla="*/ 259 h 294"/>
                <a:gd name="T10" fmla="*/ 31 w 299"/>
                <a:gd name="T11" fmla="*/ 241 h 294"/>
                <a:gd name="T12" fmla="*/ 45 w 299"/>
                <a:gd name="T13" fmla="*/ 221 h 294"/>
                <a:gd name="T14" fmla="*/ 61 w 299"/>
                <a:gd name="T15" fmla="*/ 199 h 294"/>
                <a:gd name="T16" fmla="*/ 79 w 299"/>
                <a:gd name="T17" fmla="*/ 176 h 294"/>
                <a:gd name="T18" fmla="*/ 100 w 299"/>
                <a:gd name="T19" fmla="*/ 152 h 294"/>
                <a:gd name="T20" fmla="*/ 122 w 299"/>
                <a:gd name="T21" fmla="*/ 127 h 294"/>
                <a:gd name="T22" fmla="*/ 146 w 299"/>
                <a:gd name="T23" fmla="*/ 103 h 294"/>
                <a:gd name="T24" fmla="*/ 174 w 299"/>
                <a:gd name="T25" fmla="*/ 78 h 294"/>
                <a:gd name="T26" fmla="*/ 201 w 299"/>
                <a:gd name="T27" fmla="*/ 55 h 294"/>
                <a:gd name="T28" fmla="*/ 232 w 299"/>
                <a:gd name="T29" fmla="*/ 35 h 294"/>
                <a:gd name="T30" fmla="*/ 265 w 299"/>
                <a:gd name="T31" fmla="*/ 16 h 294"/>
                <a:gd name="T32" fmla="*/ 299 w 299"/>
                <a:gd name="T33" fmla="*/ 0 h 294"/>
                <a:gd name="T34" fmla="*/ 0 w 299"/>
                <a:gd name="T3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294">
                  <a:moveTo>
                    <a:pt x="0" y="294"/>
                  </a:moveTo>
                  <a:lnTo>
                    <a:pt x="1" y="292"/>
                  </a:lnTo>
                  <a:lnTo>
                    <a:pt x="4" y="285"/>
                  </a:lnTo>
                  <a:lnTo>
                    <a:pt x="11" y="273"/>
                  </a:lnTo>
                  <a:lnTo>
                    <a:pt x="21" y="259"/>
                  </a:lnTo>
                  <a:lnTo>
                    <a:pt x="31" y="241"/>
                  </a:lnTo>
                  <a:lnTo>
                    <a:pt x="45" y="221"/>
                  </a:lnTo>
                  <a:lnTo>
                    <a:pt x="61" y="199"/>
                  </a:lnTo>
                  <a:lnTo>
                    <a:pt x="79" y="176"/>
                  </a:lnTo>
                  <a:lnTo>
                    <a:pt x="100" y="152"/>
                  </a:lnTo>
                  <a:lnTo>
                    <a:pt x="122" y="127"/>
                  </a:lnTo>
                  <a:lnTo>
                    <a:pt x="146" y="103"/>
                  </a:lnTo>
                  <a:lnTo>
                    <a:pt x="174" y="78"/>
                  </a:lnTo>
                  <a:lnTo>
                    <a:pt x="201" y="55"/>
                  </a:lnTo>
                  <a:lnTo>
                    <a:pt x="232" y="35"/>
                  </a:lnTo>
                  <a:lnTo>
                    <a:pt x="265" y="16"/>
                  </a:lnTo>
                  <a:lnTo>
                    <a:pt x="299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2819" y="1058"/>
              <a:ext cx="119" cy="74"/>
            </a:xfrm>
            <a:custGeom>
              <a:avLst/>
              <a:gdLst>
                <a:gd name="T0" fmla="*/ 174 w 179"/>
                <a:gd name="T1" fmla="*/ 51 h 104"/>
                <a:gd name="T2" fmla="*/ 179 w 179"/>
                <a:gd name="T3" fmla="*/ 104 h 104"/>
                <a:gd name="T4" fmla="*/ 0 w 179"/>
                <a:gd name="T5" fmla="*/ 104 h 104"/>
                <a:gd name="T6" fmla="*/ 19 w 179"/>
                <a:gd name="T7" fmla="*/ 59 h 104"/>
                <a:gd name="T8" fmla="*/ 20 w 179"/>
                <a:gd name="T9" fmla="*/ 55 h 104"/>
                <a:gd name="T10" fmla="*/ 25 w 179"/>
                <a:gd name="T11" fmla="*/ 48 h 104"/>
                <a:gd name="T12" fmla="*/ 33 w 179"/>
                <a:gd name="T13" fmla="*/ 38 h 104"/>
                <a:gd name="T14" fmla="*/ 43 w 179"/>
                <a:gd name="T15" fmla="*/ 25 h 104"/>
                <a:gd name="T16" fmla="*/ 56 w 179"/>
                <a:gd name="T17" fmla="*/ 14 h 104"/>
                <a:gd name="T18" fmla="*/ 71 w 179"/>
                <a:gd name="T19" fmla="*/ 6 h 104"/>
                <a:gd name="T20" fmla="*/ 88 w 179"/>
                <a:gd name="T21" fmla="*/ 0 h 104"/>
                <a:gd name="T22" fmla="*/ 108 w 179"/>
                <a:gd name="T23" fmla="*/ 1 h 104"/>
                <a:gd name="T24" fmla="*/ 110 w 179"/>
                <a:gd name="T25" fmla="*/ 1 h 104"/>
                <a:gd name="T26" fmla="*/ 115 w 179"/>
                <a:gd name="T27" fmla="*/ 1 h 104"/>
                <a:gd name="T28" fmla="*/ 123 w 179"/>
                <a:gd name="T29" fmla="*/ 2 h 104"/>
                <a:gd name="T30" fmla="*/ 132 w 179"/>
                <a:gd name="T31" fmla="*/ 6 h 104"/>
                <a:gd name="T32" fmla="*/ 142 w 179"/>
                <a:gd name="T33" fmla="*/ 12 h 104"/>
                <a:gd name="T34" fmla="*/ 154 w 179"/>
                <a:gd name="T35" fmla="*/ 21 h 104"/>
                <a:gd name="T36" fmla="*/ 164 w 179"/>
                <a:gd name="T37" fmla="*/ 33 h 104"/>
                <a:gd name="T38" fmla="*/ 174 w 179"/>
                <a:gd name="T3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104">
                  <a:moveTo>
                    <a:pt x="174" y="51"/>
                  </a:moveTo>
                  <a:lnTo>
                    <a:pt x="179" y="104"/>
                  </a:lnTo>
                  <a:lnTo>
                    <a:pt x="0" y="104"/>
                  </a:lnTo>
                  <a:lnTo>
                    <a:pt x="19" y="59"/>
                  </a:lnTo>
                  <a:lnTo>
                    <a:pt x="20" y="55"/>
                  </a:lnTo>
                  <a:lnTo>
                    <a:pt x="25" y="48"/>
                  </a:lnTo>
                  <a:lnTo>
                    <a:pt x="33" y="38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71" y="6"/>
                  </a:lnTo>
                  <a:lnTo>
                    <a:pt x="88" y="0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5" y="1"/>
                  </a:lnTo>
                  <a:lnTo>
                    <a:pt x="123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4" y="21"/>
                  </a:lnTo>
                  <a:lnTo>
                    <a:pt x="164" y="3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3109" y="1065"/>
              <a:ext cx="118" cy="86"/>
            </a:xfrm>
            <a:custGeom>
              <a:avLst/>
              <a:gdLst>
                <a:gd name="T0" fmla="*/ 161 w 175"/>
                <a:gd name="T1" fmla="*/ 75 h 120"/>
                <a:gd name="T2" fmla="*/ 175 w 175"/>
                <a:gd name="T3" fmla="*/ 120 h 120"/>
                <a:gd name="T4" fmla="*/ 0 w 175"/>
                <a:gd name="T5" fmla="*/ 111 h 120"/>
                <a:gd name="T6" fmla="*/ 2 w 175"/>
                <a:gd name="T7" fmla="*/ 77 h 120"/>
                <a:gd name="T8" fmla="*/ 3 w 175"/>
                <a:gd name="T9" fmla="*/ 74 h 120"/>
                <a:gd name="T10" fmla="*/ 6 w 175"/>
                <a:gd name="T11" fmla="*/ 65 h 120"/>
                <a:gd name="T12" fmla="*/ 11 w 175"/>
                <a:gd name="T13" fmla="*/ 52 h 120"/>
                <a:gd name="T14" fmla="*/ 18 w 175"/>
                <a:gd name="T15" fmla="*/ 37 h 120"/>
                <a:gd name="T16" fmla="*/ 29 w 175"/>
                <a:gd name="T17" fmla="*/ 23 h 120"/>
                <a:gd name="T18" fmla="*/ 43 w 175"/>
                <a:gd name="T19" fmla="*/ 11 h 120"/>
                <a:gd name="T20" fmla="*/ 60 w 175"/>
                <a:gd name="T21" fmla="*/ 3 h 120"/>
                <a:gd name="T22" fmla="*/ 81 w 175"/>
                <a:gd name="T23" fmla="*/ 0 h 120"/>
                <a:gd name="T24" fmla="*/ 83 w 175"/>
                <a:gd name="T25" fmla="*/ 0 h 120"/>
                <a:gd name="T26" fmla="*/ 89 w 175"/>
                <a:gd name="T27" fmla="*/ 0 h 120"/>
                <a:gd name="T28" fmla="*/ 98 w 175"/>
                <a:gd name="T29" fmla="*/ 3 h 120"/>
                <a:gd name="T30" fmla="*/ 108 w 175"/>
                <a:gd name="T31" fmla="*/ 7 h 120"/>
                <a:gd name="T32" fmla="*/ 121 w 175"/>
                <a:gd name="T33" fmla="*/ 16 h 120"/>
                <a:gd name="T34" fmla="*/ 135 w 175"/>
                <a:gd name="T35" fmla="*/ 29 h 120"/>
                <a:gd name="T36" fmla="*/ 148 w 175"/>
                <a:gd name="T37" fmla="*/ 49 h 120"/>
                <a:gd name="T38" fmla="*/ 161 w 175"/>
                <a:gd name="T39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120">
                  <a:moveTo>
                    <a:pt x="161" y="75"/>
                  </a:moveTo>
                  <a:lnTo>
                    <a:pt x="175" y="120"/>
                  </a:lnTo>
                  <a:lnTo>
                    <a:pt x="0" y="111"/>
                  </a:lnTo>
                  <a:lnTo>
                    <a:pt x="2" y="77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1" y="52"/>
                  </a:lnTo>
                  <a:lnTo>
                    <a:pt x="18" y="37"/>
                  </a:lnTo>
                  <a:lnTo>
                    <a:pt x="29" y="23"/>
                  </a:lnTo>
                  <a:lnTo>
                    <a:pt x="43" y="11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108" y="7"/>
                  </a:lnTo>
                  <a:lnTo>
                    <a:pt x="121" y="16"/>
                  </a:lnTo>
                  <a:lnTo>
                    <a:pt x="135" y="29"/>
                  </a:lnTo>
                  <a:lnTo>
                    <a:pt x="148" y="49"/>
                  </a:lnTo>
                  <a:lnTo>
                    <a:pt x="161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2982" y="1090"/>
              <a:ext cx="80" cy="51"/>
            </a:xfrm>
            <a:custGeom>
              <a:avLst/>
              <a:gdLst>
                <a:gd name="T0" fmla="*/ 7 w 120"/>
                <a:gd name="T1" fmla="*/ 0 h 69"/>
                <a:gd name="T2" fmla="*/ 0 w 120"/>
                <a:gd name="T3" fmla="*/ 61 h 69"/>
                <a:gd name="T4" fmla="*/ 114 w 120"/>
                <a:gd name="T5" fmla="*/ 69 h 69"/>
                <a:gd name="T6" fmla="*/ 120 w 120"/>
                <a:gd name="T7" fmla="*/ 8 h 69"/>
                <a:gd name="T8" fmla="*/ 7 w 12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69">
                  <a:moveTo>
                    <a:pt x="7" y="0"/>
                  </a:moveTo>
                  <a:lnTo>
                    <a:pt x="0" y="61"/>
                  </a:lnTo>
                  <a:lnTo>
                    <a:pt x="114" y="69"/>
                  </a:lnTo>
                  <a:lnTo>
                    <a:pt x="12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2994" y="1102"/>
              <a:ext cx="30" cy="26"/>
            </a:xfrm>
            <a:custGeom>
              <a:avLst/>
              <a:gdLst>
                <a:gd name="T0" fmla="*/ 4 w 44"/>
                <a:gd name="T1" fmla="*/ 0 h 36"/>
                <a:gd name="T2" fmla="*/ 0 w 44"/>
                <a:gd name="T3" fmla="*/ 36 h 36"/>
                <a:gd name="T4" fmla="*/ 42 w 44"/>
                <a:gd name="T5" fmla="*/ 36 h 36"/>
                <a:gd name="T6" fmla="*/ 44 w 44"/>
                <a:gd name="T7" fmla="*/ 1 h 36"/>
                <a:gd name="T8" fmla="*/ 4 w 4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" y="0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4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2854" y="1077"/>
              <a:ext cx="25" cy="28"/>
            </a:xfrm>
            <a:custGeom>
              <a:avLst/>
              <a:gdLst>
                <a:gd name="T0" fmla="*/ 20 w 39"/>
                <a:gd name="T1" fmla="*/ 39 h 39"/>
                <a:gd name="T2" fmla="*/ 27 w 39"/>
                <a:gd name="T3" fmla="*/ 38 h 39"/>
                <a:gd name="T4" fmla="*/ 34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4 w 39"/>
                <a:gd name="T13" fmla="*/ 5 h 39"/>
                <a:gd name="T14" fmla="*/ 27 w 39"/>
                <a:gd name="T15" fmla="*/ 1 h 39"/>
                <a:gd name="T16" fmla="*/ 20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20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7" y="38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3134" y="1090"/>
              <a:ext cx="26" cy="29"/>
            </a:xfrm>
            <a:custGeom>
              <a:avLst/>
              <a:gdLst>
                <a:gd name="T0" fmla="*/ 19 w 39"/>
                <a:gd name="T1" fmla="*/ 39 h 39"/>
                <a:gd name="T2" fmla="*/ 26 w 39"/>
                <a:gd name="T3" fmla="*/ 38 h 39"/>
                <a:gd name="T4" fmla="*/ 33 w 39"/>
                <a:gd name="T5" fmla="*/ 34 h 39"/>
                <a:gd name="T6" fmla="*/ 38 w 39"/>
                <a:gd name="T7" fmla="*/ 28 h 39"/>
                <a:gd name="T8" fmla="*/ 39 w 39"/>
                <a:gd name="T9" fmla="*/ 20 h 39"/>
                <a:gd name="T10" fmla="*/ 38 w 39"/>
                <a:gd name="T11" fmla="*/ 13 h 39"/>
                <a:gd name="T12" fmla="*/ 33 w 39"/>
                <a:gd name="T13" fmla="*/ 6 h 39"/>
                <a:gd name="T14" fmla="*/ 26 w 39"/>
                <a:gd name="T15" fmla="*/ 1 h 39"/>
                <a:gd name="T16" fmla="*/ 19 w 39"/>
                <a:gd name="T17" fmla="*/ 0 h 39"/>
                <a:gd name="T18" fmla="*/ 11 w 39"/>
                <a:gd name="T19" fmla="*/ 1 h 39"/>
                <a:gd name="T20" fmla="*/ 6 w 39"/>
                <a:gd name="T21" fmla="*/ 6 h 39"/>
                <a:gd name="T22" fmla="*/ 1 w 39"/>
                <a:gd name="T23" fmla="*/ 13 h 39"/>
                <a:gd name="T24" fmla="*/ 0 w 39"/>
                <a:gd name="T25" fmla="*/ 20 h 39"/>
                <a:gd name="T26" fmla="*/ 1 w 39"/>
                <a:gd name="T27" fmla="*/ 28 h 39"/>
                <a:gd name="T28" fmla="*/ 6 w 39"/>
                <a:gd name="T29" fmla="*/ 34 h 39"/>
                <a:gd name="T30" fmla="*/ 11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6" y="38"/>
                  </a:lnTo>
                  <a:lnTo>
                    <a:pt x="33" y="34"/>
                  </a:lnTo>
                  <a:lnTo>
                    <a:pt x="38" y="28"/>
                  </a:lnTo>
                  <a:lnTo>
                    <a:pt x="39" y="20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pt-BR" dirty="0"/>
              <a:t>Método do Valor </a:t>
            </a:r>
            <a:r>
              <a:rPr lang="pt-BR" i="1" dirty="0"/>
              <a:t>p</a:t>
            </a:r>
            <a:endParaRPr lang="pt-BR" dirty="0"/>
          </a:p>
          <a:p>
            <a:pPr marL="857250" indent="-742950">
              <a:buFont typeface="+mj-lt"/>
              <a:buAutoNum type="arabicPeriod" startAt="4"/>
            </a:pPr>
            <a:r>
              <a:rPr lang="pt-BR" dirty="0"/>
              <a:t>Calcule o Valor </a:t>
            </a:r>
            <a:r>
              <a:rPr lang="pt-BR" i="1" dirty="0"/>
              <a:t>p</a:t>
            </a:r>
            <a:endParaRPr lang="pt-BR" dirty="0"/>
          </a:p>
          <a:p>
            <a:pPr marL="114300" indent="0" algn="ctr">
              <a:buNone/>
            </a:pPr>
            <a:r>
              <a:rPr lang="pt-BR" dirty="0"/>
              <a:t>Para </a:t>
            </a:r>
            <a:r>
              <a:rPr lang="pt-BR" i="1" dirty="0" smtClean="0"/>
              <a:t>t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smtClean="0"/>
              <a:t>2,289, o valor p deve ser menor que 0,025</a:t>
            </a:r>
          </a:p>
          <a:p>
            <a:pPr marL="114300" indent="0" algn="ctr">
              <a:buNone/>
            </a:pPr>
            <a:r>
              <a:rPr lang="pt-BR" dirty="0" smtClean="0"/>
              <a:t>(para </a:t>
            </a:r>
            <a:r>
              <a:rPr lang="pt-BR" i="1" dirty="0" smtClean="0"/>
              <a:t>t</a:t>
            </a:r>
            <a:r>
              <a:rPr lang="pt-BR" dirty="0" smtClean="0"/>
              <a:t> = 1,998) e maior que 0,01 (para </a:t>
            </a:r>
            <a:r>
              <a:rPr lang="pt-BR" i="1" dirty="0" smtClean="0"/>
              <a:t>t</a:t>
            </a:r>
            <a:r>
              <a:rPr lang="pt-BR" dirty="0" smtClean="0"/>
              <a:t> = 2,387)</a:t>
            </a:r>
            <a:endParaRPr lang="pt-BR" dirty="0"/>
          </a:p>
          <a:p>
            <a:pPr marL="114300" indent="0" algn="ctr">
              <a:buNone/>
            </a:pPr>
            <a:r>
              <a:rPr lang="pt-BR" dirty="0" smtClean="0"/>
              <a:t>0,01 &lt; valor </a:t>
            </a:r>
            <a:r>
              <a:rPr lang="pt-BR" i="1" dirty="0" smtClean="0"/>
              <a:t>p</a:t>
            </a:r>
            <a:r>
              <a:rPr lang="pt-BR" dirty="0" smtClean="0"/>
              <a:t> &lt; 0,025</a:t>
            </a:r>
            <a:endParaRPr lang="pt-BR" dirty="0"/>
          </a:p>
          <a:p>
            <a:pPr marL="857250" indent="-742950">
              <a:buFont typeface="+mj-lt"/>
              <a:buAutoNum type="arabicPeriod" startAt="5"/>
            </a:pPr>
            <a:r>
              <a:rPr lang="pt-BR" dirty="0"/>
              <a:t>Determinar quando 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</a:p>
          <a:p>
            <a:pPr marL="114300" indent="0" algn="ctr">
              <a:buNone/>
            </a:pPr>
            <a:r>
              <a:rPr lang="pt-BR" dirty="0"/>
              <a:t>Como o valor </a:t>
            </a:r>
            <a:r>
              <a:rPr lang="pt-BR" i="1" dirty="0"/>
              <a:t>p</a:t>
            </a:r>
            <a:r>
              <a:rPr lang="pt-BR" dirty="0"/>
              <a:t> </a:t>
            </a:r>
            <a:r>
              <a:rPr lang="pt-BR" dirty="0" smtClean="0"/>
              <a:t>≤ </a:t>
            </a:r>
            <a:r>
              <a:rPr lang="el-GR" i="1" dirty="0"/>
              <a:t>α</a:t>
            </a:r>
            <a:r>
              <a:rPr lang="pt-BR" dirty="0"/>
              <a:t> = </a:t>
            </a:r>
            <a:r>
              <a:rPr lang="pt-BR" dirty="0" smtClean="0"/>
              <a:t>0,05, </a:t>
            </a:r>
            <a:r>
              <a:rPr lang="pt-BR" dirty="0"/>
              <a:t>rejeitamos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endParaRPr lang="pt-BR" dirty="0"/>
          </a:p>
          <a:p>
            <a:pPr marL="114300" indent="0" algn="ctr">
              <a:buNone/>
            </a:pPr>
            <a:r>
              <a:rPr lang="pt-BR" dirty="0"/>
              <a:t>Estamos pelo menos </a:t>
            </a:r>
            <a:r>
              <a:rPr lang="pt-BR" dirty="0" smtClean="0"/>
              <a:t>95% </a:t>
            </a:r>
            <a:r>
              <a:rPr lang="pt-BR" dirty="0"/>
              <a:t>confiantes de que </a:t>
            </a:r>
            <a:r>
              <a:rPr lang="pt-BR" dirty="0" smtClean="0"/>
              <a:t>a velocidade média dos veículos no local F é maior que 100 km/h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1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pt-BR" sz="4800" dirty="0"/>
              <a:t>Teste </a:t>
            </a:r>
            <a:r>
              <a:rPr lang="pt-BR" sz="4800" dirty="0" err="1"/>
              <a:t>Unicaudal</a:t>
            </a:r>
            <a:r>
              <a:rPr lang="pt-BR" sz="4800" dirty="0"/>
              <a:t>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Desconhecido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47</a:t>
            </a:fld>
            <a:endParaRPr lang="pt-BR"/>
          </a:p>
        </p:txBody>
      </p:sp>
      <p:grpSp>
        <p:nvGrpSpPr>
          <p:cNvPr id="101" name="Group 2"/>
          <p:cNvGrpSpPr>
            <a:grpSpLocks/>
          </p:cNvGrpSpPr>
          <p:nvPr/>
        </p:nvGrpSpPr>
        <p:grpSpPr bwMode="auto">
          <a:xfrm>
            <a:off x="7281863" y="431800"/>
            <a:ext cx="1535112" cy="1006475"/>
            <a:chOff x="2019" y="1016"/>
            <a:chExt cx="1651" cy="1354"/>
          </a:xfrm>
        </p:grpSpPr>
        <p:sp>
          <p:nvSpPr>
            <p:cNvPr id="102" name="Freeform 3"/>
            <p:cNvSpPr>
              <a:spLocks/>
            </p:cNvSpPr>
            <p:nvPr/>
          </p:nvSpPr>
          <p:spPr bwMode="auto">
            <a:xfrm>
              <a:off x="2019" y="1016"/>
              <a:ext cx="1651" cy="1354"/>
            </a:xfrm>
            <a:custGeom>
              <a:avLst/>
              <a:gdLst>
                <a:gd name="T0" fmla="*/ 1975 w 2472"/>
                <a:gd name="T1" fmla="*/ 258 h 1884"/>
                <a:gd name="T2" fmla="*/ 2057 w 2472"/>
                <a:gd name="T3" fmla="*/ 369 h 1884"/>
                <a:gd name="T4" fmla="*/ 2124 w 2472"/>
                <a:gd name="T5" fmla="*/ 424 h 1884"/>
                <a:gd name="T6" fmla="*/ 2233 w 2472"/>
                <a:gd name="T7" fmla="*/ 452 h 1884"/>
                <a:gd name="T8" fmla="*/ 2260 w 2472"/>
                <a:gd name="T9" fmla="*/ 490 h 1884"/>
                <a:gd name="T10" fmla="*/ 2237 w 2472"/>
                <a:gd name="T11" fmla="*/ 543 h 1884"/>
                <a:gd name="T12" fmla="*/ 2272 w 2472"/>
                <a:gd name="T13" fmla="*/ 680 h 1884"/>
                <a:gd name="T14" fmla="*/ 2376 w 2472"/>
                <a:gd name="T15" fmla="*/ 869 h 1884"/>
                <a:gd name="T16" fmla="*/ 2415 w 2472"/>
                <a:gd name="T17" fmla="*/ 1008 h 1884"/>
                <a:gd name="T18" fmla="*/ 2420 w 2472"/>
                <a:gd name="T19" fmla="*/ 1082 h 1884"/>
                <a:gd name="T20" fmla="*/ 2461 w 2472"/>
                <a:gd name="T21" fmla="*/ 1159 h 1884"/>
                <a:gd name="T22" fmla="*/ 2462 w 2472"/>
                <a:gd name="T23" fmla="*/ 1288 h 1884"/>
                <a:gd name="T24" fmla="*/ 2465 w 2472"/>
                <a:gd name="T25" fmla="*/ 1421 h 1884"/>
                <a:gd name="T26" fmla="*/ 2472 w 2472"/>
                <a:gd name="T27" fmla="*/ 1612 h 1884"/>
                <a:gd name="T28" fmla="*/ 2445 w 2472"/>
                <a:gd name="T29" fmla="*/ 1772 h 1884"/>
                <a:gd name="T30" fmla="*/ 2396 w 2472"/>
                <a:gd name="T31" fmla="*/ 1832 h 1884"/>
                <a:gd name="T32" fmla="*/ 2291 w 2472"/>
                <a:gd name="T33" fmla="*/ 1875 h 1884"/>
                <a:gd name="T34" fmla="*/ 2181 w 2472"/>
                <a:gd name="T35" fmla="*/ 1884 h 1884"/>
                <a:gd name="T36" fmla="*/ 2108 w 2472"/>
                <a:gd name="T37" fmla="*/ 1877 h 1884"/>
                <a:gd name="T38" fmla="*/ 206 w 2472"/>
                <a:gd name="T39" fmla="*/ 1518 h 1884"/>
                <a:gd name="T40" fmla="*/ 113 w 2472"/>
                <a:gd name="T41" fmla="*/ 1452 h 1884"/>
                <a:gd name="T42" fmla="*/ 66 w 2472"/>
                <a:gd name="T43" fmla="*/ 1381 h 1884"/>
                <a:gd name="T44" fmla="*/ 53 w 2472"/>
                <a:gd name="T45" fmla="*/ 1328 h 1884"/>
                <a:gd name="T46" fmla="*/ 49 w 2472"/>
                <a:gd name="T47" fmla="*/ 1266 h 1884"/>
                <a:gd name="T48" fmla="*/ 86 w 2472"/>
                <a:gd name="T49" fmla="*/ 1155 h 1884"/>
                <a:gd name="T50" fmla="*/ 90 w 2472"/>
                <a:gd name="T51" fmla="*/ 1107 h 1884"/>
                <a:gd name="T52" fmla="*/ 91 w 2472"/>
                <a:gd name="T53" fmla="*/ 1004 h 1884"/>
                <a:gd name="T54" fmla="*/ 92 w 2472"/>
                <a:gd name="T55" fmla="*/ 966 h 1884"/>
                <a:gd name="T56" fmla="*/ 31 w 2472"/>
                <a:gd name="T57" fmla="*/ 912 h 1884"/>
                <a:gd name="T58" fmla="*/ 3 w 2472"/>
                <a:gd name="T59" fmla="*/ 860 h 1884"/>
                <a:gd name="T60" fmla="*/ 15 w 2472"/>
                <a:gd name="T61" fmla="*/ 774 h 1884"/>
                <a:gd name="T62" fmla="*/ 69 w 2472"/>
                <a:gd name="T63" fmla="*/ 722 h 1884"/>
                <a:gd name="T64" fmla="*/ 124 w 2472"/>
                <a:gd name="T65" fmla="*/ 699 h 1884"/>
                <a:gd name="T66" fmla="*/ 174 w 2472"/>
                <a:gd name="T67" fmla="*/ 678 h 1884"/>
                <a:gd name="T68" fmla="*/ 322 w 2472"/>
                <a:gd name="T69" fmla="*/ 618 h 1884"/>
                <a:gd name="T70" fmla="*/ 486 w 2472"/>
                <a:gd name="T71" fmla="*/ 568 h 1884"/>
                <a:gd name="T72" fmla="*/ 637 w 2472"/>
                <a:gd name="T73" fmla="*/ 530 h 1884"/>
                <a:gd name="T74" fmla="*/ 710 w 2472"/>
                <a:gd name="T75" fmla="*/ 498 h 1884"/>
                <a:gd name="T76" fmla="*/ 678 w 2472"/>
                <a:gd name="T77" fmla="*/ 446 h 1884"/>
                <a:gd name="T78" fmla="*/ 685 w 2472"/>
                <a:gd name="T79" fmla="*/ 416 h 1884"/>
                <a:gd name="T80" fmla="*/ 779 w 2472"/>
                <a:gd name="T81" fmla="*/ 390 h 1884"/>
                <a:gd name="T82" fmla="*/ 881 w 2472"/>
                <a:gd name="T83" fmla="*/ 349 h 1884"/>
                <a:gd name="T84" fmla="*/ 972 w 2472"/>
                <a:gd name="T85" fmla="*/ 248 h 1884"/>
                <a:gd name="T86" fmla="*/ 1048 w 2472"/>
                <a:gd name="T87" fmla="*/ 196 h 1884"/>
                <a:gd name="T88" fmla="*/ 1097 w 2472"/>
                <a:gd name="T89" fmla="*/ 177 h 1884"/>
                <a:gd name="T90" fmla="*/ 1173 w 2472"/>
                <a:gd name="T91" fmla="*/ 74 h 1884"/>
                <a:gd name="T92" fmla="*/ 1210 w 2472"/>
                <a:gd name="T93" fmla="*/ 37 h 1884"/>
                <a:gd name="T94" fmla="*/ 1317 w 2472"/>
                <a:gd name="T95" fmla="*/ 5 h 1884"/>
                <a:gd name="T96" fmla="*/ 1353 w 2472"/>
                <a:gd name="T97" fmla="*/ 9 h 1884"/>
                <a:gd name="T98" fmla="*/ 1430 w 2472"/>
                <a:gd name="T99" fmla="*/ 62 h 1884"/>
                <a:gd name="T100" fmla="*/ 1595 w 2472"/>
                <a:gd name="T101" fmla="*/ 44 h 1884"/>
                <a:gd name="T102" fmla="*/ 1685 w 2472"/>
                <a:gd name="T103" fmla="*/ 0 h 1884"/>
                <a:gd name="T104" fmla="*/ 1748 w 2472"/>
                <a:gd name="T105" fmla="*/ 5 h 1884"/>
                <a:gd name="T106" fmla="*/ 1836 w 2472"/>
                <a:gd name="T107" fmla="*/ 61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2" h="1884">
                  <a:moveTo>
                    <a:pt x="1854" y="92"/>
                  </a:moveTo>
                  <a:lnTo>
                    <a:pt x="1908" y="216"/>
                  </a:lnTo>
                  <a:lnTo>
                    <a:pt x="1944" y="235"/>
                  </a:lnTo>
                  <a:lnTo>
                    <a:pt x="1975" y="258"/>
                  </a:lnTo>
                  <a:lnTo>
                    <a:pt x="2002" y="285"/>
                  </a:lnTo>
                  <a:lnTo>
                    <a:pt x="2024" y="313"/>
                  </a:lnTo>
                  <a:lnTo>
                    <a:pt x="2042" y="341"/>
                  </a:lnTo>
                  <a:lnTo>
                    <a:pt x="2057" y="369"/>
                  </a:lnTo>
                  <a:lnTo>
                    <a:pt x="2067" y="396"/>
                  </a:lnTo>
                  <a:lnTo>
                    <a:pt x="2077" y="420"/>
                  </a:lnTo>
                  <a:lnTo>
                    <a:pt x="2097" y="421"/>
                  </a:lnTo>
                  <a:lnTo>
                    <a:pt x="2124" y="424"/>
                  </a:lnTo>
                  <a:lnTo>
                    <a:pt x="2153" y="429"/>
                  </a:lnTo>
                  <a:lnTo>
                    <a:pt x="2181" y="435"/>
                  </a:lnTo>
                  <a:lnTo>
                    <a:pt x="2209" y="442"/>
                  </a:lnTo>
                  <a:lnTo>
                    <a:pt x="2233" y="452"/>
                  </a:lnTo>
                  <a:lnTo>
                    <a:pt x="2250" y="465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90"/>
                  </a:lnTo>
                  <a:lnTo>
                    <a:pt x="2260" y="500"/>
                  </a:lnTo>
                  <a:lnTo>
                    <a:pt x="2257" y="514"/>
                  </a:lnTo>
                  <a:lnTo>
                    <a:pt x="2249" y="528"/>
                  </a:lnTo>
                  <a:lnTo>
                    <a:pt x="2237" y="543"/>
                  </a:lnTo>
                  <a:lnTo>
                    <a:pt x="2216" y="558"/>
                  </a:lnTo>
                  <a:lnTo>
                    <a:pt x="2187" y="572"/>
                  </a:lnTo>
                  <a:lnTo>
                    <a:pt x="2233" y="627"/>
                  </a:lnTo>
                  <a:lnTo>
                    <a:pt x="2272" y="680"/>
                  </a:lnTo>
                  <a:lnTo>
                    <a:pt x="2306" y="732"/>
                  </a:lnTo>
                  <a:lnTo>
                    <a:pt x="2335" y="781"/>
                  </a:lnTo>
                  <a:lnTo>
                    <a:pt x="2358" y="825"/>
                  </a:lnTo>
                  <a:lnTo>
                    <a:pt x="2376" y="869"/>
                  </a:lnTo>
                  <a:lnTo>
                    <a:pt x="2390" y="908"/>
                  </a:lnTo>
                  <a:lnTo>
                    <a:pt x="2401" y="945"/>
                  </a:lnTo>
                  <a:lnTo>
                    <a:pt x="2409" y="978"/>
                  </a:lnTo>
                  <a:lnTo>
                    <a:pt x="2415" y="1008"/>
                  </a:lnTo>
                  <a:lnTo>
                    <a:pt x="2417" y="1033"/>
                  </a:lnTo>
                  <a:lnTo>
                    <a:pt x="2420" y="1054"/>
                  </a:lnTo>
                  <a:lnTo>
                    <a:pt x="2420" y="1071"/>
                  </a:lnTo>
                  <a:lnTo>
                    <a:pt x="2420" y="1082"/>
                  </a:lnTo>
                  <a:lnTo>
                    <a:pt x="2419" y="1091"/>
                  </a:lnTo>
                  <a:lnTo>
                    <a:pt x="2419" y="1093"/>
                  </a:lnTo>
                  <a:lnTo>
                    <a:pt x="2445" y="1124"/>
                  </a:lnTo>
                  <a:lnTo>
                    <a:pt x="2461" y="1159"/>
                  </a:lnTo>
                  <a:lnTo>
                    <a:pt x="2468" y="1195"/>
                  </a:lnTo>
                  <a:lnTo>
                    <a:pt x="2470" y="1230"/>
                  </a:lnTo>
                  <a:lnTo>
                    <a:pt x="2467" y="1262"/>
                  </a:lnTo>
                  <a:lnTo>
                    <a:pt x="2462" y="1288"/>
                  </a:lnTo>
                  <a:lnTo>
                    <a:pt x="2459" y="1305"/>
                  </a:lnTo>
                  <a:lnTo>
                    <a:pt x="2457" y="1311"/>
                  </a:lnTo>
                  <a:lnTo>
                    <a:pt x="2467" y="1375"/>
                  </a:lnTo>
                  <a:lnTo>
                    <a:pt x="2465" y="1421"/>
                  </a:lnTo>
                  <a:lnTo>
                    <a:pt x="2458" y="1448"/>
                  </a:lnTo>
                  <a:lnTo>
                    <a:pt x="2454" y="1456"/>
                  </a:lnTo>
                  <a:lnTo>
                    <a:pt x="2468" y="1541"/>
                  </a:lnTo>
                  <a:lnTo>
                    <a:pt x="2472" y="1612"/>
                  </a:lnTo>
                  <a:lnTo>
                    <a:pt x="2470" y="1669"/>
                  </a:lnTo>
                  <a:lnTo>
                    <a:pt x="2464" y="1715"/>
                  </a:lnTo>
                  <a:lnTo>
                    <a:pt x="2454" y="1749"/>
                  </a:lnTo>
                  <a:lnTo>
                    <a:pt x="2445" y="1772"/>
                  </a:lnTo>
                  <a:lnTo>
                    <a:pt x="2437" y="1784"/>
                  </a:lnTo>
                  <a:lnTo>
                    <a:pt x="2435" y="1789"/>
                  </a:lnTo>
                  <a:lnTo>
                    <a:pt x="2417" y="1812"/>
                  </a:lnTo>
                  <a:lnTo>
                    <a:pt x="2396" y="1832"/>
                  </a:lnTo>
                  <a:lnTo>
                    <a:pt x="2373" y="1848"/>
                  </a:lnTo>
                  <a:lnTo>
                    <a:pt x="2346" y="1859"/>
                  </a:lnTo>
                  <a:lnTo>
                    <a:pt x="2318" y="1869"/>
                  </a:lnTo>
                  <a:lnTo>
                    <a:pt x="2291" y="1875"/>
                  </a:lnTo>
                  <a:lnTo>
                    <a:pt x="2262" y="1880"/>
                  </a:lnTo>
                  <a:lnTo>
                    <a:pt x="2234" y="1882"/>
                  </a:lnTo>
                  <a:lnTo>
                    <a:pt x="2207" y="1884"/>
                  </a:lnTo>
                  <a:lnTo>
                    <a:pt x="2181" y="1884"/>
                  </a:lnTo>
                  <a:lnTo>
                    <a:pt x="2157" y="1882"/>
                  </a:lnTo>
                  <a:lnTo>
                    <a:pt x="2138" y="1880"/>
                  </a:lnTo>
                  <a:lnTo>
                    <a:pt x="2120" y="1878"/>
                  </a:lnTo>
                  <a:lnTo>
                    <a:pt x="2108" y="1877"/>
                  </a:lnTo>
                  <a:lnTo>
                    <a:pt x="2098" y="1874"/>
                  </a:lnTo>
                  <a:lnTo>
                    <a:pt x="2096" y="1874"/>
                  </a:lnTo>
                  <a:lnTo>
                    <a:pt x="239" y="1531"/>
                  </a:lnTo>
                  <a:lnTo>
                    <a:pt x="206" y="1518"/>
                  </a:lnTo>
                  <a:lnTo>
                    <a:pt x="177" y="1503"/>
                  </a:lnTo>
                  <a:lnTo>
                    <a:pt x="152" y="1488"/>
                  </a:lnTo>
                  <a:lnTo>
                    <a:pt x="130" y="1471"/>
                  </a:lnTo>
                  <a:lnTo>
                    <a:pt x="113" y="1452"/>
                  </a:lnTo>
                  <a:lnTo>
                    <a:pt x="96" y="1434"/>
                  </a:lnTo>
                  <a:lnTo>
                    <a:pt x="85" y="1417"/>
                  </a:lnTo>
                  <a:lnTo>
                    <a:pt x="75" y="1398"/>
                  </a:lnTo>
                  <a:lnTo>
                    <a:pt x="66" y="1381"/>
                  </a:lnTo>
                  <a:lnTo>
                    <a:pt x="61" y="1366"/>
                  </a:lnTo>
                  <a:lnTo>
                    <a:pt x="57" y="1351"/>
                  </a:lnTo>
                  <a:lnTo>
                    <a:pt x="54" y="1338"/>
                  </a:lnTo>
                  <a:lnTo>
                    <a:pt x="53" y="1328"/>
                  </a:lnTo>
                  <a:lnTo>
                    <a:pt x="52" y="1320"/>
                  </a:lnTo>
                  <a:lnTo>
                    <a:pt x="52" y="1315"/>
                  </a:lnTo>
                  <a:lnTo>
                    <a:pt x="52" y="1313"/>
                  </a:lnTo>
                  <a:lnTo>
                    <a:pt x="49" y="1266"/>
                  </a:lnTo>
                  <a:lnTo>
                    <a:pt x="53" y="1227"/>
                  </a:lnTo>
                  <a:lnTo>
                    <a:pt x="62" y="1195"/>
                  </a:lnTo>
                  <a:lnTo>
                    <a:pt x="73" y="1172"/>
                  </a:lnTo>
                  <a:lnTo>
                    <a:pt x="86" y="1155"/>
                  </a:lnTo>
                  <a:lnTo>
                    <a:pt x="98" y="1144"/>
                  </a:lnTo>
                  <a:lnTo>
                    <a:pt x="106" y="1138"/>
                  </a:lnTo>
                  <a:lnTo>
                    <a:pt x="109" y="1135"/>
                  </a:lnTo>
                  <a:lnTo>
                    <a:pt x="90" y="1107"/>
                  </a:lnTo>
                  <a:lnTo>
                    <a:pt x="80" y="1078"/>
                  </a:lnTo>
                  <a:lnTo>
                    <a:pt x="79" y="1050"/>
                  </a:lnTo>
                  <a:lnTo>
                    <a:pt x="84" y="1026"/>
                  </a:lnTo>
                  <a:lnTo>
                    <a:pt x="91" y="1004"/>
                  </a:lnTo>
                  <a:lnTo>
                    <a:pt x="100" y="988"/>
                  </a:lnTo>
                  <a:lnTo>
                    <a:pt x="107" y="976"/>
                  </a:lnTo>
                  <a:lnTo>
                    <a:pt x="109" y="973"/>
                  </a:lnTo>
                  <a:lnTo>
                    <a:pt x="92" y="966"/>
                  </a:lnTo>
                  <a:lnTo>
                    <a:pt x="75" y="955"/>
                  </a:lnTo>
                  <a:lnTo>
                    <a:pt x="57" y="941"/>
                  </a:lnTo>
                  <a:lnTo>
                    <a:pt x="43" y="926"/>
                  </a:lnTo>
                  <a:lnTo>
                    <a:pt x="31" y="912"/>
                  </a:lnTo>
                  <a:lnTo>
                    <a:pt x="20" y="899"/>
                  </a:lnTo>
                  <a:lnTo>
                    <a:pt x="15" y="891"/>
                  </a:lnTo>
                  <a:lnTo>
                    <a:pt x="12" y="888"/>
                  </a:lnTo>
                  <a:lnTo>
                    <a:pt x="3" y="860"/>
                  </a:lnTo>
                  <a:lnTo>
                    <a:pt x="0" y="835"/>
                  </a:lnTo>
                  <a:lnTo>
                    <a:pt x="1" y="812"/>
                  </a:lnTo>
                  <a:lnTo>
                    <a:pt x="5" y="791"/>
                  </a:lnTo>
                  <a:lnTo>
                    <a:pt x="15" y="774"/>
                  </a:lnTo>
                  <a:lnTo>
                    <a:pt x="25" y="757"/>
                  </a:lnTo>
                  <a:lnTo>
                    <a:pt x="39" y="744"/>
                  </a:lnTo>
                  <a:lnTo>
                    <a:pt x="53" y="732"/>
                  </a:lnTo>
                  <a:lnTo>
                    <a:pt x="69" y="722"/>
                  </a:lnTo>
                  <a:lnTo>
                    <a:pt x="84" y="714"/>
                  </a:lnTo>
                  <a:lnTo>
                    <a:pt x="99" y="708"/>
                  </a:lnTo>
                  <a:lnTo>
                    <a:pt x="113" y="702"/>
                  </a:lnTo>
                  <a:lnTo>
                    <a:pt x="124" y="699"/>
                  </a:lnTo>
                  <a:lnTo>
                    <a:pt x="133" y="696"/>
                  </a:lnTo>
                  <a:lnTo>
                    <a:pt x="139" y="694"/>
                  </a:lnTo>
                  <a:lnTo>
                    <a:pt x="141" y="694"/>
                  </a:lnTo>
                  <a:lnTo>
                    <a:pt x="174" y="678"/>
                  </a:lnTo>
                  <a:lnTo>
                    <a:pt x="208" y="662"/>
                  </a:lnTo>
                  <a:lnTo>
                    <a:pt x="244" y="647"/>
                  </a:lnTo>
                  <a:lnTo>
                    <a:pt x="283" y="632"/>
                  </a:lnTo>
                  <a:lnTo>
                    <a:pt x="322" y="618"/>
                  </a:lnTo>
                  <a:lnTo>
                    <a:pt x="363" y="604"/>
                  </a:lnTo>
                  <a:lnTo>
                    <a:pt x="404" y="591"/>
                  </a:lnTo>
                  <a:lnTo>
                    <a:pt x="444" y="580"/>
                  </a:lnTo>
                  <a:lnTo>
                    <a:pt x="486" y="568"/>
                  </a:lnTo>
                  <a:lnTo>
                    <a:pt x="525" y="558"/>
                  </a:lnTo>
                  <a:lnTo>
                    <a:pt x="564" y="548"/>
                  </a:lnTo>
                  <a:lnTo>
                    <a:pt x="602" y="538"/>
                  </a:lnTo>
                  <a:lnTo>
                    <a:pt x="637" y="530"/>
                  </a:lnTo>
                  <a:lnTo>
                    <a:pt x="670" y="523"/>
                  </a:lnTo>
                  <a:lnTo>
                    <a:pt x="700" y="517"/>
                  </a:lnTo>
                  <a:lnTo>
                    <a:pt x="727" y="511"/>
                  </a:lnTo>
                  <a:lnTo>
                    <a:pt x="710" y="498"/>
                  </a:lnTo>
                  <a:lnTo>
                    <a:pt x="699" y="484"/>
                  </a:lnTo>
                  <a:lnTo>
                    <a:pt x="690" y="470"/>
                  </a:lnTo>
                  <a:lnTo>
                    <a:pt x="683" y="458"/>
                  </a:lnTo>
                  <a:lnTo>
                    <a:pt x="678" y="446"/>
                  </a:lnTo>
                  <a:lnTo>
                    <a:pt x="676" y="436"/>
                  </a:lnTo>
                  <a:lnTo>
                    <a:pt x="675" y="430"/>
                  </a:lnTo>
                  <a:lnTo>
                    <a:pt x="675" y="428"/>
                  </a:lnTo>
                  <a:lnTo>
                    <a:pt x="685" y="416"/>
                  </a:lnTo>
                  <a:lnTo>
                    <a:pt x="701" y="407"/>
                  </a:lnTo>
                  <a:lnTo>
                    <a:pt x="724" y="400"/>
                  </a:lnTo>
                  <a:lnTo>
                    <a:pt x="751" y="394"/>
                  </a:lnTo>
                  <a:lnTo>
                    <a:pt x="779" y="390"/>
                  </a:lnTo>
                  <a:lnTo>
                    <a:pt x="807" y="387"/>
                  </a:lnTo>
                  <a:lnTo>
                    <a:pt x="835" y="385"/>
                  </a:lnTo>
                  <a:lnTo>
                    <a:pt x="858" y="384"/>
                  </a:lnTo>
                  <a:lnTo>
                    <a:pt x="881" y="349"/>
                  </a:lnTo>
                  <a:lnTo>
                    <a:pt x="904" y="318"/>
                  </a:lnTo>
                  <a:lnTo>
                    <a:pt x="927" y="292"/>
                  </a:lnTo>
                  <a:lnTo>
                    <a:pt x="950" y="268"/>
                  </a:lnTo>
                  <a:lnTo>
                    <a:pt x="972" y="248"/>
                  </a:lnTo>
                  <a:lnTo>
                    <a:pt x="993" y="231"/>
                  </a:lnTo>
                  <a:lnTo>
                    <a:pt x="1012" y="217"/>
                  </a:lnTo>
                  <a:lnTo>
                    <a:pt x="1031" y="205"/>
                  </a:lnTo>
                  <a:lnTo>
                    <a:pt x="1048" y="196"/>
                  </a:lnTo>
                  <a:lnTo>
                    <a:pt x="1063" y="188"/>
                  </a:lnTo>
                  <a:lnTo>
                    <a:pt x="1077" y="183"/>
                  </a:lnTo>
                  <a:lnTo>
                    <a:pt x="1088" y="179"/>
                  </a:lnTo>
                  <a:lnTo>
                    <a:pt x="1097" y="177"/>
                  </a:lnTo>
                  <a:lnTo>
                    <a:pt x="1104" y="175"/>
                  </a:lnTo>
                  <a:lnTo>
                    <a:pt x="1109" y="174"/>
                  </a:lnTo>
                  <a:lnTo>
                    <a:pt x="1110" y="174"/>
                  </a:lnTo>
                  <a:lnTo>
                    <a:pt x="1173" y="74"/>
                  </a:lnTo>
                  <a:lnTo>
                    <a:pt x="1176" y="71"/>
                  </a:lnTo>
                  <a:lnTo>
                    <a:pt x="1183" y="62"/>
                  </a:lnTo>
                  <a:lnTo>
                    <a:pt x="1194" y="51"/>
                  </a:lnTo>
                  <a:lnTo>
                    <a:pt x="1210" y="37"/>
                  </a:lnTo>
                  <a:lnTo>
                    <a:pt x="1231" y="24"/>
                  </a:lnTo>
                  <a:lnTo>
                    <a:pt x="1255" y="13"/>
                  </a:lnTo>
                  <a:lnTo>
                    <a:pt x="1284" y="6"/>
                  </a:lnTo>
                  <a:lnTo>
                    <a:pt x="1317" y="5"/>
                  </a:lnTo>
                  <a:lnTo>
                    <a:pt x="1320" y="5"/>
                  </a:lnTo>
                  <a:lnTo>
                    <a:pt x="1328" y="5"/>
                  </a:lnTo>
                  <a:lnTo>
                    <a:pt x="1339" y="6"/>
                  </a:lnTo>
                  <a:lnTo>
                    <a:pt x="1353" y="9"/>
                  </a:lnTo>
                  <a:lnTo>
                    <a:pt x="1370" y="16"/>
                  </a:lnTo>
                  <a:lnTo>
                    <a:pt x="1390" y="27"/>
                  </a:lnTo>
                  <a:lnTo>
                    <a:pt x="1410" y="42"/>
                  </a:lnTo>
                  <a:lnTo>
                    <a:pt x="1430" y="62"/>
                  </a:lnTo>
                  <a:lnTo>
                    <a:pt x="1573" y="68"/>
                  </a:lnTo>
                  <a:lnTo>
                    <a:pt x="1575" y="65"/>
                  </a:lnTo>
                  <a:lnTo>
                    <a:pt x="1584" y="57"/>
                  </a:lnTo>
                  <a:lnTo>
                    <a:pt x="1595" y="44"/>
                  </a:lnTo>
                  <a:lnTo>
                    <a:pt x="1611" y="30"/>
                  </a:lnTo>
                  <a:lnTo>
                    <a:pt x="1632" y="18"/>
                  </a:lnTo>
                  <a:lnTo>
                    <a:pt x="1656" y="7"/>
                  </a:lnTo>
                  <a:lnTo>
                    <a:pt x="1685" y="0"/>
                  </a:lnTo>
                  <a:lnTo>
                    <a:pt x="1716" y="0"/>
                  </a:lnTo>
                  <a:lnTo>
                    <a:pt x="1721" y="0"/>
                  </a:lnTo>
                  <a:lnTo>
                    <a:pt x="1731" y="1"/>
                  </a:lnTo>
                  <a:lnTo>
                    <a:pt x="1748" y="5"/>
                  </a:lnTo>
                  <a:lnTo>
                    <a:pt x="1768" y="12"/>
                  </a:lnTo>
                  <a:lnTo>
                    <a:pt x="1791" y="22"/>
                  </a:lnTo>
                  <a:lnTo>
                    <a:pt x="1814" y="38"/>
                  </a:lnTo>
                  <a:lnTo>
                    <a:pt x="1836" y="61"/>
                  </a:lnTo>
                  <a:lnTo>
                    <a:pt x="185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2366" y="1364"/>
              <a:ext cx="544" cy="288"/>
            </a:xfrm>
            <a:custGeom>
              <a:avLst/>
              <a:gdLst>
                <a:gd name="T0" fmla="*/ 813 w 814"/>
                <a:gd name="T1" fmla="*/ 5 h 400"/>
                <a:gd name="T2" fmla="*/ 802 w 814"/>
                <a:gd name="T3" fmla="*/ 4 h 400"/>
                <a:gd name="T4" fmla="*/ 778 w 814"/>
                <a:gd name="T5" fmla="*/ 2 h 400"/>
                <a:gd name="T6" fmla="*/ 741 w 814"/>
                <a:gd name="T7" fmla="*/ 0 h 400"/>
                <a:gd name="T8" fmla="*/ 690 w 814"/>
                <a:gd name="T9" fmla="*/ 0 h 400"/>
                <a:gd name="T10" fmla="*/ 624 w 814"/>
                <a:gd name="T11" fmla="*/ 4 h 400"/>
                <a:gd name="T12" fmla="*/ 541 w 814"/>
                <a:gd name="T13" fmla="*/ 11 h 400"/>
                <a:gd name="T14" fmla="*/ 443 w 814"/>
                <a:gd name="T15" fmla="*/ 24 h 400"/>
                <a:gd name="T16" fmla="*/ 385 w 814"/>
                <a:gd name="T17" fmla="*/ 32 h 400"/>
                <a:gd name="T18" fmla="*/ 367 w 814"/>
                <a:gd name="T19" fmla="*/ 36 h 400"/>
                <a:gd name="T20" fmla="*/ 336 w 814"/>
                <a:gd name="T21" fmla="*/ 48 h 400"/>
                <a:gd name="T22" fmla="*/ 291 w 814"/>
                <a:gd name="T23" fmla="*/ 71 h 400"/>
                <a:gd name="T24" fmla="*/ 237 w 814"/>
                <a:gd name="T25" fmla="*/ 108 h 400"/>
                <a:gd name="T26" fmla="*/ 174 w 814"/>
                <a:gd name="T27" fmla="*/ 162 h 400"/>
                <a:gd name="T28" fmla="*/ 107 w 814"/>
                <a:gd name="T29" fmla="*/ 238 h 400"/>
                <a:gd name="T30" fmla="*/ 36 w 814"/>
                <a:gd name="T31" fmla="*/ 339 h 400"/>
                <a:gd name="T32" fmla="*/ 3 w 814"/>
                <a:gd name="T33" fmla="*/ 400 h 400"/>
                <a:gd name="T34" fmla="*/ 31 w 814"/>
                <a:gd name="T35" fmla="*/ 398 h 400"/>
                <a:gd name="T36" fmla="*/ 82 w 814"/>
                <a:gd name="T37" fmla="*/ 396 h 400"/>
                <a:gd name="T38" fmla="*/ 147 w 814"/>
                <a:gd name="T39" fmla="*/ 392 h 400"/>
                <a:gd name="T40" fmla="*/ 223 w 814"/>
                <a:gd name="T41" fmla="*/ 389 h 400"/>
                <a:gd name="T42" fmla="*/ 304 w 814"/>
                <a:gd name="T43" fmla="*/ 388 h 400"/>
                <a:gd name="T44" fmla="*/ 382 w 814"/>
                <a:gd name="T45" fmla="*/ 387 h 400"/>
                <a:gd name="T46" fmla="*/ 454 w 814"/>
                <a:gd name="T47" fmla="*/ 389 h 400"/>
                <a:gd name="T48" fmla="*/ 486 w 814"/>
                <a:gd name="T49" fmla="*/ 388 h 400"/>
                <a:gd name="T50" fmla="*/ 494 w 814"/>
                <a:gd name="T51" fmla="*/ 366 h 400"/>
                <a:gd name="T52" fmla="*/ 510 w 814"/>
                <a:gd name="T53" fmla="*/ 327 h 400"/>
                <a:gd name="T54" fmla="*/ 538 w 814"/>
                <a:gd name="T55" fmla="*/ 275 h 400"/>
                <a:gd name="T56" fmla="*/ 576 w 814"/>
                <a:gd name="T57" fmla="*/ 215 h 400"/>
                <a:gd name="T58" fmla="*/ 627 w 814"/>
                <a:gd name="T59" fmla="*/ 150 h 400"/>
                <a:gd name="T60" fmla="*/ 691 w 814"/>
                <a:gd name="T61" fmla="*/ 87 h 400"/>
                <a:gd name="T62" fmla="*/ 769 w 814"/>
                <a:gd name="T6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400">
                  <a:moveTo>
                    <a:pt x="814" y="5"/>
                  </a:moveTo>
                  <a:lnTo>
                    <a:pt x="813" y="5"/>
                  </a:lnTo>
                  <a:lnTo>
                    <a:pt x="809" y="4"/>
                  </a:lnTo>
                  <a:lnTo>
                    <a:pt x="802" y="4"/>
                  </a:lnTo>
                  <a:lnTo>
                    <a:pt x="791" y="3"/>
                  </a:lnTo>
                  <a:lnTo>
                    <a:pt x="778" y="2"/>
                  </a:lnTo>
                  <a:lnTo>
                    <a:pt x="761" y="0"/>
                  </a:lnTo>
                  <a:lnTo>
                    <a:pt x="741" y="0"/>
                  </a:lnTo>
                  <a:lnTo>
                    <a:pt x="718" y="0"/>
                  </a:lnTo>
                  <a:lnTo>
                    <a:pt x="690" y="0"/>
                  </a:lnTo>
                  <a:lnTo>
                    <a:pt x="659" y="2"/>
                  </a:lnTo>
                  <a:lnTo>
                    <a:pt x="624" y="4"/>
                  </a:lnTo>
                  <a:lnTo>
                    <a:pt x="585" y="7"/>
                  </a:lnTo>
                  <a:lnTo>
                    <a:pt x="541" y="11"/>
                  </a:lnTo>
                  <a:lnTo>
                    <a:pt x="494" y="17"/>
                  </a:lnTo>
                  <a:lnTo>
                    <a:pt x="443" y="24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78" y="33"/>
                  </a:lnTo>
                  <a:lnTo>
                    <a:pt x="367" y="36"/>
                  </a:lnTo>
                  <a:lnTo>
                    <a:pt x="354" y="41"/>
                  </a:lnTo>
                  <a:lnTo>
                    <a:pt x="336" y="48"/>
                  </a:lnTo>
                  <a:lnTo>
                    <a:pt x="314" y="57"/>
                  </a:lnTo>
                  <a:lnTo>
                    <a:pt x="291" y="71"/>
                  </a:lnTo>
                  <a:lnTo>
                    <a:pt x="265" y="87"/>
                  </a:lnTo>
                  <a:lnTo>
                    <a:pt x="237" y="108"/>
                  </a:lnTo>
                  <a:lnTo>
                    <a:pt x="206" y="132"/>
                  </a:lnTo>
                  <a:lnTo>
                    <a:pt x="174" y="162"/>
                  </a:lnTo>
                  <a:lnTo>
                    <a:pt x="142" y="198"/>
                  </a:lnTo>
                  <a:lnTo>
                    <a:pt x="107" y="238"/>
                  </a:lnTo>
                  <a:lnTo>
                    <a:pt x="71" y="285"/>
                  </a:lnTo>
                  <a:lnTo>
                    <a:pt x="36" y="339"/>
                  </a:lnTo>
                  <a:lnTo>
                    <a:pt x="0" y="400"/>
                  </a:lnTo>
                  <a:lnTo>
                    <a:pt x="3" y="400"/>
                  </a:lnTo>
                  <a:lnTo>
                    <a:pt x="15" y="399"/>
                  </a:lnTo>
                  <a:lnTo>
                    <a:pt x="31" y="398"/>
                  </a:lnTo>
                  <a:lnTo>
                    <a:pt x="54" y="397"/>
                  </a:lnTo>
                  <a:lnTo>
                    <a:pt x="82" y="396"/>
                  </a:lnTo>
                  <a:lnTo>
                    <a:pt x="113" y="393"/>
                  </a:lnTo>
                  <a:lnTo>
                    <a:pt x="147" y="392"/>
                  </a:lnTo>
                  <a:lnTo>
                    <a:pt x="184" y="390"/>
                  </a:lnTo>
                  <a:lnTo>
                    <a:pt x="223" y="389"/>
                  </a:lnTo>
                  <a:lnTo>
                    <a:pt x="264" y="388"/>
                  </a:lnTo>
                  <a:lnTo>
                    <a:pt x="304" y="388"/>
                  </a:lnTo>
                  <a:lnTo>
                    <a:pt x="344" y="387"/>
                  </a:lnTo>
                  <a:lnTo>
                    <a:pt x="382" y="387"/>
                  </a:lnTo>
                  <a:lnTo>
                    <a:pt x="419" y="388"/>
                  </a:lnTo>
                  <a:lnTo>
                    <a:pt x="454" y="389"/>
                  </a:lnTo>
                  <a:lnTo>
                    <a:pt x="485" y="391"/>
                  </a:lnTo>
                  <a:lnTo>
                    <a:pt x="486" y="388"/>
                  </a:lnTo>
                  <a:lnTo>
                    <a:pt x="488" y="380"/>
                  </a:lnTo>
                  <a:lnTo>
                    <a:pt x="494" y="366"/>
                  </a:lnTo>
                  <a:lnTo>
                    <a:pt x="501" y="349"/>
                  </a:lnTo>
                  <a:lnTo>
                    <a:pt x="510" y="327"/>
                  </a:lnTo>
                  <a:lnTo>
                    <a:pt x="523" y="302"/>
                  </a:lnTo>
                  <a:lnTo>
                    <a:pt x="538" y="275"/>
                  </a:lnTo>
                  <a:lnTo>
                    <a:pt x="555" y="245"/>
                  </a:lnTo>
                  <a:lnTo>
                    <a:pt x="576" y="215"/>
                  </a:lnTo>
                  <a:lnTo>
                    <a:pt x="600" y="183"/>
                  </a:lnTo>
                  <a:lnTo>
                    <a:pt x="627" y="150"/>
                  </a:lnTo>
                  <a:lnTo>
                    <a:pt x="657" y="118"/>
                  </a:lnTo>
                  <a:lnTo>
                    <a:pt x="691" y="87"/>
                  </a:lnTo>
                  <a:lnTo>
                    <a:pt x="728" y="58"/>
                  </a:lnTo>
                  <a:lnTo>
                    <a:pt x="769" y="30"/>
                  </a:lnTo>
                  <a:lnTo>
                    <a:pt x="8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2764" y="1371"/>
              <a:ext cx="555" cy="389"/>
            </a:xfrm>
            <a:custGeom>
              <a:avLst/>
              <a:gdLst>
                <a:gd name="T0" fmla="*/ 1 w 828"/>
                <a:gd name="T1" fmla="*/ 390 h 540"/>
                <a:gd name="T2" fmla="*/ 13 w 828"/>
                <a:gd name="T3" fmla="*/ 365 h 540"/>
                <a:gd name="T4" fmla="*/ 33 w 828"/>
                <a:gd name="T5" fmla="*/ 321 h 540"/>
                <a:gd name="T6" fmla="*/ 64 w 828"/>
                <a:gd name="T7" fmla="*/ 264 h 540"/>
                <a:gd name="T8" fmla="*/ 106 w 828"/>
                <a:gd name="T9" fmla="*/ 199 h 540"/>
                <a:gd name="T10" fmla="*/ 156 w 828"/>
                <a:gd name="T11" fmla="*/ 132 h 540"/>
                <a:gd name="T12" fmla="*/ 216 w 828"/>
                <a:gd name="T13" fmla="*/ 71 h 540"/>
                <a:gd name="T14" fmla="*/ 284 w 828"/>
                <a:gd name="T15" fmla="*/ 19 h 540"/>
                <a:gd name="T16" fmla="*/ 325 w 828"/>
                <a:gd name="T17" fmla="*/ 0 h 540"/>
                <a:gd name="T18" fmla="*/ 353 w 828"/>
                <a:gd name="T19" fmla="*/ 0 h 540"/>
                <a:gd name="T20" fmla="*/ 405 w 828"/>
                <a:gd name="T21" fmla="*/ 1 h 540"/>
                <a:gd name="T22" fmla="*/ 473 w 828"/>
                <a:gd name="T23" fmla="*/ 3 h 540"/>
                <a:gd name="T24" fmla="*/ 552 w 828"/>
                <a:gd name="T25" fmla="*/ 5 h 540"/>
                <a:gd name="T26" fmla="*/ 636 w 828"/>
                <a:gd name="T27" fmla="*/ 10 h 540"/>
                <a:gd name="T28" fmla="*/ 719 w 828"/>
                <a:gd name="T29" fmla="*/ 17 h 540"/>
                <a:gd name="T30" fmla="*/ 795 w 828"/>
                <a:gd name="T31" fmla="*/ 25 h 540"/>
                <a:gd name="T32" fmla="*/ 826 w 828"/>
                <a:gd name="T33" fmla="*/ 32 h 540"/>
                <a:gd name="T34" fmla="*/ 807 w 828"/>
                <a:gd name="T35" fmla="*/ 46 h 540"/>
                <a:gd name="T36" fmla="*/ 776 w 828"/>
                <a:gd name="T37" fmla="*/ 76 h 540"/>
                <a:gd name="T38" fmla="*/ 737 w 828"/>
                <a:gd name="T39" fmla="*/ 122 h 540"/>
                <a:gd name="T40" fmla="*/ 692 w 828"/>
                <a:gd name="T41" fmla="*/ 184 h 540"/>
                <a:gd name="T42" fmla="*/ 648 w 828"/>
                <a:gd name="T43" fmla="*/ 264 h 540"/>
                <a:gd name="T44" fmla="*/ 609 w 828"/>
                <a:gd name="T45" fmla="*/ 360 h 540"/>
                <a:gd name="T46" fmla="*/ 579 w 828"/>
                <a:gd name="T47" fmla="*/ 476 h 540"/>
                <a:gd name="T48" fmla="*/ 567 w 828"/>
                <a:gd name="T49" fmla="*/ 539 h 540"/>
                <a:gd name="T50" fmla="*/ 553 w 828"/>
                <a:gd name="T51" fmla="*/ 532 h 540"/>
                <a:gd name="T52" fmla="*/ 522 w 828"/>
                <a:gd name="T53" fmla="*/ 518 h 540"/>
                <a:gd name="T54" fmla="*/ 473 w 828"/>
                <a:gd name="T55" fmla="*/ 500 h 540"/>
                <a:gd name="T56" fmla="*/ 405 w 828"/>
                <a:gd name="T57" fmla="*/ 478 h 540"/>
                <a:gd name="T58" fmla="*/ 318 w 828"/>
                <a:gd name="T59" fmla="*/ 454 h 540"/>
                <a:gd name="T60" fmla="*/ 208 w 828"/>
                <a:gd name="T61" fmla="*/ 430 h 540"/>
                <a:gd name="T62" fmla="*/ 76 w 828"/>
                <a:gd name="T63" fmla="*/ 40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8" h="540">
                  <a:moveTo>
                    <a:pt x="0" y="394"/>
                  </a:moveTo>
                  <a:lnTo>
                    <a:pt x="1" y="390"/>
                  </a:lnTo>
                  <a:lnTo>
                    <a:pt x="6" y="381"/>
                  </a:lnTo>
                  <a:lnTo>
                    <a:pt x="13" y="365"/>
                  </a:lnTo>
                  <a:lnTo>
                    <a:pt x="22" y="345"/>
                  </a:lnTo>
                  <a:lnTo>
                    <a:pt x="33" y="321"/>
                  </a:lnTo>
                  <a:lnTo>
                    <a:pt x="48" y="294"/>
                  </a:lnTo>
                  <a:lnTo>
                    <a:pt x="64" y="264"/>
                  </a:lnTo>
                  <a:lnTo>
                    <a:pt x="84" y="231"/>
                  </a:lnTo>
                  <a:lnTo>
                    <a:pt x="106" y="199"/>
                  </a:lnTo>
                  <a:lnTo>
                    <a:pt x="130" y="166"/>
                  </a:lnTo>
                  <a:lnTo>
                    <a:pt x="156" y="132"/>
                  </a:lnTo>
                  <a:lnTo>
                    <a:pt x="185" y="101"/>
                  </a:lnTo>
                  <a:lnTo>
                    <a:pt x="216" y="71"/>
                  </a:lnTo>
                  <a:lnTo>
                    <a:pt x="249" y="43"/>
                  </a:lnTo>
                  <a:lnTo>
                    <a:pt x="284" y="19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6" y="0"/>
                  </a:lnTo>
                  <a:lnTo>
                    <a:pt x="353" y="0"/>
                  </a:lnTo>
                  <a:lnTo>
                    <a:pt x="377" y="1"/>
                  </a:lnTo>
                  <a:lnTo>
                    <a:pt x="405" y="1"/>
                  </a:lnTo>
                  <a:lnTo>
                    <a:pt x="438" y="2"/>
                  </a:lnTo>
                  <a:lnTo>
                    <a:pt x="473" y="3"/>
                  </a:lnTo>
                  <a:lnTo>
                    <a:pt x="511" y="4"/>
                  </a:lnTo>
                  <a:lnTo>
                    <a:pt x="552" y="5"/>
                  </a:lnTo>
                  <a:lnTo>
                    <a:pt x="594" y="8"/>
                  </a:lnTo>
                  <a:lnTo>
                    <a:pt x="636" y="10"/>
                  </a:lnTo>
                  <a:lnTo>
                    <a:pt x="678" y="14"/>
                  </a:lnTo>
                  <a:lnTo>
                    <a:pt x="719" y="17"/>
                  </a:lnTo>
                  <a:lnTo>
                    <a:pt x="758" y="20"/>
                  </a:lnTo>
                  <a:lnTo>
                    <a:pt x="795" y="25"/>
                  </a:lnTo>
                  <a:lnTo>
                    <a:pt x="828" y="30"/>
                  </a:lnTo>
                  <a:lnTo>
                    <a:pt x="826" y="32"/>
                  </a:lnTo>
                  <a:lnTo>
                    <a:pt x="819" y="37"/>
                  </a:lnTo>
                  <a:lnTo>
                    <a:pt x="807" y="46"/>
                  </a:lnTo>
                  <a:lnTo>
                    <a:pt x="793" y="60"/>
                  </a:lnTo>
                  <a:lnTo>
                    <a:pt x="776" y="76"/>
                  </a:lnTo>
                  <a:lnTo>
                    <a:pt x="758" y="96"/>
                  </a:lnTo>
                  <a:lnTo>
                    <a:pt x="737" y="122"/>
                  </a:lnTo>
                  <a:lnTo>
                    <a:pt x="715" y="151"/>
                  </a:lnTo>
                  <a:lnTo>
                    <a:pt x="692" y="184"/>
                  </a:lnTo>
                  <a:lnTo>
                    <a:pt x="670" y="222"/>
                  </a:lnTo>
                  <a:lnTo>
                    <a:pt x="648" y="264"/>
                  </a:lnTo>
                  <a:lnTo>
                    <a:pt x="628" y="310"/>
                  </a:lnTo>
                  <a:lnTo>
                    <a:pt x="609" y="360"/>
                  </a:lnTo>
                  <a:lnTo>
                    <a:pt x="593" y="416"/>
                  </a:lnTo>
                  <a:lnTo>
                    <a:pt x="579" y="476"/>
                  </a:lnTo>
                  <a:lnTo>
                    <a:pt x="569" y="540"/>
                  </a:lnTo>
                  <a:lnTo>
                    <a:pt x="567" y="539"/>
                  </a:lnTo>
                  <a:lnTo>
                    <a:pt x="562" y="537"/>
                  </a:lnTo>
                  <a:lnTo>
                    <a:pt x="553" y="532"/>
                  </a:lnTo>
                  <a:lnTo>
                    <a:pt x="539" y="525"/>
                  </a:lnTo>
                  <a:lnTo>
                    <a:pt x="522" y="518"/>
                  </a:lnTo>
                  <a:lnTo>
                    <a:pt x="500" y="509"/>
                  </a:lnTo>
                  <a:lnTo>
                    <a:pt x="473" y="500"/>
                  </a:lnTo>
                  <a:lnTo>
                    <a:pt x="442" y="490"/>
                  </a:lnTo>
                  <a:lnTo>
                    <a:pt x="405" y="478"/>
                  </a:lnTo>
                  <a:lnTo>
                    <a:pt x="364" y="466"/>
                  </a:lnTo>
                  <a:lnTo>
                    <a:pt x="318" y="454"/>
                  </a:lnTo>
                  <a:lnTo>
                    <a:pt x="266" y="441"/>
                  </a:lnTo>
                  <a:lnTo>
                    <a:pt x="208" y="430"/>
                  </a:lnTo>
                  <a:lnTo>
                    <a:pt x="145" y="417"/>
                  </a:lnTo>
                  <a:lnTo>
                    <a:pt x="76" y="405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2190" y="1430"/>
              <a:ext cx="281" cy="229"/>
            </a:xfrm>
            <a:custGeom>
              <a:avLst/>
              <a:gdLst>
                <a:gd name="T0" fmla="*/ 0 w 423"/>
                <a:gd name="T1" fmla="*/ 144 h 317"/>
                <a:gd name="T2" fmla="*/ 5 w 423"/>
                <a:gd name="T3" fmla="*/ 147 h 317"/>
                <a:gd name="T4" fmla="*/ 19 w 423"/>
                <a:gd name="T5" fmla="*/ 155 h 317"/>
                <a:gd name="T6" fmla="*/ 37 w 423"/>
                <a:gd name="T7" fmla="*/ 170 h 317"/>
                <a:gd name="T8" fmla="*/ 57 w 423"/>
                <a:gd name="T9" fmla="*/ 190 h 317"/>
                <a:gd name="T10" fmla="*/ 74 w 423"/>
                <a:gd name="T11" fmla="*/ 215 h 317"/>
                <a:gd name="T12" fmla="*/ 87 w 423"/>
                <a:gd name="T13" fmla="*/ 244 h 317"/>
                <a:gd name="T14" fmla="*/ 91 w 423"/>
                <a:gd name="T15" fmla="*/ 279 h 317"/>
                <a:gd name="T16" fmla="*/ 84 w 423"/>
                <a:gd name="T17" fmla="*/ 317 h 317"/>
                <a:gd name="T18" fmla="*/ 85 w 423"/>
                <a:gd name="T19" fmla="*/ 315 h 317"/>
                <a:gd name="T20" fmla="*/ 91 w 423"/>
                <a:gd name="T21" fmla="*/ 314 h 317"/>
                <a:gd name="T22" fmla="*/ 98 w 423"/>
                <a:gd name="T23" fmla="*/ 312 h 317"/>
                <a:gd name="T24" fmla="*/ 109 w 423"/>
                <a:gd name="T25" fmla="*/ 309 h 317"/>
                <a:gd name="T26" fmla="*/ 120 w 423"/>
                <a:gd name="T27" fmla="*/ 305 h 317"/>
                <a:gd name="T28" fmla="*/ 133 w 423"/>
                <a:gd name="T29" fmla="*/ 302 h 317"/>
                <a:gd name="T30" fmla="*/ 148 w 423"/>
                <a:gd name="T31" fmla="*/ 299 h 317"/>
                <a:gd name="T32" fmla="*/ 163 w 423"/>
                <a:gd name="T33" fmla="*/ 297 h 317"/>
                <a:gd name="T34" fmla="*/ 164 w 423"/>
                <a:gd name="T35" fmla="*/ 295 h 317"/>
                <a:gd name="T36" fmla="*/ 166 w 423"/>
                <a:gd name="T37" fmla="*/ 289 h 317"/>
                <a:gd name="T38" fmla="*/ 170 w 423"/>
                <a:gd name="T39" fmla="*/ 279 h 317"/>
                <a:gd name="T40" fmla="*/ 176 w 423"/>
                <a:gd name="T41" fmla="*/ 266 h 317"/>
                <a:gd name="T42" fmla="*/ 183 w 423"/>
                <a:gd name="T43" fmla="*/ 250 h 317"/>
                <a:gd name="T44" fmla="*/ 194 w 423"/>
                <a:gd name="T45" fmla="*/ 232 h 317"/>
                <a:gd name="T46" fmla="*/ 205 w 423"/>
                <a:gd name="T47" fmla="*/ 212 h 317"/>
                <a:gd name="T48" fmla="*/ 220 w 423"/>
                <a:gd name="T49" fmla="*/ 190 h 317"/>
                <a:gd name="T50" fmla="*/ 236 w 423"/>
                <a:gd name="T51" fmla="*/ 167 h 317"/>
                <a:gd name="T52" fmla="*/ 255 w 423"/>
                <a:gd name="T53" fmla="*/ 143 h 317"/>
                <a:gd name="T54" fmla="*/ 277 w 423"/>
                <a:gd name="T55" fmla="*/ 117 h 317"/>
                <a:gd name="T56" fmla="*/ 300 w 423"/>
                <a:gd name="T57" fmla="*/ 93 h 317"/>
                <a:gd name="T58" fmla="*/ 326 w 423"/>
                <a:gd name="T59" fmla="*/ 68 h 317"/>
                <a:gd name="T60" fmla="*/ 356 w 423"/>
                <a:gd name="T61" fmla="*/ 45 h 317"/>
                <a:gd name="T62" fmla="*/ 388 w 423"/>
                <a:gd name="T63" fmla="*/ 22 h 317"/>
                <a:gd name="T64" fmla="*/ 423 w 423"/>
                <a:gd name="T65" fmla="*/ 0 h 317"/>
                <a:gd name="T66" fmla="*/ 420 w 423"/>
                <a:gd name="T67" fmla="*/ 1 h 317"/>
                <a:gd name="T68" fmla="*/ 410 w 423"/>
                <a:gd name="T69" fmla="*/ 2 h 317"/>
                <a:gd name="T70" fmla="*/ 396 w 423"/>
                <a:gd name="T71" fmla="*/ 5 h 317"/>
                <a:gd name="T72" fmla="*/ 378 w 423"/>
                <a:gd name="T73" fmla="*/ 10 h 317"/>
                <a:gd name="T74" fmla="*/ 355 w 423"/>
                <a:gd name="T75" fmla="*/ 15 h 317"/>
                <a:gd name="T76" fmla="*/ 329 w 423"/>
                <a:gd name="T77" fmla="*/ 22 h 317"/>
                <a:gd name="T78" fmla="*/ 299 w 423"/>
                <a:gd name="T79" fmla="*/ 30 h 317"/>
                <a:gd name="T80" fmla="*/ 267 w 423"/>
                <a:gd name="T81" fmla="*/ 39 h 317"/>
                <a:gd name="T82" fmla="*/ 233 w 423"/>
                <a:gd name="T83" fmla="*/ 48 h 317"/>
                <a:gd name="T84" fmla="*/ 198 w 423"/>
                <a:gd name="T85" fmla="*/ 60 h 317"/>
                <a:gd name="T86" fmla="*/ 164 w 423"/>
                <a:gd name="T87" fmla="*/ 71 h 317"/>
                <a:gd name="T88" fmla="*/ 128 w 423"/>
                <a:gd name="T89" fmla="*/ 84 h 317"/>
                <a:gd name="T90" fmla="*/ 94 w 423"/>
                <a:gd name="T91" fmla="*/ 98 h 317"/>
                <a:gd name="T92" fmla="*/ 61 w 423"/>
                <a:gd name="T93" fmla="*/ 113 h 317"/>
                <a:gd name="T94" fmla="*/ 29 w 423"/>
                <a:gd name="T95" fmla="*/ 128 h 317"/>
                <a:gd name="T96" fmla="*/ 0 w 423"/>
                <a:gd name="T97" fmla="*/ 14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17">
                  <a:moveTo>
                    <a:pt x="0" y="144"/>
                  </a:moveTo>
                  <a:lnTo>
                    <a:pt x="5" y="147"/>
                  </a:lnTo>
                  <a:lnTo>
                    <a:pt x="19" y="155"/>
                  </a:lnTo>
                  <a:lnTo>
                    <a:pt x="37" y="170"/>
                  </a:lnTo>
                  <a:lnTo>
                    <a:pt x="57" y="190"/>
                  </a:lnTo>
                  <a:lnTo>
                    <a:pt x="74" y="215"/>
                  </a:lnTo>
                  <a:lnTo>
                    <a:pt x="87" y="244"/>
                  </a:lnTo>
                  <a:lnTo>
                    <a:pt x="91" y="279"/>
                  </a:lnTo>
                  <a:lnTo>
                    <a:pt x="84" y="317"/>
                  </a:lnTo>
                  <a:lnTo>
                    <a:pt x="85" y="315"/>
                  </a:lnTo>
                  <a:lnTo>
                    <a:pt x="91" y="314"/>
                  </a:lnTo>
                  <a:lnTo>
                    <a:pt x="98" y="312"/>
                  </a:lnTo>
                  <a:lnTo>
                    <a:pt x="109" y="309"/>
                  </a:lnTo>
                  <a:lnTo>
                    <a:pt x="120" y="305"/>
                  </a:lnTo>
                  <a:lnTo>
                    <a:pt x="133" y="302"/>
                  </a:lnTo>
                  <a:lnTo>
                    <a:pt x="148" y="299"/>
                  </a:lnTo>
                  <a:lnTo>
                    <a:pt x="163" y="297"/>
                  </a:lnTo>
                  <a:lnTo>
                    <a:pt x="164" y="295"/>
                  </a:lnTo>
                  <a:lnTo>
                    <a:pt x="166" y="289"/>
                  </a:lnTo>
                  <a:lnTo>
                    <a:pt x="170" y="279"/>
                  </a:lnTo>
                  <a:lnTo>
                    <a:pt x="176" y="266"/>
                  </a:lnTo>
                  <a:lnTo>
                    <a:pt x="183" y="250"/>
                  </a:lnTo>
                  <a:lnTo>
                    <a:pt x="194" y="232"/>
                  </a:lnTo>
                  <a:lnTo>
                    <a:pt x="205" y="212"/>
                  </a:lnTo>
                  <a:lnTo>
                    <a:pt x="220" y="190"/>
                  </a:lnTo>
                  <a:lnTo>
                    <a:pt x="236" y="167"/>
                  </a:lnTo>
                  <a:lnTo>
                    <a:pt x="255" y="143"/>
                  </a:lnTo>
                  <a:lnTo>
                    <a:pt x="277" y="117"/>
                  </a:lnTo>
                  <a:lnTo>
                    <a:pt x="300" y="93"/>
                  </a:lnTo>
                  <a:lnTo>
                    <a:pt x="326" y="68"/>
                  </a:lnTo>
                  <a:lnTo>
                    <a:pt x="356" y="45"/>
                  </a:lnTo>
                  <a:lnTo>
                    <a:pt x="388" y="22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0" y="2"/>
                  </a:lnTo>
                  <a:lnTo>
                    <a:pt x="396" y="5"/>
                  </a:lnTo>
                  <a:lnTo>
                    <a:pt x="378" y="10"/>
                  </a:lnTo>
                  <a:lnTo>
                    <a:pt x="355" y="15"/>
                  </a:lnTo>
                  <a:lnTo>
                    <a:pt x="329" y="22"/>
                  </a:lnTo>
                  <a:lnTo>
                    <a:pt x="299" y="30"/>
                  </a:lnTo>
                  <a:lnTo>
                    <a:pt x="267" y="39"/>
                  </a:lnTo>
                  <a:lnTo>
                    <a:pt x="233" y="48"/>
                  </a:lnTo>
                  <a:lnTo>
                    <a:pt x="198" y="60"/>
                  </a:lnTo>
                  <a:lnTo>
                    <a:pt x="164" y="71"/>
                  </a:lnTo>
                  <a:lnTo>
                    <a:pt x="128" y="84"/>
                  </a:lnTo>
                  <a:lnTo>
                    <a:pt x="94" y="98"/>
                  </a:lnTo>
                  <a:lnTo>
                    <a:pt x="61" y="113"/>
                  </a:lnTo>
                  <a:lnTo>
                    <a:pt x="29" y="12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2358" y="1771"/>
              <a:ext cx="770" cy="293"/>
            </a:xfrm>
            <a:custGeom>
              <a:avLst/>
              <a:gdLst>
                <a:gd name="T0" fmla="*/ 7 w 1150"/>
                <a:gd name="T1" fmla="*/ 34 h 409"/>
                <a:gd name="T2" fmla="*/ 42 w 1150"/>
                <a:gd name="T3" fmla="*/ 67 h 409"/>
                <a:gd name="T4" fmla="*/ 72 w 1150"/>
                <a:gd name="T5" fmla="*/ 126 h 409"/>
                <a:gd name="T6" fmla="*/ 53 w 1150"/>
                <a:gd name="T7" fmla="*/ 198 h 409"/>
                <a:gd name="T8" fmla="*/ 11 w 1150"/>
                <a:gd name="T9" fmla="*/ 236 h 409"/>
                <a:gd name="T10" fmla="*/ 18 w 1150"/>
                <a:gd name="T11" fmla="*/ 241 h 409"/>
                <a:gd name="T12" fmla="*/ 33 w 1150"/>
                <a:gd name="T13" fmla="*/ 248 h 409"/>
                <a:gd name="T14" fmla="*/ 55 w 1150"/>
                <a:gd name="T15" fmla="*/ 257 h 409"/>
                <a:gd name="T16" fmla="*/ 84 w 1150"/>
                <a:gd name="T17" fmla="*/ 269 h 409"/>
                <a:gd name="T18" fmla="*/ 121 w 1150"/>
                <a:gd name="T19" fmla="*/ 283 h 409"/>
                <a:gd name="T20" fmla="*/ 166 w 1150"/>
                <a:gd name="T21" fmla="*/ 298 h 409"/>
                <a:gd name="T22" fmla="*/ 217 w 1150"/>
                <a:gd name="T23" fmla="*/ 314 h 409"/>
                <a:gd name="T24" fmla="*/ 278 w 1150"/>
                <a:gd name="T25" fmla="*/ 330 h 409"/>
                <a:gd name="T26" fmla="*/ 346 w 1150"/>
                <a:gd name="T27" fmla="*/ 346 h 409"/>
                <a:gd name="T28" fmla="*/ 422 w 1150"/>
                <a:gd name="T29" fmla="*/ 361 h 409"/>
                <a:gd name="T30" fmla="*/ 506 w 1150"/>
                <a:gd name="T31" fmla="*/ 375 h 409"/>
                <a:gd name="T32" fmla="*/ 599 w 1150"/>
                <a:gd name="T33" fmla="*/ 386 h 409"/>
                <a:gd name="T34" fmla="*/ 700 w 1150"/>
                <a:gd name="T35" fmla="*/ 397 h 409"/>
                <a:gd name="T36" fmla="*/ 809 w 1150"/>
                <a:gd name="T37" fmla="*/ 405 h 409"/>
                <a:gd name="T38" fmla="*/ 927 w 1150"/>
                <a:gd name="T39" fmla="*/ 408 h 409"/>
                <a:gd name="T40" fmla="*/ 989 w 1150"/>
                <a:gd name="T41" fmla="*/ 402 h 409"/>
                <a:gd name="T42" fmla="*/ 997 w 1150"/>
                <a:gd name="T43" fmla="*/ 352 h 409"/>
                <a:gd name="T44" fmla="*/ 1028 w 1150"/>
                <a:gd name="T45" fmla="*/ 277 h 409"/>
                <a:gd name="T46" fmla="*/ 1097 w 1150"/>
                <a:gd name="T47" fmla="*/ 198 h 409"/>
                <a:gd name="T48" fmla="*/ 1149 w 1150"/>
                <a:gd name="T49" fmla="*/ 166 h 409"/>
                <a:gd name="T50" fmla="*/ 1138 w 1150"/>
                <a:gd name="T51" fmla="*/ 162 h 409"/>
                <a:gd name="T52" fmla="*/ 1116 w 1150"/>
                <a:gd name="T53" fmla="*/ 151 h 409"/>
                <a:gd name="T54" fmla="*/ 1085 w 1150"/>
                <a:gd name="T55" fmla="*/ 137 h 409"/>
                <a:gd name="T56" fmla="*/ 1042 w 1150"/>
                <a:gd name="T57" fmla="*/ 121 h 409"/>
                <a:gd name="T58" fmla="*/ 991 w 1150"/>
                <a:gd name="T59" fmla="*/ 103 h 409"/>
                <a:gd name="T60" fmla="*/ 932 w 1150"/>
                <a:gd name="T61" fmla="*/ 84 h 409"/>
                <a:gd name="T62" fmla="*/ 862 w 1150"/>
                <a:gd name="T63" fmla="*/ 65 h 409"/>
                <a:gd name="T64" fmla="*/ 786 w 1150"/>
                <a:gd name="T65" fmla="*/ 46 h 409"/>
                <a:gd name="T66" fmla="*/ 702 w 1150"/>
                <a:gd name="T67" fmla="*/ 30 h 409"/>
                <a:gd name="T68" fmla="*/ 611 w 1150"/>
                <a:gd name="T69" fmla="*/ 16 h 409"/>
                <a:gd name="T70" fmla="*/ 512 w 1150"/>
                <a:gd name="T71" fmla="*/ 6 h 409"/>
                <a:gd name="T72" fmla="*/ 409 w 1150"/>
                <a:gd name="T73" fmla="*/ 0 h 409"/>
                <a:gd name="T74" fmla="*/ 298 w 1150"/>
                <a:gd name="T75" fmla="*/ 0 h 409"/>
                <a:gd name="T76" fmla="*/ 183 w 1150"/>
                <a:gd name="T77" fmla="*/ 6 h 409"/>
                <a:gd name="T78" fmla="*/ 62 w 1150"/>
                <a:gd name="T79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0" h="409">
                  <a:moveTo>
                    <a:pt x="0" y="29"/>
                  </a:moveTo>
                  <a:lnTo>
                    <a:pt x="7" y="34"/>
                  </a:lnTo>
                  <a:lnTo>
                    <a:pt x="23" y="47"/>
                  </a:lnTo>
                  <a:lnTo>
                    <a:pt x="42" y="67"/>
                  </a:lnTo>
                  <a:lnTo>
                    <a:pt x="61" y="95"/>
                  </a:lnTo>
                  <a:lnTo>
                    <a:pt x="72" y="126"/>
                  </a:lnTo>
                  <a:lnTo>
                    <a:pt x="71" y="160"/>
                  </a:lnTo>
                  <a:lnTo>
                    <a:pt x="53" y="198"/>
                  </a:lnTo>
                  <a:lnTo>
                    <a:pt x="10" y="236"/>
                  </a:lnTo>
                  <a:lnTo>
                    <a:pt x="11" y="236"/>
                  </a:lnTo>
                  <a:lnTo>
                    <a:pt x="13" y="239"/>
                  </a:lnTo>
                  <a:lnTo>
                    <a:pt x="18" y="241"/>
                  </a:lnTo>
                  <a:lnTo>
                    <a:pt x="25" y="243"/>
                  </a:lnTo>
                  <a:lnTo>
                    <a:pt x="33" y="248"/>
                  </a:lnTo>
                  <a:lnTo>
                    <a:pt x="42" y="253"/>
                  </a:lnTo>
                  <a:lnTo>
                    <a:pt x="55" y="257"/>
                  </a:lnTo>
                  <a:lnTo>
                    <a:pt x="69" y="263"/>
                  </a:lnTo>
                  <a:lnTo>
                    <a:pt x="84" y="269"/>
                  </a:lnTo>
                  <a:lnTo>
                    <a:pt x="101" y="276"/>
                  </a:lnTo>
                  <a:lnTo>
                    <a:pt x="121" y="283"/>
                  </a:lnTo>
                  <a:lnTo>
                    <a:pt x="142" y="291"/>
                  </a:lnTo>
                  <a:lnTo>
                    <a:pt x="166" y="298"/>
                  </a:lnTo>
                  <a:lnTo>
                    <a:pt x="191" y="306"/>
                  </a:lnTo>
                  <a:lnTo>
                    <a:pt x="217" y="314"/>
                  </a:lnTo>
                  <a:lnTo>
                    <a:pt x="247" y="322"/>
                  </a:lnTo>
                  <a:lnTo>
                    <a:pt x="278" y="330"/>
                  </a:lnTo>
                  <a:lnTo>
                    <a:pt x="311" y="338"/>
                  </a:lnTo>
                  <a:lnTo>
                    <a:pt x="346" y="346"/>
                  </a:lnTo>
                  <a:lnTo>
                    <a:pt x="383" y="353"/>
                  </a:lnTo>
                  <a:lnTo>
                    <a:pt x="422" y="361"/>
                  </a:lnTo>
                  <a:lnTo>
                    <a:pt x="464" y="368"/>
                  </a:lnTo>
                  <a:lnTo>
                    <a:pt x="506" y="375"/>
                  </a:lnTo>
                  <a:lnTo>
                    <a:pt x="551" y="381"/>
                  </a:lnTo>
                  <a:lnTo>
                    <a:pt x="599" y="386"/>
                  </a:lnTo>
                  <a:lnTo>
                    <a:pt x="648" y="392"/>
                  </a:lnTo>
                  <a:lnTo>
                    <a:pt x="700" y="397"/>
                  </a:lnTo>
                  <a:lnTo>
                    <a:pt x="754" y="401"/>
                  </a:lnTo>
                  <a:lnTo>
                    <a:pt x="809" y="405"/>
                  </a:lnTo>
                  <a:lnTo>
                    <a:pt x="867" y="407"/>
                  </a:lnTo>
                  <a:lnTo>
                    <a:pt x="927" y="408"/>
                  </a:lnTo>
                  <a:lnTo>
                    <a:pt x="989" y="409"/>
                  </a:lnTo>
                  <a:lnTo>
                    <a:pt x="989" y="402"/>
                  </a:lnTo>
                  <a:lnTo>
                    <a:pt x="991" y="382"/>
                  </a:lnTo>
                  <a:lnTo>
                    <a:pt x="997" y="352"/>
                  </a:lnTo>
                  <a:lnTo>
                    <a:pt x="1010" y="316"/>
                  </a:lnTo>
                  <a:lnTo>
                    <a:pt x="1028" y="277"/>
                  </a:lnTo>
                  <a:lnTo>
                    <a:pt x="1057" y="236"/>
                  </a:lnTo>
                  <a:lnTo>
                    <a:pt x="1097" y="198"/>
                  </a:lnTo>
                  <a:lnTo>
                    <a:pt x="1150" y="167"/>
                  </a:lnTo>
                  <a:lnTo>
                    <a:pt x="1149" y="166"/>
                  </a:lnTo>
                  <a:lnTo>
                    <a:pt x="1145" y="165"/>
                  </a:lnTo>
                  <a:lnTo>
                    <a:pt x="1138" y="162"/>
                  </a:lnTo>
                  <a:lnTo>
                    <a:pt x="1128" y="157"/>
                  </a:lnTo>
                  <a:lnTo>
                    <a:pt x="1116" y="151"/>
                  </a:lnTo>
                  <a:lnTo>
                    <a:pt x="1102" y="145"/>
                  </a:lnTo>
                  <a:lnTo>
                    <a:pt x="1085" y="137"/>
                  </a:lnTo>
                  <a:lnTo>
                    <a:pt x="1064" y="129"/>
                  </a:lnTo>
                  <a:lnTo>
                    <a:pt x="1042" y="121"/>
                  </a:lnTo>
                  <a:lnTo>
                    <a:pt x="1018" y="112"/>
                  </a:lnTo>
                  <a:lnTo>
                    <a:pt x="991" y="103"/>
                  </a:lnTo>
                  <a:lnTo>
                    <a:pt x="963" y="94"/>
                  </a:lnTo>
                  <a:lnTo>
                    <a:pt x="932" y="84"/>
                  </a:lnTo>
                  <a:lnTo>
                    <a:pt x="898" y="75"/>
                  </a:lnTo>
                  <a:lnTo>
                    <a:pt x="862" y="65"/>
                  </a:lnTo>
                  <a:lnTo>
                    <a:pt x="826" y="56"/>
                  </a:lnTo>
                  <a:lnTo>
                    <a:pt x="786" y="46"/>
                  </a:lnTo>
                  <a:lnTo>
                    <a:pt x="745" y="38"/>
                  </a:lnTo>
                  <a:lnTo>
                    <a:pt x="702" y="30"/>
                  </a:lnTo>
                  <a:lnTo>
                    <a:pt x="657" y="23"/>
                  </a:lnTo>
                  <a:lnTo>
                    <a:pt x="611" y="16"/>
                  </a:lnTo>
                  <a:lnTo>
                    <a:pt x="563" y="11"/>
                  </a:lnTo>
                  <a:lnTo>
                    <a:pt x="512" y="6"/>
                  </a:lnTo>
                  <a:lnTo>
                    <a:pt x="462" y="3"/>
                  </a:lnTo>
                  <a:lnTo>
                    <a:pt x="409" y="0"/>
                  </a:lnTo>
                  <a:lnTo>
                    <a:pt x="354" y="0"/>
                  </a:lnTo>
                  <a:lnTo>
                    <a:pt x="298" y="0"/>
                  </a:lnTo>
                  <a:lnTo>
                    <a:pt x="240" y="3"/>
                  </a:lnTo>
                  <a:lnTo>
                    <a:pt x="183" y="6"/>
                  </a:lnTo>
                  <a:lnTo>
                    <a:pt x="123" y="12"/>
                  </a:lnTo>
                  <a:lnTo>
                    <a:pt x="62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3211" y="1406"/>
              <a:ext cx="361" cy="488"/>
            </a:xfrm>
            <a:custGeom>
              <a:avLst/>
              <a:gdLst>
                <a:gd name="T0" fmla="*/ 275 w 541"/>
                <a:gd name="T1" fmla="*/ 0 h 679"/>
                <a:gd name="T2" fmla="*/ 273 w 541"/>
                <a:gd name="T3" fmla="*/ 1 h 679"/>
                <a:gd name="T4" fmla="*/ 266 w 541"/>
                <a:gd name="T5" fmla="*/ 6 h 679"/>
                <a:gd name="T6" fmla="*/ 254 w 541"/>
                <a:gd name="T7" fmla="*/ 13 h 679"/>
                <a:gd name="T8" fmla="*/ 239 w 541"/>
                <a:gd name="T9" fmla="*/ 24 h 679"/>
                <a:gd name="T10" fmla="*/ 222 w 541"/>
                <a:gd name="T11" fmla="*/ 38 h 679"/>
                <a:gd name="T12" fmla="*/ 203 w 541"/>
                <a:gd name="T13" fmla="*/ 58 h 679"/>
                <a:gd name="T14" fmla="*/ 181 w 541"/>
                <a:gd name="T15" fmla="*/ 81 h 679"/>
                <a:gd name="T16" fmla="*/ 158 w 541"/>
                <a:gd name="T17" fmla="*/ 107 h 679"/>
                <a:gd name="T18" fmla="*/ 135 w 541"/>
                <a:gd name="T19" fmla="*/ 141 h 679"/>
                <a:gd name="T20" fmla="*/ 110 w 541"/>
                <a:gd name="T21" fmla="*/ 178 h 679"/>
                <a:gd name="T22" fmla="*/ 87 w 541"/>
                <a:gd name="T23" fmla="*/ 220 h 679"/>
                <a:gd name="T24" fmla="*/ 65 w 541"/>
                <a:gd name="T25" fmla="*/ 270 h 679"/>
                <a:gd name="T26" fmla="*/ 46 w 541"/>
                <a:gd name="T27" fmla="*/ 324 h 679"/>
                <a:gd name="T28" fmla="*/ 27 w 541"/>
                <a:gd name="T29" fmla="*/ 385 h 679"/>
                <a:gd name="T30" fmla="*/ 11 w 541"/>
                <a:gd name="T31" fmla="*/ 453 h 679"/>
                <a:gd name="T32" fmla="*/ 0 w 541"/>
                <a:gd name="T33" fmla="*/ 527 h 679"/>
                <a:gd name="T34" fmla="*/ 2 w 541"/>
                <a:gd name="T35" fmla="*/ 529 h 679"/>
                <a:gd name="T36" fmla="*/ 9 w 541"/>
                <a:gd name="T37" fmla="*/ 534 h 679"/>
                <a:gd name="T38" fmla="*/ 19 w 541"/>
                <a:gd name="T39" fmla="*/ 542 h 679"/>
                <a:gd name="T40" fmla="*/ 33 w 541"/>
                <a:gd name="T41" fmla="*/ 552 h 679"/>
                <a:gd name="T42" fmla="*/ 52 w 541"/>
                <a:gd name="T43" fmla="*/ 564 h 679"/>
                <a:gd name="T44" fmla="*/ 71 w 541"/>
                <a:gd name="T45" fmla="*/ 578 h 679"/>
                <a:gd name="T46" fmla="*/ 95 w 541"/>
                <a:gd name="T47" fmla="*/ 591 h 679"/>
                <a:gd name="T48" fmla="*/ 121 w 541"/>
                <a:gd name="T49" fmla="*/ 606 h 679"/>
                <a:gd name="T50" fmla="*/ 148 w 541"/>
                <a:gd name="T51" fmla="*/ 621 h 679"/>
                <a:gd name="T52" fmla="*/ 178 w 541"/>
                <a:gd name="T53" fmla="*/ 635 h 679"/>
                <a:gd name="T54" fmla="*/ 209 w 541"/>
                <a:gd name="T55" fmla="*/ 648 h 679"/>
                <a:gd name="T56" fmla="*/ 241 w 541"/>
                <a:gd name="T57" fmla="*/ 659 h 679"/>
                <a:gd name="T58" fmla="*/ 274 w 541"/>
                <a:gd name="T59" fmla="*/ 669 h 679"/>
                <a:gd name="T60" fmla="*/ 306 w 541"/>
                <a:gd name="T61" fmla="*/ 675 h 679"/>
                <a:gd name="T62" fmla="*/ 340 w 541"/>
                <a:gd name="T63" fmla="*/ 679 h 679"/>
                <a:gd name="T64" fmla="*/ 373 w 541"/>
                <a:gd name="T65" fmla="*/ 679 h 679"/>
                <a:gd name="T66" fmla="*/ 381 w 541"/>
                <a:gd name="T67" fmla="*/ 679 h 679"/>
                <a:gd name="T68" fmla="*/ 402 w 541"/>
                <a:gd name="T69" fmla="*/ 679 h 679"/>
                <a:gd name="T70" fmla="*/ 429 w 541"/>
                <a:gd name="T71" fmla="*/ 674 h 679"/>
                <a:gd name="T72" fmla="*/ 463 w 541"/>
                <a:gd name="T73" fmla="*/ 664 h 679"/>
                <a:gd name="T74" fmla="*/ 494 w 541"/>
                <a:gd name="T75" fmla="*/ 646 h 679"/>
                <a:gd name="T76" fmla="*/ 520 w 541"/>
                <a:gd name="T77" fmla="*/ 617 h 679"/>
                <a:gd name="T78" fmla="*/ 538 w 541"/>
                <a:gd name="T79" fmla="*/ 573 h 679"/>
                <a:gd name="T80" fmla="*/ 541 w 541"/>
                <a:gd name="T81" fmla="*/ 514 h 679"/>
                <a:gd name="T82" fmla="*/ 541 w 541"/>
                <a:gd name="T83" fmla="*/ 512 h 679"/>
                <a:gd name="T84" fmla="*/ 541 w 541"/>
                <a:gd name="T85" fmla="*/ 505 h 679"/>
                <a:gd name="T86" fmla="*/ 541 w 541"/>
                <a:gd name="T87" fmla="*/ 495 h 679"/>
                <a:gd name="T88" fmla="*/ 539 w 541"/>
                <a:gd name="T89" fmla="*/ 478 h 679"/>
                <a:gd name="T90" fmla="*/ 535 w 541"/>
                <a:gd name="T91" fmla="*/ 460 h 679"/>
                <a:gd name="T92" fmla="*/ 531 w 541"/>
                <a:gd name="T93" fmla="*/ 436 h 679"/>
                <a:gd name="T94" fmla="*/ 524 w 541"/>
                <a:gd name="T95" fmla="*/ 408 h 679"/>
                <a:gd name="T96" fmla="*/ 514 w 541"/>
                <a:gd name="T97" fmla="*/ 377 h 679"/>
                <a:gd name="T98" fmla="*/ 500 w 541"/>
                <a:gd name="T99" fmla="*/ 342 h 679"/>
                <a:gd name="T100" fmla="*/ 482 w 541"/>
                <a:gd name="T101" fmla="*/ 303 h 679"/>
                <a:gd name="T102" fmla="*/ 461 w 541"/>
                <a:gd name="T103" fmla="*/ 262 h 679"/>
                <a:gd name="T104" fmla="*/ 435 w 541"/>
                <a:gd name="T105" fmla="*/ 216 h 679"/>
                <a:gd name="T106" fmla="*/ 404 w 541"/>
                <a:gd name="T107" fmla="*/ 166 h 679"/>
                <a:gd name="T108" fmla="*/ 367 w 541"/>
                <a:gd name="T109" fmla="*/ 114 h 679"/>
                <a:gd name="T110" fmla="*/ 325 w 541"/>
                <a:gd name="T111" fmla="*/ 59 h 679"/>
                <a:gd name="T112" fmla="*/ 275 w 541"/>
                <a:gd name="T11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679">
                  <a:moveTo>
                    <a:pt x="275" y="0"/>
                  </a:moveTo>
                  <a:lnTo>
                    <a:pt x="273" y="1"/>
                  </a:lnTo>
                  <a:lnTo>
                    <a:pt x="266" y="6"/>
                  </a:lnTo>
                  <a:lnTo>
                    <a:pt x="254" y="13"/>
                  </a:lnTo>
                  <a:lnTo>
                    <a:pt x="239" y="24"/>
                  </a:lnTo>
                  <a:lnTo>
                    <a:pt x="222" y="38"/>
                  </a:lnTo>
                  <a:lnTo>
                    <a:pt x="203" y="58"/>
                  </a:lnTo>
                  <a:lnTo>
                    <a:pt x="181" y="81"/>
                  </a:lnTo>
                  <a:lnTo>
                    <a:pt x="158" y="107"/>
                  </a:lnTo>
                  <a:lnTo>
                    <a:pt x="135" y="141"/>
                  </a:lnTo>
                  <a:lnTo>
                    <a:pt x="110" y="178"/>
                  </a:lnTo>
                  <a:lnTo>
                    <a:pt x="87" y="220"/>
                  </a:lnTo>
                  <a:lnTo>
                    <a:pt x="65" y="270"/>
                  </a:lnTo>
                  <a:lnTo>
                    <a:pt x="46" y="324"/>
                  </a:lnTo>
                  <a:lnTo>
                    <a:pt x="27" y="385"/>
                  </a:lnTo>
                  <a:lnTo>
                    <a:pt x="11" y="453"/>
                  </a:lnTo>
                  <a:lnTo>
                    <a:pt x="0" y="527"/>
                  </a:lnTo>
                  <a:lnTo>
                    <a:pt x="2" y="529"/>
                  </a:lnTo>
                  <a:lnTo>
                    <a:pt x="9" y="534"/>
                  </a:lnTo>
                  <a:lnTo>
                    <a:pt x="19" y="542"/>
                  </a:lnTo>
                  <a:lnTo>
                    <a:pt x="33" y="552"/>
                  </a:lnTo>
                  <a:lnTo>
                    <a:pt x="52" y="564"/>
                  </a:lnTo>
                  <a:lnTo>
                    <a:pt x="71" y="578"/>
                  </a:lnTo>
                  <a:lnTo>
                    <a:pt x="95" y="591"/>
                  </a:lnTo>
                  <a:lnTo>
                    <a:pt x="121" y="606"/>
                  </a:lnTo>
                  <a:lnTo>
                    <a:pt x="148" y="621"/>
                  </a:lnTo>
                  <a:lnTo>
                    <a:pt x="178" y="635"/>
                  </a:lnTo>
                  <a:lnTo>
                    <a:pt x="209" y="648"/>
                  </a:lnTo>
                  <a:lnTo>
                    <a:pt x="241" y="659"/>
                  </a:lnTo>
                  <a:lnTo>
                    <a:pt x="274" y="669"/>
                  </a:lnTo>
                  <a:lnTo>
                    <a:pt x="306" y="675"/>
                  </a:lnTo>
                  <a:lnTo>
                    <a:pt x="340" y="679"/>
                  </a:lnTo>
                  <a:lnTo>
                    <a:pt x="373" y="679"/>
                  </a:lnTo>
                  <a:lnTo>
                    <a:pt x="381" y="679"/>
                  </a:lnTo>
                  <a:lnTo>
                    <a:pt x="402" y="679"/>
                  </a:lnTo>
                  <a:lnTo>
                    <a:pt x="429" y="674"/>
                  </a:lnTo>
                  <a:lnTo>
                    <a:pt x="463" y="664"/>
                  </a:lnTo>
                  <a:lnTo>
                    <a:pt x="494" y="646"/>
                  </a:lnTo>
                  <a:lnTo>
                    <a:pt x="520" y="617"/>
                  </a:lnTo>
                  <a:lnTo>
                    <a:pt x="538" y="573"/>
                  </a:lnTo>
                  <a:lnTo>
                    <a:pt x="541" y="514"/>
                  </a:lnTo>
                  <a:lnTo>
                    <a:pt x="541" y="512"/>
                  </a:lnTo>
                  <a:lnTo>
                    <a:pt x="541" y="505"/>
                  </a:lnTo>
                  <a:lnTo>
                    <a:pt x="541" y="495"/>
                  </a:lnTo>
                  <a:lnTo>
                    <a:pt x="539" y="478"/>
                  </a:lnTo>
                  <a:lnTo>
                    <a:pt x="535" y="460"/>
                  </a:lnTo>
                  <a:lnTo>
                    <a:pt x="531" y="436"/>
                  </a:lnTo>
                  <a:lnTo>
                    <a:pt x="524" y="408"/>
                  </a:lnTo>
                  <a:lnTo>
                    <a:pt x="514" y="377"/>
                  </a:lnTo>
                  <a:lnTo>
                    <a:pt x="500" y="342"/>
                  </a:lnTo>
                  <a:lnTo>
                    <a:pt x="482" y="303"/>
                  </a:lnTo>
                  <a:lnTo>
                    <a:pt x="461" y="262"/>
                  </a:lnTo>
                  <a:lnTo>
                    <a:pt x="435" y="216"/>
                  </a:lnTo>
                  <a:lnTo>
                    <a:pt x="404" y="166"/>
                  </a:lnTo>
                  <a:lnTo>
                    <a:pt x="367" y="114"/>
                  </a:lnTo>
                  <a:lnTo>
                    <a:pt x="325" y="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3396" y="1454"/>
              <a:ext cx="147" cy="308"/>
            </a:xfrm>
            <a:custGeom>
              <a:avLst/>
              <a:gdLst>
                <a:gd name="T0" fmla="*/ 0 w 220"/>
                <a:gd name="T1" fmla="*/ 0 h 428"/>
                <a:gd name="T2" fmla="*/ 2 w 220"/>
                <a:gd name="T3" fmla="*/ 2 h 428"/>
                <a:gd name="T4" fmla="*/ 6 w 220"/>
                <a:gd name="T5" fmla="*/ 12 h 428"/>
                <a:gd name="T6" fmla="*/ 15 w 220"/>
                <a:gd name="T7" fmla="*/ 24 h 428"/>
                <a:gd name="T8" fmla="*/ 25 w 220"/>
                <a:gd name="T9" fmla="*/ 42 h 428"/>
                <a:gd name="T10" fmla="*/ 38 w 220"/>
                <a:gd name="T11" fmla="*/ 62 h 428"/>
                <a:gd name="T12" fmla="*/ 53 w 220"/>
                <a:gd name="T13" fmla="*/ 88 h 428"/>
                <a:gd name="T14" fmla="*/ 69 w 220"/>
                <a:gd name="T15" fmla="*/ 115 h 428"/>
                <a:gd name="T16" fmla="*/ 86 w 220"/>
                <a:gd name="T17" fmla="*/ 146 h 428"/>
                <a:gd name="T18" fmla="*/ 103 w 220"/>
                <a:gd name="T19" fmla="*/ 179 h 428"/>
                <a:gd name="T20" fmla="*/ 120 w 220"/>
                <a:gd name="T21" fmla="*/ 213 h 428"/>
                <a:gd name="T22" fmla="*/ 139 w 220"/>
                <a:gd name="T23" fmla="*/ 248 h 428"/>
                <a:gd name="T24" fmla="*/ 155 w 220"/>
                <a:gd name="T25" fmla="*/ 285 h 428"/>
                <a:gd name="T26" fmla="*/ 171 w 220"/>
                <a:gd name="T27" fmla="*/ 320 h 428"/>
                <a:gd name="T28" fmla="*/ 186 w 220"/>
                <a:gd name="T29" fmla="*/ 357 h 428"/>
                <a:gd name="T30" fmla="*/ 200 w 220"/>
                <a:gd name="T31" fmla="*/ 393 h 428"/>
                <a:gd name="T32" fmla="*/ 210 w 220"/>
                <a:gd name="T33" fmla="*/ 428 h 428"/>
                <a:gd name="T34" fmla="*/ 211 w 220"/>
                <a:gd name="T35" fmla="*/ 427 h 428"/>
                <a:gd name="T36" fmla="*/ 213 w 220"/>
                <a:gd name="T37" fmla="*/ 423 h 428"/>
                <a:gd name="T38" fmla="*/ 215 w 220"/>
                <a:gd name="T39" fmla="*/ 417 h 428"/>
                <a:gd name="T40" fmla="*/ 217 w 220"/>
                <a:gd name="T41" fmla="*/ 409 h 428"/>
                <a:gd name="T42" fmla="*/ 220 w 220"/>
                <a:gd name="T43" fmla="*/ 398 h 428"/>
                <a:gd name="T44" fmla="*/ 218 w 220"/>
                <a:gd name="T45" fmla="*/ 383 h 428"/>
                <a:gd name="T46" fmla="*/ 217 w 220"/>
                <a:gd name="T47" fmla="*/ 364 h 428"/>
                <a:gd name="T48" fmla="*/ 213 w 220"/>
                <a:gd name="T49" fmla="*/ 342 h 428"/>
                <a:gd name="T50" fmla="*/ 203 w 220"/>
                <a:gd name="T51" fmla="*/ 316 h 428"/>
                <a:gd name="T52" fmla="*/ 192 w 220"/>
                <a:gd name="T53" fmla="*/ 286 h 428"/>
                <a:gd name="T54" fmla="*/ 175 w 220"/>
                <a:gd name="T55" fmla="*/ 251 h 428"/>
                <a:gd name="T56" fmla="*/ 153 w 220"/>
                <a:gd name="T57" fmla="*/ 211 h 428"/>
                <a:gd name="T58" fmla="*/ 125 w 220"/>
                <a:gd name="T59" fmla="*/ 167 h 428"/>
                <a:gd name="T60" fmla="*/ 91 w 220"/>
                <a:gd name="T61" fmla="*/ 116 h 428"/>
                <a:gd name="T62" fmla="*/ 49 w 220"/>
                <a:gd name="T63" fmla="*/ 61 h 428"/>
                <a:gd name="T64" fmla="*/ 0 w 220"/>
                <a:gd name="T6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428">
                  <a:moveTo>
                    <a:pt x="0" y="0"/>
                  </a:moveTo>
                  <a:lnTo>
                    <a:pt x="2" y="2"/>
                  </a:lnTo>
                  <a:lnTo>
                    <a:pt x="6" y="12"/>
                  </a:lnTo>
                  <a:lnTo>
                    <a:pt x="15" y="24"/>
                  </a:lnTo>
                  <a:lnTo>
                    <a:pt x="25" y="42"/>
                  </a:lnTo>
                  <a:lnTo>
                    <a:pt x="38" y="62"/>
                  </a:lnTo>
                  <a:lnTo>
                    <a:pt x="53" y="88"/>
                  </a:lnTo>
                  <a:lnTo>
                    <a:pt x="69" y="115"/>
                  </a:lnTo>
                  <a:lnTo>
                    <a:pt x="86" y="146"/>
                  </a:lnTo>
                  <a:lnTo>
                    <a:pt x="103" y="179"/>
                  </a:lnTo>
                  <a:lnTo>
                    <a:pt x="120" y="213"/>
                  </a:lnTo>
                  <a:lnTo>
                    <a:pt x="139" y="248"/>
                  </a:lnTo>
                  <a:lnTo>
                    <a:pt x="155" y="285"/>
                  </a:lnTo>
                  <a:lnTo>
                    <a:pt x="171" y="320"/>
                  </a:lnTo>
                  <a:lnTo>
                    <a:pt x="186" y="357"/>
                  </a:lnTo>
                  <a:lnTo>
                    <a:pt x="200" y="393"/>
                  </a:lnTo>
                  <a:lnTo>
                    <a:pt x="210" y="428"/>
                  </a:lnTo>
                  <a:lnTo>
                    <a:pt x="211" y="427"/>
                  </a:lnTo>
                  <a:lnTo>
                    <a:pt x="213" y="423"/>
                  </a:lnTo>
                  <a:lnTo>
                    <a:pt x="215" y="417"/>
                  </a:lnTo>
                  <a:lnTo>
                    <a:pt x="217" y="409"/>
                  </a:lnTo>
                  <a:lnTo>
                    <a:pt x="220" y="398"/>
                  </a:lnTo>
                  <a:lnTo>
                    <a:pt x="218" y="383"/>
                  </a:lnTo>
                  <a:lnTo>
                    <a:pt x="217" y="364"/>
                  </a:lnTo>
                  <a:lnTo>
                    <a:pt x="213" y="342"/>
                  </a:lnTo>
                  <a:lnTo>
                    <a:pt x="203" y="316"/>
                  </a:lnTo>
                  <a:lnTo>
                    <a:pt x="192" y="286"/>
                  </a:lnTo>
                  <a:lnTo>
                    <a:pt x="175" y="251"/>
                  </a:lnTo>
                  <a:lnTo>
                    <a:pt x="153" y="211"/>
                  </a:lnTo>
                  <a:lnTo>
                    <a:pt x="125" y="167"/>
                  </a:lnTo>
                  <a:lnTo>
                    <a:pt x="91" y="116"/>
                  </a:lnTo>
                  <a:lnTo>
                    <a:pt x="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2108" y="1888"/>
              <a:ext cx="1447" cy="404"/>
            </a:xfrm>
            <a:custGeom>
              <a:avLst/>
              <a:gdLst>
                <a:gd name="T0" fmla="*/ 20 w 2167"/>
                <a:gd name="T1" fmla="*/ 1 h 561"/>
                <a:gd name="T2" fmla="*/ 15 w 2167"/>
                <a:gd name="T3" fmla="*/ 10 h 561"/>
                <a:gd name="T4" fmla="*/ 12 w 2167"/>
                <a:gd name="T5" fmla="*/ 26 h 561"/>
                <a:gd name="T6" fmla="*/ 15 w 2167"/>
                <a:gd name="T7" fmla="*/ 47 h 561"/>
                <a:gd name="T8" fmla="*/ 30 w 2167"/>
                <a:gd name="T9" fmla="*/ 70 h 561"/>
                <a:gd name="T10" fmla="*/ 65 w 2167"/>
                <a:gd name="T11" fmla="*/ 94 h 561"/>
                <a:gd name="T12" fmla="*/ 123 w 2167"/>
                <a:gd name="T13" fmla="*/ 115 h 561"/>
                <a:gd name="T14" fmla="*/ 213 w 2167"/>
                <a:gd name="T15" fmla="*/ 132 h 561"/>
                <a:gd name="T16" fmla="*/ 272 w 2167"/>
                <a:gd name="T17" fmla="*/ 139 h 561"/>
                <a:gd name="T18" fmla="*/ 286 w 2167"/>
                <a:gd name="T19" fmla="*/ 143 h 561"/>
                <a:gd name="T20" fmla="*/ 310 w 2167"/>
                <a:gd name="T21" fmla="*/ 152 h 561"/>
                <a:gd name="T22" fmla="*/ 346 w 2167"/>
                <a:gd name="T23" fmla="*/ 163 h 561"/>
                <a:gd name="T24" fmla="*/ 393 w 2167"/>
                <a:gd name="T25" fmla="*/ 178 h 561"/>
                <a:gd name="T26" fmla="*/ 448 w 2167"/>
                <a:gd name="T27" fmla="*/ 194 h 561"/>
                <a:gd name="T28" fmla="*/ 513 w 2167"/>
                <a:gd name="T29" fmla="*/ 212 h 561"/>
                <a:gd name="T30" fmla="*/ 585 w 2167"/>
                <a:gd name="T31" fmla="*/ 231 h 561"/>
                <a:gd name="T32" fmla="*/ 665 w 2167"/>
                <a:gd name="T33" fmla="*/ 250 h 561"/>
                <a:gd name="T34" fmla="*/ 750 w 2167"/>
                <a:gd name="T35" fmla="*/ 268 h 561"/>
                <a:gd name="T36" fmla="*/ 841 w 2167"/>
                <a:gd name="T37" fmla="*/ 286 h 561"/>
                <a:gd name="T38" fmla="*/ 937 w 2167"/>
                <a:gd name="T39" fmla="*/ 301 h 561"/>
                <a:gd name="T40" fmla="*/ 1035 w 2167"/>
                <a:gd name="T41" fmla="*/ 313 h 561"/>
                <a:gd name="T42" fmla="*/ 1137 w 2167"/>
                <a:gd name="T43" fmla="*/ 324 h 561"/>
                <a:gd name="T44" fmla="*/ 1241 w 2167"/>
                <a:gd name="T45" fmla="*/ 329 h 561"/>
                <a:gd name="T46" fmla="*/ 1346 w 2167"/>
                <a:gd name="T47" fmla="*/ 332 h 561"/>
                <a:gd name="T48" fmla="*/ 1401 w 2167"/>
                <a:gd name="T49" fmla="*/ 334 h 561"/>
                <a:gd name="T50" fmla="*/ 1419 w 2167"/>
                <a:gd name="T51" fmla="*/ 355 h 561"/>
                <a:gd name="T52" fmla="*/ 1460 w 2167"/>
                <a:gd name="T53" fmla="*/ 384 h 561"/>
                <a:gd name="T54" fmla="*/ 1524 w 2167"/>
                <a:gd name="T55" fmla="*/ 403 h 561"/>
                <a:gd name="T56" fmla="*/ 1570 w 2167"/>
                <a:gd name="T57" fmla="*/ 407 h 561"/>
                <a:gd name="T58" fmla="*/ 1595 w 2167"/>
                <a:gd name="T59" fmla="*/ 400 h 561"/>
                <a:gd name="T60" fmla="*/ 1636 w 2167"/>
                <a:gd name="T61" fmla="*/ 378 h 561"/>
                <a:gd name="T62" fmla="*/ 1681 w 2167"/>
                <a:gd name="T63" fmla="*/ 332 h 561"/>
                <a:gd name="T64" fmla="*/ 1703 w 2167"/>
                <a:gd name="T65" fmla="*/ 295 h 561"/>
                <a:gd name="T66" fmla="*/ 1718 w 2167"/>
                <a:gd name="T67" fmla="*/ 288 h 561"/>
                <a:gd name="T68" fmla="*/ 1748 w 2167"/>
                <a:gd name="T69" fmla="*/ 286 h 561"/>
                <a:gd name="T70" fmla="*/ 1792 w 2167"/>
                <a:gd name="T71" fmla="*/ 303 h 561"/>
                <a:gd name="T72" fmla="*/ 1821 w 2167"/>
                <a:gd name="T73" fmla="*/ 325 h 561"/>
                <a:gd name="T74" fmla="*/ 1834 w 2167"/>
                <a:gd name="T75" fmla="*/ 337 h 561"/>
                <a:gd name="T76" fmla="*/ 1858 w 2167"/>
                <a:gd name="T77" fmla="*/ 359 h 561"/>
                <a:gd name="T78" fmla="*/ 1893 w 2167"/>
                <a:gd name="T79" fmla="*/ 382 h 561"/>
                <a:gd name="T80" fmla="*/ 1936 w 2167"/>
                <a:gd name="T81" fmla="*/ 404 h 561"/>
                <a:gd name="T82" fmla="*/ 1991 w 2167"/>
                <a:gd name="T83" fmla="*/ 417 h 561"/>
                <a:gd name="T84" fmla="*/ 2054 w 2167"/>
                <a:gd name="T85" fmla="*/ 416 h 561"/>
                <a:gd name="T86" fmla="*/ 2124 w 2167"/>
                <a:gd name="T87" fmla="*/ 395 h 561"/>
                <a:gd name="T88" fmla="*/ 2163 w 2167"/>
                <a:gd name="T89" fmla="*/ 379 h 561"/>
                <a:gd name="T90" fmla="*/ 2167 w 2167"/>
                <a:gd name="T91" fmla="*/ 397 h 561"/>
                <a:gd name="T92" fmla="*/ 2167 w 2167"/>
                <a:gd name="T93" fmla="*/ 430 h 561"/>
                <a:gd name="T94" fmla="*/ 2156 w 2167"/>
                <a:gd name="T95" fmla="*/ 468 h 561"/>
                <a:gd name="T96" fmla="*/ 2130 w 2167"/>
                <a:gd name="T97" fmla="*/ 506 h 561"/>
                <a:gd name="T98" fmla="*/ 2079 w 2167"/>
                <a:gd name="T99" fmla="*/ 538 h 561"/>
                <a:gd name="T100" fmla="*/ 1997 w 2167"/>
                <a:gd name="T101" fmla="*/ 558 h 561"/>
                <a:gd name="T102" fmla="*/ 1879 w 2167"/>
                <a:gd name="T103" fmla="*/ 560 h 561"/>
                <a:gd name="T104" fmla="*/ 158 w 2167"/>
                <a:gd name="T105" fmla="*/ 243 h 561"/>
                <a:gd name="T106" fmla="*/ 149 w 2167"/>
                <a:gd name="T107" fmla="*/ 239 h 561"/>
                <a:gd name="T108" fmla="*/ 125 w 2167"/>
                <a:gd name="T109" fmla="*/ 229 h 561"/>
                <a:gd name="T110" fmla="*/ 91 w 2167"/>
                <a:gd name="T111" fmla="*/ 212 h 561"/>
                <a:gd name="T112" fmla="*/ 57 w 2167"/>
                <a:gd name="T113" fmla="*/ 185 h 561"/>
                <a:gd name="T114" fmla="*/ 25 w 2167"/>
                <a:gd name="T115" fmla="*/ 152 h 561"/>
                <a:gd name="T116" fmla="*/ 5 w 2167"/>
                <a:gd name="T117" fmla="*/ 110 h 561"/>
                <a:gd name="T118" fmla="*/ 1 w 2167"/>
                <a:gd name="T119" fmla="*/ 60 h 561"/>
                <a:gd name="T120" fmla="*/ 21 w 2167"/>
                <a:gd name="T12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7" h="561">
                  <a:moveTo>
                    <a:pt x="21" y="0"/>
                  </a:moveTo>
                  <a:lnTo>
                    <a:pt x="20" y="1"/>
                  </a:lnTo>
                  <a:lnTo>
                    <a:pt x="17" y="4"/>
                  </a:lnTo>
                  <a:lnTo>
                    <a:pt x="15" y="10"/>
                  </a:lnTo>
                  <a:lnTo>
                    <a:pt x="13" y="17"/>
                  </a:lnTo>
                  <a:lnTo>
                    <a:pt x="12" y="26"/>
                  </a:lnTo>
                  <a:lnTo>
                    <a:pt x="12" y="37"/>
                  </a:lnTo>
                  <a:lnTo>
                    <a:pt x="15" y="47"/>
                  </a:lnTo>
                  <a:lnTo>
                    <a:pt x="21" y="58"/>
                  </a:lnTo>
                  <a:lnTo>
                    <a:pt x="30" y="70"/>
                  </a:lnTo>
                  <a:lnTo>
                    <a:pt x="45" y="82"/>
                  </a:lnTo>
                  <a:lnTo>
                    <a:pt x="65" y="94"/>
                  </a:lnTo>
                  <a:lnTo>
                    <a:pt x="91" y="105"/>
                  </a:lnTo>
                  <a:lnTo>
                    <a:pt x="123" y="115"/>
                  </a:lnTo>
                  <a:lnTo>
                    <a:pt x="164" y="124"/>
                  </a:lnTo>
                  <a:lnTo>
                    <a:pt x="213" y="132"/>
                  </a:lnTo>
                  <a:lnTo>
                    <a:pt x="271" y="138"/>
                  </a:lnTo>
                  <a:lnTo>
                    <a:pt x="272" y="139"/>
                  </a:lnTo>
                  <a:lnTo>
                    <a:pt x="278" y="140"/>
                  </a:lnTo>
                  <a:lnTo>
                    <a:pt x="286" y="143"/>
                  </a:lnTo>
                  <a:lnTo>
                    <a:pt x="296" y="147"/>
                  </a:lnTo>
                  <a:lnTo>
                    <a:pt x="310" y="152"/>
                  </a:lnTo>
                  <a:lnTo>
                    <a:pt x="327" y="158"/>
                  </a:lnTo>
                  <a:lnTo>
                    <a:pt x="346" y="163"/>
                  </a:lnTo>
                  <a:lnTo>
                    <a:pt x="368" y="170"/>
                  </a:lnTo>
                  <a:lnTo>
                    <a:pt x="393" y="178"/>
                  </a:lnTo>
                  <a:lnTo>
                    <a:pt x="419" y="186"/>
                  </a:lnTo>
                  <a:lnTo>
                    <a:pt x="448" y="194"/>
                  </a:lnTo>
                  <a:lnTo>
                    <a:pt x="479" y="204"/>
                  </a:lnTo>
                  <a:lnTo>
                    <a:pt x="513" y="212"/>
                  </a:lnTo>
                  <a:lnTo>
                    <a:pt x="548" y="221"/>
                  </a:lnTo>
                  <a:lnTo>
                    <a:pt x="585" y="231"/>
                  </a:lnTo>
                  <a:lnTo>
                    <a:pt x="624" y="241"/>
                  </a:lnTo>
                  <a:lnTo>
                    <a:pt x="665" y="250"/>
                  </a:lnTo>
                  <a:lnTo>
                    <a:pt x="706" y="259"/>
                  </a:lnTo>
                  <a:lnTo>
                    <a:pt x="750" y="268"/>
                  </a:lnTo>
                  <a:lnTo>
                    <a:pt x="795" y="276"/>
                  </a:lnTo>
                  <a:lnTo>
                    <a:pt x="841" y="286"/>
                  </a:lnTo>
                  <a:lnTo>
                    <a:pt x="888" y="292"/>
                  </a:lnTo>
                  <a:lnTo>
                    <a:pt x="937" y="301"/>
                  </a:lnTo>
                  <a:lnTo>
                    <a:pt x="985" y="307"/>
                  </a:lnTo>
                  <a:lnTo>
                    <a:pt x="1035" y="313"/>
                  </a:lnTo>
                  <a:lnTo>
                    <a:pt x="1085" y="319"/>
                  </a:lnTo>
                  <a:lnTo>
                    <a:pt x="1137" y="324"/>
                  </a:lnTo>
                  <a:lnTo>
                    <a:pt x="1189" y="327"/>
                  </a:lnTo>
                  <a:lnTo>
                    <a:pt x="1241" y="329"/>
                  </a:lnTo>
                  <a:lnTo>
                    <a:pt x="1294" y="331"/>
                  </a:lnTo>
                  <a:lnTo>
                    <a:pt x="1346" y="332"/>
                  </a:lnTo>
                  <a:lnTo>
                    <a:pt x="1399" y="331"/>
                  </a:lnTo>
                  <a:lnTo>
                    <a:pt x="1401" y="334"/>
                  </a:lnTo>
                  <a:lnTo>
                    <a:pt x="1408" y="342"/>
                  </a:lnTo>
                  <a:lnTo>
                    <a:pt x="1419" y="355"/>
                  </a:lnTo>
                  <a:lnTo>
                    <a:pt x="1437" y="369"/>
                  </a:lnTo>
                  <a:lnTo>
                    <a:pt x="1460" y="384"/>
                  </a:lnTo>
                  <a:lnTo>
                    <a:pt x="1488" y="395"/>
                  </a:lnTo>
                  <a:lnTo>
                    <a:pt x="1524" y="403"/>
                  </a:lnTo>
                  <a:lnTo>
                    <a:pt x="1567" y="407"/>
                  </a:lnTo>
                  <a:lnTo>
                    <a:pt x="1570" y="407"/>
                  </a:lnTo>
                  <a:lnTo>
                    <a:pt x="1581" y="404"/>
                  </a:lnTo>
                  <a:lnTo>
                    <a:pt x="1595" y="400"/>
                  </a:lnTo>
                  <a:lnTo>
                    <a:pt x="1615" y="392"/>
                  </a:lnTo>
                  <a:lnTo>
                    <a:pt x="1636" y="378"/>
                  </a:lnTo>
                  <a:lnTo>
                    <a:pt x="1659" y="358"/>
                  </a:lnTo>
                  <a:lnTo>
                    <a:pt x="1681" y="332"/>
                  </a:lnTo>
                  <a:lnTo>
                    <a:pt x="1700" y="296"/>
                  </a:lnTo>
                  <a:lnTo>
                    <a:pt x="1703" y="295"/>
                  </a:lnTo>
                  <a:lnTo>
                    <a:pt x="1708" y="291"/>
                  </a:lnTo>
                  <a:lnTo>
                    <a:pt x="1718" y="288"/>
                  </a:lnTo>
                  <a:lnTo>
                    <a:pt x="1730" y="284"/>
                  </a:lnTo>
                  <a:lnTo>
                    <a:pt x="1748" y="286"/>
                  </a:lnTo>
                  <a:lnTo>
                    <a:pt x="1768" y="291"/>
                  </a:lnTo>
                  <a:lnTo>
                    <a:pt x="1792" y="303"/>
                  </a:lnTo>
                  <a:lnTo>
                    <a:pt x="1820" y="322"/>
                  </a:lnTo>
                  <a:lnTo>
                    <a:pt x="1821" y="325"/>
                  </a:lnTo>
                  <a:lnTo>
                    <a:pt x="1826" y="329"/>
                  </a:lnTo>
                  <a:lnTo>
                    <a:pt x="1834" y="337"/>
                  </a:lnTo>
                  <a:lnTo>
                    <a:pt x="1844" y="348"/>
                  </a:lnTo>
                  <a:lnTo>
                    <a:pt x="1858" y="359"/>
                  </a:lnTo>
                  <a:lnTo>
                    <a:pt x="1874" y="371"/>
                  </a:lnTo>
                  <a:lnTo>
                    <a:pt x="1893" y="382"/>
                  </a:lnTo>
                  <a:lnTo>
                    <a:pt x="1913" y="394"/>
                  </a:lnTo>
                  <a:lnTo>
                    <a:pt x="1936" y="404"/>
                  </a:lnTo>
                  <a:lnTo>
                    <a:pt x="1963" y="411"/>
                  </a:lnTo>
                  <a:lnTo>
                    <a:pt x="1991" y="417"/>
                  </a:lnTo>
                  <a:lnTo>
                    <a:pt x="2022" y="418"/>
                  </a:lnTo>
                  <a:lnTo>
                    <a:pt x="2054" y="416"/>
                  </a:lnTo>
                  <a:lnTo>
                    <a:pt x="2088" y="409"/>
                  </a:lnTo>
                  <a:lnTo>
                    <a:pt x="2124" y="395"/>
                  </a:lnTo>
                  <a:lnTo>
                    <a:pt x="2162" y="377"/>
                  </a:lnTo>
                  <a:lnTo>
                    <a:pt x="2163" y="379"/>
                  </a:lnTo>
                  <a:lnTo>
                    <a:pt x="2165" y="387"/>
                  </a:lnTo>
                  <a:lnTo>
                    <a:pt x="2167" y="397"/>
                  </a:lnTo>
                  <a:lnTo>
                    <a:pt x="2167" y="412"/>
                  </a:lnTo>
                  <a:lnTo>
                    <a:pt x="2167" y="430"/>
                  </a:lnTo>
                  <a:lnTo>
                    <a:pt x="2163" y="448"/>
                  </a:lnTo>
                  <a:lnTo>
                    <a:pt x="2156" y="468"/>
                  </a:lnTo>
                  <a:lnTo>
                    <a:pt x="2146" y="486"/>
                  </a:lnTo>
                  <a:lnTo>
                    <a:pt x="2130" y="506"/>
                  </a:lnTo>
                  <a:lnTo>
                    <a:pt x="2108" y="523"/>
                  </a:lnTo>
                  <a:lnTo>
                    <a:pt x="2079" y="538"/>
                  </a:lnTo>
                  <a:lnTo>
                    <a:pt x="2042" y="549"/>
                  </a:lnTo>
                  <a:lnTo>
                    <a:pt x="1997" y="558"/>
                  </a:lnTo>
                  <a:lnTo>
                    <a:pt x="1943" y="561"/>
                  </a:lnTo>
                  <a:lnTo>
                    <a:pt x="1879" y="560"/>
                  </a:lnTo>
                  <a:lnTo>
                    <a:pt x="1804" y="552"/>
                  </a:lnTo>
                  <a:lnTo>
                    <a:pt x="158" y="243"/>
                  </a:lnTo>
                  <a:lnTo>
                    <a:pt x="156" y="242"/>
                  </a:lnTo>
                  <a:lnTo>
                    <a:pt x="149" y="239"/>
                  </a:lnTo>
                  <a:lnTo>
                    <a:pt x="137" y="235"/>
                  </a:lnTo>
                  <a:lnTo>
                    <a:pt x="125" y="229"/>
                  </a:lnTo>
                  <a:lnTo>
                    <a:pt x="108" y="221"/>
                  </a:lnTo>
                  <a:lnTo>
                    <a:pt x="91" y="212"/>
                  </a:lnTo>
                  <a:lnTo>
                    <a:pt x="74" y="199"/>
                  </a:lnTo>
                  <a:lnTo>
                    <a:pt x="57" y="185"/>
                  </a:lnTo>
                  <a:lnTo>
                    <a:pt x="39" y="170"/>
                  </a:lnTo>
                  <a:lnTo>
                    <a:pt x="25" y="152"/>
                  </a:lnTo>
                  <a:lnTo>
                    <a:pt x="13" y="132"/>
                  </a:lnTo>
                  <a:lnTo>
                    <a:pt x="5" y="110"/>
                  </a:lnTo>
                  <a:lnTo>
                    <a:pt x="0" y="86"/>
                  </a:lnTo>
                  <a:lnTo>
                    <a:pt x="1" y="60"/>
                  </a:lnTo>
                  <a:lnTo>
                    <a:pt x="8" y="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2716" y="1263"/>
              <a:ext cx="183" cy="70"/>
            </a:xfrm>
            <a:custGeom>
              <a:avLst/>
              <a:gdLst>
                <a:gd name="T0" fmla="*/ 0 w 275"/>
                <a:gd name="T1" fmla="*/ 94 h 94"/>
                <a:gd name="T2" fmla="*/ 2 w 275"/>
                <a:gd name="T3" fmla="*/ 94 h 94"/>
                <a:gd name="T4" fmla="*/ 9 w 275"/>
                <a:gd name="T5" fmla="*/ 93 h 94"/>
                <a:gd name="T6" fmla="*/ 20 w 275"/>
                <a:gd name="T7" fmla="*/ 92 h 94"/>
                <a:gd name="T8" fmla="*/ 35 w 275"/>
                <a:gd name="T9" fmla="*/ 91 h 94"/>
                <a:gd name="T10" fmla="*/ 52 w 275"/>
                <a:gd name="T11" fmla="*/ 89 h 94"/>
                <a:gd name="T12" fmla="*/ 70 w 275"/>
                <a:gd name="T13" fmla="*/ 86 h 94"/>
                <a:gd name="T14" fmla="*/ 92 w 275"/>
                <a:gd name="T15" fmla="*/ 85 h 94"/>
                <a:gd name="T16" fmla="*/ 114 w 275"/>
                <a:gd name="T17" fmla="*/ 83 h 94"/>
                <a:gd name="T18" fmla="*/ 137 w 275"/>
                <a:gd name="T19" fmla="*/ 81 h 94"/>
                <a:gd name="T20" fmla="*/ 161 w 275"/>
                <a:gd name="T21" fmla="*/ 80 h 94"/>
                <a:gd name="T22" fmla="*/ 184 w 275"/>
                <a:gd name="T23" fmla="*/ 78 h 94"/>
                <a:gd name="T24" fmla="*/ 206 w 275"/>
                <a:gd name="T25" fmla="*/ 77 h 94"/>
                <a:gd name="T26" fmla="*/ 227 w 275"/>
                <a:gd name="T27" fmla="*/ 76 h 94"/>
                <a:gd name="T28" fmla="*/ 245 w 275"/>
                <a:gd name="T29" fmla="*/ 76 h 94"/>
                <a:gd name="T30" fmla="*/ 262 w 275"/>
                <a:gd name="T31" fmla="*/ 77 h 94"/>
                <a:gd name="T32" fmla="*/ 275 w 275"/>
                <a:gd name="T33" fmla="*/ 78 h 94"/>
                <a:gd name="T34" fmla="*/ 274 w 275"/>
                <a:gd name="T35" fmla="*/ 75 h 94"/>
                <a:gd name="T36" fmla="*/ 271 w 275"/>
                <a:gd name="T37" fmla="*/ 67 h 94"/>
                <a:gd name="T38" fmla="*/ 264 w 275"/>
                <a:gd name="T39" fmla="*/ 54 h 94"/>
                <a:gd name="T40" fmla="*/ 254 w 275"/>
                <a:gd name="T41" fmla="*/ 40 h 94"/>
                <a:gd name="T42" fmla="*/ 240 w 275"/>
                <a:gd name="T43" fmla="*/ 25 h 94"/>
                <a:gd name="T44" fmla="*/ 222 w 275"/>
                <a:gd name="T45" fmla="*/ 13 h 94"/>
                <a:gd name="T46" fmla="*/ 201 w 275"/>
                <a:gd name="T47" fmla="*/ 3 h 94"/>
                <a:gd name="T48" fmla="*/ 175 w 275"/>
                <a:gd name="T49" fmla="*/ 0 h 94"/>
                <a:gd name="T50" fmla="*/ 171 w 275"/>
                <a:gd name="T51" fmla="*/ 0 h 94"/>
                <a:gd name="T52" fmla="*/ 157 w 275"/>
                <a:gd name="T53" fmla="*/ 2 h 94"/>
                <a:gd name="T54" fmla="*/ 137 w 275"/>
                <a:gd name="T55" fmla="*/ 7 h 94"/>
                <a:gd name="T56" fmla="*/ 112 w 275"/>
                <a:gd name="T57" fmla="*/ 15 h 94"/>
                <a:gd name="T58" fmla="*/ 84 w 275"/>
                <a:gd name="T59" fmla="*/ 28 h 94"/>
                <a:gd name="T60" fmla="*/ 54 w 275"/>
                <a:gd name="T61" fmla="*/ 44 h 94"/>
                <a:gd name="T62" fmla="*/ 27 w 275"/>
                <a:gd name="T63" fmla="*/ 66 h 94"/>
                <a:gd name="T64" fmla="*/ 0 w 275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94">
                  <a:moveTo>
                    <a:pt x="0" y="94"/>
                  </a:moveTo>
                  <a:lnTo>
                    <a:pt x="2" y="94"/>
                  </a:lnTo>
                  <a:lnTo>
                    <a:pt x="9" y="93"/>
                  </a:lnTo>
                  <a:lnTo>
                    <a:pt x="20" y="92"/>
                  </a:lnTo>
                  <a:lnTo>
                    <a:pt x="35" y="91"/>
                  </a:lnTo>
                  <a:lnTo>
                    <a:pt x="52" y="89"/>
                  </a:lnTo>
                  <a:lnTo>
                    <a:pt x="70" y="86"/>
                  </a:lnTo>
                  <a:lnTo>
                    <a:pt x="92" y="85"/>
                  </a:lnTo>
                  <a:lnTo>
                    <a:pt x="114" y="83"/>
                  </a:lnTo>
                  <a:lnTo>
                    <a:pt x="137" y="81"/>
                  </a:lnTo>
                  <a:lnTo>
                    <a:pt x="161" y="80"/>
                  </a:lnTo>
                  <a:lnTo>
                    <a:pt x="184" y="78"/>
                  </a:lnTo>
                  <a:lnTo>
                    <a:pt x="206" y="77"/>
                  </a:lnTo>
                  <a:lnTo>
                    <a:pt x="227" y="76"/>
                  </a:lnTo>
                  <a:lnTo>
                    <a:pt x="245" y="76"/>
                  </a:lnTo>
                  <a:lnTo>
                    <a:pt x="262" y="77"/>
                  </a:lnTo>
                  <a:lnTo>
                    <a:pt x="275" y="78"/>
                  </a:lnTo>
                  <a:lnTo>
                    <a:pt x="274" y="75"/>
                  </a:lnTo>
                  <a:lnTo>
                    <a:pt x="271" y="67"/>
                  </a:lnTo>
                  <a:lnTo>
                    <a:pt x="264" y="54"/>
                  </a:lnTo>
                  <a:lnTo>
                    <a:pt x="254" y="40"/>
                  </a:lnTo>
                  <a:lnTo>
                    <a:pt x="240" y="25"/>
                  </a:lnTo>
                  <a:lnTo>
                    <a:pt x="222" y="13"/>
                  </a:lnTo>
                  <a:lnTo>
                    <a:pt x="201" y="3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57" y="2"/>
                  </a:lnTo>
                  <a:lnTo>
                    <a:pt x="137" y="7"/>
                  </a:lnTo>
                  <a:lnTo>
                    <a:pt x="112" y="15"/>
                  </a:lnTo>
                  <a:lnTo>
                    <a:pt x="84" y="28"/>
                  </a:lnTo>
                  <a:lnTo>
                    <a:pt x="54" y="44"/>
                  </a:lnTo>
                  <a:lnTo>
                    <a:pt x="27" y="6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3008" y="1272"/>
              <a:ext cx="173" cy="63"/>
            </a:xfrm>
            <a:custGeom>
              <a:avLst/>
              <a:gdLst>
                <a:gd name="T0" fmla="*/ 0 w 260"/>
                <a:gd name="T1" fmla="*/ 73 h 89"/>
                <a:gd name="T2" fmla="*/ 0 w 260"/>
                <a:gd name="T3" fmla="*/ 70 h 89"/>
                <a:gd name="T4" fmla="*/ 0 w 260"/>
                <a:gd name="T5" fmla="*/ 61 h 89"/>
                <a:gd name="T6" fmla="*/ 3 w 260"/>
                <a:gd name="T7" fmla="*/ 49 h 89"/>
                <a:gd name="T8" fmla="*/ 10 w 260"/>
                <a:gd name="T9" fmla="*/ 35 h 89"/>
                <a:gd name="T10" fmla="*/ 24 w 260"/>
                <a:gd name="T11" fmla="*/ 21 h 89"/>
                <a:gd name="T12" fmla="*/ 46 w 260"/>
                <a:gd name="T13" fmla="*/ 11 h 89"/>
                <a:gd name="T14" fmla="*/ 77 w 260"/>
                <a:gd name="T15" fmla="*/ 3 h 89"/>
                <a:gd name="T16" fmla="*/ 121 w 260"/>
                <a:gd name="T17" fmla="*/ 2 h 89"/>
                <a:gd name="T18" fmla="*/ 125 w 260"/>
                <a:gd name="T19" fmla="*/ 0 h 89"/>
                <a:gd name="T20" fmla="*/ 138 w 260"/>
                <a:gd name="T21" fmla="*/ 0 h 89"/>
                <a:gd name="T22" fmla="*/ 155 w 260"/>
                <a:gd name="T23" fmla="*/ 2 h 89"/>
                <a:gd name="T24" fmla="*/ 177 w 260"/>
                <a:gd name="T25" fmla="*/ 5 h 89"/>
                <a:gd name="T26" fmla="*/ 200 w 260"/>
                <a:gd name="T27" fmla="*/ 14 h 89"/>
                <a:gd name="T28" fmla="*/ 223 w 260"/>
                <a:gd name="T29" fmla="*/ 30 h 89"/>
                <a:gd name="T30" fmla="*/ 244 w 260"/>
                <a:gd name="T31" fmla="*/ 55 h 89"/>
                <a:gd name="T32" fmla="*/ 260 w 260"/>
                <a:gd name="T33" fmla="*/ 89 h 89"/>
                <a:gd name="T34" fmla="*/ 258 w 260"/>
                <a:gd name="T35" fmla="*/ 89 h 89"/>
                <a:gd name="T36" fmla="*/ 252 w 260"/>
                <a:gd name="T37" fmla="*/ 88 h 89"/>
                <a:gd name="T38" fmla="*/ 243 w 260"/>
                <a:gd name="T39" fmla="*/ 88 h 89"/>
                <a:gd name="T40" fmla="*/ 230 w 260"/>
                <a:gd name="T41" fmla="*/ 87 h 89"/>
                <a:gd name="T42" fmla="*/ 214 w 260"/>
                <a:gd name="T43" fmla="*/ 86 h 89"/>
                <a:gd name="T44" fmla="*/ 197 w 260"/>
                <a:gd name="T45" fmla="*/ 83 h 89"/>
                <a:gd name="T46" fmla="*/ 178 w 260"/>
                <a:gd name="T47" fmla="*/ 82 h 89"/>
                <a:gd name="T48" fmla="*/ 157 w 260"/>
                <a:gd name="T49" fmla="*/ 81 h 89"/>
                <a:gd name="T50" fmla="*/ 137 w 260"/>
                <a:gd name="T51" fmla="*/ 79 h 89"/>
                <a:gd name="T52" fmla="*/ 115 w 260"/>
                <a:gd name="T53" fmla="*/ 78 h 89"/>
                <a:gd name="T54" fmla="*/ 93 w 260"/>
                <a:gd name="T55" fmla="*/ 76 h 89"/>
                <a:gd name="T56" fmla="*/ 71 w 260"/>
                <a:gd name="T57" fmla="*/ 75 h 89"/>
                <a:gd name="T58" fmla="*/ 52 w 260"/>
                <a:gd name="T59" fmla="*/ 74 h 89"/>
                <a:gd name="T60" fmla="*/ 32 w 260"/>
                <a:gd name="T61" fmla="*/ 73 h 89"/>
                <a:gd name="T62" fmla="*/ 15 w 260"/>
                <a:gd name="T63" fmla="*/ 73 h 89"/>
                <a:gd name="T64" fmla="*/ 0 w 260"/>
                <a:gd name="T6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89">
                  <a:moveTo>
                    <a:pt x="0" y="73"/>
                  </a:moveTo>
                  <a:lnTo>
                    <a:pt x="0" y="70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10" y="35"/>
                  </a:lnTo>
                  <a:lnTo>
                    <a:pt x="24" y="21"/>
                  </a:lnTo>
                  <a:lnTo>
                    <a:pt x="46" y="11"/>
                  </a:lnTo>
                  <a:lnTo>
                    <a:pt x="77" y="3"/>
                  </a:lnTo>
                  <a:lnTo>
                    <a:pt x="121" y="2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5" y="2"/>
                  </a:lnTo>
                  <a:lnTo>
                    <a:pt x="177" y="5"/>
                  </a:lnTo>
                  <a:lnTo>
                    <a:pt x="200" y="14"/>
                  </a:lnTo>
                  <a:lnTo>
                    <a:pt x="223" y="30"/>
                  </a:lnTo>
                  <a:lnTo>
                    <a:pt x="244" y="55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2" y="88"/>
                  </a:lnTo>
                  <a:lnTo>
                    <a:pt x="243" y="88"/>
                  </a:lnTo>
                  <a:lnTo>
                    <a:pt x="230" y="87"/>
                  </a:lnTo>
                  <a:lnTo>
                    <a:pt x="214" y="86"/>
                  </a:lnTo>
                  <a:lnTo>
                    <a:pt x="197" y="83"/>
                  </a:lnTo>
                  <a:lnTo>
                    <a:pt x="178" y="82"/>
                  </a:lnTo>
                  <a:lnTo>
                    <a:pt x="157" y="81"/>
                  </a:lnTo>
                  <a:lnTo>
                    <a:pt x="137" y="79"/>
                  </a:lnTo>
                  <a:lnTo>
                    <a:pt x="115" y="78"/>
                  </a:lnTo>
                  <a:lnTo>
                    <a:pt x="93" y="76"/>
                  </a:lnTo>
                  <a:lnTo>
                    <a:pt x="71" y="75"/>
                  </a:lnTo>
                  <a:lnTo>
                    <a:pt x="52" y="74"/>
                  </a:lnTo>
                  <a:lnTo>
                    <a:pt x="32" y="73"/>
                  </a:lnTo>
                  <a:lnTo>
                    <a:pt x="15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2607" y="1180"/>
              <a:ext cx="745" cy="168"/>
            </a:xfrm>
            <a:custGeom>
              <a:avLst/>
              <a:gdLst>
                <a:gd name="T0" fmla="*/ 1 w 1116"/>
                <a:gd name="T1" fmla="*/ 233 h 236"/>
                <a:gd name="T2" fmla="*/ 12 w 1116"/>
                <a:gd name="T3" fmla="*/ 215 h 236"/>
                <a:gd name="T4" fmla="*/ 33 w 1116"/>
                <a:gd name="T5" fmla="*/ 184 h 236"/>
                <a:gd name="T6" fmla="*/ 63 w 1116"/>
                <a:gd name="T7" fmla="*/ 146 h 236"/>
                <a:gd name="T8" fmla="*/ 102 w 1116"/>
                <a:gd name="T9" fmla="*/ 104 h 236"/>
                <a:gd name="T10" fmla="*/ 149 w 1116"/>
                <a:gd name="T11" fmla="*/ 65 h 236"/>
                <a:gd name="T12" fmla="*/ 202 w 1116"/>
                <a:gd name="T13" fmla="*/ 33 h 236"/>
                <a:gd name="T14" fmla="*/ 262 w 1116"/>
                <a:gd name="T15" fmla="*/ 14 h 236"/>
                <a:gd name="T16" fmla="*/ 297 w 1116"/>
                <a:gd name="T17" fmla="*/ 11 h 236"/>
                <a:gd name="T18" fmla="*/ 318 w 1116"/>
                <a:gd name="T19" fmla="*/ 8 h 236"/>
                <a:gd name="T20" fmla="*/ 359 w 1116"/>
                <a:gd name="T21" fmla="*/ 5 h 236"/>
                <a:gd name="T22" fmla="*/ 419 w 1116"/>
                <a:gd name="T23" fmla="*/ 2 h 236"/>
                <a:gd name="T24" fmla="*/ 497 w 1116"/>
                <a:gd name="T25" fmla="*/ 0 h 236"/>
                <a:gd name="T26" fmla="*/ 593 w 1116"/>
                <a:gd name="T27" fmla="*/ 0 h 236"/>
                <a:gd name="T28" fmla="*/ 706 w 1116"/>
                <a:gd name="T29" fmla="*/ 5 h 236"/>
                <a:gd name="T30" fmla="*/ 834 w 1116"/>
                <a:gd name="T31" fmla="*/ 14 h 236"/>
                <a:gd name="T32" fmla="*/ 906 w 1116"/>
                <a:gd name="T33" fmla="*/ 21 h 236"/>
                <a:gd name="T34" fmla="*/ 919 w 1116"/>
                <a:gd name="T35" fmla="*/ 21 h 236"/>
                <a:gd name="T36" fmla="*/ 941 w 1116"/>
                <a:gd name="T37" fmla="*/ 25 h 236"/>
                <a:gd name="T38" fmla="*/ 971 w 1116"/>
                <a:gd name="T39" fmla="*/ 34 h 236"/>
                <a:gd name="T40" fmla="*/ 1005 w 1116"/>
                <a:gd name="T41" fmla="*/ 52 h 236"/>
                <a:gd name="T42" fmla="*/ 1041 w 1116"/>
                <a:gd name="T43" fmla="*/ 83 h 236"/>
                <a:gd name="T44" fmla="*/ 1074 w 1116"/>
                <a:gd name="T45" fmla="*/ 130 h 236"/>
                <a:gd name="T46" fmla="*/ 1104 w 1116"/>
                <a:gd name="T47" fmla="*/ 193 h 236"/>
                <a:gd name="T48" fmla="*/ 1116 w 1116"/>
                <a:gd name="T49" fmla="*/ 233 h 236"/>
                <a:gd name="T50" fmla="*/ 1110 w 1116"/>
                <a:gd name="T51" fmla="*/ 230 h 236"/>
                <a:gd name="T52" fmla="*/ 1099 w 1116"/>
                <a:gd name="T53" fmla="*/ 225 h 236"/>
                <a:gd name="T54" fmla="*/ 1077 w 1116"/>
                <a:gd name="T55" fmla="*/ 223 h 236"/>
                <a:gd name="T56" fmla="*/ 1062 w 1116"/>
                <a:gd name="T57" fmla="*/ 221 h 236"/>
                <a:gd name="T58" fmla="*/ 1061 w 1116"/>
                <a:gd name="T59" fmla="*/ 207 h 236"/>
                <a:gd name="T60" fmla="*/ 1056 w 1116"/>
                <a:gd name="T61" fmla="*/ 181 h 236"/>
                <a:gd name="T62" fmla="*/ 1046 w 1116"/>
                <a:gd name="T63" fmla="*/ 150 h 236"/>
                <a:gd name="T64" fmla="*/ 1027 w 1116"/>
                <a:gd name="T65" fmla="*/ 117 h 236"/>
                <a:gd name="T66" fmla="*/ 997 w 1116"/>
                <a:gd name="T67" fmla="*/ 85 h 236"/>
                <a:gd name="T68" fmla="*/ 953 w 1116"/>
                <a:gd name="T69" fmla="*/ 59 h 236"/>
                <a:gd name="T70" fmla="*/ 895 w 1116"/>
                <a:gd name="T71" fmla="*/ 43 h 236"/>
                <a:gd name="T72" fmla="*/ 856 w 1116"/>
                <a:gd name="T73" fmla="*/ 40 h 236"/>
                <a:gd name="T74" fmla="*/ 826 w 1116"/>
                <a:gd name="T75" fmla="*/ 36 h 236"/>
                <a:gd name="T76" fmla="*/ 771 w 1116"/>
                <a:gd name="T77" fmla="*/ 32 h 236"/>
                <a:gd name="T78" fmla="*/ 700 w 1116"/>
                <a:gd name="T79" fmla="*/ 26 h 236"/>
                <a:gd name="T80" fmla="*/ 615 w 1116"/>
                <a:gd name="T81" fmla="*/ 22 h 236"/>
                <a:gd name="T82" fmla="*/ 523 w 1116"/>
                <a:gd name="T83" fmla="*/ 20 h 236"/>
                <a:gd name="T84" fmla="*/ 428 w 1116"/>
                <a:gd name="T85" fmla="*/ 21 h 236"/>
                <a:gd name="T86" fmla="*/ 337 w 1116"/>
                <a:gd name="T87" fmla="*/ 27 h 236"/>
                <a:gd name="T88" fmla="*/ 293 w 1116"/>
                <a:gd name="T89" fmla="*/ 32 h 236"/>
                <a:gd name="T90" fmla="*/ 280 w 1116"/>
                <a:gd name="T91" fmla="*/ 34 h 236"/>
                <a:gd name="T92" fmla="*/ 254 w 1116"/>
                <a:gd name="T93" fmla="*/ 40 h 236"/>
                <a:gd name="T94" fmla="*/ 221 w 1116"/>
                <a:gd name="T95" fmla="*/ 51 h 236"/>
                <a:gd name="T96" fmla="*/ 181 w 1116"/>
                <a:gd name="T97" fmla="*/ 71 h 236"/>
                <a:gd name="T98" fmla="*/ 139 w 1116"/>
                <a:gd name="T99" fmla="*/ 100 h 236"/>
                <a:gd name="T100" fmla="*/ 98 w 1116"/>
                <a:gd name="T101" fmla="*/ 140 h 236"/>
                <a:gd name="T102" fmla="*/ 58 w 1116"/>
                <a:gd name="T103" fmla="*/ 194 h 236"/>
                <a:gd name="T104" fmla="*/ 0 w 1116"/>
                <a:gd name="T10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236">
                  <a:moveTo>
                    <a:pt x="0" y="236"/>
                  </a:moveTo>
                  <a:lnTo>
                    <a:pt x="1" y="233"/>
                  </a:lnTo>
                  <a:lnTo>
                    <a:pt x="5" y="226"/>
                  </a:lnTo>
                  <a:lnTo>
                    <a:pt x="12" y="215"/>
                  </a:lnTo>
                  <a:lnTo>
                    <a:pt x="22" y="201"/>
                  </a:lnTo>
                  <a:lnTo>
                    <a:pt x="33" y="184"/>
                  </a:lnTo>
                  <a:lnTo>
                    <a:pt x="47" y="165"/>
                  </a:lnTo>
                  <a:lnTo>
                    <a:pt x="63" y="146"/>
                  </a:lnTo>
                  <a:lnTo>
                    <a:pt x="81" y="125"/>
                  </a:lnTo>
                  <a:lnTo>
                    <a:pt x="102" y="104"/>
                  </a:lnTo>
                  <a:lnTo>
                    <a:pt x="125" y="83"/>
                  </a:lnTo>
                  <a:lnTo>
                    <a:pt x="149" y="65"/>
                  </a:lnTo>
                  <a:lnTo>
                    <a:pt x="175" y="48"/>
                  </a:lnTo>
                  <a:lnTo>
                    <a:pt x="202" y="33"/>
                  </a:lnTo>
                  <a:lnTo>
                    <a:pt x="232" y="21"/>
                  </a:lnTo>
                  <a:lnTo>
                    <a:pt x="262" y="14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305" y="10"/>
                  </a:lnTo>
                  <a:lnTo>
                    <a:pt x="318" y="8"/>
                  </a:lnTo>
                  <a:lnTo>
                    <a:pt x="336" y="6"/>
                  </a:lnTo>
                  <a:lnTo>
                    <a:pt x="359" y="5"/>
                  </a:lnTo>
                  <a:lnTo>
                    <a:pt x="387" y="4"/>
                  </a:lnTo>
                  <a:lnTo>
                    <a:pt x="419" y="2"/>
                  </a:lnTo>
                  <a:lnTo>
                    <a:pt x="456" y="0"/>
                  </a:lnTo>
                  <a:lnTo>
                    <a:pt x="497" y="0"/>
                  </a:lnTo>
                  <a:lnTo>
                    <a:pt x="543" y="0"/>
                  </a:lnTo>
                  <a:lnTo>
                    <a:pt x="593" y="0"/>
                  </a:lnTo>
                  <a:lnTo>
                    <a:pt x="647" y="3"/>
                  </a:lnTo>
                  <a:lnTo>
                    <a:pt x="706" y="5"/>
                  </a:lnTo>
                  <a:lnTo>
                    <a:pt x="768" y="10"/>
                  </a:lnTo>
                  <a:lnTo>
                    <a:pt x="834" y="14"/>
                  </a:lnTo>
                  <a:lnTo>
                    <a:pt x="904" y="21"/>
                  </a:lnTo>
                  <a:lnTo>
                    <a:pt x="906" y="21"/>
                  </a:lnTo>
                  <a:lnTo>
                    <a:pt x="911" y="21"/>
                  </a:lnTo>
                  <a:lnTo>
                    <a:pt x="919" y="21"/>
                  </a:lnTo>
                  <a:lnTo>
                    <a:pt x="929" y="22"/>
                  </a:lnTo>
                  <a:lnTo>
                    <a:pt x="941" y="25"/>
                  </a:lnTo>
                  <a:lnTo>
                    <a:pt x="956" y="28"/>
                  </a:lnTo>
                  <a:lnTo>
                    <a:pt x="971" y="34"/>
                  </a:lnTo>
                  <a:lnTo>
                    <a:pt x="988" y="42"/>
                  </a:lnTo>
                  <a:lnTo>
                    <a:pt x="1005" y="52"/>
                  </a:lnTo>
                  <a:lnTo>
                    <a:pt x="1023" y="66"/>
                  </a:lnTo>
                  <a:lnTo>
                    <a:pt x="1041" y="83"/>
                  </a:lnTo>
                  <a:lnTo>
                    <a:pt x="1058" y="104"/>
                  </a:lnTo>
                  <a:lnTo>
                    <a:pt x="1074" y="130"/>
                  </a:lnTo>
                  <a:lnTo>
                    <a:pt x="1089" y="159"/>
                  </a:lnTo>
                  <a:lnTo>
                    <a:pt x="1104" y="193"/>
                  </a:lnTo>
                  <a:lnTo>
                    <a:pt x="1116" y="233"/>
                  </a:lnTo>
                  <a:lnTo>
                    <a:pt x="1116" y="233"/>
                  </a:lnTo>
                  <a:lnTo>
                    <a:pt x="1114" y="231"/>
                  </a:lnTo>
                  <a:lnTo>
                    <a:pt x="1110" y="230"/>
                  </a:lnTo>
                  <a:lnTo>
                    <a:pt x="1106" y="227"/>
                  </a:lnTo>
                  <a:lnTo>
                    <a:pt x="1099" y="225"/>
                  </a:lnTo>
                  <a:lnTo>
                    <a:pt x="1089" y="224"/>
                  </a:lnTo>
                  <a:lnTo>
                    <a:pt x="1077" y="223"/>
                  </a:lnTo>
                  <a:lnTo>
                    <a:pt x="1062" y="223"/>
                  </a:lnTo>
                  <a:lnTo>
                    <a:pt x="1062" y="221"/>
                  </a:lnTo>
                  <a:lnTo>
                    <a:pt x="1062" y="215"/>
                  </a:lnTo>
                  <a:lnTo>
                    <a:pt x="1061" y="207"/>
                  </a:lnTo>
                  <a:lnTo>
                    <a:pt x="1059" y="195"/>
                  </a:lnTo>
                  <a:lnTo>
                    <a:pt x="1056" y="181"/>
                  </a:lnTo>
                  <a:lnTo>
                    <a:pt x="1051" y="166"/>
                  </a:lnTo>
                  <a:lnTo>
                    <a:pt x="1046" y="150"/>
                  </a:lnTo>
                  <a:lnTo>
                    <a:pt x="1038" y="133"/>
                  </a:lnTo>
                  <a:lnTo>
                    <a:pt x="1027" y="117"/>
                  </a:lnTo>
                  <a:lnTo>
                    <a:pt x="1013" y="101"/>
                  </a:lnTo>
                  <a:lnTo>
                    <a:pt x="997" y="85"/>
                  </a:lnTo>
                  <a:lnTo>
                    <a:pt x="978" y="71"/>
                  </a:lnTo>
                  <a:lnTo>
                    <a:pt x="953" y="59"/>
                  </a:lnTo>
                  <a:lnTo>
                    <a:pt x="927" y="49"/>
                  </a:lnTo>
                  <a:lnTo>
                    <a:pt x="895" y="43"/>
                  </a:lnTo>
                  <a:lnTo>
                    <a:pt x="859" y="40"/>
                  </a:lnTo>
                  <a:lnTo>
                    <a:pt x="856" y="40"/>
                  </a:lnTo>
                  <a:lnTo>
                    <a:pt x="844" y="38"/>
                  </a:lnTo>
                  <a:lnTo>
                    <a:pt x="826" y="36"/>
                  </a:lnTo>
                  <a:lnTo>
                    <a:pt x="801" y="34"/>
                  </a:lnTo>
                  <a:lnTo>
                    <a:pt x="771" y="32"/>
                  </a:lnTo>
                  <a:lnTo>
                    <a:pt x="738" y="29"/>
                  </a:lnTo>
                  <a:lnTo>
                    <a:pt x="700" y="26"/>
                  </a:lnTo>
                  <a:lnTo>
                    <a:pt x="659" y="23"/>
                  </a:lnTo>
                  <a:lnTo>
                    <a:pt x="615" y="22"/>
                  </a:lnTo>
                  <a:lnTo>
                    <a:pt x="569" y="20"/>
                  </a:lnTo>
                  <a:lnTo>
                    <a:pt x="523" y="20"/>
                  </a:lnTo>
                  <a:lnTo>
                    <a:pt x="475" y="20"/>
                  </a:lnTo>
                  <a:lnTo>
                    <a:pt x="428" y="21"/>
                  </a:lnTo>
                  <a:lnTo>
                    <a:pt x="382" y="23"/>
                  </a:lnTo>
                  <a:lnTo>
                    <a:pt x="337" y="27"/>
                  </a:lnTo>
                  <a:lnTo>
                    <a:pt x="296" y="32"/>
                  </a:lnTo>
                  <a:lnTo>
                    <a:pt x="293" y="32"/>
                  </a:lnTo>
                  <a:lnTo>
                    <a:pt x="289" y="33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4" y="40"/>
                  </a:lnTo>
                  <a:lnTo>
                    <a:pt x="238" y="44"/>
                  </a:lnTo>
                  <a:lnTo>
                    <a:pt x="221" y="51"/>
                  </a:lnTo>
                  <a:lnTo>
                    <a:pt x="201" y="59"/>
                  </a:lnTo>
                  <a:lnTo>
                    <a:pt x="181" y="71"/>
                  </a:lnTo>
                  <a:lnTo>
                    <a:pt x="160" y="83"/>
                  </a:lnTo>
                  <a:lnTo>
                    <a:pt x="139" y="100"/>
                  </a:lnTo>
                  <a:lnTo>
                    <a:pt x="118" y="118"/>
                  </a:lnTo>
                  <a:lnTo>
                    <a:pt x="98" y="140"/>
                  </a:lnTo>
                  <a:lnTo>
                    <a:pt x="77" y="165"/>
                  </a:lnTo>
                  <a:lnTo>
                    <a:pt x="58" y="194"/>
                  </a:lnTo>
                  <a:lnTo>
                    <a:pt x="41" y="22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3073" y="1991"/>
              <a:ext cx="122" cy="130"/>
            </a:xfrm>
            <a:custGeom>
              <a:avLst/>
              <a:gdLst>
                <a:gd name="T0" fmla="*/ 95 w 183"/>
                <a:gd name="T1" fmla="*/ 180 h 180"/>
                <a:gd name="T2" fmla="*/ 114 w 183"/>
                <a:gd name="T3" fmla="*/ 179 h 180"/>
                <a:gd name="T4" fmla="*/ 131 w 183"/>
                <a:gd name="T5" fmla="*/ 174 h 180"/>
                <a:gd name="T6" fmla="*/ 146 w 183"/>
                <a:gd name="T7" fmla="*/ 167 h 180"/>
                <a:gd name="T8" fmla="*/ 159 w 183"/>
                <a:gd name="T9" fmla="*/ 157 h 180"/>
                <a:gd name="T10" fmla="*/ 169 w 183"/>
                <a:gd name="T11" fmla="*/ 144 h 180"/>
                <a:gd name="T12" fmla="*/ 177 w 183"/>
                <a:gd name="T13" fmla="*/ 129 h 180"/>
                <a:gd name="T14" fmla="*/ 182 w 183"/>
                <a:gd name="T15" fmla="*/ 113 h 180"/>
                <a:gd name="T16" fmla="*/ 183 w 183"/>
                <a:gd name="T17" fmla="*/ 94 h 180"/>
                <a:gd name="T18" fmla="*/ 180 w 183"/>
                <a:gd name="T19" fmla="*/ 76 h 180"/>
                <a:gd name="T20" fmla="*/ 174 w 183"/>
                <a:gd name="T21" fmla="*/ 59 h 180"/>
                <a:gd name="T22" fmla="*/ 164 w 183"/>
                <a:gd name="T23" fmla="*/ 44 h 180"/>
                <a:gd name="T24" fmla="*/ 153 w 183"/>
                <a:gd name="T25" fmla="*/ 30 h 180"/>
                <a:gd name="T26" fmla="*/ 138 w 183"/>
                <a:gd name="T27" fmla="*/ 17 h 180"/>
                <a:gd name="T28" fmla="*/ 122 w 183"/>
                <a:gd name="T29" fmla="*/ 9 h 180"/>
                <a:gd name="T30" fmla="*/ 104 w 183"/>
                <a:gd name="T31" fmla="*/ 2 h 180"/>
                <a:gd name="T32" fmla="*/ 86 w 183"/>
                <a:gd name="T33" fmla="*/ 0 h 180"/>
                <a:gd name="T34" fmla="*/ 68 w 183"/>
                <a:gd name="T35" fmla="*/ 1 h 180"/>
                <a:gd name="T36" fmla="*/ 50 w 183"/>
                <a:gd name="T37" fmla="*/ 6 h 180"/>
                <a:gd name="T38" fmla="*/ 35 w 183"/>
                <a:gd name="T39" fmla="*/ 14 h 180"/>
                <a:gd name="T40" fmla="*/ 23 w 183"/>
                <a:gd name="T41" fmla="*/ 24 h 180"/>
                <a:gd name="T42" fmla="*/ 12 w 183"/>
                <a:gd name="T43" fmla="*/ 37 h 180"/>
                <a:gd name="T44" fmla="*/ 5 w 183"/>
                <a:gd name="T45" fmla="*/ 52 h 180"/>
                <a:gd name="T46" fmla="*/ 1 w 183"/>
                <a:gd name="T47" fmla="*/ 68 h 180"/>
                <a:gd name="T48" fmla="*/ 0 w 183"/>
                <a:gd name="T49" fmla="*/ 86 h 180"/>
                <a:gd name="T50" fmla="*/ 2 w 183"/>
                <a:gd name="T51" fmla="*/ 105 h 180"/>
                <a:gd name="T52" fmla="*/ 9 w 183"/>
                <a:gd name="T53" fmla="*/ 122 h 180"/>
                <a:gd name="T54" fmla="*/ 18 w 183"/>
                <a:gd name="T55" fmla="*/ 137 h 180"/>
                <a:gd name="T56" fmla="*/ 30 w 183"/>
                <a:gd name="T57" fmla="*/ 151 h 180"/>
                <a:gd name="T58" fmla="*/ 43 w 183"/>
                <a:gd name="T59" fmla="*/ 162 h 180"/>
                <a:gd name="T60" fmla="*/ 59 w 183"/>
                <a:gd name="T61" fmla="*/ 172 h 180"/>
                <a:gd name="T62" fmla="*/ 77 w 183"/>
                <a:gd name="T63" fmla="*/ 177 h 180"/>
                <a:gd name="T64" fmla="*/ 95 w 183"/>
                <a:gd name="T6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80">
                  <a:moveTo>
                    <a:pt x="95" y="180"/>
                  </a:moveTo>
                  <a:lnTo>
                    <a:pt x="114" y="179"/>
                  </a:lnTo>
                  <a:lnTo>
                    <a:pt x="131" y="174"/>
                  </a:lnTo>
                  <a:lnTo>
                    <a:pt x="146" y="167"/>
                  </a:lnTo>
                  <a:lnTo>
                    <a:pt x="159" y="157"/>
                  </a:lnTo>
                  <a:lnTo>
                    <a:pt x="169" y="144"/>
                  </a:lnTo>
                  <a:lnTo>
                    <a:pt x="177" y="129"/>
                  </a:lnTo>
                  <a:lnTo>
                    <a:pt x="182" y="113"/>
                  </a:lnTo>
                  <a:lnTo>
                    <a:pt x="183" y="94"/>
                  </a:lnTo>
                  <a:lnTo>
                    <a:pt x="180" y="76"/>
                  </a:lnTo>
                  <a:lnTo>
                    <a:pt x="174" y="59"/>
                  </a:lnTo>
                  <a:lnTo>
                    <a:pt x="164" y="44"/>
                  </a:lnTo>
                  <a:lnTo>
                    <a:pt x="153" y="30"/>
                  </a:lnTo>
                  <a:lnTo>
                    <a:pt x="138" y="17"/>
                  </a:lnTo>
                  <a:lnTo>
                    <a:pt x="122" y="9"/>
                  </a:lnTo>
                  <a:lnTo>
                    <a:pt x="104" y="2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50" y="6"/>
                  </a:lnTo>
                  <a:lnTo>
                    <a:pt x="35" y="14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2"/>
                  </a:lnTo>
                  <a:lnTo>
                    <a:pt x="1" y="68"/>
                  </a:lnTo>
                  <a:lnTo>
                    <a:pt x="0" y="86"/>
                  </a:lnTo>
                  <a:lnTo>
                    <a:pt x="2" y="105"/>
                  </a:lnTo>
                  <a:lnTo>
                    <a:pt x="9" y="122"/>
                  </a:lnTo>
                  <a:lnTo>
                    <a:pt x="18" y="137"/>
                  </a:lnTo>
                  <a:lnTo>
                    <a:pt x="30" y="151"/>
                  </a:lnTo>
                  <a:lnTo>
                    <a:pt x="43" y="162"/>
                  </a:lnTo>
                  <a:lnTo>
                    <a:pt x="59" y="172"/>
                  </a:lnTo>
                  <a:lnTo>
                    <a:pt x="77" y="177"/>
                  </a:lnTo>
                  <a:lnTo>
                    <a:pt x="95" y="18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2077" y="1603"/>
              <a:ext cx="79" cy="84"/>
            </a:xfrm>
            <a:custGeom>
              <a:avLst/>
              <a:gdLst>
                <a:gd name="T0" fmla="*/ 62 w 120"/>
                <a:gd name="T1" fmla="*/ 118 h 118"/>
                <a:gd name="T2" fmla="*/ 75 w 120"/>
                <a:gd name="T3" fmla="*/ 117 h 118"/>
                <a:gd name="T4" fmla="*/ 85 w 120"/>
                <a:gd name="T5" fmla="*/ 114 h 118"/>
                <a:gd name="T6" fmla="*/ 96 w 120"/>
                <a:gd name="T7" fmla="*/ 109 h 118"/>
                <a:gd name="T8" fmla="*/ 104 w 120"/>
                <a:gd name="T9" fmla="*/ 102 h 118"/>
                <a:gd name="T10" fmla="*/ 111 w 120"/>
                <a:gd name="T11" fmla="*/ 94 h 118"/>
                <a:gd name="T12" fmla="*/ 116 w 120"/>
                <a:gd name="T13" fmla="*/ 84 h 118"/>
                <a:gd name="T14" fmla="*/ 119 w 120"/>
                <a:gd name="T15" fmla="*/ 73 h 118"/>
                <a:gd name="T16" fmla="*/ 120 w 120"/>
                <a:gd name="T17" fmla="*/ 61 h 118"/>
                <a:gd name="T18" fmla="*/ 118 w 120"/>
                <a:gd name="T19" fmla="*/ 50 h 118"/>
                <a:gd name="T20" fmla="*/ 114 w 120"/>
                <a:gd name="T21" fmla="*/ 38 h 118"/>
                <a:gd name="T22" fmla="*/ 107 w 120"/>
                <a:gd name="T23" fmla="*/ 28 h 118"/>
                <a:gd name="T24" fmla="*/ 100 w 120"/>
                <a:gd name="T25" fmla="*/ 20 h 118"/>
                <a:gd name="T26" fmla="*/ 91 w 120"/>
                <a:gd name="T27" fmla="*/ 12 h 118"/>
                <a:gd name="T28" fmla="*/ 81 w 120"/>
                <a:gd name="T29" fmla="*/ 6 h 118"/>
                <a:gd name="T30" fmla="*/ 69 w 120"/>
                <a:gd name="T31" fmla="*/ 3 h 118"/>
                <a:gd name="T32" fmla="*/ 57 w 120"/>
                <a:gd name="T33" fmla="*/ 0 h 118"/>
                <a:gd name="T34" fmla="*/ 45 w 120"/>
                <a:gd name="T35" fmla="*/ 1 h 118"/>
                <a:gd name="T36" fmla="*/ 33 w 120"/>
                <a:gd name="T37" fmla="*/ 4 h 118"/>
                <a:gd name="T38" fmla="*/ 24 w 120"/>
                <a:gd name="T39" fmla="*/ 9 h 118"/>
                <a:gd name="T40" fmla="*/ 15 w 120"/>
                <a:gd name="T41" fmla="*/ 16 h 118"/>
                <a:gd name="T42" fmla="*/ 8 w 120"/>
                <a:gd name="T43" fmla="*/ 24 h 118"/>
                <a:gd name="T44" fmla="*/ 4 w 120"/>
                <a:gd name="T45" fmla="*/ 34 h 118"/>
                <a:gd name="T46" fmla="*/ 0 w 120"/>
                <a:gd name="T47" fmla="*/ 45 h 118"/>
                <a:gd name="T48" fmla="*/ 0 w 120"/>
                <a:gd name="T49" fmla="*/ 57 h 118"/>
                <a:gd name="T50" fmla="*/ 1 w 120"/>
                <a:gd name="T51" fmla="*/ 68 h 118"/>
                <a:gd name="T52" fmla="*/ 6 w 120"/>
                <a:gd name="T53" fmla="*/ 80 h 118"/>
                <a:gd name="T54" fmla="*/ 12 w 120"/>
                <a:gd name="T55" fmla="*/ 90 h 118"/>
                <a:gd name="T56" fmla="*/ 20 w 120"/>
                <a:gd name="T57" fmla="*/ 99 h 118"/>
                <a:gd name="T58" fmla="*/ 29 w 120"/>
                <a:gd name="T59" fmla="*/ 106 h 118"/>
                <a:gd name="T60" fmla="*/ 39 w 120"/>
                <a:gd name="T61" fmla="*/ 112 h 118"/>
                <a:gd name="T62" fmla="*/ 51 w 120"/>
                <a:gd name="T63" fmla="*/ 117 h 118"/>
                <a:gd name="T64" fmla="*/ 62 w 120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18">
                  <a:moveTo>
                    <a:pt x="62" y="118"/>
                  </a:moveTo>
                  <a:lnTo>
                    <a:pt x="75" y="117"/>
                  </a:lnTo>
                  <a:lnTo>
                    <a:pt x="85" y="114"/>
                  </a:lnTo>
                  <a:lnTo>
                    <a:pt x="96" y="109"/>
                  </a:lnTo>
                  <a:lnTo>
                    <a:pt x="104" y="102"/>
                  </a:lnTo>
                  <a:lnTo>
                    <a:pt x="111" y="94"/>
                  </a:lnTo>
                  <a:lnTo>
                    <a:pt x="116" y="84"/>
                  </a:lnTo>
                  <a:lnTo>
                    <a:pt x="119" y="73"/>
                  </a:lnTo>
                  <a:lnTo>
                    <a:pt x="120" y="61"/>
                  </a:lnTo>
                  <a:lnTo>
                    <a:pt x="118" y="50"/>
                  </a:lnTo>
                  <a:lnTo>
                    <a:pt x="114" y="38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91" y="12"/>
                  </a:lnTo>
                  <a:lnTo>
                    <a:pt x="81" y="6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" y="68"/>
                  </a:lnTo>
                  <a:lnTo>
                    <a:pt x="6" y="80"/>
                  </a:lnTo>
                  <a:lnTo>
                    <a:pt x="12" y="90"/>
                  </a:lnTo>
                  <a:lnTo>
                    <a:pt x="20" y="99"/>
                  </a:lnTo>
                  <a:lnTo>
                    <a:pt x="29" y="106"/>
                  </a:lnTo>
                  <a:lnTo>
                    <a:pt x="39" y="112"/>
                  </a:lnTo>
                  <a:lnTo>
                    <a:pt x="51" y="117"/>
                  </a:lnTo>
                  <a:lnTo>
                    <a:pt x="62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2065" y="1548"/>
              <a:ext cx="121" cy="57"/>
            </a:xfrm>
            <a:custGeom>
              <a:avLst/>
              <a:gdLst>
                <a:gd name="T0" fmla="*/ 0 w 179"/>
                <a:gd name="T1" fmla="*/ 37 h 80"/>
                <a:gd name="T2" fmla="*/ 2 w 179"/>
                <a:gd name="T3" fmla="*/ 35 h 80"/>
                <a:gd name="T4" fmla="*/ 8 w 179"/>
                <a:gd name="T5" fmla="*/ 30 h 80"/>
                <a:gd name="T6" fmla="*/ 18 w 179"/>
                <a:gd name="T7" fmla="*/ 23 h 80"/>
                <a:gd name="T8" fmla="*/ 31 w 179"/>
                <a:gd name="T9" fmla="*/ 15 h 80"/>
                <a:gd name="T10" fmla="*/ 46 w 179"/>
                <a:gd name="T11" fmla="*/ 8 h 80"/>
                <a:gd name="T12" fmla="*/ 63 w 179"/>
                <a:gd name="T13" fmla="*/ 3 h 80"/>
                <a:gd name="T14" fmla="*/ 82 w 179"/>
                <a:gd name="T15" fmla="*/ 0 h 80"/>
                <a:gd name="T16" fmla="*/ 101 w 179"/>
                <a:gd name="T17" fmla="*/ 3 h 80"/>
                <a:gd name="T18" fmla="*/ 103 w 179"/>
                <a:gd name="T19" fmla="*/ 3 h 80"/>
                <a:gd name="T20" fmla="*/ 110 w 179"/>
                <a:gd name="T21" fmla="*/ 5 h 80"/>
                <a:gd name="T22" fmla="*/ 120 w 179"/>
                <a:gd name="T23" fmla="*/ 8 h 80"/>
                <a:gd name="T24" fmla="*/ 131 w 179"/>
                <a:gd name="T25" fmla="*/ 15 h 80"/>
                <a:gd name="T26" fmla="*/ 144 w 179"/>
                <a:gd name="T27" fmla="*/ 25 h 80"/>
                <a:gd name="T28" fmla="*/ 158 w 179"/>
                <a:gd name="T29" fmla="*/ 38 h 80"/>
                <a:gd name="T30" fmla="*/ 169 w 179"/>
                <a:gd name="T31" fmla="*/ 57 h 80"/>
                <a:gd name="T32" fmla="*/ 179 w 179"/>
                <a:gd name="T33" fmla="*/ 80 h 80"/>
                <a:gd name="T34" fmla="*/ 176 w 179"/>
                <a:gd name="T35" fmla="*/ 76 h 80"/>
                <a:gd name="T36" fmla="*/ 167 w 179"/>
                <a:gd name="T37" fmla="*/ 68 h 80"/>
                <a:gd name="T38" fmla="*/ 152 w 179"/>
                <a:gd name="T39" fmla="*/ 57 h 80"/>
                <a:gd name="T40" fmla="*/ 131 w 179"/>
                <a:gd name="T41" fmla="*/ 45 h 80"/>
                <a:gd name="T42" fmla="*/ 105 w 179"/>
                <a:gd name="T43" fmla="*/ 36 h 80"/>
                <a:gd name="T44" fmla="*/ 74 w 179"/>
                <a:gd name="T45" fmla="*/ 29 h 80"/>
                <a:gd name="T46" fmla="*/ 39 w 179"/>
                <a:gd name="T47" fmla="*/ 29 h 80"/>
                <a:gd name="T48" fmla="*/ 0 w 179"/>
                <a:gd name="T49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80">
                  <a:moveTo>
                    <a:pt x="0" y="37"/>
                  </a:moveTo>
                  <a:lnTo>
                    <a:pt x="2" y="35"/>
                  </a:lnTo>
                  <a:lnTo>
                    <a:pt x="8" y="30"/>
                  </a:lnTo>
                  <a:lnTo>
                    <a:pt x="18" y="23"/>
                  </a:lnTo>
                  <a:lnTo>
                    <a:pt x="31" y="15"/>
                  </a:lnTo>
                  <a:lnTo>
                    <a:pt x="46" y="8"/>
                  </a:lnTo>
                  <a:lnTo>
                    <a:pt x="63" y="3"/>
                  </a:lnTo>
                  <a:lnTo>
                    <a:pt x="82" y="0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10" y="5"/>
                  </a:lnTo>
                  <a:lnTo>
                    <a:pt x="120" y="8"/>
                  </a:lnTo>
                  <a:lnTo>
                    <a:pt x="131" y="15"/>
                  </a:lnTo>
                  <a:lnTo>
                    <a:pt x="144" y="25"/>
                  </a:lnTo>
                  <a:lnTo>
                    <a:pt x="158" y="38"/>
                  </a:lnTo>
                  <a:lnTo>
                    <a:pt x="169" y="57"/>
                  </a:lnTo>
                  <a:lnTo>
                    <a:pt x="179" y="80"/>
                  </a:lnTo>
                  <a:lnTo>
                    <a:pt x="176" y="76"/>
                  </a:lnTo>
                  <a:lnTo>
                    <a:pt x="167" y="68"/>
                  </a:lnTo>
                  <a:lnTo>
                    <a:pt x="152" y="57"/>
                  </a:lnTo>
                  <a:lnTo>
                    <a:pt x="131" y="45"/>
                  </a:lnTo>
                  <a:lnTo>
                    <a:pt x="105" y="36"/>
                  </a:lnTo>
                  <a:lnTo>
                    <a:pt x="74" y="29"/>
                  </a:lnTo>
                  <a:lnTo>
                    <a:pt x="39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7"/>
            <p:cNvSpPr>
              <a:spLocks/>
            </p:cNvSpPr>
            <p:nvPr/>
          </p:nvSpPr>
          <p:spPr bwMode="auto">
            <a:xfrm>
              <a:off x="3268" y="1959"/>
              <a:ext cx="308" cy="176"/>
            </a:xfrm>
            <a:custGeom>
              <a:avLst/>
              <a:gdLst>
                <a:gd name="T0" fmla="*/ 0 w 462"/>
                <a:gd name="T1" fmla="*/ 0 h 245"/>
                <a:gd name="T2" fmla="*/ 1 w 462"/>
                <a:gd name="T3" fmla="*/ 2 h 245"/>
                <a:gd name="T4" fmla="*/ 6 w 462"/>
                <a:gd name="T5" fmla="*/ 10 h 245"/>
                <a:gd name="T6" fmla="*/ 13 w 462"/>
                <a:gd name="T7" fmla="*/ 22 h 245"/>
                <a:gd name="T8" fmla="*/ 22 w 462"/>
                <a:gd name="T9" fmla="*/ 38 h 245"/>
                <a:gd name="T10" fmla="*/ 34 w 462"/>
                <a:gd name="T11" fmla="*/ 56 h 245"/>
                <a:gd name="T12" fmla="*/ 49 w 462"/>
                <a:gd name="T13" fmla="*/ 76 h 245"/>
                <a:gd name="T14" fmla="*/ 65 w 462"/>
                <a:gd name="T15" fmla="*/ 98 h 245"/>
                <a:gd name="T16" fmla="*/ 83 w 462"/>
                <a:gd name="T17" fmla="*/ 121 h 245"/>
                <a:gd name="T18" fmla="*/ 103 w 462"/>
                <a:gd name="T19" fmla="*/ 143 h 245"/>
                <a:gd name="T20" fmla="*/ 126 w 462"/>
                <a:gd name="T21" fmla="*/ 165 h 245"/>
                <a:gd name="T22" fmla="*/ 149 w 462"/>
                <a:gd name="T23" fmla="*/ 185 h 245"/>
                <a:gd name="T24" fmla="*/ 174 w 462"/>
                <a:gd name="T25" fmla="*/ 204 h 245"/>
                <a:gd name="T26" fmla="*/ 202 w 462"/>
                <a:gd name="T27" fmla="*/ 220 h 245"/>
                <a:gd name="T28" fmla="*/ 231 w 462"/>
                <a:gd name="T29" fmla="*/ 232 h 245"/>
                <a:gd name="T30" fmla="*/ 259 w 462"/>
                <a:gd name="T31" fmla="*/ 240 h 245"/>
                <a:gd name="T32" fmla="*/ 290 w 462"/>
                <a:gd name="T33" fmla="*/ 243 h 245"/>
                <a:gd name="T34" fmla="*/ 296 w 462"/>
                <a:gd name="T35" fmla="*/ 244 h 245"/>
                <a:gd name="T36" fmla="*/ 312 w 462"/>
                <a:gd name="T37" fmla="*/ 245 h 245"/>
                <a:gd name="T38" fmla="*/ 334 w 462"/>
                <a:gd name="T39" fmla="*/ 244 h 245"/>
                <a:gd name="T40" fmla="*/ 362 w 462"/>
                <a:gd name="T41" fmla="*/ 235 h 245"/>
                <a:gd name="T42" fmla="*/ 391 w 462"/>
                <a:gd name="T43" fmla="*/ 217 h 245"/>
                <a:gd name="T44" fmla="*/ 418 w 462"/>
                <a:gd name="T45" fmla="*/ 185 h 245"/>
                <a:gd name="T46" fmla="*/ 444 w 462"/>
                <a:gd name="T47" fmla="*/ 138 h 245"/>
                <a:gd name="T48" fmla="*/ 462 w 462"/>
                <a:gd name="T49" fmla="*/ 70 h 245"/>
                <a:gd name="T50" fmla="*/ 461 w 462"/>
                <a:gd name="T51" fmla="*/ 71 h 245"/>
                <a:gd name="T52" fmla="*/ 456 w 462"/>
                <a:gd name="T53" fmla="*/ 75 h 245"/>
                <a:gd name="T54" fmla="*/ 448 w 462"/>
                <a:gd name="T55" fmla="*/ 81 h 245"/>
                <a:gd name="T56" fmla="*/ 437 w 462"/>
                <a:gd name="T57" fmla="*/ 86 h 245"/>
                <a:gd name="T58" fmla="*/ 422 w 462"/>
                <a:gd name="T59" fmla="*/ 93 h 245"/>
                <a:gd name="T60" fmla="*/ 404 w 462"/>
                <a:gd name="T61" fmla="*/ 100 h 245"/>
                <a:gd name="T62" fmla="*/ 383 w 462"/>
                <a:gd name="T63" fmla="*/ 105 h 245"/>
                <a:gd name="T64" fmla="*/ 356 w 462"/>
                <a:gd name="T65" fmla="*/ 108 h 245"/>
                <a:gd name="T66" fmla="*/ 327 w 462"/>
                <a:gd name="T67" fmla="*/ 109 h 245"/>
                <a:gd name="T68" fmla="*/ 293 w 462"/>
                <a:gd name="T69" fmla="*/ 108 h 245"/>
                <a:gd name="T70" fmla="*/ 256 w 462"/>
                <a:gd name="T71" fmla="*/ 102 h 245"/>
                <a:gd name="T72" fmla="*/ 213 w 462"/>
                <a:gd name="T73" fmla="*/ 93 h 245"/>
                <a:gd name="T74" fmla="*/ 167 w 462"/>
                <a:gd name="T75" fmla="*/ 79 h 245"/>
                <a:gd name="T76" fmla="*/ 115 w 462"/>
                <a:gd name="T77" fmla="*/ 59 h 245"/>
                <a:gd name="T78" fmla="*/ 60 w 462"/>
                <a:gd name="T79" fmla="*/ 33 h 245"/>
                <a:gd name="T80" fmla="*/ 0 w 462"/>
                <a:gd name="T8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2" h="245">
                  <a:moveTo>
                    <a:pt x="0" y="0"/>
                  </a:moveTo>
                  <a:lnTo>
                    <a:pt x="1" y="2"/>
                  </a:lnTo>
                  <a:lnTo>
                    <a:pt x="6" y="10"/>
                  </a:lnTo>
                  <a:lnTo>
                    <a:pt x="13" y="22"/>
                  </a:lnTo>
                  <a:lnTo>
                    <a:pt x="22" y="38"/>
                  </a:lnTo>
                  <a:lnTo>
                    <a:pt x="34" y="56"/>
                  </a:lnTo>
                  <a:lnTo>
                    <a:pt x="49" y="76"/>
                  </a:lnTo>
                  <a:lnTo>
                    <a:pt x="65" y="98"/>
                  </a:lnTo>
                  <a:lnTo>
                    <a:pt x="83" y="121"/>
                  </a:lnTo>
                  <a:lnTo>
                    <a:pt x="103" y="143"/>
                  </a:lnTo>
                  <a:lnTo>
                    <a:pt x="126" y="165"/>
                  </a:lnTo>
                  <a:lnTo>
                    <a:pt x="149" y="185"/>
                  </a:lnTo>
                  <a:lnTo>
                    <a:pt x="174" y="204"/>
                  </a:lnTo>
                  <a:lnTo>
                    <a:pt x="202" y="220"/>
                  </a:lnTo>
                  <a:lnTo>
                    <a:pt x="231" y="232"/>
                  </a:lnTo>
                  <a:lnTo>
                    <a:pt x="259" y="240"/>
                  </a:lnTo>
                  <a:lnTo>
                    <a:pt x="290" y="243"/>
                  </a:lnTo>
                  <a:lnTo>
                    <a:pt x="296" y="244"/>
                  </a:lnTo>
                  <a:lnTo>
                    <a:pt x="312" y="245"/>
                  </a:lnTo>
                  <a:lnTo>
                    <a:pt x="334" y="244"/>
                  </a:lnTo>
                  <a:lnTo>
                    <a:pt x="362" y="235"/>
                  </a:lnTo>
                  <a:lnTo>
                    <a:pt x="391" y="217"/>
                  </a:lnTo>
                  <a:lnTo>
                    <a:pt x="418" y="185"/>
                  </a:lnTo>
                  <a:lnTo>
                    <a:pt x="444" y="138"/>
                  </a:lnTo>
                  <a:lnTo>
                    <a:pt x="462" y="70"/>
                  </a:lnTo>
                  <a:lnTo>
                    <a:pt x="461" y="71"/>
                  </a:lnTo>
                  <a:lnTo>
                    <a:pt x="456" y="75"/>
                  </a:lnTo>
                  <a:lnTo>
                    <a:pt x="448" y="81"/>
                  </a:lnTo>
                  <a:lnTo>
                    <a:pt x="437" y="86"/>
                  </a:lnTo>
                  <a:lnTo>
                    <a:pt x="422" y="93"/>
                  </a:lnTo>
                  <a:lnTo>
                    <a:pt x="404" y="100"/>
                  </a:lnTo>
                  <a:lnTo>
                    <a:pt x="383" y="105"/>
                  </a:lnTo>
                  <a:lnTo>
                    <a:pt x="356" y="108"/>
                  </a:lnTo>
                  <a:lnTo>
                    <a:pt x="327" y="109"/>
                  </a:lnTo>
                  <a:lnTo>
                    <a:pt x="293" y="108"/>
                  </a:lnTo>
                  <a:lnTo>
                    <a:pt x="256" y="102"/>
                  </a:lnTo>
                  <a:lnTo>
                    <a:pt x="213" y="93"/>
                  </a:lnTo>
                  <a:lnTo>
                    <a:pt x="167" y="79"/>
                  </a:lnTo>
                  <a:lnTo>
                    <a:pt x="115" y="59"/>
                  </a:lnTo>
                  <a:lnTo>
                    <a:pt x="6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auto">
            <a:xfrm>
              <a:off x="2716" y="1197"/>
              <a:ext cx="186" cy="136"/>
            </a:xfrm>
            <a:custGeom>
              <a:avLst/>
              <a:gdLst>
                <a:gd name="T0" fmla="*/ 0 w 279"/>
                <a:gd name="T1" fmla="*/ 187 h 187"/>
                <a:gd name="T2" fmla="*/ 149 w 279"/>
                <a:gd name="T3" fmla="*/ 174 h 187"/>
                <a:gd name="T4" fmla="*/ 279 w 279"/>
                <a:gd name="T5" fmla="*/ 0 h 187"/>
                <a:gd name="T6" fmla="*/ 0 w 279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87">
                  <a:moveTo>
                    <a:pt x="0" y="187"/>
                  </a:moveTo>
                  <a:lnTo>
                    <a:pt x="149" y="174"/>
                  </a:lnTo>
                  <a:lnTo>
                    <a:pt x="279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2878" y="1417"/>
              <a:ext cx="387" cy="297"/>
            </a:xfrm>
            <a:custGeom>
              <a:avLst/>
              <a:gdLst>
                <a:gd name="T0" fmla="*/ 0 w 581"/>
                <a:gd name="T1" fmla="*/ 320 h 414"/>
                <a:gd name="T2" fmla="*/ 4 w 581"/>
                <a:gd name="T3" fmla="*/ 322 h 414"/>
                <a:gd name="T4" fmla="*/ 12 w 581"/>
                <a:gd name="T5" fmla="*/ 323 h 414"/>
                <a:gd name="T6" fmla="*/ 26 w 581"/>
                <a:gd name="T7" fmla="*/ 326 h 414"/>
                <a:gd name="T8" fmla="*/ 44 w 581"/>
                <a:gd name="T9" fmla="*/ 330 h 414"/>
                <a:gd name="T10" fmla="*/ 65 w 581"/>
                <a:gd name="T11" fmla="*/ 334 h 414"/>
                <a:gd name="T12" fmla="*/ 90 w 581"/>
                <a:gd name="T13" fmla="*/ 340 h 414"/>
                <a:gd name="T14" fmla="*/ 117 w 581"/>
                <a:gd name="T15" fmla="*/ 346 h 414"/>
                <a:gd name="T16" fmla="*/ 146 w 581"/>
                <a:gd name="T17" fmla="*/ 353 h 414"/>
                <a:gd name="T18" fmla="*/ 176 w 581"/>
                <a:gd name="T19" fmla="*/ 360 h 414"/>
                <a:gd name="T20" fmla="*/ 206 w 581"/>
                <a:gd name="T21" fmla="*/ 367 h 414"/>
                <a:gd name="T22" fmla="*/ 237 w 581"/>
                <a:gd name="T23" fmla="*/ 375 h 414"/>
                <a:gd name="T24" fmla="*/ 267 w 581"/>
                <a:gd name="T25" fmla="*/ 383 h 414"/>
                <a:gd name="T26" fmla="*/ 295 w 581"/>
                <a:gd name="T27" fmla="*/ 391 h 414"/>
                <a:gd name="T28" fmla="*/ 322 w 581"/>
                <a:gd name="T29" fmla="*/ 399 h 414"/>
                <a:gd name="T30" fmla="*/ 345 w 581"/>
                <a:gd name="T31" fmla="*/ 406 h 414"/>
                <a:gd name="T32" fmla="*/ 365 w 581"/>
                <a:gd name="T33" fmla="*/ 414 h 414"/>
                <a:gd name="T34" fmla="*/ 366 w 581"/>
                <a:gd name="T35" fmla="*/ 410 h 414"/>
                <a:gd name="T36" fmla="*/ 369 w 581"/>
                <a:gd name="T37" fmla="*/ 400 h 414"/>
                <a:gd name="T38" fmla="*/ 373 w 581"/>
                <a:gd name="T39" fmla="*/ 384 h 414"/>
                <a:gd name="T40" fmla="*/ 379 w 581"/>
                <a:gd name="T41" fmla="*/ 363 h 414"/>
                <a:gd name="T42" fmla="*/ 387 w 581"/>
                <a:gd name="T43" fmla="*/ 337 h 414"/>
                <a:gd name="T44" fmla="*/ 396 w 581"/>
                <a:gd name="T45" fmla="*/ 308 h 414"/>
                <a:gd name="T46" fmla="*/ 407 w 581"/>
                <a:gd name="T47" fmla="*/ 277 h 414"/>
                <a:gd name="T48" fmla="*/ 419 w 581"/>
                <a:gd name="T49" fmla="*/ 243 h 414"/>
                <a:gd name="T50" fmla="*/ 434 w 581"/>
                <a:gd name="T51" fmla="*/ 208 h 414"/>
                <a:gd name="T52" fmla="*/ 451 w 581"/>
                <a:gd name="T53" fmla="*/ 173 h 414"/>
                <a:gd name="T54" fmla="*/ 468 w 581"/>
                <a:gd name="T55" fmla="*/ 138 h 414"/>
                <a:gd name="T56" fmla="*/ 487 w 581"/>
                <a:gd name="T57" fmla="*/ 105 h 414"/>
                <a:gd name="T58" fmla="*/ 508 w 581"/>
                <a:gd name="T59" fmla="*/ 74 h 414"/>
                <a:gd name="T60" fmla="*/ 531 w 581"/>
                <a:gd name="T61" fmla="*/ 45 h 414"/>
                <a:gd name="T62" fmla="*/ 555 w 581"/>
                <a:gd name="T63" fmla="*/ 21 h 414"/>
                <a:gd name="T64" fmla="*/ 581 w 581"/>
                <a:gd name="T65" fmla="*/ 0 h 414"/>
                <a:gd name="T66" fmla="*/ 577 w 581"/>
                <a:gd name="T67" fmla="*/ 1 h 414"/>
                <a:gd name="T68" fmla="*/ 566 w 581"/>
                <a:gd name="T69" fmla="*/ 5 h 414"/>
                <a:gd name="T70" fmla="*/ 547 w 581"/>
                <a:gd name="T71" fmla="*/ 10 h 414"/>
                <a:gd name="T72" fmla="*/ 524 w 581"/>
                <a:gd name="T73" fmla="*/ 19 h 414"/>
                <a:gd name="T74" fmla="*/ 494 w 581"/>
                <a:gd name="T75" fmla="*/ 29 h 414"/>
                <a:gd name="T76" fmla="*/ 460 w 581"/>
                <a:gd name="T77" fmla="*/ 42 h 414"/>
                <a:gd name="T78" fmla="*/ 422 w 581"/>
                <a:gd name="T79" fmla="*/ 57 h 414"/>
                <a:gd name="T80" fmla="*/ 380 w 581"/>
                <a:gd name="T81" fmla="*/ 75 h 414"/>
                <a:gd name="T82" fmla="*/ 335 w 581"/>
                <a:gd name="T83" fmla="*/ 96 h 414"/>
                <a:gd name="T84" fmla="*/ 289 w 581"/>
                <a:gd name="T85" fmla="*/ 119 h 414"/>
                <a:gd name="T86" fmla="*/ 241 w 581"/>
                <a:gd name="T87" fmla="*/ 145 h 414"/>
                <a:gd name="T88" fmla="*/ 193 w 581"/>
                <a:gd name="T89" fmla="*/ 174 h 414"/>
                <a:gd name="T90" fmla="*/ 143 w 581"/>
                <a:gd name="T91" fmla="*/ 206 h 414"/>
                <a:gd name="T92" fmla="*/ 93 w 581"/>
                <a:gd name="T93" fmla="*/ 241 h 414"/>
                <a:gd name="T94" fmla="*/ 46 w 581"/>
                <a:gd name="T95" fmla="*/ 279 h 414"/>
                <a:gd name="T96" fmla="*/ 0 w 581"/>
                <a:gd name="T97" fmla="*/ 3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1" h="414">
                  <a:moveTo>
                    <a:pt x="0" y="320"/>
                  </a:moveTo>
                  <a:lnTo>
                    <a:pt x="4" y="322"/>
                  </a:lnTo>
                  <a:lnTo>
                    <a:pt x="12" y="323"/>
                  </a:lnTo>
                  <a:lnTo>
                    <a:pt x="26" y="326"/>
                  </a:lnTo>
                  <a:lnTo>
                    <a:pt x="44" y="330"/>
                  </a:lnTo>
                  <a:lnTo>
                    <a:pt x="65" y="334"/>
                  </a:lnTo>
                  <a:lnTo>
                    <a:pt x="90" y="340"/>
                  </a:lnTo>
                  <a:lnTo>
                    <a:pt x="117" y="346"/>
                  </a:lnTo>
                  <a:lnTo>
                    <a:pt x="146" y="353"/>
                  </a:lnTo>
                  <a:lnTo>
                    <a:pt x="176" y="360"/>
                  </a:lnTo>
                  <a:lnTo>
                    <a:pt x="206" y="367"/>
                  </a:lnTo>
                  <a:lnTo>
                    <a:pt x="237" y="375"/>
                  </a:lnTo>
                  <a:lnTo>
                    <a:pt x="267" y="383"/>
                  </a:lnTo>
                  <a:lnTo>
                    <a:pt x="295" y="391"/>
                  </a:lnTo>
                  <a:lnTo>
                    <a:pt x="322" y="399"/>
                  </a:lnTo>
                  <a:lnTo>
                    <a:pt x="345" y="406"/>
                  </a:lnTo>
                  <a:lnTo>
                    <a:pt x="365" y="414"/>
                  </a:lnTo>
                  <a:lnTo>
                    <a:pt x="366" y="410"/>
                  </a:lnTo>
                  <a:lnTo>
                    <a:pt x="369" y="400"/>
                  </a:lnTo>
                  <a:lnTo>
                    <a:pt x="373" y="384"/>
                  </a:lnTo>
                  <a:lnTo>
                    <a:pt x="379" y="363"/>
                  </a:lnTo>
                  <a:lnTo>
                    <a:pt x="387" y="337"/>
                  </a:lnTo>
                  <a:lnTo>
                    <a:pt x="396" y="308"/>
                  </a:lnTo>
                  <a:lnTo>
                    <a:pt x="407" y="277"/>
                  </a:lnTo>
                  <a:lnTo>
                    <a:pt x="419" y="243"/>
                  </a:lnTo>
                  <a:lnTo>
                    <a:pt x="434" y="208"/>
                  </a:lnTo>
                  <a:lnTo>
                    <a:pt x="451" y="173"/>
                  </a:lnTo>
                  <a:lnTo>
                    <a:pt x="468" y="138"/>
                  </a:lnTo>
                  <a:lnTo>
                    <a:pt x="487" y="105"/>
                  </a:lnTo>
                  <a:lnTo>
                    <a:pt x="508" y="74"/>
                  </a:lnTo>
                  <a:lnTo>
                    <a:pt x="531" y="45"/>
                  </a:lnTo>
                  <a:lnTo>
                    <a:pt x="555" y="21"/>
                  </a:lnTo>
                  <a:lnTo>
                    <a:pt x="581" y="0"/>
                  </a:lnTo>
                  <a:lnTo>
                    <a:pt x="577" y="1"/>
                  </a:lnTo>
                  <a:lnTo>
                    <a:pt x="566" y="5"/>
                  </a:lnTo>
                  <a:lnTo>
                    <a:pt x="547" y="10"/>
                  </a:lnTo>
                  <a:lnTo>
                    <a:pt x="524" y="19"/>
                  </a:lnTo>
                  <a:lnTo>
                    <a:pt x="494" y="29"/>
                  </a:lnTo>
                  <a:lnTo>
                    <a:pt x="460" y="42"/>
                  </a:lnTo>
                  <a:lnTo>
                    <a:pt x="422" y="57"/>
                  </a:lnTo>
                  <a:lnTo>
                    <a:pt x="380" y="75"/>
                  </a:lnTo>
                  <a:lnTo>
                    <a:pt x="335" y="96"/>
                  </a:lnTo>
                  <a:lnTo>
                    <a:pt x="289" y="119"/>
                  </a:lnTo>
                  <a:lnTo>
                    <a:pt x="241" y="145"/>
                  </a:lnTo>
                  <a:lnTo>
                    <a:pt x="193" y="174"/>
                  </a:lnTo>
                  <a:lnTo>
                    <a:pt x="143" y="206"/>
                  </a:lnTo>
                  <a:lnTo>
                    <a:pt x="93" y="241"/>
                  </a:lnTo>
                  <a:lnTo>
                    <a:pt x="46" y="279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2458" y="1846"/>
              <a:ext cx="522" cy="131"/>
            </a:xfrm>
            <a:custGeom>
              <a:avLst/>
              <a:gdLst>
                <a:gd name="T0" fmla="*/ 447 w 780"/>
                <a:gd name="T1" fmla="*/ 175 h 182"/>
                <a:gd name="T2" fmla="*/ 522 w 780"/>
                <a:gd name="T3" fmla="*/ 180 h 182"/>
                <a:gd name="T4" fmla="*/ 591 w 780"/>
                <a:gd name="T5" fmla="*/ 182 h 182"/>
                <a:gd name="T6" fmla="*/ 651 w 780"/>
                <a:gd name="T7" fmla="*/ 180 h 182"/>
                <a:gd name="T8" fmla="*/ 702 w 780"/>
                <a:gd name="T9" fmla="*/ 175 h 182"/>
                <a:gd name="T10" fmla="*/ 741 w 780"/>
                <a:gd name="T11" fmla="*/ 167 h 182"/>
                <a:gd name="T12" fmla="*/ 768 w 780"/>
                <a:gd name="T13" fmla="*/ 157 h 182"/>
                <a:gd name="T14" fmla="*/ 780 w 780"/>
                <a:gd name="T15" fmla="*/ 143 h 182"/>
                <a:gd name="T16" fmla="*/ 777 w 780"/>
                <a:gd name="T17" fmla="*/ 127 h 182"/>
                <a:gd name="T18" fmla="*/ 757 w 780"/>
                <a:gd name="T19" fmla="*/ 110 h 182"/>
                <a:gd name="T20" fmla="*/ 725 w 780"/>
                <a:gd name="T21" fmla="*/ 92 h 182"/>
                <a:gd name="T22" fmla="*/ 680 w 780"/>
                <a:gd name="T23" fmla="*/ 74 h 182"/>
                <a:gd name="T24" fmla="*/ 626 w 780"/>
                <a:gd name="T25" fmla="*/ 58 h 182"/>
                <a:gd name="T26" fmla="*/ 561 w 780"/>
                <a:gd name="T27" fmla="*/ 42 h 182"/>
                <a:gd name="T28" fmla="*/ 490 w 780"/>
                <a:gd name="T29" fmla="*/ 28 h 182"/>
                <a:gd name="T30" fmla="*/ 414 w 780"/>
                <a:gd name="T31" fmla="*/ 16 h 182"/>
                <a:gd name="T32" fmla="*/ 333 w 780"/>
                <a:gd name="T33" fmla="*/ 7 h 182"/>
                <a:gd name="T34" fmla="*/ 258 w 780"/>
                <a:gd name="T35" fmla="*/ 2 h 182"/>
                <a:gd name="T36" fmla="*/ 189 w 780"/>
                <a:gd name="T37" fmla="*/ 0 h 182"/>
                <a:gd name="T38" fmla="*/ 129 w 780"/>
                <a:gd name="T39" fmla="*/ 2 h 182"/>
                <a:gd name="T40" fmla="*/ 79 w 780"/>
                <a:gd name="T41" fmla="*/ 7 h 182"/>
                <a:gd name="T42" fmla="*/ 40 w 780"/>
                <a:gd name="T43" fmla="*/ 15 h 182"/>
                <a:gd name="T44" fmla="*/ 13 w 780"/>
                <a:gd name="T45" fmla="*/ 25 h 182"/>
                <a:gd name="T46" fmla="*/ 0 w 780"/>
                <a:gd name="T47" fmla="*/ 39 h 182"/>
                <a:gd name="T48" fmla="*/ 4 w 780"/>
                <a:gd name="T49" fmla="*/ 55 h 182"/>
                <a:gd name="T50" fmla="*/ 23 w 780"/>
                <a:gd name="T51" fmla="*/ 73 h 182"/>
                <a:gd name="T52" fmla="*/ 56 w 780"/>
                <a:gd name="T53" fmla="*/ 90 h 182"/>
                <a:gd name="T54" fmla="*/ 101 w 780"/>
                <a:gd name="T55" fmla="*/ 108 h 182"/>
                <a:gd name="T56" fmla="*/ 155 w 780"/>
                <a:gd name="T57" fmla="*/ 125 h 182"/>
                <a:gd name="T58" fmla="*/ 219 w 780"/>
                <a:gd name="T59" fmla="*/ 141 h 182"/>
                <a:gd name="T60" fmla="*/ 291 w 780"/>
                <a:gd name="T61" fmla="*/ 155 h 182"/>
                <a:gd name="T62" fmla="*/ 367 w 780"/>
                <a:gd name="T63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82">
                  <a:moveTo>
                    <a:pt x="407" y="171"/>
                  </a:moveTo>
                  <a:lnTo>
                    <a:pt x="447" y="175"/>
                  </a:lnTo>
                  <a:lnTo>
                    <a:pt x="485" y="178"/>
                  </a:lnTo>
                  <a:lnTo>
                    <a:pt x="522" y="180"/>
                  </a:lnTo>
                  <a:lnTo>
                    <a:pt x="558" y="181"/>
                  </a:lnTo>
                  <a:lnTo>
                    <a:pt x="591" y="182"/>
                  </a:lnTo>
                  <a:lnTo>
                    <a:pt x="622" y="181"/>
                  </a:lnTo>
                  <a:lnTo>
                    <a:pt x="651" y="180"/>
                  </a:lnTo>
                  <a:lnTo>
                    <a:pt x="678" y="179"/>
                  </a:lnTo>
                  <a:lnTo>
                    <a:pt x="702" y="175"/>
                  </a:lnTo>
                  <a:lnTo>
                    <a:pt x="723" y="172"/>
                  </a:lnTo>
                  <a:lnTo>
                    <a:pt x="741" y="167"/>
                  </a:lnTo>
                  <a:lnTo>
                    <a:pt x="756" y="163"/>
                  </a:lnTo>
                  <a:lnTo>
                    <a:pt x="768" y="157"/>
                  </a:lnTo>
                  <a:lnTo>
                    <a:pt x="776" y="150"/>
                  </a:lnTo>
                  <a:lnTo>
                    <a:pt x="780" y="143"/>
                  </a:lnTo>
                  <a:lnTo>
                    <a:pt x="780" y="135"/>
                  </a:lnTo>
                  <a:lnTo>
                    <a:pt x="777" y="127"/>
                  </a:lnTo>
                  <a:lnTo>
                    <a:pt x="769" y="118"/>
                  </a:lnTo>
                  <a:lnTo>
                    <a:pt x="757" y="110"/>
                  </a:lnTo>
                  <a:lnTo>
                    <a:pt x="743" y="100"/>
                  </a:lnTo>
                  <a:lnTo>
                    <a:pt x="725" y="92"/>
                  </a:lnTo>
                  <a:lnTo>
                    <a:pt x="704" y="83"/>
                  </a:lnTo>
                  <a:lnTo>
                    <a:pt x="680" y="74"/>
                  </a:lnTo>
                  <a:lnTo>
                    <a:pt x="655" y="66"/>
                  </a:lnTo>
                  <a:lnTo>
                    <a:pt x="626" y="58"/>
                  </a:lnTo>
                  <a:lnTo>
                    <a:pt x="595" y="50"/>
                  </a:lnTo>
                  <a:lnTo>
                    <a:pt x="561" y="42"/>
                  </a:lnTo>
                  <a:lnTo>
                    <a:pt x="527" y="35"/>
                  </a:lnTo>
                  <a:lnTo>
                    <a:pt x="490" y="28"/>
                  </a:lnTo>
                  <a:lnTo>
                    <a:pt x="453" y="22"/>
                  </a:lnTo>
                  <a:lnTo>
                    <a:pt x="414" y="16"/>
                  </a:lnTo>
                  <a:lnTo>
                    <a:pt x="374" y="12"/>
                  </a:lnTo>
                  <a:lnTo>
                    <a:pt x="333" y="7"/>
                  </a:lnTo>
                  <a:lnTo>
                    <a:pt x="295" y="5"/>
                  </a:lnTo>
                  <a:lnTo>
                    <a:pt x="258" y="2"/>
                  </a:lnTo>
                  <a:lnTo>
                    <a:pt x="223" y="1"/>
                  </a:lnTo>
                  <a:lnTo>
                    <a:pt x="189" y="0"/>
                  </a:lnTo>
                  <a:lnTo>
                    <a:pt x="158" y="1"/>
                  </a:lnTo>
                  <a:lnTo>
                    <a:pt x="129" y="2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8" y="10"/>
                  </a:lnTo>
                  <a:lnTo>
                    <a:pt x="40" y="15"/>
                  </a:lnTo>
                  <a:lnTo>
                    <a:pt x="25" y="20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4" y="55"/>
                  </a:lnTo>
                  <a:lnTo>
                    <a:pt x="12" y="65"/>
                  </a:lnTo>
                  <a:lnTo>
                    <a:pt x="23" y="73"/>
                  </a:lnTo>
                  <a:lnTo>
                    <a:pt x="37" y="82"/>
                  </a:lnTo>
                  <a:lnTo>
                    <a:pt x="56" y="90"/>
                  </a:lnTo>
                  <a:lnTo>
                    <a:pt x="76" y="99"/>
                  </a:lnTo>
                  <a:lnTo>
                    <a:pt x="101" y="108"/>
                  </a:lnTo>
                  <a:lnTo>
                    <a:pt x="126" y="116"/>
                  </a:lnTo>
                  <a:lnTo>
                    <a:pt x="155" y="125"/>
                  </a:lnTo>
                  <a:lnTo>
                    <a:pt x="186" y="133"/>
                  </a:lnTo>
                  <a:lnTo>
                    <a:pt x="219" y="141"/>
                  </a:lnTo>
                  <a:lnTo>
                    <a:pt x="254" y="148"/>
                  </a:lnTo>
                  <a:lnTo>
                    <a:pt x="291" y="155"/>
                  </a:lnTo>
                  <a:lnTo>
                    <a:pt x="328" y="160"/>
                  </a:lnTo>
                  <a:lnTo>
                    <a:pt x="367" y="166"/>
                  </a:lnTo>
                  <a:lnTo>
                    <a:pt x="407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2119" y="1698"/>
              <a:ext cx="1116" cy="196"/>
            </a:xfrm>
            <a:custGeom>
              <a:avLst/>
              <a:gdLst>
                <a:gd name="T0" fmla="*/ 0 w 1671"/>
                <a:gd name="T1" fmla="*/ 70 h 272"/>
                <a:gd name="T2" fmla="*/ 10 w 1671"/>
                <a:gd name="T3" fmla="*/ 103 h 272"/>
                <a:gd name="T4" fmla="*/ 42 w 1671"/>
                <a:gd name="T5" fmla="*/ 139 h 272"/>
                <a:gd name="T6" fmla="*/ 116 w 1671"/>
                <a:gd name="T7" fmla="*/ 154 h 272"/>
                <a:gd name="T8" fmla="*/ 173 w 1671"/>
                <a:gd name="T9" fmla="*/ 144 h 272"/>
                <a:gd name="T10" fmla="*/ 186 w 1671"/>
                <a:gd name="T11" fmla="*/ 134 h 272"/>
                <a:gd name="T12" fmla="*/ 215 w 1671"/>
                <a:gd name="T13" fmla="*/ 116 h 272"/>
                <a:gd name="T14" fmla="*/ 267 w 1671"/>
                <a:gd name="T15" fmla="*/ 94 h 272"/>
                <a:gd name="T16" fmla="*/ 345 w 1671"/>
                <a:gd name="T17" fmla="*/ 73 h 272"/>
                <a:gd name="T18" fmla="*/ 455 w 1671"/>
                <a:gd name="T19" fmla="*/ 53 h 272"/>
                <a:gd name="T20" fmla="*/ 603 w 1671"/>
                <a:gd name="T21" fmla="*/ 38 h 272"/>
                <a:gd name="T22" fmla="*/ 792 w 1671"/>
                <a:gd name="T23" fmla="*/ 33 h 272"/>
                <a:gd name="T24" fmla="*/ 905 w 1671"/>
                <a:gd name="T25" fmla="*/ 36 h 272"/>
                <a:gd name="T26" fmla="*/ 915 w 1671"/>
                <a:gd name="T27" fmla="*/ 37 h 272"/>
                <a:gd name="T28" fmla="*/ 935 w 1671"/>
                <a:gd name="T29" fmla="*/ 38 h 272"/>
                <a:gd name="T30" fmla="*/ 961 w 1671"/>
                <a:gd name="T31" fmla="*/ 41 h 272"/>
                <a:gd name="T32" fmla="*/ 997 w 1671"/>
                <a:gd name="T33" fmla="*/ 46 h 272"/>
                <a:gd name="T34" fmla="*/ 1038 w 1671"/>
                <a:gd name="T35" fmla="*/ 53 h 272"/>
                <a:gd name="T36" fmla="*/ 1087 w 1671"/>
                <a:gd name="T37" fmla="*/ 61 h 272"/>
                <a:gd name="T38" fmla="*/ 1138 w 1671"/>
                <a:gd name="T39" fmla="*/ 71 h 272"/>
                <a:gd name="T40" fmla="*/ 1196 w 1671"/>
                <a:gd name="T41" fmla="*/ 83 h 272"/>
                <a:gd name="T42" fmla="*/ 1256 w 1671"/>
                <a:gd name="T43" fmla="*/ 99 h 272"/>
                <a:gd name="T44" fmla="*/ 1319 w 1671"/>
                <a:gd name="T45" fmla="*/ 116 h 272"/>
                <a:gd name="T46" fmla="*/ 1383 w 1671"/>
                <a:gd name="T47" fmla="*/ 137 h 272"/>
                <a:gd name="T48" fmla="*/ 1448 w 1671"/>
                <a:gd name="T49" fmla="*/ 161 h 272"/>
                <a:gd name="T50" fmla="*/ 1514 w 1671"/>
                <a:gd name="T51" fmla="*/ 188 h 272"/>
                <a:gd name="T52" fmla="*/ 1577 w 1671"/>
                <a:gd name="T53" fmla="*/ 219 h 272"/>
                <a:gd name="T54" fmla="*/ 1641 w 1671"/>
                <a:gd name="T55" fmla="*/ 253 h 272"/>
                <a:gd name="T56" fmla="*/ 1669 w 1671"/>
                <a:gd name="T57" fmla="*/ 272 h 272"/>
                <a:gd name="T58" fmla="*/ 1665 w 1671"/>
                <a:gd name="T59" fmla="*/ 267 h 272"/>
                <a:gd name="T60" fmla="*/ 1656 w 1671"/>
                <a:gd name="T61" fmla="*/ 258 h 272"/>
                <a:gd name="T62" fmla="*/ 1640 w 1671"/>
                <a:gd name="T63" fmla="*/ 247 h 272"/>
                <a:gd name="T64" fmla="*/ 1619 w 1671"/>
                <a:gd name="T65" fmla="*/ 232 h 272"/>
                <a:gd name="T66" fmla="*/ 1592 w 1671"/>
                <a:gd name="T67" fmla="*/ 214 h 272"/>
                <a:gd name="T68" fmla="*/ 1560 w 1671"/>
                <a:gd name="T69" fmla="*/ 196 h 272"/>
                <a:gd name="T70" fmla="*/ 1521 w 1671"/>
                <a:gd name="T71" fmla="*/ 174 h 272"/>
                <a:gd name="T72" fmla="*/ 1475 w 1671"/>
                <a:gd name="T73" fmla="*/ 152 h 272"/>
                <a:gd name="T74" fmla="*/ 1423 w 1671"/>
                <a:gd name="T75" fmla="*/ 130 h 272"/>
                <a:gd name="T76" fmla="*/ 1363 w 1671"/>
                <a:gd name="T77" fmla="*/ 107 h 272"/>
                <a:gd name="T78" fmla="*/ 1296 w 1671"/>
                <a:gd name="T79" fmla="*/ 85 h 272"/>
                <a:gd name="T80" fmla="*/ 1223 w 1671"/>
                <a:gd name="T81" fmla="*/ 64 h 272"/>
                <a:gd name="T82" fmla="*/ 1141 w 1671"/>
                <a:gd name="T83" fmla="*/ 44 h 272"/>
                <a:gd name="T84" fmla="*/ 1051 w 1671"/>
                <a:gd name="T85" fmla="*/ 26 h 272"/>
                <a:gd name="T86" fmla="*/ 952 w 1671"/>
                <a:gd name="T87" fmla="*/ 10 h 272"/>
                <a:gd name="T88" fmla="*/ 895 w 1671"/>
                <a:gd name="T89" fmla="*/ 3 h 272"/>
                <a:gd name="T90" fmla="*/ 863 w 1671"/>
                <a:gd name="T91" fmla="*/ 2 h 272"/>
                <a:gd name="T92" fmla="*/ 801 w 1671"/>
                <a:gd name="T93" fmla="*/ 0 h 272"/>
                <a:gd name="T94" fmla="*/ 717 w 1671"/>
                <a:gd name="T95" fmla="*/ 0 h 272"/>
                <a:gd name="T96" fmla="*/ 614 w 1671"/>
                <a:gd name="T97" fmla="*/ 1 h 272"/>
                <a:gd name="T98" fmla="*/ 499 w 1671"/>
                <a:gd name="T99" fmla="*/ 6 h 272"/>
                <a:gd name="T100" fmla="*/ 376 w 1671"/>
                <a:gd name="T101" fmla="*/ 14 h 272"/>
                <a:gd name="T102" fmla="*/ 249 w 1671"/>
                <a:gd name="T103" fmla="*/ 28 h 272"/>
                <a:gd name="T104" fmla="*/ 185 w 1671"/>
                <a:gd name="T105" fmla="*/ 38 h 272"/>
                <a:gd name="T106" fmla="*/ 179 w 1671"/>
                <a:gd name="T107" fmla="*/ 43 h 272"/>
                <a:gd name="T108" fmla="*/ 166 w 1671"/>
                <a:gd name="T109" fmla="*/ 52 h 272"/>
                <a:gd name="T110" fmla="*/ 148 w 1671"/>
                <a:gd name="T111" fmla="*/ 62 h 272"/>
                <a:gd name="T112" fmla="*/ 124 w 1671"/>
                <a:gd name="T113" fmla="*/ 71 h 272"/>
                <a:gd name="T114" fmla="*/ 95 w 1671"/>
                <a:gd name="T115" fmla="*/ 77 h 272"/>
                <a:gd name="T116" fmla="*/ 60 w 1671"/>
                <a:gd name="T117" fmla="*/ 78 h 272"/>
                <a:gd name="T118" fmla="*/ 21 w 1671"/>
                <a:gd name="T119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1" h="272">
                  <a:moveTo>
                    <a:pt x="0" y="64"/>
                  </a:moveTo>
                  <a:lnTo>
                    <a:pt x="0" y="70"/>
                  </a:lnTo>
                  <a:lnTo>
                    <a:pt x="3" y="84"/>
                  </a:lnTo>
                  <a:lnTo>
                    <a:pt x="10" y="103"/>
                  </a:lnTo>
                  <a:lnTo>
                    <a:pt x="22" y="122"/>
                  </a:lnTo>
                  <a:lnTo>
                    <a:pt x="42" y="139"/>
                  </a:lnTo>
                  <a:lnTo>
                    <a:pt x="73" y="152"/>
                  </a:lnTo>
                  <a:lnTo>
                    <a:pt x="116" y="154"/>
                  </a:lnTo>
                  <a:lnTo>
                    <a:pt x="172" y="145"/>
                  </a:lnTo>
                  <a:lnTo>
                    <a:pt x="173" y="144"/>
                  </a:lnTo>
                  <a:lnTo>
                    <a:pt x="178" y="139"/>
                  </a:lnTo>
                  <a:lnTo>
                    <a:pt x="186" y="134"/>
                  </a:lnTo>
                  <a:lnTo>
                    <a:pt x="197" y="126"/>
                  </a:lnTo>
                  <a:lnTo>
                    <a:pt x="215" y="116"/>
                  </a:lnTo>
                  <a:lnTo>
                    <a:pt x="238" y="105"/>
                  </a:lnTo>
                  <a:lnTo>
                    <a:pt x="267" y="94"/>
                  </a:lnTo>
                  <a:lnTo>
                    <a:pt x="302" y="83"/>
                  </a:lnTo>
                  <a:lnTo>
                    <a:pt x="345" y="73"/>
                  </a:lnTo>
                  <a:lnTo>
                    <a:pt x="396" y="62"/>
                  </a:lnTo>
                  <a:lnTo>
                    <a:pt x="455" y="53"/>
                  </a:lnTo>
                  <a:lnTo>
                    <a:pt x="523" y="45"/>
                  </a:lnTo>
                  <a:lnTo>
                    <a:pt x="603" y="38"/>
                  </a:lnTo>
                  <a:lnTo>
                    <a:pt x="692" y="35"/>
                  </a:lnTo>
                  <a:lnTo>
                    <a:pt x="792" y="33"/>
                  </a:lnTo>
                  <a:lnTo>
                    <a:pt x="903" y="36"/>
                  </a:lnTo>
                  <a:lnTo>
                    <a:pt x="905" y="36"/>
                  </a:lnTo>
                  <a:lnTo>
                    <a:pt x="908" y="36"/>
                  </a:lnTo>
                  <a:lnTo>
                    <a:pt x="915" y="37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7" y="40"/>
                  </a:lnTo>
                  <a:lnTo>
                    <a:pt x="961" y="41"/>
                  </a:lnTo>
                  <a:lnTo>
                    <a:pt x="978" y="44"/>
                  </a:lnTo>
                  <a:lnTo>
                    <a:pt x="997" y="46"/>
                  </a:lnTo>
                  <a:lnTo>
                    <a:pt x="1016" y="49"/>
                  </a:lnTo>
                  <a:lnTo>
                    <a:pt x="1038" y="53"/>
                  </a:lnTo>
                  <a:lnTo>
                    <a:pt x="1061" y="56"/>
                  </a:lnTo>
                  <a:lnTo>
                    <a:pt x="1087" y="61"/>
                  </a:lnTo>
                  <a:lnTo>
                    <a:pt x="1112" y="66"/>
                  </a:lnTo>
                  <a:lnTo>
                    <a:pt x="1138" y="71"/>
                  </a:lnTo>
                  <a:lnTo>
                    <a:pt x="1167" y="77"/>
                  </a:lnTo>
                  <a:lnTo>
                    <a:pt x="1196" y="83"/>
                  </a:lnTo>
                  <a:lnTo>
                    <a:pt x="1226" y="91"/>
                  </a:lnTo>
                  <a:lnTo>
                    <a:pt x="1256" y="99"/>
                  </a:lnTo>
                  <a:lnTo>
                    <a:pt x="1287" y="107"/>
                  </a:lnTo>
                  <a:lnTo>
                    <a:pt x="1319" y="116"/>
                  </a:lnTo>
                  <a:lnTo>
                    <a:pt x="1350" y="127"/>
                  </a:lnTo>
                  <a:lnTo>
                    <a:pt x="1383" y="137"/>
                  </a:lnTo>
                  <a:lnTo>
                    <a:pt x="1416" y="149"/>
                  </a:lnTo>
                  <a:lnTo>
                    <a:pt x="1448" y="161"/>
                  </a:lnTo>
                  <a:lnTo>
                    <a:pt x="1481" y="174"/>
                  </a:lnTo>
                  <a:lnTo>
                    <a:pt x="1514" y="188"/>
                  </a:lnTo>
                  <a:lnTo>
                    <a:pt x="1546" y="203"/>
                  </a:lnTo>
                  <a:lnTo>
                    <a:pt x="1577" y="219"/>
                  </a:lnTo>
                  <a:lnTo>
                    <a:pt x="1610" y="235"/>
                  </a:lnTo>
                  <a:lnTo>
                    <a:pt x="1641" y="253"/>
                  </a:lnTo>
                  <a:lnTo>
                    <a:pt x="1671" y="272"/>
                  </a:lnTo>
                  <a:lnTo>
                    <a:pt x="1669" y="272"/>
                  </a:lnTo>
                  <a:lnTo>
                    <a:pt x="1668" y="270"/>
                  </a:lnTo>
                  <a:lnTo>
                    <a:pt x="1665" y="267"/>
                  </a:lnTo>
                  <a:lnTo>
                    <a:pt x="1661" y="263"/>
                  </a:lnTo>
                  <a:lnTo>
                    <a:pt x="1656" y="258"/>
                  </a:lnTo>
                  <a:lnTo>
                    <a:pt x="1649" y="253"/>
                  </a:lnTo>
                  <a:lnTo>
                    <a:pt x="1640" y="247"/>
                  </a:lnTo>
                  <a:lnTo>
                    <a:pt x="1630" y="240"/>
                  </a:lnTo>
                  <a:lnTo>
                    <a:pt x="1619" y="232"/>
                  </a:lnTo>
                  <a:lnTo>
                    <a:pt x="1606" y="224"/>
                  </a:lnTo>
                  <a:lnTo>
                    <a:pt x="1592" y="214"/>
                  </a:lnTo>
                  <a:lnTo>
                    <a:pt x="1577" y="205"/>
                  </a:lnTo>
                  <a:lnTo>
                    <a:pt x="1560" y="196"/>
                  </a:lnTo>
                  <a:lnTo>
                    <a:pt x="1540" y="185"/>
                  </a:lnTo>
                  <a:lnTo>
                    <a:pt x="1521" y="174"/>
                  </a:lnTo>
                  <a:lnTo>
                    <a:pt x="1499" y="164"/>
                  </a:lnTo>
                  <a:lnTo>
                    <a:pt x="1475" y="152"/>
                  </a:lnTo>
                  <a:lnTo>
                    <a:pt x="1449" y="142"/>
                  </a:lnTo>
                  <a:lnTo>
                    <a:pt x="1423" y="130"/>
                  </a:lnTo>
                  <a:lnTo>
                    <a:pt x="1394" y="119"/>
                  </a:lnTo>
                  <a:lnTo>
                    <a:pt x="1363" y="107"/>
                  </a:lnTo>
                  <a:lnTo>
                    <a:pt x="1331" y="97"/>
                  </a:lnTo>
                  <a:lnTo>
                    <a:pt x="1296" y="85"/>
                  </a:lnTo>
                  <a:lnTo>
                    <a:pt x="1261" y="75"/>
                  </a:lnTo>
                  <a:lnTo>
                    <a:pt x="1223" y="64"/>
                  </a:lnTo>
                  <a:lnTo>
                    <a:pt x="1182" y="54"/>
                  </a:lnTo>
                  <a:lnTo>
                    <a:pt x="1141" y="44"/>
                  </a:lnTo>
                  <a:lnTo>
                    <a:pt x="1097" y="35"/>
                  </a:lnTo>
                  <a:lnTo>
                    <a:pt x="1051" y="26"/>
                  </a:lnTo>
                  <a:lnTo>
                    <a:pt x="1003" y="18"/>
                  </a:lnTo>
                  <a:lnTo>
                    <a:pt x="952" y="10"/>
                  </a:lnTo>
                  <a:lnTo>
                    <a:pt x="900" y="3"/>
                  </a:lnTo>
                  <a:lnTo>
                    <a:pt x="895" y="3"/>
                  </a:lnTo>
                  <a:lnTo>
                    <a:pt x="883" y="2"/>
                  </a:lnTo>
                  <a:lnTo>
                    <a:pt x="863" y="2"/>
                  </a:lnTo>
                  <a:lnTo>
                    <a:pt x="836" y="1"/>
                  </a:lnTo>
                  <a:lnTo>
                    <a:pt x="801" y="0"/>
                  </a:lnTo>
                  <a:lnTo>
                    <a:pt x="762" y="0"/>
                  </a:lnTo>
                  <a:lnTo>
                    <a:pt x="717" y="0"/>
                  </a:lnTo>
                  <a:lnTo>
                    <a:pt x="667" y="0"/>
                  </a:lnTo>
                  <a:lnTo>
                    <a:pt x="614" y="1"/>
                  </a:lnTo>
                  <a:lnTo>
                    <a:pt x="558" y="3"/>
                  </a:lnTo>
                  <a:lnTo>
                    <a:pt x="499" y="6"/>
                  </a:lnTo>
                  <a:lnTo>
                    <a:pt x="438" y="9"/>
                  </a:lnTo>
                  <a:lnTo>
                    <a:pt x="376" y="14"/>
                  </a:lnTo>
                  <a:lnTo>
                    <a:pt x="313" y="21"/>
                  </a:lnTo>
                  <a:lnTo>
                    <a:pt x="249" y="28"/>
                  </a:lnTo>
                  <a:lnTo>
                    <a:pt x="186" y="37"/>
                  </a:lnTo>
                  <a:lnTo>
                    <a:pt x="185" y="38"/>
                  </a:lnTo>
                  <a:lnTo>
                    <a:pt x="182" y="40"/>
                  </a:lnTo>
                  <a:lnTo>
                    <a:pt x="179" y="43"/>
                  </a:lnTo>
                  <a:lnTo>
                    <a:pt x="173" y="47"/>
                  </a:lnTo>
                  <a:lnTo>
                    <a:pt x="166" y="52"/>
                  </a:lnTo>
                  <a:lnTo>
                    <a:pt x="158" y="58"/>
                  </a:lnTo>
                  <a:lnTo>
                    <a:pt x="148" y="62"/>
                  </a:lnTo>
                  <a:lnTo>
                    <a:pt x="136" y="67"/>
                  </a:lnTo>
                  <a:lnTo>
                    <a:pt x="124" y="71"/>
                  </a:lnTo>
                  <a:lnTo>
                    <a:pt x="110" y="75"/>
                  </a:lnTo>
                  <a:lnTo>
                    <a:pt x="95" y="77"/>
                  </a:lnTo>
                  <a:lnTo>
                    <a:pt x="79" y="78"/>
                  </a:lnTo>
                  <a:lnTo>
                    <a:pt x="60" y="78"/>
                  </a:lnTo>
                  <a:lnTo>
                    <a:pt x="42" y="76"/>
                  </a:lnTo>
                  <a:lnTo>
                    <a:pt x="21" y="7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2148" y="1989"/>
              <a:ext cx="712" cy="174"/>
            </a:xfrm>
            <a:custGeom>
              <a:avLst/>
              <a:gdLst>
                <a:gd name="T0" fmla="*/ 0 w 1067"/>
                <a:gd name="T1" fmla="*/ 0 h 243"/>
                <a:gd name="T2" fmla="*/ 0 w 1067"/>
                <a:gd name="T3" fmla="*/ 0 h 243"/>
                <a:gd name="T4" fmla="*/ 1 w 1067"/>
                <a:gd name="T5" fmla="*/ 1 h 243"/>
                <a:gd name="T6" fmla="*/ 4 w 1067"/>
                <a:gd name="T7" fmla="*/ 4 h 243"/>
                <a:gd name="T8" fmla="*/ 7 w 1067"/>
                <a:gd name="T9" fmla="*/ 6 h 243"/>
                <a:gd name="T10" fmla="*/ 12 w 1067"/>
                <a:gd name="T11" fmla="*/ 8 h 243"/>
                <a:gd name="T12" fmla="*/ 17 w 1067"/>
                <a:gd name="T13" fmla="*/ 12 h 243"/>
                <a:gd name="T14" fmla="*/ 24 w 1067"/>
                <a:gd name="T15" fmla="*/ 16 h 243"/>
                <a:gd name="T16" fmla="*/ 33 w 1067"/>
                <a:gd name="T17" fmla="*/ 21 h 243"/>
                <a:gd name="T18" fmla="*/ 44 w 1067"/>
                <a:gd name="T19" fmla="*/ 26 h 243"/>
                <a:gd name="T20" fmla="*/ 56 w 1067"/>
                <a:gd name="T21" fmla="*/ 31 h 243"/>
                <a:gd name="T22" fmla="*/ 70 w 1067"/>
                <a:gd name="T23" fmla="*/ 37 h 243"/>
                <a:gd name="T24" fmla="*/ 86 w 1067"/>
                <a:gd name="T25" fmla="*/ 44 h 243"/>
                <a:gd name="T26" fmla="*/ 106 w 1067"/>
                <a:gd name="T27" fmla="*/ 51 h 243"/>
                <a:gd name="T28" fmla="*/ 127 w 1067"/>
                <a:gd name="T29" fmla="*/ 59 h 243"/>
                <a:gd name="T30" fmla="*/ 151 w 1067"/>
                <a:gd name="T31" fmla="*/ 66 h 243"/>
                <a:gd name="T32" fmla="*/ 177 w 1067"/>
                <a:gd name="T33" fmla="*/ 75 h 243"/>
                <a:gd name="T34" fmla="*/ 206 w 1067"/>
                <a:gd name="T35" fmla="*/ 83 h 243"/>
                <a:gd name="T36" fmla="*/ 238 w 1067"/>
                <a:gd name="T37" fmla="*/ 92 h 243"/>
                <a:gd name="T38" fmla="*/ 273 w 1067"/>
                <a:gd name="T39" fmla="*/ 102 h 243"/>
                <a:gd name="T40" fmla="*/ 311 w 1067"/>
                <a:gd name="T41" fmla="*/ 111 h 243"/>
                <a:gd name="T42" fmla="*/ 354 w 1067"/>
                <a:gd name="T43" fmla="*/ 121 h 243"/>
                <a:gd name="T44" fmla="*/ 399 w 1067"/>
                <a:gd name="T45" fmla="*/ 132 h 243"/>
                <a:gd name="T46" fmla="*/ 447 w 1067"/>
                <a:gd name="T47" fmla="*/ 142 h 243"/>
                <a:gd name="T48" fmla="*/ 499 w 1067"/>
                <a:gd name="T49" fmla="*/ 152 h 243"/>
                <a:gd name="T50" fmla="*/ 555 w 1067"/>
                <a:gd name="T51" fmla="*/ 163 h 243"/>
                <a:gd name="T52" fmla="*/ 615 w 1067"/>
                <a:gd name="T53" fmla="*/ 174 h 243"/>
                <a:gd name="T54" fmla="*/ 680 w 1067"/>
                <a:gd name="T55" fmla="*/ 186 h 243"/>
                <a:gd name="T56" fmla="*/ 748 w 1067"/>
                <a:gd name="T57" fmla="*/ 197 h 243"/>
                <a:gd name="T58" fmla="*/ 821 w 1067"/>
                <a:gd name="T59" fmla="*/ 209 h 243"/>
                <a:gd name="T60" fmla="*/ 899 w 1067"/>
                <a:gd name="T61" fmla="*/ 220 h 243"/>
                <a:gd name="T62" fmla="*/ 980 w 1067"/>
                <a:gd name="T63" fmla="*/ 232 h 243"/>
                <a:gd name="T64" fmla="*/ 1067 w 1067"/>
                <a:gd name="T65" fmla="*/ 243 h 243"/>
                <a:gd name="T66" fmla="*/ 0 w 1067"/>
                <a:gd name="T6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24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2" y="8"/>
                  </a:lnTo>
                  <a:lnTo>
                    <a:pt x="17" y="12"/>
                  </a:lnTo>
                  <a:lnTo>
                    <a:pt x="24" y="16"/>
                  </a:lnTo>
                  <a:lnTo>
                    <a:pt x="33" y="21"/>
                  </a:lnTo>
                  <a:lnTo>
                    <a:pt x="44" y="26"/>
                  </a:lnTo>
                  <a:lnTo>
                    <a:pt x="56" y="31"/>
                  </a:lnTo>
                  <a:lnTo>
                    <a:pt x="70" y="37"/>
                  </a:lnTo>
                  <a:lnTo>
                    <a:pt x="86" y="44"/>
                  </a:lnTo>
                  <a:lnTo>
                    <a:pt x="106" y="51"/>
                  </a:lnTo>
                  <a:lnTo>
                    <a:pt x="127" y="59"/>
                  </a:lnTo>
                  <a:lnTo>
                    <a:pt x="151" y="66"/>
                  </a:lnTo>
                  <a:lnTo>
                    <a:pt x="177" y="75"/>
                  </a:lnTo>
                  <a:lnTo>
                    <a:pt x="206" y="83"/>
                  </a:lnTo>
                  <a:lnTo>
                    <a:pt x="238" y="92"/>
                  </a:lnTo>
                  <a:lnTo>
                    <a:pt x="273" y="102"/>
                  </a:lnTo>
                  <a:lnTo>
                    <a:pt x="311" y="111"/>
                  </a:lnTo>
                  <a:lnTo>
                    <a:pt x="354" y="121"/>
                  </a:lnTo>
                  <a:lnTo>
                    <a:pt x="399" y="132"/>
                  </a:lnTo>
                  <a:lnTo>
                    <a:pt x="447" y="142"/>
                  </a:lnTo>
                  <a:lnTo>
                    <a:pt x="499" y="152"/>
                  </a:lnTo>
                  <a:lnTo>
                    <a:pt x="555" y="163"/>
                  </a:lnTo>
                  <a:lnTo>
                    <a:pt x="615" y="174"/>
                  </a:lnTo>
                  <a:lnTo>
                    <a:pt x="680" y="186"/>
                  </a:lnTo>
                  <a:lnTo>
                    <a:pt x="748" y="197"/>
                  </a:lnTo>
                  <a:lnTo>
                    <a:pt x="821" y="209"/>
                  </a:lnTo>
                  <a:lnTo>
                    <a:pt x="899" y="220"/>
                  </a:lnTo>
                  <a:lnTo>
                    <a:pt x="980" y="232"/>
                  </a:lnTo>
                  <a:lnTo>
                    <a:pt x="1067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3333" y="2018"/>
              <a:ext cx="233" cy="126"/>
            </a:xfrm>
            <a:custGeom>
              <a:avLst/>
              <a:gdLst>
                <a:gd name="T0" fmla="*/ 188 w 348"/>
                <a:gd name="T1" fmla="*/ 169 h 174"/>
                <a:gd name="T2" fmla="*/ 222 w 348"/>
                <a:gd name="T3" fmla="*/ 174 h 174"/>
                <a:gd name="T4" fmla="*/ 255 w 348"/>
                <a:gd name="T5" fmla="*/ 174 h 174"/>
                <a:gd name="T6" fmla="*/ 282 w 348"/>
                <a:gd name="T7" fmla="*/ 172 h 174"/>
                <a:gd name="T8" fmla="*/ 306 w 348"/>
                <a:gd name="T9" fmla="*/ 166 h 174"/>
                <a:gd name="T10" fmla="*/ 326 w 348"/>
                <a:gd name="T11" fmla="*/ 158 h 174"/>
                <a:gd name="T12" fmla="*/ 340 w 348"/>
                <a:gd name="T13" fmla="*/ 146 h 174"/>
                <a:gd name="T14" fmla="*/ 347 w 348"/>
                <a:gd name="T15" fmla="*/ 132 h 174"/>
                <a:gd name="T16" fmla="*/ 348 w 348"/>
                <a:gd name="T17" fmla="*/ 116 h 174"/>
                <a:gd name="T18" fmla="*/ 346 w 348"/>
                <a:gd name="T19" fmla="*/ 108 h 174"/>
                <a:gd name="T20" fmla="*/ 342 w 348"/>
                <a:gd name="T21" fmla="*/ 99 h 174"/>
                <a:gd name="T22" fmla="*/ 336 w 348"/>
                <a:gd name="T23" fmla="*/ 91 h 174"/>
                <a:gd name="T24" fmla="*/ 330 w 348"/>
                <a:gd name="T25" fmla="*/ 82 h 174"/>
                <a:gd name="T26" fmla="*/ 320 w 348"/>
                <a:gd name="T27" fmla="*/ 74 h 174"/>
                <a:gd name="T28" fmla="*/ 311 w 348"/>
                <a:gd name="T29" fmla="*/ 66 h 174"/>
                <a:gd name="T30" fmla="*/ 300 w 348"/>
                <a:gd name="T31" fmla="*/ 57 h 174"/>
                <a:gd name="T32" fmla="*/ 288 w 348"/>
                <a:gd name="T33" fmla="*/ 49 h 174"/>
                <a:gd name="T34" fmla="*/ 274 w 348"/>
                <a:gd name="T35" fmla="*/ 42 h 174"/>
                <a:gd name="T36" fmla="*/ 260 w 348"/>
                <a:gd name="T37" fmla="*/ 36 h 174"/>
                <a:gd name="T38" fmla="*/ 245 w 348"/>
                <a:gd name="T39" fmla="*/ 29 h 174"/>
                <a:gd name="T40" fmla="*/ 229 w 348"/>
                <a:gd name="T41" fmla="*/ 23 h 174"/>
                <a:gd name="T42" fmla="*/ 213 w 348"/>
                <a:gd name="T43" fmla="*/ 17 h 174"/>
                <a:gd name="T44" fmla="*/ 196 w 348"/>
                <a:gd name="T45" fmla="*/ 12 h 174"/>
                <a:gd name="T46" fmla="*/ 179 w 348"/>
                <a:gd name="T47" fmla="*/ 8 h 174"/>
                <a:gd name="T48" fmla="*/ 160 w 348"/>
                <a:gd name="T49" fmla="*/ 4 h 174"/>
                <a:gd name="T50" fmla="*/ 126 w 348"/>
                <a:gd name="T51" fmla="*/ 0 h 174"/>
                <a:gd name="T52" fmla="*/ 93 w 348"/>
                <a:gd name="T53" fmla="*/ 0 h 174"/>
                <a:gd name="T54" fmla="*/ 66 w 348"/>
                <a:gd name="T55" fmla="*/ 2 h 174"/>
                <a:gd name="T56" fmla="*/ 42 w 348"/>
                <a:gd name="T57" fmla="*/ 8 h 174"/>
                <a:gd name="T58" fmla="*/ 22 w 348"/>
                <a:gd name="T59" fmla="*/ 16 h 174"/>
                <a:gd name="T60" fmla="*/ 9 w 348"/>
                <a:gd name="T61" fmla="*/ 27 h 174"/>
                <a:gd name="T62" fmla="*/ 1 w 348"/>
                <a:gd name="T63" fmla="*/ 41 h 174"/>
                <a:gd name="T64" fmla="*/ 0 w 348"/>
                <a:gd name="T65" fmla="*/ 57 h 174"/>
                <a:gd name="T66" fmla="*/ 2 w 348"/>
                <a:gd name="T67" fmla="*/ 66 h 174"/>
                <a:gd name="T68" fmla="*/ 7 w 348"/>
                <a:gd name="T69" fmla="*/ 75 h 174"/>
                <a:gd name="T70" fmla="*/ 12 w 348"/>
                <a:gd name="T71" fmla="*/ 83 h 174"/>
                <a:gd name="T72" fmla="*/ 20 w 348"/>
                <a:gd name="T73" fmla="*/ 92 h 174"/>
                <a:gd name="T74" fmla="*/ 28 w 348"/>
                <a:gd name="T75" fmla="*/ 100 h 174"/>
                <a:gd name="T76" fmla="*/ 38 w 348"/>
                <a:gd name="T77" fmla="*/ 108 h 174"/>
                <a:gd name="T78" fmla="*/ 48 w 348"/>
                <a:gd name="T79" fmla="*/ 116 h 174"/>
                <a:gd name="T80" fmla="*/ 61 w 348"/>
                <a:gd name="T81" fmla="*/ 124 h 174"/>
                <a:gd name="T82" fmla="*/ 74 w 348"/>
                <a:gd name="T83" fmla="*/ 131 h 174"/>
                <a:gd name="T84" fmla="*/ 88 w 348"/>
                <a:gd name="T85" fmla="*/ 138 h 174"/>
                <a:gd name="T86" fmla="*/ 103 w 348"/>
                <a:gd name="T87" fmla="*/ 145 h 174"/>
                <a:gd name="T88" fmla="*/ 119 w 348"/>
                <a:gd name="T89" fmla="*/ 151 h 174"/>
                <a:gd name="T90" fmla="*/ 135 w 348"/>
                <a:gd name="T91" fmla="*/ 157 h 174"/>
                <a:gd name="T92" fmla="*/ 152 w 348"/>
                <a:gd name="T93" fmla="*/ 161 h 174"/>
                <a:gd name="T94" fmla="*/ 169 w 348"/>
                <a:gd name="T95" fmla="*/ 166 h 174"/>
                <a:gd name="T96" fmla="*/ 188 w 348"/>
                <a:gd name="T97" fmla="*/ 16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8" h="174">
                  <a:moveTo>
                    <a:pt x="188" y="169"/>
                  </a:moveTo>
                  <a:lnTo>
                    <a:pt x="222" y="174"/>
                  </a:lnTo>
                  <a:lnTo>
                    <a:pt x="255" y="174"/>
                  </a:lnTo>
                  <a:lnTo>
                    <a:pt x="282" y="172"/>
                  </a:lnTo>
                  <a:lnTo>
                    <a:pt x="306" y="166"/>
                  </a:lnTo>
                  <a:lnTo>
                    <a:pt x="326" y="158"/>
                  </a:lnTo>
                  <a:lnTo>
                    <a:pt x="340" y="146"/>
                  </a:lnTo>
                  <a:lnTo>
                    <a:pt x="347" y="132"/>
                  </a:lnTo>
                  <a:lnTo>
                    <a:pt x="348" y="116"/>
                  </a:lnTo>
                  <a:lnTo>
                    <a:pt x="346" y="108"/>
                  </a:lnTo>
                  <a:lnTo>
                    <a:pt x="342" y="99"/>
                  </a:lnTo>
                  <a:lnTo>
                    <a:pt x="336" y="91"/>
                  </a:lnTo>
                  <a:lnTo>
                    <a:pt x="330" y="82"/>
                  </a:lnTo>
                  <a:lnTo>
                    <a:pt x="320" y="74"/>
                  </a:lnTo>
                  <a:lnTo>
                    <a:pt x="311" y="66"/>
                  </a:lnTo>
                  <a:lnTo>
                    <a:pt x="300" y="57"/>
                  </a:lnTo>
                  <a:lnTo>
                    <a:pt x="288" y="49"/>
                  </a:lnTo>
                  <a:lnTo>
                    <a:pt x="274" y="42"/>
                  </a:lnTo>
                  <a:lnTo>
                    <a:pt x="260" y="36"/>
                  </a:lnTo>
                  <a:lnTo>
                    <a:pt x="245" y="29"/>
                  </a:lnTo>
                  <a:lnTo>
                    <a:pt x="229" y="23"/>
                  </a:lnTo>
                  <a:lnTo>
                    <a:pt x="213" y="17"/>
                  </a:lnTo>
                  <a:lnTo>
                    <a:pt x="196" y="12"/>
                  </a:lnTo>
                  <a:lnTo>
                    <a:pt x="179" y="8"/>
                  </a:lnTo>
                  <a:lnTo>
                    <a:pt x="160" y="4"/>
                  </a:lnTo>
                  <a:lnTo>
                    <a:pt x="126" y="0"/>
                  </a:lnTo>
                  <a:lnTo>
                    <a:pt x="93" y="0"/>
                  </a:lnTo>
                  <a:lnTo>
                    <a:pt x="66" y="2"/>
                  </a:lnTo>
                  <a:lnTo>
                    <a:pt x="42" y="8"/>
                  </a:lnTo>
                  <a:lnTo>
                    <a:pt x="22" y="16"/>
                  </a:lnTo>
                  <a:lnTo>
                    <a:pt x="9" y="27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7" y="75"/>
                  </a:lnTo>
                  <a:lnTo>
                    <a:pt x="12" y="83"/>
                  </a:lnTo>
                  <a:lnTo>
                    <a:pt x="20" y="92"/>
                  </a:lnTo>
                  <a:lnTo>
                    <a:pt x="28" y="100"/>
                  </a:lnTo>
                  <a:lnTo>
                    <a:pt x="38" y="108"/>
                  </a:lnTo>
                  <a:lnTo>
                    <a:pt x="48" y="116"/>
                  </a:lnTo>
                  <a:lnTo>
                    <a:pt x="61" y="124"/>
                  </a:lnTo>
                  <a:lnTo>
                    <a:pt x="74" y="131"/>
                  </a:lnTo>
                  <a:lnTo>
                    <a:pt x="88" y="138"/>
                  </a:lnTo>
                  <a:lnTo>
                    <a:pt x="103" y="145"/>
                  </a:lnTo>
                  <a:lnTo>
                    <a:pt x="119" y="151"/>
                  </a:lnTo>
                  <a:lnTo>
                    <a:pt x="135" y="157"/>
                  </a:lnTo>
                  <a:lnTo>
                    <a:pt x="152" y="161"/>
                  </a:lnTo>
                  <a:lnTo>
                    <a:pt x="169" y="166"/>
                  </a:lnTo>
                  <a:lnTo>
                    <a:pt x="188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4"/>
            <p:cNvSpPr>
              <a:spLocks/>
            </p:cNvSpPr>
            <p:nvPr/>
          </p:nvSpPr>
          <p:spPr bwMode="auto">
            <a:xfrm>
              <a:off x="3372" y="2045"/>
              <a:ext cx="148" cy="82"/>
            </a:xfrm>
            <a:custGeom>
              <a:avLst/>
              <a:gdLst>
                <a:gd name="T0" fmla="*/ 119 w 222"/>
                <a:gd name="T1" fmla="*/ 109 h 113"/>
                <a:gd name="T2" fmla="*/ 141 w 222"/>
                <a:gd name="T3" fmla="*/ 112 h 113"/>
                <a:gd name="T4" fmla="*/ 162 w 222"/>
                <a:gd name="T5" fmla="*/ 113 h 113"/>
                <a:gd name="T6" fmla="*/ 181 w 222"/>
                <a:gd name="T7" fmla="*/ 110 h 113"/>
                <a:gd name="T8" fmla="*/ 195 w 222"/>
                <a:gd name="T9" fmla="*/ 107 h 113"/>
                <a:gd name="T10" fmla="*/ 208 w 222"/>
                <a:gd name="T11" fmla="*/ 102 h 113"/>
                <a:gd name="T12" fmla="*/ 216 w 222"/>
                <a:gd name="T13" fmla="*/ 94 h 113"/>
                <a:gd name="T14" fmla="*/ 221 w 222"/>
                <a:gd name="T15" fmla="*/ 86 h 113"/>
                <a:gd name="T16" fmla="*/ 222 w 222"/>
                <a:gd name="T17" fmla="*/ 76 h 113"/>
                <a:gd name="T18" fmla="*/ 219 w 222"/>
                <a:gd name="T19" fmla="*/ 64 h 113"/>
                <a:gd name="T20" fmla="*/ 210 w 222"/>
                <a:gd name="T21" fmla="*/ 53 h 113"/>
                <a:gd name="T22" fmla="*/ 198 w 222"/>
                <a:gd name="T23" fmla="*/ 42 h 113"/>
                <a:gd name="T24" fmla="*/ 183 w 222"/>
                <a:gd name="T25" fmla="*/ 32 h 113"/>
                <a:gd name="T26" fmla="*/ 166 w 222"/>
                <a:gd name="T27" fmla="*/ 23 h 113"/>
                <a:gd name="T28" fmla="*/ 146 w 222"/>
                <a:gd name="T29" fmla="*/ 15 h 113"/>
                <a:gd name="T30" fmla="*/ 125 w 222"/>
                <a:gd name="T31" fmla="*/ 8 h 113"/>
                <a:gd name="T32" fmla="*/ 102 w 222"/>
                <a:gd name="T33" fmla="*/ 3 h 113"/>
                <a:gd name="T34" fmla="*/ 80 w 222"/>
                <a:gd name="T35" fmla="*/ 1 h 113"/>
                <a:gd name="T36" fmla="*/ 60 w 222"/>
                <a:gd name="T37" fmla="*/ 0 h 113"/>
                <a:gd name="T38" fmla="*/ 41 w 222"/>
                <a:gd name="T39" fmla="*/ 2 h 113"/>
                <a:gd name="T40" fmla="*/ 26 w 222"/>
                <a:gd name="T41" fmla="*/ 5 h 113"/>
                <a:gd name="T42" fmla="*/ 13 w 222"/>
                <a:gd name="T43" fmla="*/ 11 h 113"/>
                <a:gd name="T44" fmla="*/ 5 w 222"/>
                <a:gd name="T45" fmla="*/ 18 h 113"/>
                <a:gd name="T46" fmla="*/ 0 w 222"/>
                <a:gd name="T47" fmla="*/ 27 h 113"/>
                <a:gd name="T48" fmla="*/ 0 w 222"/>
                <a:gd name="T49" fmla="*/ 38 h 113"/>
                <a:gd name="T50" fmla="*/ 3 w 222"/>
                <a:gd name="T51" fmla="*/ 48 h 113"/>
                <a:gd name="T52" fmla="*/ 11 w 222"/>
                <a:gd name="T53" fmla="*/ 60 h 113"/>
                <a:gd name="T54" fmla="*/ 23 w 222"/>
                <a:gd name="T55" fmla="*/ 70 h 113"/>
                <a:gd name="T56" fmla="*/ 38 w 222"/>
                <a:gd name="T57" fmla="*/ 80 h 113"/>
                <a:gd name="T58" fmla="*/ 55 w 222"/>
                <a:gd name="T59" fmla="*/ 90 h 113"/>
                <a:gd name="T60" fmla="*/ 76 w 222"/>
                <a:gd name="T61" fmla="*/ 98 h 113"/>
                <a:gd name="T62" fmla="*/ 96 w 222"/>
                <a:gd name="T63" fmla="*/ 105 h 113"/>
                <a:gd name="T64" fmla="*/ 119 w 222"/>
                <a:gd name="T65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113">
                  <a:moveTo>
                    <a:pt x="119" y="109"/>
                  </a:moveTo>
                  <a:lnTo>
                    <a:pt x="141" y="112"/>
                  </a:lnTo>
                  <a:lnTo>
                    <a:pt x="162" y="113"/>
                  </a:lnTo>
                  <a:lnTo>
                    <a:pt x="181" y="110"/>
                  </a:lnTo>
                  <a:lnTo>
                    <a:pt x="195" y="107"/>
                  </a:lnTo>
                  <a:lnTo>
                    <a:pt x="208" y="102"/>
                  </a:lnTo>
                  <a:lnTo>
                    <a:pt x="216" y="94"/>
                  </a:lnTo>
                  <a:lnTo>
                    <a:pt x="221" y="86"/>
                  </a:lnTo>
                  <a:lnTo>
                    <a:pt x="222" y="76"/>
                  </a:lnTo>
                  <a:lnTo>
                    <a:pt x="219" y="64"/>
                  </a:lnTo>
                  <a:lnTo>
                    <a:pt x="210" y="53"/>
                  </a:lnTo>
                  <a:lnTo>
                    <a:pt x="198" y="42"/>
                  </a:lnTo>
                  <a:lnTo>
                    <a:pt x="183" y="32"/>
                  </a:lnTo>
                  <a:lnTo>
                    <a:pt x="166" y="23"/>
                  </a:lnTo>
                  <a:lnTo>
                    <a:pt x="146" y="15"/>
                  </a:lnTo>
                  <a:lnTo>
                    <a:pt x="125" y="8"/>
                  </a:lnTo>
                  <a:lnTo>
                    <a:pt x="102" y="3"/>
                  </a:lnTo>
                  <a:lnTo>
                    <a:pt x="80" y="1"/>
                  </a:lnTo>
                  <a:lnTo>
                    <a:pt x="60" y="0"/>
                  </a:lnTo>
                  <a:lnTo>
                    <a:pt x="41" y="2"/>
                  </a:lnTo>
                  <a:lnTo>
                    <a:pt x="26" y="5"/>
                  </a:lnTo>
                  <a:lnTo>
                    <a:pt x="13" y="11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3" y="70"/>
                  </a:lnTo>
                  <a:lnTo>
                    <a:pt x="38" y="80"/>
                  </a:lnTo>
                  <a:lnTo>
                    <a:pt x="55" y="90"/>
                  </a:lnTo>
                  <a:lnTo>
                    <a:pt x="76" y="98"/>
                  </a:lnTo>
                  <a:lnTo>
                    <a:pt x="96" y="105"/>
                  </a:lnTo>
                  <a:lnTo>
                    <a:pt x="11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3121" y="2028"/>
              <a:ext cx="49" cy="80"/>
            </a:xfrm>
            <a:custGeom>
              <a:avLst/>
              <a:gdLst>
                <a:gd name="T0" fmla="*/ 67 w 74"/>
                <a:gd name="T1" fmla="*/ 0 h 113"/>
                <a:gd name="T2" fmla="*/ 68 w 74"/>
                <a:gd name="T3" fmla="*/ 5 h 113"/>
                <a:gd name="T4" fmla="*/ 72 w 74"/>
                <a:gd name="T5" fmla="*/ 16 h 113"/>
                <a:gd name="T6" fmla="*/ 74 w 74"/>
                <a:gd name="T7" fmla="*/ 34 h 113"/>
                <a:gd name="T8" fmla="*/ 74 w 74"/>
                <a:gd name="T9" fmla="*/ 53 h 113"/>
                <a:gd name="T10" fmla="*/ 68 w 74"/>
                <a:gd name="T11" fmla="*/ 74 h 113"/>
                <a:gd name="T12" fmla="*/ 55 w 74"/>
                <a:gd name="T13" fmla="*/ 93 h 113"/>
                <a:gd name="T14" fmla="*/ 34 w 74"/>
                <a:gd name="T15" fmla="*/ 106 h 113"/>
                <a:gd name="T16" fmla="*/ 0 w 74"/>
                <a:gd name="T17" fmla="*/ 113 h 113"/>
                <a:gd name="T18" fmla="*/ 67 w 7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13">
                  <a:moveTo>
                    <a:pt x="67" y="0"/>
                  </a:moveTo>
                  <a:lnTo>
                    <a:pt x="68" y="5"/>
                  </a:lnTo>
                  <a:lnTo>
                    <a:pt x="72" y="16"/>
                  </a:lnTo>
                  <a:lnTo>
                    <a:pt x="74" y="34"/>
                  </a:lnTo>
                  <a:lnTo>
                    <a:pt x="74" y="53"/>
                  </a:lnTo>
                  <a:lnTo>
                    <a:pt x="68" y="74"/>
                  </a:lnTo>
                  <a:lnTo>
                    <a:pt x="55" y="93"/>
                  </a:lnTo>
                  <a:lnTo>
                    <a:pt x="34" y="106"/>
                  </a:lnTo>
                  <a:lnTo>
                    <a:pt x="0" y="1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6"/>
            <p:cNvSpPr>
              <a:spLocks/>
            </p:cNvSpPr>
            <p:nvPr/>
          </p:nvSpPr>
          <p:spPr bwMode="auto">
            <a:xfrm>
              <a:off x="3325" y="1744"/>
              <a:ext cx="162" cy="169"/>
            </a:xfrm>
            <a:custGeom>
              <a:avLst/>
              <a:gdLst>
                <a:gd name="T0" fmla="*/ 127 w 242"/>
                <a:gd name="T1" fmla="*/ 235 h 235"/>
                <a:gd name="T2" fmla="*/ 151 w 242"/>
                <a:gd name="T3" fmla="*/ 234 h 235"/>
                <a:gd name="T4" fmla="*/ 174 w 242"/>
                <a:gd name="T5" fmla="*/ 229 h 235"/>
                <a:gd name="T6" fmla="*/ 194 w 242"/>
                <a:gd name="T7" fmla="*/ 219 h 235"/>
                <a:gd name="T8" fmla="*/ 211 w 242"/>
                <a:gd name="T9" fmla="*/ 205 h 235"/>
                <a:gd name="T10" fmla="*/ 225 w 242"/>
                <a:gd name="T11" fmla="*/ 189 h 235"/>
                <a:gd name="T12" fmla="*/ 235 w 242"/>
                <a:gd name="T13" fmla="*/ 170 h 235"/>
                <a:gd name="T14" fmla="*/ 241 w 242"/>
                <a:gd name="T15" fmla="*/ 148 h 235"/>
                <a:gd name="T16" fmla="*/ 242 w 242"/>
                <a:gd name="T17" fmla="*/ 124 h 235"/>
                <a:gd name="T18" fmla="*/ 239 w 242"/>
                <a:gd name="T19" fmla="*/ 99 h 235"/>
                <a:gd name="T20" fmla="*/ 231 w 242"/>
                <a:gd name="T21" fmla="*/ 78 h 235"/>
                <a:gd name="T22" fmla="*/ 219 w 242"/>
                <a:gd name="T23" fmla="*/ 57 h 235"/>
                <a:gd name="T24" fmla="*/ 203 w 242"/>
                <a:gd name="T25" fmla="*/ 38 h 235"/>
                <a:gd name="T26" fmla="*/ 185 w 242"/>
                <a:gd name="T27" fmla="*/ 23 h 235"/>
                <a:gd name="T28" fmla="*/ 163 w 242"/>
                <a:gd name="T29" fmla="*/ 12 h 235"/>
                <a:gd name="T30" fmla="*/ 140 w 242"/>
                <a:gd name="T31" fmla="*/ 4 h 235"/>
                <a:gd name="T32" fmla="*/ 116 w 242"/>
                <a:gd name="T33" fmla="*/ 0 h 235"/>
                <a:gd name="T34" fmla="*/ 91 w 242"/>
                <a:gd name="T35" fmla="*/ 1 h 235"/>
                <a:gd name="T36" fmla="*/ 68 w 242"/>
                <a:gd name="T37" fmla="*/ 7 h 235"/>
                <a:gd name="T38" fmla="*/ 49 w 242"/>
                <a:gd name="T39" fmla="*/ 18 h 235"/>
                <a:gd name="T40" fmla="*/ 32 w 242"/>
                <a:gd name="T41" fmla="*/ 30 h 235"/>
                <a:gd name="T42" fmla="*/ 18 w 242"/>
                <a:gd name="T43" fmla="*/ 48 h 235"/>
                <a:gd name="T44" fmla="*/ 7 w 242"/>
                <a:gd name="T45" fmla="*/ 67 h 235"/>
                <a:gd name="T46" fmla="*/ 2 w 242"/>
                <a:gd name="T47" fmla="*/ 89 h 235"/>
                <a:gd name="T48" fmla="*/ 0 w 242"/>
                <a:gd name="T49" fmla="*/ 113 h 235"/>
                <a:gd name="T50" fmla="*/ 4 w 242"/>
                <a:gd name="T51" fmla="*/ 137 h 235"/>
                <a:gd name="T52" fmla="*/ 12 w 242"/>
                <a:gd name="T53" fmla="*/ 159 h 235"/>
                <a:gd name="T54" fmla="*/ 25 w 242"/>
                <a:gd name="T55" fmla="*/ 180 h 235"/>
                <a:gd name="T56" fmla="*/ 40 w 242"/>
                <a:gd name="T57" fmla="*/ 199 h 235"/>
                <a:gd name="T58" fmla="*/ 58 w 242"/>
                <a:gd name="T59" fmla="*/ 214 h 235"/>
                <a:gd name="T60" fmla="*/ 80 w 242"/>
                <a:gd name="T61" fmla="*/ 225 h 235"/>
                <a:gd name="T62" fmla="*/ 103 w 242"/>
                <a:gd name="T63" fmla="*/ 232 h 235"/>
                <a:gd name="T64" fmla="*/ 127 w 242"/>
                <a:gd name="T6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35">
                  <a:moveTo>
                    <a:pt x="127" y="235"/>
                  </a:moveTo>
                  <a:lnTo>
                    <a:pt x="151" y="234"/>
                  </a:lnTo>
                  <a:lnTo>
                    <a:pt x="174" y="229"/>
                  </a:lnTo>
                  <a:lnTo>
                    <a:pt x="194" y="219"/>
                  </a:lnTo>
                  <a:lnTo>
                    <a:pt x="211" y="205"/>
                  </a:lnTo>
                  <a:lnTo>
                    <a:pt x="225" y="189"/>
                  </a:lnTo>
                  <a:lnTo>
                    <a:pt x="235" y="170"/>
                  </a:lnTo>
                  <a:lnTo>
                    <a:pt x="241" y="148"/>
                  </a:lnTo>
                  <a:lnTo>
                    <a:pt x="242" y="12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19" y="57"/>
                  </a:lnTo>
                  <a:lnTo>
                    <a:pt x="203" y="38"/>
                  </a:lnTo>
                  <a:lnTo>
                    <a:pt x="185" y="23"/>
                  </a:lnTo>
                  <a:lnTo>
                    <a:pt x="163" y="12"/>
                  </a:lnTo>
                  <a:lnTo>
                    <a:pt x="140" y="4"/>
                  </a:lnTo>
                  <a:lnTo>
                    <a:pt x="116" y="0"/>
                  </a:lnTo>
                  <a:lnTo>
                    <a:pt x="91" y="1"/>
                  </a:lnTo>
                  <a:lnTo>
                    <a:pt x="68" y="7"/>
                  </a:lnTo>
                  <a:lnTo>
                    <a:pt x="49" y="18"/>
                  </a:lnTo>
                  <a:lnTo>
                    <a:pt x="32" y="30"/>
                  </a:lnTo>
                  <a:lnTo>
                    <a:pt x="18" y="48"/>
                  </a:lnTo>
                  <a:lnTo>
                    <a:pt x="7" y="67"/>
                  </a:lnTo>
                  <a:lnTo>
                    <a:pt x="2" y="89"/>
                  </a:lnTo>
                  <a:lnTo>
                    <a:pt x="0" y="113"/>
                  </a:lnTo>
                  <a:lnTo>
                    <a:pt x="4" y="137"/>
                  </a:lnTo>
                  <a:lnTo>
                    <a:pt x="12" y="159"/>
                  </a:lnTo>
                  <a:lnTo>
                    <a:pt x="25" y="180"/>
                  </a:lnTo>
                  <a:lnTo>
                    <a:pt x="40" y="199"/>
                  </a:lnTo>
                  <a:lnTo>
                    <a:pt x="58" y="214"/>
                  </a:lnTo>
                  <a:lnTo>
                    <a:pt x="80" y="225"/>
                  </a:lnTo>
                  <a:lnTo>
                    <a:pt x="103" y="232"/>
                  </a:lnTo>
                  <a:lnTo>
                    <a:pt x="12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3300" y="1682"/>
              <a:ext cx="222" cy="208"/>
            </a:xfrm>
            <a:custGeom>
              <a:avLst/>
              <a:gdLst>
                <a:gd name="T0" fmla="*/ 172 w 331"/>
                <a:gd name="T1" fmla="*/ 289 h 289"/>
                <a:gd name="T2" fmla="*/ 206 w 331"/>
                <a:gd name="T3" fmla="*/ 288 h 289"/>
                <a:gd name="T4" fmla="*/ 237 w 331"/>
                <a:gd name="T5" fmla="*/ 281 h 289"/>
                <a:gd name="T6" fmla="*/ 264 w 331"/>
                <a:gd name="T7" fmla="*/ 268 h 289"/>
                <a:gd name="T8" fmla="*/ 289 w 331"/>
                <a:gd name="T9" fmla="*/ 252 h 289"/>
                <a:gd name="T10" fmla="*/ 307 w 331"/>
                <a:gd name="T11" fmla="*/ 232 h 289"/>
                <a:gd name="T12" fmla="*/ 321 w 331"/>
                <a:gd name="T13" fmla="*/ 207 h 289"/>
                <a:gd name="T14" fmla="*/ 330 w 331"/>
                <a:gd name="T15" fmla="*/ 181 h 289"/>
                <a:gd name="T16" fmla="*/ 331 w 331"/>
                <a:gd name="T17" fmla="*/ 152 h 289"/>
                <a:gd name="T18" fmla="*/ 327 w 331"/>
                <a:gd name="T19" fmla="*/ 123 h 289"/>
                <a:gd name="T20" fmla="*/ 315 w 331"/>
                <a:gd name="T21" fmla="*/ 96 h 289"/>
                <a:gd name="T22" fmla="*/ 299 w 331"/>
                <a:gd name="T23" fmla="*/ 70 h 289"/>
                <a:gd name="T24" fmla="*/ 278 w 331"/>
                <a:gd name="T25" fmla="*/ 48 h 289"/>
                <a:gd name="T26" fmla="*/ 252 w 331"/>
                <a:gd name="T27" fmla="*/ 29 h 289"/>
                <a:gd name="T28" fmla="*/ 223 w 331"/>
                <a:gd name="T29" fmla="*/ 15 h 289"/>
                <a:gd name="T30" fmla="*/ 192 w 331"/>
                <a:gd name="T31" fmla="*/ 4 h 289"/>
                <a:gd name="T32" fmla="*/ 159 w 331"/>
                <a:gd name="T33" fmla="*/ 0 h 289"/>
                <a:gd name="T34" fmla="*/ 125 w 331"/>
                <a:gd name="T35" fmla="*/ 1 h 289"/>
                <a:gd name="T36" fmla="*/ 94 w 331"/>
                <a:gd name="T37" fmla="*/ 9 h 289"/>
                <a:gd name="T38" fmla="*/ 66 w 331"/>
                <a:gd name="T39" fmla="*/ 21 h 289"/>
                <a:gd name="T40" fmla="*/ 43 w 331"/>
                <a:gd name="T41" fmla="*/ 38 h 289"/>
                <a:gd name="T42" fmla="*/ 24 w 331"/>
                <a:gd name="T43" fmla="*/ 58 h 289"/>
                <a:gd name="T44" fmla="*/ 10 w 331"/>
                <a:gd name="T45" fmla="*/ 82 h 289"/>
                <a:gd name="T46" fmla="*/ 2 w 331"/>
                <a:gd name="T47" fmla="*/ 109 h 289"/>
                <a:gd name="T48" fmla="*/ 0 w 331"/>
                <a:gd name="T49" fmla="*/ 138 h 289"/>
                <a:gd name="T50" fmla="*/ 4 w 331"/>
                <a:gd name="T51" fmla="*/ 167 h 289"/>
                <a:gd name="T52" fmla="*/ 16 w 331"/>
                <a:gd name="T53" fmla="*/ 195 h 289"/>
                <a:gd name="T54" fmla="*/ 32 w 331"/>
                <a:gd name="T55" fmla="*/ 220 h 289"/>
                <a:gd name="T56" fmla="*/ 54 w 331"/>
                <a:gd name="T57" fmla="*/ 242 h 289"/>
                <a:gd name="T58" fmla="*/ 79 w 331"/>
                <a:gd name="T59" fmla="*/ 260 h 289"/>
                <a:gd name="T60" fmla="*/ 108 w 331"/>
                <a:gd name="T61" fmla="*/ 275 h 289"/>
                <a:gd name="T62" fmla="*/ 139 w 331"/>
                <a:gd name="T63" fmla="*/ 285 h 289"/>
                <a:gd name="T64" fmla="*/ 172 w 331"/>
                <a:gd name="T6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89">
                  <a:moveTo>
                    <a:pt x="172" y="289"/>
                  </a:moveTo>
                  <a:lnTo>
                    <a:pt x="206" y="288"/>
                  </a:lnTo>
                  <a:lnTo>
                    <a:pt x="237" y="281"/>
                  </a:lnTo>
                  <a:lnTo>
                    <a:pt x="264" y="268"/>
                  </a:lnTo>
                  <a:lnTo>
                    <a:pt x="289" y="252"/>
                  </a:lnTo>
                  <a:lnTo>
                    <a:pt x="307" y="232"/>
                  </a:lnTo>
                  <a:lnTo>
                    <a:pt x="321" y="207"/>
                  </a:lnTo>
                  <a:lnTo>
                    <a:pt x="330" y="181"/>
                  </a:lnTo>
                  <a:lnTo>
                    <a:pt x="331" y="152"/>
                  </a:lnTo>
                  <a:lnTo>
                    <a:pt x="327" y="123"/>
                  </a:lnTo>
                  <a:lnTo>
                    <a:pt x="315" y="96"/>
                  </a:lnTo>
                  <a:lnTo>
                    <a:pt x="299" y="70"/>
                  </a:lnTo>
                  <a:lnTo>
                    <a:pt x="278" y="48"/>
                  </a:lnTo>
                  <a:lnTo>
                    <a:pt x="252" y="29"/>
                  </a:lnTo>
                  <a:lnTo>
                    <a:pt x="223" y="15"/>
                  </a:lnTo>
                  <a:lnTo>
                    <a:pt x="192" y="4"/>
                  </a:lnTo>
                  <a:lnTo>
                    <a:pt x="159" y="0"/>
                  </a:lnTo>
                  <a:lnTo>
                    <a:pt x="125" y="1"/>
                  </a:lnTo>
                  <a:lnTo>
                    <a:pt x="94" y="9"/>
                  </a:lnTo>
                  <a:lnTo>
                    <a:pt x="66" y="21"/>
                  </a:lnTo>
                  <a:lnTo>
                    <a:pt x="43" y="38"/>
                  </a:lnTo>
                  <a:lnTo>
                    <a:pt x="24" y="58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0" y="138"/>
                  </a:lnTo>
                  <a:lnTo>
                    <a:pt x="4" y="167"/>
                  </a:lnTo>
                  <a:lnTo>
                    <a:pt x="16" y="195"/>
                  </a:lnTo>
                  <a:lnTo>
                    <a:pt x="32" y="220"/>
                  </a:lnTo>
                  <a:lnTo>
                    <a:pt x="54" y="242"/>
                  </a:lnTo>
                  <a:lnTo>
                    <a:pt x="79" y="260"/>
                  </a:lnTo>
                  <a:lnTo>
                    <a:pt x="108" y="275"/>
                  </a:lnTo>
                  <a:lnTo>
                    <a:pt x="139" y="285"/>
                  </a:lnTo>
                  <a:lnTo>
                    <a:pt x="172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3357" y="1777"/>
              <a:ext cx="91" cy="95"/>
            </a:xfrm>
            <a:custGeom>
              <a:avLst/>
              <a:gdLst>
                <a:gd name="T0" fmla="*/ 70 w 135"/>
                <a:gd name="T1" fmla="*/ 132 h 132"/>
                <a:gd name="T2" fmla="*/ 84 w 135"/>
                <a:gd name="T3" fmla="*/ 131 h 132"/>
                <a:gd name="T4" fmla="*/ 97 w 135"/>
                <a:gd name="T5" fmla="*/ 127 h 132"/>
                <a:gd name="T6" fmla="*/ 107 w 135"/>
                <a:gd name="T7" fmla="*/ 123 h 132"/>
                <a:gd name="T8" fmla="*/ 117 w 135"/>
                <a:gd name="T9" fmla="*/ 115 h 132"/>
                <a:gd name="T10" fmla="*/ 124 w 135"/>
                <a:gd name="T11" fmla="*/ 105 h 132"/>
                <a:gd name="T12" fmla="*/ 130 w 135"/>
                <a:gd name="T13" fmla="*/ 95 h 132"/>
                <a:gd name="T14" fmla="*/ 134 w 135"/>
                <a:gd name="T15" fmla="*/ 82 h 132"/>
                <a:gd name="T16" fmla="*/ 135 w 135"/>
                <a:gd name="T17" fmla="*/ 70 h 132"/>
                <a:gd name="T18" fmla="*/ 132 w 135"/>
                <a:gd name="T19" fmla="*/ 56 h 132"/>
                <a:gd name="T20" fmla="*/ 128 w 135"/>
                <a:gd name="T21" fmla="*/ 43 h 132"/>
                <a:gd name="T22" fmla="*/ 121 w 135"/>
                <a:gd name="T23" fmla="*/ 32 h 132"/>
                <a:gd name="T24" fmla="*/ 113 w 135"/>
                <a:gd name="T25" fmla="*/ 22 h 132"/>
                <a:gd name="T26" fmla="*/ 102 w 135"/>
                <a:gd name="T27" fmla="*/ 13 h 132"/>
                <a:gd name="T28" fmla="*/ 91 w 135"/>
                <a:gd name="T29" fmla="*/ 7 h 132"/>
                <a:gd name="T30" fmla="*/ 78 w 135"/>
                <a:gd name="T31" fmla="*/ 3 h 132"/>
                <a:gd name="T32" fmla="*/ 64 w 135"/>
                <a:gd name="T33" fmla="*/ 0 h 132"/>
                <a:gd name="T34" fmla="*/ 51 w 135"/>
                <a:gd name="T35" fmla="*/ 2 h 132"/>
                <a:gd name="T36" fmla="*/ 39 w 135"/>
                <a:gd name="T37" fmla="*/ 5 h 132"/>
                <a:gd name="T38" fmla="*/ 28 w 135"/>
                <a:gd name="T39" fmla="*/ 10 h 132"/>
                <a:gd name="T40" fmla="*/ 18 w 135"/>
                <a:gd name="T41" fmla="*/ 18 h 132"/>
                <a:gd name="T42" fmla="*/ 10 w 135"/>
                <a:gd name="T43" fmla="*/ 27 h 132"/>
                <a:gd name="T44" fmla="*/ 5 w 135"/>
                <a:gd name="T45" fmla="*/ 37 h 132"/>
                <a:gd name="T46" fmla="*/ 1 w 135"/>
                <a:gd name="T47" fmla="*/ 50 h 132"/>
                <a:gd name="T48" fmla="*/ 0 w 135"/>
                <a:gd name="T49" fmla="*/ 63 h 132"/>
                <a:gd name="T50" fmla="*/ 2 w 135"/>
                <a:gd name="T51" fmla="*/ 76 h 132"/>
                <a:gd name="T52" fmla="*/ 7 w 135"/>
                <a:gd name="T53" fmla="*/ 89 h 132"/>
                <a:gd name="T54" fmla="*/ 14 w 135"/>
                <a:gd name="T55" fmla="*/ 101 h 132"/>
                <a:gd name="T56" fmla="*/ 22 w 135"/>
                <a:gd name="T57" fmla="*/ 110 h 132"/>
                <a:gd name="T58" fmla="*/ 32 w 135"/>
                <a:gd name="T59" fmla="*/ 119 h 132"/>
                <a:gd name="T60" fmla="*/ 44 w 135"/>
                <a:gd name="T61" fmla="*/ 125 h 132"/>
                <a:gd name="T62" fmla="*/ 56 w 135"/>
                <a:gd name="T63" fmla="*/ 130 h 132"/>
                <a:gd name="T64" fmla="*/ 70 w 135"/>
                <a:gd name="T6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32">
                  <a:moveTo>
                    <a:pt x="70" y="132"/>
                  </a:moveTo>
                  <a:lnTo>
                    <a:pt x="84" y="131"/>
                  </a:lnTo>
                  <a:lnTo>
                    <a:pt x="97" y="127"/>
                  </a:lnTo>
                  <a:lnTo>
                    <a:pt x="107" y="123"/>
                  </a:lnTo>
                  <a:lnTo>
                    <a:pt x="117" y="115"/>
                  </a:lnTo>
                  <a:lnTo>
                    <a:pt x="124" y="105"/>
                  </a:lnTo>
                  <a:lnTo>
                    <a:pt x="130" y="95"/>
                  </a:lnTo>
                  <a:lnTo>
                    <a:pt x="134" y="82"/>
                  </a:lnTo>
                  <a:lnTo>
                    <a:pt x="135" y="70"/>
                  </a:lnTo>
                  <a:lnTo>
                    <a:pt x="132" y="56"/>
                  </a:lnTo>
                  <a:lnTo>
                    <a:pt x="128" y="43"/>
                  </a:lnTo>
                  <a:lnTo>
                    <a:pt x="121" y="32"/>
                  </a:lnTo>
                  <a:lnTo>
                    <a:pt x="113" y="22"/>
                  </a:lnTo>
                  <a:lnTo>
                    <a:pt x="102" y="13"/>
                  </a:lnTo>
                  <a:lnTo>
                    <a:pt x="91" y="7"/>
                  </a:lnTo>
                  <a:lnTo>
                    <a:pt x="78" y="3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1" y="50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7" y="89"/>
                  </a:lnTo>
                  <a:lnTo>
                    <a:pt x="14" y="101"/>
                  </a:lnTo>
                  <a:lnTo>
                    <a:pt x="22" y="110"/>
                  </a:lnTo>
                  <a:lnTo>
                    <a:pt x="32" y="119"/>
                  </a:lnTo>
                  <a:lnTo>
                    <a:pt x="44" y="125"/>
                  </a:lnTo>
                  <a:lnTo>
                    <a:pt x="56" y="130"/>
                  </a:lnTo>
                  <a:lnTo>
                    <a:pt x="7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9"/>
            <p:cNvSpPr>
              <a:spLocks/>
            </p:cNvSpPr>
            <p:nvPr/>
          </p:nvSpPr>
          <p:spPr bwMode="auto">
            <a:xfrm>
              <a:off x="3327" y="1720"/>
              <a:ext cx="133" cy="60"/>
            </a:xfrm>
            <a:custGeom>
              <a:avLst/>
              <a:gdLst>
                <a:gd name="T0" fmla="*/ 0 w 200"/>
                <a:gd name="T1" fmla="*/ 84 h 84"/>
                <a:gd name="T2" fmla="*/ 1 w 200"/>
                <a:gd name="T3" fmla="*/ 80 h 84"/>
                <a:gd name="T4" fmla="*/ 5 w 200"/>
                <a:gd name="T5" fmla="*/ 72 h 84"/>
                <a:gd name="T6" fmla="*/ 12 w 200"/>
                <a:gd name="T7" fmla="*/ 60 h 84"/>
                <a:gd name="T8" fmla="*/ 22 w 200"/>
                <a:gd name="T9" fmla="*/ 45 h 84"/>
                <a:gd name="T10" fmla="*/ 33 w 200"/>
                <a:gd name="T11" fmla="*/ 30 h 84"/>
                <a:gd name="T12" fmla="*/ 48 w 200"/>
                <a:gd name="T13" fmla="*/ 17 h 84"/>
                <a:gd name="T14" fmla="*/ 65 w 200"/>
                <a:gd name="T15" fmla="*/ 7 h 84"/>
                <a:gd name="T16" fmla="*/ 86 w 200"/>
                <a:gd name="T17" fmla="*/ 1 h 84"/>
                <a:gd name="T18" fmla="*/ 88 w 200"/>
                <a:gd name="T19" fmla="*/ 1 h 84"/>
                <a:gd name="T20" fmla="*/ 96 w 200"/>
                <a:gd name="T21" fmla="*/ 0 h 84"/>
                <a:gd name="T22" fmla="*/ 108 w 200"/>
                <a:gd name="T23" fmla="*/ 0 h 84"/>
                <a:gd name="T24" fmla="*/ 123 w 200"/>
                <a:gd name="T25" fmla="*/ 2 h 84"/>
                <a:gd name="T26" fmla="*/ 140 w 200"/>
                <a:gd name="T27" fmla="*/ 8 h 84"/>
                <a:gd name="T28" fmla="*/ 159 w 200"/>
                <a:gd name="T29" fmla="*/ 18 h 84"/>
                <a:gd name="T30" fmla="*/ 179 w 200"/>
                <a:gd name="T31" fmla="*/ 33 h 84"/>
                <a:gd name="T32" fmla="*/ 200 w 200"/>
                <a:gd name="T33" fmla="*/ 56 h 84"/>
                <a:gd name="T34" fmla="*/ 199 w 200"/>
                <a:gd name="T35" fmla="*/ 55 h 84"/>
                <a:gd name="T36" fmla="*/ 196 w 200"/>
                <a:gd name="T37" fmla="*/ 54 h 84"/>
                <a:gd name="T38" fmla="*/ 190 w 200"/>
                <a:gd name="T39" fmla="*/ 52 h 84"/>
                <a:gd name="T40" fmla="*/ 182 w 200"/>
                <a:gd name="T41" fmla="*/ 48 h 84"/>
                <a:gd name="T42" fmla="*/ 172 w 200"/>
                <a:gd name="T43" fmla="*/ 45 h 84"/>
                <a:gd name="T44" fmla="*/ 162 w 200"/>
                <a:gd name="T45" fmla="*/ 42 h 84"/>
                <a:gd name="T46" fmla="*/ 149 w 200"/>
                <a:gd name="T47" fmla="*/ 40 h 84"/>
                <a:gd name="T48" fmla="*/ 136 w 200"/>
                <a:gd name="T49" fmla="*/ 38 h 84"/>
                <a:gd name="T50" fmla="*/ 121 w 200"/>
                <a:gd name="T51" fmla="*/ 37 h 84"/>
                <a:gd name="T52" fmla="*/ 106 w 200"/>
                <a:gd name="T53" fmla="*/ 37 h 84"/>
                <a:gd name="T54" fmla="*/ 88 w 200"/>
                <a:gd name="T55" fmla="*/ 39 h 84"/>
                <a:gd name="T56" fmla="*/ 71 w 200"/>
                <a:gd name="T57" fmla="*/ 44 h 84"/>
                <a:gd name="T58" fmla="*/ 54 w 200"/>
                <a:gd name="T59" fmla="*/ 49 h 84"/>
                <a:gd name="T60" fmla="*/ 35 w 200"/>
                <a:gd name="T61" fmla="*/ 57 h 84"/>
                <a:gd name="T62" fmla="*/ 18 w 200"/>
                <a:gd name="T63" fmla="*/ 69 h 84"/>
                <a:gd name="T64" fmla="*/ 0 w 200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84">
                  <a:moveTo>
                    <a:pt x="0" y="84"/>
                  </a:moveTo>
                  <a:lnTo>
                    <a:pt x="1" y="80"/>
                  </a:lnTo>
                  <a:lnTo>
                    <a:pt x="5" y="72"/>
                  </a:lnTo>
                  <a:lnTo>
                    <a:pt x="12" y="60"/>
                  </a:lnTo>
                  <a:lnTo>
                    <a:pt x="22" y="45"/>
                  </a:lnTo>
                  <a:lnTo>
                    <a:pt x="33" y="30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40" y="8"/>
                  </a:lnTo>
                  <a:lnTo>
                    <a:pt x="159" y="18"/>
                  </a:lnTo>
                  <a:lnTo>
                    <a:pt x="179" y="33"/>
                  </a:lnTo>
                  <a:lnTo>
                    <a:pt x="200" y="56"/>
                  </a:lnTo>
                  <a:lnTo>
                    <a:pt x="199" y="55"/>
                  </a:lnTo>
                  <a:lnTo>
                    <a:pt x="196" y="54"/>
                  </a:lnTo>
                  <a:lnTo>
                    <a:pt x="190" y="52"/>
                  </a:lnTo>
                  <a:lnTo>
                    <a:pt x="182" y="48"/>
                  </a:lnTo>
                  <a:lnTo>
                    <a:pt x="172" y="45"/>
                  </a:lnTo>
                  <a:lnTo>
                    <a:pt x="162" y="42"/>
                  </a:lnTo>
                  <a:lnTo>
                    <a:pt x="149" y="40"/>
                  </a:lnTo>
                  <a:lnTo>
                    <a:pt x="136" y="38"/>
                  </a:lnTo>
                  <a:lnTo>
                    <a:pt x="121" y="37"/>
                  </a:lnTo>
                  <a:lnTo>
                    <a:pt x="106" y="37"/>
                  </a:lnTo>
                  <a:lnTo>
                    <a:pt x="88" y="39"/>
                  </a:lnTo>
                  <a:lnTo>
                    <a:pt x="71" y="44"/>
                  </a:lnTo>
                  <a:lnTo>
                    <a:pt x="54" y="49"/>
                  </a:lnTo>
                  <a:lnTo>
                    <a:pt x="35" y="57"/>
                  </a:lnTo>
                  <a:lnTo>
                    <a:pt x="18" y="6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30"/>
            <p:cNvSpPr>
              <a:spLocks/>
            </p:cNvSpPr>
            <p:nvPr/>
          </p:nvSpPr>
          <p:spPr bwMode="auto">
            <a:xfrm>
              <a:off x="3387" y="1790"/>
              <a:ext cx="38" cy="68"/>
            </a:xfrm>
            <a:custGeom>
              <a:avLst/>
              <a:gdLst>
                <a:gd name="T0" fmla="*/ 27 w 56"/>
                <a:gd name="T1" fmla="*/ 0 h 93"/>
                <a:gd name="T2" fmla="*/ 32 w 56"/>
                <a:gd name="T3" fmla="*/ 2 h 93"/>
                <a:gd name="T4" fmla="*/ 43 w 56"/>
                <a:gd name="T5" fmla="*/ 11 h 93"/>
                <a:gd name="T6" fmla="*/ 53 w 56"/>
                <a:gd name="T7" fmla="*/ 31 h 93"/>
                <a:gd name="T8" fmla="*/ 56 w 56"/>
                <a:gd name="T9" fmla="*/ 62 h 93"/>
                <a:gd name="T10" fmla="*/ 55 w 56"/>
                <a:gd name="T11" fmla="*/ 63 h 93"/>
                <a:gd name="T12" fmla="*/ 53 w 56"/>
                <a:gd name="T13" fmla="*/ 68 h 93"/>
                <a:gd name="T14" fmla="*/ 49 w 56"/>
                <a:gd name="T15" fmla="*/ 74 h 93"/>
                <a:gd name="T16" fmla="*/ 43 w 56"/>
                <a:gd name="T17" fmla="*/ 81 h 93"/>
                <a:gd name="T18" fmla="*/ 35 w 56"/>
                <a:gd name="T19" fmla="*/ 86 h 93"/>
                <a:gd name="T20" fmla="*/ 26 w 56"/>
                <a:gd name="T21" fmla="*/ 91 h 93"/>
                <a:gd name="T22" fmla="*/ 14 w 56"/>
                <a:gd name="T23" fmla="*/ 93 h 93"/>
                <a:gd name="T24" fmla="*/ 0 w 56"/>
                <a:gd name="T25" fmla="*/ 92 h 93"/>
                <a:gd name="T26" fmla="*/ 1 w 56"/>
                <a:gd name="T27" fmla="*/ 89 h 93"/>
                <a:gd name="T28" fmla="*/ 5 w 56"/>
                <a:gd name="T29" fmla="*/ 81 h 93"/>
                <a:gd name="T30" fmla="*/ 11 w 56"/>
                <a:gd name="T31" fmla="*/ 68 h 93"/>
                <a:gd name="T32" fmla="*/ 17 w 56"/>
                <a:gd name="T33" fmla="*/ 53 h 93"/>
                <a:gd name="T34" fmla="*/ 23 w 56"/>
                <a:gd name="T35" fmla="*/ 37 h 93"/>
                <a:gd name="T36" fmla="*/ 27 w 56"/>
                <a:gd name="T37" fmla="*/ 22 h 93"/>
                <a:gd name="T38" fmla="*/ 30 w 56"/>
                <a:gd name="T39" fmla="*/ 9 h 93"/>
                <a:gd name="T40" fmla="*/ 27 w 56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3">
                  <a:moveTo>
                    <a:pt x="27" y="0"/>
                  </a:moveTo>
                  <a:lnTo>
                    <a:pt x="32" y="2"/>
                  </a:lnTo>
                  <a:lnTo>
                    <a:pt x="43" y="11"/>
                  </a:lnTo>
                  <a:lnTo>
                    <a:pt x="53" y="31"/>
                  </a:lnTo>
                  <a:lnTo>
                    <a:pt x="56" y="62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49" y="74"/>
                  </a:lnTo>
                  <a:lnTo>
                    <a:pt x="43" y="81"/>
                  </a:lnTo>
                  <a:lnTo>
                    <a:pt x="35" y="86"/>
                  </a:lnTo>
                  <a:lnTo>
                    <a:pt x="26" y="91"/>
                  </a:lnTo>
                  <a:lnTo>
                    <a:pt x="14" y="93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5" y="81"/>
                  </a:lnTo>
                  <a:lnTo>
                    <a:pt x="11" y="68"/>
                  </a:lnTo>
                  <a:lnTo>
                    <a:pt x="17" y="53"/>
                  </a:lnTo>
                  <a:lnTo>
                    <a:pt x="23" y="37"/>
                  </a:lnTo>
                  <a:lnTo>
                    <a:pt x="27" y="22"/>
                  </a:lnTo>
                  <a:lnTo>
                    <a:pt x="30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2108" y="1617"/>
              <a:ext cx="34" cy="59"/>
            </a:xfrm>
            <a:custGeom>
              <a:avLst/>
              <a:gdLst>
                <a:gd name="T0" fmla="*/ 25 w 51"/>
                <a:gd name="T1" fmla="*/ 0 h 83"/>
                <a:gd name="T2" fmla="*/ 30 w 51"/>
                <a:gd name="T3" fmla="*/ 2 h 83"/>
                <a:gd name="T4" fmla="*/ 39 w 51"/>
                <a:gd name="T5" fmla="*/ 10 h 83"/>
                <a:gd name="T6" fmla="*/ 49 w 51"/>
                <a:gd name="T7" fmla="*/ 28 h 83"/>
                <a:gd name="T8" fmla="*/ 51 w 51"/>
                <a:gd name="T9" fmla="*/ 55 h 83"/>
                <a:gd name="T10" fmla="*/ 50 w 51"/>
                <a:gd name="T11" fmla="*/ 56 h 83"/>
                <a:gd name="T12" fmla="*/ 49 w 51"/>
                <a:gd name="T13" fmla="*/ 60 h 83"/>
                <a:gd name="T14" fmla="*/ 45 w 51"/>
                <a:gd name="T15" fmla="*/ 66 h 83"/>
                <a:gd name="T16" fmla="*/ 39 w 51"/>
                <a:gd name="T17" fmla="*/ 71 h 83"/>
                <a:gd name="T18" fmla="*/ 32 w 51"/>
                <a:gd name="T19" fmla="*/ 76 h 83"/>
                <a:gd name="T20" fmla="*/ 24 w 51"/>
                <a:gd name="T21" fmla="*/ 81 h 83"/>
                <a:gd name="T22" fmla="*/ 13 w 51"/>
                <a:gd name="T23" fmla="*/ 83 h 83"/>
                <a:gd name="T24" fmla="*/ 0 w 51"/>
                <a:gd name="T25" fmla="*/ 82 h 83"/>
                <a:gd name="T26" fmla="*/ 5 w 51"/>
                <a:gd name="T27" fmla="*/ 71 h 83"/>
                <a:gd name="T28" fmla="*/ 16 w 51"/>
                <a:gd name="T29" fmla="*/ 46 h 83"/>
                <a:gd name="T30" fmla="*/ 25 w 51"/>
                <a:gd name="T31" fmla="*/ 20 h 83"/>
                <a:gd name="T32" fmla="*/ 25 w 51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3">
                  <a:moveTo>
                    <a:pt x="25" y="0"/>
                  </a:moveTo>
                  <a:lnTo>
                    <a:pt x="30" y="2"/>
                  </a:lnTo>
                  <a:lnTo>
                    <a:pt x="39" y="10"/>
                  </a:lnTo>
                  <a:lnTo>
                    <a:pt x="49" y="28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60"/>
                  </a:lnTo>
                  <a:lnTo>
                    <a:pt x="45" y="66"/>
                  </a:lnTo>
                  <a:lnTo>
                    <a:pt x="39" y="71"/>
                  </a:lnTo>
                  <a:lnTo>
                    <a:pt x="32" y="76"/>
                  </a:lnTo>
                  <a:lnTo>
                    <a:pt x="24" y="81"/>
                  </a:lnTo>
                  <a:lnTo>
                    <a:pt x="13" y="83"/>
                  </a:lnTo>
                  <a:lnTo>
                    <a:pt x="0" y="82"/>
                  </a:lnTo>
                  <a:lnTo>
                    <a:pt x="5" y="71"/>
                  </a:lnTo>
                  <a:lnTo>
                    <a:pt x="16" y="46"/>
                  </a:lnTo>
                  <a:lnTo>
                    <a:pt x="25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3137" y="1928"/>
              <a:ext cx="103" cy="117"/>
            </a:xfrm>
            <a:custGeom>
              <a:avLst/>
              <a:gdLst>
                <a:gd name="T0" fmla="*/ 0 w 156"/>
                <a:gd name="T1" fmla="*/ 25 h 164"/>
                <a:gd name="T2" fmla="*/ 6 w 156"/>
                <a:gd name="T3" fmla="*/ 27 h 164"/>
                <a:gd name="T4" fmla="*/ 20 w 156"/>
                <a:gd name="T5" fmla="*/ 31 h 164"/>
                <a:gd name="T6" fmla="*/ 41 w 156"/>
                <a:gd name="T7" fmla="*/ 40 h 164"/>
                <a:gd name="T8" fmla="*/ 66 w 156"/>
                <a:gd name="T9" fmla="*/ 53 h 164"/>
                <a:gd name="T10" fmla="*/ 92 w 156"/>
                <a:gd name="T11" fmla="*/ 71 h 164"/>
                <a:gd name="T12" fmla="*/ 117 w 156"/>
                <a:gd name="T13" fmla="*/ 96 h 164"/>
                <a:gd name="T14" fmla="*/ 137 w 156"/>
                <a:gd name="T15" fmla="*/ 127 h 164"/>
                <a:gd name="T16" fmla="*/ 152 w 156"/>
                <a:gd name="T17" fmla="*/ 164 h 164"/>
                <a:gd name="T18" fmla="*/ 153 w 156"/>
                <a:gd name="T19" fmla="*/ 160 h 164"/>
                <a:gd name="T20" fmla="*/ 155 w 156"/>
                <a:gd name="T21" fmla="*/ 152 h 164"/>
                <a:gd name="T22" fmla="*/ 156 w 156"/>
                <a:gd name="T23" fmla="*/ 138 h 164"/>
                <a:gd name="T24" fmla="*/ 156 w 156"/>
                <a:gd name="T25" fmla="*/ 120 h 164"/>
                <a:gd name="T26" fmla="*/ 153 w 156"/>
                <a:gd name="T27" fmla="*/ 99 h 164"/>
                <a:gd name="T28" fmla="*/ 146 w 156"/>
                <a:gd name="T29" fmla="*/ 74 h 164"/>
                <a:gd name="T30" fmla="*/ 136 w 156"/>
                <a:gd name="T31" fmla="*/ 47 h 164"/>
                <a:gd name="T32" fmla="*/ 120 w 156"/>
                <a:gd name="T33" fmla="*/ 20 h 164"/>
                <a:gd name="T34" fmla="*/ 118 w 156"/>
                <a:gd name="T35" fmla="*/ 17 h 164"/>
                <a:gd name="T36" fmla="*/ 110 w 156"/>
                <a:gd name="T37" fmla="*/ 13 h 164"/>
                <a:gd name="T38" fmla="*/ 98 w 156"/>
                <a:gd name="T39" fmla="*/ 7 h 164"/>
                <a:gd name="T40" fmla="*/ 82 w 156"/>
                <a:gd name="T41" fmla="*/ 2 h 164"/>
                <a:gd name="T42" fmla="*/ 64 w 156"/>
                <a:gd name="T43" fmla="*/ 0 h 164"/>
                <a:gd name="T44" fmla="*/ 44 w 156"/>
                <a:gd name="T45" fmla="*/ 1 h 164"/>
                <a:gd name="T46" fmla="*/ 22 w 156"/>
                <a:gd name="T47" fmla="*/ 9 h 164"/>
                <a:gd name="T48" fmla="*/ 0 w 156"/>
                <a:gd name="T49" fmla="*/ 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64">
                  <a:moveTo>
                    <a:pt x="0" y="25"/>
                  </a:moveTo>
                  <a:lnTo>
                    <a:pt x="6" y="27"/>
                  </a:lnTo>
                  <a:lnTo>
                    <a:pt x="20" y="31"/>
                  </a:lnTo>
                  <a:lnTo>
                    <a:pt x="41" y="40"/>
                  </a:lnTo>
                  <a:lnTo>
                    <a:pt x="66" y="53"/>
                  </a:lnTo>
                  <a:lnTo>
                    <a:pt x="92" y="71"/>
                  </a:lnTo>
                  <a:lnTo>
                    <a:pt x="117" y="96"/>
                  </a:lnTo>
                  <a:lnTo>
                    <a:pt x="137" y="127"/>
                  </a:lnTo>
                  <a:lnTo>
                    <a:pt x="152" y="164"/>
                  </a:lnTo>
                  <a:lnTo>
                    <a:pt x="153" y="160"/>
                  </a:lnTo>
                  <a:lnTo>
                    <a:pt x="155" y="152"/>
                  </a:lnTo>
                  <a:lnTo>
                    <a:pt x="156" y="138"/>
                  </a:lnTo>
                  <a:lnTo>
                    <a:pt x="156" y="120"/>
                  </a:lnTo>
                  <a:lnTo>
                    <a:pt x="153" y="99"/>
                  </a:lnTo>
                  <a:lnTo>
                    <a:pt x="146" y="74"/>
                  </a:lnTo>
                  <a:lnTo>
                    <a:pt x="136" y="47"/>
                  </a:lnTo>
                  <a:lnTo>
                    <a:pt x="120" y="20"/>
                  </a:lnTo>
                  <a:lnTo>
                    <a:pt x="118" y="17"/>
                  </a:lnTo>
                  <a:lnTo>
                    <a:pt x="110" y="13"/>
                  </a:lnTo>
                  <a:lnTo>
                    <a:pt x="98" y="7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4" y="1"/>
                  </a:lnTo>
                  <a:lnTo>
                    <a:pt x="22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2290" y="1821"/>
              <a:ext cx="66" cy="105"/>
            </a:xfrm>
            <a:custGeom>
              <a:avLst/>
              <a:gdLst>
                <a:gd name="T0" fmla="*/ 0 w 100"/>
                <a:gd name="T1" fmla="*/ 0 h 144"/>
                <a:gd name="T2" fmla="*/ 4 w 100"/>
                <a:gd name="T3" fmla="*/ 3 h 144"/>
                <a:gd name="T4" fmla="*/ 12 w 100"/>
                <a:gd name="T5" fmla="*/ 14 h 144"/>
                <a:gd name="T6" fmla="*/ 22 w 100"/>
                <a:gd name="T7" fmla="*/ 31 h 144"/>
                <a:gd name="T8" fmla="*/ 32 w 100"/>
                <a:gd name="T9" fmla="*/ 50 h 144"/>
                <a:gd name="T10" fmla="*/ 40 w 100"/>
                <a:gd name="T11" fmla="*/ 73 h 144"/>
                <a:gd name="T12" fmla="*/ 44 w 100"/>
                <a:gd name="T13" fmla="*/ 97 h 144"/>
                <a:gd name="T14" fmla="*/ 38 w 100"/>
                <a:gd name="T15" fmla="*/ 122 h 144"/>
                <a:gd name="T16" fmla="*/ 23 w 100"/>
                <a:gd name="T17" fmla="*/ 144 h 144"/>
                <a:gd name="T18" fmla="*/ 25 w 100"/>
                <a:gd name="T19" fmla="*/ 142 h 144"/>
                <a:gd name="T20" fmla="*/ 34 w 100"/>
                <a:gd name="T21" fmla="*/ 141 h 144"/>
                <a:gd name="T22" fmla="*/ 44 w 100"/>
                <a:gd name="T23" fmla="*/ 137 h 144"/>
                <a:gd name="T24" fmla="*/ 57 w 100"/>
                <a:gd name="T25" fmla="*/ 131 h 144"/>
                <a:gd name="T26" fmla="*/ 70 w 100"/>
                <a:gd name="T27" fmla="*/ 122 h 144"/>
                <a:gd name="T28" fmla="*/ 82 w 100"/>
                <a:gd name="T29" fmla="*/ 109 h 144"/>
                <a:gd name="T30" fmla="*/ 93 w 100"/>
                <a:gd name="T31" fmla="*/ 93 h 144"/>
                <a:gd name="T32" fmla="*/ 100 w 100"/>
                <a:gd name="T33" fmla="*/ 73 h 144"/>
                <a:gd name="T34" fmla="*/ 99 w 100"/>
                <a:gd name="T35" fmla="*/ 71 h 144"/>
                <a:gd name="T36" fmla="*/ 97 w 100"/>
                <a:gd name="T37" fmla="*/ 64 h 144"/>
                <a:gd name="T38" fmla="*/ 91 w 100"/>
                <a:gd name="T39" fmla="*/ 55 h 144"/>
                <a:gd name="T40" fmla="*/ 82 w 100"/>
                <a:gd name="T41" fmla="*/ 43 h 144"/>
                <a:gd name="T42" fmla="*/ 69 w 100"/>
                <a:gd name="T43" fmla="*/ 31 h 144"/>
                <a:gd name="T44" fmla="*/ 52 w 100"/>
                <a:gd name="T45" fmla="*/ 18 h 144"/>
                <a:gd name="T46" fmla="*/ 29 w 100"/>
                <a:gd name="T47" fmla="*/ 8 h 144"/>
                <a:gd name="T48" fmla="*/ 0 w 100"/>
                <a:gd name="T4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44">
                  <a:moveTo>
                    <a:pt x="0" y="0"/>
                  </a:moveTo>
                  <a:lnTo>
                    <a:pt x="4" y="3"/>
                  </a:lnTo>
                  <a:lnTo>
                    <a:pt x="12" y="14"/>
                  </a:lnTo>
                  <a:lnTo>
                    <a:pt x="22" y="31"/>
                  </a:lnTo>
                  <a:lnTo>
                    <a:pt x="32" y="50"/>
                  </a:lnTo>
                  <a:lnTo>
                    <a:pt x="40" y="73"/>
                  </a:lnTo>
                  <a:lnTo>
                    <a:pt x="44" y="97"/>
                  </a:lnTo>
                  <a:lnTo>
                    <a:pt x="38" y="122"/>
                  </a:lnTo>
                  <a:lnTo>
                    <a:pt x="23" y="144"/>
                  </a:lnTo>
                  <a:lnTo>
                    <a:pt x="25" y="142"/>
                  </a:lnTo>
                  <a:lnTo>
                    <a:pt x="34" y="141"/>
                  </a:lnTo>
                  <a:lnTo>
                    <a:pt x="44" y="137"/>
                  </a:lnTo>
                  <a:lnTo>
                    <a:pt x="57" y="131"/>
                  </a:lnTo>
                  <a:lnTo>
                    <a:pt x="70" y="122"/>
                  </a:lnTo>
                  <a:lnTo>
                    <a:pt x="82" y="109"/>
                  </a:lnTo>
                  <a:lnTo>
                    <a:pt x="93" y="93"/>
                  </a:lnTo>
                  <a:lnTo>
                    <a:pt x="100" y="73"/>
                  </a:lnTo>
                  <a:lnTo>
                    <a:pt x="99" y="71"/>
                  </a:lnTo>
                  <a:lnTo>
                    <a:pt x="97" y="64"/>
                  </a:lnTo>
                  <a:lnTo>
                    <a:pt x="91" y="55"/>
                  </a:lnTo>
                  <a:lnTo>
                    <a:pt x="82" y="43"/>
                  </a:lnTo>
                  <a:lnTo>
                    <a:pt x="69" y="31"/>
                  </a:lnTo>
                  <a:lnTo>
                    <a:pt x="52" y="18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2164" y="1842"/>
              <a:ext cx="116" cy="90"/>
            </a:xfrm>
            <a:custGeom>
              <a:avLst/>
              <a:gdLst>
                <a:gd name="T0" fmla="*/ 124 w 174"/>
                <a:gd name="T1" fmla="*/ 0 h 127"/>
                <a:gd name="T2" fmla="*/ 118 w 174"/>
                <a:gd name="T3" fmla="*/ 1 h 127"/>
                <a:gd name="T4" fmla="*/ 102 w 174"/>
                <a:gd name="T5" fmla="*/ 5 h 127"/>
                <a:gd name="T6" fmla="*/ 80 w 174"/>
                <a:gd name="T7" fmla="*/ 12 h 127"/>
                <a:gd name="T8" fmla="*/ 55 w 174"/>
                <a:gd name="T9" fmla="*/ 20 h 127"/>
                <a:gd name="T10" fmla="*/ 30 w 174"/>
                <a:gd name="T11" fmla="*/ 32 h 127"/>
                <a:gd name="T12" fmla="*/ 12 w 174"/>
                <a:gd name="T13" fmla="*/ 47 h 127"/>
                <a:gd name="T14" fmla="*/ 0 w 174"/>
                <a:gd name="T15" fmla="*/ 67 h 127"/>
                <a:gd name="T16" fmla="*/ 0 w 174"/>
                <a:gd name="T17" fmla="*/ 89 h 127"/>
                <a:gd name="T18" fmla="*/ 2 w 174"/>
                <a:gd name="T19" fmla="*/ 90 h 127"/>
                <a:gd name="T20" fmla="*/ 7 w 174"/>
                <a:gd name="T21" fmla="*/ 95 h 127"/>
                <a:gd name="T22" fmla="*/ 17 w 174"/>
                <a:gd name="T23" fmla="*/ 102 h 127"/>
                <a:gd name="T24" fmla="*/ 31 w 174"/>
                <a:gd name="T25" fmla="*/ 109 h 127"/>
                <a:gd name="T26" fmla="*/ 52 w 174"/>
                <a:gd name="T27" fmla="*/ 115 h 127"/>
                <a:gd name="T28" fmla="*/ 81 w 174"/>
                <a:gd name="T29" fmla="*/ 122 h 127"/>
                <a:gd name="T30" fmla="*/ 117 w 174"/>
                <a:gd name="T31" fmla="*/ 126 h 127"/>
                <a:gd name="T32" fmla="*/ 163 w 174"/>
                <a:gd name="T33" fmla="*/ 127 h 127"/>
                <a:gd name="T34" fmla="*/ 164 w 174"/>
                <a:gd name="T35" fmla="*/ 123 h 127"/>
                <a:gd name="T36" fmla="*/ 169 w 174"/>
                <a:gd name="T37" fmla="*/ 115 h 127"/>
                <a:gd name="T38" fmla="*/ 172 w 174"/>
                <a:gd name="T39" fmla="*/ 102 h 127"/>
                <a:gd name="T40" fmla="*/ 174 w 174"/>
                <a:gd name="T41" fmla="*/ 84 h 127"/>
                <a:gd name="T42" fmla="*/ 172 w 174"/>
                <a:gd name="T43" fmla="*/ 65 h 127"/>
                <a:gd name="T44" fmla="*/ 165 w 174"/>
                <a:gd name="T45" fmla="*/ 44 h 127"/>
                <a:gd name="T46" fmla="*/ 149 w 174"/>
                <a:gd name="T47" fmla="*/ 22 h 127"/>
                <a:gd name="T48" fmla="*/ 124 w 174"/>
                <a:gd name="T4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7">
                  <a:moveTo>
                    <a:pt x="124" y="0"/>
                  </a:moveTo>
                  <a:lnTo>
                    <a:pt x="118" y="1"/>
                  </a:lnTo>
                  <a:lnTo>
                    <a:pt x="102" y="5"/>
                  </a:lnTo>
                  <a:lnTo>
                    <a:pt x="80" y="12"/>
                  </a:lnTo>
                  <a:lnTo>
                    <a:pt x="55" y="20"/>
                  </a:lnTo>
                  <a:lnTo>
                    <a:pt x="30" y="32"/>
                  </a:lnTo>
                  <a:lnTo>
                    <a:pt x="12" y="47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90"/>
                  </a:lnTo>
                  <a:lnTo>
                    <a:pt x="7" y="95"/>
                  </a:lnTo>
                  <a:lnTo>
                    <a:pt x="17" y="102"/>
                  </a:lnTo>
                  <a:lnTo>
                    <a:pt x="31" y="109"/>
                  </a:lnTo>
                  <a:lnTo>
                    <a:pt x="52" y="115"/>
                  </a:lnTo>
                  <a:lnTo>
                    <a:pt x="81" y="122"/>
                  </a:lnTo>
                  <a:lnTo>
                    <a:pt x="117" y="126"/>
                  </a:lnTo>
                  <a:lnTo>
                    <a:pt x="163" y="127"/>
                  </a:lnTo>
                  <a:lnTo>
                    <a:pt x="164" y="123"/>
                  </a:lnTo>
                  <a:lnTo>
                    <a:pt x="169" y="115"/>
                  </a:lnTo>
                  <a:lnTo>
                    <a:pt x="172" y="102"/>
                  </a:lnTo>
                  <a:lnTo>
                    <a:pt x="174" y="84"/>
                  </a:lnTo>
                  <a:lnTo>
                    <a:pt x="172" y="65"/>
                  </a:lnTo>
                  <a:lnTo>
                    <a:pt x="165" y="44"/>
                  </a:lnTo>
                  <a:lnTo>
                    <a:pt x="149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2180" y="1858"/>
              <a:ext cx="64" cy="37"/>
            </a:xfrm>
            <a:custGeom>
              <a:avLst/>
              <a:gdLst>
                <a:gd name="T0" fmla="*/ 0 w 96"/>
                <a:gd name="T1" fmla="*/ 53 h 53"/>
                <a:gd name="T2" fmla="*/ 2 w 96"/>
                <a:gd name="T3" fmla="*/ 51 h 53"/>
                <a:gd name="T4" fmla="*/ 5 w 96"/>
                <a:gd name="T5" fmla="*/ 45 h 53"/>
                <a:gd name="T6" fmla="*/ 11 w 96"/>
                <a:gd name="T7" fmla="*/ 37 h 53"/>
                <a:gd name="T8" fmla="*/ 19 w 96"/>
                <a:gd name="T9" fmla="*/ 27 h 53"/>
                <a:gd name="T10" fmla="*/ 32 w 96"/>
                <a:gd name="T11" fmla="*/ 17 h 53"/>
                <a:gd name="T12" fmla="*/ 49 w 96"/>
                <a:gd name="T13" fmla="*/ 9 h 53"/>
                <a:gd name="T14" fmla="*/ 70 w 96"/>
                <a:gd name="T15" fmla="*/ 2 h 53"/>
                <a:gd name="T16" fmla="*/ 96 w 96"/>
                <a:gd name="T17" fmla="*/ 0 h 53"/>
                <a:gd name="T18" fmla="*/ 0 w 9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3">
                  <a:moveTo>
                    <a:pt x="0" y="53"/>
                  </a:moveTo>
                  <a:lnTo>
                    <a:pt x="2" y="51"/>
                  </a:lnTo>
                  <a:lnTo>
                    <a:pt x="5" y="45"/>
                  </a:lnTo>
                  <a:lnTo>
                    <a:pt x="11" y="37"/>
                  </a:lnTo>
                  <a:lnTo>
                    <a:pt x="19" y="27"/>
                  </a:lnTo>
                  <a:lnTo>
                    <a:pt x="32" y="17"/>
                  </a:lnTo>
                  <a:lnTo>
                    <a:pt x="49" y="9"/>
                  </a:lnTo>
                  <a:lnTo>
                    <a:pt x="70" y="2"/>
                  </a:lnTo>
                  <a:lnTo>
                    <a:pt x="96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2136" y="1770"/>
              <a:ext cx="108" cy="24"/>
            </a:xfrm>
            <a:custGeom>
              <a:avLst/>
              <a:gdLst>
                <a:gd name="T0" fmla="*/ 0 w 160"/>
                <a:gd name="T1" fmla="*/ 0 h 35"/>
                <a:gd name="T2" fmla="*/ 2 w 160"/>
                <a:gd name="T3" fmla="*/ 4 h 35"/>
                <a:gd name="T4" fmla="*/ 10 w 160"/>
                <a:gd name="T5" fmla="*/ 10 h 35"/>
                <a:gd name="T6" fmla="*/ 24 w 160"/>
                <a:gd name="T7" fmla="*/ 20 h 35"/>
                <a:gd name="T8" fmla="*/ 41 w 160"/>
                <a:gd name="T9" fmla="*/ 29 h 35"/>
                <a:gd name="T10" fmla="*/ 64 w 160"/>
                <a:gd name="T11" fmla="*/ 35 h 35"/>
                <a:gd name="T12" fmla="*/ 92 w 160"/>
                <a:gd name="T13" fmla="*/ 35 h 35"/>
                <a:gd name="T14" fmla="*/ 123 w 160"/>
                <a:gd name="T15" fmla="*/ 27 h 35"/>
                <a:gd name="T16" fmla="*/ 160 w 160"/>
                <a:gd name="T17" fmla="*/ 7 h 35"/>
                <a:gd name="T18" fmla="*/ 0 w 16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5">
                  <a:moveTo>
                    <a:pt x="0" y="0"/>
                  </a:moveTo>
                  <a:lnTo>
                    <a:pt x="2" y="4"/>
                  </a:lnTo>
                  <a:lnTo>
                    <a:pt x="10" y="10"/>
                  </a:lnTo>
                  <a:lnTo>
                    <a:pt x="24" y="20"/>
                  </a:lnTo>
                  <a:lnTo>
                    <a:pt x="41" y="29"/>
                  </a:lnTo>
                  <a:lnTo>
                    <a:pt x="64" y="35"/>
                  </a:lnTo>
                  <a:lnTo>
                    <a:pt x="92" y="35"/>
                  </a:lnTo>
                  <a:lnTo>
                    <a:pt x="123" y="27"/>
                  </a:lnTo>
                  <a:lnTo>
                    <a:pt x="16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3018" y="1207"/>
              <a:ext cx="68" cy="121"/>
            </a:xfrm>
            <a:custGeom>
              <a:avLst/>
              <a:gdLst>
                <a:gd name="T0" fmla="*/ 0 w 102"/>
                <a:gd name="T1" fmla="*/ 163 h 169"/>
                <a:gd name="T2" fmla="*/ 79 w 102"/>
                <a:gd name="T3" fmla="*/ 169 h 169"/>
                <a:gd name="T4" fmla="*/ 102 w 102"/>
                <a:gd name="T5" fmla="*/ 0 h 169"/>
                <a:gd name="T6" fmla="*/ 0 w 102"/>
                <a:gd name="T7" fmla="*/ 16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69">
                  <a:moveTo>
                    <a:pt x="0" y="163"/>
                  </a:moveTo>
                  <a:lnTo>
                    <a:pt x="79" y="169"/>
                  </a:lnTo>
                  <a:lnTo>
                    <a:pt x="102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3173" y="2175"/>
              <a:ext cx="346" cy="80"/>
            </a:xfrm>
            <a:custGeom>
              <a:avLst/>
              <a:gdLst>
                <a:gd name="T0" fmla="*/ 518 w 519"/>
                <a:gd name="T1" fmla="*/ 35 h 110"/>
                <a:gd name="T2" fmla="*/ 507 w 519"/>
                <a:gd name="T3" fmla="*/ 40 h 110"/>
                <a:gd name="T4" fmla="*/ 487 w 519"/>
                <a:gd name="T5" fmla="*/ 48 h 110"/>
                <a:gd name="T6" fmla="*/ 458 w 519"/>
                <a:gd name="T7" fmla="*/ 55 h 110"/>
                <a:gd name="T8" fmla="*/ 421 w 519"/>
                <a:gd name="T9" fmla="*/ 58 h 110"/>
                <a:gd name="T10" fmla="*/ 377 w 519"/>
                <a:gd name="T11" fmla="*/ 56 h 110"/>
                <a:gd name="T12" fmla="*/ 326 w 519"/>
                <a:gd name="T13" fmla="*/ 43 h 110"/>
                <a:gd name="T14" fmla="*/ 271 w 519"/>
                <a:gd name="T15" fmla="*/ 18 h 110"/>
                <a:gd name="T16" fmla="*/ 241 w 519"/>
                <a:gd name="T17" fmla="*/ 1 h 110"/>
                <a:gd name="T18" fmla="*/ 230 w 519"/>
                <a:gd name="T19" fmla="*/ 11 h 110"/>
                <a:gd name="T20" fmla="*/ 199 w 519"/>
                <a:gd name="T21" fmla="*/ 23 h 110"/>
                <a:gd name="T22" fmla="*/ 140 w 519"/>
                <a:gd name="T23" fmla="*/ 27 h 110"/>
                <a:gd name="T24" fmla="*/ 101 w 519"/>
                <a:gd name="T25" fmla="*/ 25 h 110"/>
                <a:gd name="T26" fmla="*/ 120 w 519"/>
                <a:gd name="T27" fmla="*/ 35 h 110"/>
                <a:gd name="T28" fmla="*/ 162 w 519"/>
                <a:gd name="T29" fmla="*/ 47 h 110"/>
                <a:gd name="T30" fmla="*/ 227 w 519"/>
                <a:gd name="T31" fmla="*/ 53 h 110"/>
                <a:gd name="T32" fmla="*/ 269 w 519"/>
                <a:gd name="T33" fmla="*/ 50 h 110"/>
                <a:gd name="T34" fmla="*/ 268 w 519"/>
                <a:gd name="T35" fmla="*/ 54 h 110"/>
                <a:gd name="T36" fmla="*/ 263 w 519"/>
                <a:gd name="T37" fmla="*/ 60 h 110"/>
                <a:gd name="T38" fmla="*/ 250 w 519"/>
                <a:gd name="T39" fmla="*/ 65 h 110"/>
                <a:gd name="T40" fmla="*/ 226 w 519"/>
                <a:gd name="T41" fmla="*/ 71 h 110"/>
                <a:gd name="T42" fmla="*/ 187 w 519"/>
                <a:gd name="T43" fmla="*/ 76 h 110"/>
                <a:gd name="T44" fmla="*/ 129 w 519"/>
                <a:gd name="T45" fmla="*/ 77 h 110"/>
                <a:gd name="T46" fmla="*/ 50 w 519"/>
                <a:gd name="T47" fmla="*/ 73 h 110"/>
                <a:gd name="T48" fmla="*/ 5 w 519"/>
                <a:gd name="T49" fmla="*/ 71 h 110"/>
                <a:gd name="T50" fmla="*/ 38 w 519"/>
                <a:gd name="T51" fmla="*/ 79 h 110"/>
                <a:gd name="T52" fmla="*/ 96 w 519"/>
                <a:gd name="T53" fmla="*/ 92 h 110"/>
                <a:gd name="T54" fmla="*/ 172 w 519"/>
                <a:gd name="T55" fmla="*/ 103 h 110"/>
                <a:gd name="T56" fmla="*/ 257 w 519"/>
                <a:gd name="T57" fmla="*/ 110 h 110"/>
                <a:gd name="T58" fmla="*/ 345 w 519"/>
                <a:gd name="T59" fmla="*/ 108 h 110"/>
                <a:gd name="T60" fmla="*/ 426 w 519"/>
                <a:gd name="T61" fmla="*/ 92 h 110"/>
                <a:gd name="T62" fmla="*/ 493 w 519"/>
                <a:gd name="T6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9" h="110">
                  <a:moveTo>
                    <a:pt x="519" y="34"/>
                  </a:moveTo>
                  <a:lnTo>
                    <a:pt x="518" y="35"/>
                  </a:lnTo>
                  <a:lnTo>
                    <a:pt x="513" y="38"/>
                  </a:lnTo>
                  <a:lnTo>
                    <a:pt x="507" y="40"/>
                  </a:lnTo>
                  <a:lnTo>
                    <a:pt x="498" y="45"/>
                  </a:lnTo>
                  <a:lnTo>
                    <a:pt x="487" y="48"/>
                  </a:lnTo>
                  <a:lnTo>
                    <a:pt x="473" y="52"/>
                  </a:lnTo>
                  <a:lnTo>
                    <a:pt x="458" y="55"/>
                  </a:lnTo>
                  <a:lnTo>
                    <a:pt x="441" y="57"/>
                  </a:lnTo>
                  <a:lnTo>
                    <a:pt x="421" y="58"/>
                  </a:lnTo>
                  <a:lnTo>
                    <a:pt x="400" y="58"/>
                  </a:lnTo>
                  <a:lnTo>
                    <a:pt x="377" y="56"/>
                  </a:lnTo>
                  <a:lnTo>
                    <a:pt x="353" y="50"/>
                  </a:lnTo>
                  <a:lnTo>
                    <a:pt x="326" y="43"/>
                  </a:lnTo>
                  <a:lnTo>
                    <a:pt x="300" y="32"/>
                  </a:lnTo>
                  <a:lnTo>
                    <a:pt x="271" y="18"/>
                  </a:lnTo>
                  <a:lnTo>
                    <a:pt x="242" y="0"/>
                  </a:lnTo>
                  <a:lnTo>
                    <a:pt x="241" y="1"/>
                  </a:lnTo>
                  <a:lnTo>
                    <a:pt x="238" y="5"/>
                  </a:lnTo>
                  <a:lnTo>
                    <a:pt x="230" y="11"/>
                  </a:lnTo>
                  <a:lnTo>
                    <a:pt x="217" y="17"/>
                  </a:lnTo>
                  <a:lnTo>
                    <a:pt x="199" y="23"/>
                  </a:lnTo>
                  <a:lnTo>
                    <a:pt x="173" y="26"/>
                  </a:lnTo>
                  <a:lnTo>
                    <a:pt x="140" y="27"/>
                  </a:lnTo>
                  <a:lnTo>
                    <a:pt x="98" y="24"/>
                  </a:lnTo>
                  <a:lnTo>
                    <a:pt x="101" y="25"/>
                  </a:lnTo>
                  <a:lnTo>
                    <a:pt x="109" y="30"/>
                  </a:lnTo>
                  <a:lnTo>
                    <a:pt x="120" y="35"/>
                  </a:lnTo>
                  <a:lnTo>
                    <a:pt x="139" y="41"/>
                  </a:lnTo>
                  <a:lnTo>
                    <a:pt x="162" y="47"/>
                  </a:lnTo>
                  <a:lnTo>
                    <a:pt x="192" y="50"/>
                  </a:lnTo>
                  <a:lnTo>
                    <a:pt x="227" y="53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68" y="54"/>
                  </a:lnTo>
                  <a:lnTo>
                    <a:pt x="267" y="56"/>
                  </a:lnTo>
                  <a:lnTo>
                    <a:pt x="263" y="60"/>
                  </a:lnTo>
                  <a:lnTo>
                    <a:pt x="259" y="63"/>
                  </a:lnTo>
                  <a:lnTo>
                    <a:pt x="250" y="65"/>
                  </a:lnTo>
                  <a:lnTo>
                    <a:pt x="240" y="69"/>
                  </a:lnTo>
                  <a:lnTo>
                    <a:pt x="226" y="71"/>
                  </a:lnTo>
                  <a:lnTo>
                    <a:pt x="209" y="73"/>
                  </a:lnTo>
                  <a:lnTo>
                    <a:pt x="187" y="76"/>
                  </a:lnTo>
                  <a:lnTo>
                    <a:pt x="161" y="77"/>
                  </a:lnTo>
                  <a:lnTo>
                    <a:pt x="129" y="77"/>
                  </a:lnTo>
                  <a:lnTo>
                    <a:pt x="93" y="76"/>
                  </a:lnTo>
                  <a:lnTo>
                    <a:pt x="50" y="73"/>
                  </a:lnTo>
                  <a:lnTo>
                    <a:pt x="0" y="70"/>
                  </a:lnTo>
                  <a:lnTo>
                    <a:pt x="5" y="71"/>
                  </a:lnTo>
                  <a:lnTo>
                    <a:pt x="18" y="75"/>
                  </a:lnTo>
                  <a:lnTo>
                    <a:pt x="38" y="79"/>
                  </a:lnTo>
                  <a:lnTo>
                    <a:pt x="65" y="85"/>
                  </a:lnTo>
                  <a:lnTo>
                    <a:pt x="96" y="92"/>
                  </a:lnTo>
                  <a:lnTo>
                    <a:pt x="133" y="98"/>
                  </a:lnTo>
                  <a:lnTo>
                    <a:pt x="172" y="103"/>
                  </a:lnTo>
                  <a:lnTo>
                    <a:pt x="215" y="107"/>
                  </a:lnTo>
                  <a:lnTo>
                    <a:pt x="257" y="110"/>
                  </a:lnTo>
                  <a:lnTo>
                    <a:pt x="301" y="110"/>
                  </a:lnTo>
                  <a:lnTo>
                    <a:pt x="345" y="108"/>
                  </a:lnTo>
                  <a:lnTo>
                    <a:pt x="386" y="102"/>
                  </a:lnTo>
                  <a:lnTo>
                    <a:pt x="426" y="92"/>
                  </a:lnTo>
                  <a:lnTo>
                    <a:pt x="462" y="78"/>
                  </a:lnTo>
                  <a:lnTo>
                    <a:pt x="493" y="58"/>
                  </a:lnTo>
                  <a:lnTo>
                    <a:pt x="5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3084" y="2022"/>
              <a:ext cx="24" cy="67"/>
            </a:xfrm>
            <a:custGeom>
              <a:avLst/>
              <a:gdLst>
                <a:gd name="T0" fmla="*/ 35 w 35"/>
                <a:gd name="T1" fmla="*/ 0 h 95"/>
                <a:gd name="T2" fmla="*/ 33 w 35"/>
                <a:gd name="T3" fmla="*/ 0 h 95"/>
                <a:gd name="T4" fmla="*/ 25 w 35"/>
                <a:gd name="T5" fmla="*/ 2 h 95"/>
                <a:gd name="T6" fmla="*/ 17 w 35"/>
                <a:gd name="T7" fmla="*/ 6 h 95"/>
                <a:gd name="T8" fmla="*/ 8 w 35"/>
                <a:gd name="T9" fmla="*/ 13 h 95"/>
                <a:gd name="T10" fmla="*/ 2 w 35"/>
                <a:gd name="T11" fmla="*/ 23 h 95"/>
                <a:gd name="T12" fmla="*/ 0 w 35"/>
                <a:gd name="T13" fmla="*/ 41 h 95"/>
                <a:gd name="T14" fmla="*/ 5 w 35"/>
                <a:gd name="T15" fmla="*/ 64 h 95"/>
                <a:gd name="T16" fmla="*/ 19 w 35"/>
                <a:gd name="T17" fmla="*/ 95 h 95"/>
                <a:gd name="T18" fmla="*/ 35 w 35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5">
                  <a:moveTo>
                    <a:pt x="35" y="0"/>
                  </a:moveTo>
                  <a:lnTo>
                    <a:pt x="33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3"/>
                  </a:lnTo>
                  <a:lnTo>
                    <a:pt x="2" y="23"/>
                  </a:lnTo>
                  <a:lnTo>
                    <a:pt x="0" y="41"/>
                  </a:lnTo>
                  <a:lnTo>
                    <a:pt x="5" y="64"/>
                  </a:lnTo>
                  <a:lnTo>
                    <a:pt x="19" y="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3126" y="1440"/>
              <a:ext cx="122" cy="274"/>
            </a:xfrm>
            <a:custGeom>
              <a:avLst/>
              <a:gdLst>
                <a:gd name="T0" fmla="*/ 181 w 181"/>
                <a:gd name="T1" fmla="*/ 0 h 382"/>
                <a:gd name="T2" fmla="*/ 175 w 181"/>
                <a:gd name="T3" fmla="*/ 7 h 382"/>
                <a:gd name="T4" fmla="*/ 159 w 181"/>
                <a:gd name="T5" fmla="*/ 29 h 382"/>
                <a:gd name="T6" fmla="*/ 135 w 181"/>
                <a:gd name="T7" fmla="*/ 63 h 382"/>
                <a:gd name="T8" fmla="*/ 107 w 181"/>
                <a:gd name="T9" fmla="*/ 109 h 382"/>
                <a:gd name="T10" fmla="*/ 76 w 181"/>
                <a:gd name="T11" fmla="*/ 164 h 382"/>
                <a:gd name="T12" fmla="*/ 47 w 181"/>
                <a:gd name="T13" fmla="*/ 230 h 382"/>
                <a:gd name="T14" fmla="*/ 21 w 181"/>
                <a:gd name="T15" fmla="*/ 302 h 382"/>
                <a:gd name="T16" fmla="*/ 0 w 181"/>
                <a:gd name="T17" fmla="*/ 382 h 382"/>
                <a:gd name="T18" fmla="*/ 0 w 181"/>
                <a:gd name="T19" fmla="*/ 380 h 382"/>
                <a:gd name="T20" fmla="*/ 0 w 181"/>
                <a:gd name="T21" fmla="*/ 373 h 382"/>
                <a:gd name="T22" fmla="*/ 0 w 181"/>
                <a:gd name="T23" fmla="*/ 362 h 382"/>
                <a:gd name="T24" fmla="*/ 0 w 181"/>
                <a:gd name="T25" fmla="*/ 347 h 382"/>
                <a:gd name="T26" fmla="*/ 3 w 181"/>
                <a:gd name="T27" fmla="*/ 330 h 382"/>
                <a:gd name="T28" fmla="*/ 5 w 181"/>
                <a:gd name="T29" fmla="*/ 309 h 382"/>
                <a:gd name="T30" fmla="*/ 9 w 181"/>
                <a:gd name="T31" fmla="*/ 285 h 382"/>
                <a:gd name="T32" fmla="*/ 16 w 181"/>
                <a:gd name="T33" fmla="*/ 259 h 382"/>
                <a:gd name="T34" fmla="*/ 26 w 181"/>
                <a:gd name="T35" fmla="*/ 231 h 382"/>
                <a:gd name="T36" fmla="*/ 37 w 181"/>
                <a:gd name="T37" fmla="*/ 201 h 382"/>
                <a:gd name="T38" fmla="*/ 51 w 181"/>
                <a:gd name="T39" fmla="*/ 169 h 382"/>
                <a:gd name="T40" fmla="*/ 69 w 181"/>
                <a:gd name="T41" fmla="*/ 136 h 382"/>
                <a:gd name="T42" fmla="*/ 91 w 181"/>
                <a:gd name="T43" fmla="*/ 103 h 382"/>
                <a:gd name="T44" fmla="*/ 117 w 181"/>
                <a:gd name="T45" fmla="*/ 68 h 382"/>
                <a:gd name="T46" fmla="*/ 147 w 181"/>
                <a:gd name="T47" fmla="*/ 35 h 382"/>
                <a:gd name="T48" fmla="*/ 181 w 181"/>
                <a:gd name="T4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382">
                  <a:moveTo>
                    <a:pt x="181" y="0"/>
                  </a:moveTo>
                  <a:lnTo>
                    <a:pt x="175" y="7"/>
                  </a:lnTo>
                  <a:lnTo>
                    <a:pt x="159" y="29"/>
                  </a:lnTo>
                  <a:lnTo>
                    <a:pt x="135" y="63"/>
                  </a:lnTo>
                  <a:lnTo>
                    <a:pt x="107" y="109"/>
                  </a:lnTo>
                  <a:lnTo>
                    <a:pt x="76" y="164"/>
                  </a:lnTo>
                  <a:lnTo>
                    <a:pt x="47" y="230"/>
                  </a:lnTo>
                  <a:lnTo>
                    <a:pt x="21" y="302"/>
                  </a:lnTo>
                  <a:lnTo>
                    <a:pt x="0" y="382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3" y="330"/>
                  </a:lnTo>
                  <a:lnTo>
                    <a:pt x="5" y="309"/>
                  </a:lnTo>
                  <a:lnTo>
                    <a:pt x="9" y="285"/>
                  </a:lnTo>
                  <a:lnTo>
                    <a:pt x="16" y="259"/>
                  </a:lnTo>
                  <a:lnTo>
                    <a:pt x="26" y="231"/>
                  </a:lnTo>
                  <a:lnTo>
                    <a:pt x="37" y="201"/>
                  </a:lnTo>
                  <a:lnTo>
                    <a:pt x="51" y="169"/>
                  </a:lnTo>
                  <a:lnTo>
                    <a:pt x="69" y="136"/>
                  </a:lnTo>
                  <a:lnTo>
                    <a:pt x="91" y="103"/>
                  </a:lnTo>
                  <a:lnTo>
                    <a:pt x="117" y="68"/>
                  </a:lnTo>
                  <a:lnTo>
                    <a:pt x="147" y="3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1"/>
            <p:cNvSpPr>
              <a:spLocks/>
            </p:cNvSpPr>
            <p:nvPr/>
          </p:nvSpPr>
          <p:spPr bwMode="auto">
            <a:xfrm>
              <a:off x="2373" y="1762"/>
              <a:ext cx="351" cy="28"/>
            </a:xfrm>
            <a:custGeom>
              <a:avLst/>
              <a:gdLst>
                <a:gd name="T0" fmla="*/ 0 w 525"/>
                <a:gd name="T1" fmla="*/ 37 h 37"/>
                <a:gd name="T2" fmla="*/ 3 w 525"/>
                <a:gd name="T3" fmla="*/ 37 h 37"/>
                <a:gd name="T4" fmla="*/ 12 w 525"/>
                <a:gd name="T5" fmla="*/ 36 h 37"/>
                <a:gd name="T6" fmla="*/ 28 w 525"/>
                <a:gd name="T7" fmla="*/ 33 h 37"/>
                <a:gd name="T8" fmla="*/ 49 w 525"/>
                <a:gd name="T9" fmla="*/ 32 h 37"/>
                <a:gd name="T10" fmla="*/ 74 w 525"/>
                <a:gd name="T11" fmla="*/ 30 h 37"/>
                <a:gd name="T12" fmla="*/ 104 w 525"/>
                <a:gd name="T13" fmla="*/ 26 h 37"/>
                <a:gd name="T14" fmla="*/ 138 w 525"/>
                <a:gd name="T15" fmla="*/ 24 h 37"/>
                <a:gd name="T16" fmla="*/ 175 w 525"/>
                <a:gd name="T17" fmla="*/ 22 h 37"/>
                <a:gd name="T18" fmla="*/ 215 w 525"/>
                <a:gd name="T19" fmla="*/ 19 h 37"/>
                <a:gd name="T20" fmla="*/ 256 w 525"/>
                <a:gd name="T21" fmla="*/ 17 h 37"/>
                <a:gd name="T22" fmla="*/ 300 w 525"/>
                <a:gd name="T23" fmla="*/ 16 h 37"/>
                <a:gd name="T24" fmla="*/ 345 w 525"/>
                <a:gd name="T25" fmla="*/ 15 h 37"/>
                <a:gd name="T26" fmla="*/ 390 w 525"/>
                <a:gd name="T27" fmla="*/ 14 h 37"/>
                <a:gd name="T28" fmla="*/ 435 w 525"/>
                <a:gd name="T29" fmla="*/ 14 h 37"/>
                <a:gd name="T30" fmla="*/ 481 w 525"/>
                <a:gd name="T31" fmla="*/ 15 h 37"/>
                <a:gd name="T32" fmla="*/ 525 w 525"/>
                <a:gd name="T33" fmla="*/ 17 h 37"/>
                <a:gd name="T34" fmla="*/ 521 w 525"/>
                <a:gd name="T35" fmla="*/ 17 h 37"/>
                <a:gd name="T36" fmla="*/ 512 w 525"/>
                <a:gd name="T37" fmla="*/ 15 h 37"/>
                <a:gd name="T38" fmla="*/ 496 w 525"/>
                <a:gd name="T39" fmla="*/ 13 h 37"/>
                <a:gd name="T40" fmla="*/ 475 w 525"/>
                <a:gd name="T41" fmla="*/ 10 h 37"/>
                <a:gd name="T42" fmla="*/ 450 w 525"/>
                <a:gd name="T43" fmla="*/ 8 h 37"/>
                <a:gd name="T44" fmla="*/ 419 w 525"/>
                <a:gd name="T45" fmla="*/ 6 h 37"/>
                <a:gd name="T46" fmla="*/ 385 w 525"/>
                <a:gd name="T47" fmla="*/ 3 h 37"/>
                <a:gd name="T48" fmla="*/ 349 w 525"/>
                <a:gd name="T49" fmla="*/ 1 h 37"/>
                <a:gd name="T50" fmla="*/ 309 w 525"/>
                <a:gd name="T51" fmla="*/ 0 h 37"/>
                <a:gd name="T52" fmla="*/ 267 w 525"/>
                <a:gd name="T53" fmla="*/ 0 h 37"/>
                <a:gd name="T54" fmla="*/ 223 w 525"/>
                <a:gd name="T55" fmla="*/ 1 h 37"/>
                <a:gd name="T56" fmla="*/ 179 w 525"/>
                <a:gd name="T57" fmla="*/ 4 h 37"/>
                <a:gd name="T58" fmla="*/ 133 w 525"/>
                <a:gd name="T59" fmla="*/ 9 h 37"/>
                <a:gd name="T60" fmla="*/ 88 w 525"/>
                <a:gd name="T61" fmla="*/ 16 h 37"/>
                <a:gd name="T62" fmla="*/ 43 w 525"/>
                <a:gd name="T63" fmla="*/ 25 h 37"/>
                <a:gd name="T64" fmla="*/ 0 w 525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5" h="37">
                  <a:moveTo>
                    <a:pt x="0" y="37"/>
                  </a:moveTo>
                  <a:lnTo>
                    <a:pt x="3" y="37"/>
                  </a:lnTo>
                  <a:lnTo>
                    <a:pt x="12" y="36"/>
                  </a:lnTo>
                  <a:lnTo>
                    <a:pt x="28" y="33"/>
                  </a:lnTo>
                  <a:lnTo>
                    <a:pt x="49" y="32"/>
                  </a:lnTo>
                  <a:lnTo>
                    <a:pt x="74" y="30"/>
                  </a:lnTo>
                  <a:lnTo>
                    <a:pt x="104" y="26"/>
                  </a:lnTo>
                  <a:lnTo>
                    <a:pt x="138" y="24"/>
                  </a:lnTo>
                  <a:lnTo>
                    <a:pt x="175" y="22"/>
                  </a:lnTo>
                  <a:lnTo>
                    <a:pt x="215" y="19"/>
                  </a:lnTo>
                  <a:lnTo>
                    <a:pt x="256" y="17"/>
                  </a:lnTo>
                  <a:lnTo>
                    <a:pt x="300" y="16"/>
                  </a:lnTo>
                  <a:lnTo>
                    <a:pt x="345" y="15"/>
                  </a:lnTo>
                  <a:lnTo>
                    <a:pt x="390" y="14"/>
                  </a:lnTo>
                  <a:lnTo>
                    <a:pt x="435" y="14"/>
                  </a:lnTo>
                  <a:lnTo>
                    <a:pt x="481" y="15"/>
                  </a:lnTo>
                  <a:lnTo>
                    <a:pt x="525" y="17"/>
                  </a:lnTo>
                  <a:lnTo>
                    <a:pt x="521" y="17"/>
                  </a:lnTo>
                  <a:lnTo>
                    <a:pt x="512" y="15"/>
                  </a:lnTo>
                  <a:lnTo>
                    <a:pt x="496" y="13"/>
                  </a:lnTo>
                  <a:lnTo>
                    <a:pt x="475" y="10"/>
                  </a:lnTo>
                  <a:lnTo>
                    <a:pt x="450" y="8"/>
                  </a:lnTo>
                  <a:lnTo>
                    <a:pt x="419" y="6"/>
                  </a:lnTo>
                  <a:lnTo>
                    <a:pt x="385" y="3"/>
                  </a:lnTo>
                  <a:lnTo>
                    <a:pt x="349" y="1"/>
                  </a:lnTo>
                  <a:lnTo>
                    <a:pt x="309" y="0"/>
                  </a:lnTo>
                  <a:lnTo>
                    <a:pt x="267" y="0"/>
                  </a:lnTo>
                  <a:lnTo>
                    <a:pt x="223" y="1"/>
                  </a:lnTo>
                  <a:lnTo>
                    <a:pt x="179" y="4"/>
                  </a:lnTo>
                  <a:lnTo>
                    <a:pt x="133" y="9"/>
                  </a:lnTo>
                  <a:lnTo>
                    <a:pt x="88" y="16"/>
                  </a:lnTo>
                  <a:lnTo>
                    <a:pt x="43" y="2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2"/>
            <p:cNvSpPr>
              <a:spLocks/>
            </p:cNvSpPr>
            <p:nvPr/>
          </p:nvSpPr>
          <p:spPr bwMode="auto">
            <a:xfrm>
              <a:off x="2657" y="1559"/>
              <a:ext cx="171" cy="82"/>
            </a:xfrm>
            <a:custGeom>
              <a:avLst/>
              <a:gdLst>
                <a:gd name="T0" fmla="*/ 145 w 255"/>
                <a:gd name="T1" fmla="*/ 112 h 112"/>
                <a:gd name="T2" fmla="*/ 170 w 255"/>
                <a:gd name="T3" fmla="*/ 112 h 112"/>
                <a:gd name="T4" fmla="*/ 192 w 255"/>
                <a:gd name="T5" fmla="*/ 110 h 112"/>
                <a:gd name="T6" fmla="*/ 213 w 255"/>
                <a:gd name="T7" fmla="*/ 105 h 112"/>
                <a:gd name="T8" fmla="*/ 229 w 255"/>
                <a:gd name="T9" fmla="*/ 99 h 112"/>
                <a:gd name="T10" fmla="*/ 242 w 255"/>
                <a:gd name="T11" fmla="*/ 91 h 112"/>
                <a:gd name="T12" fmla="*/ 251 w 255"/>
                <a:gd name="T13" fmla="*/ 83 h 112"/>
                <a:gd name="T14" fmla="*/ 255 w 255"/>
                <a:gd name="T15" fmla="*/ 73 h 112"/>
                <a:gd name="T16" fmla="*/ 254 w 255"/>
                <a:gd name="T17" fmla="*/ 61 h 112"/>
                <a:gd name="T18" fmla="*/ 249 w 255"/>
                <a:gd name="T19" fmla="*/ 50 h 112"/>
                <a:gd name="T20" fmla="*/ 237 w 255"/>
                <a:gd name="T21" fmla="*/ 39 h 112"/>
                <a:gd name="T22" fmla="*/ 223 w 255"/>
                <a:gd name="T23" fmla="*/ 29 h 112"/>
                <a:gd name="T24" fmla="*/ 205 w 255"/>
                <a:gd name="T25" fmla="*/ 20 h 112"/>
                <a:gd name="T26" fmla="*/ 184 w 255"/>
                <a:gd name="T27" fmla="*/ 13 h 112"/>
                <a:gd name="T28" fmla="*/ 161 w 255"/>
                <a:gd name="T29" fmla="*/ 7 h 112"/>
                <a:gd name="T30" fmla="*/ 137 w 255"/>
                <a:gd name="T31" fmla="*/ 3 h 112"/>
                <a:gd name="T32" fmla="*/ 110 w 255"/>
                <a:gd name="T33" fmla="*/ 0 h 112"/>
                <a:gd name="T34" fmla="*/ 85 w 255"/>
                <a:gd name="T35" fmla="*/ 0 h 112"/>
                <a:gd name="T36" fmla="*/ 63 w 255"/>
                <a:gd name="T37" fmla="*/ 3 h 112"/>
                <a:gd name="T38" fmla="*/ 42 w 255"/>
                <a:gd name="T39" fmla="*/ 7 h 112"/>
                <a:gd name="T40" fmla="*/ 26 w 255"/>
                <a:gd name="T41" fmla="*/ 13 h 112"/>
                <a:gd name="T42" fmla="*/ 14 w 255"/>
                <a:gd name="T43" fmla="*/ 21 h 112"/>
                <a:gd name="T44" fmla="*/ 4 w 255"/>
                <a:gd name="T45" fmla="*/ 29 h 112"/>
                <a:gd name="T46" fmla="*/ 0 w 255"/>
                <a:gd name="T47" fmla="*/ 39 h 112"/>
                <a:gd name="T48" fmla="*/ 1 w 255"/>
                <a:gd name="T49" fmla="*/ 51 h 112"/>
                <a:gd name="T50" fmla="*/ 7 w 255"/>
                <a:gd name="T51" fmla="*/ 63 h 112"/>
                <a:gd name="T52" fmla="*/ 17 w 255"/>
                <a:gd name="T53" fmla="*/ 73 h 112"/>
                <a:gd name="T54" fmla="*/ 32 w 255"/>
                <a:gd name="T55" fmla="*/ 83 h 112"/>
                <a:gd name="T56" fmla="*/ 50 w 255"/>
                <a:gd name="T57" fmla="*/ 91 h 112"/>
                <a:gd name="T58" fmla="*/ 71 w 255"/>
                <a:gd name="T59" fmla="*/ 99 h 112"/>
                <a:gd name="T60" fmla="*/ 94 w 255"/>
                <a:gd name="T61" fmla="*/ 105 h 112"/>
                <a:gd name="T62" fmla="*/ 118 w 255"/>
                <a:gd name="T63" fmla="*/ 110 h 112"/>
                <a:gd name="T64" fmla="*/ 145 w 255"/>
                <a:gd name="T6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112">
                  <a:moveTo>
                    <a:pt x="145" y="112"/>
                  </a:moveTo>
                  <a:lnTo>
                    <a:pt x="170" y="112"/>
                  </a:lnTo>
                  <a:lnTo>
                    <a:pt x="192" y="110"/>
                  </a:lnTo>
                  <a:lnTo>
                    <a:pt x="213" y="105"/>
                  </a:lnTo>
                  <a:lnTo>
                    <a:pt x="229" y="99"/>
                  </a:lnTo>
                  <a:lnTo>
                    <a:pt x="242" y="91"/>
                  </a:lnTo>
                  <a:lnTo>
                    <a:pt x="251" y="83"/>
                  </a:lnTo>
                  <a:lnTo>
                    <a:pt x="255" y="73"/>
                  </a:lnTo>
                  <a:lnTo>
                    <a:pt x="254" y="61"/>
                  </a:lnTo>
                  <a:lnTo>
                    <a:pt x="249" y="50"/>
                  </a:lnTo>
                  <a:lnTo>
                    <a:pt x="237" y="39"/>
                  </a:lnTo>
                  <a:lnTo>
                    <a:pt x="223" y="29"/>
                  </a:lnTo>
                  <a:lnTo>
                    <a:pt x="205" y="20"/>
                  </a:lnTo>
                  <a:lnTo>
                    <a:pt x="184" y="13"/>
                  </a:lnTo>
                  <a:lnTo>
                    <a:pt x="161" y="7"/>
                  </a:lnTo>
                  <a:lnTo>
                    <a:pt x="137" y="3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63" y="3"/>
                  </a:lnTo>
                  <a:lnTo>
                    <a:pt x="42" y="7"/>
                  </a:lnTo>
                  <a:lnTo>
                    <a:pt x="26" y="13"/>
                  </a:lnTo>
                  <a:lnTo>
                    <a:pt x="14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1" y="51"/>
                  </a:lnTo>
                  <a:lnTo>
                    <a:pt x="7" y="63"/>
                  </a:lnTo>
                  <a:lnTo>
                    <a:pt x="17" y="73"/>
                  </a:lnTo>
                  <a:lnTo>
                    <a:pt x="32" y="83"/>
                  </a:lnTo>
                  <a:lnTo>
                    <a:pt x="50" y="91"/>
                  </a:lnTo>
                  <a:lnTo>
                    <a:pt x="71" y="99"/>
                  </a:lnTo>
                  <a:lnTo>
                    <a:pt x="94" y="105"/>
                  </a:lnTo>
                  <a:lnTo>
                    <a:pt x="118" y="110"/>
                  </a:lnTo>
                  <a:lnTo>
                    <a:pt x="14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3"/>
            <p:cNvSpPr>
              <a:spLocks/>
            </p:cNvSpPr>
            <p:nvPr/>
          </p:nvSpPr>
          <p:spPr bwMode="auto">
            <a:xfrm>
              <a:off x="2692" y="1578"/>
              <a:ext cx="84" cy="41"/>
            </a:xfrm>
            <a:custGeom>
              <a:avLst/>
              <a:gdLst>
                <a:gd name="T0" fmla="*/ 72 w 127"/>
                <a:gd name="T1" fmla="*/ 55 h 55"/>
                <a:gd name="T2" fmla="*/ 85 w 127"/>
                <a:gd name="T3" fmla="*/ 55 h 55"/>
                <a:gd name="T4" fmla="*/ 96 w 127"/>
                <a:gd name="T5" fmla="*/ 54 h 55"/>
                <a:gd name="T6" fmla="*/ 105 w 127"/>
                <a:gd name="T7" fmla="*/ 52 h 55"/>
                <a:gd name="T8" fmla="*/ 114 w 127"/>
                <a:gd name="T9" fmla="*/ 48 h 55"/>
                <a:gd name="T10" fmla="*/ 120 w 127"/>
                <a:gd name="T11" fmla="*/ 45 h 55"/>
                <a:gd name="T12" fmla="*/ 125 w 127"/>
                <a:gd name="T13" fmla="*/ 40 h 55"/>
                <a:gd name="T14" fmla="*/ 127 w 127"/>
                <a:gd name="T15" fmla="*/ 36 h 55"/>
                <a:gd name="T16" fmla="*/ 127 w 127"/>
                <a:gd name="T17" fmla="*/ 30 h 55"/>
                <a:gd name="T18" fmla="*/ 124 w 127"/>
                <a:gd name="T19" fmla="*/ 24 h 55"/>
                <a:gd name="T20" fmla="*/ 119 w 127"/>
                <a:gd name="T21" fmla="*/ 19 h 55"/>
                <a:gd name="T22" fmla="*/ 111 w 127"/>
                <a:gd name="T23" fmla="*/ 14 h 55"/>
                <a:gd name="T24" fmla="*/ 103 w 127"/>
                <a:gd name="T25" fmla="*/ 9 h 55"/>
                <a:gd name="T26" fmla="*/ 93 w 127"/>
                <a:gd name="T27" fmla="*/ 6 h 55"/>
                <a:gd name="T28" fmla="*/ 80 w 127"/>
                <a:gd name="T29" fmla="*/ 3 h 55"/>
                <a:gd name="T30" fmla="*/ 67 w 127"/>
                <a:gd name="T31" fmla="*/ 1 h 55"/>
                <a:gd name="T32" fmla="*/ 55 w 127"/>
                <a:gd name="T33" fmla="*/ 0 h 55"/>
                <a:gd name="T34" fmla="*/ 42 w 127"/>
                <a:gd name="T35" fmla="*/ 0 h 55"/>
                <a:gd name="T36" fmla="*/ 30 w 127"/>
                <a:gd name="T37" fmla="*/ 1 h 55"/>
                <a:gd name="T38" fmla="*/ 21 w 127"/>
                <a:gd name="T39" fmla="*/ 2 h 55"/>
                <a:gd name="T40" fmla="*/ 13 w 127"/>
                <a:gd name="T41" fmla="*/ 6 h 55"/>
                <a:gd name="T42" fmla="*/ 6 w 127"/>
                <a:gd name="T43" fmla="*/ 9 h 55"/>
                <a:gd name="T44" fmla="*/ 2 w 127"/>
                <a:gd name="T45" fmla="*/ 14 h 55"/>
                <a:gd name="T46" fmla="*/ 0 w 127"/>
                <a:gd name="T47" fmla="*/ 18 h 55"/>
                <a:gd name="T48" fmla="*/ 0 w 127"/>
                <a:gd name="T49" fmla="*/ 24 h 55"/>
                <a:gd name="T50" fmla="*/ 4 w 127"/>
                <a:gd name="T51" fmla="*/ 30 h 55"/>
                <a:gd name="T52" fmla="*/ 8 w 127"/>
                <a:gd name="T53" fmla="*/ 36 h 55"/>
                <a:gd name="T54" fmla="*/ 15 w 127"/>
                <a:gd name="T55" fmla="*/ 40 h 55"/>
                <a:gd name="T56" fmla="*/ 25 w 127"/>
                <a:gd name="T57" fmla="*/ 45 h 55"/>
                <a:gd name="T58" fmla="*/ 35 w 127"/>
                <a:gd name="T59" fmla="*/ 49 h 55"/>
                <a:gd name="T60" fmla="*/ 46 w 127"/>
                <a:gd name="T61" fmla="*/ 52 h 55"/>
                <a:gd name="T62" fmla="*/ 59 w 127"/>
                <a:gd name="T63" fmla="*/ 54 h 55"/>
                <a:gd name="T64" fmla="*/ 72 w 127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55">
                  <a:moveTo>
                    <a:pt x="72" y="55"/>
                  </a:moveTo>
                  <a:lnTo>
                    <a:pt x="85" y="55"/>
                  </a:lnTo>
                  <a:lnTo>
                    <a:pt x="96" y="54"/>
                  </a:lnTo>
                  <a:lnTo>
                    <a:pt x="105" y="52"/>
                  </a:lnTo>
                  <a:lnTo>
                    <a:pt x="114" y="48"/>
                  </a:lnTo>
                  <a:lnTo>
                    <a:pt x="120" y="45"/>
                  </a:lnTo>
                  <a:lnTo>
                    <a:pt x="125" y="40"/>
                  </a:lnTo>
                  <a:lnTo>
                    <a:pt x="127" y="36"/>
                  </a:lnTo>
                  <a:lnTo>
                    <a:pt x="127" y="30"/>
                  </a:lnTo>
                  <a:lnTo>
                    <a:pt x="124" y="24"/>
                  </a:lnTo>
                  <a:lnTo>
                    <a:pt x="119" y="19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3" y="6"/>
                  </a:lnTo>
                  <a:lnTo>
                    <a:pt x="80" y="3"/>
                  </a:lnTo>
                  <a:lnTo>
                    <a:pt x="67" y="1"/>
                  </a:lnTo>
                  <a:lnTo>
                    <a:pt x="55" y="0"/>
                  </a:lnTo>
                  <a:lnTo>
                    <a:pt x="42" y="0"/>
                  </a:lnTo>
                  <a:lnTo>
                    <a:pt x="30" y="1"/>
                  </a:lnTo>
                  <a:lnTo>
                    <a:pt x="21" y="2"/>
                  </a:lnTo>
                  <a:lnTo>
                    <a:pt x="13" y="6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8" y="36"/>
                  </a:lnTo>
                  <a:lnTo>
                    <a:pt x="15" y="40"/>
                  </a:lnTo>
                  <a:lnTo>
                    <a:pt x="25" y="45"/>
                  </a:lnTo>
                  <a:lnTo>
                    <a:pt x="35" y="49"/>
                  </a:lnTo>
                  <a:lnTo>
                    <a:pt x="46" y="52"/>
                  </a:lnTo>
                  <a:lnTo>
                    <a:pt x="59" y="54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2691" y="1578"/>
              <a:ext cx="41" cy="21"/>
            </a:xfrm>
            <a:custGeom>
              <a:avLst/>
              <a:gdLst>
                <a:gd name="T0" fmla="*/ 2 w 63"/>
                <a:gd name="T1" fmla="*/ 27 h 27"/>
                <a:gd name="T2" fmla="*/ 1 w 63"/>
                <a:gd name="T3" fmla="*/ 26 h 27"/>
                <a:gd name="T4" fmla="*/ 0 w 63"/>
                <a:gd name="T5" fmla="*/ 23 h 27"/>
                <a:gd name="T6" fmla="*/ 0 w 63"/>
                <a:gd name="T7" fmla="*/ 18 h 27"/>
                <a:gd name="T8" fmla="*/ 2 w 63"/>
                <a:gd name="T9" fmla="*/ 12 h 27"/>
                <a:gd name="T10" fmla="*/ 8 w 63"/>
                <a:gd name="T11" fmla="*/ 7 h 27"/>
                <a:gd name="T12" fmla="*/ 20 w 63"/>
                <a:gd name="T13" fmla="*/ 2 h 27"/>
                <a:gd name="T14" fmla="*/ 38 w 63"/>
                <a:gd name="T15" fmla="*/ 0 h 27"/>
                <a:gd name="T16" fmla="*/ 63 w 63"/>
                <a:gd name="T17" fmla="*/ 0 h 27"/>
                <a:gd name="T18" fmla="*/ 2 w 63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7">
                  <a:moveTo>
                    <a:pt x="2" y="27"/>
                  </a:moveTo>
                  <a:lnTo>
                    <a:pt x="1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7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63" y="0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2405" y="1410"/>
              <a:ext cx="200" cy="212"/>
            </a:xfrm>
            <a:custGeom>
              <a:avLst/>
              <a:gdLst>
                <a:gd name="T0" fmla="*/ 0 w 299"/>
                <a:gd name="T1" fmla="*/ 294 h 294"/>
                <a:gd name="T2" fmla="*/ 1 w 299"/>
                <a:gd name="T3" fmla="*/ 292 h 294"/>
                <a:gd name="T4" fmla="*/ 4 w 299"/>
                <a:gd name="T5" fmla="*/ 285 h 294"/>
                <a:gd name="T6" fmla="*/ 11 w 299"/>
                <a:gd name="T7" fmla="*/ 273 h 294"/>
                <a:gd name="T8" fmla="*/ 21 w 299"/>
                <a:gd name="T9" fmla="*/ 259 h 294"/>
                <a:gd name="T10" fmla="*/ 31 w 299"/>
                <a:gd name="T11" fmla="*/ 241 h 294"/>
                <a:gd name="T12" fmla="*/ 45 w 299"/>
                <a:gd name="T13" fmla="*/ 221 h 294"/>
                <a:gd name="T14" fmla="*/ 61 w 299"/>
                <a:gd name="T15" fmla="*/ 199 h 294"/>
                <a:gd name="T16" fmla="*/ 79 w 299"/>
                <a:gd name="T17" fmla="*/ 176 h 294"/>
                <a:gd name="T18" fmla="*/ 100 w 299"/>
                <a:gd name="T19" fmla="*/ 152 h 294"/>
                <a:gd name="T20" fmla="*/ 122 w 299"/>
                <a:gd name="T21" fmla="*/ 127 h 294"/>
                <a:gd name="T22" fmla="*/ 146 w 299"/>
                <a:gd name="T23" fmla="*/ 103 h 294"/>
                <a:gd name="T24" fmla="*/ 174 w 299"/>
                <a:gd name="T25" fmla="*/ 78 h 294"/>
                <a:gd name="T26" fmla="*/ 201 w 299"/>
                <a:gd name="T27" fmla="*/ 55 h 294"/>
                <a:gd name="T28" fmla="*/ 232 w 299"/>
                <a:gd name="T29" fmla="*/ 35 h 294"/>
                <a:gd name="T30" fmla="*/ 265 w 299"/>
                <a:gd name="T31" fmla="*/ 16 h 294"/>
                <a:gd name="T32" fmla="*/ 299 w 299"/>
                <a:gd name="T33" fmla="*/ 0 h 294"/>
                <a:gd name="T34" fmla="*/ 0 w 299"/>
                <a:gd name="T3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294">
                  <a:moveTo>
                    <a:pt x="0" y="294"/>
                  </a:moveTo>
                  <a:lnTo>
                    <a:pt x="1" y="292"/>
                  </a:lnTo>
                  <a:lnTo>
                    <a:pt x="4" y="285"/>
                  </a:lnTo>
                  <a:lnTo>
                    <a:pt x="11" y="273"/>
                  </a:lnTo>
                  <a:lnTo>
                    <a:pt x="21" y="259"/>
                  </a:lnTo>
                  <a:lnTo>
                    <a:pt x="31" y="241"/>
                  </a:lnTo>
                  <a:lnTo>
                    <a:pt x="45" y="221"/>
                  </a:lnTo>
                  <a:lnTo>
                    <a:pt x="61" y="199"/>
                  </a:lnTo>
                  <a:lnTo>
                    <a:pt x="79" y="176"/>
                  </a:lnTo>
                  <a:lnTo>
                    <a:pt x="100" y="152"/>
                  </a:lnTo>
                  <a:lnTo>
                    <a:pt x="122" y="127"/>
                  </a:lnTo>
                  <a:lnTo>
                    <a:pt x="146" y="103"/>
                  </a:lnTo>
                  <a:lnTo>
                    <a:pt x="174" y="78"/>
                  </a:lnTo>
                  <a:lnTo>
                    <a:pt x="201" y="55"/>
                  </a:lnTo>
                  <a:lnTo>
                    <a:pt x="232" y="35"/>
                  </a:lnTo>
                  <a:lnTo>
                    <a:pt x="265" y="16"/>
                  </a:lnTo>
                  <a:lnTo>
                    <a:pt x="299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2819" y="1058"/>
              <a:ext cx="119" cy="74"/>
            </a:xfrm>
            <a:custGeom>
              <a:avLst/>
              <a:gdLst>
                <a:gd name="T0" fmla="*/ 174 w 179"/>
                <a:gd name="T1" fmla="*/ 51 h 104"/>
                <a:gd name="T2" fmla="*/ 179 w 179"/>
                <a:gd name="T3" fmla="*/ 104 h 104"/>
                <a:gd name="T4" fmla="*/ 0 w 179"/>
                <a:gd name="T5" fmla="*/ 104 h 104"/>
                <a:gd name="T6" fmla="*/ 19 w 179"/>
                <a:gd name="T7" fmla="*/ 59 h 104"/>
                <a:gd name="T8" fmla="*/ 20 w 179"/>
                <a:gd name="T9" fmla="*/ 55 h 104"/>
                <a:gd name="T10" fmla="*/ 25 w 179"/>
                <a:gd name="T11" fmla="*/ 48 h 104"/>
                <a:gd name="T12" fmla="*/ 33 w 179"/>
                <a:gd name="T13" fmla="*/ 38 h 104"/>
                <a:gd name="T14" fmla="*/ 43 w 179"/>
                <a:gd name="T15" fmla="*/ 25 h 104"/>
                <a:gd name="T16" fmla="*/ 56 w 179"/>
                <a:gd name="T17" fmla="*/ 14 h 104"/>
                <a:gd name="T18" fmla="*/ 71 w 179"/>
                <a:gd name="T19" fmla="*/ 6 h 104"/>
                <a:gd name="T20" fmla="*/ 88 w 179"/>
                <a:gd name="T21" fmla="*/ 0 h 104"/>
                <a:gd name="T22" fmla="*/ 108 w 179"/>
                <a:gd name="T23" fmla="*/ 1 h 104"/>
                <a:gd name="T24" fmla="*/ 110 w 179"/>
                <a:gd name="T25" fmla="*/ 1 h 104"/>
                <a:gd name="T26" fmla="*/ 115 w 179"/>
                <a:gd name="T27" fmla="*/ 1 h 104"/>
                <a:gd name="T28" fmla="*/ 123 w 179"/>
                <a:gd name="T29" fmla="*/ 2 h 104"/>
                <a:gd name="T30" fmla="*/ 132 w 179"/>
                <a:gd name="T31" fmla="*/ 6 h 104"/>
                <a:gd name="T32" fmla="*/ 142 w 179"/>
                <a:gd name="T33" fmla="*/ 12 h 104"/>
                <a:gd name="T34" fmla="*/ 154 w 179"/>
                <a:gd name="T35" fmla="*/ 21 h 104"/>
                <a:gd name="T36" fmla="*/ 164 w 179"/>
                <a:gd name="T37" fmla="*/ 33 h 104"/>
                <a:gd name="T38" fmla="*/ 174 w 179"/>
                <a:gd name="T3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104">
                  <a:moveTo>
                    <a:pt x="174" y="51"/>
                  </a:moveTo>
                  <a:lnTo>
                    <a:pt x="179" y="104"/>
                  </a:lnTo>
                  <a:lnTo>
                    <a:pt x="0" y="104"/>
                  </a:lnTo>
                  <a:lnTo>
                    <a:pt x="19" y="59"/>
                  </a:lnTo>
                  <a:lnTo>
                    <a:pt x="20" y="55"/>
                  </a:lnTo>
                  <a:lnTo>
                    <a:pt x="25" y="48"/>
                  </a:lnTo>
                  <a:lnTo>
                    <a:pt x="33" y="38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71" y="6"/>
                  </a:lnTo>
                  <a:lnTo>
                    <a:pt x="88" y="0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5" y="1"/>
                  </a:lnTo>
                  <a:lnTo>
                    <a:pt x="123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4" y="21"/>
                  </a:lnTo>
                  <a:lnTo>
                    <a:pt x="164" y="3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3109" y="1065"/>
              <a:ext cx="118" cy="86"/>
            </a:xfrm>
            <a:custGeom>
              <a:avLst/>
              <a:gdLst>
                <a:gd name="T0" fmla="*/ 161 w 175"/>
                <a:gd name="T1" fmla="*/ 75 h 120"/>
                <a:gd name="T2" fmla="*/ 175 w 175"/>
                <a:gd name="T3" fmla="*/ 120 h 120"/>
                <a:gd name="T4" fmla="*/ 0 w 175"/>
                <a:gd name="T5" fmla="*/ 111 h 120"/>
                <a:gd name="T6" fmla="*/ 2 w 175"/>
                <a:gd name="T7" fmla="*/ 77 h 120"/>
                <a:gd name="T8" fmla="*/ 3 w 175"/>
                <a:gd name="T9" fmla="*/ 74 h 120"/>
                <a:gd name="T10" fmla="*/ 6 w 175"/>
                <a:gd name="T11" fmla="*/ 65 h 120"/>
                <a:gd name="T12" fmla="*/ 11 w 175"/>
                <a:gd name="T13" fmla="*/ 52 h 120"/>
                <a:gd name="T14" fmla="*/ 18 w 175"/>
                <a:gd name="T15" fmla="*/ 37 h 120"/>
                <a:gd name="T16" fmla="*/ 29 w 175"/>
                <a:gd name="T17" fmla="*/ 23 h 120"/>
                <a:gd name="T18" fmla="*/ 43 w 175"/>
                <a:gd name="T19" fmla="*/ 11 h 120"/>
                <a:gd name="T20" fmla="*/ 60 w 175"/>
                <a:gd name="T21" fmla="*/ 3 h 120"/>
                <a:gd name="T22" fmla="*/ 81 w 175"/>
                <a:gd name="T23" fmla="*/ 0 h 120"/>
                <a:gd name="T24" fmla="*/ 83 w 175"/>
                <a:gd name="T25" fmla="*/ 0 h 120"/>
                <a:gd name="T26" fmla="*/ 89 w 175"/>
                <a:gd name="T27" fmla="*/ 0 h 120"/>
                <a:gd name="T28" fmla="*/ 98 w 175"/>
                <a:gd name="T29" fmla="*/ 3 h 120"/>
                <a:gd name="T30" fmla="*/ 108 w 175"/>
                <a:gd name="T31" fmla="*/ 7 h 120"/>
                <a:gd name="T32" fmla="*/ 121 w 175"/>
                <a:gd name="T33" fmla="*/ 16 h 120"/>
                <a:gd name="T34" fmla="*/ 135 w 175"/>
                <a:gd name="T35" fmla="*/ 29 h 120"/>
                <a:gd name="T36" fmla="*/ 148 w 175"/>
                <a:gd name="T37" fmla="*/ 49 h 120"/>
                <a:gd name="T38" fmla="*/ 161 w 175"/>
                <a:gd name="T39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120">
                  <a:moveTo>
                    <a:pt x="161" y="75"/>
                  </a:moveTo>
                  <a:lnTo>
                    <a:pt x="175" y="120"/>
                  </a:lnTo>
                  <a:lnTo>
                    <a:pt x="0" y="111"/>
                  </a:lnTo>
                  <a:lnTo>
                    <a:pt x="2" y="77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1" y="52"/>
                  </a:lnTo>
                  <a:lnTo>
                    <a:pt x="18" y="37"/>
                  </a:lnTo>
                  <a:lnTo>
                    <a:pt x="29" y="23"/>
                  </a:lnTo>
                  <a:lnTo>
                    <a:pt x="43" y="11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108" y="7"/>
                  </a:lnTo>
                  <a:lnTo>
                    <a:pt x="121" y="16"/>
                  </a:lnTo>
                  <a:lnTo>
                    <a:pt x="135" y="29"/>
                  </a:lnTo>
                  <a:lnTo>
                    <a:pt x="148" y="49"/>
                  </a:lnTo>
                  <a:lnTo>
                    <a:pt x="161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2982" y="1090"/>
              <a:ext cx="80" cy="51"/>
            </a:xfrm>
            <a:custGeom>
              <a:avLst/>
              <a:gdLst>
                <a:gd name="T0" fmla="*/ 7 w 120"/>
                <a:gd name="T1" fmla="*/ 0 h 69"/>
                <a:gd name="T2" fmla="*/ 0 w 120"/>
                <a:gd name="T3" fmla="*/ 61 h 69"/>
                <a:gd name="T4" fmla="*/ 114 w 120"/>
                <a:gd name="T5" fmla="*/ 69 h 69"/>
                <a:gd name="T6" fmla="*/ 120 w 120"/>
                <a:gd name="T7" fmla="*/ 8 h 69"/>
                <a:gd name="T8" fmla="*/ 7 w 12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69">
                  <a:moveTo>
                    <a:pt x="7" y="0"/>
                  </a:moveTo>
                  <a:lnTo>
                    <a:pt x="0" y="61"/>
                  </a:lnTo>
                  <a:lnTo>
                    <a:pt x="114" y="69"/>
                  </a:lnTo>
                  <a:lnTo>
                    <a:pt x="12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2994" y="1102"/>
              <a:ext cx="30" cy="26"/>
            </a:xfrm>
            <a:custGeom>
              <a:avLst/>
              <a:gdLst>
                <a:gd name="T0" fmla="*/ 4 w 44"/>
                <a:gd name="T1" fmla="*/ 0 h 36"/>
                <a:gd name="T2" fmla="*/ 0 w 44"/>
                <a:gd name="T3" fmla="*/ 36 h 36"/>
                <a:gd name="T4" fmla="*/ 42 w 44"/>
                <a:gd name="T5" fmla="*/ 36 h 36"/>
                <a:gd name="T6" fmla="*/ 44 w 44"/>
                <a:gd name="T7" fmla="*/ 1 h 36"/>
                <a:gd name="T8" fmla="*/ 4 w 4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" y="0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4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2854" y="1077"/>
              <a:ext cx="25" cy="28"/>
            </a:xfrm>
            <a:custGeom>
              <a:avLst/>
              <a:gdLst>
                <a:gd name="T0" fmla="*/ 20 w 39"/>
                <a:gd name="T1" fmla="*/ 39 h 39"/>
                <a:gd name="T2" fmla="*/ 27 w 39"/>
                <a:gd name="T3" fmla="*/ 38 h 39"/>
                <a:gd name="T4" fmla="*/ 34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4 w 39"/>
                <a:gd name="T13" fmla="*/ 5 h 39"/>
                <a:gd name="T14" fmla="*/ 27 w 39"/>
                <a:gd name="T15" fmla="*/ 1 h 39"/>
                <a:gd name="T16" fmla="*/ 20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20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7" y="38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3134" y="1090"/>
              <a:ext cx="26" cy="29"/>
            </a:xfrm>
            <a:custGeom>
              <a:avLst/>
              <a:gdLst>
                <a:gd name="T0" fmla="*/ 19 w 39"/>
                <a:gd name="T1" fmla="*/ 39 h 39"/>
                <a:gd name="T2" fmla="*/ 26 w 39"/>
                <a:gd name="T3" fmla="*/ 38 h 39"/>
                <a:gd name="T4" fmla="*/ 33 w 39"/>
                <a:gd name="T5" fmla="*/ 34 h 39"/>
                <a:gd name="T6" fmla="*/ 38 w 39"/>
                <a:gd name="T7" fmla="*/ 28 h 39"/>
                <a:gd name="T8" fmla="*/ 39 w 39"/>
                <a:gd name="T9" fmla="*/ 20 h 39"/>
                <a:gd name="T10" fmla="*/ 38 w 39"/>
                <a:gd name="T11" fmla="*/ 13 h 39"/>
                <a:gd name="T12" fmla="*/ 33 w 39"/>
                <a:gd name="T13" fmla="*/ 6 h 39"/>
                <a:gd name="T14" fmla="*/ 26 w 39"/>
                <a:gd name="T15" fmla="*/ 1 h 39"/>
                <a:gd name="T16" fmla="*/ 19 w 39"/>
                <a:gd name="T17" fmla="*/ 0 h 39"/>
                <a:gd name="T18" fmla="*/ 11 w 39"/>
                <a:gd name="T19" fmla="*/ 1 h 39"/>
                <a:gd name="T20" fmla="*/ 6 w 39"/>
                <a:gd name="T21" fmla="*/ 6 h 39"/>
                <a:gd name="T22" fmla="*/ 1 w 39"/>
                <a:gd name="T23" fmla="*/ 13 h 39"/>
                <a:gd name="T24" fmla="*/ 0 w 39"/>
                <a:gd name="T25" fmla="*/ 20 h 39"/>
                <a:gd name="T26" fmla="*/ 1 w 39"/>
                <a:gd name="T27" fmla="*/ 28 h 39"/>
                <a:gd name="T28" fmla="*/ 6 w 39"/>
                <a:gd name="T29" fmla="*/ 34 h 39"/>
                <a:gd name="T30" fmla="*/ 11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6" y="38"/>
                  </a:lnTo>
                  <a:lnTo>
                    <a:pt x="33" y="34"/>
                  </a:lnTo>
                  <a:lnTo>
                    <a:pt x="38" y="28"/>
                  </a:lnTo>
                  <a:lnTo>
                    <a:pt x="39" y="20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pt-BR" dirty="0"/>
              <a:t>Método do Valor Crítico</a:t>
            </a:r>
          </a:p>
          <a:p>
            <a:pPr marL="857250" indent="-742950">
              <a:buFont typeface="+mj-lt"/>
              <a:buAutoNum type="arabicPeriod" startAt="4"/>
            </a:pPr>
            <a:r>
              <a:rPr lang="pt-BR" dirty="0"/>
              <a:t>Calcule o Valor Crítico e a regra de rejeição</a:t>
            </a:r>
          </a:p>
          <a:p>
            <a:pPr marL="114300" indent="0" algn="ctr">
              <a:buNone/>
            </a:pPr>
            <a:r>
              <a:rPr lang="pt-BR" dirty="0"/>
              <a:t>Para </a:t>
            </a:r>
            <a:r>
              <a:rPr lang="el-GR" i="1" dirty="0" smtClean="0"/>
              <a:t>α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smtClean="0"/>
              <a:t>0,05 e </a:t>
            </a:r>
            <a:r>
              <a:rPr lang="pt-BR" i="1" dirty="0" err="1" smtClean="0"/>
              <a:t>gl</a:t>
            </a:r>
            <a:r>
              <a:rPr lang="pt-BR" dirty="0" smtClean="0"/>
              <a:t> = 64 – 1 = 63, </a:t>
            </a:r>
            <a:r>
              <a:rPr lang="pt-BR" i="1" dirty="0" smtClean="0"/>
              <a:t>t</a:t>
            </a:r>
            <a:r>
              <a:rPr lang="pt-BR" baseline="-25000" dirty="0" smtClean="0"/>
              <a:t>0,05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smtClean="0"/>
              <a:t>1,669</a:t>
            </a:r>
            <a:endParaRPr lang="pt-BR" dirty="0"/>
          </a:p>
          <a:p>
            <a:pPr marL="114300" indent="0" algn="ctr">
              <a:buNone/>
            </a:pPr>
            <a:r>
              <a:rPr lang="pt-BR" dirty="0"/>
              <a:t>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se </a:t>
            </a:r>
            <a:r>
              <a:rPr lang="pt-BR" i="1" dirty="0" smtClean="0"/>
              <a:t>t</a:t>
            </a:r>
            <a:r>
              <a:rPr lang="pt-BR" dirty="0" smtClean="0"/>
              <a:t> </a:t>
            </a:r>
            <a:r>
              <a:rPr lang="pt-BR" dirty="0"/>
              <a:t>≥ </a:t>
            </a:r>
            <a:r>
              <a:rPr lang="pt-BR" dirty="0" smtClean="0"/>
              <a:t>1,669</a:t>
            </a:r>
            <a:endParaRPr lang="pt-BR" dirty="0"/>
          </a:p>
          <a:p>
            <a:pPr marL="857250" indent="-742950">
              <a:buFont typeface="+mj-lt"/>
              <a:buAutoNum type="arabicPeriod" startAt="5"/>
            </a:pPr>
            <a:r>
              <a:rPr lang="pt-BR" dirty="0"/>
              <a:t>Determinar quando 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</a:p>
          <a:p>
            <a:pPr marL="114300" indent="0" algn="ctr">
              <a:buNone/>
            </a:pPr>
            <a:r>
              <a:rPr lang="pt-BR" dirty="0"/>
              <a:t>Como </a:t>
            </a:r>
            <a:r>
              <a:rPr lang="pt-BR" dirty="0" smtClean="0"/>
              <a:t>2,289 </a:t>
            </a:r>
            <a:r>
              <a:rPr lang="pt-BR" dirty="0"/>
              <a:t>≥ </a:t>
            </a:r>
            <a:r>
              <a:rPr lang="pt-BR" dirty="0" smtClean="0"/>
              <a:t>1,669, </a:t>
            </a:r>
            <a:r>
              <a:rPr lang="pt-BR" dirty="0"/>
              <a:t>rejeitamos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endParaRPr lang="pt-BR" dirty="0"/>
          </a:p>
          <a:p>
            <a:pPr marL="114300" indent="0" algn="ctr">
              <a:buNone/>
            </a:pPr>
            <a:r>
              <a:rPr lang="pt-BR" dirty="0"/>
              <a:t>Estamos pelo menos 95% confiantes de que a velocidade média dos veículos no local F é maior que 100 </a:t>
            </a:r>
            <a:r>
              <a:rPr lang="pt-BR" dirty="0" smtClean="0"/>
              <a:t>km/h</a:t>
            </a:r>
          </a:p>
          <a:p>
            <a:pPr marL="114300" indent="0" algn="ctr">
              <a:buNone/>
            </a:pPr>
            <a:r>
              <a:rPr lang="pt-BR" dirty="0" smtClean="0"/>
              <a:t>O local F é um bom candidato para instalação de um radar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6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pt-BR" sz="4800" dirty="0"/>
              <a:t>Teste </a:t>
            </a:r>
            <a:r>
              <a:rPr lang="pt-BR" sz="4800" dirty="0" err="1"/>
              <a:t>Unicaudal</a:t>
            </a:r>
            <a:r>
              <a:rPr lang="pt-BR" sz="4800" dirty="0"/>
              <a:t> sobre a Média da População: </a:t>
            </a:r>
            <a:r>
              <a:rPr lang="el-GR" sz="4800" i="1" dirty="0"/>
              <a:t>σ</a:t>
            </a:r>
            <a:r>
              <a:rPr lang="el-GR" sz="4800" dirty="0"/>
              <a:t> </a:t>
            </a:r>
            <a:r>
              <a:rPr lang="pt-BR" sz="4800" dirty="0"/>
              <a:t>Desconhecido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48</a:t>
            </a:fld>
            <a:endParaRPr lang="pt-BR"/>
          </a:p>
        </p:txBody>
      </p:sp>
      <p:grpSp>
        <p:nvGrpSpPr>
          <p:cNvPr id="101" name="Group 2"/>
          <p:cNvGrpSpPr>
            <a:grpSpLocks/>
          </p:cNvGrpSpPr>
          <p:nvPr/>
        </p:nvGrpSpPr>
        <p:grpSpPr bwMode="auto">
          <a:xfrm>
            <a:off x="7281863" y="431800"/>
            <a:ext cx="1535112" cy="1006475"/>
            <a:chOff x="2019" y="1016"/>
            <a:chExt cx="1651" cy="1354"/>
          </a:xfrm>
        </p:grpSpPr>
        <p:sp>
          <p:nvSpPr>
            <p:cNvPr id="102" name="Freeform 3"/>
            <p:cNvSpPr>
              <a:spLocks/>
            </p:cNvSpPr>
            <p:nvPr/>
          </p:nvSpPr>
          <p:spPr bwMode="auto">
            <a:xfrm>
              <a:off x="2019" y="1016"/>
              <a:ext cx="1651" cy="1354"/>
            </a:xfrm>
            <a:custGeom>
              <a:avLst/>
              <a:gdLst>
                <a:gd name="T0" fmla="*/ 1975 w 2472"/>
                <a:gd name="T1" fmla="*/ 258 h 1884"/>
                <a:gd name="T2" fmla="*/ 2057 w 2472"/>
                <a:gd name="T3" fmla="*/ 369 h 1884"/>
                <a:gd name="T4" fmla="*/ 2124 w 2472"/>
                <a:gd name="T5" fmla="*/ 424 h 1884"/>
                <a:gd name="T6" fmla="*/ 2233 w 2472"/>
                <a:gd name="T7" fmla="*/ 452 h 1884"/>
                <a:gd name="T8" fmla="*/ 2260 w 2472"/>
                <a:gd name="T9" fmla="*/ 490 h 1884"/>
                <a:gd name="T10" fmla="*/ 2237 w 2472"/>
                <a:gd name="T11" fmla="*/ 543 h 1884"/>
                <a:gd name="T12" fmla="*/ 2272 w 2472"/>
                <a:gd name="T13" fmla="*/ 680 h 1884"/>
                <a:gd name="T14" fmla="*/ 2376 w 2472"/>
                <a:gd name="T15" fmla="*/ 869 h 1884"/>
                <a:gd name="T16" fmla="*/ 2415 w 2472"/>
                <a:gd name="T17" fmla="*/ 1008 h 1884"/>
                <a:gd name="T18" fmla="*/ 2420 w 2472"/>
                <a:gd name="T19" fmla="*/ 1082 h 1884"/>
                <a:gd name="T20" fmla="*/ 2461 w 2472"/>
                <a:gd name="T21" fmla="*/ 1159 h 1884"/>
                <a:gd name="T22" fmla="*/ 2462 w 2472"/>
                <a:gd name="T23" fmla="*/ 1288 h 1884"/>
                <a:gd name="T24" fmla="*/ 2465 w 2472"/>
                <a:gd name="T25" fmla="*/ 1421 h 1884"/>
                <a:gd name="T26" fmla="*/ 2472 w 2472"/>
                <a:gd name="T27" fmla="*/ 1612 h 1884"/>
                <a:gd name="T28" fmla="*/ 2445 w 2472"/>
                <a:gd name="T29" fmla="*/ 1772 h 1884"/>
                <a:gd name="T30" fmla="*/ 2396 w 2472"/>
                <a:gd name="T31" fmla="*/ 1832 h 1884"/>
                <a:gd name="T32" fmla="*/ 2291 w 2472"/>
                <a:gd name="T33" fmla="*/ 1875 h 1884"/>
                <a:gd name="T34" fmla="*/ 2181 w 2472"/>
                <a:gd name="T35" fmla="*/ 1884 h 1884"/>
                <a:gd name="T36" fmla="*/ 2108 w 2472"/>
                <a:gd name="T37" fmla="*/ 1877 h 1884"/>
                <a:gd name="T38" fmla="*/ 206 w 2472"/>
                <a:gd name="T39" fmla="*/ 1518 h 1884"/>
                <a:gd name="T40" fmla="*/ 113 w 2472"/>
                <a:gd name="T41" fmla="*/ 1452 h 1884"/>
                <a:gd name="T42" fmla="*/ 66 w 2472"/>
                <a:gd name="T43" fmla="*/ 1381 h 1884"/>
                <a:gd name="T44" fmla="*/ 53 w 2472"/>
                <a:gd name="T45" fmla="*/ 1328 h 1884"/>
                <a:gd name="T46" fmla="*/ 49 w 2472"/>
                <a:gd name="T47" fmla="*/ 1266 h 1884"/>
                <a:gd name="T48" fmla="*/ 86 w 2472"/>
                <a:gd name="T49" fmla="*/ 1155 h 1884"/>
                <a:gd name="T50" fmla="*/ 90 w 2472"/>
                <a:gd name="T51" fmla="*/ 1107 h 1884"/>
                <a:gd name="T52" fmla="*/ 91 w 2472"/>
                <a:gd name="T53" fmla="*/ 1004 h 1884"/>
                <a:gd name="T54" fmla="*/ 92 w 2472"/>
                <a:gd name="T55" fmla="*/ 966 h 1884"/>
                <a:gd name="T56" fmla="*/ 31 w 2472"/>
                <a:gd name="T57" fmla="*/ 912 h 1884"/>
                <a:gd name="T58" fmla="*/ 3 w 2472"/>
                <a:gd name="T59" fmla="*/ 860 h 1884"/>
                <a:gd name="T60" fmla="*/ 15 w 2472"/>
                <a:gd name="T61" fmla="*/ 774 h 1884"/>
                <a:gd name="T62" fmla="*/ 69 w 2472"/>
                <a:gd name="T63" fmla="*/ 722 h 1884"/>
                <a:gd name="T64" fmla="*/ 124 w 2472"/>
                <a:gd name="T65" fmla="*/ 699 h 1884"/>
                <a:gd name="T66" fmla="*/ 174 w 2472"/>
                <a:gd name="T67" fmla="*/ 678 h 1884"/>
                <a:gd name="T68" fmla="*/ 322 w 2472"/>
                <a:gd name="T69" fmla="*/ 618 h 1884"/>
                <a:gd name="T70" fmla="*/ 486 w 2472"/>
                <a:gd name="T71" fmla="*/ 568 h 1884"/>
                <a:gd name="T72" fmla="*/ 637 w 2472"/>
                <a:gd name="T73" fmla="*/ 530 h 1884"/>
                <a:gd name="T74" fmla="*/ 710 w 2472"/>
                <a:gd name="T75" fmla="*/ 498 h 1884"/>
                <a:gd name="T76" fmla="*/ 678 w 2472"/>
                <a:gd name="T77" fmla="*/ 446 h 1884"/>
                <a:gd name="T78" fmla="*/ 685 w 2472"/>
                <a:gd name="T79" fmla="*/ 416 h 1884"/>
                <a:gd name="T80" fmla="*/ 779 w 2472"/>
                <a:gd name="T81" fmla="*/ 390 h 1884"/>
                <a:gd name="T82" fmla="*/ 881 w 2472"/>
                <a:gd name="T83" fmla="*/ 349 h 1884"/>
                <a:gd name="T84" fmla="*/ 972 w 2472"/>
                <a:gd name="T85" fmla="*/ 248 h 1884"/>
                <a:gd name="T86" fmla="*/ 1048 w 2472"/>
                <a:gd name="T87" fmla="*/ 196 h 1884"/>
                <a:gd name="T88" fmla="*/ 1097 w 2472"/>
                <a:gd name="T89" fmla="*/ 177 h 1884"/>
                <a:gd name="T90" fmla="*/ 1173 w 2472"/>
                <a:gd name="T91" fmla="*/ 74 h 1884"/>
                <a:gd name="T92" fmla="*/ 1210 w 2472"/>
                <a:gd name="T93" fmla="*/ 37 h 1884"/>
                <a:gd name="T94" fmla="*/ 1317 w 2472"/>
                <a:gd name="T95" fmla="*/ 5 h 1884"/>
                <a:gd name="T96" fmla="*/ 1353 w 2472"/>
                <a:gd name="T97" fmla="*/ 9 h 1884"/>
                <a:gd name="T98" fmla="*/ 1430 w 2472"/>
                <a:gd name="T99" fmla="*/ 62 h 1884"/>
                <a:gd name="T100" fmla="*/ 1595 w 2472"/>
                <a:gd name="T101" fmla="*/ 44 h 1884"/>
                <a:gd name="T102" fmla="*/ 1685 w 2472"/>
                <a:gd name="T103" fmla="*/ 0 h 1884"/>
                <a:gd name="T104" fmla="*/ 1748 w 2472"/>
                <a:gd name="T105" fmla="*/ 5 h 1884"/>
                <a:gd name="T106" fmla="*/ 1836 w 2472"/>
                <a:gd name="T107" fmla="*/ 61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2" h="1884">
                  <a:moveTo>
                    <a:pt x="1854" y="92"/>
                  </a:moveTo>
                  <a:lnTo>
                    <a:pt x="1908" y="216"/>
                  </a:lnTo>
                  <a:lnTo>
                    <a:pt x="1944" y="235"/>
                  </a:lnTo>
                  <a:lnTo>
                    <a:pt x="1975" y="258"/>
                  </a:lnTo>
                  <a:lnTo>
                    <a:pt x="2002" y="285"/>
                  </a:lnTo>
                  <a:lnTo>
                    <a:pt x="2024" y="313"/>
                  </a:lnTo>
                  <a:lnTo>
                    <a:pt x="2042" y="341"/>
                  </a:lnTo>
                  <a:lnTo>
                    <a:pt x="2057" y="369"/>
                  </a:lnTo>
                  <a:lnTo>
                    <a:pt x="2067" y="396"/>
                  </a:lnTo>
                  <a:lnTo>
                    <a:pt x="2077" y="420"/>
                  </a:lnTo>
                  <a:lnTo>
                    <a:pt x="2097" y="421"/>
                  </a:lnTo>
                  <a:lnTo>
                    <a:pt x="2124" y="424"/>
                  </a:lnTo>
                  <a:lnTo>
                    <a:pt x="2153" y="429"/>
                  </a:lnTo>
                  <a:lnTo>
                    <a:pt x="2181" y="435"/>
                  </a:lnTo>
                  <a:lnTo>
                    <a:pt x="2209" y="442"/>
                  </a:lnTo>
                  <a:lnTo>
                    <a:pt x="2233" y="452"/>
                  </a:lnTo>
                  <a:lnTo>
                    <a:pt x="2250" y="465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90"/>
                  </a:lnTo>
                  <a:lnTo>
                    <a:pt x="2260" y="500"/>
                  </a:lnTo>
                  <a:lnTo>
                    <a:pt x="2257" y="514"/>
                  </a:lnTo>
                  <a:lnTo>
                    <a:pt x="2249" y="528"/>
                  </a:lnTo>
                  <a:lnTo>
                    <a:pt x="2237" y="543"/>
                  </a:lnTo>
                  <a:lnTo>
                    <a:pt x="2216" y="558"/>
                  </a:lnTo>
                  <a:lnTo>
                    <a:pt x="2187" y="572"/>
                  </a:lnTo>
                  <a:lnTo>
                    <a:pt x="2233" y="627"/>
                  </a:lnTo>
                  <a:lnTo>
                    <a:pt x="2272" y="680"/>
                  </a:lnTo>
                  <a:lnTo>
                    <a:pt x="2306" y="732"/>
                  </a:lnTo>
                  <a:lnTo>
                    <a:pt x="2335" y="781"/>
                  </a:lnTo>
                  <a:lnTo>
                    <a:pt x="2358" y="825"/>
                  </a:lnTo>
                  <a:lnTo>
                    <a:pt x="2376" y="869"/>
                  </a:lnTo>
                  <a:lnTo>
                    <a:pt x="2390" y="908"/>
                  </a:lnTo>
                  <a:lnTo>
                    <a:pt x="2401" y="945"/>
                  </a:lnTo>
                  <a:lnTo>
                    <a:pt x="2409" y="978"/>
                  </a:lnTo>
                  <a:lnTo>
                    <a:pt x="2415" y="1008"/>
                  </a:lnTo>
                  <a:lnTo>
                    <a:pt x="2417" y="1033"/>
                  </a:lnTo>
                  <a:lnTo>
                    <a:pt x="2420" y="1054"/>
                  </a:lnTo>
                  <a:lnTo>
                    <a:pt x="2420" y="1071"/>
                  </a:lnTo>
                  <a:lnTo>
                    <a:pt x="2420" y="1082"/>
                  </a:lnTo>
                  <a:lnTo>
                    <a:pt x="2419" y="1091"/>
                  </a:lnTo>
                  <a:lnTo>
                    <a:pt x="2419" y="1093"/>
                  </a:lnTo>
                  <a:lnTo>
                    <a:pt x="2445" y="1124"/>
                  </a:lnTo>
                  <a:lnTo>
                    <a:pt x="2461" y="1159"/>
                  </a:lnTo>
                  <a:lnTo>
                    <a:pt x="2468" y="1195"/>
                  </a:lnTo>
                  <a:lnTo>
                    <a:pt x="2470" y="1230"/>
                  </a:lnTo>
                  <a:lnTo>
                    <a:pt x="2467" y="1262"/>
                  </a:lnTo>
                  <a:lnTo>
                    <a:pt x="2462" y="1288"/>
                  </a:lnTo>
                  <a:lnTo>
                    <a:pt x="2459" y="1305"/>
                  </a:lnTo>
                  <a:lnTo>
                    <a:pt x="2457" y="1311"/>
                  </a:lnTo>
                  <a:lnTo>
                    <a:pt x="2467" y="1375"/>
                  </a:lnTo>
                  <a:lnTo>
                    <a:pt x="2465" y="1421"/>
                  </a:lnTo>
                  <a:lnTo>
                    <a:pt x="2458" y="1448"/>
                  </a:lnTo>
                  <a:lnTo>
                    <a:pt x="2454" y="1456"/>
                  </a:lnTo>
                  <a:lnTo>
                    <a:pt x="2468" y="1541"/>
                  </a:lnTo>
                  <a:lnTo>
                    <a:pt x="2472" y="1612"/>
                  </a:lnTo>
                  <a:lnTo>
                    <a:pt x="2470" y="1669"/>
                  </a:lnTo>
                  <a:lnTo>
                    <a:pt x="2464" y="1715"/>
                  </a:lnTo>
                  <a:lnTo>
                    <a:pt x="2454" y="1749"/>
                  </a:lnTo>
                  <a:lnTo>
                    <a:pt x="2445" y="1772"/>
                  </a:lnTo>
                  <a:lnTo>
                    <a:pt x="2437" y="1784"/>
                  </a:lnTo>
                  <a:lnTo>
                    <a:pt x="2435" y="1789"/>
                  </a:lnTo>
                  <a:lnTo>
                    <a:pt x="2417" y="1812"/>
                  </a:lnTo>
                  <a:lnTo>
                    <a:pt x="2396" y="1832"/>
                  </a:lnTo>
                  <a:lnTo>
                    <a:pt x="2373" y="1848"/>
                  </a:lnTo>
                  <a:lnTo>
                    <a:pt x="2346" y="1859"/>
                  </a:lnTo>
                  <a:lnTo>
                    <a:pt x="2318" y="1869"/>
                  </a:lnTo>
                  <a:lnTo>
                    <a:pt x="2291" y="1875"/>
                  </a:lnTo>
                  <a:lnTo>
                    <a:pt x="2262" y="1880"/>
                  </a:lnTo>
                  <a:lnTo>
                    <a:pt x="2234" y="1882"/>
                  </a:lnTo>
                  <a:lnTo>
                    <a:pt x="2207" y="1884"/>
                  </a:lnTo>
                  <a:lnTo>
                    <a:pt x="2181" y="1884"/>
                  </a:lnTo>
                  <a:lnTo>
                    <a:pt x="2157" y="1882"/>
                  </a:lnTo>
                  <a:lnTo>
                    <a:pt x="2138" y="1880"/>
                  </a:lnTo>
                  <a:lnTo>
                    <a:pt x="2120" y="1878"/>
                  </a:lnTo>
                  <a:lnTo>
                    <a:pt x="2108" y="1877"/>
                  </a:lnTo>
                  <a:lnTo>
                    <a:pt x="2098" y="1874"/>
                  </a:lnTo>
                  <a:lnTo>
                    <a:pt x="2096" y="1874"/>
                  </a:lnTo>
                  <a:lnTo>
                    <a:pt x="239" y="1531"/>
                  </a:lnTo>
                  <a:lnTo>
                    <a:pt x="206" y="1518"/>
                  </a:lnTo>
                  <a:lnTo>
                    <a:pt x="177" y="1503"/>
                  </a:lnTo>
                  <a:lnTo>
                    <a:pt x="152" y="1488"/>
                  </a:lnTo>
                  <a:lnTo>
                    <a:pt x="130" y="1471"/>
                  </a:lnTo>
                  <a:lnTo>
                    <a:pt x="113" y="1452"/>
                  </a:lnTo>
                  <a:lnTo>
                    <a:pt x="96" y="1434"/>
                  </a:lnTo>
                  <a:lnTo>
                    <a:pt x="85" y="1417"/>
                  </a:lnTo>
                  <a:lnTo>
                    <a:pt x="75" y="1398"/>
                  </a:lnTo>
                  <a:lnTo>
                    <a:pt x="66" y="1381"/>
                  </a:lnTo>
                  <a:lnTo>
                    <a:pt x="61" y="1366"/>
                  </a:lnTo>
                  <a:lnTo>
                    <a:pt x="57" y="1351"/>
                  </a:lnTo>
                  <a:lnTo>
                    <a:pt x="54" y="1338"/>
                  </a:lnTo>
                  <a:lnTo>
                    <a:pt x="53" y="1328"/>
                  </a:lnTo>
                  <a:lnTo>
                    <a:pt x="52" y="1320"/>
                  </a:lnTo>
                  <a:lnTo>
                    <a:pt x="52" y="1315"/>
                  </a:lnTo>
                  <a:lnTo>
                    <a:pt x="52" y="1313"/>
                  </a:lnTo>
                  <a:lnTo>
                    <a:pt x="49" y="1266"/>
                  </a:lnTo>
                  <a:lnTo>
                    <a:pt x="53" y="1227"/>
                  </a:lnTo>
                  <a:lnTo>
                    <a:pt x="62" y="1195"/>
                  </a:lnTo>
                  <a:lnTo>
                    <a:pt x="73" y="1172"/>
                  </a:lnTo>
                  <a:lnTo>
                    <a:pt x="86" y="1155"/>
                  </a:lnTo>
                  <a:lnTo>
                    <a:pt x="98" y="1144"/>
                  </a:lnTo>
                  <a:lnTo>
                    <a:pt x="106" y="1138"/>
                  </a:lnTo>
                  <a:lnTo>
                    <a:pt x="109" y="1135"/>
                  </a:lnTo>
                  <a:lnTo>
                    <a:pt x="90" y="1107"/>
                  </a:lnTo>
                  <a:lnTo>
                    <a:pt x="80" y="1078"/>
                  </a:lnTo>
                  <a:lnTo>
                    <a:pt x="79" y="1050"/>
                  </a:lnTo>
                  <a:lnTo>
                    <a:pt x="84" y="1026"/>
                  </a:lnTo>
                  <a:lnTo>
                    <a:pt x="91" y="1004"/>
                  </a:lnTo>
                  <a:lnTo>
                    <a:pt x="100" y="988"/>
                  </a:lnTo>
                  <a:lnTo>
                    <a:pt x="107" y="976"/>
                  </a:lnTo>
                  <a:lnTo>
                    <a:pt x="109" y="973"/>
                  </a:lnTo>
                  <a:lnTo>
                    <a:pt x="92" y="966"/>
                  </a:lnTo>
                  <a:lnTo>
                    <a:pt x="75" y="955"/>
                  </a:lnTo>
                  <a:lnTo>
                    <a:pt x="57" y="941"/>
                  </a:lnTo>
                  <a:lnTo>
                    <a:pt x="43" y="926"/>
                  </a:lnTo>
                  <a:lnTo>
                    <a:pt x="31" y="912"/>
                  </a:lnTo>
                  <a:lnTo>
                    <a:pt x="20" y="899"/>
                  </a:lnTo>
                  <a:lnTo>
                    <a:pt x="15" y="891"/>
                  </a:lnTo>
                  <a:lnTo>
                    <a:pt x="12" y="888"/>
                  </a:lnTo>
                  <a:lnTo>
                    <a:pt x="3" y="860"/>
                  </a:lnTo>
                  <a:lnTo>
                    <a:pt x="0" y="835"/>
                  </a:lnTo>
                  <a:lnTo>
                    <a:pt x="1" y="812"/>
                  </a:lnTo>
                  <a:lnTo>
                    <a:pt x="5" y="791"/>
                  </a:lnTo>
                  <a:lnTo>
                    <a:pt x="15" y="774"/>
                  </a:lnTo>
                  <a:lnTo>
                    <a:pt x="25" y="757"/>
                  </a:lnTo>
                  <a:lnTo>
                    <a:pt x="39" y="744"/>
                  </a:lnTo>
                  <a:lnTo>
                    <a:pt x="53" y="732"/>
                  </a:lnTo>
                  <a:lnTo>
                    <a:pt x="69" y="722"/>
                  </a:lnTo>
                  <a:lnTo>
                    <a:pt x="84" y="714"/>
                  </a:lnTo>
                  <a:lnTo>
                    <a:pt x="99" y="708"/>
                  </a:lnTo>
                  <a:lnTo>
                    <a:pt x="113" y="702"/>
                  </a:lnTo>
                  <a:lnTo>
                    <a:pt x="124" y="699"/>
                  </a:lnTo>
                  <a:lnTo>
                    <a:pt x="133" y="696"/>
                  </a:lnTo>
                  <a:lnTo>
                    <a:pt x="139" y="694"/>
                  </a:lnTo>
                  <a:lnTo>
                    <a:pt x="141" y="694"/>
                  </a:lnTo>
                  <a:lnTo>
                    <a:pt x="174" y="678"/>
                  </a:lnTo>
                  <a:lnTo>
                    <a:pt x="208" y="662"/>
                  </a:lnTo>
                  <a:lnTo>
                    <a:pt x="244" y="647"/>
                  </a:lnTo>
                  <a:lnTo>
                    <a:pt x="283" y="632"/>
                  </a:lnTo>
                  <a:lnTo>
                    <a:pt x="322" y="618"/>
                  </a:lnTo>
                  <a:lnTo>
                    <a:pt x="363" y="604"/>
                  </a:lnTo>
                  <a:lnTo>
                    <a:pt x="404" y="591"/>
                  </a:lnTo>
                  <a:lnTo>
                    <a:pt x="444" y="580"/>
                  </a:lnTo>
                  <a:lnTo>
                    <a:pt x="486" y="568"/>
                  </a:lnTo>
                  <a:lnTo>
                    <a:pt x="525" y="558"/>
                  </a:lnTo>
                  <a:lnTo>
                    <a:pt x="564" y="548"/>
                  </a:lnTo>
                  <a:lnTo>
                    <a:pt x="602" y="538"/>
                  </a:lnTo>
                  <a:lnTo>
                    <a:pt x="637" y="530"/>
                  </a:lnTo>
                  <a:lnTo>
                    <a:pt x="670" y="523"/>
                  </a:lnTo>
                  <a:lnTo>
                    <a:pt x="700" y="517"/>
                  </a:lnTo>
                  <a:lnTo>
                    <a:pt x="727" y="511"/>
                  </a:lnTo>
                  <a:lnTo>
                    <a:pt x="710" y="498"/>
                  </a:lnTo>
                  <a:lnTo>
                    <a:pt x="699" y="484"/>
                  </a:lnTo>
                  <a:lnTo>
                    <a:pt x="690" y="470"/>
                  </a:lnTo>
                  <a:lnTo>
                    <a:pt x="683" y="458"/>
                  </a:lnTo>
                  <a:lnTo>
                    <a:pt x="678" y="446"/>
                  </a:lnTo>
                  <a:lnTo>
                    <a:pt x="676" y="436"/>
                  </a:lnTo>
                  <a:lnTo>
                    <a:pt x="675" y="430"/>
                  </a:lnTo>
                  <a:lnTo>
                    <a:pt x="675" y="428"/>
                  </a:lnTo>
                  <a:lnTo>
                    <a:pt x="685" y="416"/>
                  </a:lnTo>
                  <a:lnTo>
                    <a:pt x="701" y="407"/>
                  </a:lnTo>
                  <a:lnTo>
                    <a:pt x="724" y="400"/>
                  </a:lnTo>
                  <a:lnTo>
                    <a:pt x="751" y="394"/>
                  </a:lnTo>
                  <a:lnTo>
                    <a:pt x="779" y="390"/>
                  </a:lnTo>
                  <a:lnTo>
                    <a:pt x="807" y="387"/>
                  </a:lnTo>
                  <a:lnTo>
                    <a:pt x="835" y="385"/>
                  </a:lnTo>
                  <a:lnTo>
                    <a:pt x="858" y="384"/>
                  </a:lnTo>
                  <a:lnTo>
                    <a:pt x="881" y="349"/>
                  </a:lnTo>
                  <a:lnTo>
                    <a:pt x="904" y="318"/>
                  </a:lnTo>
                  <a:lnTo>
                    <a:pt x="927" y="292"/>
                  </a:lnTo>
                  <a:lnTo>
                    <a:pt x="950" y="268"/>
                  </a:lnTo>
                  <a:lnTo>
                    <a:pt x="972" y="248"/>
                  </a:lnTo>
                  <a:lnTo>
                    <a:pt x="993" y="231"/>
                  </a:lnTo>
                  <a:lnTo>
                    <a:pt x="1012" y="217"/>
                  </a:lnTo>
                  <a:lnTo>
                    <a:pt x="1031" y="205"/>
                  </a:lnTo>
                  <a:lnTo>
                    <a:pt x="1048" y="196"/>
                  </a:lnTo>
                  <a:lnTo>
                    <a:pt x="1063" y="188"/>
                  </a:lnTo>
                  <a:lnTo>
                    <a:pt x="1077" y="183"/>
                  </a:lnTo>
                  <a:lnTo>
                    <a:pt x="1088" y="179"/>
                  </a:lnTo>
                  <a:lnTo>
                    <a:pt x="1097" y="177"/>
                  </a:lnTo>
                  <a:lnTo>
                    <a:pt x="1104" y="175"/>
                  </a:lnTo>
                  <a:lnTo>
                    <a:pt x="1109" y="174"/>
                  </a:lnTo>
                  <a:lnTo>
                    <a:pt x="1110" y="174"/>
                  </a:lnTo>
                  <a:lnTo>
                    <a:pt x="1173" y="74"/>
                  </a:lnTo>
                  <a:lnTo>
                    <a:pt x="1176" y="71"/>
                  </a:lnTo>
                  <a:lnTo>
                    <a:pt x="1183" y="62"/>
                  </a:lnTo>
                  <a:lnTo>
                    <a:pt x="1194" y="51"/>
                  </a:lnTo>
                  <a:lnTo>
                    <a:pt x="1210" y="37"/>
                  </a:lnTo>
                  <a:lnTo>
                    <a:pt x="1231" y="24"/>
                  </a:lnTo>
                  <a:lnTo>
                    <a:pt x="1255" y="13"/>
                  </a:lnTo>
                  <a:lnTo>
                    <a:pt x="1284" y="6"/>
                  </a:lnTo>
                  <a:lnTo>
                    <a:pt x="1317" y="5"/>
                  </a:lnTo>
                  <a:lnTo>
                    <a:pt x="1320" y="5"/>
                  </a:lnTo>
                  <a:lnTo>
                    <a:pt x="1328" y="5"/>
                  </a:lnTo>
                  <a:lnTo>
                    <a:pt x="1339" y="6"/>
                  </a:lnTo>
                  <a:lnTo>
                    <a:pt x="1353" y="9"/>
                  </a:lnTo>
                  <a:lnTo>
                    <a:pt x="1370" y="16"/>
                  </a:lnTo>
                  <a:lnTo>
                    <a:pt x="1390" y="27"/>
                  </a:lnTo>
                  <a:lnTo>
                    <a:pt x="1410" y="42"/>
                  </a:lnTo>
                  <a:lnTo>
                    <a:pt x="1430" y="62"/>
                  </a:lnTo>
                  <a:lnTo>
                    <a:pt x="1573" y="68"/>
                  </a:lnTo>
                  <a:lnTo>
                    <a:pt x="1575" y="65"/>
                  </a:lnTo>
                  <a:lnTo>
                    <a:pt x="1584" y="57"/>
                  </a:lnTo>
                  <a:lnTo>
                    <a:pt x="1595" y="44"/>
                  </a:lnTo>
                  <a:lnTo>
                    <a:pt x="1611" y="30"/>
                  </a:lnTo>
                  <a:lnTo>
                    <a:pt x="1632" y="18"/>
                  </a:lnTo>
                  <a:lnTo>
                    <a:pt x="1656" y="7"/>
                  </a:lnTo>
                  <a:lnTo>
                    <a:pt x="1685" y="0"/>
                  </a:lnTo>
                  <a:lnTo>
                    <a:pt x="1716" y="0"/>
                  </a:lnTo>
                  <a:lnTo>
                    <a:pt x="1721" y="0"/>
                  </a:lnTo>
                  <a:lnTo>
                    <a:pt x="1731" y="1"/>
                  </a:lnTo>
                  <a:lnTo>
                    <a:pt x="1748" y="5"/>
                  </a:lnTo>
                  <a:lnTo>
                    <a:pt x="1768" y="12"/>
                  </a:lnTo>
                  <a:lnTo>
                    <a:pt x="1791" y="22"/>
                  </a:lnTo>
                  <a:lnTo>
                    <a:pt x="1814" y="38"/>
                  </a:lnTo>
                  <a:lnTo>
                    <a:pt x="1836" y="61"/>
                  </a:lnTo>
                  <a:lnTo>
                    <a:pt x="185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2366" y="1364"/>
              <a:ext cx="544" cy="288"/>
            </a:xfrm>
            <a:custGeom>
              <a:avLst/>
              <a:gdLst>
                <a:gd name="T0" fmla="*/ 813 w 814"/>
                <a:gd name="T1" fmla="*/ 5 h 400"/>
                <a:gd name="T2" fmla="*/ 802 w 814"/>
                <a:gd name="T3" fmla="*/ 4 h 400"/>
                <a:gd name="T4" fmla="*/ 778 w 814"/>
                <a:gd name="T5" fmla="*/ 2 h 400"/>
                <a:gd name="T6" fmla="*/ 741 w 814"/>
                <a:gd name="T7" fmla="*/ 0 h 400"/>
                <a:gd name="T8" fmla="*/ 690 w 814"/>
                <a:gd name="T9" fmla="*/ 0 h 400"/>
                <a:gd name="T10" fmla="*/ 624 w 814"/>
                <a:gd name="T11" fmla="*/ 4 h 400"/>
                <a:gd name="T12" fmla="*/ 541 w 814"/>
                <a:gd name="T13" fmla="*/ 11 h 400"/>
                <a:gd name="T14" fmla="*/ 443 w 814"/>
                <a:gd name="T15" fmla="*/ 24 h 400"/>
                <a:gd name="T16" fmla="*/ 385 w 814"/>
                <a:gd name="T17" fmla="*/ 32 h 400"/>
                <a:gd name="T18" fmla="*/ 367 w 814"/>
                <a:gd name="T19" fmla="*/ 36 h 400"/>
                <a:gd name="T20" fmla="*/ 336 w 814"/>
                <a:gd name="T21" fmla="*/ 48 h 400"/>
                <a:gd name="T22" fmla="*/ 291 w 814"/>
                <a:gd name="T23" fmla="*/ 71 h 400"/>
                <a:gd name="T24" fmla="*/ 237 w 814"/>
                <a:gd name="T25" fmla="*/ 108 h 400"/>
                <a:gd name="T26" fmla="*/ 174 w 814"/>
                <a:gd name="T27" fmla="*/ 162 h 400"/>
                <a:gd name="T28" fmla="*/ 107 w 814"/>
                <a:gd name="T29" fmla="*/ 238 h 400"/>
                <a:gd name="T30" fmla="*/ 36 w 814"/>
                <a:gd name="T31" fmla="*/ 339 h 400"/>
                <a:gd name="T32" fmla="*/ 3 w 814"/>
                <a:gd name="T33" fmla="*/ 400 h 400"/>
                <a:gd name="T34" fmla="*/ 31 w 814"/>
                <a:gd name="T35" fmla="*/ 398 h 400"/>
                <a:gd name="T36" fmla="*/ 82 w 814"/>
                <a:gd name="T37" fmla="*/ 396 h 400"/>
                <a:gd name="T38" fmla="*/ 147 w 814"/>
                <a:gd name="T39" fmla="*/ 392 h 400"/>
                <a:gd name="T40" fmla="*/ 223 w 814"/>
                <a:gd name="T41" fmla="*/ 389 h 400"/>
                <a:gd name="T42" fmla="*/ 304 w 814"/>
                <a:gd name="T43" fmla="*/ 388 h 400"/>
                <a:gd name="T44" fmla="*/ 382 w 814"/>
                <a:gd name="T45" fmla="*/ 387 h 400"/>
                <a:gd name="T46" fmla="*/ 454 w 814"/>
                <a:gd name="T47" fmla="*/ 389 h 400"/>
                <a:gd name="T48" fmla="*/ 486 w 814"/>
                <a:gd name="T49" fmla="*/ 388 h 400"/>
                <a:gd name="T50" fmla="*/ 494 w 814"/>
                <a:gd name="T51" fmla="*/ 366 h 400"/>
                <a:gd name="T52" fmla="*/ 510 w 814"/>
                <a:gd name="T53" fmla="*/ 327 h 400"/>
                <a:gd name="T54" fmla="*/ 538 w 814"/>
                <a:gd name="T55" fmla="*/ 275 h 400"/>
                <a:gd name="T56" fmla="*/ 576 w 814"/>
                <a:gd name="T57" fmla="*/ 215 h 400"/>
                <a:gd name="T58" fmla="*/ 627 w 814"/>
                <a:gd name="T59" fmla="*/ 150 h 400"/>
                <a:gd name="T60" fmla="*/ 691 w 814"/>
                <a:gd name="T61" fmla="*/ 87 h 400"/>
                <a:gd name="T62" fmla="*/ 769 w 814"/>
                <a:gd name="T6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400">
                  <a:moveTo>
                    <a:pt x="814" y="5"/>
                  </a:moveTo>
                  <a:lnTo>
                    <a:pt x="813" y="5"/>
                  </a:lnTo>
                  <a:lnTo>
                    <a:pt x="809" y="4"/>
                  </a:lnTo>
                  <a:lnTo>
                    <a:pt x="802" y="4"/>
                  </a:lnTo>
                  <a:lnTo>
                    <a:pt x="791" y="3"/>
                  </a:lnTo>
                  <a:lnTo>
                    <a:pt x="778" y="2"/>
                  </a:lnTo>
                  <a:lnTo>
                    <a:pt x="761" y="0"/>
                  </a:lnTo>
                  <a:lnTo>
                    <a:pt x="741" y="0"/>
                  </a:lnTo>
                  <a:lnTo>
                    <a:pt x="718" y="0"/>
                  </a:lnTo>
                  <a:lnTo>
                    <a:pt x="690" y="0"/>
                  </a:lnTo>
                  <a:lnTo>
                    <a:pt x="659" y="2"/>
                  </a:lnTo>
                  <a:lnTo>
                    <a:pt x="624" y="4"/>
                  </a:lnTo>
                  <a:lnTo>
                    <a:pt x="585" y="7"/>
                  </a:lnTo>
                  <a:lnTo>
                    <a:pt x="541" y="11"/>
                  </a:lnTo>
                  <a:lnTo>
                    <a:pt x="494" y="17"/>
                  </a:lnTo>
                  <a:lnTo>
                    <a:pt x="443" y="24"/>
                  </a:lnTo>
                  <a:lnTo>
                    <a:pt x="387" y="32"/>
                  </a:lnTo>
                  <a:lnTo>
                    <a:pt x="385" y="32"/>
                  </a:lnTo>
                  <a:lnTo>
                    <a:pt x="378" y="33"/>
                  </a:lnTo>
                  <a:lnTo>
                    <a:pt x="367" y="36"/>
                  </a:lnTo>
                  <a:lnTo>
                    <a:pt x="354" y="41"/>
                  </a:lnTo>
                  <a:lnTo>
                    <a:pt x="336" y="48"/>
                  </a:lnTo>
                  <a:lnTo>
                    <a:pt x="314" y="57"/>
                  </a:lnTo>
                  <a:lnTo>
                    <a:pt x="291" y="71"/>
                  </a:lnTo>
                  <a:lnTo>
                    <a:pt x="265" y="87"/>
                  </a:lnTo>
                  <a:lnTo>
                    <a:pt x="237" y="108"/>
                  </a:lnTo>
                  <a:lnTo>
                    <a:pt x="206" y="132"/>
                  </a:lnTo>
                  <a:lnTo>
                    <a:pt x="174" y="162"/>
                  </a:lnTo>
                  <a:lnTo>
                    <a:pt x="142" y="198"/>
                  </a:lnTo>
                  <a:lnTo>
                    <a:pt x="107" y="238"/>
                  </a:lnTo>
                  <a:lnTo>
                    <a:pt x="71" y="285"/>
                  </a:lnTo>
                  <a:lnTo>
                    <a:pt x="36" y="339"/>
                  </a:lnTo>
                  <a:lnTo>
                    <a:pt x="0" y="400"/>
                  </a:lnTo>
                  <a:lnTo>
                    <a:pt x="3" y="400"/>
                  </a:lnTo>
                  <a:lnTo>
                    <a:pt x="15" y="399"/>
                  </a:lnTo>
                  <a:lnTo>
                    <a:pt x="31" y="398"/>
                  </a:lnTo>
                  <a:lnTo>
                    <a:pt x="54" y="397"/>
                  </a:lnTo>
                  <a:lnTo>
                    <a:pt x="82" y="396"/>
                  </a:lnTo>
                  <a:lnTo>
                    <a:pt x="113" y="393"/>
                  </a:lnTo>
                  <a:lnTo>
                    <a:pt x="147" y="392"/>
                  </a:lnTo>
                  <a:lnTo>
                    <a:pt x="184" y="390"/>
                  </a:lnTo>
                  <a:lnTo>
                    <a:pt x="223" y="389"/>
                  </a:lnTo>
                  <a:lnTo>
                    <a:pt x="264" y="388"/>
                  </a:lnTo>
                  <a:lnTo>
                    <a:pt x="304" y="388"/>
                  </a:lnTo>
                  <a:lnTo>
                    <a:pt x="344" y="387"/>
                  </a:lnTo>
                  <a:lnTo>
                    <a:pt x="382" y="387"/>
                  </a:lnTo>
                  <a:lnTo>
                    <a:pt x="419" y="388"/>
                  </a:lnTo>
                  <a:lnTo>
                    <a:pt x="454" y="389"/>
                  </a:lnTo>
                  <a:lnTo>
                    <a:pt x="485" y="391"/>
                  </a:lnTo>
                  <a:lnTo>
                    <a:pt x="486" y="388"/>
                  </a:lnTo>
                  <a:lnTo>
                    <a:pt x="488" y="380"/>
                  </a:lnTo>
                  <a:lnTo>
                    <a:pt x="494" y="366"/>
                  </a:lnTo>
                  <a:lnTo>
                    <a:pt x="501" y="349"/>
                  </a:lnTo>
                  <a:lnTo>
                    <a:pt x="510" y="327"/>
                  </a:lnTo>
                  <a:lnTo>
                    <a:pt x="523" y="302"/>
                  </a:lnTo>
                  <a:lnTo>
                    <a:pt x="538" y="275"/>
                  </a:lnTo>
                  <a:lnTo>
                    <a:pt x="555" y="245"/>
                  </a:lnTo>
                  <a:lnTo>
                    <a:pt x="576" y="215"/>
                  </a:lnTo>
                  <a:lnTo>
                    <a:pt x="600" y="183"/>
                  </a:lnTo>
                  <a:lnTo>
                    <a:pt x="627" y="150"/>
                  </a:lnTo>
                  <a:lnTo>
                    <a:pt x="657" y="118"/>
                  </a:lnTo>
                  <a:lnTo>
                    <a:pt x="691" y="87"/>
                  </a:lnTo>
                  <a:lnTo>
                    <a:pt x="728" y="58"/>
                  </a:lnTo>
                  <a:lnTo>
                    <a:pt x="769" y="30"/>
                  </a:lnTo>
                  <a:lnTo>
                    <a:pt x="8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2764" y="1371"/>
              <a:ext cx="555" cy="389"/>
            </a:xfrm>
            <a:custGeom>
              <a:avLst/>
              <a:gdLst>
                <a:gd name="T0" fmla="*/ 1 w 828"/>
                <a:gd name="T1" fmla="*/ 390 h 540"/>
                <a:gd name="T2" fmla="*/ 13 w 828"/>
                <a:gd name="T3" fmla="*/ 365 h 540"/>
                <a:gd name="T4" fmla="*/ 33 w 828"/>
                <a:gd name="T5" fmla="*/ 321 h 540"/>
                <a:gd name="T6" fmla="*/ 64 w 828"/>
                <a:gd name="T7" fmla="*/ 264 h 540"/>
                <a:gd name="T8" fmla="*/ 106 w 828"/>
                <a:gd name="T9" fmla="*/ 199 h 540"/>
                <a:gd name="T10" fmla="*/ 156 w 828"/>
                <a:gd name="T11" fmla="*/ 132 h 540"/>
                <a:gd name="T12" fmla="*/ 216 w 828"/>
                <a:gd name="T13" fmla="*/ 71 h 540"/>
                <a:gd name="T14" fmla="*/ 284 w 828"/>
                <a:gd name="T15" fmla="*/ 19 h 540"/>
                <a:gd name="T16" fmla="*/ 325 w 828"/>
                <a:gd name="T17" fmla="*/ 0 h 540"/>
                <a:gd name="T18" fmla="*/ 353 w 828"/>
                <a:gd name="T19" fmla="*/ 0 h 540"/>
                <a:gd name="T20" fmla="*/ 405 w 828"/>
                <a:gd name="T21" fmla="*/ 1 h 540"/>
                <a:gd name="T22" fmla="*/ 473 w 828"/>
                <a:gd name="T23" fmla="*/ 3 h 540"/>
                <a:gd name="T24" fmla="*/ 552 w 828"/>
                <a:gd name="T25" fmla="*/ 5 h 540"/>
                <a:gd name="T26" fmla="*/ 636 w 828"/>
                <a:gd name="T27" fmla="*/ 10 h 540"/>
                <a:gd name="T28" fmla="*/ 719 w 828"/>
                <a:gd name="T29" fmla="*/ 17 h 540"/>
                <a:gd name="T30" fmla="*/ 795 w 828"/>
                <a:gd name="T31" fmla="*/ 25 h 540"/>
                <a:gd name="T32" fmla="*/ 826 w 828"/>
                <a:gd name="T33" fmla="*/ 32 h 540"/>
                <a:gd name="T34" fmla="*/ 807 w 828"/>
                <a:gd name="T35" fmla="*/ 46 h 540"/>
                <a:gd name="T36" fmla="*/ 776 w 828"/>
                <a:gd name="T37" fmla="*/ 76 h 540"/>
                <a:gd name="T38" fmla="*/ 737 w 828"/>
                <a:gd name="T39" fmla="*/ 122 h 540"/>
                <a:gd name="T40" fmla="*/ 692 w 828"/>
                <a:gd name="T41" fmla="*/ 184 h 540"/>
                <a:gd name="T42" fmla="*/ 648 w 828"/>
                <a:gd name="T43" fmla="*/ 264 h 540"/>
                <a:gd name="T44" fmla="*/ 609 w 828"/>
                <a:gd name="T45" fmla="*/ 360 h 540"/>
                <a:gd name="T46" fmla="*/ 579 w 828"/>
                <a:gd name="T47" fmla="*/ 476 h 540"/>
                <a:gd name="T48" fmla="*/ 567 w 828"/>
                <a:gd name="T49" fmla="*/ 539 h 540"/>
                <a:gd name="T50" fmla="*/ 553 w 828"/>
                <a:gd name="T51" fmla="*/ 532 h 540"/>
                <a:gd name="T52" fmla="*/ 522 w 828"/>
                <a:gd name="T53" fmla="*/ 518 h 540"/>
                <a:gd name="T54" fmla="*/ 473 w 828"/>
                <a:gd name="T55" fmla="*/ 500 h 540"/>
                <a:gd name="T56" fmla="*/ 405 w 828"/>
                <a:gd name="T57" fmla="*/ 478 h 540"/>
                <a:gd name="T58" fmla="*/ 318 w 828"/>
                <a:gd name="T59" fmla="*/ 454 h 540"/>
                <a:gd name="T60" fmla="*/ 208 w 828"/>
                <a:gd name="T61" fmla="*/ 430 h 540"/>
                <a:gd name="T62" fmla="*/ 76 w 828"/>
                <a:gd name="T63" fmla="*/ 40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8" h="540">
                  <a:moveTo>
                    <a:pt x="0" y="394"/>
                  </a:moveTo>
                  <a:lnTo>
                    <a:pt x="1" y="390"/>
                  </a:lnTo>
                  <a:lnTo>
                    <a:pt x="6" y="381"/>
                  </a:lnTo>
                  <a:lnTo>
                    <a:pt x="13" y="365"/>
                  </a:lnTo>
                  <a:lnTo>
                    <a:pt x="22" y="345"/>
                  </a:lnTo>
                  <a:lnTo>
                    <a:pt x="33" y="321"/>
                  </a:lnTo>
                  <a:lnTo>
                    <a:pt x="48" y="294"/>
                  </a:lnTo>
                  <a:lnTo>
                    <a:pt x="64" y="264"/>
                  </a:lnTo>
                  <a:lnTo>
                    <a:pt x="84" y="231"/>
                  </a:lnTo>
                  <a:lnTo>
                    <a:pt x="106" y="199"/>
                  </a:lnTo>
                  <a:lnTo>
                    <a:pt x="130" y="166"/>
                  </a:lnTo>
                  <a:lnTo>
                    <a:pt x="156" y="132"/>
                  </a:lnTo>
                  <a:lnTo>
                    <a:pt x="185" y="101"/>
                  </a:lnTo>
                  <a:lnTo>
                    <a:pt x="216" y="71"/>
                  </a:lnTo>
                  <a:lnTo>
                    <a:pt x="249" y="43"/>
                  </a:lnTo>
                  <a:lnTo>
                    <a:pt x="284" y="19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6" y="0"/>
                  </a:lnTo>
                  <a:lnTo>
                    <a:pt x="353" y="0"/>
                  </a:lnTo>
                  <a:lnTo>
                    <a:pt x="377" y="1"/>
                  </a:lnTo>
                  <a:lnTo>
                    <a:pt x="405" y="1"/>
                  </a:lnTo>
                  <a:lnTo>
                    <a:pt x="438" y="2"/>
                  </a:lnTo>
                  <a:lnTo>
                    <a:pt x="473" y="3"/>
                  </a:lnTo>
                  <a:lnTo>
                    <a:pt x="511" y="4"/>
                  </a:lnTo>
                  <a:lnTo>
                    <a:pt x="552" y="5"/>
                  </a:lnTo>
                  <a:lnTo>
                    <a:pt x="594" y="8"/>
                  </a:lnTo>
                  <a:lnTo>
                    <a:pt x="636" y="10"/>
                  </a:lnTo>
                  <a:lnTo>
                    <a:pt x="678" y="14"/>
                  </a:lnTo>
                  <a:lnTo>
                    <a:pt x="719" y="17"/>
                  </a:lnTo>
                  <a:lnTo>
                    <a:pt x="758" y="20"/>
                  </a:lnTo>
                  <a:lnTo>
                    <a:pt x="795" y="25"/>
                  </a:lnTo>
                  <a:lnTo>
                    <a:pt x="828" y="30"/>
                  </a:lnTo>
                  <a:lnTo>
                    <a:pt x="826" y="32"/>
                  </a:lnTo>
                  <a:lnTo>
                    <a:pt x="819" y="37"/>
                  </a:lnTo>
                  <a:lnTo>
                    <a:pt x="807" y="46"/>
                  </a:lnTo>
                  <a:lnTo>
                    <a:pt x="793" y="60"/>
                  </a:lnTo>
                  <a:lnTo>
                    <a:pt x="776" y="76"/>
                  </a:lnTo>
                  <a:lnTo>
                    <a:pt x="758" y="96"/>
                  </a:lnTo>
                  <a:lnTo>
                    <a:pt x="737" y="122"/>
                  </a:lnTo>
                  <a:lnTo>
                    <a:pt x="715" y="151"/>
                  </a:lnTo>
                  <a:lnTo>
                    <a:pt x="692" y="184"/>
                  </a:lnTo>
                  <a:lnTo>
                    <a:pt x="670" y="222"/>
                  </a:lnTo>
                  <a:lnTo>
                    <a:pt x="648" y="264"/>
                  </a:lnTo>
                  <a:lnTo>
                    <a:pt x="628" y="310"/>
                  </a:lnTo>
                  <a:lnTo>
                    <a:pt x="609" y="360"/>
                  </a:lnTo>
                  <a:lnTo>
                    <a:pt x="593" y="416"/>
                  </a:lnTo>
                  <a:lnTo>
                    <a:pt x="579" y="476"/>
                  </a:lnTo>
                  <a:lnTo>
                    <a:pt x="569" y="540"/>
                  </a:lnTo>
                  <a:lnTo>
                    <a:pt x="567" y="539"/>
                  </a:lnTo>
                  <a:lnTo>
                    <a:pt x="562" y="537"/>
                  </a:lnTo>
                  <a:lnTo>
                    <a:pt x="553" y="532"/>
                  </a:lnTo>
                  <a:lnTo>
                    <a:pt x="539" y="525"/>
                  </a:lnTo>
                  <a:lnTo>
                    <a:pt x="522" y="518"/>
                  </a:lnTo>
                  <a:lnTo>
                    <a:pt x="500" y="509"/>
                  </a:lnTo>
                  <a:lnTo>
                    <a:pt x="473" y="500"/>
                  </a:lnTo>
                  <a:lnTo>
                    <a:pt x="442" y="490"/>
                  </a:lnTo>
                  <a:lnTo>
                    <a:pt x="405" y="478"/>
                  </a:lnTo>
                  <a:lnTo>
                    <a:pt x="364" y="466"/>
                  </a:lnTo>
                  <a:lnTo>
                    <a:pt x="318" y="454"/>
                  </a:lnTo>
                  <a:lnTo>
                    <a:pt x="266" y="441"/>
                  </a:lnTo>
                  <a:lnTo>
                    <a:pt x="208" y="430"/>
                  </a:lnTo>
                  <a:lnTo>
                    <a:pt x="145" y="417"/>
                  </a:lnTo>
                  <a:lnTo>
                    <a:pt x="76" y="405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2190" y="1430"/>
              <a:ext cx="281" cy="229"/>
            </a:xfrm>
            <a:custGeom>
              <a:avLst/>
              <a:gdLst>
                <a:gd name="T0" fmla="*/ 0 w 423"/>
                <a:gd name="T1" fmla="*/ 144 h 317"/>
                <a:gd name="T2" fmla="*/ 5 w 423"/>
                <a:gd name="T3" fmla="*/ 147 h 317"/>
                <a:gd name="T4" fmla="*/ 19 w 423"/>
                <a:gd name="T5" fmla="*/ 155 h 317"/>
                <a:gd name="T6" fmla="*/ 37 w 423"/>
                <a:gd name="T7" fmla="*/ 170 h 317"/>
                <a:gd name="T8" fmla="*/ 57 w 423"/>
                <a:gd name="T9" fmla="*/ 190 h 317"/>
                <a:gd name="T10" fmla="*/ 74 w 423"/>
                <a:gd name="T11" fmla="*/ 215 h 317"/>
                <a:gd name="T12" fmla="*/ 87 w 423"/>
                <a:gd name="T13" fmla="*/ 244 h 317"/>
                <a:gd name="T14" fmla="*/ 91 w 423"/>
                <a:gd name="T15" fmla="*/ 279 h 317"/>
                <a:gd name="T16" fmla="*/ 84 w 423"/>
                <a:gd name="T17" fmla="*/ 317 h 317"/>
                <a:gd name="T18" fmla="*/ 85 w 423"/>
                <a:gd name="T19" fmla="*/ 315 h 317"/>
                <a:gd name="T20" fmla="*/ 91 w 423"/>
                <a:gd name="T21" fmla="*/ 314 h 317"/>
                <a:gd name="T22" fmla="*/ 98 w 423"/>
                <a:gd name="T23" fmla="*/ 312 h 317"/>
                <a:gd name="T24" fmla="*/ 109 w 423"/>
                <a:gd name="T25" fmla="*/ 309 h 317"/>
                <a:gd name="T26" fmla="*/ 120 w 423"/>
                <a:gd name="T27" fmla="*/ 305 h 317"/>
                <a:gd name="T28" fmla="*/ 133 w 423"/>
                <a:gd name="T29" fmla="*/ 302 h 317"/>
                <a:gd name="T30" fmla="*/ 148 w 423"/>
                <a:gd name="T31" fmla="*/ 299 h 317"/>
                <a:gd name="T32" fmla="*/ 163 w 423"/>
                <a:gd name="T33" fmla="*/ 297 h 317"/>
                <a:gd name="T34" fmla="*/ 164 w 423"/>
                <a:gd name="T35" fmla="*/ 295 h 317"/>
                <a:gd name="T36" fmla="*/ 166 w 423"/>
                <a:gd name="T37" fmla="*/ 289 h 317"/>
                <a:gd name="T38" fmla="*/ 170 w 423"/>
                <a:gd name="T39" fmla="*/ 279 h 317"/>
                <a:gd name="T40" fmla="*/ 176 w 423"/>
                <a:gd name="T41" fmla="*/ 266 h 317"/>
                <a:gd name="T42" fmla="*/ 183 w 423"/>
                <a:gd name="T43" fmla="*/ 250 h 317"/>
                <a:gd name="T44" fmla="*/ 194 w 423"/>
                <a:gd name="T45" fmla="*/ 232 h 317"/>
                <a:gd name="T46" fmla="*/ 205 w 423"/>
                <a:gd name="T47" fmla="*/ 212 h 317"/>
                <a:gd name="T48" fmla="*/ 220 w 423"/>
                <a:gd name="T49" fmla="*/ 190 h 317"/>
                <a:gd name="T50" fmla="*/ 236 w 423"/>
                <a:gd name="T51" fmla="*/ 167 h 317"/>
                <a:gd name="T52" fmla="*/ 255 w 423"/>
                <a:gd name="T53" fmla="*/ 143 h 317"/>
                <a:gd name="T54" fmla="*/ 277 w 423"/>
                <a:gd name="T55" fmla="*/ 117 h 317"/>
                <a:gd name="T56" fmla="*/ 300 w 423"/>
                <a:gd name="T57" fmla="*/ 93 h 317"/>
                <a:gd name="T58" fmla="*/ 326 w 423"/>
                <a:gd name="T59" fmla="*/ 68 h 317"/>
                <a:gd name="T60" fmla="*/ 356 w 423"/>
                <a:gd name="T61" fmla="*/ 45 h 317"/>
                <a:gd name="T62" fmla="*/ 388 w 423"/>
                <a:gd name="T63" fmla="*/ 22 h 317"/>
                <a:gd name="T64" fmla="*/ 423 w 423"/>
                <a:gd name="T65" fmla="*/ 0 h 317"/>
                <a:gd name="T66" fmla="*/ 420 w 423"/>
                <a:gd name="T67" fmla="*/ 1 h 317"/>
                <a:gd name="T68" fmla="*/ 410 w 423"/>
                <a:gd name="T69" fmla="*/ 2 h 317"/>
                <a:gd name="T70" fmla="*/ 396 w 423"/>
                <a:gd name="T71" fmla="*/ 5 h 317"/>
                <a:gd name="T72" fmla="*/ 378 w 423"/>
                <a:gd name="T73" fmla="*/ 10 h 317"/>
                <a:gd name="T74" fmla="*/ 355 w 423"/>
                <a:gd name="T75" fmla="*/ 15 h 317"/>
                <a:gd name="T76" fmla="*/ 329 w 423"/>
                <a:gd name="T77" fmla="*/ 22 h 317"/>
                <a:gd name="T78" fmla="*/ 299 w 423"/>
                <a:gd name="T79" fmla="*/ 30 h 317"/>
                <a:gd name="T80" fmla="*/ 267 w 423"/>
                <a:gd name="T81" fmla="*/ 39 h 317"/>
                <a:gd name="T82" fmla="*/ 233 w 423"/>
                <a:gd name="T83" fmla="*/ 48 h 317"/>
                <a:gd name="T84" fmla="*/ 198 w 423"/>
                <a:gd name="T85" fmla="*/ 60 h 317"/>
                <a:gd name="T86" fmla="*/ 164 w 423"/>
                <a:gd name="T87" fmla="*/ 71 h 317"/>
                <a:gd name="T88" fmla="*/ 128 w 423"/>
                <a:gd name="T89" fmla="*/ 84 h 317"/>
                <a:gd name="T90" fmla="*/ 94 w 423"/>
                <a:gd name="T91" fmla="*/ 98 h 317"/>
                <a:gd name="T92" fmla="*/ 61 w 423"/>
                <a:gd name="T93" fmla="*/ 113 h 317"/>
                <a:gd name="T94" fmla="*/ 29 w 423"/>
                <a:gd name="T95" fmla="*/ 128 h 317"/>
                <a:gd name="T96" fmla="*/ 0 w 423"/>
                <a:gd name="T97" fmla="*/ 14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17">
                  <a:moveTo>
                    <a:pt x="0" y="144"/>
                  </a:moveTo>
                  <a:lnTo>
                    <a:pt x="5" y="147"/>
                  </a:lnTo>
                  <a:lnTo>
                    <a:pt x="19" y="155"/>
                  </a:lnTo>
                  <a:lnTo>
                    <a:pt x="37" y="170"/>
                  </a:lnTo>
                  <a:lnTo>
                    <a:pt x="57" y="190"/>
                  </a:lnTo>
                  <a:lnTo>
                    <a:pt x="74" y="215"/>
                  </a:lnTo>
                  <a:lnTo>
                    <a:pt x="87" y="244"/>
                  </a:lnTo>
                  <a:lnTo>
                    <a:pt x="91" y="279"/>
                  </a:lnTo>
                  <a:lnTo>
                    <a:pt x="84" y="317"/>
                  </a:lnTo>
                  <a:lnTo>
                    <a:pt x="85" y="315"/>
                  </a:lnTo>
                  <a:lnTo>
                    <a:pt x="91" y="314"/>
                  </a:lnTo>
                  <a:lnTo>
                    <a:pt x="98" y="312"/>
                  </a:lnTo>
                  <a:lnTo>
                    <a:pt x="109" y="309"/>
                  </a:lnTo>
                  <a:lnTo>
                    <a:pt x="120" y="305"/>
                  </a:lnTo>
                  <a:lnTo>
                    <a:pt x="133" y="302"/>
                  </a:lnTo>
                  <a:lnTo>
                    <a:pt x="148" y="299"/>
                  </a:lnTo>
                  <a:lnTo>
                    <a:pt x="163" y="297"/>
                  </a:lnTo>
                  <a:lnTo>
                    <a:pt x="164" y="295"/>
                  </a:lnTo>
                  <a:lnTo>
                    <a:pt x="166" y="289"/>
                  </a:lnTo>
                  <a:lnTo>
                    <a:pt x="170" y="279"/>
                  </a:lnTo>
                  <a:lnTo>
                    <a:pt x="176" y="266"/>
                  </a:lnTo>
                  <a:lnTo>
                    <a:pt x="183" y="250"/>
                  </a:lnTo>
                  <a:lnTo>
                    <a:pt x="194" y="232"/>
                  </a:lnTo>
                  <a:lnTo>
                    <a:pt x="205" y="212"/>
                  </a:lnTo>
                  <a:lnTo>
                    <a:pt x="220" y="190"/>
                  </a:lnTo>
                  <a:lnTo>
                    <a:pt x="236" y="167"/>
                  </a:lnTo>
                  <a:lnTo>
                    <a:pt x="255" y="143"/>
                  </a:lnTo>
                  <a:lnTo>
                    <a:pt x="277" y="117"/>
                  </a:lnTo>
                  <a:lnTo>
                    <a:pt x="300" y="93"/>
                  </a:lnTo>
                  <a:lnTo>
                    <a:pt x="326" y="68"/>
                  </a:lnTo>
                  <a:lnTo>
                    <a:pt x="356" y="45"/>
                  </a:lnTo>
                  <a:lnTo>
                    <a:pt x="388" y="22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0" y="2"/>
                  </a:lnTo>
                  <a:lnTo>
                    <a:pt x="396" y="5"/>
                  </a:lnTo>
                  <a:lnTo>
                    <a:pt x="378" y="10"/>
                  </a:lnTo>
                  <a:lnTo>
                    <a:pt x="355" y="15"/>
                  </a:lnTo>
                  <a:lnTo>
                    <a:pt x="329" y="22"/>
                  </a:lnTo>
                  <a:lnTo>
                    <a:pt x="299" y="30"/>
                  </a:lnTo>
                  <a:lnTo>
                    <a:pt x="267" y="39"/>
                  </a:lnTo>
                  <a:lnTo>
                    <a:pt x="233" y="48"/>
                  </a:lnTo>
                  <a:lnTo>
                    <a:pt x="198" y="60"/>
                  </a:lnTo>
                  <a:lnTo>
                    <a:pt x="164" y="71"/>
                  </a:lnTo>
                  <a:lnTo>
                    <a:pt x="128" y="84"/>
                  </a:lnTo>
                  <a:lnTo>
                    <a:pt x="94" y="98"/>
                  </a:lnTo>
                  <a:lnTo>
                    <a:pt x="61" y="113"/>
                  </a:lnTo>
                  <a:lnTo>
                    <a:pt x="29" y="12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2358" y="1771"/>
              <a:ext cx="770" cy="293"/>
            </a:xfrm>
            <a:custGeom>
              <a:avLst/>
              <a:gdLst>
                <a:gd name="T0" fmla="*/ 7 w 1150"/>
                <a:gd name="T1" fmla="*/ 34 h 409"/>
                <a:gd name="T2" fmla="*/ 42 w 1150"/>
                <a:gd name="T3" fmla="*/ 67 h 409"/>
                <a:gd name="T4" fmla="*/ 72 w 1150"/>
                <a:gd name="T5" fmla="*/ 126 h 409"/>
                <a:gd name="T6" fmla="*/ 53 w 1150"/>
                <a:gd name="T7" fmla="*/ 198 h 409"/>
                <a:gd name="T8" fmla="*/ 11 w 1150"/>
                <a:gd name="T9" fmla="*/ 236 h 409"/>
                <a:gd name="T10" fmla="*/ 18 w 1150"/>
                <a:gd name="T11" fmla="*/ 241 h 409"/>
                <a:gd name="T12" fmla="*/ 33 w 1150"/>
                <a:gd name="T13" fmla="*/ 248 h 409"/>
                <a:gd name="T14" fmla="*/ 55 w 1150"/>
                <a:gd name="T15" fmla="*/ 257 h 409"/>
                <a:gd name="T16" fmla="*/ 84 w 1150"/>
                <a:gd name="T17" fmla="*/ 269 h 409"/>
                <a:gd name="T18" fmla="*/ 121 w 1150"/>
                <a:gd name="T19" fmla="*/ 283 h 409"/>
                <a:gd name="T20" fmla="*/ 166 w 1150"/>
                <a:gd name="T21" fmla="*/ 298 h 409"/>
                <a:gd name="T22" fmla="*/ 217 w 1150"/>
                <a:gd name="T23" fmla="*/ 314 h 409"/>
                <a:gd name="T24" fmla="*/ 278 w 1150"/>
                <a:gd name="T25" fmla="*/ 330 h 409"/>
                <a:gd name="T26" fmla="*/ 346 w 1150"/>
                <a:gd name="T27" fmla="*/ 346 h 409"/>
                <a:gd name="T28" fmla="*/ 422 w 1150"/>
                <a:gd name="T29" fmla="*/ 361 h 409"/>
                <a:gd name="T30" fmla="*/ 506 w 1150"/>
                <a:gd name="T31" fmla="*/ 375 h 409"/>
                <a:gd name="T32" fmla="*/ 599 w 1150"/>
                <a:gd name="T33" fmla="*/ 386 h 409"/>
                <a:gd name="T34" fmla="*/ 700 w 1150"/>
                <a:gd name="T35" fmla="*/ 397 h 409"/>
                <a:gd name="T36" fmla="*/ 809 w 1150"/>
                <a:gd name="T37" fmla="*/ 405 h 409"/>
                <a:gd name="T38" fmla="*/ 927 w 1150"/>
                <a:gd name="T39" fmla="*/ 408 h 409"/>
                <a:gd name="T40" fmla="*/ 989 w 1150"/>
                <a:gd name="T41" fmla="*/ 402 h 409"/>
                <a:gd name="T42" fmla="*/ 997 w 1150"/>
                <a:gd name="T43" fmla="*/ 352 h 409"/>
                <a:gd name="T44" fmla="*/ 1028 w 1150"/>
                <a:gd name="T45" fmla="*/ 277 h 409"/>
                <a:gd name="T46" fmla="*/ 1097 w 1150"/>
                <a:gd name="T47" fmla="*/ 198 h 409"/>
                <a:gd name="T48" fmla="*/ 1149 w 1150"/>
                <a:gd name="T49" fmla="*/ 166 h 409"/>
                <a:gd name="T50" fmla="*/ 1138 w 1150"/>
                <a:gd name="T51" fmla="*/ 162 h 409"/>
                <a:gd name="T52" fmla="*/ 1116 w 1150"/>
                <a:gd name="T53" fmla="*/ 151 h 409"/>
                <a:gd name="T54" fmla="*/ 1085 w 1150"/>
                <a:gd name="T55" fmla="*/ 137 h 409"/>
                <a:gd name="T56" fmla="*/ 1042 w 1150"/>
                <a:gd name="T57" fmla="*/ 121 h 409"/>
                <a:gd name="T58" fmla="*/ 991 w 1150"/>
                <a:gd name="T59" fmla="*/ 103 h 409"/>
                <a:gd name="T60" fmla="*/ 932 w 1150"/>
                <a:gd name="T61" fmla="*/ 84 h 409"/>
                <a:gd name="T62" fmla="*/ 862 w 1150"/>
                <a:gd name="T63" fmla="*/ 65 h 409"/>
                <a:gd name="T64" fmla="*/ 786 w 1150"/>
                <a:gd name="T65" fmla="*/ 46 h 409"/>
                <a:gd name="T66" fmla="*/ 702 w 1150"/>
                <a:gd name="T67" fmla="*/ 30 h 409"/>
                <a:gd name="T68" fmla="*/ 611 w 1150"/>
                <a:gd name="T69" fmla="*/ 16 h 409"/>
                <a:gd name="T70" fmla="*/ 512 w 1150"/>
                <a:gd name="T71" fmla="*/ 6 h 409"/>
                <a:gd name="T72" fmla="*/ 409 w 1150"/>
                <a:gd name="T73" fmla="*/ 0 h 409"/>
                <a:gd name="T74" fmla="*/ 298 w 1150"/>
                <a:gd name="T75" fmla="*/ 0 h 409"/>
                <a:gd name="T76" fmla="*/ 183 w 1150"/>
                <a:gd name="T77" fmla="*/ 6 h 409"/>
                <a:gd name="T78" fmla="*/ 62 w 1150"/>
                <a:gd name="T79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0" h="409">
                  <a:moveTo>
                    <a:pt x="0" y="29"/>
                  </a:moveTo>
                  <a:lnTo>
                    <a:pt x="7" y="34"/>
                  </a:lnTo>
                  <a:lnTo>
                    <a:pt x="23" y="47"/>
                  </a:lnTo>
                  <a:lnTo>
                    <a:pt x="42" y="67"/>
                  </a:lnTo>
                  <a:lnTo>
                    <a:pt x="61" y="95"/>
                  </a:lnTo>
                  <a:lnTo>
                    <a:pt x="72" y="126"/>
                  </a:lnTo>
                  <a:lnTo>
                    <a:pt x="71" y="160"/>
                  </a:lnTo>
                  <a:lnTo>
                    <a:pt x="53" y="198"/>
                  </a:lnTo>
                  <a:lnTo>
                    <a:pt x="10" y="236"/>
                  </a:lnTo>
                  <a:lnTo>
                    <a:pt x="11" y="236"/>
                  </a:lnTo>
                  <a:lnTo>
                    <a:pt x="13" y="239"/>
                  </a:lnTo>
                  <a:lnTo>
                    <a:pt x="18" y="241"/>
                  </a:lnTo>
                  <a:lnTo>
                    <a:pt x="25" y="243"/>
                  </a:lnTo>
                  <a:lnTo>
                    <a:pt x="33" y="248"/>
                  </a:lnTo>
                  <a:lnTo>
                    <a:pt x="42" y="253"/>
                  </a:lnTo>
                  <a:lnTo>
                    <a:pt x="55" y="257"/>
                  </a:lnTo>
                  <a:lnTo>
                    <a:pt x="69" y="263"/>
                  </a:lnTo>
                  <a:lnTo>
                    <a:pt x="84" y="269"/>
                  </a:lnTo>
                  <a:lnTo>
                    <a:pt x="101" y="276"/>
                  </a:lnTo>
                  <a:lnTo>
                    <a:pt x="121" y="283"/>
                  </a:lnTo>
                  <a:lnTo>
                    <a:pt x="142" y="291"/>
                  </a:lnTo>
                  <a:lnTo>
                    <a:pt x="166" y="298"/>
                  </a:lnTo>
                  <a:lnTo>
                    <a:pt x="191" y="306"/>
                  </a:lnTo>
                  <a:lnTo>
                    <a:pt x="217" y="314"/>
                  </a:lnTo>
                  <a:lnTo>
                    <a:pt x="247" y="322"/>
                  </a:lnTo>
                  <a:lnTo>
                    <a:pt x="278" y="330"/>
                  </a:lnTo>
                  <a:lnTo>
                    <a:pt x="311" y="338"/>
                  </a:lnTo>
                  <a:lnTo>
                    <a:pt x="346" y="346"/>
                  </a:lnTo>
                  <a:lnTo>
                    <a:pt x="383" y="353"/>
                  </a:lnTo>
                  <a:lnTo>
                    <a:pt x="422" y="361"/>
                  </a:lnTo>
                  <a:lnTo>
                    <a:pt x="464" y="368"/>
                  </a:lnTo>
                  <a:lnTo>
                    <a:pt x="506" y="375"/>
                  </a:lnTo>
                  <a:lnTo>
                    <a:pt x="551" y="381"/>
                  </a:lnTo>
                  <a:lnTo>
                    <a:pt x="599" y="386"/>
                  </a:lnTo>
                  <a:lnTo>
                    <a:pt x="648" y="392"/>
                  </a:lnTo>
                  <a:lnTo>
                    <a:pt x="700" y="397"/>
                  </a:lnTo>
                  <a:lnTo>
                    <a:pt x="754" y="401"/>
                  </a:lnTo>
                  <a:lnTo>
                    <a:pt x="809" y="405"/>
                  </a:lnTo>
                  <a:lnTo>
                    <a:pt x="867" y="407"/>
                  </a:lnTo>
                  <a:lnTo>
                    <a:pt x="927" y="408"/>
                  </a:lnTo>
                  <a:lnTo>
                    <a:pt x="989" y="409"/>
                  </a:lnTo>
                  <a:lnTo>
                    <a:pt x="989" y="402"/>
                  </a:lnTo>
                  <a:lnTo>
                    <a:pt x="991" y="382"/>
                  </a:lnTo>
                  <a:lnTo>
                    <a:pt x="997" y="352"/>
                  </a:lnTo>
                  <a:lnTo>
                    <a:pt x="1010" y="316"/>
                  </a:lnTo>
                  <a:lnTo>
                    <a:pt x="1028" y="277"/>
                  </a:lnTo>
                  <a:lnTo>
                    <a:pt x="1057" y="236"/>
                  </a:lnTo>
                  <a:lnTo>
                    <a:pt x="1097" y="198"/>
                  </a:lnTo>
                  <a:lnTo>
                    <a:pt x="1150" y="167"/>
                  </a:lnTo>
                  <a:lnTo>
                    <a:pt x="1149" y="166"/>
                  </a:lnTo>
                  <a:lnTo>
                    <a:pt x="1145" y="165"/>
                  </a:lnTo>
                  <a:lnTo>
                    <a:pt x="1138" y="162"/>
                  </a:lnTo>
                  <a:lnTo>
                    <a:pt x="1128" y="157"/>
                  </a:lnTo>
                  <a:lnTo>
                    <a:pt x="1116" y="151"/>
                  </a:lnTo>
                  <a:lnTo>
                    <a:pt x="1102" y="145"/>
                  </a:lnTo>
                  <a:lnTo>
                    <a:pt x="1085" y="137"/>
                  </a:lnTo>
                  <a:lnTo>
                    <a:pt x="1064" y="129"/>
                  </a:lnTo>
                  <a:lnTo>
                    <a:pt x="1042" y="121"/>
                  </a:lnTo>
                  <a:lnTo>
                    <a:pt x="1018" y="112"/>
                  </a:lnTo>
                  <a:lnTo>
                    <a:pt x="991" y="103"/>
                  </a:lnTo>
                  <a:lnTo>
                    <a:pt x="963" y="94"/>
                  </a:lnTo>
                  <a:lnTo>
                    <a:pt x="932" y="84"/>
                  </a:lnTo>
                  <a:lnTo>
                    <a:pt x="898" y="75"/>
                  </a:lnTo>
                  <a:lnTo>
                    <a:pt x="862" y="65"/>
                  </a:lnTo>
                  <a:lnTo>
                    <a:pt x="826" y="56"/>
                  </a:lnTo>
                  <a:lnTo>
                    <a:pt x="786" y="46"/>
                  </a:lnTo>
                  <a:lnTo>
                    <a:pt x="745" y="38"/>
                  </a:lnTo>
                  <a:lnTo>
                    <a:pt x="702" y="30"/>
                  </a:lnTo>
                  <a:lnTo>
                    <a:pt x="657" y="23"/>
                  </a:lnTo>
                  <a:lnTo>
                    <a:pt x="611" y="16"/>
                  </a:lnTo>
                  <a:lnTo>
                    <a:pt x="563" y="11"/>
                  </a:lnTo>
                  <a:lnTo>
                    <a:pt x="512" y="6"/>
                  </a:lnTo>
                  <a:lnTo>
                    <a:pt x="462" y="3"/>
                  </a:lnTo>
                  <a:lnTo>
                    <a:pt x="409" y="0"/>
                  </a:lnTo>
                  <a:lnTo>
                    <a:pt x="354" y="0"/>
                  </a:lnTo>
                  <a:lnTo>
                    <a:pt x="298" y="0"/>
                  </a:lnTo>
                  <a:lnTo>
                    <a:pt x="240" y="3"/>
                  </a:lnTo>
                  <a:lnTo>
                    <a:pt x="183" y="6"/>
                  </a:lnTo>
                  <a:lnTo>
                    <a:pt x="123" y="12"/>
                  </a:lnTo>
                  <a:lnTo>
                    <a:pt x="62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3211" y="1406"/>
              <a:ext cx="361" cy="488"/>
            </a:xfrm>
            <a:custGeom>
              <a:avLst/>
              <a:gdLst>
                <a:gd name="T0" fmla="*/ 275 w 541"/>
                <a:gd name="T1" fmla="*/ 0 h 679"/>
                <a:gd name="T2" fmla="*/ 273 w 541"/>
                <a:gd name="T3" fmla="*/ 1 h 679"/>
                <a:gd name="T4" fmla="*/ 266 w 541"/>
                <a:gd name="T5" fmla="*/ 6 h 679"/>
                <a:gd name="T6" fmla="*/ 254 w 541"/>
                <a:gd name="T7" fmla="*/ 13 h 679"/>
                <a:gd name="T8" fmla="*/ 239 w 541"/>
                <a:gd name="T9" fmla="*/ 24 h 679"/>
                <a:gd name="T10" fmla="*/ 222 w 541"/>
                <a:gd name="T11" fmla="*/ 38 h 679"/>
                <a:gd name="T12" fmla="*/ 203 w 541"/>
                <a:gd name="T13" fmla="*/ 58 h 679"/>
                <a:gd name="T14" fmla="*/ 181 w 541"/>
                <a:gd name="T15" fmla="*/ 81 h 679"/>
                <a:gd name="T16" fmla="*/ 158 w 541"/>
                <a:gd name="T17" fmla="*/ 107 h 679"/>
                <a:gd name="T18" fmla="*/ 135 w 541"/>
                <a:gd name="T19" fmla="*/ 141 h 679"/>
                <a:gd name="T20" fmla="*/ 110 w 541"/>
                <a:gd name="T21" fmla="*/ 178 h 679"/>
                <a:gd name="T22" fmla="*/ 87 w 541"/>
                <a:gd name="T23" fmla="*/ 220 h 679"/>
                <a:gd name="T24" fmla="*/ 65 w 541"/>
                <a:gd name="T25" fmla="*/ 270 h 679"/>
                <a:gd name="T26" fmla="*/ 46 w 541"/>
                <a:gd name="T27" fmla="*/ 324 h 679"/>
                <a:gd name="T28" fmla="*/ 27 w 541"/>
                <a:gd name="T29" fmla="*/ 385 h 679"/>
                <a:gd name="T30" fmla="*/ 11 w 541"/>
                <a:gd name="T31" fmla="*/ 453 h 679"/>
                <a:gd name="T32" fmla="*/ 0 w 541"/>
                <a:gd name="T33" fmla="*/ 527 h 679"/>
                <a:gd name="T34" fmla="*/ 2 w 541"/>
                <a:gd name="T35" fmla="*/ 529 h 679"/>
                <a:gd name="T36" fmla="*/ 9 w 541"/>
                <a:gd name="T37" fmla="*/ 534 h 679"/>
                <a:gd name="T38" fmla="*/ 19 w 541"/>
                <a:gd name="T39" fmla="*/ 542 h 679"/>
                <a:gd name="T40" fmla="*/ 33 w 541"/>
                <a:gd name="T41" fmla="*/ 552 h 679"/>
                <a:gd name="T42" fmla="*/ 52 w 541"/>
                <a:gd name="T43" fmla="*/ 564 h 679"/>
                <a:gd name="T44" fmla="*/ 71 w 541"/>
                <a:gd name="T45" fmla="*/ 578 h 679"/>
                <a:gd name="T46" fmla="*/ 95 w 541"/>
                <a:gd name="T47" fmla="*/ 591 h 679"/>
                <a:gd name="T48" fmla="*/ 121 w 541"/>
                <a:gd name="T49" fmla="*/ 606 h 679"/>
                <a:gd name="T50" fmla="*/ 148 w 541"/>
                <a:gd name="T51" fmla="*/ 621 h 679"/>
                <a:gd name="T52" fmla="*/ 178 w 541"/>
                <a:gd name="T53" fmla="*/ 635 h 679"/>
                <a:gd name="T54" fmla="*/ 209 w 541"/>
                <a:gd name="T55" fmla="*/ 648 h 679"/>
                <a:gd name="T56" fmla="*/ 241 w 541"/>
                <a:gd name="T57" fmla="*/ 659 h 679"/>
                <a:gd name="T58" fmla="*/ 274 w 541"/>
                <a:gd name="T59" fmla="*/ 669 h 679"/>
                <a:gd name="T60" fmla="*/ 306 w 541"/>
                <a:gd name="T61" fmla="*/ 675 h 679"/>
                <a:gd name="T62" fmla="*/ 340 w 541"/>
                <a:gd name="T63" fmla="*/ 679 h 679"/>
                <a:gd name="T64" fmla="*/ 373 w 541"/>
                <a:gd name="T65" fmla="*/ 679 h 679"/>
                <a:gd name="T66" fmla="*/ 381 w 541"/>
                <a:gd name="T67" fmla="*/ 679 h 679"/>
                <a:gd name="T68" fmla="*/ 402 w 541"/>
                <a:gd name="T69" fmla="*/ 679 h 679"/>
                <a:gd name="T70" fmla="*/ 429 w 541"/>
                <a:gd name="T71" fmla="*/ 674 h 679"/>
                <a:gd name="T72" fmla="*/ 463 w 541"/>
                <a:gd name="T73" fmla="*/ 664 h 679"/>
                <a:gd name="T74" fmla="*/ 494 w 541"/>
                <a:gd name="T75" fmla="*/ 646 h 679"/>
                <a:gd name="T76" fmla="*/ 520 w 541"/>
                <a:gd name="T77" fmla="*/ 617 h 679"/>
                <a:gd name="T78" fmla="*/ 538 w 541"/>
                <a:gd name="T79" fmla="*/ 573 h 679"/>
                <a:gd name="T80" fmla="*/ 541 w 541"/>
                <a:gd name="T81" fmla="*/ 514 h 679"/>
                <a:gd name="T82" fmla="*/ 541 w 541"/>
                <a:gd name="T83" fmla="*/ 512 h 679"/>
                <a:gd name="T84" fmla="*/ 541 w 541"/>
                <a:gd name="T85" fmla="*/ 505 h 679"/>
                <a:gd name="T86" fmla="*/ 541 w 541"/>
                <a:gd name="T87" fmla="*/ 495 h 679"/>
                <a:gd name="T88" fmla="*/ 539 w 541"/>
                <a:gd name="T89" fmla="*/ 478 h 679"/>
                <a:gd name="T90" fmla="*/ 535 w 541"/>
                <a:gd name="T91" fmla="*/ 460 h 679"/>
                <a:gd name="T92" fmla="*/ 531 w 541"/>
                <a:gd name="T93" fmla="*/ 436 h 679"/>
                <a:gd name="T94" fmla="*/ 524 w 541"/>
                <a:gd name="T95" fmla="*/ 408 h 679"/>
                <a:gd name="T96" fmla="*/ 514 w 541"/>
                <a:gd name="T97" fmla="*/ 377 h 679"/>
                <a:gd name="T98" fmla="*/ 500 w 541"/>
                <a:gd name="T99" fmla="*/ 342 h 679"/>
                <a:gd name="T100" fmla="*/ 482 w 541"/>
                <a:gd name="T101" fmla="*/ 303 h 679"/>
                <a:gd name="T102" fmla="*/ 461 w 541"/>
                <a:gd name="T103" fmla="*/ 262 h 679"/>
                <a:gd name="T104" fmla="*/ 435 w 541"/>
                <a:gd name="T105" fmla="*/ 216 h 679"/>
                <a:gd name="T106" fmla="*/ 404 w 541"/>
                <a:gd name="T107" fmla="*/ 166 h 679"/>
                <a:gd name="T108" fmla="*/ 367 w 541"/>
                <a:gd name="T109" fmla="*/ 114 h 679"/>
                <a:gd name="T110" fmla="*/ 325 w 541"/>
                <a:gd name="T111" fmla="*/ 59 h 679"/>
                <a:gd name="T112" fmla="*/ 275 w 541"/>
                <a:gd name="T11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679">
                  <a:moveTo>
                    <a:pt x="275" y="0"/>
                  </a:moveTo>
                  <a:lnTo>
                    <a:pt x="273" y="1"/>
                  </a:lnTo>
                  <a:lnTo>
                    <a:pt x="266" y="6"/>
                  </a:lnTo>
                  <a:lnTo>
                    <a:pt x="254" y="13"/>
                  </a:lnTo>
                  <a:lnTo>
                    <a:pt x="239" y="24"/>
                  </a:lnTo>
                  <a:lnTo>
                    <a:pt x="222" y="38"/>
                  </a:lnTo>
                  <a:lnTo>
                    <a:pt x="203" y="58"/>
                  </a:lnTo>
                  <a:lnTo>
                    <a:pt x="181" y="81"/>
                  </a:lnTo>
                  <a:lnTo>
                    <a:pt x="158" y="107"/>
                  </a:lnTo>
                  <a:lnTo>
                    <a:pt x="135" y="141"/>
                  </a:lnTo>
                  <a:lnTo>
                    <a:pt x="110" y="178"/>
                  </a:lnTo>
                  <a:lnTo>
                    <a:pt x="87" y="220"/>
                  </a:lnTo>
                  <a:lnTo>
                    <a:pt x="65" y="270"/>
                  </a:lnTo>
                  <a:lnTo>
                    <a:pt x="46" y="324"/>
                  </a:lnTo>
                  <a:lnTo>
                    <a:pt x="27" y="385"/>
                  </a:lnTo>
                  <a:lnTo>
                    <a:pt x="11" y="453"/>
                  </a:lnTo>
                  <a:lnTo>
                    <a:pt x="0" y="527"/>
                  </a:lnTo>
                  <a:lnTo>
                    <a:pt x="2" y="529"/>
                  </a:lnTo>
                  <a:lnTo>
                    <a:pt x="9" y="534"/>
                  </a:lnTo>
                  <a:lnTo>
                    <a:pt x="19" y="542"/>
                  </a:lnTo>
                  <a:lnTo>
                    <a:pt x="33" y="552"/>
                  </a:lnTo>
                  <a:lnTo>
                    <a:pt x="52" y="564"/>
                  </a:lnTo>
                  <a:lnTo>
                    <a:pt x="71" y="578"/>
                  </a:lnTo>
                  <a:lnTo>
                    <a:pt x="95" y="591"/>
                  </a:lnTo>
                  <a:lnTo>
                    <a:pt x="121" y="606"/>
                  </a:lnTo>
                  <a:lnTo>
                    <a:pt x="148" y="621"/>
                  </a:lnTo>
                  <a:lnTo>
                    <a:pt x="178" y="635"/>
                  </a:lnTo>
                  <a:lnTo>
                    <a:pt x="209" y="648"/>
                  </a:lnTo>
                  <a:lnTo>
                    <a:pt x="241" y="659"/>
                  </a:lnTo>
                  <a:lnTo>
                    <a:pt x="274" y="669"/>
                  </a:lnTo>
                  <a:lnTo>
                    <a:pt x="306" y="675"/>
                  </a:lnTo>
                  <a:lnTo>
                    <a:pt x="340" y="679"/>
                  </a:lnTo>
                  <a:lnTo>
                    <a:pt x="373" y="679"/>
                  </a:lnTo>
                  <a:lnTo>
                    <a:pt x="381" y="679"/>
                  </a:lnTo>
                  <a:lnTo>
                    <a:pt x="402" y="679"/>
                  </a:lnTo>
                  <a:lnTo>
                    <a:pt x="429" y="674"/>
                  </a:lnTo>
                  <a:lnTo>
                    <a:pt x="463" y="664"/>
                  </a:lnTo>
                  <a:lnTo>
                    <a:pt x="494" y="646"/>
                  </a:lnTo>
                  <a:lnTo>
                    <a:pt x="520" y="617"/>
                  </a:lnTo>
                  <a:lnTo>
                    <a:pt x="538" y="573"/>
                  </a:lnTo>
                  <a:lnTo>
                    <a:pt x="541" y="514"/>
                  </a:lnTo>
                  <a:lnTo>
                    <a:pt x="541" y="512"/>
                  </a:lnTo>
                  <a:lnTo>
                    <a:pt x="541" y="505"/>
                  </a:lnTo>
                  <a:lnTo>
                    <a:pt x="541" y="495"/>
                  </a:lnTo>
                  <a:lnTo>
                    <a:pt x="539" y="478"/>
                  </a:lnTo>
                  <a:lnTo>
                    <a:pt x="535" y="460"/>
                  </a:lnTo>
                  <a:lnTo>
                    <a:pt x="531" y="436"/>
                  </a:lnTo>
                  <a:lnTo>
                    <a:pt x="524" y="408"/>
                  </a:lnTo>
                  <a:lnTo>
                    <a:pt x="514" y="377"/>
                  </a:lnTo>
                  <a:lnTo>
                    <a:pt x="500" y="342"/>
                  </a:lnTo>
                  <a:lnTo>
                    <a:pt x="482" y="303"/>
                  </a:lnTo>
                  <a:lnTo>
                    <a:pt x="461" y="262"/>
                  </a:lnTo>
                  <a:lnTo>
                    <a:pt x="435" y="216"/>
                  </a:lnTo>
                  <a:lnTo>
                    <a:pt x="404" y="166"/>
                  </a:lnTo>
                  <a:lnTo>
                    <a:pt x="367" y="114"/>
                  </a:lnTo>
                  <a:lnTo>
                    <a:pt x="325" y="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3396" y="1454"/>
              <a:ext cx="147" cy="308"/>
            </a:xfrm>
            <a:custGeom>
              <a:avLst/>
              <a:gdLst>
                <a:gd name="T0" fmla="*/ 0 w 220"/>
                <a:gd name="T1" fmla="*/ 0 h 428"/>
                <a:gd name="T2" fmla="*/ 2 w 220"/>
                <a:gd name="T3" fmla="*/ 2 h 428"/>
                <a:gd name="T4" fmla="*/ 6 w 220"/>
                <a:gd name="T5" fmla="*/ 12 h 428"/>
                <a:gd name="T6" fmla="*/ 15 w 220"/>
                <a:gd name="T7" fmla="*/ 24 h 428"/>
                <a:gd name="T8" fmla="*/ 25 w 220"/>
                <a:gd name="T9" fmla="*/ 42 h 428"/>
                <a:gd name="T10" fmla="*/ 38 w 220"/>
                <a:gd name="T11" fmla="*/ 62 h 428"/>
                <a:gd name="T12" fmla="*/ 53 w 220"/>
                <a:gd name="T13" fmla="*/ 88 h 428"/>
                <a:gd name="T14" fmla="*/ 69 w 220"/>
                <a:gd name="T15" fmla="*/ 115 h 428"/>
                <a:gd name="T16" fmla="*/ 86 w 220"/>
                <a:gd name="T17" fmla="*/ 146 h 428"/>
                <a:gd name="T18" fmla="*/ 103 w 220"/>
                <a:gd name="T19" fmla="*/ 179 h 428"/>
                <a:gd name="T20" fmla="*/ 120 w 220"/>
                <a:gd name="T21" fmla="*/ 213 h 428"/>
                <a:gd name="T22" fmla="*/ 139 w 220"/>
                <a:gd name="T23" fmla="*/ 248 h 428"/>
                <a:gd name="T24" fmla="*/ 155 w 220"/>
                <a:gd name="T25" fmla="*/ 285 h 428"/>
                <a:gd name="T26" fmla="*/ 171 w 220"/>
                <a:gd name="T27" fmla="*/ 320 h 428"/>
                <a:gd name="T28" fmla="*/ 186 w 220"/>
                <a:gd name="T29" fmla="*/ 357 h 428"/>
                <a:gd name="T30" fmla="*/ 200 w 220"/>
                <a:gd name="T31" fmla="*/ 393 h 428"/>
                <a:gd name="T32" fmla="*/ 210 w 220"/>
                <a:gd name="T33" fmla="*/ 428 h 428"/>
                <a:gd name="T34" fmla="*/ 211 w 220"/>
                <a:gd name="T35" fmla="*/ 427 h 428"/>
                <a:gd name="T36" fmla="*/ 213 w 220"/>
                <a:gd name="T37" fmla="*/ 423 h 428"/>
                <a:gd name="T38" fmla="*/ 215 w 220"/>
                <a:gd name="T39" fmla="*/ 417 h 428"/>
                <a:gd name="T40" fmla="*/ 217 w 220"/>
                <a:gd name="T41" fmla="*/ 409 h 428"/>
                <a:gd name="T42" fmla="*/ 220 w 220"/>
                <a:gd name="T43" fmla="*/ 398 h 428"/>
                <a:gd name="T44" fmla="*/ 218 w 220"/>
                <a:gd name="T45" fmla="*/ 383 h 428"/>
                <a:gd name="T46" fmla="*/ 217 w 220"/>
                <a:gd name="T47" fmla="*/ 364 h 428"/>
                <a:gd name="T48" fmla="*/ 213 w 220"/>
                <a:gd name="T49" fmla="*/ 342 h 428"/>
                <a:gd name="T50" fmla="*/ 203 w 220"/>
                <a:gd name="T51" fmla="*/ 316 h 428"/>
                <a:gd name="T52" fmla="*/ 192 w 220"/>
                <a:gd name="T53" fmla="*/ 286 h 428"/>
                <a:gd name="T54" fmla="*/ 175 w 220"/>
                <a:gd name="T55" fmla="*/ 251 h 428"/>
                <a:gd name="T56" fmla="*/ 153 w 220"/>
                <a:gd name="T57" fmla="*/ 211 h 428"/>
                <a:gd name="T58" fmla="*/ 125 w 220"/>
                <a:gd name="T59" fmla="*/ 167 h 428"/>
                <a:gd name="T60" fmla="*/ 91 w 220"/>
                <a:gd name="T61" fmla="*/ 116 h 428"/>
                <a:gd name="T62" fmla="*/ 49 w 220"/>
                <a:gd name="T63" fmla="*/ 61 h 428"/>
                <a:gd name="T64" fmla="*/ 0 w 220"/>
                <a:gd name="T6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428">
                  <a:moveTo>
                    <a:pt x="0" y="0"/>
                  </a:moveTo>
                  <a:lnTo>
                    <a:pt x="2" y="2"/>
                  </a:lnTo>
                  <a:lnTo>
                    <a:pt x="6" y="12"/>
                  </a:lnTo>
                  <a:lnTo>
                    <a:pt x="15" y="24"/>
                  </a:lnTo>
                  <a:lnTo>
                    <a:pt x="25" y="42"/>
                  </a:lnTo>
                  <a:lnTo>
                    <a:pt x="38" y="62"/>
                  </a:lnTo>
                  <a:lnTo>
                    <a:pt x="53" y="88"/>
                  </a:lnTo>
                  <a:lnTo>
                    <a:pt x="69" y="115"/>
                  </a:lnTo>
                  <a:lnTo>
                    <a:pt x="86" y="146"/>
                  </a:lnTo>
                  <a:lnTo>
                    <a:pt x="103" y="179"/>
                  </a:lnTo>
                  <a:lnTo>
                    <a:pt x="120" y="213"/>
                  </a:lnTo>
                  <a:lnTo>
                    <a:pt x="139" y="248"/>
                  </a:lnTo>
                  <a:lnTo>
                    <a:pt x="155" y="285"/>
                  </a:lnTo>
                  <a:lnTo>
                    <a:pt x="171" y="320"/>
                  </a:lnTo>
                  <a:lnTo>
                    <a:pt x="186" y="357"/>
                  </a:lnTo>
                  <a:lnTo>
                    <a:pt x="200" y="393"/>
                  </a:lnTo>
                  <a:lnTo>
                    <a:pt x="210" y="428"/>
                  </a:lnTo>
                  <a:lnTo>
                    <a:pt x="211" y="427"/>
                  </a:lnTo>
                  <a:lnTo>
                    <a:pt x="213" y="423"/>
                  </a:lnTo>
                  <a:lnTo>
                    <a:pt x="215" y="417"/>
                  </a:lnTo>
                  <a:lnTo>
                    <a:pt x="217" y="409"/>
                  </a:lnTo>
                  <a:lnTo>
                    <a:pt x="220" y="398"/>
                  </a:lnTo>
                  <a:lnTo>
                    <a:pt x="218" y="383"/>
                  </a:lnTo>
                  <a:lnTo>
                    <a:pt x="217" y="364"/>
                  </a:lnTo>
                  <a:lnTo>
                    <a:pt x="213" y="342"/>
                  </a:lnTo>
                  <a:lnTo>
                    <a:pt x="203" y="316"/>
                  </a:lnTo>
                  <a:lnTo>
                    <a:pt x="192" y="286"/>
                  </a:lnTo>
                  <a:lnTo>
                    <a:pt x="175" y="251"/>
                  </a:lnTo>
                  <a:lnTo>
                    <a:pt x="153" y="211"/>
                  </a:lnTo>
                  <a:lnTo>
                    <a:pt x="125" y="167"/>
                  </a:lnTo>
                  <a:lnTo>
                    <a:pt x="91" y="116"/>
                  </a:lnTo>
                  <a:lnTo>
                    <a:pt x="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2108" y="1888"/>
              <a:ext cx="1447" cy="404"/>
            </a:xfrm>
            <a:custGeom>
              <a:avLst/>
              <a:gdLst>
                <a:gd name="T0" fmla="*/ 20 w 2167"/>
                <a:gd name="T1" fmla="*/ 1 h 561"/>
                <a:gd name="T2" fmla="*/ 15 w 2167"/>
                <a:gd name="T3" fmla="*/ 10 h 561"/>
                <a:gd name="T4" fmla="*/ 12 w 2167"/>
                <a:gd name="T5" fmla="*/ 26 h 561"/>
                <a:gd name="T6" fmla="*/ 15 w 2167"/>
                <a:gd name="T7" fmla="*/ 47 h 561"/>
                <a:gd name="T8" fmla="*/ 30 w 2167"/>
                <a:gd name="T9" fmla="*/ 70 h 561"/>
                <a:gd name="T10" fmla="*/ 65 w 2167"/>
                <a:gd name="T11" fmla="*/ 94 h 561"/>
                <a:gd name="T12" fmla="*/ 123 w 2167"/>
                <a:gd name="T13" fmla="*/ 115 h 561"/>
                <a:gd name="T14" fmla="*/ 213 w 2167"/>
                <a:gd name="T15" fmla="*/ 132 h 561"/>
                <a:gd name="T16" fmla="*/ 272 w 2167"/>
                <a:gd name="T17" fmla="*/ 139 h 561"/>
                <a:gd name="T18" fmla="*/ 286 w 2167"/>
                <a:gd name="T19" fmla="*/ 143 h 561"/>
                <a:gd name="T20" fmla="*/ 310 w 2167"/>
                <a:gd name="T21" fmla="*/ 152 h 561"/>
                <a:gd name="T22" fmla="*/ 346 w 2167"/>
                <a:gd name="T23" fmla="*/ 163 h 561"/>
                <a:gd name="T24" fmla="*/ 393 w 2167"/>
                <a:gd name="T25" fmla="*/ 178 h 561"/>
                <a:gd name="T26" fmla="*/ 448 w 2167"/>
                <a:gd name="T27" fmla="*/ 194 h 561"/>
                <a:gd name="T28" fmla="*/ 513 w 2167"/>
                <a:gd name="T29" fmla="*/ 212 h 561"/>
                <a:gd name="T30" fmla="*/ 585 w 2167"/>
                <a:gd name="T31" fmla="*/ 231 h 561"/>
                <a:gd name="T32" fmla="*/ 665 w 2167"/>
                <a:gd name="T33" fmla="*/ 250 h 561"/>
                <a:gd name="T34" fmla="*/ 750 w 2167"/>
                <a:gd name="T35" fmla="*/ 268 h 561"/>
                <a:gd name="T36" fmla="*/ 841 w 2167"/>
                <a:gd name="T37" fmla="*/ 286 h 561"/>
                <a:gd name="T38" fmla="*/ 937 w 2167"/>
                <a:gd name="T39" fmla="*/ 301 h 561"/>
                <a:gd name="T40" fmla="*/ 1035 w 2167"/>
                <a:gd name="T41" fmla="*/ 313 h 561"/>
                <a:gd name="T42" fmla="*/ 1137 w 2167"/>
                <a:gd name="T43" fmla="*/ 324 h 561"/>
                <a:gd name="T44" fmla="*/ 1241 w 2167"/>
                <a:gd name="T45" fmla="*/ 329 h 561"/>
                <a:gd name="T46" fmla="*/ 1346 w 2167"/>
                <a:gd name="T47" fmla="*/ 332 h 561"/>
                <a:gd name="T48" fmla="*/ 1401 w 2167"/>
                <a:gd name="T49" fmla="*/ 334 h 561"/>
                <a:gd name="T50" fmla="*/ 1419 w 2167"/>
                <a:gd name="T51" fmla="*/ 355 h 561"/>
                <a:gd name="T52" fmla="*/ 1460 w 2167"/>
                <a:gd name="T53" fmla="*/ 384 h 561"/>
                <a:gd name="T54" fmla="*/ 1524 w 2167"/>
                <a:gd name="T55" fmla="*/ 403 h 561"/>
                <a:gd name="T56" fmla="*/ 1570 w 2167"/>
                <a:gd name="T57" fmla="*/ 407 h 561"/>
                <a:gd name="T58" fmla="*/ 1595 w 2167"/>
                <a:gd name="T59" fmla="*/ 400 h 561"/>
                <a:gd name="T60" fmla="*/ 1636 w 2167"/>
                <a:gd name="T61" fmla="*/ 378 h 561"/>
                <a:gd name="T62" fmla="*/ 1681 w 2167"/>
                <a:gd name="T63" fmla="*/ 332 h 561"/>
                <a:gd name="T64" fmla="*/ 1703 w 2167"/>
                <a:gd name="T65" fmla="*/ 295 h 561"/>
                <a:gd name="T66" fmla="*/ 1718 w 2167"/>
                <a:gd name="T67" fmla="*/ 288 h 561"/>
                <a:gd name="T68" fmla="*/ 1748 w 2167"/>
                <a:gd name="T69" fmla="*/ 286 h 561"/>
                <a:gd name="T70" fmla="*/ 1792 w 2167"/>
                <a:gd name="T71" fmla="*/ 303 h 561"/>
                <a:gd name="T72" fmla="*/ 1821 w 2167"/>
                <a:gd name="T73" fmla="*/ 325 h 561"/>
                <a:gd name="T74" fmla="*/ 1834 w 2167"/>
                <a:gd name="T75" fmla="*/ 337 h 561"/>
                <a:gd name="T76" fmla="*/ 1858 w 2167"/>
                <a:gd name="T77" fmla="*/ 359 h 561"/>
                <a:gd name="T78" fmla="*/ 1893 w 2167"/>
                <a:gd name="T79" fmla="*/ 382 h 561"/>
                <a:gd name="T80" fmla="*/ 1936 w 2167"/>
                <a:gd name="T81" fmla="*/ 404 h 561"/>
                <a:gd name="T82" fmla="*/ 1991 w 2167"/>
                <a:gd name="T83" fmla="*/ 417 h 561"/>
                <a:gd name="T84" fmla="*/ 2054 w 2167"/>
                <a:gd name="T85" fmla="*/ 416 h 561"/>
                <a:gd name="T86" fmla="*/ 2124 w 2167"/>
                <a:gd name="T87" fmla="*/ 395 h 561"/>
                <a:gd name="T88" fmla="*/ 2163 w 2167"/>
                <a:gd name="T89" fmla="*/ 379 h 561"/>
                <a:gd name="T90" fmla="*/ 2167 w 2167"/>
                <a:gd name="T91" fmla="*/ 397 h 561"/>
                <a:gd name="T92" fmla="*/ 2167 w 2167"/>
                <a:gd name="T93" fmla="*/ 430 h 561"/>
                <a:gd name="T94" fmla="*/ 2156 w 2167"/>
                <a:gd name="T95" fmla="*/ 468 h 561"/>
                <a:gd name="T96" fmla="*/ 2130 w 2167"/>
                <a:gd name="T97" fmla="*/ 506 h 561"/>
                <a:gd name="T98" fmla="*/ 2079 w 2167"/>
                <a:gd name="T99" fmla="*/ 538 h 561"/>
                <a:gd name="T100" fmla="*/ 1997 w 2167"/>
                <a:gd name="T101" fmla="*/ 558 h 561"/>
                <a:gd name="T102" fmla="*/ 1879 w 2167"/>
                <a:gd name="T103" fmla="*/ 560 h 561"/>
                <a:gd name="T104" fmla="*/ 158 w 2167"/>
                <a:gd name="T105" fmla="*/ 243 h 561"/>
                <a:gd name="T106" fmla="*/ 149 w 2167"/>
                <a:gd name="T107" fmla="*/ 239 h 561"/>
                <a:gd name="T108" fmla="*/ 125 w 2167"/>
                <a:gd name="T109" fmla="*/ 229 h 561"/>
                <a:gd name="T110" fmla="*/ 91 w 2167"/>
                <a:gd name="T111" fmla="*/ 212 h 561"/>
                <a:gd name="T112" fmla="*/ 57 w 2167"/>
                <a:gd name="T113" fmla="*/ 185 h 561"/>
                <a:gd name="T114" fmla="*/ 25 w 2167"/>
                <a:gd name="T115" fmla="*/ 152 h 561"/>
                <a:gd name="T116" fmla="*/ 5 w 2167"/>
                <a:gd name="T117" fmla="*/ 110 h 561"/>
                <a:gd name="T118" fmla="*/ 1 w 2167"/>
                <a:gd name="T119" fmla="*/ 60 h 561"/>
                <a:gd name="T120" fmla="*/ 21 w 2167"/>
                <a:gd name="T12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7" h="561">
                  <a:moveTo>
                    <a:pt x="21" y="0"/>
                  </a:moveTo>
                  <a:lnTo>
                    <a:pt x="20" y="1"/>
                  </a:lnTo>
                  <a:lnTo>
                    <a:pt x="17" y="4"/>
                  </a:lnTo>
                  <a:lnTo>
                    <a:pt x="15" y="10"/>
                  </a:lnTo>
                  <a:lnTo>
                    <a:pt x="13" y="17"/>
                  </a:lnTo>
                  <a:lnTo>
                    <a:pt x="12" y="26"/>
                  </a:lnTo>
                  <a:lnTo>
                    <a:pt x="12" y="37"/>
                  </a:lnTo>
                  <a:lnTo>
                    <a:pt x="15" y="47"/>
                  </a:lnTo>
                  <a:lnTo>
                    <a:pt x="21" y="58"/>
                  </a:lnTo>
                  <a:lnTo>
                    <a:pt x="30" y="70"/>
                  </a:lnTo>
                  <a:lnTo>
                    <a:pt x="45" y="82"/>
                  </a:lnTo>
                  <a:lnTo>
                    <a:pt x="65" y="94"/>
                  </a:lnTo>
                  <a:lnTo>
                    <a:pt x="91" y="105"/>
                  </a:lnTo>
                  <a:lnTo>
                    <a:pt x="123" y="115"/>
                  </a:lnTo>
                  <a:lnTo>
                    <a:pt x="164" y="124"/>
                  </a:lnTo>
                  <a:lnTo>
                    <a:pt x="213" y="132"/>
                  </a:lnTo>
                  <a:lnTo>
                    <a:pt x="271" y="138"/>
                  </a:lnTo>
                  <a:lnTo>
                    <a:pt x="272" y="139"/>
                  </a:lnTo>
                  <a:lnTo>
                    <a:pt x="278" y="140"/>
                  </a:lnTo>
                  <a:lnTo>
                    <a:pt x="286" y="143"/>
                  </a:lnTo>
                  <a:lnTo>
                    <a:pt x="296" y="147"/>
                  </a:lnTo>
                  <a:lnTo>
                    <a:pt x="310" y="152"/>
                  </a:lnTo>
                  <a:lnTo>
                    <a:pt x="327" y="158"/>
                  </a:lnTo>
                  <a:lnTo>
                    <a:pt x="346" y="163"/>
                  </a:lnTo>
                  <a:lnTo>
                    <a:pt x="368" y="170"/>
                  </a:lnTo>
                  <a:lnTo>
                    <a:pt x="393" y="178"/>
                  </a:lnTo>
                  <a:lnTo>
                    <a:pt x="419" y="186"/>
                  </a:lnTo>
                  <a:lnTo>
                    <a:pt x="448" y="194"/>
                  </a:lnTo>
                  <a:lnTo>
                    <a:pt x="479" y="204"/>
                  </a:lnTo>
                  <a:lnTo>
                    <a:pt x="513" y="212"/>
                  </a:lnTo>
                  <a:lnTo>
                    <a:pt x="548" y="221"/>
                  </a:lnTo>
                  <a:lnTo>
                    <a:pt x="585" y="231"/>
                  </a:lnTo>
                  <a:lnTo>
                    <a:pt x="624" y="241"/>
                  </a:lnTo>
                  <a:lnTo>
                    <a:pt x="665" y="250"/>
                  </a:lnTo>
                  <a:lnTo>
                    <a:pt x="706" y="259"/>
                  </a:lnTo>
                  <a:lnTo>
                    <a:pt x="750" y="268"/>
                  </a:lnTo>
                  <a:lnTo>
                    <a:pt x="795" y="276"/>
                  </a:lnTo>
                  <a:lnTo>
                    <a:pt x="841" y="286"/>
                  </a:lnTo>
                  <a:lnTo>
                    <a:pt x="888" y="292"/>
                  </a:lnTo>
                  <a:lnTo>
                    <a:pt x="937" y="301"/>
                  </a:lnTo>
                  <a:lnTo>
                    <a:pt x="985" y="307"/>
                  </a:lnTo>
                  <a:lnTo>
                    <a:pt x="1035" y="313"/>
                  </a:lnTo>
                  <a:lnTo>
                    <a:pt x="1085" y="319"/>
                  </a:lnTo>
                  <a:lnTo>
                    <a:pt x="1137" y="324"/>
                  </a:lnTo>
                  <a:lnTo>
                    <a:pt x="1189" y="327"/>
                  </a:lnTo>
                  <a:lnTo>
                    <a:pt x="1241" y="329"/>
                  </a:lnTo>
                  <a:lnTo>
                    <a:pt x="1294" y="331"/>
                  </a:lnTo>
                  <a:lnTo>
                    <a:pt x="1346" y="332"/>
                  </a:lnTo>
                  <a:lnTo>
                    <a:pt x="1399" y="331"/>
                  </a:lnTo>
                  <a:lnTo>
                    <a:pt x="1401" y="334"/>
                  </a:lnTo>
                  <a:lnTo>
                    <a:pt x="1408" y="342"/>
                  </a:lnTo>
                  <a:lnTo>
                    <a:pt x="1419" y="355"/>
                  </a:lnTo>
                  <a:lnTo>
                    <a:pt x="1437" y="369"/>
                  </a:lnTo>
                  <a:lnTo>
                    <a:pt x="1460" y="384"/>
                  </a:lnTo>
                  <a:lnTo>
                    <a:pt x="1488" y="395"/>
                  </a:lnTo>
                  <a:lnTo>
                    <a:pt x="1524" y="403"/>
                  </a:lnTo>
                  <a:lnTo>
                    <a:pt x="1567" y="407"/>
                  </a:lnTo>
                  <a:lnTo>
                    <a:pt x="1570" y="407"/>
                  </a:lnTo>
                  <a:lnTo>
                    <a:pt x="1581" y="404"/>
                  </a:lnTo>
                  <a:lnTo>
                    <a:pt x="1595" y="400"/>
                  </a:lnTo>
                  <a:lnTo>
                    <a:pt x="1615" y="392"/>
                  </a:lnTo>
                  <a:lnTo>
                    <a:pt x="1636" y="378"/>
                  </a:lnTo>
                  <a:lnTo>
                    <a:pt x="1659" y="358"/>
                  </a:lnTo>
                  <a:lnTo>
                    <a:pt x="1681" y="332"/>
                  </a:lnTo>
                  <a:lnTo>
                    <a:pt x="1700" y="296"/>
                  </a:lnTo>
                  <a:lnTo>
                    <a:pt x="1703" y="295"/>
                  </a:lnTo>
                  <a:lnTo>
                    <a:pt x="1708" y="291"/>
                  </a:lnTo>
                  <a:lnTo>
                    <a:pt x="1718" y="288"/>
                  </a:lnTo>
                  <a:lnTo>
                    <a:pt x="1730" y="284"/>
                  </a:lnTo>
                  <a:lnTo>
                    <a:pt x="1748" y="286"/>
                  </a:lnTo>
                  <a:lnTo>
                    <a:pt x="1768" y="291"/>
                  </a:lnTo>
                  <a:lnTo>
                    <a:pt x="1792" y="303"/>
                  </a:lnTo>
                  <a:lnTo>
                    <a:pt x="1820" y="322"/>
                  </a:lnTo>
                  <a:lnTo>
                    <a:pt x="1821" y="325"/>
                  </a:lnTo>
                  <a:lnTo>
                    <a:pt x="1826" y="329"/>
                  </a:lnTo>
                  <a:lnTo>
                    <a:pt x="1834" y="337"/>
                  </a:lnTo>
                  <a:lnTo>
                    <a:pt x="1844" y="348"/>
                  </a:lnTo>
                  <a:lnTo>
                    <a:pt x="1858" y="359"/>
                  </a:lnTo>
                  <a:lnTo>
                    <a:pt x="1874" y="371"/>
                  </a:lnTo>
                  <a:lnTo>
                    <a:pt x="1893" y="382"/>
                  </a:lnTo>
                  <a:lnTo>
                    <a:pt x="1913" y="394"/>
                  </a:lnTo>
                  <a:lnTo>
                    <a:pt x="1936" y="404"/>
                  </a:lnTo>
                  <a:lnTo>
                    <a:pt x="1963" y="411"/>
                  </a:lnTo>
                  <a:lnTo>
                    <a:pt x="1991" y="417"/>
                  </a:lnTo>
                  <a:lnTo>
                    <a:pt x="2022" y="418"/>
                  </a:lnTo>
                  <a:lnTo>
                    <a:pt x="2054" y="416"/>
                  </a:lnTo>
                  <a:lnTo>
                    <a:pt x="2088" y="409"/>
                  </a:lnTo>
                  <a:lnTo>
                    <a:pt x="2124" y="395"/>
                  </a:lnTo>
                  <a:lnTo>
                    <a:pt x="2162" y="377"/>
                  </a:lnTo>
                  <a:lnTo>
                    <a:pt x="2163" y="379"/>
                  </a:lnTo>
                  <a:lnTo>
                    <a:pt x="2165" y="387"/>
                  </a:lnTo>
                  <a:lnTo>
                    <a:pt x="2167" y="397"/>
                  </a:lnTo>
                  <a:lnTo>
                    <a:pt x="2167" y="412"/>
                  </a:lnTo>
                  <a:lnTo>
                    <a:pt x="2167" y="430"/>
                  </a:lnTo>
                  <a:lnTo>
                    <a:pt x="2163" y="448"/>
                  </a:lnTo>
                  <a:lnTo>
                    <a:pt x="2156" y="468"/>
                  </a:lnTo>
                  <a:lnTo>
                    <a:pt x="2146" y="486"/>
                  </a:lnTo>
                  <a:lnTo>
                    <a:pt x="2130" y="506"/>
                  </a:lnTo>
                  <a:lnTo>
                    <a:pt x="2108" y="523"/>
                  </a:lnTo>
                  <a:lnTo>
                    <a:pt x="2079" y="538"/>
                  </a:lnTo>
                  <a:lnTo>
                    <a:pt x="2042" y="549"/>
                  </a:lnTo>
                  <a:lnTo>
                    <a:pt x="1997" y="558"/>
                  </a:lnTo>
                  <a:lnTo>
                    <a:pt x="1943" y="561"/>
                  </a:lnTo>
                  <a:lnTo>
                    <a:pt x="1879" y="560"/>
                  </a:lnTo>
                  <a:lnTo>
                    <a:pt x="1804" y="552"/>
                  </a:lnTo>
                  <a:lnTo>
                    <a:pt x="158" y="243"/>
                  </a:lnTo>
                  <a:lnTo>
                    <a:pt x="156" y="242"/>
                  </a:lnTo>
                  <a:lnTo>
                    <a:pt x="149" y="239"/>
                  </a:lnTo>
                  <a:lnTo>
                    <a:pt x="137" y="235"/>
                  </a:lnTo>
                  <a:lnTo>
                    <a:pt x="125" y="229"/>
                  </a:lnTo>
                  <a:lnTo>
                    <a:pt x="108" y="221"/>
                  </a:lnTo>
                  <a:lnTo>
                    <a:pt x="91" y="212"/>
                  </a:lnTo>
                  <a:lnTo>
                    <a:pt x="74" y="199"/>
                  </a:lnTo>
                  <a:lnTo>
                    <a:pt x="57" y="185"/>
                  </a:lnTo>
                  <a:lnTo>
                    <a:pt x="39" y="170"/>
                  </a:lnTo>
                  <a:lnTo>
                    <a:pt x="25" y="152"/>
                  </a:lnTo>
                  <a:lnTo>
                    <a:pt x="13" y="132"/>
                  </a:lnTo>
                  <a:lnTo>
                    <a:pt x="5" y="110"/>
                  </a:lnTo>
                  <a:lnTo>
                    <a:pt x="0" y="86"/>
                  </a:lnTo>
                  <a:lnTo>
                    <a:pt x="1" y="60"/>
                  </a:lnTo>
                  <a:lnTo>
                    <a:pt x="8" y="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2716" y="1263"/>
              <a:ext cx="183" cy="70"/>
            </a:xfrm>
            <a:custGeom>
              <a:avLst/>
              <a:gdLst>
                <a:gd name="T0" fmla="*/ 0 w 275"/>
                <a:gd name="T1" fmla="*/ 94 h 94"/>
                <a:gd name="T2" fmla="*/ 2 w 275"/>
                <a:gd name="T3" fmla="*/ 94 h 94"/>
                <a:gd name="T4" fmla="*/ 9 w 275"/>
                <a:gd name="T5" fmla="*/ 93 h 94"/>
                <a:gd name="T6" fmla="*/ 20 w 275"/>
                <a:gd name="T7" fmla="*/ 92 h 94"/>
                <a:gd name="T8" fmla="*/ 35 w 275"/>
                <a:gd name="T9" fmla="*/ 91 h 94"/>
                <a:gd name="T10" fmla="*/ 52 w 275"/>
                <a:gd name="T11" fmla="*/ 89 h 94"/>
                <a:gd name="T12" fmla="*/ 70 w 275"/>
                <a:gd name="T13" fmla="*/ 86 h 94"/>
                <a:gd name="T14" fmla="*/ 92 w 275"/>
                <a:gd name="T15" fmla="*/ 85 h 94"/>
                <a:gd name="T16" fmla="*/ 114 w 275"/>
                <a:gd name="T17" fmla="*/ 83 h 94"/>
                <a:gd name="T18" fmla="*/ 137 w 275"/>
                <a:gd name="T19" fmla="*/ 81 h 94"/>
                <a:gd name="T20" fmla="*/ 161 w 275"/>
                <a:gd name="T21" fmla="*/ 80 h 94"/>
                <a:gd name="T22" fmla="*/ 184 w 275"/>
                <a:gd name="T23" fmla="*/ 78 h 94"/>
                <a:gd name="T24" fmla="*/ 206 w 275"/>
                <a:gd name="T25" fmla="*/ 77 h 94"/>
                <a:gd name="T26" fmla="*/ 227 w 275"/>
                <a:gd name="T27" fmla="*/ 76 h 94"/>
                <a:gd name="T28" fmla="*/ 245 w 275"/>
                <a:gd name="T29" fmla="*/ 76 h 94"/>
                <a:gd name="T30" fmla="*/ 262 w 275"/>
                <a:gd name="T31" fmla="*/ 77 h 94"/>
                <a:gd name="T32" fmla="*/ 275 w 275"/>
                <a:gd name="T33" fmla="*/ 78 h 94"/>
                <a:gd name="T34" fmla="*/ 274 w 275"/>
                <a:gd name="T35" fmla="*/ 75 h 94"/>
                <a:gd name="T36" fmla="*/ 271 w 275"/>
                <a:gd name="T37" fmla="*/ 67 h 94"/>
                <a:gd name="T38" fmla="*/ 264 w 275"/>
                <a:gd name="T39" fmla="*/ 54 h 94"/>
                <a:gd name="T40" fmla="*/ 254 w 275"/>
                <a:gd name="T41" fmla="*/ 40 h 94"/>
                <a:gd name="T42" fmla="*/ 240 w 275"/>
                <a:gd name="T43" fmla="*/ 25 h 94"/>
                <a:gd name="T44" fmla="*/ 222 w 275"/>
                <a:gd name="T45" fmla="*/ 13 h 94"/>
                <a:gd name="T46" fmla="*/ 201 w 275"/>
                <a:gd name="T47" fmla="*/ 3 h 94"/>
                <a:gd name="T48" fmla="*/ 175 w 275"/>
                <a:gd name="T49" fmla="*/ 0 h 94"/>
                <a:gd name="T50" fmla="*/ 171 w 275"/>
                <a:gd name="T51" fmla="*/ 0 h 94"/>
                <a:gd name="T52" fmla="*/ 157 w 275"/>
                <a:gd name="T53" fmla="*/ 2 h 94"/>
                <a:gd name="T54" fmla="*/ 137 w 275"/>
                <a:gd name="T55" fmla="*/ 7 h 94"/>
                <a:gd name="T56" fmla="*/ 112 w 275"/>
                <a:gd name="T57" fmla="*/ 15 h 94"/>
                <a:gd name="T58" fmla="*/ 84 w 275"/>
                <a:gd name="T59" fmla="*/ 28 h 94"/>
                <a:gd name="T60" fmla="*/ 54 w 275"/>
                <a:gd name="T61" fmla="*/ 44 h 94"/>
                <a:gd name="T62" fmla="*/ 27 w 275"/>
                <a:gd name="T63" fmla="*/ 66 h 94"/>
                <a:gd name="T64" fmla="*/ 0 w 275"/>
                <a:gd name="T6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94">
                  <a:moveTo>
                    <a:pt x="0" y="94"/>
                  </a:moveTo>
                  <a:lnTo>
                    <a:pt x="2" y="94"/>
                  </a:lnTo>
                  <a:lnTo>
                    <a:pt x="9" y="93"/>
                  </a:lnTo>
                  <a:lnTo>
                    <a:pt x="20" y="92"/>
                  </a:lnTo>
                  <a:lnTo>
                    <a:pt x="35" y="91"/>
                  </a:lnTo>
                  <a:lnTo>
                    <a:pt x="52" y="89"/>
                  </a:lnTo>
                  <a:lnTo>
                    <a:pt x="70" y="86"/>
                  </a:lnTo>
                  <a:lnTo>
                    <a:pt x="92" y="85"/>
                  </a:lnTo>
                  <a:lnTo>
                    <a:pt x="114" y="83"/>
                  </a:lnTo>
                  <a:lnTo>
                    <a:pt x="137" y="81"/>
                  </a:lnTo>
                  <a:lnTo>
                    <a:pt x="161" y="80"/>
                  </a:lnTo>
                  <a:lnTo>
                    <a:pt x="184" y="78"/>
                  </a:lnTo>
                  <a:lnTo>
                    <a:pt x="206" y="77"/>
                  </a:lnTo>
                  <a:lnTo>
                    <a:pt x="227" y="76"/>
                  </a:lnTo>
                  <a:lnTo>
                    <a:pt x="245" y="76"/>
                  </a:lnTo>
                  <a:lnTo>
                    <a:pt x="262" y="77"/>
                  </a:lnTo>
                  <a:lnTo>
                    <a:pt x="275" y="78"/>
                  </a:lnTo>
                  <a:lnTo>
                    <a:pt x="274" y="75"/>
                  </a:lnTo>
                  <a:lnTo>
                    <a:pt x="271" y="67"/>
                  </a:lnTo>
                  <a:lnTo>
                    <a:pt x="264" y="54"/>
                  </a:lnTo>
                  <a:lnTo>
                    <a:pt x="254" y="40"/>
                  </a:lnTo>
                  <a:lnTo>
                    <a:pt x="240" y="25"/>
                  </a:lnTo>
                  <a:lnTo>
                    <a:pt x="222" y="13"/>
                  </a:lnTo>
                  <a:lnTo>
                    <a:pt x="201" y="3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57" y="2"/>
                  </a:lnTo>
                  <a:lnTo>
                    <a:pt x="137" y="7"/>
                  </a:lnTo>
                  <a:lnTo>
                    <a:pt x="112" y="15"/>
                  </a:lnTo>
                  <a:lnTo>
                    <a:pt x="84" y="28"/>
                  </a:lnTo>
                  <a:lnTo>
                    <a:pt x="54" y="44"/>
                  </a:lnTo>
                  <a:lnTo>
                    <a:pt x="27" y="6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3008" y="1272"/>
              <a:ext cx="173" cy="63"/>
            </a:xfrm>
            <a:custGeom>
              <a:avLst/>
              <a:gdLst>
                <a:gd name="T0" fmla="*/ 0 w 260"/>
                <a:gd name="T1" fmla="*/ 73 h 89"/>
                <a:gd name="T2" fmla="*/ 0 w 260"/>
                <a:gd name="T3" fmla="*/ 70 h 89"/>
                <a:gd name="T4" fmla="*/ 0 w 260"/>
                <a:gd name="T5" fmla="*/ 61 h 89"/>
                <a:gd name="T6" fmla="*/ 3 w 260"/>
                <a:gd name="T7" fmla="*/ 49 h 89"/>
                <a:gd name="T8" fmla="*/ 10 w 260"/>
                <a:gd name="T9" fmla="*/ 35 h 89"/>
                <a:gd name="T10" fmla="*/ 24 w 260"/>
                <a:gd name="T11" fmla="*/ 21 h 89"/>
                <a:gd name="T12" fmla="*/ 46 w 260"/>
                <a:gd name="T13" fmla="*/ 11 h 89"/>
                <a:gd name="T14" fmla="*/ 77 w 260"/>
                <a:gd name="T15" fmla="*/ 3 h 89"/>
                <a:gd name="T16" fmla="*/ 121 w 260"/>
                <a:gd name="T17" fmla="*/ 2 h 89"/>
                <a:gd name="T18" fmla="*/ 125 w 260"/>
                <a:gd name="T19" fmla="*/ 0 h 89"/>
                <a:gd name="T20" fmla="*/ 138 w 260"/>
                <a:gd name="T21" fmla="*/ 0 h 89"/>
                <a:gd name="T22" fmla="*/ 155 w 260"/>
                <a:gd name="T23" fmla="*/ 2 h 89"/>
                <a:gd name="T24" fmla="*/ 177 w 260"/>
                <a:gd name="T25" fmla="*/ 5 h 89"/>
                <a:gd name="T26" fmla="*/ 200 w 260"/>
                <a:gd name="T27" fmla="*/ 14 h 89"/>
                <a:gd name="T28" fmla="*/ 223 w 260"/>
                <a:gd name="T29" fmla="*/ 30 h 89"/>
                <a:gd name="T30" fmla="*/ 244 w 260"/>
                <a:gd name="T31" fmla="*/ 55 h 89"/>
                <a:gd name="T32" fmla="*/ 260 w 260"/>
                <a:gd name="T33" fmla="*/ 89 h 89"/>
                <a:gd name="T34" fmla="*/ 258 w 260"/>
                <a:gd name="T35" fmla="*/ 89 h 89"/>
                <a:gd name="T36" fmla="*/ 252 w 260"/>
                <a:gd name="T37" fmla="*/ 88 h 89"/>
                <a:gd name="T38" fmla="*/ 243 w 260"/>
                <a:gd name="T39" fmla="*/ 88 h 89"/>
                <a:gd name="T40" fmla="*/ 230 w 260"/>
                <a:gd name="T41" fmla="*/ 87 h 89"/>
                <a:gd name="T42" fmla="*/ 214 w 260"/>
                <a:gd name="T43" fmla="*/ 86 h 89"/>
                <a:gd name="T44" fmla="*/ 197 w 260"/>
                <a:gd name="T45" fmla="*/ 83 h 89"/>
                <a:gd name="T46" fmla="*/ 178 w 260"/>
                <a:gd name="T47" fmla="*/ 82 h 89"/>
                <a:gd name="T48" fmla="*/ 157 w 260"/>
                <a:gd name="T49" fmla="*/ 81 h 89"/>
                <a:gd name="T50" fmla="*/ 137 w 260"/>
                <a:gd name="T51" fmla="*/ 79 h 89"/>
                <a:gd name="T52" fmla="*/ 115 w 260"/>
                <a:gd name="T53" fmla="*/ 78 h 89"/>
                <a:gd name="T54" fmla="*/ 93 w 260"/>
                <a:gd name="T55" fmla="*/ 76 h 89"/>
                <a:gd name="T56" fmla="*/ 71 w 260"/>
                <a:gd name="T57" fmla="*/ 75 h 89"/>
                <a:gd name="T58" fmla="*/ 52 w 260"/>
                <a:gd name="T59" fmla="*/ 74 h 89"/>
                <a:gd name="T60" fmla="*/ 32 w 260"/>
                <a:gd name="T61" fmla="*/ 73 h 89"/>
                <a:gd name="T62" fmla="*/ 15 w 260"/>
                <a:gd name="T63" fmla="*/ 73 h 89"/>
                <a:gd name="T64" fmla="*/ 0 w 260"/>
                <a:gd name="T6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89">
                  <a:moveTo>
                    <a:pt x="0" y="73"/>
                  </a:moveTo>
                  <a:lnTo>
                    <a:pt x="0" y="70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10" y="35"/>
                  </a:lnTo>
                  <a:lnTo>
                    <a:pt x="24" y="21"/>
                  </a:lnTo>
                  <a:lnTo>
                    <a:pt x="46" y="11"/>
                  </a:lnTo>
                  <a:lnTo>
                    <a:pt x="77" y="3"/>
                  </a:lnTo>
                  <a:lnTo>
                    <a:pt x="121" y="2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5" y="2"/>
                  </a:lnTo>
                  <a:lnTo>
                    <a:pt x="177" y="5"/>
                  </a:lnTo>
                  <a:lnTo>
                    <a:pt x="200" y="14"/>
                  </a:lnTo>
                  <a:lnTo>
                    <a:pt x="223" y="30"/>
                  </a:lnTo>
                  <a:lnTo>
                    <a:pt x="244" y="55"/>
                  </a:lnTo>
                  <a:lnTo>
                    <a:pt x="260" y="89"/>
                  </a:lnTo>
                  <a:lnTo>
                    <a:pt x="258" y="89"/>
                  </a:lnTo>
                  <a:lnTo>
                    <a:pt x="252" y="88"/>
                  </a:lnTo>
                  <a:lnTo>
                    <a:pt x="243" y="88"/>
                  </a:lnTo>
                  <a:lnTo>
                    <a:pt x="230" y="87"/>
                  </a:lnTo>
                  <a:lnTo>
                    <a:pt x="214" y="86"/>
                  </a:lnTo>
                  <a:lnTo>
                    <a:pt x="197" y="83"/>
                  </a:lnTo>
                  <a:lnTo>
                    <a:pt x="178" y="82"/>
                  </a:lnTo>
                  <a:lnTo>
                    <a:pt x="157" y="81"/>
                  </a:lnTo>
                  <a:lnTo>
                    <a:pt x="137" y="79"/>
                  </a:lnTo>
                  <a:lnTo>
                    <a:pt x="115" y="78"/>
                  </a:lnTo>
                  <a:lnTo>
                    <a:pt x="93" y="76"/>
                  </a:lnTo>
                  <a:lnTo>
                    <a:pt x="71" y="75"/>
                  </a:lnTo>
                  <a:lnTo>
                    <a:pt x="52" y="74"/>
                  </a:lnTo>
                  <a:lnTo>
                    <a:pt x="32" y="73"/>
                  </a:lnTo>
                  <a:lnTo>
                    <a:pt x="15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2607" y="1180"/>
              <a:ext cx="745" cy="168"/>
            </a:xfrm>
            <a:custGeom>
              <a:avLst/>
              <a:gdLst>
                <a:gd name="T0" fmla="*/ 1 w 1116"/>
                <a:gd name="T1" fmla="*/ 233 h 236"/>
                <a:gd name="T2" fmla="*/ 12 w 1116"/>
                <a:gd name="T3" fmla="*/ 215 h 236"/>
                <a:gd name="T4" fmla="*/ 33 w 1116"/>
                <a:gd name="T5" fmla="*/ 184 h 236"/>
                <a:gd name="T6" fmla="*/ 63 w 1116"/>
                <a:gd name="T7" fmla="*/ 146 h 236"/>
                <a:gd name="T8" fmla="*/ 102 w 1116"/>
                <a:gd name="T9" fmla="*/ 104 h 236"/>
                <a:gd name="T10" fmla="*/ 149 w 1116"/>
                <a:gd name="T11" fmla="*/ 65 h 236"/>
                <a:gd name="T12" fmla="*/ 202 w 1116"/>
                <a:gd name="T13" fmla="*/ 33 h 236"/>
                <a:gd name="T14" fmla="*/ 262 w 1116"/>
                <a:gd name="T15" fmla="*/ 14 h 236"/>
                <a:gd name="T16" fmla="*/ 297 w 1116"/>
                <a:gd name="T17" fmla="*/ 11 h 236"/>
                <a:gd name="T18" fmla="*/ 318 w 1116"/>
                <a:gd name="T19" fmla="*/ 8 h 236"/>
                <a:gd name="T20" fmla="*/ 359 w 1116"/>
                <a:gd name="T21" fmla="*/ 5 h 236"/>
                <a:gd name="T22" fmla="*/ 419 w 1116"/>
                <a:gd name="T23" fmla="*/ 2 h 236"/>
                <a:gd name="T24" fmla="*/ 497 w 1116"/>
                <a:gd name="T25" fmla="*/ 0 h 236"/>
                <a:gd name="T26" fmla="*/ 593 w 1116"/>
                <a:gd name="T27" fmla="*/ 0 h 236"/>
                <a:gd name="T28" fmla="*/ 706 w 1116"/>
                <a:gd name="T29" fmla="*/ 5 h 236"/>
                <a:gd name="T30" fmla="*/ 834 w 1116"/>
                <a:gd name="T31" fmla="*/ 14 h 236"/>
                <a:gd name="T32" fmla="*/ 906 w 1116"/>
                <a:gd name="T33" fmla="*/ 21 h 236"/>
                <a:gd name="T34" fmla="*/ 919 w 1116"/>
                <a:gd name="T35" fmla="*/ 21 h 236"/>
                <a:gd name="T36" fmla="*/ 941 w 1116"/>
                <a:gd name="T37" fmla="*/ 25 h 236"/>
                <a:gd name="T38" fmla="*/ 971 w 1116"/>
                <a:gd name="T39" fmla="*/ 34 h 236"/>
                <a:gd name="T40" fmla="*/ 1005 w 1116"/>
                <a:gd name="T41" fmla="*/ 52 h 236"/>
                <a:gd name="T42" fmla="*/ 1041 w 1116"/>
                <a:gd name="T43" fmla="*/ 83 h 236"/>
                <a:gd name="T44" fmla="*/ 1074 w 1116"/>
                <a:gd name="T45" fmla="*/ 130 h 236"/>
                <a:gd name="T46" fmla="*/ 1104 w 1116"/>
                <a:gd name="T47" fmla="*/ 193 h 236"/>
                <a:gd name="T48" fmla="*/ 1116 w 1116"/>
                <a:gd name="T49" fmla="*/ 233 h 236"/>
                <a:gd name="T50" fmla="*/ 1110 w 1116"/>
                <a:gd name="T51" fmla="*/ 230 h 236"/>
                <a:gd name="T52" fmla="*/ 1099 w 1116"/>
                <a:gd name="T53" fmla="*/ 225 h 236"/>
                <a:gd name="T54" fmla="*/ 1077 w 1116"/>
                <a:gd name="T55" fmla="*/ 223 h 236"/>
                <a:gd name="T56" fmla="*/ 1062 w 1116"/>
                <a:gd name="T57" fmla="*/ 221 h 236"/>
                <a:gd name="T58" fmla="*/ 1061 w 1116"/>
                <a:gd name="T59" fmla="*/ 207 h 236"/>
                <a:gd name="T60" fmla="*/ 1056 w 1116"/>
                <a:gd name="T61" fmla="*/ 181 h 236"/>
                <a:gd name="T62" fmla="*/ 1046 w 1116"/>
                <a:gd name="T63" fmla="*/ 150 h 236"/>
                <a:gd name="T64" fmla="*/ 1027 w 1116"/>
                <a:gd name="T65" fmla="*/ 117 h 236"/>
                <a:gd name="T66" fmla="*/ 997 w 1116"/>
                <a:gd name="T67" fmla="*/ 85 h 236"/>
                <a:gd name="T68" fmla="*/ 953 w 1116"/>
                <a:gd name="T69" fmla="*/ 59 h 236"/>
                <a:gd name="T70" fmla="*/ 895 w 1116"/>
                <a:gd name="T71" fmla="*/ 43 h 236"/>
                <a:gd name="T72" fmla="*/ 856 w 1116"/>
                <a:gd name="T73" fmla="*/ 40 h 236"/>
                <a:gd name="T74" fmla="*/ 826 w 1116"/>
                <a:gd name="T75" fmla="*/ 36 h 236"/>
                <a:gd name="T76" fmla="*/ 771 w 1116"/>
                <a:gd name="T77" fmla="*/ 32 h 236"/>
                <a:gd name="T78" fmla="*/ 700 w 1116"/>
                <a:gd name="T79" fmla="*/ 26 h 236"/>
                <a:gd name="T80" fmla="*/ 615 w 1116"/>
                <a:gd name="T81" fmla="*/ 22 h 236"/>
                <a:gd name="T82" fmla="*/ 523 w 1116"/>
                <a:gd name="T83" fmla="*/ 20 h 236"/>
                <a:gd name="T84" fmla="*/ 428 w 1116"/>
                <a:gd name="T85" fmla="*/ 21 h 236"/>
                <a:gd name="T86" fmla="*/ 337 w 1116"/>
                <a:gd name="T87" fmla="*/ 27 h 236"/>
                <a:gd name="T88" fmla="*/ 293 w 1116"/>
                <a:gd name="T89" fmla="*/ 32 h 236"/>
                <a:gd name="T90" fmla="*/ 280 w 1116"/>
                <a:gd name="T91" fmla="*/ 34 h 236"/>
                <a:gd name="T92" fmla="*/ 254 w 1116"/>
                <a:gd name="T93" fmla="*/ 40 h 236"/>
                <a:gd name="T94" fmla="*/ 221 w 1116"/>
                <a:gd name="T95" fmla="*/ 51 h 236"/>
                <a:gd name="T96" fmla="*/ 181 w 1116"/>
                <a:gd name="T97" fmla="*/ 71 h 236"/>
                <a:gd name="T98" fmla="*/ 139 w 1116"/>
                <a:gd name="T99" fmla="*/ 100 h 236"/>
                <a:gd name="T100" fmla="*/ 98 w 1116"/>
                <a:gd name="T101" fmla="*/ 140 h 236"/>
                <a:gd name="T102" fmla="*/ 58 w 1116"/>
                <a:gd name="T103" fmla="*/ 194 h 236"/>
                <a:gd name="T104" fmla="*/ 0 w 1116"/>
                <a:gd name="T10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236">
                  <a:moveTo>
                    <a:pt x="0" y="236"/>
                  </a:moveTo>
                  <a:lnTo>
                    <a:pt x="1" y="233"/>
                  </a:lnTo>
                  <a:lnTo>
                    <a:pt x="5" y="226"/>
                  </a:lnTo>
                  <a:lnTo>
                    <a:pt x="12" y="215"/>
                  </a:lnTo>
                  <a:lnTo>
                    <a:pt x="22" y="201"/>
                  </a:lnTo>
                  <a:lnTo>
                    <a:pt x="33" y="184"/>
                  </a:lnTo>
                  <a:lnTo>
                    <a:pt x="47" y="165"/>
                  </a:lnTo>
                  <a:lnTo>
                    <a:pt x="63" y="146"/>
                  </a:lnTo>
                  <a:lnTo>
                    <a:pt x="81" y="125"/>
                  </a:lnTo>
                  <a:lnTo>
                    <a:pt x="102" y="104"/>
                  </a:lnTo>
                  <a:lnTo>
                    <a:pt x="125" y="83"/>
                  </a:lnTo>
                  <a:lnTo>
                    <a:pt x="149" y="65"/>
                  </a:lnTo>
                  <a:lnTo>
                    <a:pt x="175" y="48"/>
                  </a:lnTo>
                  <a:lnTo>
                    <a:pt x="202" y="33"/>
                  </a:lnTo>
                  <a:lnTo>
                    <a:pt x="232" y="21"/>
                  </a:lnTo>
                  <a:lnTo>
                    <a:pt x="262" y="14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305" y="10"/>
                  </a:lnTo>
                  <a:lnTo>
                    <a:pt x="318" y="8"/>
                  </a:lnTo>
                  <a:lnTo>
                    <a:pt x="336" y="6"/>
                  </a:lnTo>
                  <a:lnTo>
                    <a:pt x="359" y="5"/>
                  </a:lnTo>
                  <a:lnTo>
                    <a:pt x="387" y="4"/>
                  </a:lnTo>
                  <a:lnTo>
                    <a:pt x="419" y="2"/>
                  </a:lnTo>
                  <a:lnTo>
                    <a:pt x="456" y="0"/>
                  </a:lnTo>
                  <a:lnTo>
                    <a:pt x="497" y="0"/>
                  </a:lnTo>
                  <a:lnTo>
                    <a:pt x="543" y="0"/>
                  </a:lnTo>
                  <a:lnTo>
                    <a:pt x="593" y="0"/>
                  </a:lnTo>
                  <a:lnTo>
                    <a:pt x="647" y="3"/>
                  </a:lnTo>
                  <a:lnTo>
                    <a:pt x="706" y="5"/>
                  </a:lnTo>
                  <a:lnTo>
                    <a:pt x="768" y="10"/>
                  </a:lnTo>
                  <a:lnTo>
                    <a:pt x="834" y="14"/>
                  </a:lnTo>
                  <a:lnTo>
                    <a:pt x="904" y="21"/>
                  </a:lnTo>
                  <a:lnTo>
                    <a:pt x="906" y="21"/>
                  </a:lnTo>
                  <a:lnTo>
                    <a:pt x="911" y="21"/>
                  </a:lnTo>
                  <a:lnTo>
                    <a:pt x="919" y="21"/>
                  </a:lnTo>
                  <a:lnTo>
                    <a:pt x="929" y="22"/>
                  </a:lnTo>
                  <a:lnTo>
                    <a:pt x="941" y="25"/>
                  </a:lnTo>
                  <a:lnTo>
                    <a:pt x="956" y="28"/>
                  </a:lnTo>
                  <a:lnTo>
                    <a:pt x="971" y="34"/>
                  </a:lnTo>
                  <a:lnTo>
                    <a:pt x="988" y="42"/>
                  </a:lnTo>
                  <a:lnTo>
                    <a:pt x="1005" y="52"/>
                  </a:lnTo>
                  <a:lnTo>
                    <a:pt x="1023" y="66"/>
                  </a:lnTo>
                  <a:lnTo>
                    <a:pt x="1041" y="83"/>
                  </a:lnTo>
                  <a:lnTo>
                    <a:pt x="1058" y="104"/>
                  </a:lnTo>
                  <a:lnTo>
                    <a:pt x="1074" y="130"/>
                  </a:lnTo>
                  <a:lnTo>
                    <a:pt x="1089" y="159"/>
                  </a:lnTo>
                  <a:lnTo>
                    <a:pt x="1104" y="193"/>
                  </a:lnTo>
                  <a:lnTo>
                    <a:pt x="1116" y="233"/>
                  </a:lnTo>
                  <a:lnTo>
                    <a:pt x="1116" y="233"/>
                  </a:lnTo>
                  <a:lnTo>
                    <a:pt x="1114" y="231"/>
                  </a:lnTo>
                  <a:lnTo>
                    <a:pt x="1110" y="230"/>
                  </a:lnTo>
                  <a:lnTo>
                    <a:pt x="1106" y="227"/>
                  </a:lnTo>
                  <a:lnTo>
                    <a:pt x="1099" y="225"/>
                  </a:lnTo>
                  <a:lnTo>
                    <a:pt x="1089" y="224"/>
                  </a:lnTo>
                  <a:lnTo>
                    <a:pt x="1077" y="223"/>
                  </a:lnTo>
                  <a:lnTo>
                    <a:pt x="1062" y="223"/>
                  </a:lnTo>
                  <a:lnTo>
                    <a:pt x="1062" y="221"/>
                  </a:lnTo>
                  <a:lnTo>
                    <a:pt x="1062" y="215"/>
                  </a:lnTo>
                  <a:lnTo>
                    <a:pt x="1061" y="207"/>
                  </a:lnTo>
                  <a:lnTo>
                    <a:pt x="1059" y="195"/>
                  </a:lnTo>
                  <a:lnTo>
                    <a:pt x="1056" y="181"/>
                  </a:lnTo>
                  <a:lnTo>
                    <a:pt x="1051" y="166"/>
                  </a:lnTo>
                  <a:lnTo>
                    <a:pt x="1046" y="150"/>
                  </a:lnTo>
                  <a:lnTo>
                    <a:pt x="1038" y="133"/>
                  </a:lnTo>
                  <a:lnTo>
                    <a:pt x="1027" y="117"/>
                  </a:lnTo>
                  <a:lnTo>
                    <a:pt x="1013" y="101"/>
                  </a:lnTo>
                  <a:lnTo>
                    <a:pt x="997" y="85"/>
                  </a:lnTo>
                  <a:lnTo>
                    <a:pt x="978" y="71"/>
                  </a:lnTo>
                  <a:lnTo>
                    <a:pt x="953" y="59"/>
                  </a:lnTo>
                  <a:lnTo>
                    <a:pt x="927" y="49"/>
                  </a:lnTo>
                  <a:lnTo>
                    <a:pt x="895" y="43"/>
                  </a:lnTo>
                  <a:lnTo>
                    <a:pt x="859" y="40"/>
                  </a:lnTo>
                  <a:lnTo>
                    <a:pt x="856" y="40"/>
                  </a:lnTo>
                  <a:lnTo>
                    <a:pt x="844" y="38"/>
                  </a:lnTo>
                  <a:lnTo>
                    <a:pt x="826" y="36"/>
                  </a:lnTo>
                  <a:lnTo>
                    <a:pt x="801" y="34"/>
                  </a:lnTo>
                  <a:lnTo>
                    <a:pt x="771" y="32"/>
                  </a:lnTo>
                  <a:lnTo>
                    <a:pt x="738" y="29"/>
                  </a:lnTo>
                  <a:lnTo>
                    <a:pt x="700" y="26"/>
                  </a:lnTo>
                  <a:lnTo>
                    <a:pt x="659" y="23"/>
                  </a:lnTo>
                  <a:lnTo>
                    <a:pt x="615" y="22"/>
                  </a:lnTo>
                  <a:lnTo>
                    <a:pt x="569" y="20"/>
                  </a:lnTo>
                  <a:lnTo>
                    <a:pt x="523" y="20"/>
                  </a:lnTo>
                  <a:lnTo>
                    <a:pt x="475" y="20"/>
                  </a:lnTo>
                  <a:lnTo>
                    <a:pt x="428" y="21"/>
                  </a:lnTo>
                  <a:lnTo>
                    <a:pt x="382" y="23"/>
                  </a:lnTo>
                  <a:lnTo>
                    <a:pt x="337" y="27"/>
                  </a:lnTo>
                  <a:lnTo>
                    <a:pt x="296" y="32"/>
                  </a:lnTo>
                  <a:lnTo>
                    <a:pt x="293" y="32"/>
                  </a:lnTo>
                  <a:lnTo>
                    <a:pt x="289" y="33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4" y="40"/>
                  </a:lnTo>
                  <a:lnTo>
                    <a:pt x="238" y="44"/>
                  </a:lnTo>
                  <a:lnTo>
                    <a:pt x="221" y="51"/>
                  </a:lnTo>
                  <a:lnTo>
                    <a:pt x="201" y="59"/>
                  </a:lnTo>
                  <a:lnTo>
                    <a:pt x="181" y="71"/>
                  </a:lnTo>
                  <a:lnTo>
                    <a:pt x="160" y="83"/>
                  </a:lnTo>
                  <a:lnTo>
                    <a:pt x="139" y="100"/>
                  </a:lnTo>
                  <a:lnTo>
                    <a:pt x="118" y="118"/>
                  </a:lnTo>
                  <a:lnTo>
                    <a:pt x="98" y="140"/>
                  </a:lnTo>
                  <a:lnTo>
                    <a:pt x="77" y="165"/>
                  </a:lnTo>
                  <a:lnTo>
                    <a:pt x="58" y="194"/>
                  </a:lnTo>
                  <a:lnTo>
                    <a:pt x="41" y="22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3073" y="1991"/>
              <a:ext cx="122" cy="130"/>
            </a:xfrm>
            <a:custGeom>
              <a:avLst/>
              <a:gdLst>
                <a:gd name="T0" fmla="*/ 95 w 183"/>
                <a:gd name="T1" fmla="*/ 180 h 180"/>
                <a:gd name="T2" fmla="*/ 114 w 183"/>
                <a:gd name="T3" fmla="*/ 179 h 180"/>
                <a:gd name="T4" fmla="*/ 131 w 183"/>
                <a:gd name="T5" fmla="*/ 174 h 180"/>
                <a:gd name="T6" fmla="*/ 146 w 183"/>
                <a:gd name="T7" fmla="*/ 167 h 180"/>
                <a:gd name="T8" fmla="*/ 159 w 183"/>
                <a:gd name="T9" fmla="*/ 157 h 180"/>
                <a:gd name="T10" fmla="*/ 169 w 183"/>
                <a:gd name="T11" fmla="*/ 144 h 180"/>
                <a:gd name="T12" fmla="*/ 177 w 183"/>
                <a:gd name="T13" fmla="*/ 129 h 180"/>
                <a:gd name="T14" fmla="*/ 182 w 183"/>
                <a:gd name="T15" fmla="*/ 113 h 180"/>
                <a:gd name="T16" fmla="*/ 183 w 183"/>
                <a:gd name="T17" fmla="*/ 94 h 180"/>
                <a:gd name="T18" fmla="*/ 180 w 183"/>
                <a:gd name="T19" fmla="*/ 76 h 180"/>
                <a:gd name="T20" fmla="*/ 174 w 183"/>
                <a:gd name="T21" fmla="*/ 59 h 180"/>
                <a:gd name="T22" fmla="*/ 164 w 183"/>
                <a:gd name="T23" fmla="*/ 44 h 180"/>
                <a:gd name="T24" fmla="*/ 153 w 183"/>
                <a:gd name="T25" fmla="*/ 30 h 180"/>
                <a:gd name="T26" fmla="*/ 138 w 183"/>
                <a:gd name="T27" fmla="*/ 17 h 180"/>
                <a:gd name="T28" fmla="*/ 122 w 183"/>
                <a:gd name="T29" fmla="*/ 9 h 180"/>
                <a:gd name="T30" fmla="*/ 104 w 183"/>
                <a:gd name="T31" fmla="*/ 2 h 180"/>
                <a:gd name="T32" fmla="*/ 86 w 183"/>
                <a:gd name="T33" fmla="*/ 0 h 180"/>
                <a:gd name="T34" fmla="*/ 68 w 183"/>
                <a:gd name="T35" fmla="*/ 1 h 180"/>
                <a:gd name="T36" fmla="*/ 50 w 183"/>
                <a:gd name="T37" fmla="*/ 6 h 180"/>
                <a:gd name="T38" fmla="*/ 35 w 183"/>
                <a:gd name="T39" fmla="*/ 14 h 180"/>
                <a:gd name="T40" fmla="*/ 23 w 183"/>
                <a:gd name="T41" fmla="*/ 24 h 180"/>
                <a:gd name="T42" fmla="*/ 12 w 183"/>
                <a:gd name="T43" fmla="*/ 37 h 180"/>
                <a:gd name="T44" fmla="*/ 5 w 183"/>
                <a:gd name="T45" fmla="*/ 52 h 180"/>
                <a:gd name="T46" fmla="*/ 1 w 183"/>
                <a:gd name="T47" fmla="*/ 68 h 180"/>
                <a:gd name="T48" fmla="*/ 0 w 183"/>
                <a:gd name="T49" fmla="*/ 86 h 180"/>
                <a:gd name="T50" fmla="*/ 2 w 183"/>
                <a:gd name="T51" fmla="*/ 105 h 180"/>
                <a:gd name="T52" fmla="*/ 9 w 183"/>
                <a:gd name="T53" fmla="*/ 122 h 180"/>
                <a:gd name="T54" fmla="*/ 18 w 183"/>
                <a:gd name="T55" fmla="*/ 137 h 180"/>
                <a:gd name="T56" fmla="*/ 30 w 183"/>
                <a:gd name="T57" fmla="*/ 151 h 180"/>
                <a:gd name="T58" fmla="*/ 43 w 183"/>
                <a:gd name="T59" fmla="*/ 162 h 180"/>
                <a:gd name="T60" fmla="*/ 59 w 183"/>
                <a:gd name="T61" fmla="*/ 172 h 180"/>
                <a:gd name="T62" fmla="*/ 77 w 183"/>
                <a:gd name="T63" fmla="*/ 177 h 180"/>
                <a:gd name="T64" fmla="*/ 95 w 183"/>
                <a:gd name="T6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80">
                  <a:moveTo>
                    <a:pt x="95" y="180"/>
                  </a:moveTo>
                  <a:lnTo>
                    <a:pt x="114" y="179"/>
                  </a:lnTo>
                  <a:lnTo>
                    <a:pt x="131" y="174"/>
                  </a:lnTo>
                  <a:lnTo>
                    <a:pt x="146" y="167"/>
                  </a:lnTo>
                  <a:lnTo>
                    <a:pt x="159" y="157"/>
                  </a:lnTo>
                  <a:lnTo>
                    <a:pt x="169" y="144"/>
                  </a:lnTo>
                  <a:lnTo>
                    <a:pt x="177" y="129"/>
                  </a:lnTo>
                  <a:lnTo>
                    <a:pt x="182" y="113"/>
                  </a:lnTo>
                  <a:lnTo>
                    <a:pt x="183" y="94"/>
                  </a:lnTo>
                  <a:lnTo>
                    <a:pt x="180" y="76"/>
                  </a:lnTo>
                  <a:lnTo>
                    <a:pt x="174" y="59"/>
                  </a:lnTo>
                  <a:lnTo>
                    <a:pt x="164" y="44"/>
                  </a:lnTo>
                  <a:lnTo>
                    <a:pt x="153" y="30"/>
                  </a:lnTo>
                  <a:lnTo>
                    <a:pt x="138" y="17"/>
                  </a:lnTo>
                  <a:lnTo>
                    <a:pt x="122" y="9"/>
                  </a:lnTo>
                  <a:lnTo>
                    <a:pt x="104" y="2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50" y="6"/>
                  </a:lnTo>
                  <a:lnTo>
                    <a:pt x="35" y="14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2"/>
                  </a:lnTo>
                  <a:lnTo>
                    <a:pt x="1" y="68"/>
                  </a:lnTo>
                  <a:lnTo>
                    <a:pt x="0" y="86"/>
                  </a:lnTo>
                  <a:lnTo>
                    <a:pt x="2" y="105"/>
                  </a:lnTo>
                  <a:lnTo>
                    <a:pt x="9" y="122"/>
                  </a:lnTo>
                  <a:lnTo>
                    <a:pt x="18" y="137"/>
                  </a:lnTo>
                  <a:lnTo>
                    <a:pt x="30" y="151"/>
                  </a:lnTo>
                  <a:lnTo>
                    <a:pt x="43" y="162"/>
                  </a:lnTo>
                  <a:lnTo>
                    <a:pt x="59" y="172"/>
                  </a:lnTo>
                  <a:lnTo>
                    <a:pt x="77" y="177"/>
                  </a:lnTo>
                  <a:lnTo>
                    <a:pt x="95" y="18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2077" y="1603"/>
              <a:ext cx="79" cy="84"/>
            </a:xfrm>
            <a:custGeom>
              <a:avLst/>
              <a:gdLst>
                <a:gd name="T0" fmla="*/ 62 w 120"/>
                <a:gd name="T1" fmla="*/ 118 h 118"/>
                <a:gd name="T2" fmla="*/ 75 w 120"/>
                <a:gd name="T3" fmla="*/ 117 h 118"/>
                <a:gd name="T4" fmla="*/ 85 w 120"/>
                <a:gd name="T5" fmla="*/ 114 h 118"/>
                <a:gd name="T6" fmla="*/ 96 w 120"/>
                <a:gd name="T7" fmla="*/ 109 h 118"/>
                <a:gd name="T8" fmla="*/ 104 w 120"/>
                <a:gd name="T9" fmla="*/ 102 h 118"/>
                <a:gd name="T10" fmla="*/ 111 w 120"/>
                <a:gd name="T11" fmla="*/ 94 h 118"/>
                <a:gd name="T12" fmla="*/ 116 w 120"/>
                <a:gd name="T13" fmla="*/ 84 h 118"/>
                <a:gd name="T14" fmla="*/ 119 w 120"/>
                <a:gd name="T15" fmla="*/ 73 h 118"/>
                <a:gd name="T16" fmla="*/ 120 w 120"/>
                <a:gd name="T17" fmla="*/ 61 h 118"/>
                <a:gd name="T18" fmla="*/ 118 w 120"/>
                <a:gd name="T19" fmla="*/ 50 h 118"/>
                <a:gd name="T20" fmla="*/ 114 w 120"/>
                <a:gd name="T21" fmla="*/ 38 h 118"/>
                <a:gd name="T22" fmla="*/ 107 w 120"/>
                <a:gd name="T23" fmla="*/ 28 h 118"/>
                <a:gd name="T24" fmla="*/ 100 w 120"/>
                <a:gd name="T25" fmla="*/ 20 h 118"/>
                <a:gd name="T26" fmla="*/ 91 w 120"/>
                <a:gd name="T27" fmla="*/ 12 h 118"/>
                <a:gd name="T28" fmla="*/ 81 w 120"/>
                <a:gd name="T29" fmla="*/ 6 h 118"/>
                <a:gd name="T30" fmla="*/ 69 w 120"/>
                <a:gd name="T31" fmla="*/ 3 h 118"/>
                <a:gd name="T32" fmla="*/ 57 w 120"/>
                <a:gd name="T33" fmla="*/ 0 h 118"/>
                <a:gd name="T34" fmla="*/ 45 w 120"/>
                <a:gd name="T35" fmla="*/ 1 h 118"/>
                <a:gd name="T36" fmla="*/ 33 w 120"/>
                <a:gd name="T37" fmla="*/ 4 h 118"/>
                <a:gd name="T38" fmla="*/ 24 w 120"/>
                <a:gd name="T39" fmla="*/ 9 h 118"/>
                <a:gd name="T40" fmla="*/ 15 w 120"/>
                <a:gd name="T41" fmla="*/ 16 h 118"/>
                <a:gd name="T42" fmla="*/ 8 w 120"/>
                <a:gd name="T43" fmla="*/ 24 h 118"/>
                <a:gd name="T44" fmla="*/ 4 w 120"/>
                <a:gd name="T45" fmla="*/ 34 h 118"/>
                <a:gd name="T46" fmla="*/ 0 w 120"/>
                <a:gd name="T47" fmla="*/ 45 h 118"/>
                <a:gd name="T48" fmla="*/ 0 w 120"/>
                <a:gd name="T49" fmla="*/ 57 h 118"/>
                <a:gd name="T50" fmla="*/ 1 w 120"/>
                <a:gd name="T51" fmla="*/ 68 h 118"/>
                <a:gd name="T52" fmla="*/ 6 w 120"/>
                <a:gd name="T53" fmla="*/ 80 h 118"/>
                <a:gd name="T54" fmla="*/ 12 w 120"/>
                <a:gd name="T55" fmla="*/ 90 h 118"/>
                <a:gd name="T56" fmla="*/ 20 w 120"/>
                <a:gd name="T57" fmla="*/ 99 h 118"/>
                <a:gd name="T58" fmla="*/ 29 w 120"/>
                <a:gd name="T59" fmla="*/ 106 h 118"/>
                <a:gd name="T60" fmla="*/ 39 w 120"/>
                <a:gd name="T61" fmla="*/ 112 h 118"/>
                <a:gd name="T62" fmla="*/ 51 w 120"/>
                <a:gd name="T63" fmla="*/ 117 h 118"/>
                <a:gd name="T64" fmla="*/ 62 w 120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18">
                  <a:moveTo>
                    <a:pt x="62" y="118"/>
                  </a:moveTo>
                  <a:lnTo>
                    <a:pt x="75" y="117"/>
                  </a:lnTo>
                  <a:lnTo>
                    <a:pt x="85" y="114"/>
                  </a:lnTo>
                  <a:lnTo>
                    <a:pt x="96" y="109"/>
                  </a:lnTo>
                  <a:lnTo>
                    <a:pt x="104" y="102"/>
                  </a:lnTo>
                  <a:lnTo>
                    <a:pt x="111" y="94"/>
                  </a:lnTo>
                  <a:lnTo>
                    <a:pt x="116" y="84"/>
                  </a:lnTo>
                  <a:lnTo>
                    <a:pt x="119" y="73"/>
                  </a:lnTo>
                  <a:lnTo>
                    <a:pt x="120" y="61"/>
                  </a:lnTo>
                  <a:lnTo>
                    <a:pt x="118" y="50"/>
                  </a:lnTo>
                  <a:lnTo>
                    <a:pt x="114" y="38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91" y="12"/>
                  </a:lnTo>
                  <a:lnTo>
                    <a:pt x="81" y="6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" y="68"/>
                  </a:lnTo>
                  <a:lnTo>
                    <a:pt x="6" y="80"/>
                  </a:lnTo>
                  <a:lnTo>
                    <a:pt x="12" y="90"/>
                  </a:lnTo>
                  <a:lnTo>
                    <a:pt x="20" y="99"/>
                  </a:lnTo>
                  <a:lnTo>
                    <a:pt x="29" y="106"/>
                  </a:lnTo>
                  <a:lnTo>
                    <a:pt x="39" y="112"/>
                  </a:lnTo>
                  <a:lnTo>
                    <a:pt x="51" y="117"/>
                  </a:lnTo>
                  <a:lnTo>
                    <a:pt x="62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2065" y="1548"/>
              <a:ext cx="121" cy="57"/>
            </a:xfrm>
            <a:custGeom>
              <a:avLst/>
              <a:gdLst>
                <a:gd name="T0" fmla="*/ 0 w 179"/>
                <a:gd name="T1" fmla="*/ 37 h 80"/>
                <a:gd name="T2" fmla="*/ 2 w 179"/>
                <a:gd name="T3" fmla="*/ 35 h 80"/>
                <a:gd name="T4" fmla="*/ 8 w 179"/>
                <a:gd name="T5" fmla="*/ 30 h 80"/>
                <a:gd name="T6" fmla="*/ 18 w 179"/>
                <a:gd name="T7" fmla="*/ 23 h 80"/>
                <a:gd name="T8" fmla="*/ 31 w 179"/>
                <a:gd name="T9" fmla="*/ 15 h 80"/>
                <a:gd name="T10" fmla="*/ 46 w 179"/>
                <a:gd name="T11" fmla="*/ 8 h 80"/>
                <a:gd name="T12" fmla="*/ 63 w 179"/>
                <a:gd name="T13" fmla="*/ 3 h 80"/>
                <a:gd name="T14" fmla="*/ 82 w 179"/>
                <a:gd name="T15" fmla="*/ 0 h 80"/>
                <a:gd name="T16" fmla="*/ 101 w 179"/>
                <a:gd name="T17" fmla="*/ 3 h 80"/>
                <a:gd name="T18" fmla="*/ 103 w 179"/>
                <a:gd name="T19" fmla="*/ 3 h 80"/>
                <a:gd name="T20" fmla="*/ 110 w 179"/>
                <a:gd name="T21" fmla="*/ 5 h 80"/>
                <a:gd name="T22" fmla="*/ 120 w 179"/>
                <a:gd name="T23" fmla="*/ 8 h 80"/>
                <a:gd name="T24" fmla="*/ 131 w 179"/>
                <a:gd name="T25" fmla="*/ 15 h 80"/>
                <a:gd name="T26" fmla="*/ 144 w 179"/>
                <a:gd name="T27" fmla="*/ 25 h 80"/>
                <a:gd name="T28" fmla="*/ 158 w 179"/>
                <a:gd name="T29" fmla="*/ 38 h 80"/>
                <a:gd name="T30" fmla="*/ 169 w 179"/>
                <a:gd name="T31" fmla="*/ 57 h 80"/>
                <a:gd name="T32" fmla="*/ 179 w 179"/>
                <a:gd name="T33" fmla="*/ 80 h 80"/>
                <a:gd name="T34" fmla="*/ 176 w 179"/>
                <a:gd name="T35" fmla="*/ 76 h 80"/>
                <a:gd name="T36" fmla="*/ 167 w 179"/>
                <a:gd name="T37" fmla="*/ 68 h 80"/>
                <a:gd name="T38" fmla="*/ 152 w 179"/>
                <a:gd name="T39" fmla="*/ 57 h 80"/>
                <a:gd name="T40" fmla="*/ 131 w 179"/>
                <a:gd name="T41" fmla="*/ 45 h 80"/>
                <a:gd name="T42" fmla="*/ 105 w 179"/>
                <a:gd name="T43" fmla="*/ 36 h 80"/>
                <a:gd name="T44" fmla="*/ 74 w 179"/>
                <a:gd name="T45" fmla="*/ 29 h 80"/>
                <a:gd name="T46" fmla="*/ 39 w 179"/>
                <a:gd name="T47" fmla="*/ 29 h 80"/>
                <a:gd name="T48" fmla="*/ 0 w 179"/>
                <a:gd name="T49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80">
                  <a:moveTo>
                    <a:pt x="0" y="37"/>
                  </a:moveTo>
                  <a:lnTo>
                    <a:pt x="2" y="35"/>
                  </a:lnTo>
                  <a:lnTo>
                    <a:pt x="8" y="30"/>
                  </a:lnTo>
                  <a:lnTo>
                    <a:pt x="18" y="23"/>
                  </a:lnTo>
                  <a:lnTo>
                    <a:pt x="31" y="15"/>
                  </a:lnTo>
                  <a:lnTo>
                    <a:pt x="46" y="8"/>
                  </a:lnTo>
                  <a:lnTo>
                    <a:pt x="63" y="3"/>
                  </a:lnTo>
                  <a:lnTo>
                    <a:pt x="82" y="0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10" y="5"/>
                  </a:lnTo>
                  <a:lnTo>
                    <a:pt x="120" y="8"/>
                  </a:lnTo>
                  <a:lnTo>
                    <a:pt x="131" y="15"/>
                  </a:lnTo>
                  <a:lnTo>
                    <a:pt x="144" y="25"/>
                  </a:lnTo>
                  <a:lnTo>
                    <a:pt x="158" y="38"/>
                  </a:lnTo>
                  <a:lnTo>
                    <a:pt x="169" y="57"/>
                  </a:lnTo>
                  <a:lnTo>
                    <a:pt x="179" y="80"/>
                  </a:lnTo>
                  <a:lnTo>
                    <a:pt x="176" y="76"/>
                  </a:lnTo>
                  <a:lnTo>
                    <a:pt x="167" y="68"/>
                  </a:lnTo>
                  <a:lnTo>
                    <a:pt x="152" y="57"/>
                  </a:lnTo>
                  <a:lnTo>
                    <a:pt x="131" y="45"/>
                  </a:lnTo>
                  <a:lnTo>
                    <a:pt x="105" y="36"/>
                  </a:lnTo>
                  <a:lnTo>
                    <a:pt x="74" y="29"/>
                  </a:lnTo>
                  <a:lnTo>
                    <a:pt x="39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7"/>
            <p:cNvSpPr>
              <a:spLocks/>
            </p:cNvSpPr>
            <p:nvPr/>
          </p:nvSpPr>
          <p:spPr bwMode="auto">
            <a:xfrm>
              <a:off x="3268" y="1959"/>
              <a:ext cx="308" cy="176"/>
            </a:xfrm>
            <a:custGeom>
              <a:avLst/>
              <a:gdLst>
                <a:gd name="T0" fmla="*/ 0 w 462"/>
                <a:gd name="T1" fmla="*/ 0 h 245"/>
                <a:gd name="T2" fmla="*/ 1 w 462"/>
                <a:gd name="T3" fmla="*/ 2 h 245"/>
                <a:gd name="T4" fmla="*/ 6 w 462"/>
                <a:gd name="T5" fmla="*/ 10 h 245"/>
                <a:gd name="T6" fmla="*/ 13 w 462"/>
                <a:gd name="T7" fmla="*/ 22 h 245"/>
                <a:gd name="T8" fmla="*/ 22 w 462"/>
                <a:gd name="T9" fmla="*/ 38 h 245"/>
                <a:gd name="T10" fmla="*/ 34 w 462"/>
                <a:gd name="T11" fmla="*/ 56 h 245"/>
                <a:gd name="T12" fmla="*/ 49 w 462"/>
                <a:gd name="T13" fmla="*/ 76 h 245"/>
                <a:gd name="T14" fmla="*/ 65 w 462"/>
                <a:gd name="T15" fmla="*/ 98 h 245"/>
                <a:gd name="T16" fmla="*/ 83 w 462"/>
                <a:gd name="T17" fmla="*/ 121 h 245"/>
                <a:gd name="T18" fmla="*/ 103 w 462"/>
                <a:gd name="T19" fmla="*/ 143 h 245"/>
                <a:gd name="T20" fmla="*/ 126 w 462"/>
                <a:gd name="T21" fmla="*/ 165 h 245"/>
                <a:gd name="T22" fmla="*/ 149 w 462"/>
                <a:gd name="T23" fmla="*/ 185 h 245"/>
                <a:gd name="T24" fmla="*/ 174 w 462"/>
                <a:gd name="T25" fmla="*/ 204 h 245"/>
                <a:gd name="T26" fmla="*/ 202 w 462"/>
                <a:gd name="T27" fmla="*/ 220 h 245"/>
                <a:gd name="T28" fmla="*/ 231 w 462"/>
                <a:gd name="T29" fmla="*/ 232 h 245"/>
                <a:gd name="T30" fmla="*/ 259 w 462"/>
                <a:gd name="T31" fmla="*/ 240 h 245"/>
                <a:gd name="T32" fmla="*/ 290 w 462"/>
                <a:gd name="T33" fmla="*/ 243 h 245"/>
                <a:gd name="T34" fmla="*/ 296 w 462"/>
                <a:gd name="T35" fmla="*/ 244 h 245"/>
                <a:gd name="T36" fmla="*/ 312 w 462"/>
                <a:gd name="T37" fmla="*/ 245 h 245"/>
                <a:gd name="T38" fmla="*/ 334 w 462"/>
                <a:gd name="T39" fmla="*/ 244 h 245"/>
                <a:gd name="T40" fmla="*/ 362 w 462"/>
                <a:gd name="T41" fmla="*/ 235 h 245"/>
                <a:gd name="T42" fmla="*/ 391 w 462"/>
                <a:gd name="T43" fmla="*/ 217 h 245"/>
                <a:gd name="T44" fmla="*/ 418 w 462"/>
                <a:gd name="T45" fmla="*/ 185 h 245"/>
                <a:gd name="T46" fmla="*/ 444 w 462"/>
                <a:gd name="T47" fmla="*/ 138 h 245"/>
                <a:gd name="T48" fmla="*/ 462 w 462"/>
                <a:gd name="T49" fmla="*/ 70 h 245"/>
                <a:gd name="T50" fmla="*/ 461 w 462"/>
                <a:gd name="T51" fmla="*/ 71 h 245"/>
                <a:gd name="T52" fmla="*/ 456 w 462"/>
                <a:gd name="T53" fmla="*/ 75 h 245"/>
                <a:gd name="T54" fmla="*/ 448 w 462"/>
                <a:gd name="T55" fmla="*/ 81 h 245"/>
                <a:gd name="T56" fmla="*/ 437 w 462"/>
                <a:gd name="T57" fmla="*/ 86 h 245"/>
                <a:gd name="T58" fmla="*/ 422 w 462"/>
                <a:gd name="T59" fmla="*/ 93 h 245"/>
                <a:gd name="T60" fmla="*/ 404 w 462"/>
                <a:gd name="T61" fmla="*/ 100 h 245"/>
                <a:gd name="T62" fmla="*/ 383 w 462"/>
                <a:gd name="T63" fmla="*/ 105 h 245"/>
                <a:gd name="T64" fmla="*/ 356 w 462"/>
                <a:gd name="T65" fmla="*/ 108 h 245"/>
                <a:gd name="T66" fmla="*/ 327 w 462"/>
                <a:gd name="T67" fmla="*/ 109 h 245"/>
                <a:gd name="T68" fmla="*/ 293 w 462"/>
                <a:gd name="T69" fmla="*/ 108 h 245"/>
                <a:gd name="T70" fmla="*/ 256 w 462"/>
                <a:gd name="T71" fmla="*/ 102 h 245"/>
                <a:gd name="T72" fmla="*/ 213 w 462"/>
                <a:gd name="T73" fmla="*/ 93 h 245"/>
                <a:gd name="T74" fmla="*/ 167 w 462"/>
                <a:gd name="T75" fmla="*/ 79 h 245"/>
                <a:gd name="T76" fmla="*/ 115 w 462"/>
                <a:gd name="T77" fmla="*/ 59 h 245"/>
                <a:gd name="T78" fmla="*/ 60 w 462"/>
                <a:gd name="T79" fmla="*/ 33 h 245"/>
                <a:gd name="T80" fmla="*/ 0 w 462"/>
                <a:gd name="T8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2" h="245">
                  <a:moveTo>
                    <a:pt x="0" y="0"/>
                  </a:moveTo>
                  <a:lnTo>
                    <a:pt x="1" y="2"/>
                  </a:lnTo>
                  <a:lnTo>
                    <a:pt x="6" y="10"/>
                  </a:lnTo>
                  <a:lnTo>
                    <a:pt x="13" y="22"/>
                  </a:lnTo>
                  <a:lnTo>
                    <a:pt x="22" y="38"/>
                  </a:lnTo>
                  <a:lnTo>
                    <a:pt x="34" y="56"/>
                  </a:lnTo>
                  <a:lnTo>
                    <a:pt x="49" y="76"/>
                  </a:lnTo>
                  <a:lnTo>
                    <a:pt x="65" y="98"/>
                  </a:lnTo>
                  <a:lnTo>
                    <a:pt x="83" y="121"/>
                  </a:lnTo>
                  <a:lnTo>
                    <a:pt x="103" y="143"/>
                  </a:lnTo>
                  <a:lnTo>
                    <a:pt x="126" y="165"/>
                  </a:lnTo>
                  <a:lnTo>
                    <a:pt x="149" y="185"/>
                  </a:lnTo>
                  <a:lnTo>
                    <a:pt x="174" y="204"/>
                  </a:lnTo>
                  <a:lnTo>
                    <a:pt x="202" y="220"/>
                  </a:lnTo>
                  <a:lnTo>
                    <a:pt x="231" y="232"/>
                  </a:lnTo>
                  <a:lnTo>
                    <a:pt x="259" y="240"/>
                  </a:lnTo>
                  <a:lnTo>
                    <a:pt x="290" y="243"/>
                  </a:lnTo>
                  <a:lnTo>
                    <a:pt x="296" y="244"/>
                  </a:lnTo>
                  <a:lnTo>
                    <a:pt x="312" y="245"/>
                  </a:lnTo>
                  <a:lnTo>
                    <a:pt x="334" y="244"/>
                  </a:lnTo>
                  <a:lnTo>
                    <a:pt x="362" y="235"/>
                  </a:lnTo>
                  <a:lnTo>
                    <a:pt x="391" y="217"/>
                  </a:lnTo>
                  <a:lnTo>
                    <a:pt x="418" y="185"/>
                  </a:lnTo>
                  <a:lnTo>
                    <a:pt x="444" y="138"/>
                  </a:lnTo>
                  <a:lnTo>
                    <a:pt x="462" y="70"/>
                  </a:lnTo>
                  <a:lnTo>
                    <a:pt x="461" y="71"/>
                  </a:lnTo>
                  <a:lnTo>
                    <a:pt x="456" y="75"/>
                  </a:lnTo>
                  <a:lnTo>
                    <a:pt x="448" y="81"/>
                  </a:lnTo>
                  <a:lnTo>
                    <a:pt x="437" y="86"/>
                  </a:lnTo>
                  <a:lnTo>
                    <a:pt x="422" y="93"/>
                  </a:lnTo>
                  <a:lnTo>
                    <a:pt x="404" y="100"/>
                  </a:lnTo>
                  <a:lnTo>
                    <a:pt x="383" y="105"/>
                  </a:lnTo>
                  <a:lnTo>
                    <a:pt x="356" y="108"/>
                  </a:lnTo>
                  <a:lnTo>
                    <a:pt x="327" y="109"/>
                  </a:lnTo>
                  <a:lnTo>
                    <a:pt x="293" y="108"/>
                  </a:lnTo>
                  <a:lnTo>
                    <a:pt x="256" y="102"/>
                  </a:lnTo>
                  <a:lnTo>
                    <a:pt x="213" y="93"/>
                  </a:lnTo>
                  <a:lnTo>
                    <a:pt x="167" y="79"/>
                  </a:lnTo>
                  <a:lnTo>
                    <a:pt x="115" y="59"/>
                  </a:lnTo>
                  <a:lnTo>
                    <a:pt x="6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auto">
            <a:xfrm>
              <a:off x="2716" y="1197"/>
              <a:ext cx="186" cy="136"/>
            </a:xfrm>
            <a:custGeom>
              <a:avLst/>
              <a:gdLst>
                <a:gd name="T0" fmla="*/ 0 w 279"/>
                <a:gd name="T1" fmla="*/ 187 h 187"/>
                <a:gd name="T2" fmla="*/ 149 w 279"/>
                <a:gd name="T3" fmla="*/ 174 h 187"/>
                <a:gd name="T4" fmla="*/ 279 w 279"/>
                <a:gd name="T5" fmla="*/ 0 h 187"/>
                <a:gd name="T6" fmla="*/ 0 w 279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87">
                  <a:moveTo>
                    <a:pt x="0" y="187"/>
                  </a:moveTo>
                  <a:lnTo>
                    <a:pt x="149" y="174"/>
                  </a:lnTo>
                  <a:lnTo>
                    <a:pt x="279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2878" y="1417"/>
              <a:ext cx="387" cy="297"/>
            </a:xfrm>
            <a:custGeom>
              <a:avLst/>
              <a:gdLst>
                <a:gd name="T0" fmla="*/ 0 w 581"/>
                <a:gd name="T1" fmla="*/ 320 h 414"/>
                <a:gd name="T2" fmla="*/ 4 w 581"/>
                <a:gd name="T3" fmla="*/ 322 h 414"/>
                <a:gd name="T4" fmla="*/ 12 w 581"/>
                <a:gd name="T5" fmla="*/ 323 h 414"/>
                <a:gd name="T6" fmla="*/ 26 w 581"/>
                <a:gd name="T7" fmla="*/ 326 h 414"/>
                <a:gd name="T8" fmla="*/ 44 w 581"/>
                <a:gd name="T9" fmla="*/ 330 h 414"/>
                <a:gd name="T10" fmla="*/ 65 w 581"/>
                <a:gd name="T11" fmla="*/ 334 h 414"/>
                <a:gd name="T12" fmla="*/ 90 w 581"/>
                <a:gd name="T13" fmla="*/ 340 h 414"/>
                <a:gd name="T14" fmla="*/ 117 w 581"/>
                <a:gd name="T15" fmla="*/ 346 h 414"/>
                <a:gd name="T16" fmla="*/ 146 w 581"/>
                <a:gd name="T17" fmla="*/ 353 h 414"/>
                <a:gd name="T18" fmla="*/ 176 w 581"/>
                <a:gd name="T19" fmla="*/ 360 h 414"/>
                <a:gd name="T20" fmla="*/ 206 w 581"/>
                <a:gd name="T21" fmla="*/ 367 h 414"/>
                <a:gd name="T22" fmla="*/ 237 w 581"/>
                <a:gd name="T23" fmla="*/ 375 h 414"/>
                <a:gd name="T24" fmla="*/ 267 w 581"/>
                <a:gd name="T25" fmla="*/ 383 h 414"/>
                <a:gd name="T26" fmla="*/ 295 w 581"/>
                <a:gd name="T27" fmla="*/ 391 h 414"/>
                <a:gd name="T28" fmla="*/ 322 w 581"/>
                <a:gd name="T29" fmla="*/ 399 h 414"/>
                <a:gd name="T30" fmla="*/ 345 w 581"/>
                <a:gd name="T31" fmla="*/ 406 h 414"/>
                <a:gd name="T32" fmla="*/ 365 w 581"/>
                <a:gd name="T33" fmla="*/ 414 h 414"/>
                <a:gd name="T34" fmla="*/ 366 w 581"/>
                <a:gd name="T35" fmla="*/ 410 h 414"/>
                <a:gd name="T36" fmla="*/ 369 w 581"/>
                <a:gd name="T37" fmla="*/ 400 h 414"/>
                <a:gd name="T38" fmla="*/ 373 w 581"/>
                <a:gd name="T39" fmla="*/ 384 h 414"/>
                <a:gd name="T40" fmla="*/ 379 w 581"/>
                <a:gd name="T41" fmla="*/ 363 h 414"/>
                <a:gd name="T42" fmla="*/ 387 w 581"/>
                <a:gd name="T43" fmla="*/ 337 h 414"/>
                <a:gd name="T44" fmla="*/ 396 w 581"/>
                <a:gd name="T45" fmla="*/ 308 h 414"/>
                <a:gd name="T46" fmla="*/ 407 w 581"/>
                <a:gd name="T47" fmla="*/ 277 h 414"/>
                <a:gd name="T48" fmla="*/ 419 w 581"/>
                <a:gd name="T49" fmla="*/ 243 h 414"/>
                <a:gd name="T50" fmla="*/ 434 w 581"/>
                <a:gd name="T51" fmla="*/ 208 h 414"/>
                <a:gd name="T52" fmla="*/ 451 w 581"/>
                <a:gd name="T53" fmla="*/ 173 h 414"/>
                <a:gd name="T54" fmla="*/ 468 w 581"/>
                <a:gd name="T55" fmla="*/ 138 h 414"/>
                <a:gd name="T56" fmla="*/ 487 w 581"/>
                <a:gd name="T57" fmla="*/ 105 h 414"/>
                <a:gd name="T58" fmla="*/ 508 w 581"/>
                <a:gd name="T59" fmla="*/ 74 h 414"/>
                <a:gd name="T60" fmla="*/ 531 w 581"/>
                <a:gd name="T61" fmla="*/ 45 h 414"/>
                <a:gd name="T62" fmla="*/ 555 w 581"/>
                <a:gd name="T63" fmla="*/ 21 h 414"/>
                <a:gd name="T64" fmla="*/ 581 w 581"/>
                <a:gd name="T65" fmla="*/ 0 h 414"/>
                <a:gd name="T66" fmla="*/ 577 w 581"/>
                <a:gd name="T67" fmla="*/ 1 h 414"/>
                <a:gd name="T68" fmla="*/ 566 w 581"/>
                <a:gd name="T69" fmla="*/ 5 h 414"/>
                <a:gd name="T70" fmla="*/ 547 w 581"/>
                <a:gd name="T71" fmla="*/ 10 h 414"/>
                <a:gd name="T72" fmla="*/ 524 w 581"/>
                <a:gd name="T73" fmla="*/ 19 h 414"/>
                <a:gd name="T74" fmla="*/ 494 w 581"/>
                <a:gd name="T75" fmla="*/ 29 h 414"/>
                <a:gd name="T76" fmla="*/ 460 w 581"/>
                <a:gd name="T77" fmla="*/ 42 h 414"/>
                <a:gd name="T78" fmla="*/ 422 w 581"/>
                <a:gd name="T79" fmla="*/ 57 h 414"/>
                <a:gd name="T80" fmla="*/ 380 w 581"/>
                <a:gd name="T81" fmla="*/ 75 h 414"/>
                <a:gd name="T82" fmla="*/ 335 w 581"/>
                <a:gd name="T83" fmla="*/ 96 h 414"/>
                <a:gd name="T84" fmla="*/ 289 w 581"/>
                <a:gd name="T85" fmla="*/ 119 h 414"/>
                <a:gd name="T86" fmla="*/ 241 w 581"/>
                <a:gd name="T87" fmla="*/ 145 h 414"/>
                <a:gd name="T88" fmla="*/ 193 w 581"/>
                <a:gd name="T89" fmla="*/ 174 h 414"/>
                <a:gd name="T90" fmla="*/ 143 w 581"/>
                <a:gd name="T91" fmla="*/ 206 h 414"/>
                <a:gd name="T92" fmla="*/ 93 w 581"/>
                <a:gd name="T93" fmla="*/ 241 h 414"/>
                <a:gd name="T94" fmla="*/ 46 w 581"/>
                <a:gd name="T95" fmla="*/ 279 h 414"/>
                <a:gd name="T96" fmla="*/ 0 w 581"/>
                <a:gd name="T97" fmla="*/ 3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1" h="414">
                  <a:moveTo>
                    <a:pt x="0" y="320"/>
                  </a:moveTo>
                  <a:lnTo>
                    <a:pt x="4" y="322"/>
                  </a:lnTo>
                  <a:lnTo>
                    <a:pt x="12" y="323"/>
                  </a:lnTo>
                  <a:lnTo>
                    <a:pt x="26" y="326"/>
                  </a:lnTo>
                  <a:lnTo>
                    <a:pt x="44" y="330"/>
                  </a:lnTo>
                  <a:lnTo>
                    <a:pt x="65" y="334"/>
                  </a:lnTo>
                  <a:lnTo>
                    <a:pt x="90" y="340"/>
                  </a:lnTo>
                  <a:lnTo>
                    <a:pt x="117" y="346"/>
                  </a:lnTo>
                  <a:lnTo>
                    <a:pt x="146" y="353"/>
                  </a:lnTo>
                  <a:lnTo>
                    <a:pt x="176" y="360"/>
                  </a:lnTo>
                  <a:lnTo>
                    <a:pt x="206" y="367"/>
                  </a:lnTo>
                  <a:lnTo>
                    <a:pt x="237" y="375"/>
                  </a:lnTo>
                  <a:lnTo>
                    <a:pt x="267" y="383"/>
                  </a:lnTo>
                  <a:lnTo>
                    <a:pt x="295" y="391"/>
                  </a:lnTo>
                  <a:lnTo>
                    <a:pt x="322" y="399"/>
                  </a:lnTo>
                  <a:lnTo>
                    <a:pt x="345" y="406"/>
                  </a:lnTo>
                  <a:lnTo>
                    <a:pt x="365" y="414"/>
                  </a:lnTo>
                  <a:lnTo>
                    <a:pt x="366" y="410"/>
                  </a:lnTo>
                  <a:lnTo>
                    <a:pt x="369" y="400"/>
                  </a:lnTo>
                  <a:lnTo>
                    <a:pt x="373" y="384"/>
                  </a:lnTo>
                  <a:lnTo>
                    <a:pt x="379" y="363"/>
                  </a:lnTo>
                  <a:lnTo>
                    <a:pt x="387" y="337"/>
                  </a:lnTo>
                  <a:lnTo>
                    <a:pt x="396" y="308"/>
                  </a:lnTo>
                  <a:lnTo>
                    <a:pt x="407" y="277"/>
                  </a:lnTo>
                  <a:lnTo>
                    <a:pt x="419" y="243"/>
                  </a:lnTo>
                  <a:lnTo>
                    <a:pt x="434" y="208"/>
                  </a:lnTo>
                  <a:lnTo>
                    <a:pt x="451" y="173"/>
                  </a:lnTo>
                  <a:lnTo>
                    <a:pt x="468" y="138"/>
                  </a:lnTo>
                  <a:lnTo>
                    <a:pt x="487" y="105"/>
                  </a:lnTo>
                  <a:lnTo>
                    <a:pt x="508" y="74"/>
                  </a:lnTo>
                  <a:lnTo>
                    <a:pt x="531" y="45"/>
                  </a:lnTo>
                  <a:lnTo>
                    <a:pt x="555" y="21"/>
                  </a:lnTo>
                  <a:lnTo>
                    <a:pt x="581" y="0"/>
                  </a:lnTo>
                  <a:lnTo>
                    <a:pt x="577" y="1"/>
                  </a:lnTo>
                  <a:lnTo>
                    <a:pt x="566" y="5"/>
                  </a:lnTo>
                  <a:lnTo>
                    <a:pt x="547" y="10"/>
                  </a:lnTo>
                  <a:lnTo>
                    <a:pt x="524" y="19"/>
                  </a:lnTo>
                  <a:lnTo>
                    <a:pt x="494" y="29"/>
                  </a:lnTo>
                  <a:lnTo>
                    <a:pt x="460" y="42"/>
                  </a:lnTo>
                  <a:lnTo>
                    <a:pt x="422" y="57"/>
                  </a:lnTo>
                  <a:lnTo>
                    <a:pt x="380" y="75"/>
                  </a:lnTo>
                  <a:lnTo>
                    <a:pt x="335" y="96"/>
                  </a:lnTo>
                  <a:lnTo>
                    <a:pt x="289" y="119"/>
                  </a:lnTo>
                  <a:lnTo>
                    <a:pt x="241" y="145"/>
                  </a:lnTo>
                  <a:lnTo>
                    <a:pt x="193" y="174"/>
                  </a:lnTo>
                  <a:lnTo>
                    <a:pt x="143" y="206"/>
                  </a:lnTo>
                  <a:lnTo>
                    <a:pt x="93" y="241"/>
                  </a:lnTo>
                  <a:lnTo>
                    <a:pt x="46" y="279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2458" y="1846"/>
              <a:ext cx="522" cy="131"/>
            </a:xfrm>
            <a:custGeom>
              <a:avLst/>
              <a:gdLst>
                <a:gd name="T0" fmla="*/ 447 w 780"/>
                <a:gd name="T1" fmla="*/ 175 h 182"/>
                <a:gd name="T2" fmla="*/ 522 w 780"/>
                <a:gd name="T3" fmla="*/ 180 h 182"/>
                <a:gd name="T4" fmla="*/ 591 w 780"/>
                <a:gd name="T5" fmla="*/ 182 h 182"/>
                <a:gd name="T6" fmla="*/ 651 w 780"/>
                <a:gd name="T7" fmla="*/ 180 h 182"/>
                <a:gd name="T8" fmla="*/ 702 w 780"/>
                <a:gd name="T9" fmla="*/ 175 h 182"/>
                <a:gd name="T10" fmla="*/ 741 w 780"/>
                <a:gd name="T11" fmla="*/ 167 h 182"/>
                <a:gd name="T12" fmla="*/ 768 w 780"/>
                <a:gd name="T13" fmla="*/ 157 h 182"/>
                <a:gd name="T14" fmla="*/ 780 w 780"/>
                <a:gd name="T15" fmla="*/ 143 h 182"/>
                <a:gd name="T16" fmla="*/ 777 w 780"/>
                <a:gd name="T17" fmla="*/ 127 h 182"/>
                <a:gd name="T18" fmla="*/ 757 w 780"/>
                <a:gd name="T19" fmla="*/ 110 h 182"/>
                <a:gd name="T20" fmla="*/ 725 w 780"/>
                <a:gd name="T21" fmla="*/ 92 h 182"/>
                <a:gd name="T22" fmla="*/ 680 w 780"/>
                <a:gd name="T23" fmla="*/ 74 h 182"/>
                <a:gd name="T24" fmla="*/ 626 w 780"/>
                <a:gd name="T25" fmla="*/ 58 h 182"/>
                <a:gd name="T26" fmla="*/ 561 w 780"/>
                <a:gd name="T27" fmla="*/ 42 h 182"/>
                <a:gd name="T28" fmla="*/ 490 w 780"/>
                <a:gd name="T29" fmla="*/ 28 h 182"/>
                <a:gd name="T30" fmla="*/ 414 w 780"/>
                <a:gd name="T31" fmla="*/ 16 h 182"/>
                <a:gd name="T32" fmla="*/ 333 w 780"/>
                <a:gd name="T33" fmla="*/ 7 h 182"/>
                <a:gd name="T34" fmla="*/ 258 w 780"/>
                <a:gd name="T35" fmla="*/ 2 h 182"/>
                <a:gd name="T36" fmla="*/ 189 w 780"/>
                <a:gd name="T37" fmla="*/ 0 h 182"/>
                <a:gd name="T38" fmla="*/ 129 w 780"/>
                <a:gd name="T39" fmla="*/ 2 h 182"/>
                <a:gd name="T40" fmla="*/ 79 w 780"/>
                <a:gd name="T41" fmla="*/ 7 h 182"/>
                <a:gd name="T42" fmla="*/ 40 w 780"/>
                <a:gd name="T43" fmla="*/ 15 h 182"/>
                <a:gd name="T44" fmla="*/ 13 w 780"/>
                <a:gd name="T45" fmla="*/ 25 h 182"/>
                <a:gd name="T46" fmla="*/ 0 w 780"/>
                <a:gd name="T47" fmla="*/ 39 h 182"/>
                <a:gd name="T48" fmla="*/ 4 w 780"/>
                <a:gd name="T49" fmla="*/ 55 h 182"/>
                <a:gd name="T50" fmla="*/ 23 w 780"/>
                <a:gd name="T51" fmla="*/ 73 h 182"/>
                <a:gd name="T52" fmla="*/ 56 w 780"/>
                <a:gd name="T53" fmla="*/ 90 h 182"/>
                <a:gd name="T54" fmla="*/ 101 w 780"/>
                <a:gd name="T55" fmla="*/ 108 h 182"/>
                <a:gd name="T56" fmla="*/ 155 w 780"/>
                <a:gd name="T57" fmla="*/ 125 h 182"/>
                <a:gd name="T58" fmla="*/ 219 w 780"/>
                <a:gd name="T59" fmla="*/ 141 h 182"/>
                <a:gd name="T60" fmla="*/ 291 w 780"/>
                <a:gd name="T61" fmla="*/ 155 h 182"/>
                <a:gd name="T62" fmla="*/ 367 w 780"/>
                <a:gd name="T63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82">
                  <a:moveTo>
                    <a:pt x="407" y="171"/>
                  </a:moveTo>
                  <a:lnTo>
                    <a:pt x="447" y="175"/>
                  </a:lnTo>
                  <a:lnTo>
                    <a:pt x="485" y="178"/>
                  </a:lnTo>
                  <a:lnTo>
                    <a:pt x="522" y="180"/>
                  </a:lnTo>
                  <a:lnTo>
                    <a:pt x="558" y="181"/>
                  </a:lnTo>
                  <a:lnTo>
                    <a:pt x="591" y="182"/>
                  </a:lnTo>
                  <a:lnTo>
                    <a:pt x="622" y="181"/>
                  </a:lnTo>
                  <a:lnTo>
                    <a:pt x="651" y="180"/>
                  </a:lnTo>
                  <a:lnTo>
                    <a:pt x="678" y="179"/>
                  </a:lnTo>
                  <a:lnTo>
                    <a:pt x="702" y="175"/>
                  </a:lnTo>
                  <a:lnTo>
                    <a:pt x="723" y="172"/>
                  </a:lnTo>
                  <a:lnTo>
                    <a:pt x="741" y="167"/>
                  </a:lnTo>
                  <a:lnTo>
                    <a:pt x="756" y="163"/>
                  </a:lnTo>
                  <a:lnTo>
                    <a:pt x="768" y="157"/>
                  </a:lnTo>
                  <a:lnTo>
                    <a:pt x="776" y="150"/>
                  </a:lnTo>
                  <a:lnTo>
                    <a:pt x="780" y="143"/>
                  </a:lnTo>
                  <a:lnTo>
                    <a:pt x="780" y="135"/>
                  </a:lnTo>
                  <a:lnTo>
                    <a:pt x="777" y="127"/>
                  </a:lnTo>
                  <a:lnTo>
                    <a:pt x="769" y="118"/>
                  </a:lnTo>
                  <a:lnTo>
                    <a:pt x="757" y="110"/>
                  </a:lnTo>
                  <a:lnTo>
                    <a:pt x="743" y="100"/>
                  </a:lnTo>
                  <a:lnTo>
                    <a:pt x="725" y="92"/>
                  </a:lnTo>
                  <a:lnTo>
                    <a:pt x="704" y="83"/>
                  </a:lnTo>
                  <a:lnTo>
                    <a:pt x="680" y="74"/>
                  </a:lnTo>
                  <a:lnTo>
                    <a:pt x="655" y="66"/>
                  </a:lnTo>
                  <a:lnTo>
                    <a:pt x="626" y="58"/>
                  </a:lnTo>
                  <a:lnTo>
                    <a:pt x="595" y="50"/>
                  </a:lnTo>
                  <a:lnTo>
                    <a:pt x="561" y="42"/>
                  </a:lnTo>
                  <a:lnTo>
                    <a:pt x="527" y="35"/>
                  </a:lnTo>
                  <a:lnTo>
                    <a:pt x="490" y="28"/>
                  </a:lnTo>
                  <a:lnTo>
                    <a:pt x="453" y="22"/>
                  </a:lnTo>
                  <a:lnTo>
                    <a:pt x="414" y="16"/>
                  </a:lnTo>
                  <a:lnTo>
                    <a:pt x="374" y="12"/>
                  </a:lnTo>
                  <a:lnTo>
                    <a:pt x="333" y="7"/>
                  </a:lnTo>
                  <a:lnTo>
                    <a:pt x="295" y="5"/>
                  </a:lnTo>
                  <a:lnTo>
                    <a:pt x="258" y="2"/>
                  </a:lnTo>
                  <a:lnTo>
                    <a:pt x="223" y="1"/>
                  </a:lnTo>
                  <a:lnTo>
                    <a:pt x="189" y="0"/>
                  </a:lnTo>
                  <a:lnTo>
                    <a:pt x="158" y="1"/>
                  </a:lnTo>
                  <a:lnTo>
                    <a:pt x="129" y="2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8" y="10"/>
                  </a:lnTo>
                  <a:lnTo>
                    <a:pt x="40" y="15"/>
                  </a:lnTo>
                  <a:lnTo>
                    <a:pt x="25" y="20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4" y="55"/>
                  </a:lnTo>
                  <a:lnTo>
                    <a:pt x="12" y="65"/>
                  </a:lnTo>
                  <a:lnTo>
                    <a:pt x="23" y="73"/>
                  </a:lnTo>
                  <a:lnTo>
                    <a:pt x="37" y="82"/>
                  </a:lnTo>
                  <a:lnTo>
                    <a:pt x="56" y="90"/>
                  </a:lnTo>
                  <a:lnTo>
                    <a:pt x="76" y="99"/>
                  </a:lnTo>
                  <a:lnTo>
                    <a:pt x="101" y="108"/>
                  </a:lnTo>
                  <a:lnTo>
                    <a:pt x="126" y="116"/>
                  </a:lnTo>
                  <a:lnTo>
                    <a:pt x="155" y="125"/>
                  </a:lnTo>
                  <a:lnTo>
                    <a:pt x="186" y="133"/>
                  </a:lnTo>
                  <a:lnTo>
                    <a:pt x="219" y="141"/>
                  </a:lnTo>
                  <a:lnTo>
                    <a:pt x="254" y="148"/>
                  </a:lnTo>
                  <a:lnTo>
                    <a:pt x="291" y="155"/>
                  </a:lnTo>
                  <a:lnTo>
                    <a:pt x="328" y="160"/>
                  </a:lnTo>
                  <a:lnTo>
                    <a:pt x="367" y="166"/>
                  </a:lnTo>
                  <a:lnTo>
                    <a:pt x="407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2119" y="1698"/>
              <a:ext cx="1116" cy="196"/>
            </a:xfrm>
            <a:custGeom>
              <a:avLst/>
              <a:gdLst>
                <a:gd name="T0" fmla="*/ 0 w 1671"/>
                <a:gd name="T1" fmla="*/ 70 h 272"/>
                <a:gd name="T2" fmla="*/ 10 w 1671"/>
                <a:gd name="T3" fmla="*/ 103 h 272"/>
                <a:gd name="T4" fmla="*/ 42 w 1671"/>
                <a:gd name="T5" fmla="*/ 139 h 272"/>
                <a:gd name="T6" fmla="*/ 116 w 1671"/>
                <a:gd name="T7" fmla="*/ 154 h 272"/>
                <a:gd name="T8" fmla="*/ 173 w 1671"/>
                <a:gd name="T9" fmla="*/ 144 h 272"/>
                <a:gd name="T10" fmla="*/ 186 w 1671"/>
                <a:gd name="T11" fmla="*/ 134 h 272"/>
                <a:gd name="T12" fmla="*/ 215 w 1671"/>
                <a:gd name="T13" fmla="*/ 116 h 272"/>
                <a:gd name="T14" fmla="*/ 267 w 1671"/>
                <a:gd name="T15" fmla="*/ 94 h 272"/>
                <a:gd name="T16" fmla="*/ 345 w 1671"/>
                <a:gd name="T17" fmla="*/ 73 h 272"/>
                <a:gd name="T18" fmla="*/ 455 w 1671"/>
                <a:gd name="T19" fmla="*/ 53 h 272"/>
                <a:gd name="T20" fmla="*/ 603 w 1671"/>
                <a:gd name="T21" fmla="*/ 38 h 272"/>
                <a:gd name="T22" fmla="*/ 792 w 1671"/>
                <a:gd name="T23" fmla="*/ 33 h 272"/>
                <a:gd name="T24" fmla="*/ 905 w 1671"/>
                <a:gd name="T25" fmla="*/ 36 h 272"/>
                <a:gd name="T26" fmla="*/ 915 w 1671"/>
                <a:gd name="T27" fmla="*/ 37 h 272"/>
                <a:gd name="T28" fmla="*/ 935 w 1671"/>
                <a:gd name="T29" fmla="*/ 38 h 272"/>
                <a:gd name="T30" fmla="*/ 961 w 1671"/>
                <a:gd name="T31" fmla="*/ 41 h 272"/>
                <a:gd name="T32" fmla="*/ 997 w 1671"/>
                <a:gd name="T33" fmla="*/ 46 h 272"/>
                <a:gd name="T34" fmla="*/ 1038 w 1671"/>
                <a:gd name="T35" fmla="*/ 53 h 272"/>
                <a:gd name="T36" fmla="*/ 1087 w 1671"/>
                <a:gd name="T37" fmla="*/ 61 h 272"/>
                <a:gd name="T38" fmla="*/ 1138 w 1671"/>
                <a:gd name="T39" fmla="*/ 71 h 272"/>
                <a:gd name="T40" fmla="*/ 1196 w 1671"/>
                <a:gd name="T41" fmla="*/ 83 h 272"/>
                <a:gd name="T42" fmla="*/ 1256 w 1671"/>
                <a:gd name="T43" fmla="*/ 99 h 272"/>
                <a:gd name="T44" fmla="*/ 1319 w 1671"/>
                <a:gd name="T45" fmla="*/ 116 h 272"/>
                <a:gd name="T46" fmla="*/ 1383 w 1671"/>
                <a:gd name="T47" fmla="*/ 137 h 272"/>
                <a:gd name="T48" fmla="*/ 1448 w 1671"/>
                <a:gd name="T49" fmla="*/ 161 h 272"/>
                <a:gd name="T50" fmla="*/ 1514 w 1671"/>
                <a:gd name="T51" fmla="*/ 188 h 272"/>
                <a:gd name="T52" fmla="*/ 1577 w 1671"/>
                <a:gd name="T53" fmla="*/ 219 h 272"/>
                <a:gd name="T54" fmla="*/ 1641 w 1671"/>
                <a:gd name="T55" fmla="*/ 253 h 272"/>
                <a:gd name="T56" fmla="*/ 1669 w 1671"/>
                <a:gd name="T57" fmla="*/ 272 h 272"/>
                <a:gd name="T58" fmla="*/ 1665 w 1671"/>
                <a:gd name="T59" fmla="*/ 267 h 272"/>
                <a:gd name="T60" fmla="*/ 1656 w 1671"/>
                <a:gd name="T61" fmla="*/ 258 h 272"/>
                <a:gd name="T62" fmla="*/ 1640 w 1671"/>
                <a:gd name="T63" fmla="*/ 247 h 272"/>
                <a:gd name="T64" fmla="*/ 1619 w 1671"/>
                <a:gd name="T65" fmla="*/ 232 h 272"/>
                <a:gd name="T66" fmla="*/ 1592 w 1671"/>
                <a:gd name="T67" fmla="*/ 214 h 272"/>
                <a:gd name="T68" fmla="*/ 1560 w 1671"/>
                <a:gd name="T69" fmla="*/ 196 h 272"/>
                <a:gd name="T70" fmla="*/ 1521 w 1671"/>
                <a:gd name="T71" fmla="*/ 174 h 272"/>
                <a:gd name="T72" fmla="*/ 1475 w 1671"/>
                <a:gd name="T73" fmla="*/ 152 h 272"/>
                <a:gd name="T74" fmla="*/ 1423 w 1671"/>
                <a:gd name="T75" fmla="*/ 130 h 272"/>
                <a:gd name="T76" fmla="*/ 1363 w 1671"/>
                <a:gd name="T77" fmla="*/ 107 h 272"/>
                <a:gd name="T78" fmla="*/ 1296 w 1671"/>
                <a:gd name="T79" fmla="*/ 85 h 272"/>
                <a:gd name="T80" fmla="*/ 1223 w 1671"/>
                <a:gd name="T81" fmla="*/ 64 h 272"/>
                <a:gd name="T82" fmla="*/ 1141 w 1671"/>
                <a:gd name="T83" fmla="*/ 44 h 272"/>
                <a:gd name="T84" fmla="*/ 1051 w 1671"/>
                <a:gd name="T85" fmla="*/ 26 h 272"/>
                <a:gd name="T86" fmla="*/ 952 w 1671"/>
                <a:gd name="T87" fmla="*/ 10 h 272"/>
                <a:gd name="T88" fmla="*/ 895 w 1671"/>
                <a:gd name="T89" fmla="*/ 3 h 272"/>
                <a:gd name="T90" fmla="*/ 863 w 1671"/>
                <a:gd name="T91" fmla="*/ 2 h 272"/>
                <a:gd name="T92" fmla="*/ 801 w 1671"/>
                <a:gd name="T93" fmla="*/ 0 h 272"/>
                <a:gd name="T94" fmla="*/ 717 w 1671"/>
                <a:gd name="T95" fmla="*/ 0 h 272"/>
                <a:gd name="T96" fmla="*/ 614 w 1671"/>
                <a:gd name="T97" fmla="*/ 1 h 272"/>
                <a:gd name="T98" fmla="*/ 499 w 1671"/>
                <a:gd name="T99" fmla="*/ 6 h 272"/>
                <a:gd name="T100" fmla="*/ 376 w 1671"/>
                <a:gd name="T101" fmla="*/ 14 h 272"/>
                <a:gd name="T102" fmla="*/ 249 w 1671"/>
                <a:gd name="T103" fmla="*/ 28 h 272"/>
                <a:gd name="T104" fmla="*/ 185 w 1671"/>
                <a:gd name="T105" fmla="*/ 38 h 272"/>
                <a:gd name="T106" fmla="*/ 179 w 1671"/>
                <a:gd name="T107" fmla="*/ 43 h 272"/>
                <a:gd name="T108" fmla="*/ 166 w 1671"/>
                <a:gd name="T109" fmla="*/ 52 h 272"/>
                <a:gd name="T110" fmla="*/ 148 w 1671"/>
                <a:gd name="T111" fmla="*/ 62 h 272"/>
                <a:gd name="T112" fmla="*/ 124 w 1671"/>
                <a:gd name="T113" fmla="*/ 71 h 272"/>
                <a:gd name="T114" fmla="*/ 95 w 1671"/>
                <a:gd name="T115" fmla="*/ 77 h 272"/>
                <a:gd name="T116" fmla="*/ 60 w 1671"/>
                <a:gd name="T117" fmla="*/ 78 h 272"/>
                <a:gd name="T118" fmla="*/ 21 w 1671"/>
                <a:gd name="T119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1" h="272">
                  <a:moveTo>
                    <a:pt x="0" y="64"/>
                  </a:moveTo>
                  <a:lnTo>
                    <a:pt x="0" y="70"/>
                  </a:lnTo>
                  <a:lnTo>
                    <a:pt x="3" y="84"/>
                  </a:lnTo>
                  <a:lnTo>
                    <a:pt x="10" y="103"/>
                  </a:lnTo>
                  <a:lnTo>
                    <a:pt x="22" y="122"/>
                  </a:lnTo>
                  <a:lnTo>
                    <a:pt x="42" y="139"/>
                  </a:lnTo>
                  <a:lnTo>
                    <a:pt x="73" y="152"/>
                  </a:lnTo>
                  <a:lnTo>
                    <a:pt x="116" y="154"/>
                  </a:lnTo>
                  <a:lnTo>
                    <a:pt x="172" y="145"/>
                  </a:lnTo>
                  <a:lnTo>
                    <a:pt x="173" y="144"/>
                  </a:lnTo>
                  <a:lnTo>
                    <a:pt x="178" y="139"/>
                  </a:lnTo>
                  <a:lnTo>
                    <a:pt x="186" y="134"/>
                  </a:lnTo>
                  <a:lnTo>
                    <a:pt x="197" y="126"/>
                  </a:lnTo>
                  <a:lnTo>
                    <a:pt x="215" y="116"/>
                  </a:lnTo>
                  <a:lnTo>
                    <a:pt x="238" y="105"/>
                  </a:lnTo>
                  <a:lnTo>
                    <a:pt x="267" y="94"/>
                  </a:lnTo>
                  <a:lnTo>
                    <a:pt x="302" y="83"/>
                  </a:lnTo>
                  <a:lnTo>
                    <a:pt x="345" y="73"/>
                  </a:lnTo>
                  <a:lnTo>
                    <a:pt x="396" y="62"/>
                  </a:lnTo>
                  <a:lnTo>
                    <a:pt x="455" y="53"/>
                  </a:lnTo>
                  <a:lnTo>
                    <a:pt x="523" y="45"/>
                  </a:lnTo>
                  <a:lnTo>
                    <a:pt x="603" y="38"/>
                  </a:lnTo>
                  <a:lnTo>
                    <a:pt x="692" y="35"/>
                  </a:lnTo>
                  <a:lnTo>
                    <a:pt x="792" y="33"/>
                  </a:lnTo>
                  <a:lnTo>
                    <a:pt x="903" y="36"/>
                  </a:lnTo>
                  <a:lnTo>
                    <a:pt x="905" y="36"/>
                  </a:lnTo>
                  <a:lnTo>
                    <a:pt x="908" y="36"/>
                  </a:lnTo>
                  <a:lnTo>
                    <a:pt x="915" y="37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7" y="40"/>
                  </a:lnTo>
                  <a:lnTo>
                    <a:pt x="961" y="41"/>
                  </a:lnTo>
                  <a:lnTo>
                    <a:pt x="978" y="44"/>
                  </a:lnTo>
                  <a:lnTo>
                    <a:pt x="997" y="46"/>
                  </a:lnTo>
                  <a:lnTo>
                    <a:pt x="1016" y="49"/>
                  </a:lnTo>
                  <a:lnTo>
                    <a:pt x="1038" y="53"/>
                  </a:lnTo>
                  <a:lnTo>
                    <a:pt x="1061" y="56"/>
                  </a:lnTo>
                  <a:lnTo>
                    <a:pt x="1087" y="61"/>
                  </a:lnTo>
                  <a:lnTo>
                    <a:pt x="1112" y="66"/>
                  </a:lnTo>
                  <a:lnTo>
                    <a:pt x="1138" y="71"/>
                  </a:lnTo>
                  <a:lnTo>
                    <a:pt x="1167" y="77"/>
                  </a:lnTo>
                  <a:lnTo>
                    <a:pt x="1196" y="83"/>
                  </a:lnTo>
                  <a:lnTo>
                    <a:pt x="1226" y="91"/>
                  </a:lnTo>
                  <a:lnTo>
                    <a:pt x="1256" y="99"/>
                  </a:lnTo>
                  <a:lnTo>
                    <a:pt x="1287" y="107"/>
                  </a:lnTo>
                  <a:lnTo>
                    <a:pt x="1319" y="116"/>
                  </a:lnTo>
                  <a:lnTo>
                    <a:pt x="1350" y="127"/>
                  </a:lnTo>
                  <a:lnTo>
                    <a:pt x="1383" y="137"/>
                  </a:lnTo>
                  <a:lnTo>
                    <a:pt x="1416" y="149"/>
                  </a:lnTo>
                  <a:lnTo>
                    <a:pt x="1448" y="161"/>
                  </a:lnTo>
                  <a:lnTo>
                    <a:pt x="1481" y="174"/>
                  </a:lnTo>
                  <a:lnTo>
                    <a:pt x="1514" y="188"/>
                  </a:lnTo>
                  <a:lnTo>
                    <a:pt x="1546" y="203"/>
                  </a:lnTo>
                  <a:lnTo>
                    <a:pt x="1577" y="219"/>
                  </a:lnTo>
                  <a:lnTo>
                    <a:pt x="1610" y="235"/>
                  </a:lnTo>
                  <a:lnTo>
                    <a:pt x="1641" y="253"/>
                  </a:lnTo>
                  <a:lnTo>
                    <a:pt x="1671" y="272"/>
                  </a:lnTo>
                  <a:lnTo>
                    <a:pt x="1669" y="272"/>
                  </a:lnTo>
                  <a:lnTo>
                    <a:pt x="1668" y="270"/>
                  </a:lnTo>
                  <a:lnTo>
                    <a:pt x="1665" y="267"/>
                  </a:lnTo>
                  <a:lnTo>
                    <a:pt x="1661" y="263"/>
                  </a:lnTo>
                  <a:lnTo>
                    <a:pt x="1656" y="258"/>
                  </a:lnTo>
                  <a:lnTo>
                    <a:pt x="1649" y="253"/>
                  </a:lnTo>
                  <a:lnTo>
                    <a:pt x="1640" y="247"/>
                  </a:lnTo>
                  <a:lnTo>
                    <a:pt x="1630" y="240"/>
                  </a:lnTo>
                  <a:lnTo>
                    <a:pt x="1619" y="232"/>
                  </a:lnTo>
                  <a:lnTo>
                    <a:pt x="1606" y="224"/>
                  </a:lnTo>
                  <a:lnTo>
                    <a:pt x="1592" y="214"/>
                  </a:lnTo>
                  <a:lnTo>
                    <a:pt x="1577" y="205"/>
                  </a:lnTo>
                  <a:lnTo>
                    <a:pt x="1560" y="196"/>
                  </a:lnTo>
                  <a:lnTo>
                    <a:pt x="1540" y="185"/>
                  </a:lnTo>
                  <a:lnTo>
                    <a:pt x="1521" y="174"/>
                  </a:lnTo>
                  <a:lnTo>
                    <a:pt x="1499" y="164"/>
                  </a:lnTo>
                  <a:lnTo>
                    <a:pt x="1475" y="152"/>
                  </a:lnTo>
                  <a:lnTo>
                    <a:pt x="1449" y="142"/>
                  </a:lnTo>
                  <a:lnTo>
                    <a:pt x="1423" y="130"/>
                  </a:lnTo>
                  <a:lnTo>
                    <a:pt x="1394" y="119"/>
                  </a:lnTo>
                  <a:lnTo>
                    <a:pt x="1363" y="107"/>
                  </a:lnTo>
                  <a:lnTo>
                    <a:pt x="1331" y="97"/>
                  </a:lnTo>
                  <a:lnTo>
                    <a:pt x="1296" y="85"/>
                  </a:lnTo>
                  <a:lnTo>
                    <a:pt x="1261" y="75"/>
                  </a:lnTo>
                  <a:lnTo>
                    <a:pt x="1223" y="64"/>
                  </a:lnTo>
                  <a:lnTo>
                    <a:pt x="1182" y="54"/>
                  </a:lnTo>
                  <a:lnTo>
                    <a:pt x="1141" y="44"/>
                  </a:lnTo>
                  <a:lnTo>
                    <a:pt x="1097" y="35"/>
                  </a:lnTo>
                  <a:lnTo>
                    <a:pt x="1051" y="26"/>
                  </a:lnTo>
                  <a:lnTo>
                    <a:pt x="1003" y="18"/>
                  </a:lnTo>
                  <a:lnTo>
                    <a:pt x="952" y="10"/>
                  </a:lnTo>
                  <a:lnTo>
                    <a:pt x="900" y="3"/>
                  </a:lnTo>
                  <a:lnTo>
                    <a:pt x="895" y="3"/>
                  </a:lnTo>
                  <a:lnTo>
                    <a:pt x="883" y="2"/>
                  </a:lnTo>
                  <a:lnTo>
                    <a:pt x="863" y="2"/>
                  </a:lnTo>
                  <a:lnTo>
                    <a:pt x="836" y="1"/>
                  </a:lnTo>
                  <a:lnTo>
                    <a:pt x="801" y="0"/>
                  </a:lnTo>
                  <a:lnTo>
                    <a:pt x="762" y="0"/>
                  </a:lnTo>
                  <a:lnTo>
                    <a:pt x="717" y="0"/>
                  </a:lnTo>
                  <a:lnTo>
                    <a:pt x="667" y="0"/>
                  </a:lnTo>
                  <a:lnTo>
                    <a:pt x="614" y="1"/>
                  </a:lnTo>
                  <a:lnTo>
                    <a:pt x="558" y="3"/>
                  </a:lnTo>
                  <a:lnTo>
                    <a:pt x="499" y="6"/>
                  </a:lnTo>
                  <a:lnTo>
                    <a:pt x="438" y="9"/>
                  </a:lnTo>
                  <a:lnTo>
                    <a:pt x="376" y="14"/>
                  </a:lnTo>
                  <a:lnTo>
                    <a:pt x="313" y="21"/>
                  </a:lnTo>
                  <a:lnTo>
                    <a:pt x="249" y="28"/>
                  </a:lnTo>
                  <a:lnTo>
                    <a:pt x="186" y="37"/>
                  </a:lnTo>
                  <a:lnTo>
                    <a:pt x="185" y="38"/>
                  </a:lnTo>
                  <a:lnTo>
                    <a:pt x="182" y="40"/>
                  </a:lnTo>
                  <a:lnTo>
                    <a:pt x="179" y="43"/>
                  </a:lnTo>
                  <a:lnTo>
                    <a:pt x="173" y="47"/>
                  </a:lnTo>
                  <a:lnTo>
                    <a:pt x="166" y="52"/>
                  </a:lnTo>
                  <a:lnTo>
                    <a:pt x="158" y="58"/>
                  </a:lnTo>
                  <a:lnTo>
                    <a:pt x="148" y="62"/>
                  </a:lnTo>
                  <a:lnTo>
                    <a:pt x="136" y="67"/>
                  </a:lnTo>
                  <a:lnTo>
                    <a:pt x="124" y="71"/>
                  </a:lnTo>
                  <a:lnTo>
                    <a:pt x="110" y="75"/>
                  </a:lnTo>
                  <a:lnTo>
                    <a:pt x="95" y="77"/>
                  </a:lnTo>
                  <a:lnTo>
                    <a:pt x="79" y="78"/>
                  </a:lnTo>
                  <a:lnTo>
                    <a:pt x="60" y="78"/>
                  </a:lnTo>
                  <a:lnTo>
                    <a:pt x="42" y="76"/>
                  </a:lnTo>
                  <a:lnTo>
                    <a:pt x="21" y="7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2148" y="1989"/>
              <a:ext cx="712" cy="174"/>
            </a:xfrm>
            <a:custGeom>
              <a:avLst/>
              <a:gdLst>
                <a:gd name="T0" fmla="*/ 0 w 1067"/>
                <a:gd name="T1" fmla="*/ 0 h 243"/>
                <a:gd name="T2" fmla="*/ 0 w 1067"/>
                <a:gd name="T3" fmla="*/ 0 h 243"/>
                <a:gd name="T4" fmla="*/ 1 w 1067"/>
                <a:gd name="T5" fmla="*/ 1 h 243"/>
                <a:gd name="T6" fmla="*/ 4 w 1067"/>
                <a:gd name="T7" fmla="*/ 4 h 243"/>
                <a:gd name="T8" fmla="*/ 7 w 1067"/>
                <a:gd name="T9" fmla="*/ 6 h 243"/>
                <a:gd name="T10" fmla="*/ 12 w 1067"/>
                <a:gd name="T11" fmla="*/ 8 h 243"/>
                <a:gd name="T12" fmla="*/ 17 w 1067"/>
                <a:gd name="T13" fmla="*/ 12 h 243"/>
                <a:gd name="T14" fmla="*/ 24 w 1067"/>
                <a:gd name="T15" fmla="*/ 16 h 243"/>
                <a:gd name="T16" fmla="*/ 33 w 1067"/>
                <a:gd name="T17" fmla="*/ 21 h 243"/>
                <a:gd name="T18" fmla="*/ 44 w 1067"/>
                <a:gd name="T19" fmla="*/ 26 h 243"/>
                <a:gd name="T20" fmla="*/ 56 w 1067"/>
                <a:gd name="T21" fmla="*/ 31 h 243"/>
                <a:gd name="T22" fmla="*/ 70 w 1067"/>
                <a:gd name="T23" fmla="*/ 37 h 243"/>
                <a:gd name="T24" fmla="*/ 86 w 1067"/>
                <a:gd name="T25" fmla="*/ 44 h 243"/>
                <a:gd name="T26" fmla="*/ 106 w 1067"/>
                <a:gd name="T27" fmla="*/ 51 h 243"/>
                <a:gd name="T28" fmla="*/ 127 w 1067"/>
                <a:gd name="T29" fmla="*/ 59 h 243"/>
                <a:gd name="T30" fmla="*/ 151 w 1067"/>
                <a:gd name="T31" fmla="*/ 66 h 243"/>
                <a:gd name="T32" fmla="*/ 177 w 1067"/>
                <a:gd name="T33" fmla="*/ 75 h 243"/>
                <a:gd name="T34" fmla="*/ 206 w 1067"/>
                <a:gd name="T35" fmla="*/ 83 h 243"/>
                <a:gd name="T36" fmla="*/ 238 w 1067"/>
                <a:gd name="T37" fmla="*/ 92 h 243"/>
                <a:gd name="T38" fmla="*/ 273 w 1067"/>
                <a:gd name="T39" fmla="*/ 102 h 243"/>
                <a:gd name="T40" fmla="*/ 311 w 1067"/>
                <a:gd name="T41" fmla="*/ 111 h 243"/>
                <a:gd name="T42" fmla="*/ 354 w 1067"/>
                <a:gd name="T43" fmla="*/ 121 h 243"/>
                <a:gd name="T44" fmla="*/ 399 w 1067"/>
                <a:gd name="T45" fmla="*/ 132 h 243"/>
                <a:gd name="T46" fmla="*/ 447 w 1067"/>
                <a:gd name="T47" fmla="*/ 142 h 243"/>
                <a:gd name="T48" fmla="*/ 499 w 1067"/>
                <a:gd name="T49" fmla="*/ 152 h 243"/>
                <a:gd name="T50" fmla="*/ 555 w 1067"/>
                <a:gd name="T51" fmla="*/ 163 h 243"/>
                <a:gd name="T52" fmla="*/ 615 w 1067"/>
                <a:gd name="T53" fmla="*/ 174 h 243"/>
                <a:gd name="T54" fmla="*/ 680 w 1067"/>
                <a:gd name="T55" fmla="*/ 186 h 243"/>
                <a:gd name="T56" fmla="*/ 748 w 1067"/>
                <a:gd name="T57" fmla="*/ 197 h 243"/>
                <a:gd name="T58" fmla="*/ 821 w 1067"/>
                <a:gd name="T59" fmla="*/ 209 h 243"/>
                <a:gd name="T60" fmla="*/ 899 w 1067"/>
                <a:gd name="T61" fmla="*/ 220 h 243"/>
                <a:gd name="T62" fmla="*/ 980 w 1067"/>
                <a:gd name="T63" fmla="*/ 232 h 243"/>
                <a:gd name="T64" fmla="*/ 1067 w 1067"/>
                <a:gd name="T65" fmla="*/ 243 h 243"/>
                <a:gd name="T66" fmla="*/ 0 w 1067"/>
                <a:gd name="T6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24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2" y="8"/>
                  </a:lnTo>
                  <a:lnTo>
                    <a:pt x="17" y="12"/>
                  </a:lnTo>
                  <a:lnTo>
                    <a:pt x="24" y="16"/>
                  </a:lnTo>
                  <a:lnTo>
                    <a:pt x="33" y="21"/>
                  </a:lnTo>
                  <a:lnTo>
                    <a:pt x="44" y="26"/>
                  </a:lnTo>
                  <a:lnTo>
                    <a:pt x="56" y="31"/>
                  </a:lnTo>
                  <a:lnTo>
                    <a:pt x="70" y="37"/>
                  </a:lnTo>
                  <a:lnTo>
                    <a:pt x="86" y="44"/>
                  </a:lnTo>
                  <a:lnTo>
                    <a:pt x="106" y="51"/>
                  </a:lnTo>
                  <a:lnTo>
                    <a:pt x="127" y="59"/>
                  </a:lnTo>
                  <a:lnTo>
                    <a:pt x="151" y="66"/>
                  </a:lnTo>
                  <a:lnTo>
                    <a:pt x="177" y="75"/>
                  </a:lnTo>
                  <a:lnTo>
                    <a:pt x="206" y="83"/>
                  </a:lnTo>
                  <a:lnTo>
                    <a:pt x="238" y="92"/>
                  </a:lnTo>
                  <a:lnTo>
                    <a:pt x="273" y="102"/>
                  </a:lnTo>
                  <a:lnTo>
                    <a:pt x="311" y="111"/>
                  </a:lnTo>
                  <a:lnTo>
                    <a:pt x="354" y="121"/>
                  </a:lnTo>
                  <a:lnTo>
                    <a:pt x="399" y="132"/>
                  </a:lnTo>
                  <a:lnTo>
                    <a:pt x="447" y="142"/>
                  </a:lnTo>
                  <a:lnTo>
                    <a:pt x="499" y="152"/>
                  </a:lnTo>
                  <a:lnTo>
                    <a:pt x="555" y="163"/>
                  </a:lnTo>
                  <a:lnTo>
                    <a:pt x="615" y="174"/>
                  </a:lnTo>
                  <a:lnTo>
                    <a:pt x="680" y="186"/>
                  </a:lnTo>
                  <a:lnTo>
                    <a:pt x="748" y="197"/>
                  </a:lnTo>
                  <a:lnTo>
                    <a:pt x="821" y="209"/>
                  </a:lnTo>
                  <a:lnTo>
                    <a:pt x="899" y="220"/>
                  </a:lnTo>
                  <a:lnTo>
                    <a:pt x="980" y="232"/>
                  </a:lnTo>
                  <a:lnTo>
                    <a:pt x="1067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3333" y="2018"/>
              <a:ext cx="233" cy="126"/>
            </a:xfrm>
            <a:custGeom>
              <a:avLst/>
              <a:gdLst>
                <a:gd name="T0" fmla="*/ 188 w 348"/>
                <a:gd name="T1" fmla="*/ 169 h 174"/>
                <a:gd name="T2" fmla="*/ 222 w 348"/>
                <a:gd name="T3" fmla="*/ 174 h 174"/>
                <a:gd name="T4" fmla="*/ 255 w 348"/>
                <a:gd name="T5" fmla="*/ 174 h 174"/>
                <a:gd name="T6" fmla="*/ 282 w 348"/>
                <a:gd name="T7" fmla="*/ 172 h 174"/>
                <a:gd name="T8" fmla="*/ 306 w 348"/>
                <a:gd name="T9" fmla="*/ 166 h 174"/>
                <a:gd name="T10" fmla="*/ 326 w 348"/>
                <a:gd name="T11" fmla="*/ 158 h 174"/>
                <a:gd name="T12" fmla="*/ 340 w 348"/>
                <a:gd name="T13" fmla="*/ 146 h 174"/>
                <a:gd name="T14" fmla="*/ 347 w 348"/>
                <a:gd name="T15" fmla="*/ 132 h 174"/>
                <a:gd name="T16" fmla="*/ 348 w 348"/>
                <a:gd name="T17" fmla="*/ 116 h 174"/>
                <a:gd name="T18" fmla="*/ 346 w 348"/>
                <a:gd name="T19" fmla="*/ 108 h 174"/>
                <a:gd name="T20" fmla="*/ 342 w 348"/>
                <a:gd name="T21" fmla="*/ 99 h 174"/>
                <a:gd name="T22" fmla="*/ 336 w 348"/>
                <a:gd name="T23" fmla="*/ 91 h 174"/>
                <a:gd name="T24" fmla="*/ 330 w 348"/>
                <a:gd name="T25" fmla="*/ 82 h 174"/>
                <a:gd name="T26" fmla="*/ 320 w 348"/>
                <a:gd name="T27" fmla="*/ 74 h 174"/>
                <a:gd name="T28" fmla="*/ 311 w 348"/>
                <a:gd name="T29" fmla="*/ 66 h 174"/>
                <a:gd name="T30" fmla="*/ 300 w 348"/>
                <a:gd name="T31" fmla="*/ 57 h 174"/>
                <a:gd name="T32" fmla="*/ 288 w 348"/>
                <a:gd name="T33" fmla="*/ 49 h 174"/>
                <a:gd name="T34" fmla="*/ 274 w 348"/>
                <a:gd name="T35" fmla="*/ 42 h 174"/>
                <a:gd name="T36" fmla="*/ 260 w 348"/>
                <a:gd name="T37" fmla="*/ 36 h 174"/>
                <a:gd name="T38" fmla="*/ 245 w 348"/>
                <a:gd name="T39" fmla="*/ 29 h 174"/>
                <a:gd name="T40" fmla="*/ 229 w 348"/>
                <a:gd name="T41" fmla="*/ 23 h 174"/>
                <a:gd name="T42" fmla="*/ 213 w 348"/>
                <a:gd name="T43" fmla="*/ 17 h 174"/>
                <a:gd name="T44" fmla="*/ 196 w 348"/>
                <a:gd name="T45" fmla="*/ 12 h 174"/>
                <a:gd name="T46" fmla="*/ 179 w 348"/>
                <a:gd name="T47" fmla="*/ 8 h 174"/>
                <a:gd name="T48" fmla="*/ 160 w 348"/>
                <a:gd name="T49" fmla="*/ 4 h 174"/>
                <a:gd name="T50" fmla="*/ 126 w 348"/>
                <a:gd name="T51" fmla="*/ 0 h 174"/>
                <a:gd name="T52" fmla="*/ 93 w 348"/>
                <a:gd name="T53" fmla="*/ 0 h 174"/>
                <a:gd name="T54" fmla="*/ 66 w 348"/>
                <a:gd name="T55" fmla="*/ 2 h 174"/>
                <a:gd name="T56" fmla="*/ 42 w 348"/>
                <a:gd name="T57" fmla="*/ 8 h 174"/>
                <a:gd name="T58" fmla="*/ 22 w 348"/>
                <a:gd name="T59" fmla="*/ 16 h 174"/>
                <a:gd name="T60" fmla="*/ 9 w 348"/>
                <a:gd name="T61" fmla="*/ 27 h 174"/>
                <a:gd name="T62" fmla="*/ 1 w 348"/>
                <a:gd name="T63" fmla="*/ 41 h 174"/>
                <a:gd name="T64" fmla="*/ 0 w 348"/>
                <a:gd name="T65" fmla="*/ 57 h 174"/>
                <a:gd name="T66" fmla="*/ 2 w 348"/>
                <a:gd name="T67" fmla="*/ 66 h 174"/>
                <a:gd name="T68" fmla="*/ 7 w 348"/>
                <a:gd name="T69" fmla="*/ 75 h 174"/>
                <a:gd name="T70" fmla="*/ 12 w 348"/>
                <a:gd name="T71" fmla="*/ 83 h 174"/>
                <a:gd name="T72" fmla="*/ 20 w 348"/>
                <a:gd name="T73" fmla="*/ 92 h 174"/>
                <a:gd name="T74" fmla="*/ 28 w 348"/>
                <a:gd name="T75" fmla="*/ 100 h 174"/>
                <a:gd name="T76" fmla="*/ 38 w 348"/>
                <a:gd name="T77" fmla="*/ 108 h 174"/>
                <a:gd name="T78" fmla="*/ 48 w 348"/>
                <a:gd name="T79" fmla="*/ 116 h 174"/>
                <a:gd name="T80" fmla="*/ 61 w 348"/>
                <a:gd name="T81" fmla="*/ 124 h 174"/>
                <a:gd name="T82" fmla="*/ 74 w 348"/>
                <a:gd name="T83" fmla="*/ 131 h 174"/>
                <a:gd name="T84" fmla="*/ 88 w 348"/>
                <a:gd name="T85" fmla="*/ 138 h 174"/>
                <a:gd name="T86" fmla="*/ 103 w 348"/>
                <a:gd name="T87" fmla="*/ 145 h 174"/>
                <a:gd name="T88" fmla="*/ 119 w 348"/>
                <a:gd name="T89" fmla="*/ 151 h 174"/>
                <a:gd name="T90" fmla="*/ 135 w 348"/>
                <a:gd name="T91" fmla="*/ 157 h 174"/>
                <a:gd name="T92" fmla="*/ 152 w 348"/>
                <a:gd name="T93" fmla="*/ 161 h 174"/>
                <a:gd name="T94" fmla="*/ 169 w 348"/>
                <a:gd name="T95" fmla="*/ 166 h 174"/>
                <a:gd name="T96" fmla="*/ 188 w 348"/>
                <a:gd name="T97" fmla="*/ 16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8" h="174">
                  <a:moveTo>
                    <a:pt x="188" y="169"/>
                  </a:moveTo>
                  <a:lnTo>
                    <a:pt x="222" y="174"/>
                  </a:lnTo>
                  <a:lnTo>
                    <a:pt x="255" y="174"/>
                  </a:lnTo>
                  <a:lnTo>
                    <a:pt x="282" y="172"/>
                  </a:lnTo>
                  <a:lnTo>
                    <a:pt x="306" y="166"/>
                  </a:lnTo>
                  <a:lnTo>
                    <a:pt x="326" y="158"/>
                  </a:lnTo>
                  <a:lnTo>
                    <a:pt x="340" y="146"/>
                  </a:lnTo>
                  <a:lnTo>
                    <a:pt x="347" y="132"/>
                  </a:lnTo>
                  <a:lnTo>
                    <a:pt x="348" y="116"/>
                  </a:lnTo>
                  <a:lnTo>
                    <a:pt x="346" y="108"/>
                  </a:lnTo>
                  <a:lnTo>
                    <a:pt x="342" y="99"/>
                  </a:lnTo>
                  <a:lnTo>
                    <a:pt x="336" y="91"/>
                  </a:lnTo>
                  <a:lnTo>
                    <a:pt x="330" y="82"/>
                  </a:lnTo>
                  <a:lnTo>
                    <a:pt x="320" y="74"/>
                  </a:lnTo>
                  <a:lnTo>
                    <a:pt x="311" y="66"/>
                  </a:lnTo>
                  <a:lnTo>
                    <a:pt x="300" y="57"/>
                  </a:lnTo>
                  <a:lnTo>
                    <a:pt x="288" y="49"/>
                  </a:lnTo>
                  <a:lnTo>
                    <a:pt x="274" y="42"/>
                  </a:lnTo>
                  <a:lnTo>
                    <a:pt x="260" y="36"/>
                  </a:lnTo>
                  <a:lnTo>
                    <a:pt x="245" y="29"/>
                  </a:lnTo>
                  <a:lnTo>
                    <a:pt x="229" y="23"/>
                  </a:lnTo>
                  <a:lnTo>
                    <a:pt x="213" y="17"/>
                  </a:lnTo>
                  <a:lnTo>
                    <a:pt x="196" y="12"/>
                  </a:lnTo>
                  <a:lnTo>
                    <a:pt x="179" y="8"/>
                  </a:lnTo>
                  <a:lnTo>
                    <a:pt x="160" y="4"/>
                  </a:lnTo>
                  <a:lnTo>
                    <a:pt x="126" y="0"/>
                  </a:lnTo>
                  <a:lnTo>
                    <a:pt x="93" y="0"/>
                  </a:lnTo>
                  <a:lnTo>
                    <a:pt x="66" y="2"/>
                  </a:lnTo>
                  <a:lnTo>
                    <a:pt x="42" y="8"/>
                  </a:lnTo>
                  <a:lnTo>
                    <a:pt x="22" y="16"/>
                  </a:lnTo>
                  <a:lnTo>
                    <a:pt x="9" y="27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7" y="75"/>
                  </a:lnTo>
                  <a:lnTo>
                    <a:pt x="12" y="83"/>
                  </a:lnTo>
                  <a:lnTo>
                    <a:pt x="20" y="92"/>
                  </a:lnTo>
                  <a:lnTo>
                    <a:pt x="28" y="100"/>
                  </a:lnTo>
                  <a:lnTo>
                    <a:pt x="38" y="108"/>
                  </a:lnTo>
                  <a:lnTo>
                    <a:pt x="48" y="116"/>
                  </a:lnTo>
                  <a:lnTo>
                    <a:pt x="61" y="124"/>
                  </a:lnTo>
                  <a:lnTo>
                    <a:pt x="74" y="131"/>
                  </a:lnTo>
                  <a:lnTo>
                    <a:pt x="88" y="138"/>
                  </a:lnTo>
                  <a:lnTo>
                    <a:pt x="103" y="145"/>
                  </a:lnTo>
                  <a:lnTo>
                    <a:pt x="119" y="151"/>
                  </a:lnTo>
                  <a:lnTo>
                    <a:pt x="135" y="157"/>
                  </a:lnTo>
                  <a:lnTo>
                    <a:pt x="152" y="161"/>
                  </a:lnTo>
                  <a:lnTo>
                    <a:pt x="169" y="166"/>
                  </a:lnTo>
                  <a:lnTo>
                    <a:pt x="188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4"/>
            <p:cNvSpPr>
              <a:spLocks/>
            </p:cNvSpPr>
            <p:nvPr/>
          </p:nvSpPr>
          <p:spPr bwMode="auto">
            <a:xfrm>
              <a:off x="3372" y="2045"/>
              <a:ext cx="148" cy="82"/>
            </a:xfrm>
            <a:custGeom>
              <a:avLst/>
              <a:gdLst>
                <a:gd name="T0" fmla="*/ 119 w 222"/>
                <a:gd name="T1" fmla="*/ 109 h 113"/>
                <a:gd name="T2" fmla="*/ 141 w 222"/>
                <a:gd name="T3" fmla="*/ 112 h 113"/>
                <a:gd name="T4" fmla="*/ 162 w 222"/>
                <a:gd name="T5" fmla="*/ 113 h 113"/>
                <a:gd name="T6" fmla="*/ 181 w 222"/>
                <a:gd name="T7" fmla="*/ 110 h 113"/>
                <a:gd name="T8" fmla="*/ 195 w 222"/>
                <a:gd name="T9" fmla="*/ 107 h 113"/>
                <a:gd name="T10" fmla="*/ 208 w 222"/>
                <a:gd name="T11" fmla="*/ 102 h 113"/>
                <a:gd name="T12" fmla="*/ 216 w 222"/>
                <a:gd name="T13" fmla="*/ 94 h 113"/>
                <a:gd name="T14" fmla="*/ 221 w 222"/>
                <a:gd name="T15" fmla="*/ 86 h 113"/>
                <a:gd name="T16" fmla="*/ 222 w 222"/>
                <a:gd name="T17" fmla="*/ 76 h 113"/>
                <a:gd name="T18" fmla="*/ 219 w 222"/>
                <a:gd name="T19" fmla="*/ 64 h 113"/>
                <a:gd name="T20" fmla="*/ 210 w 222"/>
                <a:gd name="T21" fmla="*/ 53 h 113"/>
                <a:gd name="T22" fmla="*/ 198 w 222"/>
                <a:gd name="T23" fmla="*/ 42 h 113"/>
                <a:gd name="T24" fmla="*/ 183 w 222"/>
                <a:gd name="T25" fmla="*/ 32 h 113"/>
                <a:gd name="T26" fmla="*/ 166 w 222"/>
                <a:gd name="T27" fmla="*/ 23 h 113"/>
                <a:gd name="T28" fmla="*/ 146 w 222"/>
                <a:gd name="T29" fmla="*/ 15 h 113"/>
                <a:gd name="T30" fmla="*/ 125 w 222"/>
                <a:gd name="T31" fmla="*/ 8 h 113"/>
                <a:gd name="T32" fmla="*/ 102 w 222"/>
                <a:gd name="T33" fmla="*/ 3 h 113"/>
                <a:gd name="T34" fmla="*/ 80 w 222"/>
                <a:gd name="T35" fmla="*/ 1 h 113"/>
                <a:gd name="T36" fmla="*/ 60 w 222"/>
                <a:gd name="T37" fmla="*/ 0 h 113"/>
                <a:gd name="T38" fmla="*/ 41 w 222"/>
                <a:gd name="T39" fmla="*/ 2 h 113"/>
                <a:gd name="T40" fmla="*/ 26 w 222"/>
                <a:gd name="T41" fmla="*/ 5 h 113"/>
                <a:gd name="T42" fmla="*/ 13 w 222"/>
                <a:gd name="T43" fmla="*/ 11 h 113"/>
                <a:gd name="T44" fmla="*/ 5 w 222"/>
                <a:gd name="T45" fmla="*/ 18 h 113"/>
                <a:gd name="T46" fmla="*/ 0 w 222"/>
                <a:gd name="T47" fmla="*/ 27 h 113"/>
                <a:gd name="T48" fmla="*/ 0 w 222"/>
                <a:gd name="T49" fmla="*/ 38 h 113"/>
                <a:gd name="T50" fmla="*/ 3 w 222"/>
                <a:gd name="T51" fmla="*/ 48 h 113"/>
                <a:gd name="T52" fmla="*/ 11 w 222"/>
                <a:gd name="T53" fmla="*/ 60 h 113"/>
                <a:gd name="T54" fmla="*/ 23 w 222"/>
                <a:gd name="T55" fmla="*/ 70 h 113"/>
                <a:gd name="T56" fmla="*/ 38 w 222"/>
                <a:gd name="T57" fmla="*/ 80 h 113"/>
                <a:gd name="T58" fmla="*/ 55 w 222"/>
                <a:gd name="T59" fmla="*/ 90 h 113"/>
                <a:gd name="T60" fmla="*/ 76 w 222"/>
                <a:gd name="T61" fmla="*/ 98 h 113"/>
                <a:gd name="T62" fmla="*/ 96 w 222"/>
                <a:gd name="T63" fmla="*/ 105 h 113"/>
                <a:gd name="T64" fmla="*/ 119 w 222"/>
                <a:gd name="T65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113">
                  <a:moveTo>
                    <a:pt x="119" y="109"/>
                  </a:moveTo>
                  <a:lnTo>
                    <a:pt x="141" y="112"/>
                  </a:lnTo>
                  <a:lnTo>
                    <a:pt x="162" y="113"/>
                  </a:lnTo>
                  <a:lnTo>
                    <a:pt x="181" y="110"/>
                  </a:lnTo>
                  <a:lnTo>
                    <a:pt x="195" y="107"/>
                  </a:lnTo>
                  <a:lnTo>
                    <a:pt x="208" y="102"/>
                  </a:lnTo>
                  <a:lnTo>
                    <a:pt x="216" y="94"/>
                  </a:lnTo>
                  <a:lnTo>
                    <a:pt x="221" y="86"/>
                  </a:lnTo>
                  <a:lnTo>
                    <a:pt x="222" y="76"/>
                  </a:lnTo>
                  <a:lnTo>
                    <a:pt x="219" y="64"/>
                  </a:lnTo>
                  <a:lnTo>
                    <a:pt x="210" y="53"/>
                  </a:lnTo>
                  <a:lnTo>
                    <a:pt x="198" y="42"/>
                  </a:lnTo>
                  <a:lnTo>
                    <a:pt x="183" y="32"/>
                  </a:lnTo>
                  <a:lnTo>
                    <a:pt x="166" y="23"/>
                  </a:lnTo>
                  <a:lnTo>
                    <a:pt x="146" y="15"/>
                  </a:lnTo>
                  <a:lnTo>
                    <a:pt x="125" y="8"/>
                  </a:lnTo>
                  <a:lnTo>
                    <a:pt x="102" y="3"/>
                  </a:lnTo>
                  <a:lnTo>
                    <a:pt x="80" y="1"/>
                  </a:lnTo>
                  <a:lnTo>
                    <a:pt x="60" y="0"/>
                  </a:lnTo>
                  <a:lnTo>
                    <a:pt x="41" y="2"/>
                  </a:lnTo>
                  <a:lnTo>
                    <a:pt x="26" y="5"/>
                  </a:lnTo>
                  <a:lnTo>
                    <a:pt x="13" y="11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3" y="48"/>
                  </a:lnTo>
                  <a:lnTo>
                    <a:pt x="11" y="60"/>
                  </a:lnTo>
                  <a:lnTo>
                    <a:pt x="23" y="70"/>
                  </a:lnTo>
                  <a:lnTo>
                    <a:pt x="38" y="80"/>
                  </a:lnTo>
                  <a:lnTo>
                    <a:pt x="55" y="90"/>
                  </a:lnTo>
                  <a:lnTo>
                    <a:pt x="76" y="98"/>
                  </a:lnTo>
                  <a:lnTo>
                    <a:pt x="96" y="105"/>
                  </a:lnTo>
                  <a:lnTo>
                    <a:pt x="11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3121" y="2028"/>
              <a:ext cx="49" cy="80"/>
            </a:xfrm>
            <a:custGeom>
              <a:avLst/>
              <a:gdLst>
                <a:gd name="T0" fmla="*/ 67 w 74"/>
                <a:gd name="T1" fmla="*/ 0 h 113"/>
                <a:gd name="T2" fmla="*/ 68 w 74"/>
                <a:gd name="T3" fmla="*/ 5 h 113"/>
                <a:gd name="T4" fmla="*/ 72 w 74"/>
                <a:gd name="T5" fmla="*/ 16 h 113"/>
                <a:gd name="T6" fmla="*/ 74 w 74"/>
                <a:gd name="T7" fmla="*/ 34 h 113"/>
                <a:gd name="T8" fmla="*/ 74 w 74"/>
                <a:gd name="T9" fmla="*/ 53 h 113"/>
                <a:gd name="T10" fmla="*/ 68 w 74"/>
                <a:gd name="T11" fmla="*/ 74 h 113"/>
                <a:gd name="T12" fmla="*/ 55 w 74"/>
                <a:gd name="T13" fmla="*/ 93 h 113"/>
                <a:gd name="T14" fmla="*/ 34 w 74"/>
                <a:gd name="T15" fmla="*/ 106 h 113"/>
                <a:gd name="T16" fmla="*/ 0 w 74"/>
                <a:gd name="T17" fmla="*/ 113 h 113"/>
                <a:gd name="T18" fmla="*/ 67 w 7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13">
                  <a:moveTo>
                    <a:pt x="67" y="0"/>
                  </a:moveTo>
                  <a:lnTo>
                    <a:pt x="68" y="5"/>
                  </a:lnTo>
                  <a:lnTo>
                    <a:pt x="72" y="16"/>
                  </a:lnTo>
                  <a:lnTo>
                    <a:pt x="74" y="34"/>
                  </a:lnTo>
                  <a:lnTo>
                    <a:pt x="74" y="53"/>
                  </a:lnTo>
                  <a:lnTo>
                    <a:pt x="68" y="74"/>
                  </a:lnTo>
                  <a:lnTo>
                    <a:pt x="55" y="93"/>
                  </a:lnTo>
                  <a:lnTo>
                    <a:pt x="34" y="106"/>
                  </a:lnTo>
                  <a:lnTo>
                    <a:pt x="0" y="1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6"/>
            <p:cNvSpPr>
              <a:spLocks/>
            </p:cNvSpPr>
            <p:nvPr/>
          </p:nvSpPr>
          <p:spPr bwMode="auto">
            <a:xfrm>
              <a:off x="3325" y="1744"/>
              <a:ext cx="162" cy="169"/>
            </a:xfrm>
            <a:custGeom>
              <a:avLst/>
              <a:gdLst>
                <a:gd name="T0" fmla="*/ 127 w 242"/>
                <a:gd name="T1" fmla="*/ 235 h 235"/>
                <a:gd name="T2" fmla="*/ 151 w 242"/>
                <a:gd name="T3" fmla="*/ 234 h 235"/>
                <a:gd name="T4" fmla="*/ 174 w 242"/>
                <a:gd name="T5" fmla="*/ 229 h 235"/>
                <a:gd name="T6" fmla="*/ 194 w 242"/>
                <a:gd name="T7" fmla="*/ 219 h 235"/>
                <a:gd name="T8" fmla="*/ 211 w 242"/>
                <a:gd name="T9" fmla="*/ 205 h 235"/>
                <a:gd name="T10" fmla="*/ 225 w 242"/>
                <a:gd name="T11" fmla="*/ 189 h 235"/>
                <a:gd name="T12" fmla="*/ 235 w 242"/>
                <a:gd name="T13" fmla="*/ 170 h 235"/>
                <a:gd name="T14" fmla="*/ 241 w 242"/>
                <a:gd name="T15" fmla="*/ 148 h 235"/>
                <a:gd name="T16" fmla="*/ 242 w 242"/>
                <a:gd name="T17" fmla="*/ 124 h 235"/>
                <a:gd name="T18" fmla="*/ 239 w 242"/>
                <a:gd name="T19" fmla="*/ 99 h 235"/>
                <a:gd name="T20" fmla="*/ 231 w 242"/>
                <a:gd name="T21" fmla="*/ 78 h 235"/>
                <a:gd name="T22" fmla="*/ 219 w 242"/>
                <a:gd name="T23" fmla="*/ 57 h 235"/>
                <a:gd name="T24" fmla="*/ 203 w 242"/>
                <a:gd name="T25" fmla="*/ 38 h 235"/>
                <a:gd name="T26" fmla="*/ 185 w 242"/>
                <a:gd name="T27" fmla="*/ 23 h 235"/>
                <a:gd name="T28" fmla="*/ 163 w 242"/>
                <a:gd name="T29" fmla="*/ 12 h 235"/>
                <a:gd name="T30" fmla="*/ 140 w 242"/>
                <a:gd name="T31" fmla="*/ 4 h 235"/>
                <a:gd name="T32" fmla="*/ 116 w 242"/>
                <a:gd name="T33" fmla="*/ 0 h 235"/>
                <a:gd name="T34" fmla="*/ 91 w 242"/>
                <a:gd name="T35" fmla="*/ 1 h 235"/>
                <a:gd name="T36" fmla="*/ 68 w 242"/>
                <a:gd name="T37" fmla="*/ 7 h 235"/>
                <a:gd name="T38" fmla="*/ 49 w 242"/>
                <a:gd name="T39" fmla="*/ 18 h 235"/>
                <a:gd name="T40" fmla="*/ 32 w 242"/>
                <a:gd name="T41" fmla="*/ 30 h 235"/>
                <a:gd name="T42" fmla="*/ 18 w 242"/>
                <a:gd name="T43" fmla="*/ 48 h 235"/>
                <a:gd name="T44" fmla="*/ 7 w 242"/>
                <a:gd name="T45" fmla="*/ 67 h 235"/>
                <a:gd name="T46" fmla="*/ 2 w 242"/>
                <a:gd name="T47" fmla="*/ 89 h 235"/>
                <a:gd name="T48" fmla="*/ 0 w 242"/>
                <a:gd name="T49" fmla="*/ 113 h 235"/>
                <a:gd name="T50" fmla="*/ 4 w 242"/>
                <a:gd name="T51" fmla="*/ 137 h 235"/>
                <a:gd name="T52" fmla="*/ 12 w 242"/>
                <a:gd name="T53" fmla="*/ 159 h 235"/>
                <a:gd name="T54" fmla="*/ 25 w 242"/>
                <a:gd name="T55" fmla="*/ 180 h 235"/>
                <a:gd name="T56" fmla="*/ 40 w 242"/>
                <a:gd name="T57" fmla="*/ 199 h 235"/>
                <a:gd name="T58" fmla="*/ 58 w 242"/>
                <a:gd name="T59" fmla="*/ 214 h 235"/>
                <a:gd name="T60" fmla="*/ 80 w 242"/>
                <a:gd name="T61" fmla="*/ 225 h 235"/>
                <a:gd name="T62" fmla="*/ 103 w 242"/>
                <a:gd name="T63" fmla="*/ 232 h 235"/>
                <a:gd name="T64" fmla="*/ 127 w 242"/>
                <a:gd name="T6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35">
                  <a:moveTo>
                    <a:pt x="127" y="235"/>
                  </a:moveTo>
                  <a:lnTo>
                    <a:pt x="151" y="234"/>
                  </a:lnTo>
                  <a:lnTo>
                    <a:pt x="174" y="229"/>
                  </a:lnTo>
                  <a:lnTo>
                    <a:pt x="194" y="219"/>
                  </a:lnTo>
                  <a:lnTo>
                    <a:pt x="211" y="205"/>
                  </a:lnTo>
                  <a:lnTo>
                    <a:pt x="225" y="189"/>
                  </a:lnTo>
                  <a:lnTo>
                    <a:pt x="235" y="170"/>
                  </a:lnTo>
                  <a:lnTo>
                    <a:pt x="241" y="148"/>
                  </a:lnTo>
                  <a:lnTo>
                    <a:pt x="242" y="124"/>
                  </a:lnTo>
                  <a:lnTo>
                    <a:pt x="239" y="99"/>
                  </a:lnTo>
                  <a:lnTo>
                    <a:pt x="231" y="78"/>
                  </a:lnTo>
                  <a:lnTo>
                    <a:pt x="219" y="57"/>
                  </a:lnTo>
                  <a:lnTo>
                    <a:pt x="203" y="38"/>
                  </a:lnTo>
                  <a:lnTo>
                    <a:pt x="185" y="23"/>
                  </a:lnTo>
                  <a:lnTo>
                    <a:pt x="163" y="12"/>
                  </a:lnTo>
                  <a:lnTo>
                    <a:pt x="140" y="4"/>
                  </a:lnTo>
                  <a:lnTo>
                    <a:pt x="116" y="0"/>
                  </a:lnTo>
                  <a:lnTo>
                    <a:pt x="91" y="1"/>
                  </a:lnTo>
                  <a:lnTo>
                    <a:pt x="68" y="7"/>
                  </a:lnTo>
                  <a:lnTo>
                    <a:pt x="49" y="18"/>
                  </a:lnTo>
                  <a:lnTo>
                    <a:pt x="32" y="30"/>
                  </a:lnTo>
                  <a:lnTo>
                    <a:pt x="18" y="48"/>
                  </a:lnTo>
                  <a:lnTo>
                    <a:pt x="7" y="67"/>
                  </a:lnTo>
                  <a:lnTo>
                    <a:pt x="2" y="89"/>
                  </a:lnTo>
                  <a:lnTo>
                    <a:pt x="0" y="113"/>
                  </a:lnTo>
                  <a:lnTo>
                    <a:pt x="4" y="137"/>
                  </a:lnTo>
                  <a:lnTo>
                    <a:pt x="12" y="159"/>
                  </a:lnTo>
                  <a:lnTo>
                    <a:pt x="25" y="180"/>
                  </a:lnTo>
                  <a:lnTo>
                    <a:pt x="40" y="199"/>
                  </a:lnTo>
                  <a:lnTo>
                    <a:pt x="58" y="214"/>
                  </a:lnTo>
                  <a:lnTo>
                    <a:pt x="80" y="225"/>
                  </a:lnTo>
                  <a:lnTo>
                    <a:pt x="103" y="232"/>
                  </a:lnTo>
                  <a:lnTo>
                    <a:pt x="12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3300" y="1682"/>
              <a:ext cx="222" cy="208"/>
            </a:xfrm>
            <a:custGeom>
              <a:avLst/>
              <a:gdLst>
                <a:gd name="T0" fmla="*/ 172 w 331"/>
                <a:gd name="T1" fmla="*/ 289 h 289"/>
                <a:gd name="T2" fmla="*/ 206 w 331"/>
                <a:gd name="T3" fmla="*/ 288 h 289"/>
                <a:gd name="T4" fmla="*/ 237 w 331"/>
                <a:gd name="T5" fmla="*/ 281 h 289"/>
                <a:gd name="T6" fmla="*/ 264 w 331"/>
                <a:gd name="T7" fmla="*/ 268 h 289"/>
                <a:gd name="T8" fmla="*/ 289 w 331"/>
                <a:gd name="T9" fmla="*/ 252 h 289"/>
                <a:gd name="T10" fmla="*/ 307 w 331"/>
                <a:gd name="T11" fmla="*/ 232 h 289"/>
                <a:gd name="T12" fmla="*/ 321 w 331"/>
                <a:gd name="T13" fmla="*/ 207 h 289"/>
                <a:gd name="T14" fmla="*/ 330 w 331"/>
                <a:gd name="T15" fmla="*/ 181 h 289"/>
                <a:gd name="T16" fmla="*/ 331 w 331"/>
                <a:gd name="T17" fmla="*/ 152 h 289"/>
                <a:gd name="T18" fmla="*/ 327 w 331"/>
                <a:gd name="T19" fmla="*/ 123 h 289"/>
                <a:gd name="T20" fmla="*/ 315 w 331"/>
                <a:gd name="T21" fmla="*/ 96 h 289"/>
                <a:gd name="T22" fmla="*/ 299 w 331"/>
                <a:gd name="T23" fmla="*/ 70 h 289"/>
                <a:gd name="T24" fmla="*/ 278 w 331"/>
                <a:gd name="T25" fmla="*/ 48 h 289"/>
                <a:gd name="T26" fmla="*/ 252 w 331"/>
                <a:gd name="T27" fmla="*/ 29 h 289"/>
                <a:gd name="T28" fmla="*/ 223 w 331"/>
                <a:gd name="T29" fmla="*/ 15 h 289"/>
                <a:gd name="T30" fmla="*/ 192 w 331"/>
                <a:gd name="T31" fmla="*/ 4 h 289"/>
                <a:gd name="T32" fmla="*/ 159 w 331"/>
                <a:gd name="T33" fmla="*/ 0 h 289"/>
                <a:gd name="T34" fmla="*/ 125 w 331"/>
                <a:gd name="T35" fmla="*/ 1 h 289"/>
                <a:gd name="T36" fmla="*/ 94 w 331"/>
                <a:gd name="T37" fmla="*/ 9 h 289"/>
                <a:gd name="T38" fmla="*/ 66 w 331"/>
                <a:gd name="T39" fmla="*/ 21 h 289"/>
                <a:gd name="T40" fmla="*/ 43 w 331"/>
                <a:gd name="T41" fmla="*/ 38 h 289"/>
                <a:gd name="T42" fmla="*/ 24 w 331"/>
                <a:gd name="T43" fmla="*/ 58 h 289"/>
                <a:gd name="T44" fmla="*/ 10 w 331"/>
                <a:gd name="T45" fmla="*/ 82 h 289"/>
                <a:gd name="T46" fmla="*/ 2 w 331"/>
                <a:gd name="T47" fmla="*/ 109 h 289"/>
                <a:gd name="T48" fmla="*/ 0 w 331"/>
                <a:gd name="T49" fmla="*/ 138 h 289"/>
                <a:gd name="T50" fmla="*/ 4 w 331"/>
                <a:gd name="T51" fmla="*/ 167 h 289"/>
                <a:gd name="T52" fmla="*/ 16 w 331"/>
                <a:gd name="T53" fmla="*/ 195 h 289"/>
                <a:gd name="T54" fmla="*/ 32 w 331"/>
                <a:gd name="T55" fmla="*/ 220 h 289"/>
                <a:gd name="T56" fmla="*/ 54 w 331"/>
                <a:gd name="T57" fmla="*/ 242 h 289"/>
                <a:gd name="T58" fmla="*/ 79 w 331"/>
                <a:gd name="T59" fmla="*/ 260 h 289"/>
                <a:gd name="T60" fmla="*/ 108 w 331"/>
                <a:gd name="T61" fmla="*/ 275 h 289"/>
                <a:gd name="T62" fmla="*/ 139 w 331"/>
                <a:gd name="T63" fmla="*/ 285 h 289"/>
                <a:gd name="T64" fmla="*/ 172 w 331"/>
                <a:gd name="T6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89">
                  <a:moveTo>
                    <a:pt x="172" y="289"/>
                  </a:moveTo>
                  <a:lnTo>
                    <a:pt x="206" y="288"/>
                  </a:lnTo>
                  <a:lnTo>
                    <a:pt x="237" y="281"/>
                  </a:lnTo>
                  <a:lnTo>
                    <a:pt x="264" y="268"/>
                  </a:lnTo>
                  <a:lnTo>
                    <a:pt x="289" y="252"/>
                  </a:lnTo>
                  <a:lnTo>
                    <a:pt x="307" y="232"/>
                  </a:lnTo>
                  <a:lnTo>
                    <a:pt x="321" y="207"/>
                  </a:lnTo>
                  <a:lnTo>
                    <a:pt x="330" y="181"/>
                  </a:lnTo>
                  <a:lnTo>
                    <a:pt x="331" y="152"/>
                  </a:lnTo>
                  <a:lnTo>
                    <a:pt x="327" y="123"/>
                  </a:lnTo>
                  <a:lnTo>
                    <a:pt x="315" y="96"/>
                  </a:lnTo>
                  <a:lnTo>
                    <a:pt x="299" y="70"/>
                  </a:lnTo>
                  <a:lnTo>
                    <a:pt x="278" y="48"/>
                  </a:lnTo>
                  <a:lnTo>
                    <a:pt x="252" y="29"/>
                  </a:lnTo>
                  <a:lnTo>
                    <a:pt x="223" y="15"/>
                  </a:lnTo>
                  <a:lnTo>
                    <a:pt x="192" y="4"/>
                  </a:lnTo>
                  <a:lnTo>
                    <a:pt x="159" y="0"/>
                  </a:lnTo>
                  <a:lnTo>
                    <a:pt x="125" y="1"/>
                  </a:lnTo>
                  <a:lnTo>
                    <a:pt x="94" y="9"/>
                  </a:lnTo>
                  <a:lnTo>
                    <a:pt x="66" y="21"/>
                  </a:lnTo>
                  <a:lnTo>
                    <a:pt x="43" y="38"/>
                  </a:lnTo>
                  <a:lnTo>
                    <a:pt x="24" y="58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0" y="138"/>
                  </a:lnTo>
                  <a:lnTo>
                    <a:pt x="4" y="167"/>
                  </a:lnTo>
                  <a:lnTo>
                    <a:pt x="16" y="195"/>
                  </a:lnTo>
                  <a:lnTo>
                    <a:pt x="32" y="220"/>
                  </a:lnTo>
                  <a:lnTo>
                    <a:pt x="54" y="242"/>
                  </a:lnTo>
                  <a:lnTo>
                    <a:pt x="79" y="260"/>
                  </a:lnTo>
                  <a:lnTo>
                    <a:pt x="108" y="275"/>
                  </a:lnTo>
                  <a:lnTo>
                    <a:pt x="139" y="285"/>
                  </a:lnTo>
                  <a:lnTo>
                    <a:pt x="172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3357" y="1777"/>
              <a:ext cx="91" cy="95"/>
            </a:xfrm>
            <a:custGeom>
              <a:avLst/>
              <a:gdLst>
                <a:gd name="T0" fmla="*/ 70 w 135"/>
                <a:gd name="T1" fmla="*/ 132 h 132"/>
                <a:gd name="T2" fmla="*/ 84 w 135"/>
                <a:gd name="T3" fmla="*/ 131 h 132"/>
                <a:gd name="T4" fmla="*/ 97 w 135"/>
                <a:gd name="T5" fmla="*/ 127 h 132"/>
                <a:gd name="T6" fmla="*/ 107 w 135"/>
                <a:gd name="T7" fmla="*/ 123 h 132"/>
                <a:gd name="T8" fmla="*/ 117 w 135"/>
                <a:gd name="T9" fmla="*/ 115 h 132"/>
                <a:gd name="T10" fmla="*/ 124 w 135"/>
                <a:gd name="T11" fmla="*/ 105 h 132"/>
                <a:gd name="T12" fmla="*/ 130 w 135"/>
                <a:gd name="T13" fmla="*/ 95 h 132"/>
                <a:gd name="T14" fmla="*/ 134 w 135"/>
                <a:gd name="T15" fmla="*/ 82 h 132"/>
                <a:gd name="T16" fmla="*/ 135 w 135"/>
                <a:gd name="T17" fmla="*/ 70 h 132"/>
                <a:gd name="T18" fmla="*/ 132 w 135"/>
                <a:gd name="T19" fmla="*/ 56 h 132"/>
                <a:gd name="T20" fmla="*/ 128 w 135"/>
                <a:gd name="T21" fmla="*/ 43 h 132"/>
                <a:gd name="T22" fmla="*/ 121 w 135"/>
                <a:gd name="T23" fmla="*/ 32 h 132"/>
                <a:gd name="T24" fmla="*/ 113 w 135"/>
                <a:gd name="T25" fmla="*/ 22 h 132"/>
                <a:gd name="T26" fmla="*/ 102 w 135"/>
                <a:gd name="T27" fmla="*/ 13 h 132"/>
                <a:gd name="T28" fmla="*/ 91 w 135"/>
                <a:gd name="T29" fmla="*/ 7 h 132"/>
                <a:gd name="T30" fmla="*/ 78 w 135"/>
                <a:gd name="T31" fmla="*/ 3 h 132"/>
                <a:gd name="T32" fmla="*/ 64 w 135"/>
                <a:gd name="T33" fmla="*/ 0 h 132"/>
                <a:gd name="T34" fmla="*/ 51 w 135"/>
                <a:gd name="T35" fmla="*/ 2 h 132"/>
                <a:gd name="T36" fmla="*/ 39 w 135"/>
                <a:gd name="T37" fmla="*/ 5 h 132"/>
                <a:gd name="T38" fmla="*/ 28 w 135"/>
                <a:gd name="T39" fmla="*/ 10 h 132"/>
                <a:gd name="T40" fmla="*/ 18 w 135"/>
                <a:gd name="T41" fmla="*/ 18 h 132"/>
                <a:gd name="T42" fmla="*/ 10 w 135"/>
                <a:gd name="T43" fmla="*/ 27 h 132"/>
                <a:gd name="T44" fmla="*/ 5 w 135"/>
                <a:gd name="T45" fmla="*/ 37 h 132"/>
                <a:gd name="T46" fmla="*/ 1 w 135"/>
                <a:gd name="T47" fmla="*/ 50 h 132"/>
                <a:gd name="T48" fmla="*/ 0 w 135"/>
                <a:gd name="T49" fmla="*/ 63 h 132"/>
                <a:gd name="T50" fmla="*/ 2 w 135"/>
                <a:gd name="T51" fmla="*/ 76 h 132"/>
                <a:gd name="T52" fmla="*/ 7 w 135"/>
                <a:gd name="T53" fmla="*/ 89 h 132"/>
                <a:gd name="T54" fmla="*/ 14 w 135"/>
                <a:gd name="T55" fmla="*/ 101 h 132"/>
                <a:gd name="T56" fmla="*/ 22 w 135"/>
                <a:gd name="T57" fmla="*/ 110 h 132"/>
                <a:gd name="T58" fmla="*/ 32 w 135"/>
                <a:gd name="T59" fmla="*/ 119 h 132"/>
                <a:gd name="T60" fmla="*/ 44 w 135"/>
                <a:gd name="T61" fmla="*/ 125 h 132"/>
                <a:gd name="T62" fmla="*/ 56 w 135"/>
                <a:gd name="T63" fmla="*/ 130 h 132"/>
                <a:gd name="T64" fmla="*/ 70 w 135"/>
                <a:gd name="T6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32">
                  <a:moveTo>
                    <a:pt x="70" y="132"/>
                  </a:moveTo>
                  <a:lnTo>
                    <a:pt x="84" y="131"/>
                  </a:lnTo>
                  <a:lnTo>
                    <a:pt x="97" y="127"/>
                  </a:lnTo>
                  <a:lnTo>
                    <a:pt x="107" y="123"/>
                  </a:lnTo>
                  <a:lnTo>
                    <a:pt x="117" y="115"/>
                  </a:lnTo>
                  <a:lnTo>
                    <a:pt x="124" y="105"/>
                  </a:lnTo>
                  <a:lnTo>
                    <a:pt x="130" y="95"/>
                  </a:lnTo>
                  <a:lnTo>
                    <a:pt x="134" y="82"/>
                  </a:lnTo>
                  <a:lnTo>
                    <a:pt x="135" y="70"/>
                  </a:lnTo>
                  <a:lnTo>
                    <a:pt x="132" y="56"/>
                  </a:lnTo>
                  <a:lnTo>
                    <a:pt x="128" y="43"/>
                  </a:lnTo>
                  <a:lnTo>
                    <a:pt x="121" y="32"/>
                  </a:lnTo>
                  <a:lnTo>
                    <a:pt x="113" y="22"/>
                  </a:lnTo>
                  <a:lnTo>
                    <a:pt x="102" y="13"/>
                  </a:lnTo>
                  <a:lnTo>
                    <a:pt x="91" y="7"/>
                  </a:lnTo>
                  <a:lnTo>
                    <a:pt x="78" y="3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1" y="50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7" y="89"/>
                  </a:lnTo>
                  <a:lnTo>
                    <a:pt x="14" y="101"/>
                  </a:lnTo>
                  <a:lnTo>
                    <a:pt x="22" y="110"/>
                  </a:lnTo>
                  <a:lnTo>
                    <a:pt x="32" y="119"/>
                  </a:lnTo>
                  <a:lnTo>
                    <a:pt x="44" y="125"/>
                  </a:lnTo>
                  <a:lnTo>
                    <a:pt x="56" y="130"/>
                  </a:lnTo>
                  <a:lnTo>
                    <a:pt x="7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9"/>
            <p:cNvSpPr>
              <a:spLocks/>
            </p:cNvSpPr>
            <p:nvPr/>
          </p:nvSpPr>
          <p:spPr bwMode="auto">
            <a:xfrm>
              <a:off x="3327" y="1720"/>
              <a:ext cx="133" cy="60"/>
            </a:xfrm>
            <a:custGeom>
              <a:avLst/>
              <a:gdLst>
                <a:gd name="T0" fmla="*/ 0 w 200"/>
                <a:gd name="T1" fmla="*/ 84 h 84"/>
                <a:gd name="T2" fmla="*/ 1 w 200"/>
                <a:gd name="T3" fmla="*/ 80 h 84"/>
                <a:gd name="T4" fmla="*/ 5 w 200"/>
                <a:gd name="T5" fmla="*/ 72 h 84"/>
                <a:gd name="T6" fmla="*/ 12 w 200"/>
                <a:gd name="T7" fmla="*/ 60 h 84"/>
                <a:gd name="T8" fmla="*/ 22 w 200"/>
                <a:gd name="T9" fmla="*/ 45 h 84"/>
                <a:gd name="T10" fmla="*/ 33 w 200"/>
                <a:gd name="T11" fmla="*/ 30 h 84"/>
                <a:gd name="T12" fmla="*/ 48 w 200"/>
                <a:gd name="T13" fmla="*/ 17 h 84"/>
                <a:gd name="T14" fmla="*/ 65 w 200"/>
                <a:gd name="T15" fmla="*/ 7 h 84"/>
                <a:gd name="T16" fmla="*/ 86 w 200"/>
                <a:gd name="T17" fmla="*/ 1 h 84"/>
                <a:gd name="T18" fmla="*/ 88 w 200"/>
                <a:gd name="T19" fmla="*/ 1 h 84"/>
                <a:gd name="T20" fmla="*/ 96 w 200"/>
                <a:gd name="T21" fmla="*/ 0 h 84"/>
                <a:gd name="T22" fmla="*/ 108 w 200"/>
                <a:gd name="T23" fmla="*/ 0 h 84"/>
                <a:gd name="T24" fmla="*/ 123 w 200"/>
                <a:gd name="T25" fmla="*/ 2 h 84"/>
                <a:gd name="T26" fmla="*/ 140 w 200"/>
                <a:gd name="T27" fmla="*/ 8 h 84"/>
                <a:gd name="T28" fmla="*/ 159 w 200"/>
                <a:gd name="T29" fmla="*/ 18 h 84"/>
                <a:gd name="T30" fmla="*/ 179 w 200"/>
                <a:gd name="T31" fmla="*/ 33 h 84"/>
                <a:gd name="T32" fmla="*/ 200 w 200"/>
                <a:gd name="T33" fmla="*/ 56 h 84"/>
                <a:gd name="T34" fmla="*/ 199 w 200"/>
                <a:gd name="T35" fmla="*/ 55 h 84"/>
                <a:gd name="T36" fmla="*/ 196 w 200"/>
                <a:gd name="T37" fmla="*/ 54 h 84"/>
                <a:gd name="T38" fmla="*/ 190 w 200"/>
                <a:gd name="T39" fmla="*/ 52 h 84"/>
                <a:gd name="T40" fmla="*/ 182 w 200"/>
                <a:gd name="T41" fmla="*/ 48 h 84"/>
                <a:gd name="T42" fmla="*/ 172 w 200"/>
                <a:gd name="T43" fmla="*/ 45 h 84"/>
                <a:gd name="T44" fmla="*/ 162 w 200"/>
                <a:gd name="T45" fmla="*/ 42 h 84"/>
                <a:gd name="T46" fmla="*/ 149 w 200"/>
                <a:gd name="T47" fmla="*/ 40 h 84"/>
                <a:gd name="T48" fmla="*/ 136 w 200"/>
                <a:gd name="T49" fmla="*/ 38 h 84"/>
                <a:gd name="T50" fmla="*/ 121 w 200"/>
                <a:gd name="T51" fmla="*/ 37 h 84"/>
                <a:gd name="T52" fmla="*/ 106 w 200"/>
                <a:gd name="T53" fmla="*/ 37 h 84"/>
                <a:gd name="T54" fmla="*/ 88 w 200"/>
                <a:gd name="T55" fmla="*/ 39 h 84"/>
                <a:gd name="T56" fmla="*/ 71 w 200"/>
                <a:gd name="T57" fmla="*/ 44 h 84"/>
                <a:gd name="T58" fmla="*/ 54 w 200"/>
                <a:gd name="T59" fmla="*/ 49 h 84"/>
                <a:gd name="T60" fmla="*/ 35 w 200"/>
                <a:gd name="T61" fmla="*/ 57 h 84"/>
                <a:gd name="T62" fmla="*/ 18 w 200"/>
                <a:gd name="T63" fmla="*/ 69 h 84"/>
                <a:gd name="T64" fmla="*/ 0 w 200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84">
                  <a:moveTo>
                    <a:pt x="0" y="84"/>
                  </a:moveTo>
                  <a:lnTo>
                    <a:pt x="1" y="80"/>
                  </a:lnTo>
                  <a:lnTo>
                    <a:pt x="5" y="72"/>
                  </a:lnTo>
                  <a:lnTo>
                    <a:pt x="12" y="60"/>
                  </a:lnTo>
                  <a:lnTo>
                    <a:pt x="22" y="45"/>
                  </a:lnTo>
                  <a:lnTo>
                    <a:pt x="33" y="30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40" y="8"/>
                  </a:lnTo>
                  <a:lnTo>
                    <a:pt x="159" y="18"/>
                  </a:lnTo>
                  <a:lnTo>
                    <a:pt x="179" y="33"/>
                  </a:lnTo>
                  <a:lnTo>
                    <a:pt x="200" y="56"/>
                  </a:lnTo>
                  <a:lnTo>
                    <a:pt x="199" y="55"/>
                  </a:lnTo>
                  <a:lnTo>
                    <a:pt x="196" y="54"/>
                  </a:lnTo>
                  <a:lnTo>
                    <a:pt x="190" y="52"/>
                  </a:lnTo>
                  <a:lnTo>
                    <a:pt x="182" y="48"/>
                  </a:lnTo>
                  <a:lnTo>
                    <a:pt x="172" y="45"/>
                  </a:lnTo>
                  <a:lnTo>
                    <a:pt x="162" y="42"/>
                  </a:lnTo>
                  <a:lnTo>
                    <a:pt x="149" y="40"/>
                  </a:lnTo>
                  <a:lnTo>
                    <a:pt x="136" y="38"/>
                  </a:lnTo>
                  <a:lnTo>
                    <a:pt x="121" y="37"/>
                  </a:lnTo>
                  <a:lnTo>
                    <a:pt x="106" y="37"/>
                  </a:lnTo>
                  <a:lnTo>
                    <a:pt x="88" y="39"/>
                  </a:lnTo>
                  <a:lnTo>
                    <a:pt x="71" y="44"/>
                  </a:lnTo>
                  <a:lnTo>
                    <a:pt x="54" y="49"/>
                  </a:lnTo>
                  <a:lnTo>
                    <a:pt x="35" y="57"/>
                  </a:lnTo>
                  <a:lnTo>
                    <a:pt x="18" y="6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30"/>
            <p:cNvSpPr>
              <a:spLocks/>
            </p:cNvSpPr>
            <p:nvPr/>
          </p:nvSpPr>
          <p:spPr bwMode="auto">
            <a:xfrm>
              <a:off x="3387" y="1790"/>
              <a:ext cx="38" cy="68"/>
            </a:xfrm>
            <a:custGeom>
              <a:avLst/>
              <a:gdLst>
                <a:gd name="T0" fmla="*/ 27 w 56"/>
                <a:gd name="T1" fmla="*/ 0 h 93"/>
                <a:gd name="T2" fmla="*/ 32 w 56"/>
                <a:gd name="T3" fmla="*/ 2 h 93"/>
                <a:gd name="T4" fmla="*/ 43 w 56"/>
                <a:gd name="T5" fmla="*/ 11 h 93"/>
                <a:gd name="T6" fmla="*/ 53 w 56"/>
                <a:gd name="T7" fmla="*/ 31 h 93"/>
                <a:gd name="T8" fmla="*/ 56 w 56"/>
                <a:gd name="T9" fmla="*/ 62 h 93"/>
                <a:gd name="T10" fmla="*/ 55 w 56"/>
                <a:gd name="T11" fmla="*/ 63 h 93"/>
                <a:gd name="T12" fmla="*/ 53 w 56"/>
                <a:gd name="T13" fmla="*/ 68 h 93"/>
                <a:gd name="T14" fmla="*/ 49 w 56"/>
                <a:gd name="T15" fmla="*/ 74 h 93"/>
                <a:gd name="T16" fmla="*/ 43 w 56"/>
                <a:gd name="T17" fmla="*/ 81 h 93"/>
                <a:gd name="T18" fmla="*/ 35 w 56"/>
                <a:gd name="T19" fmla="*/ 86 h 93"/>
                <a:gd name="T20" fmla="*/ 26 w 56"/>
                <a:gd name="T21" fmla="*/ 91 h 93"/>
                <a:gd name="T22" fmla="*/ 14 w 56"/>
                <a:gd name="T23" fmla="*/ 93 h 93"/>
                <a:gd name="T24" fmla="*/ 0 w 56"/>
                <a:gd name="T25" fmla="*/ 92 h 93"/>
                <a:gd name="T26" fmla="*/ 1 w 56"/>
                <a:gd name="T27" fmla="*/ 89 h 93"/>
                <a:gd name="T28" fmla="*/ 5 w 56"/>
                <a:gd name="T29" fmla="*/ 81 h 93"/>
                <a:gd name="T30" fmla="*/ 11 w 56"/>
                <a:gd name="T31" fmla="*/ 68 h 93"/>
                <a:gd name="T32" fmla="*/ 17 w 56"/>
                <a:gd name="T33" fmla="*/ 53 h 93"/>
                <a:gd name="T34" fmla="*/ 23 w 56"/>
                <a:gd name="T35" fmla="*/ 37 h 93"/>
                <a:gd name="T36" fmla="*/ 27 w 56"/>
                <a:gd name="T37" fmla="*/ 22 h 93"/>
                <a:gd name="T38" fmla="*/ 30 w 56"/>
                <a:gd name="T39" fmla="*/ 9 h 93"/>
                <a:gd name="T40" fmla="*/ 27 w 56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3">
                  <a:moveTo>
                    <a:pt x="27" y="0"/>
                  </a:moveTo>
                  <a:lnTo>
                    <a:pt x="32" y="2"/>
                  </a:lnTo>
                  <a:lnTo>
                    <a:pt x="43" y="11"/>
                  </a:lnTo>
                  <a:lnTo>
                    <a:pt x="53" y="31"/>
                  </a:lnTo>
                  <a:lnTo>
                    <a:pt x="56" y="62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49" y="74"/>
                  </a:lnTo>
                  <a:lnTo>
                    <a:pt x="43" y="81"/>
                  </a:lnTo>
                  <a:lnTo>
                    <a:pt x="35" y="86"/>
                  </a:lnTo>
                  <a:lnTo>
                    <a:pt x="26" y="91"/>
                  </a:lnTo>
                  <a:lnTo>
                    <a:pt x="14" y="93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5" y="81"/>
                  </a:lnTo>
                  <a:lnTo>
                    <a:pt x="11" y="68"/>
                  </a:lnTo>
                  <a:lnTo>
                    <a:pt x="17" y="53"/>
                  </a:lnTo>
                  <a:lnTo>
                    <a:pt x="23" y="37"/>
                  </a:lnTo>
                  <a:lnTo>
                    <a:pt x="27" y="22"/>
                  </a:lnTo>
                  <a:lnTo>
                    <a:pt x="30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2108" y="1617"/>
              <a:ext cx="34" cy="59"/>
            </a:xfrm>
            <a:custGeom>
              <a:avLst/>
              <a:gdLst>
                <a:gd name="T0" fmla="*/ 25 w 51"/>
                <a:gd name="T1" fmla="*/ 0 h 83"/>
                <a:gd name="T2" fmla="*/ 30 w 51"/>
                <a:gd name="T3" fmla="*/ 2 h 83"/>
                <a:gd name="T4" fmla="*/ 39 w 51"/>
                <a:gd name="T5" fmla="*/ 10 h 83"/>
                <a:gd name="T6" fmla="*/ 49 w 51"/>
                <a:gd name="T7" fmla="*/ 28 h 83"/>
                <a:gd name="T8" fmla="*/ 51 w 51"/>
                <a:gd name="T9" fmla="*/ 55 h 83"/>
                <a:gd name="T10" fmla="*/ 50 w 51"/>
                <a:gd name="T11" fmla="*/ 56 h 83"/>
                <a:gd name="T12" fmla="*/ 49 w 51"/>
                <a:gd name="T13" fmla="*/ 60 h 83"/>
                <a:gd name="T14" fmla="*/ 45 w 51"/>
                <a:gd name="T15" fmla="*/ 66 h 83"/>
                <a:gd name="T16" fmla="*/ 39 w 51"/>
                <a:gd name="T17" fmla="*/ 71 h 83"/>
                <a:gd name="T18" fmla="*/ 32 w 51"/>
                <a:gd name="T19" fmla="*/ 76 h 83"/>
                <a:gd name="T20" fmla="*/ 24 w 51"/>
                <a:gd name="T21" fmla="*/ 81 h 83"/>
                <a:gd name="T22" fmla="*/ 13 w 51"/>
                <a:gd name="T23" fmla="*/ 83 h 83"/>
                <a:gd name="T24" fmla="*/ 0 w 51"/>
                <a:gd name="T25" fmla="*/ 82 h 83"/>
                <a:gd name="T26" fmla="*/ 5 w 51"/>
                <a:gd name="T27" fmla="*/ 71 h 83"/>
                <a:gd name="T28" fmla="*/ 16 w 51"/>
                <a:gd name="T29" fmla="*/ 46 h 83"/>
                <a:gd name="T30" fmla="*/ 25 w 51"/>
                <a:gd name="T31" fmla="*/ 20 h 83"/>
                <a:gd name="T32" fmla="*/ 25 w 51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3">
                  <a:moveTo>
                    <a:pt x="25" y="0"/>
                  </a:moveTo>
                  <a:lnTo>
                    <a:pt x="30" y="2"/>
                  </a:lnTo>
                  <a:lnTo>
                    <a:pt x="39" y="10"/>
                  </a:lnTo>
                  <a:lnTo>
                    <a:pt x="49" y="28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60"/>
                  </a:lnTo>
                  <a:lnTo>
                    <a:pt x="45" y="66"/>
                  </a:lnTo>
                  <a:lnTo>
                    <a:pt x="39" y="71"/>
                  </a:lnTo>
                  <a:lnTo>
                    <a:pt x="32" y="76"/>
                  </a:lnTo>
                  <a:lnTo>
                    <a:pt x="24" y="81"/>
                  </a:lnTo>
                  <a:lnTo>
                    <a:pt x="13" y="83"/>
                  </a:lnTo>
                  <a:lnTo>
                    <a:pt x="0" y="82"/>
                  </a:lnTo>
                  <a:lnTo>
                    <a:pt x="5" y="71"/>
                  </a:lnTo>
                  <a:lnTo>
                    <a:pt x="16" y="46"/>
                  </a:lnTo>
                  <a:lnTo>
                    <a:pt x="25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3137" y="1928"/>
              <a:ext cx="103" cy="117"/>
            </a:xfrm>
            <a:custGeom>
              <a:avLst/>
              <a:gdLst>
                <a:gd name="T0" fmla="*/ 0 w 156"/>
                <a:gd name="T1" fmla="*/ 25 h 164"/>
                <a:gd name="T2" fmla="*/ 6 w 156"/>
                <a:gd name="T3" fmla="*/ 27 h 164"/>
                <a:gd name="T4" fmla="*/ 20 w 156"/>
                <a:gd name="T5" fmla="*/ 31 h 164"/>
                <a:gd name="T6" fmla="*/ 41 w 156"/>
                <a:gd name="T7" fmla="*/ 40 h 164"/>
                <a:gd name="T8" fmla="*/ 66 w 156"/>
                <a:gd name="T9" fmla="*/ 53 h 164"/>
                <a:gd name="T10" fmla="*/ 92 w 156"/>
                <a:gd name="T11" fmla="*/ 71 h 164"/>
                <a:gd name="T12" fmla="*/ 117 w 156"/>
                <a:gd name="T13" fmla="*/ 96 h 164"/>
                <a:gd name="T14" fmla="*/ 137 w 156"/>
                <a:gd name="T15" fmla="*/ 127 h 164"/>
                <a:gd name="T16" fmla="*/ 152 w 156"/>
                <a:gd name="T17" fmla="*/ 164 h 164"/>
                <a:gd name="T18" fmla="*/ 153 w 156"/>
                <a:gd name="T19" fmla="*/ 160 h 164"/>
                <a:gd name="T20" fmla="*/ 155 w 156"/>
                <a:gd name="T21" fmla="*/ 152 h 164"/>
                <a:gd name="T22" fmla="*/ 156 w 156"/>
                <a:gd name="T23" fmla="*/ 138 h 164"/>
                <a:gd name="T24" fmla="*/ 156 w 156"/>
                <a:gd name="T25" fmla="*/ 120 h 164"/>
                <a:gd name="T26" fmla="*/ 153 w 156"/>
                <a:gd name="T27" fmla="*/ 99 h 164"/>
                <a:gd name="T28" fmla="*/ 146 w 156"/>
                <a:gd name="T29" fmla="*/ 74 h 164"/>
                <a:gd name="T30" fmla="*/ 136 w 156"/>
                <a:gd name="T31" fmla="*/ 47 h 164"/>
                <a:gd name="T32" fmla="*/ 120 w 156"/>
                <a:gd name="T33" fmla="*/ 20 h 164"/>
                <a:gd name="T34" fmla="*/ 118 w 156"/>
                <a:gd name="T35" fmla="*/ 17 h 164"/>
                <a:gd name="T36" fmla="*/ 110 w 156"/>
                <a:gd name="T37" fmla="*/ 13 h 164"/>
                <a:gd name="T38" fmla="*/ 98 w 156"/>
                <a:gd name="T39" fmla="*/ 7 h 164"/>
                <a:gd name="T40" fmla="*/ 82 w 156"/>
                <a:gd name="T41" fmla="*/ 2 h 164"/>
                <a:gd name="T42" fmla="*/ 64 w 156"/>
                <a:gd name="T43" fmla="*/ 0 h 164"/>
                <a:gd name="T44" fmla="*/ 44 w 156"/>
                <a:gd name="T45" fmla="*/ 1 h 164"/>
                <a:gd name="T46" fmla="*/ 22 w 156"/>
                <a:gd name="T47" fmla="*/ 9 h 164"/>
                <a:gd name="T48" fmla="*/ 0 w 156"/>
                <a:gd name="T49" fmla="*/ 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6" h="164">
                  <a:moveTo>
                    <a:pt x="0" y="25"/>
                  </a:moveTo>
                  <a:lnTo>
                    <a:pt x="6" y="27"/>
                  </a:lnTo>
                  <a:lnTo>
                    <a:pt x="20" y="31"/>
                  </a:lnTo>
                  <a:lnTo>
                    <a:pt x="41" y="40"/>
                  </a:lnTo>
                  <a:lnTo>
                    <a:pt x="66" y="53"/>
                  </a:lnTo>
                  <a:lnTo>
                    <a:pt x="92" y="71"/>
                  </a:lnTo>
                  <a:lnTo>
                    <a:pt x="117" y="96"/>
                  </a:lnTo>
                  <a:lnTo>
                    <a:pt x="137" y="127"/>
                  </a:lnTo>
                  <a:lnTo>
                    <a:pt x="152" y="164"/>
                  </a:lnTo>
                  <a:lnTo>
                    <a:pt x="153" y="160"/>
                  </a:lnTo>
                  <a:lnTo>
                    <a:pt x="155" y="152"/>
                  </a:lnTo>
                  <a:lnTo>
                    <a:pt x="156" y="138"/>
                  </a:lnTo>
                  <a:lnTo>
                    <a:pt x="156" y="120"/>
                  </a:lnTo>
                  <a:lnTo>
                    <a:pt x="153" y="99"/>
                  </a:lnTo>
                  <a:lnTo>
                    <a:pt x="146" y="74"/>
                  </a:lnTo>
                  <a:lnTo>
                    <a:pt x="136" y="47"/>
                  </a:lnTo>
                  <a:lnTo>
                    <a:pt x="120" y="20"/>
                  </a:lnTo>
                  <a:lnTo>
                    <a:pt x="118" y="17"/>
                  </a:lnTo>
                  <a:lnTo>
                    <a:pt x="110" y="13"/>
                  </a:lnTo>
                  <a:lnTo>
                    <a:pt x="98" y="7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4" y="1"/>
                  </a:lnTo>
                  <a:lnTo>
                    <a:pt x="22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2290" y="1821"/>
              <a:ext cx="66" cy="105"/>
            </a:xfrm>
            <a:custGeom>
              <a:avLst/>
              <a:gdLst>
                <a:gd name="T0" fmla="*/ 0 w 100"/>
                <a:gd name="T1" fmla="*/ 0 h 144"/>
                <a:gd name="T2" fmla="*/ 4 w 100"/>
                <a:gd name="T3" fmla="*/ 3 h 144"/>
                <a:gd name="T4" fmla="*/ 12 w 100"/>
                <a:gd name="T5" fmla="*/ 14 h 144"/>
                <a:gd name="T6" fmla="*/ 22 w 100"/>
                <a:gd name="T7" fmla="*/ 31 h 144"/>
                <a:gd name="T8" fmla="*/ 32 w 100"/>
                <a:gd name="T9" fmla="*/ 50 h 144"/>
                <a:gd name="T10" fmla="*/ 40 w 100"/>
                <a:gd name="T11" fmla="*/ 73 h 144"/>
                <a:gd name="T12" fmla="*/ 44 w 100"/>
                <a:gd name="T13" fmla="*/ 97 h 144"/>
                <a:gd name="T14" fmla="*/ 38 w 100"/>
                <a:gd name="T15" fmla="*/ 122 h 144"/>
                <a:gd name="T16" fmla="*/ 23 w 100"/>
                <a:gd name="T17" fmla="*/ 144 h 144"/>
                <a:gd name="T18" fmla="*/ 25 w 100"/>
                <a:gd name="T19" fmla="*/ 142 h 144"/>
                <a:gd name="T20" fmla="*/ 34 w 100"/>
                <a:gd name="T21" fmla="*/ 141 h 144"/>
                <a:gd name="T22" fmla="*/ 44 w 100"/>
                <a:gd name="T23" fmla="*/ 137 h 144"/>
                <a:gd name="T24" fmla="*/ 57 w 100"/>
                <a:gd name="T25" fmla="*/ 131 h 144"/>
                <a:gd name="T26" fmla="*/ 70 w 100"/>
                <a:gd name="T27" fmla="*/ 122 h 144"/>
                <a:gd name="T28" fmla="*/ 82 w 100"/>
                <a:gd name="T29" fmla="*/ 109 h 144"/>
                <a:gd name="T30" fmla="*/ 93 w 100"/>
                <a:gd name="T31" fmla="*/ 93 h 144"/>
                <a:gd name="T32" fmla="*/ 100 w 100"/>
                <a:gd name="T33" fmla="*/ 73 h 144"/>
                <a:gd name="T34" fmla="*/ 99 w 100"/>
                <a:gd name="T35" fmla="*/ 71 h 144"/>
                <a:gd name="T36" fmla="*/ 97 w 100"/>
                <a:gd name="T37" fmla="*/ 64 h 144"/>
                <a:gd name="T38" fmla="*/ 91 w 100"/>
                <a:gd name="T39" fmla="*/ 55 h 144"/>
                <a:gd name="T40" fmla="*/ 82 w 100"/>
                <a:gd name="T41" fmla="*/ 43 h 144"/>
                <a:gd name="T42" fmla="*/ 69 w 100"/>
                <a:gd name="T43" fmla="*/ 31 h 144"/>
                <a:gd name="T44" fmla="*/ 52 w 100"/>
                <a:gd name="T45" fmla="*/ 18 h 144"/>
                <a:gd name="T46" fmla="*/ 29 w 100"/>
                <a:gd name="T47" fmla="*/ 8 h 144"/>
                <a:gd name="T48" fmla="*/ 0 w 100"/>
                <a:gd name="T4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44">
                  <a:moveTo>
                    <a:pt x="0" y="0"/>
                  </a:moveTo>
                  <a:lnTo>
                    <a:pt x="4" y="3"/>
                  </a:lnTo>
                  <a:lnTo>
                    <a:pt x="12" y="14"/>
                  </a:lnTo>
                  <a:lnTo>
                    <a:pt x="22" y="31"/>
                  </a:lnTo>
                  <a:lnTo>
                    <a:pt x="32" y="50"/>
                  </a:lnTo>
                  <a:lnTo>
                    <a:pt x="40" y="73"/>
                  </a:lnTo>
                  <a:lnTo>
                    <a:pt x="44" y="97"/>
                  </a:lnTo>
                  <a:lnTo>
                    <a:pt x="38" y="122"/>
                  </a:lnTo>
                  <a:lnTo>
                    <a:pt x="23" y="144"/>
                  </a:lnTo>
                  <a:lnTo>
                    <a:pt x="25" y="142"/>
                  </a:lnTo>
                  <a:lnTo>
                    <a:pt x="34" y="141"/>
                  </a:lnTo>
                  <a:lnTo>
                    <a:pt x="44" y="137"/>
                  </a:lnTo>
                  <a:lnTo>
                    <a:pt x="57" y="131"/>
                  </a:lnTo>
                  <a:lnTo>
                    <a:pt x="70" y="122"/>
                  </a:lnTo>
                  <a:lnTo>
                    <a:pt x="82" y="109"/>
                  </a:lnTo>
                  <a:lnTo>
                    <a:pt x="93" y="93"/>
                  </a:lnTo>
                  <a:lnTo>
                    <a:pt x="100" y="73"/>
                  </a:lnTo>
                  <a:lnTo>
                    <a:pt x="99" y="71"/>
                  </a:lnTo>
                  <a:lnTo>
                    <a:pt x="97" y="64"/>
                  </a:lnTo>
                  <a:lnTo>
                    <a:pt x="91" y="55"/>
                  </a:lnTo>
                  <a:lnTo>
                    <a:pt x="82" y="43"/>
                  </a:lnTo>
                  <a:lnTo>
                    <a:pt x="69" y="31"/>
                  </a:lnTo>
                  <a:lnTo>
                    <a:pt x="52" y="18"/>
                  </a:lnTo>
                  <a:lnTo>
                    <a:pt x="2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2164" y="1842"/>
              <a:ext cx="116" cy="90"/>
            </a:xfrm>
            <a:custGeom>
              <a:avLst/>
              <a:gdLst>
                <a:gd name="T0" fmla="*/ 124 w 174"/>
                <a:gd name="T1" fmla="*/ 0 h 127"/>
                <a:gd name="T2" fmla="*/ 118 w 174"/>
                <a:gd name="T3" fmla="*/ 1 h 127"/>
                <a:gd name="T4" fmla="*/ 102 w 174"/>
                <a:gd name="T5" fmla="*/ 5 h 127"/>
                <a:gd name="T6" fmla="*/ 80 w 174"/>
                <a:gd name="T7" fmla="*/ 12 h 127"/>
                <a:gd name="T8" fmla="*/ 55 w 174"/>
                <a:gd name="T9" fmla="*/ 20 h 127"/>
                <a:gd name="T10" fmla="*/ 30 w 174"/>
                <a:gd name="T11" fmla="*/ 32 h 127"/>
                <a:gd name="T12" fmla="*/ 12 w 174"/>
                <a:gd name="T13" fmla="*/ 47 h 127"/>
                <a:gd name="T14" fmla="*/ 0 w 174"/>
                <a:gd name="T15" fmla="*/ 67 h 127"/>
                <a:gd name="T16" fmla="*/ 0 w 174"/>
                <a:gd name="T17" fmla="*/ 89 h 127"/>
                <a:gd name="T18" fmla="*/ 2 w 174"/>
                <a:gd name="T19" fmla="*/ 90 h 127"/>
                <a:gd name="T20" fmla="*/ 7 w 174"/>
                <a:gd name="T21" fmla="*/ 95 h 127"/>
                <a:gd name="T22" fmla="*/ 17 w 174"/>
                <a:gd name="T23" fmla="*/ 102 h 127"/>
                <a:gd name="T24" fmla="*/ 31 w 174"/>
                <a:gd name="T25" fmla="*/ 109 h 127"/>
                <a:gd name="T26" fmla="*/ 52 w 174"/>
                <a:gd name="T27" fmla="*/ 115 h 127"/>
                <a:gd name="T28" fmla="*/ 81 w 174"/>
                <a:gd name="T29" fmla="*/ 122 h 127"/>
                <a:gd name="T30" fmla="*/ 117 w 174"/>
                <a:gd name="T31" fmla="*/ 126 h 127"/>
                <a:gd name="T32" fmla="*/ 163 w 174"/>
                <a:gd name="T33" fmla="*/ 127 h 127"/>
                <a:gd name="T34" fmla="*/ 164 w 174"/>
                <a:gd name="T35" fmla="*/ 123 h 127"/>
                <a:gd name="T36" fmla="*/ 169 w 174"/>
                <a:gd name="T37" fmla="*/ 115 h 127"/>
                <a:gd name="T38" fmla="*/ 172 w 174"/>
                <a:gd name="T39" fmla="*/ 102 h 127"/>
                <a:gd name="T40" fmla="*/ 174 w 174"/>
                <a:gd name="T41" fmla="*/ 84 h 127"/>
                <a:gd name="T42" fmla="*/ 172 w 174"/>
                <a:gd name="T43" fmla="*/ 65 h 127"/>
                <a:gd name="T44" fmla="*/ 165 w 174"/>
                <a:gd name="T45" fmla="*/ 44 h 127"/>
                <a:gd name="T46" fmla="*/ 149 w 174"/>
                <a:gd name="T47" fmla="*/ 22 h 127"/>
                <a:gd name="T48" fmla="*/ 124 w 174"/>
                <a:gd name="T4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7">
                  <a:moveTo>
                    <a:pt x="124" y="0"/>
                  </a:moveTo>
                  <a:lnTo>
                    <a:pt x="118" y="1"/>
                  </a:lnTo>
                  <a:lnTo>
                    <a:pt x="102" y="5"/>
                  </a:lnTo>
                  <a:lnTo>
                    <a:pt x="80" y="12"/>
                  </a:lnTo>
                  <a:lnTo>
                    <a:pt x="55" y="20"/>
                  </a:lnTo>
                  <a:lnTo>
                    <a:pt x="30" y="32"/>
                  </a:lnTo>
                  <a:lnTo>
                    <a:pt x="12" y="47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90"/>
                  </a:lnTo>
                  <a:lnTo>
                    <a:pt x="7" y="95"/>
                  </a:lnTo>
                  <a:lnTo>
                    <a:pt x="17" y="102"/>
                  </a:lnTo>
                  <a:lnTo>
                    <a:pt x="31" y="109"/>
                  </a:lnTo>
                  <a:lnTo>
                    <a:pt x="52" y="115"/>
                  </a:lnTo>
                  <a:lnTo>
                    <a:pt x="81" y="122"/>
                  </a:lnTo>
                  <a:lnTo>
                    <a:pt x="117" y="126"/>
                  </a:lnTo>
                  <a:lnTo>
                    <a:pt x="163" y="127"/>
                  </a:lnTo>
                  <a:lnTo>
                    <a:pt x="164" y="123"/>
                  </a:lnTo>
                  <a:lnTo>
                    <a:pt x="169" y="115"/>
                  </a:lnTo>
                  <a:lnTo>
                    <a:pt x="172" y="102"/>
                  </a:lnTo>
                  <a:lnTo>
                    <a:pt x="174" y="84"/>
                  </a:lnTo>
                  <a:lnTo>
                    <a:pt x="172" y="65"/>
                  </a:lnTo>
                  <a:lnTo>
                    <a:pt x="165" y="44"/>
                  </a:lnTo>
                  <a:lnTo>
                    <a:pt x="149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2180" y="1858"/>
              <a:ext cx="64" cy="37"/>
            </a:xfrm>
            <a:custGeom>
              <a:avLst/>
              <a:gdLst>
                <a:gd name="T0" fmla="*/ 0 w 96"/>
                <a:gd name="T1" fmla="*/ 53 h 53"/>
                <a:gd name="T2" fmla="*/ 2 w 96"/>
                <a:gd name="T3" fmla="*/ 51 h 53"/>
                <a:gd name="T4" fmla="*/ 5 w 96"/>
                <a:gd name="T5" fmla="*/ 45 h 53"/>
                <a:gd name="T6" fmla="*/ 11 w 96"/>
                <a:gd name="T7" fmla="*/ 37 h 53"/>
                <a:gd name="T8" fmla="*/ 19 w 96"/>
                <a:gd name="T9" fmla="*/ 27 h 53"/>
                <a:gd name="T10" fmla="*/ 32 w 96"/>
                <a:gd name="T11" fmla="*/ 17 h 53"/>
                <a:gd name="T12" fmla="*/ 49 w 96"/>
                <a:gd name="T13" fmla="*/ 9 h 53"/>
                <a:gd name="T14" fmla="*/ 70 w 96"/>
                <a:gd name="T15" fmla="*/ 2 h 53"/>
                <a:gd name="T16" fmla="*/ 96 w 96"/>
                <a:gd name="T17" fmla="*/ 0 h 53"/>
                <a:gd name="T18" fmla="*/ 0 w 96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3">
                  <a:moveTo>
                    <a:pt x="0" y="53"/>
                  </a:moveTo>
                  <a:lnTo>
                    <a:pt x="2" y="51"/>
                  </a:lnTo>
                  <a:lnTo>
                    <a:pt x="5" y="45"/>
                  </a:lnTo>
                  <a:lnTo>
                    <a:pt x="11" y="37"/>
                  </a:lnTo>
                  <a:lnTo>
                    <a:pt x="19" y="27"/>
                  </a:lnTo>
                  <a:lnTo>
                    <a:pt x="32" y="17"/>
                  </a:lnTo>
                  <a:lnTo>
                    <a:pt x="49" y="9"/>
                  </a:lnTo>
                  <a:lnTo>
                    <a:pt x="70" y="2"/>
                  </a:lnTo>
                  <a:lnTo>
                    <a:pt x="96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2136" y="1770"/>
              <a:ext cx="108" cy="24"/>
            </a:xfrm>
            <a:custGeom>
              <a:avLst/>
              <a:gdLst>
                <a:gd name="T0" fmla="*/ 0 w 160"/>
                <a:gd name="T1" fmla="*/ 0 h 35"/>
                <a:gd name="T2" fmla="*/ 2 w 160"/>
                <a:gd name="T3" fmla="*/ 4 h 35"/>
                <a:gd name="T4" fmla="*/ 10 w 160"/>
                <a:gd name="T5" fmla="*/ 10 h 35"/>
                <a:gd name="T6" fmla="*/ 24 w 160"/>
                <a:gd name="T7" fmla="*/ 20 h 35"/>
                <a:gd name="T8" fmla="*/ 41 w 160"/>
                <a:gd name="T9" fmla="*/ 29 h 35"/>
                <a:gd name="T10" fmla="*/ 64 w 160"/>
                <a:gd name="T11" fmla="*/ 35 h 35"/>
                <a:gd name="T12" fmla="*/ 92 w 160"/>
                <a:gd name="T13" fmla="*/ 35 h 35"/>
                <a:gd name="T14" fmla="*/ 123 w 160"/>
                <a:gd name="T15" fmla="*/ 27 h 35"/>
                <a:gd name="T16" fmla="*/ 160 w 160"/>
                <a:gd name="T17" fmla="*/ 7 h 35"/>
                <a:gd name="T18" fmla="*/ 0 w 16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5">
                  <a:moveTo>
                    <a:pt x="0" y="0"/>
                  </a:moveTo>
                  <a:lnTo>
                    <a:pt x="2" y="4"/>
                  </a:lnTo>
                  <a:lnTo>
                    <a:pt x="10" y="10"/>
                  </a:lnTo>
                  <a:lnTo>
                    <a:pt x="24" y="20"/>
                  </a:lnTo>
                  <a:lnTo>
                    <a:pt x="41" y="29"/>
                  </a:lnTo>
                  <a:lnTo>
                    <a:pt x="64" y="35"/>
                  </a:lnTo>
                  <a:lnTo>
                    <a:pt x="92" y="35"/>
                  </a:lnTo>
                  <a:lnTo>
                    <a:pt x="123" y="27"/>
                  </a:lnTo>
                  <a:lnTo>
                    <a:pt x="16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3018" y="1207"/>
              <a:ext cx="68" cy="121"/>
            </a:xfrm>
            <a:custGeom>
              <a:avLst/>
              <a:gdLst>
                <a:gd name="T0" fmla="*/ 0 w 102"/>
                <a:gd name="T1" fmla="*/ 163 h 169"/>
                <a:gd name="T2" fmla="*/ 79 w 102"/>
                <a:gd name="T3" fmla="*/ 169 h 169"/>
                <a:gd name="T4" fmla="*/ 102 w 102"/>
                <a:gd name="T5" fmla="*/ 0 h 169"/>
                <a:gd name="T6" fmla="*/ 0 w 102"/>
                <a:gd name="T7" fmla="*/ 16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69">
                  <a:moveTo>
                    <a:pt x="0" y="163"/>
                  </a:moveTo>
                  <a:lnTo>
                    <a:pt x="79" y="169"/>
                  </a:lnTo>
                  <a:lnTo>
                    <a:pt x="102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3173" y="2175"/>
              <a:ext cx="346" cy="80"/>
            </a:xfrm>
            <a:custGeom>
              <a:avLst/>
              <a:gdLst>
                <a:gd name="T0" fmla="*/ 518 w 519"/>
                <a:gd name="T1" fmla="*/ 35 h 110"/>
                <a:gd name="T2" fmla="*/ 507 w 519"/>
                <a:gd name="T3" fmla="*/ 40 h 110"/>
                <a:gd name="T4" fmla="*/ 487 w 519"/>
                <a:gd name="T5" fmla="*/ 48 h 110"/>
                <a:gd name="T6" fmla="*/ 458 w 519"/>
                <a:gd name="T7" fmla="*/ 55 h 110"/>
                <a:gd name="T8" fmla="*/ 421 w 519"/>
                <a:gd name="T9" fmla="*/ 58 h 110"/>
                <a:gd name="T10" fmla="*/ 377 w 519"/>
                <a:gd name="T11" fmla="*/ 56 h 110"/>
                <a:gd name="T12" fmla="*/ 326 w 519"/>
                <a:gd name="T13" fmla="*/ 43 h 110"/>
                <a:gd name="T14" fmla="*/ 271 w 519"/>
                <a:gd name="T15" fmla="*/ 18 h 110"/>
                <a:gd name="T16" fmla="*/ 241 w 519"/>
                <a:gd name="T17" fmla="*/ 1 h 110"/>
                <a:gd name="T18" fmla="*/ 230 w 519"/>
                <a:gd name="T19" fmla="*/ 11 h 110"/>
                <a:gd name="T20" fmla="*/ 199 w 519"/>
                <a:gd name="T21" fmla="*/ 23 h 110"/>
                <a:gd name="T22" fmla="*/ 140 w 519"/>
                <a:gd name="T23" fmla="*/ 27 h 110"/>
                <a:gd name="T24" fmla="*/ 101 w 519"/>
                <a:gd name="T25" fmla="*/ 25 h 110"/>
                <a:gd name="T26" fmla="*/ 120 w 519"/>
                <a:gd name="T27" fmla="*/ 35 h 110"/>
                <a:gd name="T28" fmla="*/ 162 w 519"/>
                <a:gd name="T29" fmla="*/ 47 h 110"/>
                <a:gd name="T30" fmla="*/ 227 w 519"/>
                <a:gd name="T31" fmla="*/ 53 h 110"/>
                <a:gd name="T32" fmla="*/ 269 w 519"/>
                <a:gd name="T33" fmla="*/ 50 h 110"/>
                <a:gd name="T34" fmla="*/ 268 w 519"/>
                <a:gd name="T35" fmla="*/ 54 h 110"/>
                <a:gd name="T36" fmla="*/ 263 w 519"/>
                <a:gd name="T37" fmla="*/ 60 h 110"/>
                <a:gd name="T38" fmla="*/ 250 w 519"/>
                <a:gd name="T39" fmla="*/ 65 h 110"/>
                <a:gd name="T40" fmla="*/ 226 w 519"/>
                <a:gd name="T41" fmla="*/ 71 h 110"/>
                <a:gd name="T42" fmla="*/ 187 w 519"/>
                <a:gd name="T43" fmla="*/ 76 h 110"/>
                <a:gd name="T44" fmla="*/ 129 w 519"/>
                <a:gd name="T45" fmla="*/ 77 h 110"/>
                <a:gd name="T46" fmla="*/ 50 w 519"/>
                <a:gd name="T47" fmla="*/ 73 h 110"/>
                <a:gd name="T48" fmla="*/ 5 w 519"/>
                <a:gd name="T49" fmla="*/ 71 h 110"/>
                <a:gd name="T50" fmla="*/ 38 w 519"/>
                <a:gd name="T51" fmla="*/ 79 h 110"/>
                <a:gd name="T52" fmla="*/ 96 w 519"/>
                <a:gd name="T53" fmla="*/ 92 h 110"/>
                <a:gd name="T54" fmla="*/ 172 w 519"/>
                <a:gd name="T55" fmla="*/ 103 h 110"/>
                <a:gd name="T56" fmla="*/ 257 w 519"/>
                <a:gd name="T57" fmla="*/ 110 h 110"/>
                <a:gd name="T58" fmla="*/ 345 w 519"/>
                <a:gd name="T59" fmla="*/ 108 h 110"/>
                <a:gd name="T60" fmla="*/ 426 w 519"/>
                <a:gd name="T61" fmla="*/ 92 h 110"/>
                <a:gd name="T62" fmla="*/ 493 w 519"/>
                <a:gd name="T6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9" h="110">
                  <a:moveTo>
                    <a:pt x="519" y="34"/>
                  </a:moveTo>
                  <a:lnTo>
                    <a:pt x="518" y="35"/>
                  </a:lnTo>
                  <a:lnTo>
                    <a:pt x="513" y="38"/>
                  </a:lnTo>
                  <a:lnTo>
                    <a:pt x="507" y="40"/>
                  </a:lnTo>
                  <a:lnTo>
                    <a:pt x="498" y="45"/>
                  </a:lnTo>
                  <a:lnTo>
                    <a:pt x="487" y="48"/>
                  </a:lnTo>
                  <a:lnTo>
                    <a:pt x="473" y="52"/>
                  </a:lnTo>
                  <a:lnTo>
                    <a:pt x="458" y="55"/>
                  </a:lnTo>
                  <a:lnTo>
                    <a:pt x="441" y="57"/>
                  </a:lnTo>
                  <a:lnTo>
                    <a:pt x="421" y="58"/>
                  </a:lnTo>
                  <a:lnTo>
                    <a:pt x="400" y="58"/>
                  </a:lnTo>
                  <a:lnTo>
                    <a:pt x="377" y="56"/>
                  </a:lnTo>
                  <a:lnTo>
                    <a:pt x="353" y="50"/>
                  </a:lnTo>
                  <a:lnTo>
                    <a:pt x="326" y="43"/>
                  </a:lnTo>
                  <a:lnTo>
                    <a:pt x="300" y="32"/>
                  </a:lnTo>
                  <a:lnTo>
                    <a:pt x="271" y="18"/>
                  </a:lnTo>
                  <a:lnTo>
                    <a:pt x="242" y="0"/>
                  </a:lnTo>
                  <a:lnTo>
                    <a:pt x="241" y="1"/>
                  </a:lnTo>
                  <a:lnTo>
                    <a:pt x="238" y="5"/>
                  </a:lnTo>
                  <a:lnTo>
                    <a:pt x="230" y="11"/>
                  </a:lnTo>
                  <a:lnTo>
                    <a:pt x="217" y="17"/>
                  </a:lnTo>
                  <a:lnTo>
                    <a:pt x="199" y="23"/>
                  </a:lnTo>
                  <a:lnTo>
                    <a:pt x="173" y="26"/>
                  </a:lnTo>
                  <a:lnTo>
                    <a:pt x="140" y="27"/>
                  </a:lnTo>
                  <a:lnTo>
                    <a:pt x="98" y="24"/>
                  </a:lnTo>
                  <a:lnTo>
                    <a:pt x="101" y="25"/>
                  </a:lnTo>
                  <a:lnTo>
                    <a:pt x="109" y="30"/>
                  </a:lnTo>
                  <a:lnTo>
                    <a:pt x="120" y="35"/>
                  </a:lnTo>
                  <a:lnTo>
                    <a:pt x="139" y="41"/>
                  </a:lnTo>
                  <a:lnTo>
                    <a:pt x="162" y="47"/>
                  </a:lnTo>
                  <a:lnTo>
                    <a:pt x="192" y="50"/>
                  </a:lnTo>
                  <a:lnTo>
                    <a:pt x="227" y="53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68" y="54"/>
                  </a:lnTo>
                  <a:lnTo>
                    <a:pt x="267" y="56"/>
                  </a:lnTo>
                  <a:lnTo>
                    <a:pt x="263" y="60"/>
                  </a:lnTo>
                  <a:lnTo>
                    <a:pt x="259" y="63"/>
                  </a:lnTo>
                  <a:lnTo>
                    <a:pt x="250" y="65"/>
                  </a:lnTo>
                  <a:lnTo>
                    <a:pt x="240" y="69"/>
                  </a:lnTo>
                  <a:lnTo>
                    <a:pt x="226" y="71"/>
                  </a:lnTo>
                  <a:lnTo>
                    <a:pt x="209" y="73"/>
                  </a:lnTo>
                  <a:lnTo>
                    <a:pt x="187" y="76"/>
                  </a:lnTo>
                  <a:lnTo>
                    <a:pt x="161" y="77"/>
                  </a:lnTo>
                  <a:lnTo>
                    <a:pt x="129" y="77"/>
                  </a:lnTo>
                  <a:lnTo>
                    <a:pt x="93" y="76"/>
                  </a:lnTo>
                  <a:lnTo>
                    <a:pt x="50" y="73"/>
                  </a:lnTo>
                  <a:lnTo>
                    <a:pt x="0" y="70"/>
                  </a:lnTo>
                  <a:lnTo>
                    <a:pt x="5" y="71"/>
                  </a:lnTo>
                  <a:lnTo>
                    <a:pt x="18" y="75"/>
                  </a:lnTo>
                  <a:lnTo>
                    <a:pt x="38" y="79"/>
                  </a:lnTo>
                  <a:lnTo>
                    <a:pt x="65" y="85"/>
                  </a:lnTo>
                  <a:lnTo>
                    <a:pt x="96" y="92"/>
                  </a:lnTo>
                  <a:lnTo>
                    <a:pt x="133" y="98"/>
                  </a:lnTo>
                  <a:lnTo>
                    <a:pt x="172" y="103"/>
                  </a:lnTo>
                  <a:lnTo>
                    <a:pt x="215" y="107"/>
                  </a:lnTo>
                  <a:lnTo>
                    <a:pt x="257" y="110"/>
                  </a:lnTo>
                  <a:lnTo>
                    <a:pt x="301" y="110"/>
                  </a:lnTo>
                  <a:lnTo>
                    <a:pt x="345" y="108"/>
                  </a:lnTo>
                  <a:lnTo>
                    <a:pt x="386" y="102"/>
                  </a:lnTo>
                  <a:lnTo>
                    <a:pt x="426" y="92"/>
                  </a:lnTo>
                  <a:lnTo>
                    <a:pt x="462" y="78"/>
                  </a:lnTo>
                  <a:lnTo>
                    <a:pt x="493" y="58"/>
                  </a:lnTo>
                  <a:lnTo>
                    <a:pt x="51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3084" y="2022"/>
              <a:ext cx="24" cy="67"/>
            </a:xfrm>
            <a:custGeom>
              <a:avLst/>
              <a:gdLst>
                <a:gd name="T0" fmla="*/ 35 w 35"/>
                <a:gd name="T1" fmla="*/ 0 h 95"/>
                <a:gd name="T2" fmla="*/ 33 w 35"/>
                <a:gd name="T3" fmla="*/ 0 h 95"/>
                <a:gd name="T4" fmla="*/ 25 w 35"/>
                <a:gd name="T5" fmla="*/ 2 h 95"/>
                <a:gd name="T6" fmla="*/ 17 w 35"/>
                <a:gd name="T7" fmla="*/ 6 h 95"/>
                <a:gd name="T8" fmla="*/ 8 w 35"/>
                <a:gd name="T9" fmla="*/ 13 h 95"/>
                <a:gd name="T10" fmla="*/ 2 w 35"/>
                <a:gd name="T11" fmla="*/ 23 h 95"/>
                <a:gd name="T12" fmla="*/ 0 w 35"/>
                <a:gd name="T13" fmla="*/ 41 h 95"/>
                <a:gd name="T14" fmla="*/ 5 w 35"/>
                <a:gd name="T15" fmla="*/ 64 h 95"/>
                <a:gd name="T16" fmla="*/ 19 w 35"/>
                <a:gd name="T17" fmla="*/ 95 h 95"/>
                <a:gd name="T18" fmla="*/ 35 w 35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5">
                  <a:moveTo>
                    <a:pt x="35" y="0"/>
                  </a:moveTo>
                  <a:lnTo>
                    <a:pt x="33" y="0"/>
                  </a:lnTo>
                  <a:lnTo>
                    <a:pt x="25" y="2"/>
                  </a:lnTo>
                  <a:lnTo>
                    <a:pt x="17" y="6"/>
                  </a:lnTo>
                  <a:lnTo>
                    <a:pt x="8" y="13"/>
                  </a:lnTo>
                  <a:lnTo>
                    <a:pt x="2" y="23"/>
                  </a:lnTo>
                  <a:lnTo>
                    <a:pt x="0" y="41"/>
                  </a:lnTo>
                  <a:lnTo>
                    <a:pt x="5" y="64"/>
                  </a:lnTo>
                  <a:lnTo>
                    <a:pt x="19" y="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3126" y="1440"/>
              <a:ext cx="122" cy="274"/>
            </a:xfrm>
            <a:custGeom>
              <a:avLst/>
              <a:gdLst>
                <a:gd name="T0" fmla="*/ 181 w 181"/>
                <a:gd name="T1" fmla="*/ 0 h 382"/>
                <a:gd name="T2" fmla="*/ 175 w 181"/>
                <a:gd name="T3" fmla="*/ 7 h 382"/>
                <a:gd name="T4" fmla="*/ 159 w 181"/>
                <a:gd name="T5" fmla="*/ 29 h 382"/>
                <a:gd name="T6" fmla="*/ 135 w 181"/>
                <a:gd name="T7" fmla="*/ 63 h 382"/>
                <a:gd name="T8" fmla="*/ 107 w 181"/>
                <a:gd name="T9" fmla="*/ 109 h 382"/>
                <a:gd name="T10" fmla="*/ 76 w 181"/>
                <a:gd name="T11" fmla="*/ 164 h 382"/>
                <a:gd name="T12" fmla="*/ 47 w 181"/>
                <a:gd name="T13" fmla="*/ 230 h 382"/>
                <a:gd name="T14" fmla="*/ 21 w 181"/>
                <a:gd name="T15" fmla="*/ 302 h 382"/>
                <a:gd name="T16" fmla="*/ 0 w 181"/>
                <a:gd name="T17" fmla="*/ 382 h 382"/>
                <a:gd name="T18" fmla="*/ 0 w 181"/>
                <a:gd name="T19" fmla="*/ 380 h 382"/>
                <a:gd name="T20" fmla="*/ 0 w 181"/>
                <a:gd name="T21" fmla="*/ 373 h 382"/>
                <a:gd name="T22" fmla="*/ 0 w 181"/>
                <a:gd name="T23" fmla="*/ 362 h 382"/>
                <a:gd name="T24" fmla="*/ 0 w 181"/>
                <a:gd name="T25" fmla="*/ 347 h 382"/>
                <a:gd name="T26" fmla="*/ 3 w 181"/>
                <a:gd name="T27" fmla="*/ 330 h 382"/>
                <a:gd name="T28" fmla="*/ 5 w 181"/>
                <a:gd name="T29" fmla="*/ 309 h 382"/>
                <a:gd name="T30" fmla="*/ 9 w 181"/>
                <a:gd name="T31" fmla="*/ 285 h 382"/>
                <a:gd name="T32" fmla="*/ 16 w 181"/>
                <a:gd name="T33" fmla="*/ 259 h 382"/>
                <a:gd name="T34" fmla="*/ 26 w 181"/>
                <a:gd name="T35" fmla="*/ 231 h 382"/>
                <a:gd name="T36" fmla="*/ 37 w 181"/>
                <a:gd name="T37" fmla="*/ 201 h 382"/>
                <a:gd name="T38" fmla="*/ 51 w 181"/>
                <a:gd name="T39" fmla="*/ 169 h 382"/>
                <a:gd name="T40" fmla="*/ 69 w 181"/>
                <a:gd name="T41" fmla="*/ 136 h 382"/>
                <a:gd name="T42" fmla="*/ 91 w 181"/>
                <a:gd name="T43" fmla="*/ 103 h 382"/>
                <a:gd name="T44" fmla="*/ 117 w 181"/>
                <a:gd name="T45" fmla="*/ 68 h 382"/>
                <a:gd name="T46" fmla="*/ 147 w 181"/>
                <a:gd name="T47" fmla="*/ 35 h 382"/>
                <a:gd name="T48" fmla="*/ 181 w 181"/>
                <a:gd name="T4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382">
                  <a:moveTo>
                    <a:pt x="181" y="0"/>
                  </a:moveTo>
                  <a:lnTo>
                    <a:pt x="175" y="7"/>
                  </a:lnTo>
                  <a:lnTo>
                    <a:pt x="159" y="29"/>
                  </a:lnTo>
                  <a:lnTo>
                    <a:pt x="135" y="63"/>
                  </a:lnTo>
                  <a:lnTo>
                    <a:pt x="107" y="109"/>
                  </a:lnTo>
                  <a:lnTo>
                    <a:pt x="76" y="164"/>
                  </a:lnTo>
                  <a:lnTo>
                    <a:pt x="47" y="230"/>
                  </a:lnTo>
                  <a:lnTo>
                    <a:pt x="21" y="302"/>
                  </a:lnTo>
                  <a:lnTo>
                    <a:pt x="0" y="382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3" y="330"/>
                  </a:lnTo>
                  <a:lnTo>
                    <a:pt x="5" y="309"/>
                  </a:lnTo>
                  <a:lnTo>
                    <a:pt x="9" y="285"/>
                  </a:lnTo>
                  <a:lnTo>
                    <a:pt x="16" y="259"/>
                  </a:lnTo>
                  <a:lnTo>
                    <a:pt x="26" y="231"/>
                  </a:lnTo>
                  <a:lnTo>
                    <a:pt x="37" y="201"/>
                  </a:lnTo>
                  <a:lnTo>
                    <a:pt x="51" y="169"/>
                  </a:lnTo>
                  <a:lnTo>
                    <a:pt x="69" y="136"/>
                  </a:lnTo>
                  <a:lnTo>
                    <a:pt x="91" y="103"/>
                  </a:lnTo>
                  <a:lnTo>
                    <a:pt x="117" y="68"/>
                  </a:lnTo>
                  <a:lnTo>
                    <a:pt x="147" y="3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1"/>
            <p:cNvSpPr>
              <a:spLocks/>
            </p:cNvSpPr>
            <p:nvPr/>
          </p:nvSpPr>
          <p:spPr bwMode="auto">
            <a:xfrm>
              <a:off x="2373" y="1762"/>
              <a:ext cx="351" cy="28"/>
            </a:xfrm>
            <a:custGeom>
              <a:avLst/>
              <a:gdLst>
                <a:gd name="T0" fmla="*/ 0 w 525"/>
                <a:gd name="T1" fmla="*/ 37 h 37"/>
                <a:gd name="T2" fmla="*/ 3 w 525"/>
                <a:gd name="T3" fmla="*/ 37 h 37"/>
                <a:gd name="T4" fmla="*/ 12 w 525"/>
                <a:gd name="T5" fmla="*/ 36 h 37"/>
                <a:gd name="T6" fmla="*/ 28 w 525"/>
                <a:gd name="T7" fmla="*/ 33 h 37"/>
                <a:gd name="T8" fmla="*/ 49 w 525"/>
                <a:gd name="T9" fmla="*/ 32 h 37"/>
                <a:gd name="T10" fmla="*/ 74 w 525"/>
                <a:gd name="T11" fmla="*/ 30 h 37"/>
                <a:gd name="T12" fmla="*/ 104 w 525"/>
                <a:gd name="T13" fmla="*/ 26 h 37"/>
                <a:gd name="T14" fmla="*/ 138 w 525"/>
                <a:gd name="T15" fmla="*/ 24 h 37"/>
                <a:gd name="T16" fmla="*/ 175 w 525"/>
                <a:gd name="T17" fmla="*/ 22 h 37"/>
                <a:gd name="T18" fmla="*/ 215 w 525"/>
                <a:gd name="T19" fmla="*/ 19 h 37"/>
                <a:gd name="T20" fmla="*/ 256 w 525"/>
                <a:gd name="T21" fmla="*/ 17 h 37"/>
                <a:gd name="T22" fmla="*/ 300 w 525"/>
                <a:gd name="T23" fmla="*/ 16 h 37"/>
                <a:gd name="T24" fmla="*/ 345 w 525"/>
                <a:gd name="T25" fmla="*/ 15 h 37"/>
                <a:gd name="T26" fmla="*/ 390 w 525"/>
                <a:gd name="T27" fmla="*/ 14 h 37"/>
                <a:gd name="T28" fmla="*/ 435 w 525"/>
                <a:gd name="T29" fmla="*/ 14 h 37"/>
                <a:gd name="T30" fmla="*/ 481 w 525"/>
                <a:gd name="T31" fmla="*/ 15 h 37"/>
                <a:gd name="T32" fmla="*/ 525 w 525"/>
                <a:gd name="T33" fmla="*/ 17 h 37"/>
                <a:gd name="T34" fmla="*/ 521 w 525"/>
                <a:gd name="T35" fmla="*/ 17 h 37"/>
                <a:gd name="T36" fmla="*/ 512 w 525"/>
                <a:gd name="T37" fmla="*/ 15 h 37"/>
                <a:gd name="T38" fmla="*/ 496 w 525"/>
                <a:gd name="T39" fmla="*/ 13 h 37"/>
                <a:gd name="T40" fmla="*/ 475 w 525"/>
                <a:gd name="T41" fmla="*/ 10 h 37"/>
                <a:gd name="T42" fmla="*/ 450 w 525"/>
                <a:gd name="T43" fmla="*/ 8 h 37"/>
                <a:gd name="T44" fmla="*/ 419 w 525"/>
                <a:gd name="T45" fmla="*/ 6 h 37"/>
                <a:gd name="T46" fmla="*/ 385 w 525"/>
                <a:gd name="T47" fmla="*/ 3 h 37"/>
                <a:gd name="T48" fmla="*/ 349 w 525"/>
                <a:gd name="T49" fmla="*/ 1 h 37"/>
                <a:gd name="T50" fmla="*/ 309 w 525"/>
                <a:gd name="T51" fmla="*/ 0 h 37"/>
                <a:gd name="T52" fmla="*/ 267 w 525"/>
                <a:gd name="T53" fmla="*/ 0 h 37"/>
                <a:gd name="T54" fmla="*/ 223 w 525"/>
                <a:gd name="T55" fmla="*/ 1 h 37"/>
                <a:gd name="T56" fmla="*/ 179 w 525"/>
                <a:gd name="T57" fmla="*/ 4 h 37"/>
                <a:gd name="T58" fmla="*/ 133 w 525"/>
                <a:gd name="T59" fmla="*/ 9 h 37"/>
                <a:gd name="T60" fmla="*/ 88 w 525"/>
                <a:gd name="T61" fmla="*/ 16 h 37"/>
                <a:gd name="T62" fmla="*/ 43 w 525"/>
                <a:gd name="T63" fmla="*/ 25 h 37"/>
                <a:gd name="T64" fmla="*/ 0 w 525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5" h="37">
                  <a:moveTo>
                    <a:pt x="0" y="37"/>
                  </a:moveTo>
                  <a:lnTo>
                    <a:pt x="3" y="37"/>
                  </a:lnTo>
                  <a:lnTo>
                    <a:pt x="12" y="36"/>
                  </a:lnTo>
                  <a:lnTo>
                    <a:pt x="28" y="33"/>
                  </a:lnTo>
                  <a:lnTo>
                    <a:pt x="49" y="32"/>
                  </a:lnTo>
                  <a:lnTo>
                    <a:pt x="74" y="30"/>
                  </a:lnTo>
                  <a:lnTo>
                    <a:pt x="104" y="26"/>
                  </a:lnTo>
                  <a:lnTo>
                    <a:pt x="138" y="24"/>
                  </a:lnTo>
                  <a:lnTo>
                    <a:pt x="175" y="22"/>
                  </a:lnTo>
                  <a:lnTo>
                    <a:pt x="215" y="19"/>
                  </a:lnTo>
                  <a:lnTo>
                    <a:pt x="256" y="17"/>
                  </a:lnTo>
                  <a:lnTo>
                    <a:pt x="300" y="16"/>
                  </a:lnTo>
                  <a:lnTo>
                    <a:pt x="345" y="15"/>
                  </a:lnTo>
                  <a:lnTo>
                    <a:pt x="390" y="14"/>
                  </a:lnTo>
                  <a:lnTo>
                    <a:pt x="435" y="14"/>
                  </a:lnTo>
                  <a:lnTo>
                    <a:pt x="481" y="15"/>
                  </a:lnTo>
                  <a:lnTo>
                    <a:pt x="525" y="17"/>
                  </a:lnTo>
                  <a:lnTo>
                    <a:pt x="521" y="17"/>
                  </a:lnTo>
                  <a:lnTo>
                    <a:pt x="512" y="15"/>
                  </a:lnTo>
                  <a:lnTo>
                    <a:pt x="496" y="13"/>
                  </a:lnTo>
                  <a:lnTo>
                    <a:pt x="475" y="10"/>
                  </a:lnTo>
                  <a:lnTo>
                    <a:pt x="450" y="8"/>
                  </a:lnTo>
                  <a:lnTo>
                    <a:pt x="419" y="6"/>
                  </a:lnTo>
                  <a:lnTo>
                    <a:pt x="385" y="3"/>
                  </a:lnTo>
                  <a:lnTo>
                    <a:pt x="349" y="1"/>
                  </a:lnTo>
                  <a:lnTo>
                    <a:pt x="309" y="0"/>
                  </a:lnTo>
                  <a:lnTo>
                    <a:pt x="267" y="0"/>
                  </a:lnTo>
                  <a:lnTo>
                    <a:pt x="223" y="1"/>
                  </a:lnTo>
                  <a:lnTo>
                    <a:pt x="179" y="4"/>
                  </a:lnTo>
                  <a:lnTo>
                    <a:pt x="133" y="9"/>
                  </a:lnTo>
                  <a:lnTo>
                    <a:pt x="88" y="16"/>
                  </a:lnTo>
                  <a:lnTo>
                    <a:pt x="43" y="2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2"/>
            <p:cNvSpPr>
              <a:spLocks/>
            </p:cNvSpPr>
            <p:nvPr/>
          </p:nvSpPr>
          <p:spPr bwMode="auto">
            <a:xfrm>
              <a:off x="2657" y="1559"/>
              <a:ext cx="171" cy="82"/>
            </a:xfrm>
            <a:custGeom>
              <a:avLst/>
              <a:gdLst>
                <a:gd name="T0" fmla="*/ 145 w 255"/>
                <a:gd name="T1" fmla="*/ 112 h 112"/>
                <a:gd name="T2" fmla="*/ 170 w 255"/>
                <a:gd name="T3" fmla="*/ 112 h 112"/>
                <a:gd name="T4" fmla="*/ 192 w 255"/>
                <a:gd name="T5" fmla="*/ 110 h 112"/>
                <a:gd name="T6" fmla="*/ 213 w 255"/>
                <a:gd name="T7" fmla="*/ 105 h 112"/>
                <a:gd name="T8" fmla="*/ 229 w 255"/>
                <a:gd name="T9" fmla="*/ 99 h 112"/>
                <a:gd name="T10" fmla="*/ 242 w 255"/>
                <a:gd name="T11" fmla="*/ 91 h 112"/>
                <a:gd name="T12" fmla="*/ 251 w 255"/>
                <a:gd name="T13" fmla="*/ 83 h 112"/>
                <a:gd name="T14" fmla="*/ 255 w 255"/>
                <a:gd name="T15" fmla="*/ 73 h 112"/>
                <a:gd name="T16" fmla="*/ 254 w 255"/>
                <a:gd name="T17" fmla="*/ 61 h 112"/>
                <a:gd name="T18" fmla="*/ 249 w 255"/>
                <a:gd name="T19" fmla="*/ 50 h 112"/>
                <a:gd name="T20" fmla="*/ 237 w 255"/>
                <a:gd name="T21" fmla="*/ 39 h 112"/>
                <a:gd name="T22" fmla="*/ 223 w 255"/>
                <a:gd name="T23" fmla="*/ 29 h 112"/>
                <a:gd name="T24" fmla="*/ 205 w 255"/>
                <a:gd name="T25" fmla="*/ 20 h 112"/>
                <a:gd name="T26" fmla="*/ 184 w 255"/>
                <a:gd name="T27" fmla="*/ 13 h 112"/>
                <a:gd name="T28" fmla="*/ 161 w 255"/>
                <a:gd name="T29" fmla="*/ 7 h 112"/>
                <a:gd name="T30" fmla="*/ 137 w 255"/>
                <a:gd name="T31" fmla="*/ 3 h 112"/>
                <a:gd name="T32" fmla="*/ 110 w 255"/>
                <a:gd name="T33" fmla="*/ 0 h 112"/>
                <a:gd name="T34" fmla="*/ 85 w 255"/>
                <a:gd name="T35" fmla="*/ 0 h 112"/>
                <a:gd name="T36" fmla="*/ 63 w 255"/>
                <a:gd name="T37" fmla="*/ 3 h 112"/>
                <a:gd name="T38" fmla="*/ 42 w 255"/>
                <a:gd name="T39" fmla="*/ 7 h 112"/>
                <a:gd name="T40" fmla="*/ 26 w 255"/>
                <a:gd name="T41" fmla="*/ 13 h 112"/>
                <a:gd name="T42" fmla="*/ 14 w 255"/>
                <a:gd name="T43" fmla="*/ 21 h 112"/>
                <a:gd name="T44" fmla="*/ 4 w 255"/>
                <a:gd name="T45" fmla="*/ 29 h 112"/>
                <a:gd name="T46" fmla="*/ 0 w 255"/>
                <a:gd name="T47" fmla="*/ 39 h 112"/>
                <a:gd name="T48" fmla="*/ 1 w 255"/>
                <a:gd name="T49" fmla="*/ 51 h 112"/>
                <a:gd name="T50" fmla="*/ 7 w 255"/>
                <a:gd name="T51" fmla="*/ 63 h 112"/>
                <a:gd name="T52" fmla="*/ 17 w 255"/>
                <a:gd name="T53" fmla="*/ 73 h 112"/>
                <a:gd name="T54" fmla="*/ 32 w 255"/>
                <a:gd name="T55" fmla="*/ 83 h 112"/>
                <a:gd name="T56" fmla="*/ 50 w 255"/>
                <a:gd name="T57" fmla="*/ 91 h 112"/>
                <a:gd name="T58" fmla="*/ 71 w 255"/>
                <a:gd name="T59" fmla="*/ 99 h 112"/>
                <a:gd name="T60" fmla="*/ 94 w 255"/>
                <a:gd name="T61" fmla="*/ 105 h 112"/>
                <a:gd name="T62" fmla="*/ 118 w 255"/>
                <a:gd name="T63" fmla="*/ 110 h 112"/>
                <a:gd name="T64" fmla="*/ 145 w 255"/>
                <a:gd name="T6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112">
                  <a:moveTo>
                    <a:pt x="145" y="112"/>
                  </a:moveTo>
                  <a:lnTo>
                    <a:pt x="170" y="112"/>
                  </a:lnTo>
                  <a:lnTo>
                    <a:pt x="192" y="110"/>
                  </a:lnTo>
                  <a:lnTo>
                    <a:pt x="213" y="105"/>
                  </a:lnTo>
                  <a:lnTo>
                    <a:pt x="229" y="99"/>
                  </a:lnTo>
                  <a:lnTo>
                    <a:pt x="242" y="91"/>
                  </a:lnTo>
                  <a:lnTo>
                    <a:pt x="251" y="83"/>
                  </a:lnTo>
                  <a:lnTo>
                    <a:pt x="255" y="73"/>
                  </a:lnTo>
                  <a:lnTo>
                    <a:pt x="254" y="61"/>
                  </a:lnTo>
                  <a:lnTo>
                    <a:pt x="249" y="50"/>
                  </a:lnTo>
                  <a:lnTo>
                    <a:pt x="237" y="39"/>
                  </a:lnTo>
                  <a:lnTo>
                    <a:pt x="223" y="29"/>
                  </a:lnTo>
                  <a:lnTo>
                    <a:pt x="205" y="20"/>
                  </a:lnTo>
                  <a:lnTo>
                    <a:pt x="184" y="13"/>
                  </a:lnTo>
                  <a:lnTo>
                    <a:pt x="161" y="7"/>
                  </a:lnTo>
                  <a:lnTo>
                    <a:pt x="137" y="3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63" y="3"/>
                  </a:lnTo>
                  <a:lnTo>
                    <a:pt x="42" y="7"/>
                  </a:lnTo>
                  <a:lnTo>
                    <a:pt x="26" y="13"/>
                  </a:lnTo>
                  <a:lnTo>
                    <a:pt x="14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1" y="51"/>
                  </a:lnTo>
                  <a:lnTo>
                    <a:pt x="7" y="63"/>
                  </a:lnTo>
                  <a:lnTo>
                    <a:pt x="17" y="73"/>
                  </a:lnTo>
                  <a:lnTo>
                    <a:pt x="32" y="83"/>
                  </a:lnTo>
                  <a:lnTo>
                    <a:pt x="50" y="91"/>
                  </a:lnTo>
                  <a:lnTo>
                    <a:pt x="71" y="99"/>
                  </a:lnTo>
                  <a:lnTo>
                    <a:pt x="94" y="105"/>
                  </a:lnTo>
                  <a:lnTo>
                    <a:pt x="118" y="110"/>
                  </a:lnTo>
                  <a:lnTo>
                    <a:pt x="14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3"/>
            <p:cNvSpPr>
              <a:spLocks/>
            </p:cNvSpPr>
            <p:nvPr/>
          </p:nvSpPr>
          <p:spPr bwMode="auto">
            <a:xfrm>
              <a:off x="2692" y="1578"/>
              <a:ext cx="84" cy="41"/>
            </a:xfrm>
            <a:custGeom>
              <a:avLst/>
              <a:gdLst>
                <a:gd name="T0" fmla="*/ 72 w 127"/>
                <a:gd name="T1" fmla="*/ 55 h 55"/>
                <a:gd name="T2" fmla="*/ 85 w 127"/>
                <a:gd name="T3" fmla="*/ 55 h 55"/>
                <a:gd name="T4" fmla="*/ 96 w 127"/>
                <a:gd name="T5" fmla="*/ 54 h 55"/>
                <a:gd name="T6" fmla="*/ 105 w 127"/>
                <a:gd name="T7" fmla="*/ 52 h 55"/>
                <a:gd name="T8" fmla="*/ 114 w 127"/>
                <a:gd name="T9" fmla="*/ 48 h 55"/>
                <a:gd name="T10" fmla="*/ 120 w 127"/>
                <a:gd name="T11" fmla="*/ 45 h 55"/>
                <a:gd name="T12" fmla="*/ 125 w 127"/>
                <a:gd name="T13" fmla="*/ 40 h 55"/>
                <a:gd name="T14" fmla="*/ 127 w 127"/>
                <a:gd name="T15" fmla="*/ 36 h 55"/>
                <a:gd name="T16" fmla="*/ 127 w 127"/>
                <a:gd name="T17" fmla="*/ 30 h 55"/>
                <a:gd name="T18" fmla="*/ 124 w 127"/>
                <a:gd name="T19" fmla="*/ 24 h 55"/>
                <a:gd name="T20" fmla="*/ 119 w 127"/>
                <a:gd name="T21" fmla="*/ 19 h 55"/>
                <a:gd name="T22" fmla="*/ 111 w 127"/>
                <a:gd name="T23" fmla="*/ 14 h 55"/>
                <a:gd name="T24" fmla="*/ 103 w 127"/>
                <a:gd name="T25" fmla="*/ 9 h 55"/>
                <a:gd name="T26" fmla="*/ 93 w 127"/>
                <a:gd name="T27" fmla="*/ 6 h 55"/>
                <a:gd name="T28" fmla="*/ 80 w 127"/>
                <a:gd name="T29" fmla="*/ 3 h 55"/>
                <a:gd name="T30" fmla="*/ 67 w 127"/>
                <a:gd name="T31" fmla="*/ 1 h 55"/>
                <a:gd name="T32" fmla="*/ 55 w 127"/>
                <a:gd name="T33" fmla="*/ 0 h 55"/>
                <a:gd name="T34" fmla="*/ 42 w 127"/>
                <a:gd name="T35" fmla="*/ 0 h 55"/>
                <a:gd name="T36" fmla="*/ 30 w 127"/>
                <a:gd name="T37" fmla="*/ 1 h 55"/>
                <a:gd name="T38" fmla="*/ 21 w 127"/>
                <a:gd name="T39" fmla="*/ 2 h 55"/>
                <a:gd name="T40" fmla="*/ 13 w 127"/>
                <a:gd name="T41" fmla="*/ 6 h 55"/>
                <a:gd name="T42" fmla="*/ 6 w 127"/>
                <a:gd name="T43" fmla="*/ 9 h 55"/>
                <a:gd name="T44" fmla="*/ 2 w 127"/>
                <a:gd name="T45" fmla="*/ 14 h 55"/>
                <a:gd name="T46" fmla="*/ 0 w 127"/>
                <a:gd name="T47" fmla="*/ 18 h 55"/>
                <a:gd name="T48" fmla="*/ 0 w 127"/>
                <a:gd name="T49" fmla="*/ 24 h 55"/>
                <a:gd name="T50" fmla="*/ 4 w 127"/>
                <a:gd name="T51" fmla="*/ 30 h 55"/>
                <a:gd name="T52" fmla="*/ 8 w 127"/>
                <a:gd name="T53" fmla="*/ 36 h 55"/>
                <a:gd name="T54" fmla="*/ 15 w 127"/>
                <a:gd name="T55" fmla="*/ 40 h 55"/>
                <a:gd name="T56" fmla="*/ 25 w 127"/>
                <a:gd name="T57" fmla="*/ 45 h 55"/>
                <a:gd name="T58" fmla="*/ 35 w 127"/>
                <a:gd name="T59" fmla="*/ 49 h 55"/>
                <a:gd name="T60" fmla="*/ 46 w 127"/>
                <a:gd name="T61" fmla="*/ 52 h 55"/>
                <a:gd name="T62" fmla="*/ 59 w 127"/>
                <a:gd name="T63" fmla="*/ 54 h 55"/>
                <a:gd name="T64" fmla="*/ 72 w 127"/>
                <a:gd name="T6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55">
                  <a:moveTo>
                    <a:pt x="72" y="55"/>
                  </a:moveTo>
                  <a:lnTo>
                    <a:pt x="85" y="55"/>
                  </a:lnTo>
                  <a:lnTo>
                    <a:pt x="96" y="54"/>
                  </a:lnTo>
                  <a:lnTo>
                    <a:pt x="105" y="52"/>
                  </a:lnTo>
                  <a:lnTo>
                    <a:pt x="114" y="48"/>
                  </a:lnTo>
                  <a:lnTo>
                    <a:pt x="120" y="45"/>
                  </a:lnTo>
                  <a:lnTo>
                    <a:pt x="125" y="40"/>
                  </a:lnTo>
                  <a:lnTo>
                    <a:pt x="127" y="36"/>
                  </a:lnTo>
                  <a:lnTo>
                    <a:pt x="127" y="30"/>
                  </a:lnTo>
                  <a:lnTo>
                    <a:pt x="124" y="24"/>
                  </a:lnTo>
                  <a:lnTo>
                    <a:pt x="119" y="19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3" y="6"/>
                  </a:lnTo>
                  <a:lnTo>
                    <a:pt x="80" y="3"/>
                  </a:lnTo>
                  <a:lnTo>
                    <a:pt x="67" y="1"/>
                  </a:lnTo>
                  <a:lnTo>
                    <a:pt x="55" y="0"/>
                  </a:lnTo>
                  <a:lnTo>
                    <a:pt x="42" y="0"/>
                  </a:lnTo>
                  <a:lnTo>
                    <a:pt x="30" y="1"/>
                  </a:lnTo>
                  <a:lnTo>
                    <a:pt x="21" y="2"/>
                  </a:lnTo>
                  <a:lnTo>
                    <a:pt x="13" y="6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8" y="36"/>
                  </a:lnTo>
                  <a:lnTo>
                    <a:pt x="15" y="40"/>
                  </a:lnTo>
                  <a:lnTo>
                    <a:pt x="25" y="45"/>
                  </a:lnTo>
                  <a:lnTo>
                    <a:pt x="35" y="49"/>
                  </a:lnTo>
                  <a:lnTo>
                    <a:pt x="46" y="52"/>
                  </a:lnTo>
                  <a:lnTo>
                    <a:pt x="59" y="54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2691" y="1578"/>
              <a:ext cx="41" cy="21"/>
            </a:xfrm>
            <a:custGeom>
              <a:avLst/>
              <a:gdLst>
                <a:gd name="T0" fmla="*/ 2 w 63"/>
                <a:gd name="T1" fmla="*/ 27 h 27"/>
                <a:gd name="T2" fmla="*/ 1 w 63"/>
                <a:gd name="T3" fmla="*/ 26 h 27"/>
                <a:gd name="T4" fmla="*/ 0 w 63"/>
                <a:gd name="T5" fmla="*/ 23 h 27"/>
                <a:gd name="T6" fmla="*/ 0 w 63"/>
                <a:gd name="T7" fmla="*/ 18 h 27"/>
                <a:gd name="T8" fmla="*/ 2 w 63"/>
                <a:gd name="T9" fmla="*/ 12 h 27"/>
                <a:gd name="T10" fmla="*/ 8 w 63"/>
                <a:gd name="T11" fmla="*/ 7 h 27"/>
                <a:gd name="T12" fmla="*/ 20 w 63"/>
                <a:gd name="T13" fmla="*/ 2 h 27"/>
                <a:gd name="T14" fmla="*/ 38 w 63"/>
                <a:gd name="T15" fmla="*/ 0 h 27"/>
                <a:gd name="T16" fmla="*/ 63 w 63"/>
                <a:gd name="T17" fmla="*/ 0 h 27"/>
                <a:gd name="T18" fmla="*/ 2 w 63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7">
                  <a:moveTo>
                    <a:pt x="2" y="27"/>
                  </a:moveTo>
                  <a:lnTo>
                    <a:pt x="1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7"/>
                  </a:lnTo>
                  <a:lnTo>
                    <a:pt x="20" y="2"/>
                  </a:lnTo>
                  <a:lnTo>
                    <a:pt x="38" y="0"/>
                  </a:lnTo>
                  <a:lnTo>
                    <a:pt x="63" y="0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2405" y="1410"/>
              <a:ext cx="200" cy="212"/>
            </a:xfrm>
            <a:custGeom>
              <a:avLst/>
              <a:gdLst>
                <a:gd name="T0" fmla="*/ 0 w 299"/>
                <a:gd name="T1" fmla="*/ 294 h 294"/>
                <a:gd name="T2" fmla="*/ 1 w 299"/>
                <a:gd name="T3" fmla="*/ 292 h 294"/>
                <a:gd name="T4" fmla="*/ 4 w 299"/>
                <a:gd name="T5" fmla="*/ 285 h 294"/>
                <a:gd name="T6" fmla="*/ 11 w 299"/>
                <a:gd name="T7" fmla="*/ 273 h 294"/>
                <a:gd name="T8" fmla="*/ 21 w 299"/>
                <a:gd name="T9" fmla="*/ 259 h 294"/>
                <a:gd name="T10" fmla="*/ 31 w 299"/>
                <a:gd name="T11" fmla="*/ 241 h 294"/>
                <a:gd name="T12" fmla="*/ 45 w 299"/>
                <a:gd name="T13" fmla="*/ 221 h 294"/>
                <a:gd name="T14" fmla="*/ 61 w 299"/>
                <a:gd name="T15" fmla="*/ 199 h 294"/>
                <a:gd name="T16" fmla="*/ 79 w 299"/>
                <a:gd name="T17" fmla="*/ 176 h 294"/>
                <a:gd name="T18" fmla="*/ 100 w 299"/>
                <a:gd name="T19" fmla="*/ 152 h 294"/>
                <a:gd name="T20" fmla="*/ 122 w 299"/>
                <a:gd name="T21" fmla="*/ 127 h 294"/>
                <a:gd name="T22" fmla="*/ 146 w 299"/>
                <a:gd name="T23" fmla="*/ 103 h 294"/>
                <a:gd name="T24" fmla="*/ 174 w 299"/>
                <a:gd name="T25" fmla="*/ 78 h 294"/>
                <a:gd name="T26" fmla="*/ 201 w 299"/>
                <a:gd name="T27" fmla="*/ 55 h 294"/>
                <a:gd name="T28" fmla="*/ 232 w 299"/>
                <a:gd name="T29" fmla="*/ 35 h 294"/>
                <a:gd name="T30" fmla="*/ 265 w 299"/>
                <a:gd name="T31" fmla="*/ 16 h 294"/>
                <a:gd name="T32" fmla="*/ 299 w 299"/>
                <a:gd name="T33" fmla="*/ 0 h 294"/>
                <a:gd name="T34" fmla="*/ 0 w 299"/>
                <a:gd name="T3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294">
                  <a:moveTo>
                    <a:pt x="0" y="294"/>
                  </a:moveTo>
                  <a:lnTo>
                    <a:pt x="1" y="292"/>
                  </a:lnTo>
                  <a:lnTo>
                    <a:pt x="4" y="285"/>
                  </a:lnTo>
                  <a:lnTo>
                    <a:pt x="11" y="273"/>
                  </a:lnTo>
                  <a:lnTo>
                    <a:pt x="21" y="259"/>
                  </a:lnTo>
                  <a:lnTo>
                    <a:pt x="31" y="241"/>
                  </a:lnTo>
                  <a:lnTo>
                    <a:pt x="45" y="221"/>
                  </a:lnTo>
                  <a:lnTo>
                    <a:pt x="61" y="199"/>
                  </a:lnTo>
                  <a:lnTo>
                    <a:pt x="79" y="176"/>
                  </a:lnTo>
                  <a:lnTo>
                    <a:pt x="100" y="152"/>
                  </a:lnTo>
                  <a:lnTo>
                    <a:pt x="122" y="127"/>
                  </a:lnTo>
                  <a:lnTo>
                    <a:pt x="146" y="103"/>
                  </a:lnTo>
                  <a:lnTo>
                    <a:pt x="174" y="78"/>
                  </a:lnTo>
                  <a:lnTo>
                    <a:pt x="201" y="55"/>
                  </a:lnTo>
                  <a:lnTo>
                    <a:pt x="232" y="35"/>
                  </a:lnTo>
                  <a:lnTo>
                    <a:pt x="265" y="16"/>
                  </a:lnTo>
                  <a:lnTo>
                    <a:pt x="299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2819" y="1058"/>
              <a:ext cx="119" cy="74"/>
            </a:xfrm>
            <a:custGeom>
              <a:avLst/>
              <a:gdLst>
                <a:gd name="T0" fmla="*/ 174 w 179"/>
                <a:gd name="T1" fmla="*/ 51 h 104"/>
                <a:gd name="T2" fmla="*/ 179 w 179"/>
                <a:gd name="T3" fmla="*/ 104 h 104"/>
                <a:gd name="T4" fmla="*/ 0 w 179"/>
                <a:gd name="T5" fmla="*/ 104 h 104"/>
                <a:gd name="T6" fmla="*/ 19 w 179"/>
                <a:gd name="T7" fmla="*/ 59 h 104"/>
                <a:gd name="T8" fmla="*/ 20 w 179"/>
                <a:gd name="T9" fmla="*/ 55 h 104"/>
                <a:gd name="T10" fmla="*/ 25 w 179"/>
                <a:gd name="T11" fmla="*/ 48 h 104"/>
                <a:gd name="T12" fmla="*/ 33 w 179"/>
                <a:gd name="T13" fmla="*/ 38 h 104"/>
                <a:gd name="T14" fmla="*/ 43 w 179"/>
                <a:gd name="T15" fmla="*/ 25 h 104"/>
                <a:gd name="T16" fmla="*/ 56 w 179"/>
                <a:gd name="T17" fmla="*/ 14 h 104"/>
                <a:gd name="T18" fmla="*/ 71 w 179"/>
                <a:gd name="T19" fmla="*/ 6 h 104"/>
                <a:gd name="T20" fmla="*/ 88 w 179"/>
                <a:gd name="T21" fmla="*/ 0 h 104"/>
                <a:gd name="T22" fmla="*/ 108 w 179"/>
                <a:gd name="T23" fmla="*/ 1 h 104"/>
                <a:gd name="T24" fmla="*/ 110 w 179"/>
                <a:gd name="T25" fmla="*/ 1 h 104"/>
                <a:gd name="T26" fmla="*/ 115 w 179"/>
                <a:gd name="T27" fmla="*/ 1 h 104"/>
                <a:gd name="T28" fmla="*/ 123 w 179"/>
                <a:gd name="T29" fmla="*/ 2 h 104"/>
                <a:gd name="T30" fmla="*/ 132 w 179"/>
                <a:gd name="T31" fmla="*/ 6 h 104"/>
                <a:gd name="T32" fmla="*/ 142 w 179"/>
                <a:gd name="T33" fmla="*/ 12 h 104"/>
                <a:gd name="T34" fmla="*/ 154 w 179"/>
                <a:gd name="T35" fmla="*/ 21 h 104"/>
                <a:gd name="T36" fmla="*/ 164 w 179"/>
                <a:gd name="T37" fmla="*/ 33 h 104"/>
                <a:gd name="T38" fmla="*/ 174 w 179"/>
                <a:gd name="T3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104">
                  <a:moveTo>
                    <a:pt x="174" y="51"/>
                  </a:moveTo>
                  <a:lnTo>
                    <a:pt x="179" y="104"/>
                  </a:lnTo>
                  <a:lnTo>
                    <a:pt x="0" y="104"/>
                  </a:lnTo>
                  <a:lnTo>
                    <a:pt x="19" y="59"/>
                  </a:lnTo>
                  <a:lnTo>
                    <a:pt x="20" y="55"/>
                  </a:lnTo>
                  <a:lnTo>
                    <a:pt x="25" y="48"/>
                  </a:lnTo>
                  <a:lnTo>
                    <a:pt x="33" y="38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71" y="6"/>
                  </a:lnTo>
                  <a:lnTo>
                    <a:pt x="88" y="0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5" y="1"/>
                  </a:lnTo>
                  <a:lnTo>
                    <a:pt x="123" y="2"/>
                  </a:lnTo>
                  <a:lnTo>
                    <a:pt x="132" y="6"/>
                  </a:lnTo>
                  <a:lnTo>
                    <a:pt x="142" y="12"/>
                  </a:lnTo>
                  <a:lnTo>
                    <a:pt x="154" y="21"/>
                  </a:lnTo>
                  <a:lnTo>
                    <a:pt x="164" y="3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3109" y="1065"/>
              <a:ext cx="118" cy="86"/>
            </a:xfrm>
            <a:custGeom>
              <a:avLst/>
              <a:gdLst>
                <a:gd name="T0" fmla="*/ 161 w 175"/>
                <a:gd name="T1" fmla="*/ 75 h 120"/>
                <a:gd name="T2" fmla="*/ 175 w 175"/>
                <a:gd name="T3" fmla="*/ 120 h 120"/>
                <a:gd name="T4" fmla="*/ 0 w 175"/>
                <a:gd name="T5" fmla="*/ 111 h 120"/>
                <a:gd name="T6" fmla="*/ 2 w 175"/>
                <a:gd name="T7" fmla="*/ 77 h 120"/>
                <a:gd name="T8" fmla="*/ 3 w 175"/>
                <a:gd name="T9" fmla="*/ 74 h 120"/>
                <a:gd name="T10" fmla="*/ 6 w 175"/>
                <a:gd name="T11" fmla="*/ 65 h 120"/>
                <a:gd name="T12" fmla="*/ 11 w 175"/>
                <a:gd name="T13" fmla="*/ 52 h 120"/>
                <a:gd name="T14" fmla="*/ 18 w 175"/>
                <a:gd name="T15" fmla="*/ 37 h 120"/>
                <a:gd name="T16" fmla="*/ 29 w 175"/>
                <a:gd name="T17" fmla="*/ 23 h 120"/>
                <a:gd name="T18" fmla="*/ 43 w 175"/>
                <a:gd name="T19" fmla="*/ 11 h 120"/>
                <a:gd name="T20" fmla="*/ 60 w 175"/>
                <a:gd name="T21" fmla="*/ 3 h 120"/>
                <a:gd name="T22" fmla="*/ 81 w 175"/>
                <a:gd name="T23" fmla="*/ 0 h 120"/>
                <a:gd name="T24" fmla="*/ 83 w 175"/>
                <a:gd name="T25" fmla="*/ 0 h 120"/>
                <a:gd name="T26" fmla="*/ 89 w 175"/>
                <a:gd name="T27" fmla="*/ 0 h 120"/>
                <a:gd name="T28" fmla="*/ 98 w 175"/>
                <a:gd name="T29" fmla="*/ 3 h 120"/>
                <a:gd name="T30" fmla="*/ 108 w 175"/>
                <a:gd name="T31" fmla="*/ 7 h 120"/>
                <a:gd name="T32" fmla="*/ 121 w 175"/>
                <a:gd name="T33" fmla="*/ 16 h 120"/>
                <a:gd name="T34" fmla="*/ 135 w 175"/>
                <a:gd name="T35" fmla="*/ 29 h 120"/>
                <a:gd name="T36" fmla="*/ 148 w 175"/>
                <a:gd name="T37" fmla="*/ 49 h 120"/>
                <a:gd name="T38" fmla="*/ 161 w 175"/>
                <a:gd name="T39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120">
                  <a:moveTo>
                    <a:pt x="161" y="75"/>
                  </a:moveTo>
                  <a:lnTo>
                    <a:pt x="175" y="120"/>
                  </a:lnTo>
                  <a:lnTo>
                    <a:pt x="0" y="111"/>
                  </a:lnTo>
                  <a:lnTo>
                    <a:pt x="2" y="77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1" y="52"/>
                  </a:lnTo>
                  <a:lnTo>
                    <a:pt x="18" y="37"/>
                  </a:lnTo>
                  <a:lnTo>
                    <a:pt x="29" y="23"/>
                  </a:lnTo>
                  <a:lnTo>
                    <a:pt x="43" y="11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108" y="7"/>
                  </a:lnTo>
                  <a:lnTo>
                    <a:pt x="121" y="16"/>
                  </a:lnTo>
                  <a:lnTo>
                    <a:pt x="135" y="29"/>
                  </a:lnTo>
                  <a:lnTo>
                    <a:pt x="148" y="49"/>
                  </a:lnTo>
                  <a:lnTo>
                    <a:pt x="161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2982" y="1090"/>
              <a:ext cx="80" cy="51"/>
            </a:xfrm>
            <a:custGeom>
              <a:avLst/>
              <a:gdLst>
                <a:gd name="T0" fmla="*/ 7 w 120"/>
                <a:gd name="T1" fmla="*/ 0 h 69"/>
                <a:gd name="T2" fmla="*/ 0 w 120"/>
                <a:gd name="T3" fmla="*/ 61 h 69"/>
                <a:gd name="T4" fmla="*/ 114 w 120"/>
                <a:gd name="T5" fmla="*/ 69 h 69"/>
                <a:gd name="T6" fmla="*/ 120 w 120"/>
                <a:gd name="T7" fmla="*/ 8 h 69"/>
                <a:gd name="T8" fmla="*/ 7 w 12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69">
                  <a:moveTo>
                    <a:pt x="7" y="0"/>
                  </a:moveTo>
                  <a:lnTo>
                    <a:pt x="0" y="61"/>
                  </a:lnTo>
                  <a:lnTo>
                    <a:pt x="114" y="69"/>
                  </a:lnTo>
                  <a:lnTo>
                    <a:pt x="12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2994" y="1102"/>
              <a:ext cx="30" cy="26"/>
            </a:xfrm>
            <a:custGeom>
              <a:avLst/>
              <a:gdLst>
                <a:gd name="T0" fmla="*/ 4 w 44"/>
                <a:gd name="T1" fmla="*/ 0 h 36"/>
                <a:gd name="T2" fmla="*/ 0 w 44"/>
                <a:gd name="T3" fmla="*/ 36 h 36"/>
                <a:gd name="T4" fmla="*/ 42 w 44"/>
                <a:gd name="T5" fmla="*/ 36 h 36"/>
                <a:gd name="T6" fmla="*/ 44 w 44"/>
                <a:gd name="T7" fmla="*/ 1 h 36"/>
                <a:gd name="T8" fmla="*/ 4 w 4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" y="0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4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2854" y="1077"/>
              <a:ext cx="25" cy="28"/>
            </a:xfrm>
            <a:custGeom>
              <a:avLst/>
              <a:gdLst>
                <a:gd name="T0" fmla="*/ 20 w 39"/>
                <a:gd name="T1" fmla="*/ 39 h 39"/>
                <a:gd name="T2" fmla="*/ 27 w 39"/>
                <a:gd name="T3" fmla="*/ 38 h 39"/>
                <a:gd name="T4" fmla="*/ 34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4 w 39"/>
                <a:gd name="T13" fmla="*/ 5 h 39"/>
                <a:gd name="T14" fmla="*/ 27 w 39"/>
                <a:gd name="T15" fmla="*/ 1 h 39"/>
                <a:gd name="T16" fmla="*/ 20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20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7" y="38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3134" y="1090"/>
              <a:ext cx="26" cy="29"/>
            </a:xfrm>
            <a:custGeom>
              <a:avLst/>
              <a:gdLst>
                <a:gd name="T0" fmla="*/ 19 w 39"/>
                <a:gd name="T1" fmla="*/ 39 h 39"/>
                <a:gd name="T2" fmla="*/ 26 w 39"/>
                <a:gd name="T3" fmla="*/ 38 h 39"/>
                <a:gd name="T4" fmla="*/ 33 w 39"/>
                <a:gd name="T5" fmla="*/ 34 h 39"/>
                <a:gd name="T6" fmla="*/ 38 w 39"/>
                <a:gd name="T7" fmla="*/ 28 h 39"/>
                <a:gd name="T8" fmla="*/ 39 w 39"/>
                <a:gd name="T9" fmla="*/ 20 h 39"/>
                <a:gd name="T10" fmla="*/ 38 w 39"/>
                <a:gd name="T11" fmla="*/ 13 h 39"/>
                <a:gd name="T12" fmla="*/ 33 w 39"/>
                <a:gd name="T13" fmla="*/ 6 h 39"/>
                <a:gd name="T14" fmla="*/ 26 w 39"/>
                <a:gd name="T15" fmla="*/ 1 h 39"/>
                <a:gd name="T16" fmla="*/ 19 w 39"/>
                <a:gd name="T17" fmla="*/ 0 h 39"/>
                <a:gd name="T18" fmla="*/ 11 w 39"/>
                <a:gd name="T19" fmla="*/ 1 h 39"/>
                <a:gd name="T20" fmla="*/ 6 w 39"/>
                <a:gd name="T21" fmla="*/ 6 h 39"/>
                <a:gd name="T22" fmla="*/ 1 w 39"/>
                <a:gd name="T23" fmla="*/ 13 h 39"/>
                <a:gd name="T24" fmla="*/ 0 w 39"/>
                <a:gd name="T25" fmla="*/ 20 h 39"/>
                <a:gd name="T26" fmla="*/ 1 w 39"/>
                <a:gd name="T27" fmla="*/ 28 h 39"/>
                <a:gd name="T28" fmla="*/ 6 w 39"/>
                <a:gd name="T29" fmla="*/ 34 h 39"/>
                <a:gd name="T30" fmla="*/ 11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6" y="38"/>
                  </a:lnTo>
                  <a:lnTo>
                    <a:pt x="33" y="34"/>
                  </a:lnTo>
                  <a:lnTo>
                    <a:pt x="38" y="28"/>
                  </a:lnTo>
                  <a:lnTo>
                    <a:pt x="39" y="20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27584" y="1980778"/>
            <a:ext cx="6814753" cy="4400550"/>
            <a:chOff x="827584" y="1980778"/>
            <a:chExt cx="6814753" cy="4400550"/>
          </a:xfrm>
        </p:grpSpPr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1097459" y="1980778"/>
              <a:ext cx="6515100" cy="44005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52A6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7" name="Freeform 3"/>
            <p:cNvSpPr>
              <a:spLocks/>
            </p:cNvSpPr>
            <p:nvPr/>
          </p:nvSpPr>
          <p:spPr bwMode="auto">
            <a:xfrm>
              <a:off x="1568947" y="2264941"/>
              <a:ext cx="4537075" cy="3041650"/>
            </a:xfrm>
            <a:custGeom>
              <a:avLst/>
              <a:gdLst>
                <a:gd name="T0" fmla="*/ 1354 w 2858"/>
                <a:gd name="T1" fmla="*/ 12 h 1916"/>
                <a:gd name="T2" fmla="*/ 1270 w 2858"/>
                <a:gd name="T3" fmla="*/ 88 h 1916"/>
                <a:gd name="T4" fmla="*/ 1202 w 2858"/>
                <a:gd name="T5" fmla="*/ 190 h 1916"/>
                <a:gd name="T6" fmla="*/ 1142 w 2858"/>
                <a:gd name="T7" fmla="*/ 310 h 1916"/>
                <a:gd name="T8" fmla="*/ 1098 w 2858"/>
                <a:gd name="T9" fmla="*/ 412 h 1916"/>
                <a:gd name="T10" fmla="*/ 1056 w 2858"/>
                <a:gd name="T11" fmla="*/ 510 h 1916"/>
                <a:gd name="T12" fmla="*/ 1018 w 2858"/>
                <a:gd name="T13" fmla="*/ 626 h 1916"/>
                <a:gd name="T14" fmla="*/ 978 w 2858"/>
                <a:gd name="T15" fmla="*/ 738 h 1916"/>
                <a:gd name="T16" fmla="*/ 942 w 2858"/>
                <a:gd name="T17" fmla="*/ 854 h 1916"/>
                <a:gd name="T18" fmla="*/ 921 w 2858"/>
                <a:gd name="T19" fmla="*/ 958 h 1916"/>
                <a:gd name="T20" fmla="*/ 890 w 2858"/>
                <a:gd name="T21" fmla="*/ 1060 h 1916"/>
                <a:gd name="T22" fmla="*/ 850 w 2858"/>
                <a:gd name="T23" fmla="*/ 1174 h 1916"/>
                <a:gd name="T24" fmla="*/ 811 w 2858"/>
                <a:gd name="T25" fmla="*/ 1272 h 1916"/>
                <a:gd name="T26" fmla="*/ 753 w 2858"/>
                <a:gd name="T27" fmla="*/ 1390 h 1916"/>
                <a:gd name="T28" fmla="*/ 688 w 2858"/>
                <a:gd name="T29" fmla="*/ 1506 h 1916"/>
                <a:gd name="T30" fmla="*/ 620 w 2858"/>
                <a:gd name="T31" fmla="*/ 1596 h 1916"/>
                <a:gd name="T32" fmla="*/ 508 w 2858"/>
                <a:gd name="T33" fmla="*/ 1676 h 1916"/>
                <a:gd name="T34" fmla="*/ 399 w 2858"/>
                <a:gd name="T35" fmla="*/ 1732 h 1916"/>
                <a:gd name="T36" fmla="*/ 302 w 2858"/>
                <a:gd name="T37" fmla="*/ 1770 h 1916"/>
                <a:gd name="T38" fmla="*/ 199 w 2858"/>
                <a:gd name="T39" fmla="*/ 1804 h 1916"/>
                <a:gd name="T40" fmla="*/ 75 w 2858"/>
                <a:gd name="T41" fmla="*/ 1844 h 1916"/>
                <a:gd name="T42" fmla="*/ 0 w 2858"/>
                <a:gd name="T43" fmla="*/ 1868 h 1916"/>
                <a:gd name="T44" fmla="*/ 2858 w 2858"/>
                <a:gd name="T45" fmla="*/ 1916 h 1916"/>
                <a:gd name="T46" fmla="*/ 2804 w 2858"/>
                <a:gd name="T47" fmla="*/ 1866 h 1916"/>
                <a:gd name="T48" fmla="*/ 2708 w 2858"/>
                <a:gd name="T49" fmla="*/ 1838 h 1916"/>
                <a:gd name="T50" fmla="*/ 2582 w 2858"/>
                <a:gd name="T51" fmla="*/ 1796 h 1916"/>
                <a:gd name="T52" fmla="*/ 2458 w 2858"/>
                <a:gd name="T53" fmla="*/ 1748 h 1916"/>
                <a:gd name="T54" fmla="*/ 2331 w 2858"/>
                <a:gd name="T55" fmla="*/ 1674 h 1916"/>
                <a:gd name="T56" fmla="*/ 2280 w 2858"/>
                <a:gd name="T57" fmla="*/ 1644 h 1916"/>
                <a:gd name="T58" fmla="*/ 2204 w 2858"/>
                <a:gd name="T59" fmla="*/ 1576 h 1916"/>
                <a:gd name="T60" fmla="*/ 2140 w 2858"/>
                <a:gd name="T61" fmla="*/ 1496 h 1916"/>
                <a:gd name="T62" fmla="*/ 2072 w 2858"/>
                <a:gd name="T63" fmla="*/ 1386 h 1916"/>
                <a:gd name="T64" fmla="*/ 2028 w 2858"/>
                <a:gd name="T65" fmla="*/ 1302 h 1916"/>
                <a:gd name="T66" fmla="*/ 1980 w 2858"/>
                <a:gd name="T67" fmla="*/ 1190 h 1916"/>
                <a:gd name="T68" fmla="*/ 1944 w 2858"/>
                <a:gd name="T69" fmla="*/ 1102 h 1916"/>
                <a:gd name="T70" fmla="*/ 1906 w 2858"/>
                <a:gd name="T71" fmla="*/ 996 h 1916"/>
                <a:gd name="T72" fmla="*/ 1868 w 2858"/>
                <a:gd name="T73" fmla="*/ 864 h 1916"/>
                <a:gd name="T74" fmla="*/ 1838 w 2858"/>
                <a:gd name="T75" fmla="*/ 762 h 1916"/>
                <a:gd name="T76" fmla="*/ 1803 w 2858"/>
                <a:gd name="T77" fmla="*/ 636 h 1916"/>
                <a:gd name="T78" fmla="*/ 1749 w 2858"/>
                <a:gd name="T79" fmla="*/ 504 h 1916"/>
                <a:gd name="T80" fmla="*/ 1708 w 2858"/>
                <a:gd name="T81" fmla="*/ 396 h 1916"/>
                <a:gd name="T82" fmla="*/ 1668 w 2858"/>
                <a:gd name="T83" fmla="*/ 312 h 1916"/>
                <a:gd name="T84" fmla="*/ 1640 w 2858"/>
                <a:gd name="T85" fmla="*/ 246 h 1916"/>
                <a:gd name="T86" fmla="*/ 1620 w 2858"/>
                <a:gd name="T87" fmla="*/ 212 h 1916"/>
                <a:gd name="T88" fmla="*/ 1590 w 2858"/>
                <a:gd name="T89" fmla="*/ 166 h 1916"/>
                <a:gd name="T90" fmla="*/ 1558 w 2858"/>
                <a:gd name="T91" fmla="*/ 118 h 1916"/>
                <a:gd name="T92" fmla="*/ 1498 w 2858"/>
                <a:gd name="T93" fmla="*/ 46 h 1916"/>
                <a:gd name="T94" fmla="*/ 1446 w 2858"/>
                <a:gd name="T95" fmla="*/ 6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58" h="1916">
                  <a:moveTo>
                    <a:pt x="1416" y="0"/>
                  </a:moveTo>
                  <a:lnTo>
                    <a:pt x="1386" y="0"/>
                  </a:lnTo>
                  <a:lnTo>
                    <a:pt x="1354" y="12"/>
                  </a:lnTo>
                  <a:lnTo>
                    <a:pt x="1324" y="34"/>
                  </a:lnTo>
                  <a:lnTo>
                    <a:pt x="1299" y="56"/>
                  </a:lnTo>
                  <a:lnTo>
                    <a:pt x="1270" y="88"/>
                  </a:lnTo>
                  <a:lnTo>
                    <a:pt x="1239" y="124"/>
                  </a:lnTo>
                  <a:lnTo>
                    <a:pt x="1221" y="154"/>
                  </a:lnTo>
                  <a:lnTo>
                    <a:pt x="1202" y="190"/>
                  </a:lnTo>
                  <a:lnTo>
                    <a:pt x="1179" y="226"/>
                  </a:lnTo>
                  <a:lnTo>
                    <a:pt x="1162" y="270"/>
                  </a:lnTo>
                  <a:lnTo>
                    <a:pt x="1142" y="310"/>
                  </a:lnTo>
                  <a:lnTo>
                    <a:pt x="1122" y="352"/>
                  </a:lnTo>
                  <a:lnTo>
                    <a:pt x="1110" y="380"/>
                  </a:lnTo>
                  <a:lnTo>
                    <a:pt x="1098" y="412"/>
                  </a:lnTo>
                  <a:lnTo>
                    <a:pt x="1080" y="446"/>
                  </a:lnTo>
                  <a:lnTo>
                    <a:pt x="1070" y="478"/>
                  </a:lnTo>
                  <a:lnTo>
                    <a:pt x="1056" y="510"/>
                  </a:lnTo>
                  <a:lnTo>
                    <a:pt x="1044" y="548"/>
                  </a:lnTo>
                  <a:lnTo>
                    <a:pt x="1028" y="590"/>
                  </a:lnTo>
                  <a:lnTo>
                    <a:pt x="1018" y="626"/>
                  </a:lnTo>
                  <a:lnTo>
                    <a:pt x="1004" y="660"/>
                  </a:lnTo>
                  <a:lnTo>
                    <a:pt x="994" y="702"/>
                  </a:lnTo>
                  <a:lnTo>
                    <a:pt x="978" y="738"/>
                  </a:lnTo>
                  <a:lnTo>
                    <a:pt x="968" y="772"/>
                  </a:lnTo>
                  <a:lnTo>
                    <a:pt x="956" y="814"/>
                  </a:lnTo>
                  <a:lnTo>
                    <a:pt x="942" y="854"/>
                  </a:lnTo>
                  <a:lnTo>
                    <a:pt x="932" y="890"/>
                  </a:lnTo>
                  <a:lnTo>
                    <a:pt x="922" y="928"/>
                  </a:lnTo>
                  <a:lnTo>
                    <a:pt x="921" y="958"/>
                  </a:lnTo>
                  <a:lnTo>
                    <a:pt x="910" y="992"/>
                  </a:lnTo>
                  <a:lnTo>
                    <a:pt x="903" y="1024"/>
                  </a:lnTo>
                  <a:lnTo>
                    <a:pt x="890" y="1060"/>
                  </a:lnTo>
                  <a:lnTo>
                    <a:pt x="878" y="1096"/>
                  </a:lnTo>
                  <a:lnTo>
                    <a:pt x="864" y="1132"/>
                  </a:lnTo>
                  <a:lnTo>
                    <a:pt x="850" y="1174"/>
                  </a:lnTo>
                  <a:lnTo>
                    <a:pt x="836" y="1208"/>
                  </a:lnTo>
                  <a:lnTo>
                    <a:pt x="823" y="1248"/>
                  </a:lnTo>
                  <a:lnTo>
                    <a:pt x="811" y="1272"/>
                  </a:lnTo>
                  <a:lnTo>
                    <a:pt x="794" y="1304"/>
                  </a:lnTo>
                  <a:lnTo>
                    <a:pt x="776" y="1346"/>
                  </a:lnTo>
                  <a:lnTo>
                    <a:pt x="753" y="1390"/>
                  </a:lnTo>
                  <a:lnTo>
                    <a:pt x="729" y="1426"/>
                  </a:lnTo>
                  <a:lnTo>
                    <a:pt x="711" y="1468"/>
                  </a:lnTo>
                  <a:lnTo>
                    <a:pt x="688" y="1506"/>
                  </a:lnTo>
                  <a:lnTo>
                    <a:pt x="664" y="1534"/>
                  </a:lnTo>
                  <a:lnTo>
                    <a:pt x="639" y="1564"/>
                  </a:lnTo>
                  <a:lnTo>
                    <a:pt x="620" y="1596"/>
                  </a:lnTo>
                  <a:lnTo>
                    <a:pt x="582" y="1626"/>
                  </a:lnTo>
                  <a:lnTo>
                    <a:pt x="548" y="1650"/>
                  </a:lnTo>
                  <a:lnTo>
                    <a:pt x="508" y="1676"/>
                  </a:lnTo>
                  <a:lnTo>
                    <a:pt x="459" y="1700"/>
                  </a:lnTo>
                  <a:lnTo>
                    <a:pt x="427" y="1716"/>
                  </a:lnTo>
                  <a:lnTo>
                    <a:pt x="399" y="1732"/>
                  </a:lnTo>
                  <a:lnTo>
                    <a:pt x="363" y="1744"/>
                  </a:lnTo>
                  <a:lnTo>
                    <a:pt x="330" y="1758"/>
                  </a:lnTo>
                  <a:lnTo>
                    <a:pt x="302" y="1770"/>
                  </a:lnTo>
                  <a:lnTo>
                    <a:pt x="276" y="1782"/>
                  </a:lnTo>
                  <a:lnTo>
                    <a:pt x="246" y="1792"/>
                  </a:lnTo>
                  <a:lnTo>
                    <a:pt x="199" y="1804"/>
                  </a:lnTo>
                  <a:lnTo>
                    <a:pt x="159" y="1816"/>
                  </a:lnTo>
                  <a:lnTo>
                    <a:pt x="120" y="1832"/>
                  </a:lnTo>
                  <a:lnTo>
                    <a:pt x="75" y="1844"/>
                  </a:lnTo>
                  <a:lnTo>
                    <a:pt x="46" y="1852"/>
                  </a:lnTo>
                  <a:lnTo>
                    <a:pt x="20" y="1860"/>
                  </a:lnTo>
                  <a:lnTo>
                    <a:pt x="0" y="1868"/>
                  </a:lnTo>
                  <a:lnTo>
                    <a:pt x="0" y="1894"/>
                  </a:lnTo>
                  <a:lnTo>
                    <a:pt x="2" y="1916"/>
                  </a:lnTo>
                  <a:lnTo>
                    <a:pt x="2858" y="1916"/>
                  </a:lnTo>
                  <a:lnTo>
                    <a:pt x="2858" y="1878"/>
                  </a:lnTo>
                  <a:lnTo>
                    <a:pt x="2838" y="1872"/>
                  </a:lnTo>
                  <a:lnTo>
                    <a:pt x="2804" y="1866"/>
                  </a:lnTo>
                  <a:lnTo>
                    <a:pt x="2768" y="1854"/>
                  </a:lnTo>
                  <a:lnTo>
                    <a:pt x="2740" y="1846"/>
                  </a:lnTo>
                  <a:lnTo>
                    <a:pt x="2708" y="1838"/>
                  </a:lnTo>
                  <a:lnTo>
                    <a:pt x="2668" y="1826"/>
                  </a:lnTo>
                  <a:lnTo>
                    <a:pt x="2626" y="1812"/>
                  </a:lnTo>
                  <a:lnTo>
                    <a:pt x="2582" y="1796"/>
                  </a:lnTo>
                  <a:lnTo>
                    <a:pt x="2534" y="1778"/>
                  </a:lnTo>
                  <a:lnTo>
                    <a:pt x="2496" y="1762"/>
                  </a:lnTo>
                  <a:lnTo>
                    <a:pt x="2458" y="1748"/>
                  </a:lnTo>
                  <a:lnTo>
                    <a:pt x="2424" y="1730"/>
                  </a:lnTo>
                  <a:lnTo>
                    <a:pt x="2379" y="1704"/>
                  </a:lnTo>
                  <a:lnTo>
                    <a:pt x="2331" y="1674"/>
                  </a:lnTo>
                  <a:lnTo>
                    <a:pt x="2314" y="1668"/>
                  </a:lnTo>
                  <a:lnTo>
                    <a:pt x="2298" y="1656"/>
                  </a:lnTo>
                  <a:lnTo>
                    <a:pt x="2280" y="1644"/>
                  </a:lnTo>
                  <a:lnTo>
                    <a:pt x="2258" y="1628"/>
                  </a:lnTo>
                  <a:lnTo>
                    <a:pt x="2228" y="1604"/>
                  </a:lnTo>
                  <a:lnTo>
                    <a:pt x="2204" y="1576"/>
                  </a:lnTo>
                  <a:lnTo>
                    <a:pt x="2182" y="1548"/>
                  </a:lnTo>
                  <a:lnTo>
                    <a:pt x="2158" y="1520"/>
                  </a:lnTo>
                  <a:lnTo>
                    <a:pt x="2140" y="1496"/>
                  </a:lnTo>
                  <a:lnTo>
                    <a:pt x="2116" y="1462"/>
                  </a:lnTo>
                  <a:lnTo>
                    <a:pt x="2090" y="1422"/>
                  </a:lnTo>
                  <a:lnTo>
                    <a:pt x="2072" y="1386"/>
                  </a:lnTo>
                  <a:lnTo>
                    <a:pt x="2054" y="1360"/>
                  </a:lnTo>
                  <a:lnTo>
                    <a:pt x="2040" y="1330"/>
                  </a:lnTo>
                  <a:lnTo>
                    <a:pt x="2028" y="1302"/>
                  </a:lnTo>
                  <a:lnTo>
                    <a:pt x="2012" y="1270"/>
                  </a:lnTo>
                  <a:lnTo>
                    <a:pt x="1998" y="1240"/>
                  </a:lnTo>
                  <a:lnTo>
                    <a:pt x="1980" y="1190"/>
                  </a:lnTo>
                  <a:lnTo>
                    <a:pt x="1964" y="1158"/>
                  </a:lnTo>
                  <a:lnTo>
                    <a:pt x="1956" y="1130"/>
                  </a:lnTo>
                  <a:lnTo>
                    <a:pt x="1944" y="1102"/>
                  </a:lnTo>
                  <a:lnTo>
                    <a:pt x="1930" y="1068"/>
                  </a:lnTo>
                  <a:lnTo>
                    <a:pt x="1920" y="1042"/>
                  </a:lnTo>
                  <a:lnTo>
                    <a:pt x="1906" y="996"/>
                  </a:lnTo>
                  <a:lnTo>
                    <a:pt x="1890" y="946"/>
                  </a:lnTo>
                  <a:lnTo>
                    <a:pt x="1876" y="892"/>
                  </a:lnTo>
                  <a:lnTo>
                    <a:pt x="1868" y="864"/>
                  </a:lnTo>
                  <a:lnTo>
                    <a:pt x="1860" y="828"/>
                  </a:lnTo>
                  <a:lnTo>
                    <a:pt x="1852" y="796"/>
                  </a:lnTo>
                  <a:lnTo>
                    <a:pt x="1838" y="762"/>
                  </a:lnTo>
                  <a:lnTo>
                    <a:pt x="1826" y="722"/>
                  </a:lnTo>
                  <a:lnTo>
                    <a:pt x="1816" y="684"/>
                  </a:lnTo>
                  <a:lnTo>
                    <a:pt x="1803" y="636"/>
                  </a:lnTo>
                  <a:lnTo>
                    <a:pt x="1785" y="594"/>
                  </a:lnTo>
                  <a:lnTo>
                    <a:pt x="1764" y="540"/>
                  </a:lnTo>
                  <a:lnTo>
                    <a:pt x="1749" y="504"/>
                  </a:lnTo>
                  <a:lnTo>
                    <a:pt x="1738" y="468"/>
                  </a:lnTo>
                  <a:lnTo>
                    <a:pt x="1724" y="432"/>
                  </a:lnTo>
                  <a:lnTo>
                    <a:pt x="1708" y="396"/>
                  </a:lnTo>
                  <a:lnTo>
                    <a:pt x="1684" y="342"/>
                  </a:lnTo>
                  <a:lnTo>
                    <a:pt x="1691" y="360"/>
                  </a:lnTo>
                  <a:lnTo>
                    <a:pt x="1668" y="312"/>
                  </a:lnTo>
                  <a:lnTo>
                    <a:pt x="1648" y="274"/>
                  </a:lnTo>
                  <a:lnTo>
                    <a:pt x="1644" y="258"/>
                  </a:lnTo>
                  <a:lnTo>
                    <a:pt x="1640" y="246"/>
                  </a:lnTo>
                  <a:lnTo>
                    <a:pt x="1632" y="232"/>
                  </a:lnTo>
                  <a:lnTo>
                    <a:pt x="1626" y="226"/>
                  </a:lnTo>
                  <a:lnTo>
                    <a:pt x="1620" y="212"/>
                  </a:lnTo>
                  <a:lnTo>
                    <a:pt x="1610" y="200"/>
                  </a:lnTo>
                  <a:lnTo>
                    <a:pt x="1602" y="182"/>
                  </a:lnTo>
                  <a:lnTo>
                    <a:pt x="1590" y="166"/>
                  </a:lnTo>
                  <a:lnTo>
                    <a:pt x="1580" y="152"/>
                  </a:lnTo>
                  <a:lnTo>
                    <a:pt x="1572" y="136"/>
                  </a:lnTo>
                  <a:lnTo>
                    <a:pt x="1558" y="118"/>
                  </a:lnTo>
                  <a:lnTo>
                    <a:pt x="1536" y="90"/>
                  </a:lnTo>
                  <a:lnTo>
                    <a:pt x="1518" y="66"/>
                  </a:lnTo>
                  <a:lnTo>
                    <a:pt x="1498" y="46"/>
                  </a:lnTo>
                  <a:lnTo>
                    <a:pt x="1480" y="30"/>
                  </a:lnTo>
                  <a:lnTo>
                    <a:pt x="1466" y="14"/>
                  </a:lnTo>
                  <a:lnTo>
                    <a:pt x="1446" y="6"/>
                  </a:lnTo>
                  <a:lnTo>
                    <a:pt x="1430" y="0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8" name="Freeform 4"/>
            <p:cNvSpPr>
              <a:spLocks/>
            </p:cNvSpPr>
            <p:nvPr/>
          </p:nvSpPr>
          <p:spPr bwMode="auto">
            <a:xfrm>
              <a:off x="5404347" y="5004966"/>
              <a:ext cx="708025" cy="304800"/>
            </a:xfrm>
            <a:custGeom>
              <a:avLst/>
              <a:gdLst>
                <a:gd name="T0" fmla="*/ 16 w 446"/>
                <a:gd name="T1" fmla="*/ 8 h 192"/>
                <a:gd name="T2" fmla="*/ 0 w 446"/>
                <a:gd name="T3" fmla="*/ 16 h 192"/>
                <a:gd name="T4" fmla="*/ 2 w 446"/>
                <a:gd name="T5" fmla="*/ 42 h 192"/>
                <a:gd name="T6" fmla="*/ 2 w 446"/>
                <a:gd name="T7" fmla="*/ 70 h 192"/>
                <a:gd name="T8" fmla="*/ 3 w 446"/>
                <a:gd name="T9" fmla="*/ 100 h 192"/>
                <a:gd name="T10" fmla="*/ 3 w 446"/>
                <a:gd name="T11" fmla="*/ 124 h 192"/>
                <a:gd name="T12" fmla="*/ 3 w 446"/>
                <a:gd name="T13" fmla="*/ 148 h 192"/>
                <a:gd name="T14" fmla="*/ 3 w 446"/>
                <a:gd name="T15" fmla="*/ 172 h 192"/>
                <a:gd name="T16" fmla="*/ 4 w 446"/>
                <a:gd name="T17" fmla="*/ 188 h 192"/>
                <a:gd name="T18" fmla="*/ 444 w 446"/>
                <a:gd name="T19" fmla="*/ 192 h 192"/>
                <a:gd name="T20" fmla="*/ 446 w 446"/>
                <a:gd name="T21" fmla="*/ 154 h 192"/>
                <a:gd name="T22" fmla="*/ 444 w 446"/>
                <a:gd name="T23" fmla="*/ 152 h 192"/>
                <a:gd name="T24" fmla="*/ 427 w 446"/>
                <a:gd name="T25" fmla="*/ 148 h 192"/>
                <a:gd name="T26" fmla="*/ 400 w 446"/>
                <a:gd name="T27" fmla="*/ 144 h 192"/>
                <a:gd name="T28" fmla="*/ 376 w 446"/>
                <a:gd name="T29" fmla="*/ 136 h 192"/>
                <a:gd name="T30" fmla="*/ 356 w 446"/>
                <a:gd name="T31" fmla="*/ 130 h 192"/>
                <a:gd name="T32" fmla="*/ 332 w 446"/>
                <a:gd name="T33" fmla="*/ 122 h 192"/>
                <a:gd name="T34" fmla="*/ 310 w 446"/>
                <a:gd name="T35" fmla="*/ 116 h 192"/>
                <a:gd name="T36" fmla="*/ 284 w 446"/>
                <a:gd name="T37" fmla="*/ 108 h 192"/>
                <a:gd name="T38" fmla="*/ 258 w 446"/>
                <a:gd name="T39" fmla="*/ 102 h 192"/>
                <a:gd name="T40" fmla="*/ 238 w 446"/>
                <a:gd name="T41" fmla="*/ 94 h 192"/>
                <a:gd name="T42" fmla="*/ 212 w 446"/>
                <a:gd name="T43" fmla="*/ 88 h 192"/>
                <a:gd name="T44" fmla="*/ 186 w 446"/>
                <a:gd name="T45" fmla="*/ 78 h 192"/>
                <a:gd name="T46" fmla="*/ 162 w 446"/>
                <a:gd name="T47" fmla="*/ 70 h 192"/>
                <a:gd name="T48" fmla="*/ 142 w 446"/>
                <a:gd name="T49" fmla="*/ 62 h 192"/>
                <a:gd name="T50" fmla="*/ 118 w 446"/>
                <a:gd name="T51" fmla="*/ 52 h 192"/>
                <a:gd name="T52" fmla="*/ 94 w 446"/>
                <a:gd name="T53" fmla="*/ 42 h 192"/>
                <a:gd name="T54" fmla="*/ 72 w 446"/>
                <a:gd name="T55" fmla="*/ 34 h 192"/>
                <a:gd name="T56" fmla="*/ 52 w 446"/>
                <a:gd name="T57" fmla="*/ 24 h 192"/>
                <a:gd name="T58" fmla="*/ 30 w 446"/>
                <a:gd name="T59" fmla="*/ 14 h 192"/>
                <a:gd name="T60" fmla="*/ 2 w 446"/>
                <a:gd name="T61" fmla="*/ 2 h 192"/>
                <a:gd name="T62" fmla="*/ 2 w 446"/>
                <a:gd name="T6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6" h="192">
                  <a:moveTo>
                    <a:pt x="16" y="8"/>
                  </a:moveTo>
                  <a:lnTo>
                    <a:pt x="0" y="16"/>
                  </a:lnTo>
                  <a:lnTo>
                    <a:pt x="2" y="42"/>
                  </a:lnTo>
                  <a:lnTo>
                    <a:pt x="2" y="70"/>
                  </a:lnTo>
                  <a:lnTo>
                    <a:pt x="3" y="100"/>
                  </a:lnTo>
                  <a:lnTo>
                    <a:pt x="3" y="124"/>
                  </a:lnTo>
                  <a:lnTo>
                    <a:pt x="3" y="148"/>
                  </a:lnTo>
                  <a:lnTo>
                    <a:pt x="3" y="172"/>
                  </a:lnTo>
                  <a:lnTo>
                    <a:pt x="4" y="188"/>
                  </a:lnTo>
                  <a:lnTo>
                    <a:pt x="444" y="192"/>
                  </a:lnTo>
                  <a:lnTo>
                    <a:pt x="446" y="154"/>
                  </a:lnTo>
                  <a:lnTo>
                    <a:pt x="444" y="152"/>
                  </a:lnTo>
                  <a:lnTo>
                    <a:pt x="427" y="148"/>
                  </a:lnTo>
                  <a:lnTo>
                    <a:pt x="400" y="144"/>
                  </a:lnTo>
                  <a:lnTo>
                    <a:pt x="376" y="136"/>
                  </a:lnTo>
                  <a:lnTo>
                    <a:pt x="356" y="130"/>
                  </a:lnTo>
                  <a:lnTo>
                    <a:pt x="332" y="122"/>
                  </a:lnTo>
                  <a:lnTo>
                    <a:pt x="310" y="116"/>
                  </a:lnTo>
                  <a:lnTo>
                    <a:pt x="284" y="108"/>
                  </a:lnTo>
                  <a:lnTo>
                    <a:pt x="258" y="102"/>
                  </a:lnTo>
                  <a:lnTo>
                    <a:pt x="238" y="94"/>
                  </a:lnTo>
                  <a:lnTo>
                    <a:pt x="212" y="88"/>
                  </a:lnTo>
                  <a:lnTo>
                    <a:pt x="186" y="78"/>
                  </a:lnTo>
                  <a:lnTo>
                    <a:pt x="162" y="70"/>
                  </a:lnTo>
                  <a:lnTo>
                    <a:pt x="142" y="62"/>
                  </a:lnTo>
                  <a:lnTo>
                    <a:pt x="118" y="52"/>
                  </a:lnTo>
                  <a:lnTo>
                    <a:pt x="94" y="42"/>
                  </a:lnTo>
                  <a:lnTo>
                    <a:pt x="72" y="34"/>
                  </a:lnTo>
                  <a:lnTo>
                    <a:pt x="52" y="24"/>
                  </a:lnTo>
                  <a:lnTo>
                    <a:pt x="30" y="14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5540872" y="4117553"/>
              <a:ext cx="1200651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l-GR" sz="2400" b="1" i="1" dirty="0" smtClean="0">
                  <a:solidFill>
                    <a:schemeClr val="bg1"/>
                  </a:solidFill>
                </a:rPr>
                <a:t>α</a:t>
              </a:r>
              <a:r>
                <a:rPr lang="pt-BR" sz="2400" b="1" i="1" dirty="0" smtClean="0">
                  <a:solidFill>
                    <a:schemeClr val="bg1"/>
                  </a:solidFill>
                </a:rPr>
                <a:t> </a:t>
              </a:r>
              <a:r>
                <a:rPr lang="pt-BR" sz="2400" b="1" dirty="0" smtClean="0">
                  <a:solidFill>
                    <a:schemeClr val="bg1"/>
                  </a:solidFill>
                </a:rPr>
                <a:t>= 0,05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Line 6"/>
            <p:cNvSpPr>
              <a:spLocks noChangeShapeType="1"/>
            </p:cNvSpPr>
            <p:nvPr/>
          </p:nvSpPr>
          <p:spPr bwMode="auto">
            <a:xfrm>
              <a:off x="5402759" y="3319041"/>
              <a:ext cx="0" cy="21399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5409109" y="3560341"/>
              <a:ext cx="6477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>
              <a:off x="5809159" y="4576341"/>
              <a:ext cx="0" cy="6477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3" name="Rectangle 9"/>
            <p:cNvSpPr>
              <a:spLocks noChangeArrowheads="1"/>
            </p:cNvSpPr>
            <p:nvPr/>
          </p:nvSpPr>
          <p:spPr bwMode="auto">
            <a:xfrm>
              <a:off x="3712072" y="5451053"/>
              <a:ext cx="33823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4912222" y="5432003"/>
              <a:ext cx="884859" cy="8284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i="1" dirty="0">
                  <a:solidFill>
                    <a:schemeClr val="bg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bg1"/>
                  </a:solidFill>
                </a:rPr>
                <a:t>t</a:t>
              </a:r>
              <a:r>
                <a:rPr lang="el-GR" sz="2400" b="1" i="1" baseline="-25000" dirty="0" smtClean="0">
                  <a:solidFill>
                    <a:schemeClr val="bg1"/>
                  </a:solidFill>
                </a:rPr>
                <a:t>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=</a:t>
              </a:r>
            </a:p>
            <a:p>
              <a:pPr algn="l"/>
              <a:r>
                <a:rPr lang="en-US" sz="2400" b="1" dirty="0" smtClean="0">
                  <a:solidFill>
                    <a:schemeClr val="bg1"/>
                  </a:solidFill>
                </a:rPr>
                <a:t>1,669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 flipH="1">
              <a:off x="4253409" y="4169941"/>
              <a:ext cx="11366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6093322" y="3355553"/>
              <a:ext cx="1549015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</a:rPr>
                <a:t>Rejeitar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1749922" y="3965153"/>
              <a:ext cx="2137317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400" b="1" dirty="0" smtClean="0">
                  <a:solidFill>
                    <a:schemeClr val="bg1"/>
                  </a:solidFill>
                </a:rPr>
                <a:t>Não Rejeitar </a:t>
              </a:r>
              <a:r>
                <a:rPr lang="pt-BR" sz="2400" b="1" i="1" dirty="0" smtClean="0">
                  <a:solidFill>
                    <a:schemeClr val="bg1"/>
                  </a:solidFill>
                </a:rPr>
                <a:t>H</a:t>
              </a:r>
              <a:r>
                <a:rPr lang="pt-BR" sz="2400" b="1" baseline="-25000" dirty="0" smtClean="0">
                  <a:solidFill>
                    <a:schemeClr val="bg1"/>
                  </a:solidFill>
                </a:rPr>
                <a:t>0</a:t>
              </a:r>
              <a:endParaRPr lang="pt-BR" sz="2400" b="1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68" name="Group 14"/>
            <p:cNvGrpSpPr>
              <a:grpSpLocks/>
            </p:cNvGrpSpPr>
            <p:nvPr/>
          </p:nvGrpSpPr>
          <p:grpSpPr bwMode="auto">
            <a:xfrm>
              <a:off x="1464172" y="2199853"/>
              <a:ext cx="4722812" cy="2917825"/>
              <a:chOff x="1035" y="1086"/>
              <a:chExt cx="2975" cy="1838"/>
            </a:xfrm>
          </p:grpSpPr>
          <p:sp>
            <p:nvSpPr>
              <p:cNvPr id="69" name="Arc 15"/>
              <p:cNvSpPr>
                <a:spLocks/>
              </p:cNvSpPr>
              <p:nvPr/>
            </p:nvSpPr>
            <p:spPr bwMode="auto">
              <a:xfrm rot="4500000">
                <a:off x="2827" y="2192"/>
                <a:ext cx="762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8744 w 18744"/>
                  <a:gd name="T1" fmla="*/ 10735 h 21600"/>
                  <a:gd name="T2" fmla="*/ 0 w 18744"/>
                  <a:gd name="T3" fmla="*/ 21600 h 21600"/>
                  <a:gd name="T4" fmla="*/ 0 w 1874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44" h="21600" fill="none" extrusionOk="0">
                    <a:moveTo>
                      <a:pt x="18743" y="10734"/>
                    </a:moveTo>
                    <a:cubicBezTo>
                      <a:pt x="14895" y="17454"/>
                      <a:pt x="7743" y="21599"/>
                      <a:pt x="0" y="21600"/>
                    </a:cubicBezTo>
                  </a:path>
                  <a:path w="18744" h="21600" stroke="0" extrusionOk="0">
                    <a:moveTo>
                      <a:pt x="18743" y="10734"/>
                    </a:moveTo>
                    <a:cubicBezTo>
                      <a:pt x="14895" y="17454"/>
                      <a:pt x="7743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Arc 16"/>
              <p:cNvSpPr>
                <a:spLocks/>
              </p:cNvSpPr>
              <p:nvPr/>
            </p:nvSpPr>
            <p:spPr bwMode="auto">
              <a:xfrm rot="6300000">
                <a:off x="1795" y="1453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Arc 17"/>
              <p:cNvSpPr>
                <a:spLocks/>
              </p:cNvSpPr>
              <p:nvPr/>
            </p:nvSpPr>
            <p:spPr bwMode="auto">
              <a:xfrm rot="16980000">
                <a:off x="1417" y="2211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Arc 18"/>
              <p:cNvSpPr>
                <a:spLocks/>
              </p:cNvSpPr>
              <p:nvPr/>
            </p:nvSpPr>
            <p:spPr bwMode="auto">
              <a:xfrm rot="20760000">
                <a:off x="1035" y="2760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Arc 19"/>
              <p:cNvSpPr>
                <a:spLocks/>
              </p:cNvSpPr>
              <p:nvPr/>
            </p:nvSpPr>
            <p:spPr bwMode="auto">
              <a:xfrm rot="15300000">
                <a:off x="2259" y="1452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Arc 20"/>
              <p:cNvSpPr>
                <a:spLocks/>
              </p:cNvSpPr>
              <p:nvPr/>
            </p:nvSpPr>
            <p:spPr bwMode="auto">
              <a:xfrm rot="844471">
                <a:off x="3284" y="2726"/>
                <a:ext cx="726" cy="195"/>
              </a:xfrm>
              <a:custGeom>
                <a:avLst/>
                <a:gdLst>
                  <a:gd name="G0" fmla="+- 20527 0 0"/>
                  <a:gd name="G1" fmla="+- 0 0 0"/>
                  <a:gd name="G2" fmla="+- 21600 0 0"/>
                  <a:gd name="T0" fmla="*/ 22549 w 22549"/>
                  <a:gd name="T1" fmla="*/ 21505 h 21600"/>
                  <a:gd name="T2" fmla="*/ 0 w 22549"/>
                  <a:gd name="T3" fmla="*/ 6724 h 21600"/>
                  <a:gd name="T4" fmla="*/ 20527 w 225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49" h="21600" fill="none" extrusionOk="0">
                    <a:moveTo>
                      <a:pt x="22549" y="21505"/>
                    </a:moveTo>
                    <a:cubicBezTo>
                      <a:pt x="21876" y="21568"/>
                      <a:pt x="21202" y="21599"/>
                      <a:pt x="20527" y="21600"/>
                    </a:cubicBezTo>
                    <a:cubicBezTo>
                      <a:pt x="11188" y="21600"/>
                      <a:pt x="2907" y="15598"/>
                      <a:pt x="0" y="6723"/>
                    </a:cubicBezTo>
                  </a:path>
                  <a:path w="22549" h="21600" stroke="0" extrusionOk="0">
                    <a:moveTo>
                      <a:pt x="22549" y="21505"/>
                    </a:moveTo>
                    <a:cubicBezTo>
                      <a:pt x="21876" y="21568"/>
                      <a:pt x="21202" y="21599"/>
                      <a:pt x="20527" y="21600"/>
                    </a:cubicBezTo>
                    <a:cubicBezTo>
                      <a:pt x="11188" y="21600"/>
                      <a:pt x="2907" y="15598"/>
                      <a:pt x="0" y="6723"/>
                    </a:cubicBezTo>
                    <a:lnTo>
                      <a:pt x="20527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Line 21"/>
            <p:cNvSpPr>
              <a:spLocks noChangeShapeType="1"/>
            </p:cNvSpPr>
            <p:nvPr/>
          </p:nvSpPr>
          <p:spPr bwMode="auto">
            <a:xfrm>
              <a:off x="1337172" y="5311353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6439397" y="5058941"/>
              <a:ext cx="30008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b="1" i="1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3878759" y="5114503"/>
              <a:ext cx="0" cy="3429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8" name="AutoShape 75"/>
            <p:cNvSpPr>
              <a:spLocks noChangeArrowheads="1"/>
            </p:cNvSpPr>
            <p:nvPr/>
          </p:nvSpPr>
          <p:spPr bwMode="auto">
            <a:xfrm rot="5400000">
              <a:off x="783134" y="410802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8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Um Resumo das Formas de </a:t>
            </a:r>
            <a:r>
              <a:rPr lang="pt-BR" sz="2800" dirty="0" smtClean="0"/>
              <a:t>Hipóteses </a:t>
            </a:r>
            <a:r>
              <a:rPr lang="pt-BR" sz="2800" dirty="0"/>
              <a:t>de </a:t>
            </a:r>
            <a:r>
              <a:rPr lang="pt-BR" sz="2800" dirty="0" smtClean="0"/>
              <a:t>Nulidade </a:t>
            </a:r>
            <a:r>
              <a:rPr lang="pt-BR" sz="2800" dirty="0"/>
              <a:t>e </a:t>
            </a:r>
            <a:r>
              <a:rPr lang="pt-BR" sz="2800" dirty="0" smtClean="0"/>
              <a:t>Alternativa </a:t>
            </a:r>
            <a:r>
              <a:rPr lang="pt-BR" sz="2800" dirty="0"/>
              <a:t>sobre </a:t>
            </a:r>
            <a:r>
              <a:rPr lang="pt-BR" sz="2800" dirty="0" smtClean="0"/>
              <a:t>a </a:t>
            </a:r>
            <a:r>
              <a:rPr lang="pt-BR" sz="2800" dirty="0"/>
              <a:t>Proporção da População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49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pt-BR" sz="2800" dirty="0"/>
              <a:t>A parte da igualdade das hipóteses sempre aparece na hipótese </a:t>
            </a:r>
            <a:r>
              <a:rPr lang="pt-BR" sz="2800" dirty="0" smtClean="0"/>
              <a:t>nula</a:t>
            </a:r>
          </a:p>
          <a:p>
            <a:r>
              <a:rPr lang="pt-BR" sz="2800" dirty="0"/>
              <a:t>Em geral, um teste de hipótese sobre o valor de uma </a:t>
            </a:r>
            <a:r>
              <a:rPr lang="pt-BR" sz="2800" dirty="0" smtClean="0"/>
              <a:t>proporção populacional </a:t>
            </a:r>
            <a:r>
              <a:rPr lang="pt-BR" sz="2800" i="1" dirty="0" smtClean="0"/>
              <a:t>p</a:t>
            </a:r>
            <a:r>
              <a:rPr lang="pt-BR" sz="2800" dirty="0" smtClean="0"/>
              <a:t> deve </a:t>
            </a:r>
            <a:r>
              <a:rPr lang="pt-BR" sz="2800" dirty="0"/>
              <a:t>ter uma das seguintes três formas (onde </a:t>
            </a:r>
            <a:r>
              <a:rPr lang="pt-BR" sz="2800" i="1" dirty="0" smtClean="0"/>
              <a:t>p</a:t>
            </a:r>
            <a:r>
              <a:rPr lang="pt-BR" sz="2800" i="1" baseline="-25000" dirty="0" smtClean="0"/>
              <a:t>0</a:t>
            </a:r>
            <a:r>
              <a:rPr lang="pt-BR" sz="2800" i="1" dirty="0" smtClean="0"/>
              <a:t> </a:t>
            </a:r>
            <a:r>
              <a:rPr lang="pt-BR" sz="2800" dirty="0" smtClean="0"/>
              <a:t>é </a:t>
            </a:r>
            <a:r>
              <a:rPr lang="pt-BR" sz="2800" dirty="0"/>
              <a:t>o valor </a:t>
            </a:r>
            <a:r>
              <a:rPr lang="pt-BR" sz="2800" dirty="0" smtClean="0"/>
              <a:t>da hipótese da proporção populacional)</a:t>
            </a:r>
            <a:endParaRPr lang="pt-BR" sz="2800" dirty="0"/>
          </a:p>
          <a:p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903024" y="4431431"/>
                <a:ext cx="1822450" cy="1189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 smtClean="0">
                  <a:solidFill>
                    <a:schemeClr val="tx1"/>
                  </a:solidFill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024" y="4431431"/>
                <a:ext cx="1822450" cy="11890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576" y="5703019"/>
            <a:ext cx="2152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/>
              <a:t>Unicaudal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(cauda inferior)</a:t>
            </a:r>
            <a:endParaRPr lang="pt-B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3275856" y="4437112"/>
                <a:ext cx="1822450" cy="1189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 smtClean="0">
                  <a:solidFill>
                    <a:schemeClr val="tx1"/>
                  </a:solidFill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4437112"/>
                <a:ext cx="1822450" cy="11890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78526" y="5694347"/>
            <a:ext cx="22747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/>
              <a:t>Unicaudal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(cauda superior)</a:t>
            </a:r>
            <a:endParaRPr lang="pt-B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5629870" y="4437112"/>
                <a:ext cx="1822450" cy="1189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 smtClean="0">
                  <a:solidFill>
                    <a:schemeClr val="tx1"/>
                  </a:solidFill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pt-BR" sz="2800" b="1" i="1">
                          <a:effectLst/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9870" y="4437112"/>
                <a:ext cx="1822450" cy="11890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38637" y="5694347"/>
            <a:ext cx="1269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Bicaudal</a:t>
            </a:r>
          </a:p>
        </p:txBody>
      </p:sp>
    </p:spTree>
    <p:extLst>
      <p:ext uri="{BB962C8B-B14F-4D97-AF65-F5344CB8AC3E}">
        <p14:creationId xmlns:p14="http://schemas.microsoft.com/office/powerpoint/2010/main" val="19369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Desenvolvendo as Hipóteses Nula e </a:t>
            </a:r>
            <a:r>
              <a:rPr lang="pt-BR" dirty="0" smtClean="0"/>
              <a:t>Alternativa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Teste de Hipóteses de Pesquisa</a:t>
            </a:r>
          </a:p>
          <a:p>
            <a:pPr lvl="1"/>
            <a:r>
              <a:rPr lang="pt-BR" dirty="0"/>
              <a:t>A hipótese de pesquisa deve ser expressa como a hipótese </a:t>
            </a:r>
            <a:r>
              <a:rPr lang="pt-BR" dirty="0" smtClean="0"/>
              <a:t>alternativa</a:t>
            </a:r>
          </a:p>
          <a:p>
            <a:pPr lvl="1"/>
            <a:r>
              <a:rPr lang="pt-BR" dirty="0"/>
              <a:t>A conclusão de que a hipótese de pesquisa é </a:t>
            </a:r>
            <a:r>
              <a:rPr lang="pt-BR" dirty="0" smtClean="0"/>
              <a:t>verdadeira </a:t>
            </a:r>
            <a:r>
              <a:rPr lang="pt-BR" dirty="0"/>
              <a:t>vem de dados de amostra que contrariam a hipótese nula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/>
              <a:t>Testes sobre a Proporção da População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Testes estatísticos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𝑧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pPr marL="114300" indent="0">
                  <a:buNone/>
                </a:pPr>
                <a:r>
                  <a:rPr lang="pt-BR" dirty="0" smtClean="0"/>
                  <a:t>Onde: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  <a:p>
                <a:pPr marL="114300" indent="0">
                  <a:buNone/>
                </a:pPr>
                <a:r>
                  <a:rPr lang="pt-BR" dirty="0" smtClean="0"/>
                  <a:t>Assumindo </a:t>
                </a:r>
                <a:r>
                  <a:rPr lang="pt-BR" i="1" dirty="0" err="1" smtClean="0"/>
                  <a:t>np</a:t>
                </a:r>
                <a:r>
                  <a:rPr lang="pt-BR" dirty="0" smtClean="0"/>
                  <a:t> ≥ 5 e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(1 – </a:t>
                </a:r>
                <a:r>
                  <a:rPr lang="pt-BR" i="1" dirty="0" smtClean="0"/>
                  <a:t>p</a:t>
                </a:r>
                <a:r>
                  <a:rPr lang="pt-BR" dirty="0" smtClean="0"/>
                  <a:t>) </a:t>
                </a:r>
                <a:r>
                  <a:rPr lang="pt-BR" dirty="0"/>
                  <a:t>≥ 5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3050" b="-2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4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Testes sobre a </a:t>
            </a:r>
            <a:r>
              <a:rPr lang="pt-BR" sz="4400" dirty="0" smtClean="0"/>
              <a:t>Proporção da População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Regra de rejeição: Método do Valor </a:t>
            </a:r>
            <a:r>
              <a:rPr lang="pt-BR" sz="3200" i="1" dirty="0" smtClean="0"/>
              <a:t>p</a:t>
            </a:r>
          </a:p>
          <a:p>
            <a:pPr marL="114300" indent="0" algn="ctr">
              <a:buNone/>
            </a:pPr>
            <a:r>
              <a:rPr lang="pt-BR" sz="3200" b="1" dirty="0" smtClean="0"/>
              <a:t>Rejeitar </a:t>
            </a:r>
            <a:r>
              <a:rPr lang="pt-BR" sz="3200" b="1" i="1" dirty="0" smtClean="0"/>
              <a:t>H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 se valor </a:t>
            </a:r>
            <a:r>
              <a:rPr lang="pt-BR" sz="3200" b="1" i="1" dirty="0" smtClean="0"/>
              <a:t>p</a:t>
            </a:r>
            <a:r>
              <a:rPr lang="pt-BR" sz="3200" b="1" dirty="0" smtClean="0"/>
              <a:t> ≤ </a:t>
            </a:r>
            <a:r>
              <a:rPr lang="el-GR" sz="3200" b="1" i="1" dirty="0" smtClean="0"/>
              <a:t>α</a:t>
            </a:r>
            <a:endParaRPr lang="pt-BR" sz="3200" b="1" i="1" dirty="0"/>
          </a:p>
          <a:p>
            <a:r>
              <a:rPr lang="pt-BR" sz="3200" dirty="0" smtClean="0"/>
              <a:t>Regra de rejeição: Método do Valor Crítico</a:t>
            </a:r>
          </a:p>
          <a:p>
            <a:pPr marL="114300" indent="0">
              <a:buNone/>
            </a:pPr>
            <a:r>
              <a:rPr lang="pt-BR" sz="3200" b="1" i="1" dirty="0" smtClean="0"/>
              <a:t>H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: </a:t>
            </a:r>
            <a:r>
              <a:rPr lang="pt-BR" sz="3200" b="1" i="1" dirty="0" smtClean="0"/>
              <a:t>p</a:t>
            </a:r>
            <a:r>
              <a:rPr lang="pt-BR" sz="3200" b="1" dirty="0" smtClean="0"/>
              <a:t> ≥ </a:t>
            </a:r>
            <a:r>
              <a:rPr lang="pt-BR" sz="3200" b="1" i="1" dirty="0" smtClean="0"/>
              <a:t>p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	Rejeitar </a:t>
            </a:r>
            <a:r>
              <a:rPr lang="pt-BR" sz="3200" b="1" i="1" dirty="0" smtClean="0"/>
              <a:t>H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 </a:t>
            </a:r>
            <a:r>
              <a:rPr lang="pt-BR" sz="3200" b="1" dirty="0"/>
              <a:t>se </a:t>
            </a:r>
            <a:r>
              <a:rPr lang="pt-BR" sz="3200" b="1" i="1" dirty="0" smtClean="0"/>
              <a:t>z</a:t>
            </a:r>
            <a:r>
              <a:rPr lang="pt-BR" sz="3200" b="1" dirty="0" smtClean="0"/>
              <a:t> </a:t>
            </a:r>
            <a:r>
              <a:rPr lang="pt-BR" sz="3200" b="1" dirty="0"/>
              <a:t>≤ </a:t>
            </a:r>
            <a:r>
              <a:rPr lang="pt-BR" sz="3200" b="1" dirty="0" smtClean="0"/>
              <a:t>-</a:t>
            </a:r>
            <a:r>
              <a:rPr lang="pt-BR" sz="3200" b="1" i="1" dirty="0" smtClean="0"/>
              <a:t>z</a:t>
            </a:r>
            <a:r>
              <a:rPr lang="el-GR" sz="3200" b="1" i="1" baseline="-25000" dirty="0" smtClean="0"/>
              <a:t>α</a:t>
            </a:r>
            <a:endParaRPr lang="pt-BR" sz="3200" b="1" i="1" baseline="-25000" dirty="0" smtClean="0"/>
          </a:p>
          <a:p>
            <a:pPr marL="114300" indent="0">
              <a:buNone/>
            </a:pPr>
            <a:r>
              <a:rPr lang="pt-BR" sz="3200" b="1" i="1" dirty="0"/>
              <a:t>H</a:t>
            </a:r>
            <a:r>
              <a:rPr lang="pt-BR" sz="3200" b="1" i="1" baseline="-25000" dirty="0"/>
              <a:t>0</a:t>
            </a:r>
            <a:r>
              <a:rPr lang="pt-BR" sz="3200" b="1" dirty="0"/>
              <a:t>: </a:t>
            </a:r>
            <a:r>
              <a:rPr lang="pt-BR" sz="3200" b="1" i="1" dirty="0" smtClean="0"/>
              <a:t>p</a:t>
            </a:r>
            <a:r>
              <a:rPr lang="pt-BR" sz="3200" b="1" dirty="0" smtClean="0"/>
              <a:t> ≤ </a:t>
            </a:r>
            <a:r>
              <a:rPr lang="pt-BR" sz="3200" b="1" i="1" dirty="0" smtClean="0"/>
              <a:t>p</a:t>
            </a:r>
            <a:r>
              <a:rPr lang="pt-BR" sz="3200" b="1" i="1" baseline="-25000" dirty="0" smtClean="0"/>
              <a:t>0</a:t>
            </a:r>
            <a:r>
              <a:rPr lang="pt-BR" sz="3200" b="1" dirty="0"/>
              <a:t>	Rejeitar </a:t>
            </a:r>
            <a:r>
              <a:rPr lang="pt-BR" sz="3200" b="1" i="1" dirty="0"/>
              <a:t>H</a:t>
            </a:r>
            <a:r>
              <a:rPr lang="pt-BR" sz="3200" b="1" i="1" baseline="-25000" dirty="0"/>
              <a:t>0</a:t>
            </a:r>
            <a:r>
              <a:rPr lang="pt-BR" sz="3200" b="1" dirty="0"/>
              <a:t> se </a:t>
            </a:r>
            <a:r>
              <a:rPr lang="pt-BR" sz="3200" b="1" i="1" dirty="0" smtClean="0"/>
              <a:t>z</a:t>
            </a:r>
            <a:r>
              <a:rPr lang="pt-BR" sz="3200" b="1" dirty="0" smtClean="0"/>
              <a:t> ≥ </a:t>
            </a:r>
            <a:r>
              <a:rPr lang="pt-BR" sz="3200" b="1" i="1" dirty="0" smtClean="0"/>
              <a:t>z</a:t>
            </a:r>
            <a:r>
              <a:rPr lang="el-GR" sz="3200" b="1" i="1" baseline="-25000" dirty="0" smtClean="0"/>
              <a:t>α</a:t>
            </a:r>
            <a:endParaRPr lang="pt-BR" sz="3200" b="1" i="1" baseline="-25000" dirty="0"/>
          </a:p>
          <a:p>
            <a:pPr marL="114300" indent="0">
              <a:buNone/>
            </a:pPr>
            <a:r>
              <a:rPr lang="pt-BR" sz="3200" b="1" i="1" dirty="0"/>
              <a:t>H</a:t>
            </a:r>
            <a:r>
              <a:rPr lang="pt-BR" sz="3200" b="1" i="1" baseline="-25000" dirty="0"/>
              <a:t>0</a:t>
            </a:r>
            <a:r>
              <a:rPr lang="pt-BR" sz="3200" b="1" dirty="0"/>
              <a:t>: </a:t>
            </a:r>
            <a:r>
              <a:rPr lang="pt-BR" sz="3200" b="1" i="1" dirty="0" smtClean="0"/>
              <a:t>p</a:t>
            </a:r>
            <a:r>
              <a:rPr lang="pt-BR" sz="3200" b="1" dirty="0" smtClean="0"/>
              <a:t> = </a:t>
            </a:r>
            <a:r>
              <a:rPr lang="pt-BR" sz="3200" b="1" i="1" dirty="0" smtClean="0"/>
              <a:t>p</a:t>
            </a:r>
            <a:r>
              <a:rPr lang="pt-BR" sz="3200" b="1" i="1" baseline="-25000" dirty="0" smtClean="0"/>
              <a:t>0</a:t>
            </a:r>
            <a:r>
              <a:rPr lang="pt-BR" sz="3200" b="1" dirty="0" smtClean="0"/>
              <a:t>	Rejeitar </a:t>
            </a:r>
            <a:r>
              <a:rPr lang="pt-BR" sz="3200" b="1" i="1" dirty="0"/>
              <a:t>H</a:t>
            </a:r>
            <a:r>
              <a:rPr lang="pt-BR" sz="3200" b="1" i="1" baseline="-25000" dirty="0"/>
              <a:t>0</a:t>
            </a:r>
            <a:r>
              <a:rPr lang="pt-BR" sz="3200" b="1" dirty="0"/>
              <a:t> se </a:t>
            </a:r>
            <a:r>
              <a:rPr lang="pt-BR" sz="3200" b="1" i="1" dirty="0" smtClean="0"/>
              <a:t>z</a:t>
            </a:r>
            <a:r>
              <a:rPr lang="pt-BR" sz="3200" b="1" dirty="0" smtClean="0"/>
              <a:t> </a:t>
            </a:r>
            <a:r>
              <a:rPr lang="pt-BR" sz="3200" b="1" dirty="0"/>
              <a:t>≤ </a:t>
            </a:r>
            <a:r>
              <a:rPr lang="pt-BR" sz="3200" b="1" dirty="0" smtClean="0"/>
              <a:t>-</a:t>
            </a:r>
            <a:r>
              <a:rPr lang="pt-BR" sz="3200" b="1" i="1" dirty="0" smtClean="0"/>
              <a:t>z</a:t>
            </a:r>
            <a:r>
              <a:rPr lang="el-GR" sz="3200" b="1" i="1" baseline="-25000" dirty="0" smtClean="0"/>
              <a:t>α</a:t>
            </a:r>
            <a:r>
              <a:rPr lang="pt-BR" sz="3200" b="1" baseline="-25000" dirty="0" smtClean="0"/>
              <a:t>/2</a:t>
            </a:r>
            <a:r>
              <a:rPr lang="pt-BR" sz="3200" b="1" dirty="0" smtClean="0"/>
              <a:t> ou </a:t>
            </a:r>
            <a:r>
              <a:rPr lang="pt-BR" sz="3200" b="1" i="1" dirty="0" smtClean="0"/>
              <a:t>z</a:t>
            </a:r>
            <a:r>
              <a:rPr lang="pt-BR" sz="3200" b="1" dirty="0" smtClean="0"/>
              <a:t> ≥ </a:t>
            </a:r>
            <a:r>
              <a:rPr lang="pt-BR" sz="3200" b="1" i="1" dirty="0" smtClean="0"/>
              <a:t>z</a:t>
            </a:r>
            <a:r>
              <a:rPr lang="el-GR" sz="3200" b="1" i="1" baseline="-25000" dirty="0" smtClean="0"/>
              <a:t>α</a:t>
            </a:r>
            <a:r>
              <a:rPr lang="pt-BR" sz="3200" b="1" baseline="-25000" dirty="0" smtClean="0"/>
              <a:t>/2</a:t>
            </a:r>
            <a:endParaRPr lang="pt-BR" sz="3200" b="1" i="1" baseline="-25000" dirty="0"/>
          </a:p>
          <a:p>
            <a:pPr marL="114300" indent="0">
              <a:buNone/>
            </a:pPr>
            <a:endParaRPr lang="pt-BR" sz="3200" i="1" baseline="-25000" dirty="0"/>
          </a:p>
          <a:p>
            <a:pPr marL="114300" indent="0">
              <a:buNone/>
            </a:pPr>
            <a:endParaRPr lang="pt-BR" sz="3200" i="1" baseline="-25000" dirty="0"/>
          </a:p>
          <a:p>
            <a:pPr marL="114300" indent="0">
              <a:buNone/>
            </a:pP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5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Bicaudal sobre a Proporção da População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pt-BR" sz="2800" dirty="0"/>
              <a:t>Exemplo: Conselho Nacional de Segurança</a:t>
            </a:r>
          </a:p>
          <a:p>
            <a:r>
              <a:rPr lang="pt-BR" sz="2800" dirty="0"/>
              <a:t>Para </a:t>
            </a:r>
            <a:r>
              <a:rPr lang="pt-BR" sz="2800" dirty="0" smtClean="0"/>
              <a:t>o Natal </a:t>
            </a:r>
            <a:r>
              <a:rPr lang="pt-BR" sz="2800" dirty="0"/>
              <a:t>e na semana do Ano Novo, o Conselho Nacional de </a:t>
            </a:r>
            <a:r>
              <a:rPr lang="pt-BR" sz="2800" dirty="0" smtClean="0"/>
              <a:t>Segurança estima que 500 </a:t>
            </a:r>
            <a:r>
              <a:rPr lang="pt-BR" sz="2800" dirty="0"/>
              <a:t>pessoas seriam </a:t>
            </a:r>
            <a:r>
              <a:rPr lang="pt-BR" sz="2800" dirty="0" smtClean="0"/>
              <a:t>mortas </a:t>
            </a:r>
            <a:r>
              <a:rPr lang="pt-BR" sz="2800" dirty="0"/>
              <a:t>e 25.000 </a:t>
            </a:r>
            <a:r>
              <a:rPr lang="pt-BR" sz="2800" dirty="0" smtClean="0"/>
              <a:t>feridas </a:t>
            </a:r>
            <a:r>
              <a:rPr lang="pt-BR" sz="2800" dirty="0"/>
              <a:t>nas estradas do país. O </a:t>
            </a:r>
            <a:r>
              <a:rPr lang="pt-BR" sz="2800" dirty="0" smtClean="0"/>
              <a:t>CNS alegou </a:t>
            </a:r>
            <a:r>
              <a:rPr lang="pt-BR" sz="2800" dirty="0"/>
              <a:t>que 50% dos acidentes seria causada por dirigir </a:t>
            </a:r>
            <a:r>
              <a:rPr lang="pt-BR" sz="2800" dirty="0" smtClean="0"/>
              <a:t>embriagado</a:t>
            </a:r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52</a:t>
            </a:fld>
            <a:endParaRPr lang="pt-BR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051356" y="4333636"/>
            <a:ext cx="3330575" cy="2273300"/>
            <a:chOff x="3350" y="1745"/>
            <a:chExt cx="2098" cy="143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902" y="1745"/>
              <a:ext cx="922" cy="857"/>
              <a:chOff x="2033" y="1637"/>
              <a:chExt cx="571" cy="571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2033" y="1637"/>
                <a:ext cx="571" cy="571"/>
              </a:xfrm>
              <a:custGeom>
                <a:avLst/>
                <a:gdLst>
                  <a:gd name="T0" fmla="*/ 672 w 1142"/>
                  <a:gd name="T1" fmla="*/ 107 h 1142"/>
                  <a:gd name="T2" fmla="*/ 802 w 1142"/>
                  <a:gd name="T3" fmla="*/ 156 h 1142"/>
                  <a:gd name="T4" fmla="*/ 912 w 1142"/>
                  <a:gd name="T5" fmla="*/ 237 h 1142"/>
                  <a:gd name="T6" fmla="*/ 993 w 1142"/>
                  <a:gd name="T7" fmla="*/ 348 h 1142"/>
                  <a:gd name="T8" fmla="*/ 1042 w 1142"/>
                  <a:gd name="T9" fmla="*/ 478 h 1142"/>
                  <a:gd name="T10" fmla="*/ 1049 w 1142"/>
                  <a:gd name="T11" fmla="*/ 623 h 1142"/>
                  <a:gd name="T12" fmla="*/ 1014 w 1142"/>
                  <a:gd name="T13" fmla="*/ 759 h 1142"/>
                  <a:gd name="T14" fmla="*/ 943 w 1142"/>
                  <a:gd name="T15" fmla="*/ 877 h 1142"/>
                  <a:gd name="T16" fmla="*/ 841 w 1142"/>
                  <a:gd name="T17" fmla="*/ 968 h 1142"/>
                  <a:gd name="T18" fmla="*/ 717 w 1142"/>
                  <a:gd name="T19" fmla="*/ 1028 h 1142"/>
                  <a:gd name="T20" fmla="*/ 576 w 1142"/>
                  <a:gd name="T21" fmla="*/ 1050 h 1142"/>
                  <a:gd name="T22" fmla="*/ 434 w 1142"/>
                  <a:gd name="T23" fmla="*/ 1028 h 1142"/>
                  <a:gd name="T24" fmla="*/ 309 w 1142"/>
                  <a:gd name="T25" fmla="*/ 968 h 1142"/>
                  <a:gd name="T26" fmla="*/ 207 w 1142"/>
                  <a:gd name="T27" fmla="*/ 877 h 1142"/>
                  <a:gd name="T28" fmla="*/ 136 w 1142"/>
                  <a:gd name="T29" fmla="*/ 759 h 1142"/>
                  <a:gd name="T30" fmla="*/ 101 w 1142"/>
                  <a:gd name="T31" fmla="*/ 623 h 1142"/>
                  <a:gd name="T32" fmla="*/ 108 w 1142"/>
                  <a:gd name="T33" fmla="*/ 478 h 1142"/>
                  <a:gd name="T34" fmla="*/ 157 w 1142"/>
                  <a:gd name="T35" fmla="*/ 348 h 1142"/>
                  <a:gd name="T36" fmla="*/ 239 w 1142"/>
                  <a:gd name="T37" fmla="*/ 237 h 1142"/>
                  <a:gd name="T38" fmla="*/ 349 w 1142"/>
                  <a:gd name="T39" fmla="*/ 156 h 1142"/>
                  <a:gd name="T40" fmla="*/ 479 w 1142"/>
                  <a:gd name="T41" fmla="*/ 107 h 1142"/>
                  <a:gd name="T42" fmla="*/ 572 w 1142"/>
                  <a:gd name="T43" fmla="*/ 0 h 1142"/>
                  <a:gd name="T44" fmla="*/ 401 w 1142"/>
                  <a:gd name="T45" fmla="*/ 25 h 1142"/>
                  <a:gd name="T46" fmla="*/ 252 w 1142"/>
                  <a:gd name="T47" fmla="*/ 98 h 1142"/>
                  <a:gd name="T48" fmla="*/ 130 w 1142"/>
                  <a:gd name="T49" fmla="*/ 207 h 1142"/>
                  <a:gd name="T50" fmla="*/ 45 w 1142"/>
                  <a:gd name="T51" fmla="*/ 349 h 1142"/>
                  <a:gd name="T52" fmla="*/ 3 w 1142"/>
                  <a:gd name="T53" fmla="*/ 513 h 1142"/>
                  <a:gd name="T54" fmla="*/ 12 w 1142"/>
                  <a:gd name="T55" fmla="*/ 687 h 1142"/>
                  <a:gd name="T56" fmla="*/ 69 w 1142"/>
                  <a:gd name="T57" fmla="*/ 844 h 1142"/>
                  <a:gd name="T58" fmla="*/ 167 w 1142"/>
                  <a:gd name="T59" fmla="*/ 975 h 1142"/>
                  <a:gd name="T60" fmla="*/ 300 w 1142"/>
                  <a:gd name="T61" fmla="*/ 1073 h 1142"/>
                  <a:gd name="T62" fmla="*/ 456 w 1142"/>
                  <a:gd name="T63" fmla="*/ 1130 h 1142"/>
                  <a:gd name="T64" fmla="*/ 630 w 1142"/>
                  <a:gd name="T65" fmla="*/ 1139 h 1142"/>
                  <a:gd name="T66" fmla="*/ 794 w 1142"/>
                  <a:gd name="T67" fmla="*/ 1097 h 1142"/>
                  <a:gd name="T68" fmla="*/ 935 w 1142"/>
                  <a:gd name="T69" fmla="*/ 1012 h 1142"/>
                  <a:gd name="T70" fmla="*/ 1044 w 1142"/>
                  <a:gd name="T71" fmla="*/ 891 h 1142"/>
                  <a:gd name="T72" fmla="*/ 1117 w 1142"/>
                  <a:gd name="T73" fmla="*/ 741 h 1142"/>
                  <a:gd name="T74" fmla="*/ 1142 w 1142"/>
                  <a:gd name="T75" fmla="*/ 572 h 1142"/>
                  <a:gd name="T76" fmla="*/ 1117 w 1142"/>
                  <a:gd name="T77" fmla="*/ 401 h 1142"/>
                  <a:gd name="T78" fmla="*/ 1044 w 1142"/>
                  <a:gd name="T79" fmla="*/ 252 h 1142"/>
                  <a:gd name="T80" fmla="*/ 935 w 1142"/>
                  <a:gd name="T81" fmla="*/ 130 h 1142"/>
                  <a:gd name="T82" fmla="*/ 794 w 1142"/>
                  <a:gd name="T83" fmla="*/ 45 h 1142"/>
                  <a:gd name="T84" fmla="*/ 630 w 1142"/>
                  <a:gd name="T85" fmla="*/ 3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2" h="1142">
                    <a:moveTo>
                      <a:pt x="576" y="98"/>
                    </a:moveTo>
                    <a:lnTo>
                      <a:pt x="625" y="100"/>
                    </a:lnTo>
                    <a:lnTo>
                      <a:pt x="672" y="107"/>
                    </a:lnTo>
                    <a:lnTo>
                      <a:pt x="717" y="120"/>
                    </a:lnTo>
                    <a:lnTo>
                      <a:pt x="761" y="135"/>
                    </a:lnTo>
                    <a:lnTo>
                      <a:pt x="802" y="156"/>
                    </a:lnTo>
                    <a:lnTo>
                      <a:pt x="841" y="180"/>
                    </a:lnTo>
                    <a:lnTo>
                      <a:pt x="878" y="206"/>
                    </a:lnTo>
                    <a:lnTo>
                      <a:pt x="912" y="237"/>
                    </a:lnTo>
                    <a:lnTo>
                      <a:pt x="943" y="272"/>
                    </a:lnTo>
                    <a:lnTo>
                      <a:pt x="969" y="308"/>
                    </a:lnTo>
                    <a:lnTo>
                      <a:pt x="993" y="348"/>
                    </a:lnTo>
                    <a:lnTo>
                      <a:pt x="1014" y="390"/>
                    </a:lnTo>
                    <a:lnTo>
                      <a:pt x="1029" y="433"/>
                    </a:lnTo>
                    <a:lnTo>
                      <a:pt x="1042" y="478"/>
                    </a:lnTo>
                    <a:lnTo>
                      <a:pt x="1049" y="527"/>
                    </a:lnTo>
                    <a:lnTo>
                      <a:pt x="1051" y="575"/>
                    </a:lnTo>
                    <a:lnTo>
                      <a:pt x="1049" y="623"/>
                    </a:lnTo>
                    <a:lnTo>
                      <a:pt x="1042" y="671"/>
                    </a:lnTo>
                    <a:lnTo>
                      <a:pt x="1029" y="716"/>
                    </a:lnTo>
                    <a:lnTo>
                      <a:pt x="1014" y="759"/>
                    </a:lnTo>
                    <a:lnTo>
                      <a:pt x="993" y="801"/>
                    </a:lnTo>
                    <a:lnTo>
                      <a:pt x="969" y="840"/>
                    </a:lnTo>
                    <a:lnTo>
                      <a:pt x="943" y="877"/>
                    </a:lnTo>
                    <a:lnTo>
                      <a:pt x="912" y="910"/>
                    </a:lnTo>
                    <a:lnTo>
                      <a:pt x="878" y="941"/>
                    </a:lnTo>
                    <a:lnTo>
                      <a:pt x="841" y="968"/>
                    </a:lnTo>
                    <a:lnTo>
                      <a:pt x="802" y="992"/>
                    </a:lnTo>
                    <a:lnTo>
                      <a:pt x="761" y="1013"/>
                    </a:lnTo>
                    <a:lnTo>
                      <a:pt x="717" y="1028"/>
                    </a:lnTo>
                    <a:lnTo>
                      <a:pt x="672" y="1041"/>
                    </a:lnTo>
                    <a:lnTo>
                      <a:pt x="625" y="1048"/>
                    </a:lnTo>
                    <a:lnTo>
                      <a:pt x="576" y="1050"/>
                    </a:lnTo>
                    <a:lnTo>
                      <a:pt x="528" y="1048"/>
                    </a:lnTo>
                    <a:lnTo>
                      <a:pt x="479" y="1041"/>
                    </a:lnTo>
                    <a:lnTo>
                      <a:pt x="434" y="1028"/>
                    </a:lnTo>
                    <a:lnTo>
                      <a:pt x="391" y="1013"/>
                    </a:lnTo>
                    <a:lnTo>
                      <a:pt x="349" y="992"/>
                    </a:lnTo>
                    <a:lnTo>
                      <a:pt x="309" y="968"/>
                    </a:lnTo>
                    <a:lnTo>
                      <a:pt x="273" y="941"/>
                    </a:lnTo>
                    <a:lnTo>
                      <a:pt x="239" y="910"/>
                    </a:lnTo>
                    <a:lnTo>
                      <a:pt x="207" y="877"/>
                    </a:lnTo>
                    <a:lnTo>
                      <a:pt x="181" y="840"/>
                    </a:lnTo>
                    <a:lnTo>
                      <a:pt x="157" y="801"/>
                    </a:lnTo>
                    <a:lnTo>
                      <a:pt x="136" y="759"/>
                    </a:lnTo>
                    <a:lnTo>
                      <a:pt x="121" y="716"/>
                    </a:lnTo>
                    <a:lnTo>
                      <a:pt x="108" y="671"/>
                    </a:lnTo>
                    <a:lnTo>
                      <a:pt x="101" y="623"/>
                    </a:lnTo>
                    <a:lnTo>
                      <a:pt x="99" y="575"/>
                    </a:lnTo>
                    <a:lnTo>
                      <a:pt x="101" y="527"/>
                    </a:lnTo>
                    <a:lnTo>
                      <a:pt x="108" y="478"/>
                    </a:lnTo>
                    <a:lnTo>
                      <a:pt x="121" y="433"/>
                    </a:lnTo>
                    <a:lnTo>
                      <a:pt x="136" y="390"/>
                    </a:lnTo>
                    <a:lnTo>
                      <a:pt x="157" y="348"/>
                    </a:lnTo>
                    <a:lnTo>
                      <a:pt x="181" y="308"/>
                    </a:lnTo>
                    <a:lnTo>
                      <a:pt x="207" y="272"/>
                    </a:lnTo>
                    <a:lnTo>
                      <a:pt x="239" y="237"/>
                    </a:lnTo>
                    <a:lnTo>
                      <a:pt x="273" y="206"/>
                    </a:lnTo>
                    <a:lnTo>
                      <a:pt x="309" y="180"/>
                    </a:lnTo>
                    <a:lnTo>
                      <a:pt x="349" y="156"/>
                    </a:lnTo>
                    <a:lnTo>
                      <a:pt x="391" y="135"/>
                    </a:lnTo>
                    <a:lnTo>
                      <a:pt x="434" y="120"/>
                    </a:lnTo>
                    <a:lnTo>
                      <a:pt x="479" y="107"/>
                    </a:lnTo>
                    <a:lnTo>
                      <a:pt x="528" y="100"/>
                    </a:lnTo>
                    <a:lnTo>
                      <a:pt x="576" y="98"/>
                    </a:lnTo>
                    <a:lnTo>
                      <a:pt x="572" y="0"/>
                    </a:lnTo>
                    <a:lnTo>
                      <a:pt x="513" y="3"/>
                    </a:lnTo>
                    <a:lnTo>
                      <a:pt x="456" y="12"/>
                    </a:lnTo>
                    <a:lnTo>
                      <a:pt x="401" y="25"/>
                    </a:lnTo>
                    <a:lnTo>
                      <a:pt x="349" y="45"/>
                    </a:lnTo>
                    <a:lnTo>
                      <a:pt x="300" y="69"/>
                    </a:lnTo>
                    <a:lnTo>
                      <a:pt x="252" y="98"/>
                    </a:lnTo>
                    <a:lnTo>
                      <a:pt x="207" y="130"/>
                    </a:lnTo>
                    <a:lnTo>
                      <a:pt x="167" y="167"/>
                    </a:lnTo>
                    <a:lnTo>
                      <a:pt x="130" y="207"/>
                    </a:lnTo>
                    <a:lnTo>
                      <a:pt x="98" y="252"/>
                    </a:lnTo>
                    <a:lnTo>
                      <a:pt x="69" y="300"/>
                    </a:lnTo>
                    <a:lnTo>
                      <a:pt x="45" y="349"/>
                    </a:lnTo>
                    <a:lnTo>
                      <a:pt x="25" y="401"/>
                    </a:lnTo>
                    <a:lnTo>
                      <a:pt x="12" y="456"/>
                    </a:lnTo>
                    <a:lnTo>
                      <a:pt x="3" y="513"/>
                    </a:lnTo>
                    <a:lnTo>
                      <a:pt x="0" y="572"/>
                    </a:lnTo>
                    <a:lnTo>
                      <a:pt x="3" y="630"/>
                    </a:lnTo>
                    <a:lnTo>
                      <a:pt x="12" y="687"/>
                    </a:lnTo>
                    <a:lnTo>
                      <a:pt x="25" y="741"/>
                    </a:lnTo>
                    <a:lnTo>
                      <a:pt x="45" y="794"/>
                    </a:lnTo>
                    <a:lnTo>
                      <a:pt x="69" y="844"/>
                    </a:lnTo>
                    <a:lnTo>
                      <a:pt x="98" y="891"/>
                    </a:lnTo>
                    <a:lnTo>
                      <a:pt x="130" y="935"/>
                    </a:lnTo>
                    <a:lnTo>
                      <a:pt x="167" y="975"/>
                    </a:lnTo>
                    <a:lnTo>
                      <a:pt x="207" y="1012"/>
                    </a:lnTo>
                    <a:lnTo>
                      <a:pt x="252" y="1044"/>
                    </a:lnTo>
                    <a:lnTo>
                      <a:pt x="300" y="1073"/>
                    </a:lnTo>
                    <a:lnTo>
                      <a:pt x="349" y="1097"/>
                    </a:lnTo>
                    <a:lnTo>
                      <a:pt x="401" y="1117"/>
                    </a:lnTo>
                    <a:lnTo>
                      <a:pt x="456" y="1130"/>
                    </a:lnTo>
                    <a:lnTo>
                      <a:pt x="513" y="1139"/>
                    </a:lnTo>
                    <a:lnTo>
                      <a:pt x="572" y="1142"/>
                    </a:lnTo>
                    <a:lnTo>
                      <a:pt x="630" y="1139"/>
                    </a:lnTo>
                    <a:lnTo>
                      <a:pt x="687" y="1130"/>
                    </a:lnTo>
                    <a:lnTo>
                      <a:pt x="741" y="1117"/>
                    </a:lnTo>
                    <a:lnTo>
                      <a:pt x="794" y="1097"/>
                    </a:lnTo>
                    <a:lnTo>
                      <a:pt x="844" y="1073"/>
                    </a:lnTo>
                    <a:lnTo>
                      <a:pt x="891" y="1044"/>
                    </a:lnTo>
                    <a:lnTo>
                      <a:pt x="935" y="1012"/>
                    </a:lnTo>
                    <a:lnTo>
                      <a:pt x="975" y="975"/>
                    </a:lnTo>
                    <a:lnTo>
                      <a:pt x="1012" y="935"/>
                    </a:lnTo>
                    <a:lnTo>
                      <a:pt x="1044" y="891"/>
                    </a:lnTo>
                    <a:lnTo>
                      <a:pt x="1073" y="844"/>
                    </a:lnTo>
                    <a:lnTo>
                      <a:pt x="1097" y="794"/>
                    </a:lnTo>
                    <a:lnTo>
                      <a:pt x="1117" y="741"/>
                    </a:lnTo>
                    <a:lnTo>
                      <a:pt x="1130" y="687"/>
                    </a:lnTo>
                    <a:lnTo>
                      <a:pt x="1139" y="630"/>
                    </a:lnTo>
                    <a:lnTo>
                      <a:pt x="1142" y="572"/>
                    </a:lnTo>
                    <a:lnTo>
                      <a:pt x="1139" y="513"/>
                    </a:lnTo>
                    <a:lnTo>
                      <a:pt x="1130" y="456"/>
                    </a:lnTo>
                    <a:lnTo>
                      <a:pt x="1117" y="401"/>
                    </a:lnTo>
                    <a:lnTo>
                      <a:pt x="1097" y="349"/>
                    </a:lnTo>
                    <a:lnTo>
                      <a:pt x="1073" y="300"/>
                    </a:lnTo>
                    <a:lnTo>
                      <a:pt x="1044" y="252"/>
                    </a:lnTo>
                    <a:lnTo>
                      <a:pt x="1012" y="207"/>
                    </a:lnTo>
                    <a:lnTo>
                      <a:pt x="975" y="167"/>
                    </a:lnTo>
                    <a:lnTo>
                      <a:pt x="935" y="130"/>
                    </a:lnTo>
                    <a:lnTo>
                      <a:pt x="891" y="98"/>
                    </a:lnTo>
                    <a:lnTo>
                      <a:pt x="844" y="69"/>
                    </a:lnTo>
                    <a:lnTo>
                      <a:pt x="794" y="45"/>
                    </a:lnTo>
                    <a:lnTo>
                      <a:pt x="741" y="25"/>
                    </a:lnTo>
                    <a:lnTo>
                      <a:pt x="687" y="12"/>
                    </a:lnTo>
                    <a:lnTo>
                      <a:pt x="630" y="3"/>
                    </a:lnTo>
                    <a:lnTo>
                      <a:pt x="572" y="0"/>
                    </a:lnTo>
                    <a:lnTo>
                      <a:pt x="576" y="98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2253" y="1696"/>
                <a:ext cx="240" cy="405"/>
              </a:xfrm>
              <a:custGeom>
                <a:avLst/>
                <a:gdLst>
                  <a:gd name="T0" fmla="*/ 416 w 481"/>
                  <a:gd name="T1" fmla="*/ 152 h 810"/>
                  <a:gd name="T2" fmla="*/ 421 w 481"/>
                  <a:gd name="T3" fmla="*/ 360 h 810"/>
                  <a:gd name="T4" fmla="*/ 398 w 481"/>
                  <a:gd name="T5" fmla="*/ 574 h 810"/>
                  <a:gd name="T6" fmla="*/ 411 w 481"/>
                  <a:gd name="T7" fmla="*/ 779 h 810"/>
                  <a:gd name="T8" fmla="*/ 288 w 481"/>
                  <a:gd name="T9" fmla="*/ 810 h 810"/>
                  <a:gd name="T10" fmla="*/ 116 w 481"/>
                  <a:gd name="T11" fmla="*/ 802 h 810"/>
                  <a:gd name="T12" fmla="*/ 62 w 481"/>
                  <a:gd name="T13" fmla="*/ 765 h 810"/>
                  <a:gd name="T14" fmla="*/ 48 w 481"/>
                  <a:gd name="T15" fmla="*/ 552 h 810"/>
                  <a:gd name="T16" fmla="*/ 67 w 481"/>
                  <a:gd name="T17" fmla="*/ 325 h 810"/>
                  <a:gd name="T18" fmla="*/ 53 w 481"/>
                  <a:gd name="T19" fmla="*/ 156 h 810"/>
                  <a:gd name="T20" fmla="*/ 17 w 481"/>
                  <a:gd name="T21" fmla="*/ 144 h 810"/>
                  <a:gd name="T22" fmla="*/ 0 w 481"/>
                  <a:gd name="T23" fmla="*/ 85 h 810"/>
                  <a:gd name="T24" fmla="*/ 38 w 481"/>
                  <a:gd name="T25" fmla="*/ 31 h 810"/>
                  <a:gd name="T26" fmla="*/ 92 w 481"/>
                  <a:gd name="T27" fmla="*/ 55 h 810"/>
                  <a:gd name="T28" fmla="*/ 141 w 481"/>
                  <a:gd name="T29" fmla="*/ 20 h 810"/>
                  <a:gd name="T30" fmla="*/ 188 w 481"/>
                  <a:gd name="T31" fmla="*/ 38 h 810"/>
                  <a:gd name="T32" fmla="*/ 258 w 481"/>
                  <a:gd name="T33" fmla="*/ 0 h 810"/>
                  <a:gd name="T34" fmla="*/ 307 w 481"/>
                  <a:gd name="T35" fmla="*/ 3 h 810"/>
                  <a:gd name="T36" fmla="*/ 334 w 481"/>
                  <a:gd name="T37" fmla="*/ 45 h 810"/>
                  <a:gd name="T38" fmla="*/ 371 w 481"/>
                  <a:gd name="T39" fmla="*/ 31 h 810"/>
                  <a:gd name="T40" fmla="*/ 420 w 481"/>
                  <a:gd name="T41" fmla="*/ 7 h 810"/>
                  <a:gd name="T42" fmla="*/ 477 w 481"/>
                  <a:gd name="T43" fmla="*/ 34 h 810"/>
                  <a:gd name="T44" fmla="*/ 481 w 481"/>
                  <a:gd name="T45" fmla="*/ 85 h 810"/>
                  <a:gd name="T46" fmla="*/ 460 w 481"/>
                  <a:gd name="T47" fmla="*/ 137 h 810"/>
                  <a:gd name="T48" fmla="*/ 416 w 481"/>
                  <a:gd name="T49" fmla="*/ 152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810">
                    <a:moveTo>
                      <a:pt x="416" y="152"/>
                    </a:moveTo>
                    <a:lnTo>
                      <a:pt x="421" y="360"/>
                    </a:lnTo>
                    <a:lnTo>
                      <a:pt x="398" y="574"/>
                    </a:lnTo>
                    <a:lnTo>
                      <a:pt x="411" y="779"/>
                    </a:lnTo>
                    <a:lnTo>
                      <a:pt x="288" y="810"/>
                    </a:lnTo>
                    <a:lnTo>
                      <a:pt x="116" y="802"/>
                    </a:lnTo>
                    <a:lnTo>
                      <a:pt x="62" y="765"/>
                    </a:lnTo>
                    <a:lnTo>
                      <a:pt x="48" y="552"/>
                    </a:lnTo>
                    <a:lnTo>
                      <a:pt x="67" y="325"/>
                    </a:lnTo>
                    <a:lnTo>
                      <a:pt x="53" y="156"/>
                    </a:lnTo>
                    <a:lnTo>
                      <a:pt x="17" y="144"/>
                    </a:lnTo>
                    <a:lnTo>
                      <a:pt x="0" y="85"/>
                    </a:lnTo>
                    <a:lnTo>
                      <a:pt x="38" y="31"/>
                    </a:lnTo>
                    <a:lnTo>
                      <a:pt x="92" y="55"/>
                    </a:lnTo>
                    <a:lnTo>
                      <a:pt x="141" y="20"/>
                    </a:lnTo>
                    <a:lnTo>
                      <a:pt x="188" y="38"/>
                    </a:lnTo>
                    <a:lnTo>
                      <a:pt x="258" y="0"/>
                    </a:lnTo>
                    <a:lnTo>
                      <a:pt x="307" y="3"/>
                    </a:lnTo>
                    <a:lnTo>
                      <a:pt x="334" y="45"/>
                    </a:lnTo>
                    <a:lnTo>
                      <a:pt x="371" y="31"/>
                    </a:lnTo>
                    <a:lnTo>
                      <a:pt x="420" y="7"/>
                    </a:lnTo>
                    <a:lnTo>
                      <a:pt x="477" y="34"/>
                    </a:lnTo>
                    <a:lnTo>
                      <a:pt x="481" y="85"/>
                    </a:lnTo>
                    <a:lnTo>
                      <a:pt x="460" y="137"/>
                    </a:lnTo>
                    <a:lnTo>
                      <a:pt x="416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2467" y="1804"/>
                <a:ext cx="100" cy="155"/>
              </a:xfrm>
              <a:custGeom>
                <a:avLst/>
                <a:gdLst>
                  <a:gd name="T0" fmla="*/ 0 w 199"/>
                  <a:gd name="T1" fmla="*/ 45 h 310"/>
                  <a:gd name="T2" fmla="*/ 63 w 199"/>
                  <a:gd name="T3" fmla="*/ 0 h 310"/>
                  <a:gd name="T4" fmla="*/ 159 w 199"/>
                  <a:gd name="T5" fmla="*/ 32 h 310"/>
                  <a:gd name="T6" fmla="*/ 199 w 199"/>
                  <a:gd name="T7" fmla="*/ 155 h 310"/>
                  <a:gd name="T8" fmla="*/ 154 w 199"/>
                  <a:gd name="T9" fmla="*/ 250 h 310"/>
                  <a:gd name="T10" fmla="*/ 72 w 199"/>
                  <a:gd name="T11" fmla="*/ 310 h 310"/>
                  <a:gd name="T12" fmla="*/ 4 w 199"/>
                  <a:gd name="T13" fmla="*/ 301 h 310"/>
                  <a:gd name="T14" fmla="*/ 26 w 199"/>
                  <a:gd name="T15" fmla="*/ 219 h 310"/>
                  <a:gd name="T16" fmla="*/ 105 w 199"/>
                  <a:gd name="T17" fmla="*/ 219 h 310"/>
                  <a:gd name="T18" fmla="*/ 140 w 199"/>
                  <a:gd name="T19" fmla="*/ 132 h 310"/>
                  <a:gd name="T20" fmla="*/ 100 w 199"/>
                  <a:gd name="T21" fmla="*/ 54 h 310"/>
                  <a:gd name="T22" fmla="*/ 0 w 199"/>
                  <a:gd name="T23" fmla="*/ 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310">
                    <a:moveTo>
                      <a:pt x="0" y="45"/>
                    </a:moveTo>
                    <a:lnTo>
                      <a:pt x="63" y="0"/>
                    </a:lnTo>
                    <a:lnTo>
                      <a:pt x="159" y="32"/>
                    </a:lnTo>
                    <a:lnTo>
                      <a:pt x="199" y="155"/>
                    </a:lnTo>
                    <a:lnTo>
                      <a:pt x="154" y="250"/>
                    </a:lnTo>
                    <a:lnTo>
                      <a:pt x="72" y="310"/>
                    </a:lnTo>
                    <a:lnTo>
                      <a:pt x="4" y="301"/>
                    </a:lnTo>
                    <a:lnTo>
                      <a:pt x="26" y="219"/>
                    </a:lnTo>
                    <a:lnTo>
                      <a:pt x="105" y="219"/>
                    </a:lnTo>
                    <a:lnTo>
                      <a:pt x="140" y="132"/>
                    </a:lnTo>
                    <a:lnTo>
                      <a:pt x="100" y="5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2270" y="1714"/>
                <a:ext cx="211" cy="69"/>
              </a:xfrm>
              <a:custGeom>
                <a:avLst/>
                <a:gdLst>
                  <a:gd name="T0" fmla="*/ 61 w 421"/>
                  <a:gd name="T1" fmla="*/ 51 h 140"/>
                  <a:gd name="T2" fmla="*/ 13 w 421"/>
                  <a:gd name="T3" fmla="*/ 30 h 140"/>
                  <a:gd name="T4" fmla="*/ 0 w 421"/>
                  <a:gd name="T5" fmla="*/ 54 h 140"/>
                  <a:gd name="T6" fmla="*/ 24 w 421"/>
                  <a:gd name="T7" fmla="*/ 96 h 140"/>
                  <a:gd name="T8" fmla="*/ 68 w 421"/>
                  <a:gd name="T9" fmla="*/ 122 h 140"/>
                  <a:gd name="T10" fmla="*/ 109 w 421"/>
                  <a:gd name="T11" fmla="*/ 103 h 140"/>
                  <a:gd name="T12" fmla="*/ 162 w 421"/>
                  <a:gd name="T13" fmla="*/ 122 h 140"/>
                  <a:gd name="T14" fmla="*/ 204 w 421"/>
                  <a:gd name="T15" fmla="*/ 106 h 140"/>
                  <a:gd name="T16" fmla="*/ 244 w 421"/>
                  <a:gd name="T17" fmla="*/ 133 h 140"/>
                  <a:gd name="T18" fmla="*/ 292 w 421"/>
                  <a:gd name="T19" fmla="*/ 140 h 140"/>
                  <a:gd name="T20" fmla="*/ 317 w 421"/>
                  <a:gd name="T21" fmla="*/ 99 h 140"/>
                  <a:gd name="T22" fmla="*/ 367 w 421"/>
                  <a:gd name="T23" fmla="*/ 96 h 140"/>
                  <a:gd name="T24" fmla="*/ 411 w 421"/>
                  <a:gd name="T25" fmla="*/ 82 h 140"/>
                  <a:gd name="T26" fmla="*/ 421 w 421"/>
                  <a:gd name="T27" fmla="*/ 18 h 140"/>
                  <a:gd name="T28" fmla="*/ 371 w 421"/>
                  <a:gd name="T29" fmla="*/ 18 h 140"/>
                  <a:gd name="T30" fmla="*/ 310 w 421"/>
                  <a:gd name="T31" fmla="*/ 48 h 140"/>
                  <a:gd name="T32" fmla="*/ 265 w 421"/>
                  <a:gd name="T33" fmla="*/ 21 h 140"/>
                  <a:gd name="T34" fmla="*/ 234 w 421"/>
                  <a:gd name="T35" fmla="*/ 0 h 140"/>
                  <a:gd name="T36" fmla="*/ 193 w 421"/>
                  <a:gd name="T37" fmla="*/ 34 h 140"/>
                  <a:gd name="T38" fmla="*/ 139 w 421"/>
                  <a:gd name="T39" fmla="*/ 24 h 140"/>
                  <a:gd name="T40" fmla="*/ 106 w 421"/>
                  <a:gd name="T41" fmla="*/ 14 h 140"/>
                  <a:gd name="T42" fmla="*/ 61 w 421"/>
                  <a:gd name="T43" fmla="*/ 5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1" h="140">
                    <a:moveTo>
                      <a:pt x="61" y="51"/>
                    </a:moveTo>
                    <a:lnTo>
                      <a:pt x="13" y="30"/>
                    </a:lnTo>
                    <a:lnTo>
                      <a:pt x="0" y="54"/>
                    </a:lnTo>
                    <a:lnTo>
                      <a:pt x="24" y="96"/>
                    </a:lnTo>
                    <a:lnTo>
                      <a:pt x="68" y="122"/>
                    </a:lnTo>
                    <a:lnTo>
                      <a:pt x="109" y="103"/>
                    </a:lnTo>
                    <a:lnTo>
                      <a:pt x="162" y="122"/>
                    </a:lnTo>
                    <a:lnTo>
                      <a:pt x="204" y="106"/>
                    </a:lnTo>
                    <a:lnTo>
                      <a:pt x="244" y="133"/>
                    </a:lnTo>
                    <a:lnTo>
                      <a:pt x="292" y="140"/>
                    </a:lnTo>
                    <a:lnTo>
                      <a:pt x="317" y="99"/>
                    </a:lnTo>
                    <a:lnTo>
                      <a:pt x="367" y="96"/>
                    </a:lnTo>
                    <a:lnTo>
                      <a:pt x="411" y="82"/>
                    </a:lnTo>
                    <a:lnTo>
                      <a:pt x="421" y="18"/>
                    </a:lnTo>
                    <a:lnTo>
                      <a:pt x="371" y="18"/>
                    </a:lnTo>
                    <a:lnTo>
                      <a:pt x="310" y="48"/>
                    </a:lnTo>
                    <a:lnTo>
                      <a:pt x="265" y="21"/>
                    </a:lnTo>
                    <a:lnTo>
                      <a:pt x="234" y="0"/>
                    </a:lnTo>
                    <a:lnTo>
                      <a:pt x="193" y="34"/>
                    </a:lnTo>
                    <a:lnTo>
                      <a:pt x="139" y="24"/>
                    </a:lnTo>
                    <a:lnTo>
                      <a:pt x="106" y="14"/>
                    </a:lnTo>
                    <a:lnTo>
                      <a:pt x="61" y="51"/>
                    </a:lnTo>
                    <a:close/>
                  </a:path>
                </a:pathLst>
              </a:custGeom>
              <a:solidFill>
                <a:srgbClr val="F9F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2295" y="1789"/>
                <a:ext cx="153" cy="295"/>
              </a:xfrm>
              <a:custGeom>
                <a:avLst/>
                <a:gdLst>
                  <a:gd name="T0" fmla="*/ 4 w 307"/>
                  <a:gd name="T1" fmla="*/ 7 h 590"/>
                  <a:gd name="T2" fmla="*/ 56 w 307"/>
                  <a:gd name="T3" fmla="*/ 10 h 590"/>
                  <a:gd name="T4" fmla="*/ 116 w 307"/>
                  <a:gd name="T5" fmla="*/ 38 h 590"/>
                  <a:gd name="T6" fmla="*/ 143 w 307"/>
                  <a:gd name="T7" fmla="*/ 0 h 590"/>
                  <a:gd name="T8" fmla="*/ 215 w 307"/>
                  <a:gd name="T9" fmla="*/ 28 h 590"/>
                  <a:gd name="T10" fmla="*/ 286 w 307"/>
                  <a:gd name="T11" fmla="*/ 4 h 590"/>
                  <a:gd name="T12" fmla="*/ 307 w 307"/>
                  <a:gd name="T13" fmla="*/ 55 h 590"/>
                  <a:gd name="T14" fmla="*/ 303 w 307"/>
                  <a:gd name="T15" fmla="*/ 151 h 590"/>
                  <a:gd name="T16" fmla="*/ 290 w 307"/>
                  <a:gd name="T17" fmla="*/ 287 h 590"/>
                  <a:gd name="T18" fmla="*/ 290 w 307"/>
                  <a:gd name="T19" fmla="*/ 372 h 590"/>
                  <a:gd name="T20" fmla="*/ 267 w 307"/>
                  <a:gd name="T21" fmla="*/ 420 h 590"/>
                  <a:gd name="T22" fmla="*/ 296 w 307"/>
                  <a:gd name="T23" fmla="*/ 531 h 590"/>
                  <a:gd name="T24" fmla="*/ 267 w 307"/>
                  <a:gd name="T25" fmla="*/ 569 h 590"/>
                  <a:gd name="T26" fmla="*/ 194 w 307"/>
                  <a:gd name="T27" fmla="*/ 583 h 590"/>
                  <a:gd name="T28" fmla="*/ 140 w 307"/>
                  <a:gd name="T29" fmla="*/ 562 h 590"/>
                  <a:gd name="T30" fmla="*/ 73 w 307"/>
                  <a:gd name="T31" fmla="*/ 590 h 590"/>
                  <a:gd name="T32" fmla="*/ 14 w 307"/>
                  <a:gd name="T33" fmla="*/ 559 h 590"/>
                  <a:gd name="T34" fmla="*/ 4 w 307"/>
                  <a:gd name="T35" fmla="*/ 481 h 590"/>
                  <a:gd name="T36" fmla="*/ 21 w 307"/>
                  <a:gd name="T37" fmla="*/ 388 h 590"/>
                  <a:gd name="T38" fmla="*/ 0 w 307"/>
                  <a:gd name="T39" fmla="*/ 335 h 590"/>
                  <a:gd name="T40" fmla="*/ 14 w 307"/>
                  <a:gd name="T41" fmla="*/ 209 h 590"/>
                  <a:gd name="T42" fmla="*/ 7 w 307"/>
                  <a:gd name="T43" fmla="*/ 110 h 590"/>
                  <a:gd name="T44" fmla="*/ 25 w 307"/>
                  <a:gd name="T45" fmla="*/ 48 h 590"/>
                  <a:gd name="T46" fmla="*/ 4 w 307"/>
                  <a:gd name="T47" fmla="*/ 7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590">
                    <a:moveTo>
                      <a:pt x="4" y="7"/>
                    </a:moveTo>
                    <a:lnTo>
                      <a:pt x="56" y="10"/>
                    </a:lnTo>
                    <a:lnTo>
                      <a:pt x="116" y="38"/>
                    </a:lnTo>
                    <a:lnTo>
                      <a:pt x="143" y="0"/>
                    </a:lnTo>
                    <a:lnTo>
                      <a:pt x="215" y="28"/>
                    </a:lnTo>
                    <a:lnTo>
                      <a:pt x="286" y="4"/>
                    </a:lnTo>
                    <a:lnTo>
                      <a:pt x="307" y="55"/>
                    </a:lnTo>
                    <a:lnTo>
                      <a:pt x="303" y="151"/>
                    </a:lnTo>
                    <a:lnTo>
                      <a:pt x="290" y="287"/>
                    </a:lnTo>
                    <a:lnTo>
                      <a:pt x="290" y="372"/>
                    </a:lnTo>
                    <a:lnTo>
                      <a:pt x="267" y="420"/>
                    </a:lnTo>
                    <a:lnTo>
                      <a:pt x="296" y="531"/>
                    </a:lnTo>
                    <a:lnTo>
                      <a:pt x="267" y="569"/>
                    </a:lnTo>
                    <a:lnTo>
                      <a:pt x="194" y="583"/>
                    </a:lnTo>
                    <a:lnTo>
                      <a:pt x="140" y="562"/>
                    </a:lnTo>
                    <a:lnTo>
                      <a:pt x="73" y="590"/>
                    </a:lnTo>
                    <a:lnTo>
                      <a:pt x="14" y="559"/>
                    </a:lnTo>
                    <a:lnTo>
                      <a:pt x="4" y="481"/>
                    </a:lnTo>
                    <a:lnTo>
                      <a:pt x="21" y="388"/>
                    </a:lnTo>
                    <a:lnTo>
                      <a:pt x="0" y="335"/>
                    </a:lnTo>
                    <a:lnTo>
                      <a:pt x="14" y="209"/>
                    </a:lnTo>
                    <a:lnTo>
                      <a:pt x="7" y="110"/>
                    </a:lnTo>
                    <a:lnTo>
                      <a:pt x="25" y="48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EAD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2328" y="1811"/>
                <a:ext cx="33" cy="247"/>
              </a:xfrm>
              <a:custGeom>
                <a:avLst/>
                <a:gdLst>
                  <a:gd name="T0" fmla="*/ 0 w 67"/>
                  <a:gd name="T1" fmla="*/ 23 h 493"/>
                  <a:gd name="T2" fmla="*/ 33 w 67"/>
                  <a:gd name="T3" fmla="*/ 0 h 493"/>
                  <a:gd name="T4" fmla="*/ 56 w 67"/>
                  <a:gd name="T5" fmla="*/ 33 h 493"/>
                  <a:gd name="T6" fmla="*/ 67 w 67"/>
                  <a:gd name="T7" fmla="*/ 96 h 493"/>
                  <a:gd name="T8" fmla="*/ 63 w 67"/>
                  <a:gd name="T9" fmla="*/ 245 h 493"/>
                  <a:gd name="T10" fmla="*/ 60 w 67"/>
                  <a:gd name="T11" fmla="*/ 429 h 493"/>
                  <a:gd name="T12" fmla="*/ 40 w 67"/>
                  <a:gd name="T13" fmla="*/ 493 h 493"/>
                  <a:gd name="T14" fmla="*/ 33 w 67"/>
                  <a:gd name="T15" fmla="*/ 381 h 493"/>
                  <a:gd name="T16" fmla="*/ 53 w 67"/>
                  <a:gd name="T17" fmla="*/ 146 h 493"/>
                  <a:gd name="T18" fmla="*/ 37 w 67"/>
                  <a:gd name="T19" fmla="*/ 47 h 493"/>
                  <a:gd name="T20" fmla="*/ 0 w 67"/>
                  <a:gd name="T21" fmla="*/ 2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493">
                    <a:moveTo>
                      <a:pt x="0" y="23"/>
                    </a:moveTo>
                    <a:lnTo>
                      <a:pt x="33" y="0"/>
                    </a:lnTo>
                    <a:lnTo>
                      <a:pt x="56" y="33"/>
                    </a:lnTo>
                    <a:lnTo>
                      <a:pt x="67" y="96"/>
                    </a:lnTo>
                    <a:lnTo>
                      <a:pt x="63" y="245"/>
                    </a:lnTo>
                    <a:lnTo>
                      <a:pt x="60" y="429"/>
                    </a:lnTo>
                    <a:lnTo>
                      <a:pt x="40" y="493"/>
                    </a:lnTo>
                    <a:lnTo>
                      <a:pt x="33" y="381"/>
                    </a:lnTo>
                    <a:lnTo>
                      <a:pt x="53" y="146"/>
                    </a:lnTo>
                    <a:lnTo>
                      <a:pt x="37" y="4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2372" y="1809"/>
                <a:ext cx="41" cy="242"/>
              </a:xfrm>
              <a:custGeom>
                <a:avLst/>
                <a:gdLst>
                  <a:gd name="T0" fmla="*/ 10 w 81"/>
                  <a:gd name="T1" fmla="*/ 24 h 484"/>
                  <a:gd name="T2" fmla="*/ 36 w 81"/>
                  <a:gd name="T3" fmla="*/ 0 h 484"/>
                  <a:gd name="T4" fmla="*/ 71 w 81"/>
                  <a:gd name="T5" fmla="*/ 17 h 484"/>
                  <a:gd name="T6" fmla="*/ 81 w 81"/>
                  <a:gd name="T7" fmla="*/ 68 h 484"/>
                  <a:gd name="T8" fmla="*/ 81 w 81"/>
                  <a:gd name="T9" fmla="*/ 180 h 484"/>
                  <a:gd name="T10" fmla="*/ 68 w 81"/>
                  <a:gd name="T11" fmla="*/ 334 h 484"/>
                  <a:gd name="T12" fmla="*/ 81 w 81"/>
                  <a:gd name="T13" fmla="*/ 442 h 484"/>
                  <a:gd name="T14" fmla="*/ 50 w 81"/>
                  <a:gd name="T15" fmla="*/ 484 h 484"/>
                  <a:gd name="T16" fmla="*/ 54 w 81"/>
                  <a:gd name="T17" fmla="*/ 177 h 484"/>
                  <a:gd name="T18" fmla="*/ 64 w 81"/>
                  <a:gd name="T19" fmla="*/ 68 h 484"/>
                  <a:gd name="T20" fmla="*/ 36 w 81"/>
                  <a:gd name="T21" fmla="*/ 26 h 484"/>
                  <a:gd name="T22" fmla="*/ 0 w 81"/>
                  <a:gd name="T23" fmla="*/ 47 h 484"/>
                  <a:gd name="T24" fmla="*/ 10 w 81"/>
                  <a:gd name="T25" fmla="*/ 2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484">
                    <a:moveTo>
                      <a:pt x="10" y="24"/>
                    </a:moveTo>
                    <a:lnTo>
                      <a:pt x="36" y="0"/>
                    </a:lnTo>
                    <a:lnTo>
                      <a:pt x="71" y="17"/>
                    </a:lnTo>
                    <a:lnTo>
                      <a:pt x="81" y="68"/>
                    </a:lnTo>
                    <a:lnTo>
                      <a:pt x="81" y="180"/>
                    </a:lnTo>
                    <a:lnTo>
                      <a:pt x="68" y="334"/>
                    </a:lnTo>
                    <a:lnTo>
                      <a:pt x="81" y="442"/>
                    </a:lnTo>
                    <a:lnTo>
                      <a:pt x="50" y="484"/>
                    </a:lnTo>
                    <a:lnTo>
                      <a:pt x="54" y="177"/>
                    </a:lnTo>
                    <a:lnTo>
                      <a:pt x="64" y="68"/>
                    </a:lnTo>
                    <a:lnTo>
                      <a:pt x="36" y="26"/>
                    </a:lnTo>
                    <a:lnTo>
                      <a:pt x="0" y="47"/>
                    </a:lnTo>
                    <a:lnTo>
                      <a:pt x="1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2085" y="1741"/>
                <a:ext cx="234" cy="404"/>
              </a:xfrm>
              <a:custGeom>
                <a:avLst/>
                <a:gdLst>
                  <a:gd name="T0" fmla="*/ 68 w 468"/>
                  <a:gd name="T1" fmla="*/ 380 h 809"/>
                  <a:gd name="T2" fmla="*/ 227 w 468"/>
                  <a:gd name="T3" fmla="*/ 484 h 809"/>
                  <a:gd name="T4" fmla="*/ 237 w 468"/>
                  <a:gd name="T5" fmla="*/ 589 h 809"/>
                  <a:gd name="T6" fmla="*/ 229 w 468"/>
                  <a:gd name="T7" fmla="*/ 708 h 809"/>
                  <a:gd name="T8" fmla="*/ 152 w 468"/>
                  <a:gd name="T9" fmla="*/ 716 h 809"/>
                  <a:gd name="T10" fmla="*/ 71 w 468"/>
                  <a:gd name="T11" fmla="*/ 754 h 809"/>
                  <a:gd name="T12" fmla="*/ 189 w 468"/>
                  <a:gd name="T13" fmla="*/ 809 h 809"/>
                  <a:gd name="T14" fmla="*/ 315 w 468"/>
                  <a:gd name="T15" fmla="*/ 807 h 809"/>
                  <a:gd name="T16" fmla="*/ 390 w 468"/>
                  <a:gd name="T17" fmla="*/ 773 h 809"/>
                  <a:gd name="T18" fmla="*/ 418 w 468"/>
                  <a:gd name="T19" fmla="*/ 731 h 809"/>
                  <a:gd name="T20" fmla="*/ 279 w 468"/>
                  <a:gd name="T21" fmla="*/ 705 h 809"/>
                  <a:gd name="T22" fmla="*/ 269 w 468"/>
                  <a:gd name="T23" fmla="*/ 473 h 809"/>
                  <a:gd name="T24" fmla="*/ 381 w 468"/>
                  <a:gd name="T25" fmla="*/ 361 h 809"/>
                  <a:gd name="T26" fmla="*/ 468 w 468"/>
                  <a:gd name="T27" fmla="*/ 227 h 809"/>
                  <a:gd name="T28" fmla="*/ 356 w 468"/>
                  <a:gd name="T29" fmla="*/ 226 h 809"/>
                  <a:gd name="T30" fmla="*/ 455 w 468"/>
                  <a:gd name="T31" fmla="*/ 0 h 809"/>
                  <a:gd name="T32" fmla="*/ 328 w 468"/>
                  <a:gd name="T33" fmla="*/ 227 h 809"/>
                  <a:gd name="T34" fmla="*/ 0 w 468"/>
                  <a:gd name="T35" fmla="*/ 227 h 809"/>
                  <a:gd name="T36" fmla="*/ 68 w 468"/>
                  <a:gd name="T37" fmla="*/ 38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8" h="809">
                    <a:moveTo>
                      <a:pt x="68" y="380"/>
                    </a:moveTo>
                    <a:lnTo>
                      <a:pt x="227" y="484"/>
                    </a:lnTo>
                    <a:lnTo>
                      <a:pt x="237" y="589"/>
                    </a:lnTo>
                    <a:lnTo>
                      <a:pt x="229" y="708"/>
                    </a:lnTo>
                    <a:lnTo>
                      <a:pt x="152" y="716"/>
                    </a:lnTo>
                    <a:lnTo>
                      <a:pt x="71" y="754"/>
                    </a:lnTo>
                    <a:lnTo>
                      <a:pt x="189" y="809"/>
                    </a:lnTo>
                    <a:lnTo>
                      <a:pt x="315" y="807"/>
                    </a:lnTo>
                    <a:lnTo>
                      <a:pt x="390" y="773"/>
                    </a:lnTo>
                    <a:lnTo>
                      <a:pt x="418" y="731"/>
                    </a:lnTo>
                    <a:lnTo>
                      <a:pt x="279" y="705"/>
                    </a:lnTo>
                    <a:lnTo>
                      <a:pt x="269" y="473"/>
                    </a:lnTo>
                    <a:lnTo>
                      <a:pt x="381" y="361"/>
                    </a:lnTo>
                    <a:lnTo>
                      <a:pt x="468" y="227"/>
                    </a:lnTo>
                    <a:lnTo>
                      <a:pt x="356" y="226"/>
                    </a:lnTo>
                    <a:lnTo>
                      <a:pt x="455" y="0"/>
                    </a:lnTo>
                    <a:lnTo>
                      <a:pt x="328" y="227"/>
                    </a:lnTo>
                    <a:lnTo>
                      <a:pt x="0" y="227"/>
                    </a:lnTo>
                    <a:lnTo>
                      <a:pt x="68" y="3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2111" y="1863"/>
                <a:ext cx="184" cy="100"/>
              </a:xfrm>
              <a:custGeom>
                <a:avLst/>
                <a:gdLst>
                  <a:gd name="T0" fmla="*/ 0 w 367"/>
                  <a:gd name="T1" fmla="*/ 7 h 198"/>
                  <a:gd name="T2" fmla="*/ 13 w 367"/>
                  <a:gd name="T3" fmla="*/ 41 h 198"/>
                  <a:gd name="T4" fmla="*/ 31 w 367"/>
                  <a:gd name="T5" fmla="*/ 87 h 198"/>
                  <a:gd name="T6" fmla="*/ 115 w 367"/>
                  <a:gd name="T7" fmla="*/ 159 h 198"/>
                  <a:gd name="T8" fmla="*/ 193 w 367"/>
                  <a:gd name="T9" fmla="*/ 198 h 198"/>
                  <a:gd name="T10" fmla="*/ 248 w 367"/>
                  <a:gd name="T11" fmla="*/ 137 h 198"/>
                  <a:gd name="T12" fmla="*/ 316 w 367"/>
                  <a:gd name="T13" fmla="*/ 87 h 198"/>
                  <a:gd name="T14" fmla="*/ 345 w 367"/>
                  <a:gd name="T15" fmla="*/ 43 h 198"/>
                  <a:gd name="T16" fmla="*/ 367 w 367"/>
                  <a:gd name="T17" fmla="*/ 0 h 198"/>
                  <a:gd name="T18" fmla="*/ 291 w 367"/>
                  <a:gd name="T19" fmla="*/ 6 h 198"/>
                  <a:gd name="T20" fmla="*/ 263 w 367"/>
                  <a:gd name="T21" fmla="*/ 7 h 198"/>
                  <a:gd name="T22" fmla="*/ 174 w 367"/>
                  <a:gd name="T23" fmla="*/ 13 h 198"/>
                  <a:gd name="T24" fmla="*/ 0 w 367"/>
                  <a:gd name="T25" fmla="*/ 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7" h="198">
                    <a:moveTo>
                      <a:pt x="0" y="7"/>
                    </a:moveTo>
                    <a:lnTo>
                      <a:pt x="13" y="41"/>
                    </a:lnTo>
                    <a:lnTo>
                      <a:pt x="31" y="87"/>
                    </a:lnTo>
                    <a:lnTo>
                      <a:pt x="115" y="159"/>
                    </a:lnTo>
                    <a:lnTo>
                      <a:pt x="193" y="198"/>
                    </a:lnTo>
                    <a:lnTo>
                      <a:pt x="248" y="137"/>
                    </a:lnTo>
                    <a:lnTo>
                      <a:pt x="316" y="87"/>
                    </a:lnTo>
                    <a:lnTo>
                      <a:pt x="345" y="43"/>
                    </a:lnTo>
                    <a:lnTo>
                      <a:pt x="367" y="0"/>
                    </a:lnTo>
                    <a:lnTo>
                      <a:pt x="291" y="6"/>
                    </a:lnTo>
                    <a:lnTo>
                      <a:pt x="263" y="7"/>
                    </a:lnTo>
                    <a:lnTo>
                      <a:pt x="174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2118" y="1884"/>
                <a:ext cx="166" cy="79"/>
              </a:xfrm>
              <a:custGeom>
                <a:avLst/>
                <a:gdLst>
                  <a:gd name="T0" fmla="*/ 0 w 332"/>
                  <a:gd name="T1" fmla="*/ 0 h 157"/>
                  <a:gd name="T2" fmla="*/ 18 w 332"/>
                  <a:gd name="T3" fmla="*/ 46 h 157"/>
                  <a:gd name="T4" fmla="*/ 102 w 332"/>
                  <a:gd name="T5" fmla="*/ 118 h 157"/>
                  <a:gd name="T6" fmla="*/ 180 w 332"/>
                  <a:gd name="T7" fmla="*/ 157 h 157"/>
                  <a:gd name="T8" fmla="*/ 235 w 332"/>
                  <a:gd name="T9" fmla="*/ 96 h 157"/>
                  <a:gd name="T10" fmla="*/ 303 w 332"/>
                  <a:gd name="T11" fmla="*/ 46 h 157"/>
                  <a:gd name="T12" fmla="*/ 332 w 332"/>
                  <a:gd name="T13" fmla="*/ 2 h 157"/>
                  <a:gd name="T14" fmla="*/ 0 w 332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157">
                    <a:moveTo>
                      <a:pt x="0" y="0"/>
                    </a:moveTo>
                    <a:lnTo>
                      <a:pt x="18" y="46"/>
                    </a:lnTo>
                    <a:lnTo>
                      <a:pt x="102" y="118"/>
                    </a:lnTo>
                    <a:lnTo>
                      <a:pt x="180" y="157"/>
                    </a:lnTo>
                    <a:lnTo>
                      <a:pt x="235" y="96"/>
                    </a:lnTo>
                    <a:lnTo>
                      <a:pt x="303" y="46"/>
                    </a:lnTo>
                    <a:lnTo>
                      <a:pt x="3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auto">
              <a:xfrm>
                <a:off x="2205" y="1866"/>
                <a:ext cx="52" cy="78"/>
              </a:xfrm>
              <a:custGeom>
                <a:avLst/>
                <a:gdLst>
                  <a:gd name="T0" fmla="*/ 104 w 104"/>
                  <a:gd name="T1" fmla="*/ 0 h 154"/>
                  <a:gd name="T2" fmla="*/ 76 w 104"/>
                  <a:gd name="T3" fmla="*/ 1 h 154"/>
                  <a:gd name="T4" fmla="*/ 0 w 104"/>
                  <a:gd name="T5" fmla="*/ 154 h 154"/>
                  <a:gd name="T6" fmla="*/ 21 w 104"/>
                  <a:gd name="T7" fmla="*/ 154 h 154"/>
                  <a:gd name="T8" fmla="*/ 104 w 10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4">
                    <a:moveTo>
                      <a:pt x="104" y="0"/>
                    </a:moveTo>
                    <a:lnTo>
                      <a:pt x="76" y="1"/>
                    </a:lnTo>
                    <a:lnTo>
                      <a:pt x="0" y="154"/>
                    </a:lnTo>
                    <a:lnTo>
                      <a:pt x="21" y="15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2150" y="2104"/>
                <a:ext cx="120" cy="29"/>
              </a:xfrm>
              <a:custGeom>
                <a:avLst/>
                <a:gdLst>
                  <a:gd name="T0" fmla="*/ 121 w 241"/>
                  <a:gd name="T1" fmla="*/ 0 h 59"/>
                  <a:gd name="T2" fmla="*/ 0 w 241"/>
                  <a:gd name="T3" fmla="*/ 27 h 59"/>
                  <a:gd name="T4" fmla="*/ 53 w 241"/>
                  <a:gd name="T5" fmla="*/ 53 h 59"/>
                  <a:gd name="T6" fmla="*/ 154 w 241"/>
                  <a:gd name="T7" fmla="*/ 59 h 59"/>
                  <a:gd name="T8" fmla="*/ 241 w 241"/>
                  <a:gd name="T9" fmla="*/ 23 h 59"/>
                  <a:gd name="T10" fmla="*/ 121 w 241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1" h="59">
                    <a:moveTo>
                      <a:pt x="121" y="0"/>
                    </a:moveTo>
                    <a:lnTo>
                      <a:pt x="0" y="27"/>
                    </a:lnTo>
                    <a:lnTo>
                      <a:pt x="53" y="53"/>
                    </a:lnTo>
                    <a:lnTo>
                      <a:pt x="154" y="59"/>
                    </a:lnTo>
                    <a:lnTo>
                      <a:pt x="241" y="23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2183" y="1916"/>
                <a:ext cx="45" cy="38"/>
              </a:xfrm>
              <a:custGeom>
                <a:avLst/>
                <a:gdLst>
                  <a:gd name="T0" fmla="*/ 79 w 90"/>
                  <a:gd name="T1" fmla="*/ 3 h 76"/>
                  <a:gd name="T2" fmla="*/ 51 w 90"/>
                  <a:gd name="T3" fmla="*/ 0 h 76"/>
                  <a:gd name="T4" fmla="*/ 26 w 90"/>
                  <a:gd name="T5" fmla="*/ 7 h 76"/>
                  <a:gd name="T6" fmla="*/ 8 w 90"/>
                  <a:gd name="T7" fmla="*/ 28 h 76"/>
                  <a:gd name="T8" fmla="*/ 0 w 90"/>
                  <a:gd name="T9" fmla="*/ 49 h 76"/>
                  <a:gd name="T10" fmla="*/ 11 w 90"/>
                  <a:gd name="T11" fmla="*/ 70 h 76"/>
                  <a:gd name="T12" fmla="*/ 40 w 90"/>
                  <a:gd name="T13" fmla="*/ 76 h 76"/>
                  <a:gd name="T14" fmla="*/ 64 w 90"/>
                  <a:gd name="T15" fmla="*/ 66 h 76"/>
                  <a:gd name="T16" fmla="*/ 85 w 90"/>
                  <a:gd name="T17" fmla="*/ 43 h 76"/>
                  <a:gd name="T18" fmla="*/ 90 w 90"/>
                  <a:gd name="T19" fmla="*/ 18 h 76"/>
                  <a:gd name="T20" fmla="*/ 79 w 90"/>
                  <a:gd name="T2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76">
                    <a:moveTo>
                      <a:pt x="79" y="3"/>
                    </a:moveTo>
                    <a:lnTo>
                      <a:pt x="51" y="0"/>
                    </a:lnTo>
                    <a:lnTo>
                      <a:pt x="26" y="7"/>
                    </a:lnTo>
                    <a:lnTo>
                      <a:pt x="8" y="28"/>
                    </a:lnTo>
                    <a:lnTo>
                      <a:pt x="0" y="49"/>
                    </a:lnTo>
                    <a:lnTo>
                      <a:pt x="11" y="70"/>
                    </a:lnTo>
                    <a:lnTo>
                      <a:pt x="40" y="76"/>
                    </a:lnTo>
                    <a:lnTo>
                      <a:pt x="64" y="66"/>
                    </a:lnTo>
                    <a:lnTo>
                      <a:pt x="85" y="43"/>
                    </a:lnTo>
                    <a:lnTo>
                      <a:pt x="90" y="18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3F9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213" y="1922"/>
                <a:ext cx="11" cy="11"/>
              </a:xfrm>
              <a:custGeom>
                <a:avLst/>
                <a:gdLst>
                  <a:gd name="T0" fmla="*/ 9 w 22"/>
                  <a:gd name="T1" fmla="*/ 0 h 22"/>
                  <a:gd name="T2" fmla="*/ 0 w 22"/>
                  <a:gd name="T3" fmla="*/ 1 h 22"/>
                  <a:gd name="T4" fmla="*/ 4 w 22"/>
                  <a:gd name="T5" fmla="*/ 12 h 22"/>
                  <a:gd name="T6" fmla="*/ 14 w 22"/>
                  <a:gd name="T7" fmla="*/ 22 h 22"/>
                  <a:gd name="T8" fmla="*/ 22 w 22"/>
                  <a:gd name="T9" fmla="*/ 14 h 22"/>
                  <a:gd name="T10" fmla="*/ 9 w 22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9" y="0"/>
                    </a:moveTo>
                    <a:lnTo>
                      <a:pt x="0" y="1"/>
                    </a:lnTo>
                    <a:lnTo>
                      <a:pt x="4" y="12"/>
                    </a:lnTo>
                    <a:lnTo>
                      <a:pt x="14" y="22"/>
                    </a:lnTo>
                    <a:lnTo>
                      <a:pt x="22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2189" y="1689"/>
                <a:ext cx="274" cy="467"/>
              </a:xfrm>
              <a:custGeom>
                <a:avLst/>
                <a:gdLst>
                  <a:gd name="T0" fmla="*/ 548 w 548"/>
                  <a:gd name="T1" fmla="*/ 889 h 932"/>
                  <a:gd name="T2" fmla="*/ 67 w 548"/>
                  <a:gd name="T3" fmla="*/ 0 h 932"/>
                  <a:gd name="T4" fmla="*/ 0 w 548"/>
                  <a:gd name="T5" fmla="*/ 37 h 932"/>
                  <a:gd name="T6" fmla="*/ 480 w 548"/>
                  <a:gd name="T7" fmla="*/ 932 h 932"/>
                  <a:gd name="T8" fmla="*/ 548 w 548"/>
                  <a:gd name="T9" fmla="*/ 889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932">
                    <a:moveTo>
                      <a:pt x="548" y="889"/>
                    </a:moveTo>
                    <a:lnTo>
                      <a:pt x="67" y="0"/>
                    </a:lnTo>
                    <a:lnTo>
                      <a:pt x="0" y="37"/>
                    </a:lnTo>
                    <a:lnTo>
                      <a:pt x="480" y="932"/>
                    </a:lnTo>
                    <a:lnTo>
                      <a:pt x="548" y="889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350" y="2435"/>
              <a:ext cx="2098" cy="742"/>
              <a:chOff x="3386" y="2495"/>
              <a:chExt cx="1918" cy="670"/>
            </a:xfrm>
          </p:grpSpPr>
          <p:sp>
            <p:nvSpPr>
              <p:cNvPr id="8" name="Freeform 21"/>
              <p:cNvSpPr>
                <a:spLocks/>
              </p:cNvSpPr>
              <p:nvPr/>
            </p:nvSpPr>
            <p:spPr bwMode="auto">
              <a:xfrm>
                <a:off x="4487" y="2976"/>
                <a:ext cx="817" cy="189"/>
              </a:xfrm>
              <a:custGeom>
                <a:avLst/>
                <a:gdLst>
                  <a:gd name="T0" fmla="*/ 94 w 979"/>
                  <a:gd name="T1" fmla="*/ 15 h 222"/>
                  <a:gd name="T2" fmla="*/ 0 w 979"/>
                  <a:gd name="T3" fmla="*/ 48 h 222"/>
                  <a:gd name="T4" fmla="*/ 141 w 979"/>
                  <a:gd name="T5" fmla="*/ 48 h 222"/>
                  <a:gd name="T6" fmla="*/ 56 w 979"/>
                  <a:gd name="T7" fmla="*/ 148 h 222"/>
                  <a:gd name="T8" fmla="*/ 227 w 979"/>
                  <a:gd name="T9" fmla="*/ 83 h 222"/>
                  <a:gd name="T10" fmla="*/ 217 w 979"/>
                  <a:gd name="T11" fmla="*/ 152 h 222"/>
                  <a:gd name="T12" fmla="*/ 373 w 979"/>
                  <a:gd name="T13" fmla="*/ 88 h 222"/>
                  <a:gd name="T14" fmla="*/ 356 w 979"/>
                  <a:gd name="T15" fmla="*/ 168 h 222"/>
                  <a:gd name="T16" fmla="*/ 457 w 979"/>
                  <a:gd name="T17" fmla="*/ 95 h 222"/>
                  <a:gd name="T18" fmla="*/ 505 w 979"/>
                  <a:gd name="T19" fmla="*/ 174 h 222"/>
                  <a:gd name="T20" fmla="*/ 520 w 979"/>
                  <a:gd name="T21" fmla="*/ 95 h 222"/>
                  <a:gd name="T22" fmla="*/ 603 w 979"/>
                  <a:gd name="T23" fmla="*/ 222 h 222"/>
                  <a:gd name="T24" fmla="*/ 609 w 979"/>
                  <a:gd name="T25" fmla="*/ 107 h 222"/>
                  <a:gd name="T26" fmla="*/ 758 w 979"/>
                  <a:gd name="T27" fmla="*/ 206 h 222"/>
                  <a:gd name="T28" fmla="*/ 736 w 979"/>
                  <a:gd name="T29" fmla="*/ 110 h 222"/>
                  <a:gd name="T30" fmla="*/ 979 w 979"/>
                  <a:gd name="T31" fmla="*/ 177 h 222"/>
                  <a:gd name="T32" fmla="*/ 745 w 979"/>
                  <a:gd name="T33" fmla="*/ 57 h 222"/>
                  <a:gd name="T34" fmla="*/ 290 w 979"/>
                  <a:gd name="T35" fmla="*/ 0 h 222"/>
                  <a:gd name="T36" fmla="*/ 91 w 979"/>
                  <a:gd name="T37" fmla="*/ 4 h 222"/>
                  <a:gd name="T38" fmla="*/ 94 w 979"/>
                  <a:gd name="T39" fmla="*/ 1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9" h="222">
                    <a:moveTo>
                      <a:pt x="94" y="15"/>
                    </a:moveTo>
                    <a:lnTo>
                      <a:pt x="0" y="48"/>
                    </a:lnTo>
                    <a:lnTo>
                      <a:pt x="141" y="48"/>
                    </a:lnTo>
                    <a:lnTo>
                      <a:pt x="56" y="148"/>
                    </a:lnTo>
                    <a:lnTo>
                      <a:pt x="227" y="83"/>
                    </a:lnTo>
                    <a:lnTo>
                      <a:pt x="217" y="152"/>
                    </a:lnTo>
                    <a:lnTo>
                      <a:pt x="373" y="88"/>
                    </a:lnTo>
                    <a:lnTo>
                      <a:pt x="356" y="168"/>
                    </a:lnTo>
                    <a:lnTo>
                      <a:pt x="457" y="95"/>
                    </a:lnTo>
                    <a:lnTo>
                      <a:pt x="505" y="174"/>
                    </a:lnTo>
                    <a:lnTo>
                      <a:pt x="520" y="95"/>
                    </a:lnTo>
                    <a:lnTo>
                      <a:pt x="603" y="222"/>
                    </a:lnTo>
                    <a:lnTo>
                      <a:pt x="609" y="107"/>
                    </a:lnTo>
                    <a:lnTo>
                      <a:pt x="758" y="206"/>
                    </a:lnTo>
                    <a:lnTo>
                      <a:pt x="736" y="110"/>
                    </a:lnTo>
                    <a:lnTo>
                      <a:pt x="979" y="177"/>
                    </a:lnTo>
                    <a:lnTo>
                      <a:pt x="745" y="57"/>
                    </a:lnTo>
                    <a:lnTo>
                      <a:pt x="290" y="0"/>
                    </a:lnTo>
                    <a:lnTo>
                      <a:pt x="91" y="4"/>
                    </a:lnTo>
                    <a:lnTo>
                      <a:pt x="94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3396" y="2858"/>
                <a:ext cx="1110" cy="206"/>
              </a:xfrm>
              <a:custGeom>
                <a:avLst/>
                <a:gdLst>
                  <a:gd name="T0" fmla="*/ 72 w 1332"/>
                  <a:gd name="T1" fmla="*/ 78 h 242"/>
                  <a:gd name="T2" fmla="*/ 0 w 1332"/>
                  <a:gd name="T3" fmla="*/ 126 h 242"/>
                  <a:gd name="T4" fmla="*/ 167 w 1332"/>
                  <a:gd name="T5" fmla="*/ 109 h 242"/>
                  <a:gd name="T6" fmla="*/ 94 w 1332"/>
                  <a:gd name="T7" fmla="*/ 163 h 242"/>
                  <a:gd name="T8" fmla="*/ 268 w 1332"/>
                  <a:gd name="T9" fmla="*/ 132 h 242"/>
                  <a:gd name="T10" fmla="*/ 223 w 1332"/>
                  <a:gd name="T11" fmla="*/ 176 h 242"/>
                  <a:gd name="T12" fmla="*/ 346 w 1332"/>
                  <a:gd name="T13" fmla="*/ 152 h 242"/>
                  <a:gd name="T14" fmla="*/ 328 w 1332"/>
                  <a:gd name="T15" fmla="*/ 207 h 242"/>
                  <a:gd name="T16" fmla="*/ 477 w 1332"/>
                  <a:gd name="T17" fmla="*/ 135 h 242"/>
                  <a:gd name="T18" fmla="*/ 455 w 1332"/>
                  <a:gd name="T19" fmla="*/ 207 h 242"/>
                  <a:gd name="T20" fmla="*/ 546 w 1332"/>
                  <a:gd name="T21" fmla="*/ 145 h 242"/>
                  <a:gd name="T22" fmla="*/ 575 w 1332"/>
                  <a:gd name="T23" fmla="*/ 225 h 242"/>
                  <a:gd name="T24" fmla="*/ 594 w 1332"/>
                  <a:gd name="T25" fmla="*/ 158 h 242"/>
                  <a:gd name="T26" fmla="*/ 660 w 1332"/>
                  <a:gd name="T27" fmla="*/ 232 h 242"/>
                  <a:gd name="T28" fmla="*/ 676 w 1332"/>
                  <a:gd name="T29" fmla="*/ 158 h 242"/>
                  <a:gd name="T30" fmla="*/ 807 w 1332"/>
                  <a:gd name="T31" fmla="*/ 238 h 242"/>
                  <a:gd name="T32" fmla="*/ 818 w 1332"/>
                  <a:gd name="T33" fmla="*/ 192 h 242"/>
                  <a:gd name="T34" fmla="*/ 905 w 1332"/>
                  <a:gd name="T35" fmla="*/ 225 h 242"/>
                  <a:gd name="T36" fmla="*/ 919 w 1332"/>
                  <a:gd name="T37" fmla="*/ 160 h 242"/>
                  <a:gd name="T38" fmla="*/ 1016 w 1332"/>
                  <a:gd name="T39" fmla="*/ 242 h 242"/>
                  <a:gd name="T40" fmla="*/ 1030 w 1332"/>
                  <a:gd name="T41" fmla="*/ 174 h 242"/>
                  <a:gd name="T42" fmla="*/ 1146 w 1332"/>
                  <a:gd name="T43" fmla="*/ 222 h 242"/>
                  <a:gd name="T44" fmla="*/ 1143 w 1332"/>
                  <a:gd name="T45" fmla="*/ 160 h 242"/>
                  <a:gd name="T46" fmla="*/ 1239 w 1332"/>
                  <a:gd name="T47" fmla="*/ 194 h 242"/>
                  <a:gd name="T48" fmla="*/ 1227 w 1332"/>
                  <a:gd name="T49" fmla="*/ 154 h 242"/>
                  <a:gd name="T50" fmla="*/ 1270 w 1332"/>
                  <a:gd name="T51" fmla="*/ 170 h 242"/>
                  <a:gd name="T52" fmla="*/ 1249 w 1332"/>
                  <a:gd name="T53" fmla="*/ 145 h 242"/>
                  <a:gd name="T54" fmla="*/ 1332 w 1332"/>
                  <a:gd name="T55" fmla="*/ 113 h 242"/>
                  <a:gd name="T56" fmla="*/ 1032 w 1332"/>
                  <a:gd name="T57" fmla="*/ 15 h 242"/>
                  <a:gd name="T58" fmla="*/ 382 w 1332"/>
                  <a:gd name="T59" fmla="*/ 22 h 242"/>
                  <a:gd name="T60" fmla="*/ 126 w 1332"/>
                  <a:gd name="T61" fmla="*/ 0 h 242"/>
                  <a:gd name="T62" fmla="*/ 72 w 1332"/>
                  <a:gd name="T63" fmla="*/ 78 h 242"/>
                  <a:gd name="T64" fmla="*/ 72 w 1332"/>
                  <a:gd name="T65" fmla="*/ 7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2" h="242">
                    <a:moveTo>
                      <a:pt x="72" y="78"/>
                    </a:moveTo>
                    <a:lnTo>
                      <a:pt x="0" y="126"/>
                    </a:lnTo>
                    <a:lnTo>
                      <a:pt x="167" y="109"/>
                    </a:lnTo>
                    <a:lnTo>
                      <a:pt x="94" y="163"/>
                    </a:lnTo>
                    <a:lnTo>
                      <a:pt x="268" y="132"/>
                    </a:lnTo>
                    <a:lnTo>
                      <a:pt x="223" y="176"/>
                    </a:lnTo>
                    <a:lnTo>
                      <a:pt x="346" y="152"/>
                    </a:lnTo>
                    <a:lnTo>
                      <a:pt x="328" y="207"/>
                    </a:lnTo>
                    <a:lnTo>
                      <a:pt x="477" y="135"/>
                    </a:lnTo>
                    <a:lnTo>
                      <a:pt x="455" y="207"/>
                    </a:lnTo>
                    <a:lnTo>
                      <a:pt x="546" y="145"/>
                    </a:lnTo>
                    <a:lnTo>
                      <a:pt x="575" y="225"/>
                    </a:lnTo>
                    <a:lnTo>
                      <a:pt x="594" y="158"/>
                    </a:lnTo>
                    <a:lnTo>
                      <a:pt x="660" y="232"/>
                    </a:lnTo>
                    <a:lnTo>
                      <a:pt x="676" y="158"/>
                    </a:lnTo>
                    <a:lnTo>
                      <a:pt x="807" y="238"/>
                    </a:lnTo>
                    <a:lnTo>
                      <a:pt x="818" y="192"/>
                    </a:lnTo>
                    <a:lnTo>
                      <a:pt x="905" y="225"/>
                    </a:lnTo>
                    <a:lnTo>
                      <a:pt x="919" y="160"/>
                    </a:lnTo>
                    <a:lnTo>
                      <a:pt x="1016" y="242"/>
                    </a:lnTo>
                    <a:lnTo>
                      <a:pt x="1030" y="174"/>
                    </a:lnTo>
                    <a:lnTo>
                      <a:pt x="1146" y="222"/>
                    </a:lnTo>
                    <a:lnTo>
                      <a:pt x="1143" y="160"/>
                    </a:lnTo>
                    <a:lnTo>
                      <a:pt x="1239" y="194"/>
                    </a:lnTo>
                    <a:lnTo>
                      <a:pt x="1227" y="154"/>
                    </a:lnTo>
                    <a:lnTo>
                      <a:pt x="1270" y="170"/>
                    </a:lnTo>
                    <a:lnTo>
                      <a:pt x="1249" y="145"/>
                    </a:lnTo>
                    <a:lnTo>
                      <a:pt x="1332" y="113"/>
                    </a:lnTo>
                    <a:lnTo>
                      <a:pt x="1032" y="15"/>
                    </a:lnTo>
                    <a:lnTo>
                      <a:pt x="382" y="22"/>
                    </a:lnTo>
                    <a:lnTo>
                      <a:pt x="126" y="0"/>
                    </a:lnTo>
                    <a:lnTo>
                      <a:pt x="72" y="78"/>
                    </a:lnTo>
                    <a:lnTo>
                      <a:pt x="72" y="7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3386" y="2565"/>
                <a:ext cx="1808" cy="520"/>
              </a:xfrm>
              <a:custGeom>
                <a:avLst/>
                <a:gdLst>
                  <a:gd name="T0" fmla="*/ 2170 w 2170"/>
                  <a:gd name="T1" fmla="*/ 479 h 609"/>
                  <a:gd name="T2" fmla="*/ 2077 w 2170"/>
                  <a:gd name="T3" fmla="*/ 259 h 609"/>
                  <a:gd name="T4" fmla="*/ 1938 w 2170"/>
                  <a:gd name="T5" fmla="*/ 69 h 609"/>
                  <a:gd name="T6" fmla="*/ 1495 w 2170"/>
                  <a:gd name="T7" fmla="*/ 25 h 609"/>
                  <a:gd name="T8" fmla="*/ 1376 w 2170"/>
                  <a:gd name="T9" fmla="*/ 31 h 609"/>
                  <a:gd name="T10" fmla="*/ 1278 w 2170"/>
                  <a:gd name="T11" fmla="*/ 179 h 609"/>
                  <a:gd name="T12" fmla="*/ 1188 w 2170"/>
                  <a:gd name="T13" fmla="*/ 135 h 609"/>
                  <a:gd name="T14" fmla="*/ 1099 w 2170"/>
                  <a:gd name="T15" fmla="*/ 188 h 609"/>
                  <a:gd name="T16" fmla="*/ 881 w 2170"/>
                  <a:gd name="T17" fmla="*/ 81 h 609"/>
                  <a:gd name="T18" fmla="*/ 325 w 2170"/>
                  <a:gd name="T19" fmla="*/ 36 h 609"/>
                  <a:gd name="T20" fmla="*/ 0 w 2170"/>
                  <a:gd name="T21" fmla="*/ 306 h 609"/>
                  <a:gd name="T22" fmla="*/ 56 w 2170"/>
                  <a:gd name="T23" fmla="*/ 413 h 609"/>
                  <a:gd name="T24" fmla="*/ 101 w 2170"/>
                  <a:gd name="T25" fmla="*/ 412 h 609"/>
                  <a:gd name="T26" fmla="*/ 136 w 2170"/>
                  <a:gd name="T27" fmla="*/ 409 h 609"/>
                  <a:gd name="T28" fmla="*/ 166 w 2170"/>
                  <a:gd name="T29" fmla="*/ 409 h 609"/>
                  <a:gd name="T30" fmla="*/ 197 w 2170"/>
                  <a:gd name="T31" fmla="*/ 413 h 609"/>
                  <a:gd name="T32" fmla="*/ 234 w 2170"/>
                  <a:gd name="T33" fmla="*/ 422 h 609"/>
                  <a:gd name="T34" fmla="*/ 250 w 2170"/>
                  <a:gd name="T35" fmla="*/ 477 h 609"/>
                  <a:gd name="T36" fmla="*/ 304 w 2170"/>
                  <a:gd name="T37" fmla="*/ 513 h 609"/>
                  <a:gd name="T38" fmla="*/ 378 w 2170"/>
                  <a:gd name="T39" fmla="*/ 522 h 609"/>
                  <a:gd name="T40" fmla="*/ 452 w 2170"/>
                  <a:gd name="T41" fmla="*/ 502 h 609"/>
                  <a:gd name="T42" fmla="*/ 506 w 2170"/>
                  <a:gd name="T43" fmla="*/ 447 h 609"/>
                  <a:gd name="T44" fmla="*/ 586 w 2170"/>
                  <a:gd name="T45" fmla="*/ 429 h 609"/>
                  <a:gd name="T46" fmla="*/ 687 w 2170"/>
                  <a:gd name="T47" fmla="*/ 435 h 609"/>
                  <a:gd name="T48" fmla="*/ 787 w 2170"/>
                  <a:gd name="T49" fmla="*/ 437 h 609"/>
                  <a:gd name="T50" fmla="*/ 886 w 2170"/>
                  <a:gd name="T51" fmla="*/ 441 h 609"/>
                  <a:gd name="T52" fmla="*/ 986 w 2170"/>
                  <a:gd name="T53" fmla="*/ 446 h 609"/>
                  <a:gd name="T54" fmla="*/ 1083 w 2170"/>
                  <a:gd name="T55" fmla="*/ 521 h 609"/>
                  <a:gd name="T56" fmla="*/ 1123 w 2170"/>
                  <a:gd name="T57" fmla="*/ 521 h 609"/>
                  <a:gd name="T58" fmla="*/ 1176 w 2170"/>
                  <a:gd name="T59" fmla="*/ 520 h 609"/>
                  <a:gd name="T60" fmla="*/ 1230 w 2170"/>
                  <a:gd name="T61" fmla="*/ 515 h 609"/>
                  <a:gd name="T62" fmla="*/ 1274 w 2170"/>
                  <a:gd name="T63" fmla="*/ 503 h 609"/>
                  <a:gd name="T64" fmla="*/ 1295 w 2170"/>
                  <a:gd name="T65" fmla="*/ 476 h 609"/>
                  <a:gd name="T66" fmla="*/ 1320 w 2170"/>
                  <a:gd name="T67" fmla="*/ 435 h 609"/>
                  <a:gd name="T68" fmla="*/ 1438 w 2170"/>
                  <a:gd name="T69" fmla="*/ 472 h 609"/>
                  <a:gd name="T70" fmla="*/ 1490 w 2170"/>
                  <a:gd name="T71" fmla="*/ 533 h 609"/>
                  <a:gd name="T72" fmla="*/ 1570 w 2170"/>
                  <a:gd name="T73" fmla="*/ 531 h 609"/>
                  <a:gd name="T74" fmla="*/ 1941 w 2170"/>
                  <a:gd name="T75" fmla="*/ 559 h 609"/>
                  <a:gd name="T76" fmla="*/ 2008 w 2170"/>
                  <a:gd name="T77" fmla="*/ 606 h 609"/>
                  <a:gd name="T78" fmla="*/ 2061 w 2170"/>
                  <a:gd name="T79" fmla="*/ 599 h 609"/>
                  <a:gd name="T80" fmla="*/ 2098 w 2170"/>
                  <a:gd name="T81" fmla="*/ 574 h 609"/>
                  <a:gd name="T82" fmla="*/ 2128 w 2170"/>
                  <a:gd name="T83" fmla="*/ 574 h 609"/>
                  <a:gd name="T84" fmla="*/ 2152 w 2170"/>
                  <a:gd name="T85" fmla="*/ 56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70" h="609">
                    <a:moveTo>
                      <a:pt x="2155" y="554"/>
                    </a:moveTo>
                    <a:lnTo>
                      <a:pt x="2157" y="485"/>
                    </a:lnTo>
                    <a:lnTo>
                      <a:pt x="2170" y="479"/>
                    </a:lnTo>
                    <a:lnTo>
                      <a:pt x="2166" y="355"/>
                    </a:lnTo>
                    <a:lnTo>
                      <a:pt x="2043" y="264"/>
                    </a:lnTo>
                    <a:lnTo>
                      <a:pt x="2077" y="259"/>
                    </a:lnTo>
                    <a:lnTo>
                      <a:pt x="2077" y="214"/>
                    </a:lnTo>
                    <a:lnTo>
                      <a:pt x="2005" y="205"/>
                    </a:lnTo>
                    <a:lnTo>
                      <a:pt x="1938" y="69"/>
                    </a:lnTo>
                    <a:lnTo>
                      <a:pt x="1606" y="9"/>
                    </a:lnTo>
                    <a:lnTo>
                      <a:pt x="1546" y="0"/>
                    </a:lnTo>
                    <a:lnTo>
                      <a:pt x="1495" y="25"/>
                    </a:lnTo>
                    <a:lnTo>
                      <a:pt x="1468" y="22"/>
                    </a:lnTo>
                    <a:lnTo>
                      <a:pt x="1414" y="31"/>
                    </a:lnTo>
                    <a:lnTo>
                      <a:pt x="1376" y="31"/>
                    </a:lnTo>
                    <a:lnTo>
                      <a:pt x="1316" y="125"/>
                    </a:lnTo>
                    <a:lnTo>
                      <a:pt x="1283" y="147"/>
                    </a:lnTo>
                    <a:lnTo>
                      <a:pt x="1278" y="179"/>
                    </a:lnTo>
                    <a:lnTo>
                      <a:pt x="1250" y="147"/>
                    </a:lnTo>
                    <a:lnTo>
                      <a:pt x="1209" y="192"/>
                    </a:lnTo>
                    <a:lnTo>
                      <a:pt x="1188" y="135"/>
                    </a:lnTo>
                    <a:lnTo>
                      <a:pt x="1165" y="154"/>
                    </a:lnTo>
                    <a:lnTo>
                      <a:pt x="1143" y="135"/>
                    </a:lnTo>
                    <a:lnTo>
                      <a:pt x="1099" y="188"/>
                    </a:lnTo>
                    <a:lnTo>
                      <a:pt x="1074" y="157"/>
                    </a:lnTo>
                    <a:lnTo>
                      <a:pt x="1017" y="172"/>
                    </a:lnTo>
                    <a:lnTo>
                      <a:pt x="881" y="81"/>
                    </a:lnTo>
                    <a:lnTo>
                      <a:pt x="868" y="56"/>
                    </a:lnTo>
                    <a:lnTo>
                      <a:pt x="433" y="22"/>
                    </a:lnTo>
                    <a:lnTo>
                      <a:pt x="325" y="36"/>
                    </a:lnTo>
                    <a:lnTo>
                      <a:pt x="252" y="147"/>
                    </a:lnTo>
                    <a:lnTo>
                      <a:pt x="82" y="135"/>
                    </a:lnTo>
                    <a:lnTo>
                      <a:pt x="0" y="306"/>
                    </a:lnTo>
                    <a:lnTo>
                      <a:pt x="24" y="346"/>
                    </a:lnTo>
                    <a:lnTo>
                      <a:pt x="38" y="413"/>
                    </a:lnTo>
                    <a:lnTo>
                      <a:pt x="56" y="413"/>
                    </a:lnTo>
                    <a:lnTo>
                      <a:pt x="73" y="413"/>
                    </a:lnTo>
                    <a:lnTo>
                      <a:pt x="88" y="412"/>
                    </a:lnTo>
                    <a:lnTo>
                      <a:pt x="101" y="412"/>
                    </a:lnTo>
                    <a:lnTo>
                      <a:pt x="114" y="411"/>
                    </a:lnTo>
                    <a:lnTo>
                      <a:pt x="126" y="411"/>
                    </a:lnTo>
                    <a:lnTo>
                      <a:pt x="136" y="409"/>
                    </a:lnTo>
                    <a:lnTo>
                      <a:pt x="146" y="409"/>
                    </a:lnTo>
                    <a:lnTo>
                      <a:pt x="157" y="409"/>
                    </a:lnTo>
                    <a:lnTo>
                      <a:pt x="166" y="409"/>
                    </a:lnTo>
                    <a:lnTo>
                      <a:pt x="176" y="411"/>
                    </a:lnTo>
                    <a:lnTo>
                      <a:pt x="187" y="412"/>
                    </a:lnTo>
                    <a:lnTo>
                      <a:pt x="197" y="413"/>
                    </a:lnTo>
                    <a:lnTo>
                      <a:pt x="209" y="415"/>
                    </a:lnTo>
                    <a:lnTo>
                      <a:pt x="220" y="419"/>
                    </a:lnTo>
                    <a:lnTo>
                      <a:pt x="234" y="422"/>
                    </a:lnTo>
                    <a:lnTo>
                      <a:pt x="234" y="443"/>
                    </a:lnTo>
                    <a:lnTo>
                      <a:pt x="240" y="461"/>
                    </a:lnTo>
                    <a:lnTo>
                      <a:pt x="250" y="477"/>
                    </a:lnTo>
                    <a:lnTo>
                      <a:pt x="265" y="492"/>
                    </a:lnTo>
                    <a:lnTo>
                      <a:pt x="283" y="504"/>
                    </a:lnTo>
                    <a:lnTo>
                      <a:pt x="304" y="513"/>
                    </a:lnTo>
                    <a:lnTo>
                      <a:pt x="327" y="519"/>
                    </a:lnTo>
                    <a:lnTo>
                      <a:pt x="353" y="522"/>
                    </a:lnTo>
                    <a:lnTo>
                      <a:pt x="378" y="522"/>
                    </a:lnTo>
                    <a:lnTo>
                      <a:pt x="403" y="519"/>
                    </a:lnTo>
                    <a:lnTo>
                      <a:pt x="427" y="512"/>
                    </a:lnTo>
                    <a:lnTo>
                      <a:pt x="452" y="502"/>
                    </a:lnTo>
                    <a:lnTo>
                      <a:pt x="472" y="488"/>
                    </a:lnTo>
                    <a:lnTo>
                      <a:pt x="491" y="469"/>
                    </a:lnTo>
                    <a:lnTo>
                      <a:pt x="506" y="447"/>
                    </a:lnTo>
                    <a:lnTo>
                      <a:pt x="517" y="421"/>
                    </a:lnTo>
                    <a:lnTo>
                      <a:pt x="552" y="426"/>
                    </a:lnTo>
                    <a:lnTo>
                      <a:pt x="586" y="429"/>
                    </a:lnTo>
                    <a:lnTo>
                      <a:pt x="620" y="431"/>
                    </a:lnTo>
                    <a:lnTo>
                      <a:pt x="654" y="434"/>
                    </a:lnTo>
                    <a:lnTo>
                      <a:pt x="687" y="435"/>
                    </a:lnTo>
                    <a:lnTo>
                      <a:pt x="720" y="436"/>
                    </a:lnTo>
                    <a:lnTo>
                      <a:pt x="754" y="437"/>
                    </a:lnTo>
                    <a:lnTo>
                      <a:pt x="787" y="437"/>
                    </a:lnTo>
                    <a:lnTo>
                      <a:pt x="819" y="438"/>
                    </a:lnTo>
                    <a:lnTo>
                      <a:pt x="853" y="439"/>
                    </a:lnTo>
                    <a:lnTo>
                      <a:pt x="886" y="441"/>
                    </a:lnTo>
                    <a:lnTo>
                      <a:pt x="918" y="442"/>
                    </a:lnTo>
                    <a:lnTo>
                      <a:pt x="953" y="444"/>
                    </a:lnTo>
                    <a:lnTo>
                      <a:pt x="986" y="446"/>
                    </a:lnTo>
                    <a:lnTo>
                      <a:pt x="1021" y="449"/>
                    </a:lnTo>
                    <a:lnTo>
                      <a:pt x="1055" y="453"/>
                    </a:lnTo>
                    <a:lnTo>
                      <a:pt x="1083" y="521"/>
                    </a:lnTo>
                    <a:lnTo>
                      <a:pt x="1095" y="521"/>
                    </a:lnTo>
                    <a:lnTo>
                      <a:pt x="1107" y="521"/>
                    </a:lnTo>
                    <a:lnTo>
                      <a:pt x="1123" y="521"/>
                    </a:lnTo>
                    <a:lnTo>
                      <a:pt x="1139" y="521"/>
                    </a:lnTo>
                    <a:lnTo>
                      <a:pt x="1158" y="521"/>
                    </a:lnTo>
                    <a:lnTo>
                      <a:pt x="1176" y="520"/>
                    </a:lnTo>
                    <a:lnTo>
                      <a:pt x="1195" y="519"/>
                    </a:lnTo>
                    <a:lnTo>
                      <a:pt x="1213" y="518"/>
                    </a:lnTo>
                    <a:lnTo>
                      <a:pt x="1230" y="515"/>
                    </a:lnTo>
                    <a:lnTo>
                      <a:pt x="1247" y="512"/>
                    </a:lnTo>
                    <a:lnTo>
                      <a:pt x="1262" y="507"/>
                    </a:lnTo>
                    <a:lnTo>
                      <a:pt x="1274" y="503"/>
                    </a:lnTo>
                    <a:lnTo>
                      <a:pt x="1285" y="495"/>
                    </a:lnTo>
                    <a:lnTo>
                      <a:pt x="1292" y="487"/>
                    </a:lnTo>
                    <a:lnTo>
                      <a:pt x="1295" y="476"/>
                    </a:lnTo>
                    <a:lnTo>
                      <a:pt x="1295" y="464"/>
                    </a:lnTo>
                    <a:lnTo>
                      <a:pt x="1350" y="464"/>
                    </a:lnTo>
                    <a:lnTo>
                      <a:pt x="1320" y="435"/>
                    </a:lnTo>
                    <a:lnTo>
                      <a:pt x="1376" y="369"/>
                    </a:lnTo>
                    <a:lnTo>
                      <a:pt x="1376" y="445"/>
                    </a:lnTo>
                    <a:lnTo>
                      <a:pt x="1438" y="472"/>
                    </a:lnTo>
                    <a:lnTo>
                      <a:pt x="1448" y="498"/>
                    </a:lnTo>
                    <a:lnTo>
                      <a:pt x="1466" y="519"/>
                    </a:lnTo>
                    <a:lnTo>
                      <a:pt x="1490" y="533"/>
                    </a:lnTo>
                    <a:lnTo>
                      <a:pt x="1516" y="540"/>
                    </a:lnTo>
                    <a:lnTo>
                      <a:pt x="1544" y="540"/>
                    </a:lnTo>
                    <a:lnTo>
                      <a:pt x="1570" y="531"/>
                    </a:lnTo>
                    <a:lnTo>
                      <a:pt x="1595" y="517"/>
                    </a:lnTo>
                    <a:lnTo>
                      <a:pt x="1613" y="492"/>
                    </a:lnTo>
                    <a:lnTo>
                      <a:pt x="1941" y="559"/>
                    </a:lnTo>
                    <a:lnTo>
                      <a:pt x="1966" y="582"/>
                    </a:lnTo>
                    <a:lnTo>
                      <a:pt x="1987" y="598"/>
                    </a:lnTo>
                    <a:lnTo>
                      <a:pt x="2008" y="606"/>
                    </a:lnTo>
                    <a:lnTo>
                      <a:pt x="2027" y="609"/>
                    </a:lnTo>
                    <a:lnTo>
                      <a:pt x="2044" y="606"/>
                    </a:lnTo>
                    <a:lnTo>
                      <a:pt x="2061" y="599"/>
                    </a:lnTo>
                    <a:lnTo>
                      <a:pt x="2077" y="590"/>
                    </a:lnTo>
                    <a:lnTo>
                      <a:pt x="2092" y="578"/>
                    </a:lnTo>
                    <a:lnTo>
                      <a:pt x="2098" y="574"/>
                    </a:lnTo>
                    <a:lnTo>
                      <a:pt x="2107" y="574"/>
                    </a:lnTo>
                    <a:lnTo>
                      <a:pt x="2118" y="574"/>
                    </a:lnTo>
                    <a:lnTo>
                      <a:pt x="2128" y="574"/>
                    </a:lnTo>
                    <a:lnTo>
                      <a:pt x="2138" y="573"/>
                    </a:lnTo>
                    <a:lnTo>
                      <a:pt x="2146" y="571"/>
                    </a:lnTo>
                    <a:lnTo>
                      <a:pt x="2152" y="565"/>
                    </a:lnTo>
                    <a:lnTo>
                      <a:pt x="2155" y="5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3396" y="2592"/>
                <a:ext cx="1123" cy="341"/>
              </a:xfrm>
              <a:custGeom>
                <a:avLst/>
                <a:gdLst>
                  <a:gd name="T0" fmla="*/ 0 w 1347"/>
                  <a:gd name="T1" fmla="*/ 281 h 400"/>
                  <a:gd name="T2" fmla="*/ 37 w 1347"/>
                  <a:gd name="T3" fmla="*/ 347 h 400"/>
                  <a:gd name="T4" fmla="*/ 214 w 1347"/>
                  <a:gd name="T5" fmla="*/ 353 h 400"/>
                  <a:gd name="T6" fmla="*/ 222 w 1347"/>
                  <a:gd name="T7" fmla="*/ 338 h 400"/>
                  <a:gd name="T8" fmla="*/ 249 w 1347"/>
                  <a:gd name="T9" fmla="*/ 305 h 400"/>
                  <a:gd name="T10" fmla="*/ 292 w 1347"/>
                  <a:gd name="T11" fmla="*/ 271 h 400"/>
                  <a:gd name="T12" fmla="*/ 353 w 1347"/>
                  <a:gd name="T13" fmla="*/ 253 h 400"/>
                  <a:gd name="T14" fmla="*/ 412 w 1347"/>
                  <a:gd name="T15" fmla="*/ 263 h 400"/>
                  <a:gd name="T16" fmla="*/ 449 w 1347"/>
                  <a:gd name="T17" fmla="*/ 291 h 400"/>
                  <a:gd name="T18" fmla="*/ 467 w 1347"/>
                  <a:gd name="T19" fmla="*/ 321 h 400"/>
                  <a:gd name="T20" fmla="*/ 473 w 1347"/>
                  <a:gd name="T21" fmla="*/ 335 h 400"/>
                  <a:gd name="T22" fmla="*/ 508 w 1347"/>
                  <a:gd name="T23" fmla="*/ 338 h 400"/>
                  <a:gd name="T24" fmla="*/ 1063 w 1347"/>
                  <a:gd name="T25" fmla="*/ 391 h 400"/>
                  <a:gd name="T26" fmla="*/ 1063 w 1347"/>
                  <a:gd name="T27" fmla="*/ 387 h 400"/>
                  <a:gd name="T28" fmla="*/ 1063 w 1347"/>
                  <a:gd name="T29" fmla="*/ 353 h 400"/>
                  <a:gd name="T30" fmla="*/ 1068 w 1347"/>
                  <a:gd name="T31" fmla="*/ 307 h 400"/>
                  <a:gd name="T32" fmla="*/ 1080 w 1347"/>
                  <a:gd name="T33" fmla="*/ 270 h 400"/>
                  <a:gd name="T34" fmla="*/ 1106 w 1347"/>
                  <a:gd name="T35" fmla="*/ 260 h 400"/>
                  <a:gd name="T36" fmla="*/ 1137 w 1347"/>
                  <a:gd name="T37" fmla="*/ 262 h 400"/>
                  <a:gd name="T38" fmla="*/ 1167 w 1347"/>
                  <a:gd name="T39" fmla="*/ 274 h 400"/>
                  <a:gd name="T40" fmla="*/ 1194 w 1347"/>
                  <a:gd name="T41" fmla="*/ 291 h 400"/>
                  <a:gd name="T42" fmla="*/ 1215 w 1347"/>
                  <a:gd name="T43" fmla="*/ 316 h 400"/>
                  <a:gd name="T44" fmla="*/ 1235 w 1347"/>
                  <a:gd name="T45" fmla="*/ 346 h 400"/>
                  <a:gd name="T46" fmla="*/ 1252 w 1347"/>
                  <a:gd name="T47" fmla="*/ 375 h 400"/>
                  <a:gd name="T48" fmla="*/ 1264 w 1347"/>
                  <a:gd name="T49" fmla="*/ 395 h 400"/>
                  <a:gd name="T50" fmla="*/ 1265 w 1347"/>
                  <a:gd name="T51" fmla="*/ 397 h 400"/>
                  <a:gd name="T52" fmla="*/ 1347 w 1347"/>
                  <a:gd name="T53" fmla="*/ 338 h 400"/>
                  <a:gd name="T54" fmla="*/ 1259 w 1347"/>
                  <a:gd name="T55" fmla="*/ 177 h 400"/>
                  <a:gd name="T56" fmla="*/ 1198 w 1347"/>
                  <a:gd name="T57" fmla="*/ 180 h 400"/>
                  <a:gd name="T58" fmla="*/ 1155 w 1347"/>
                  <a:gd name="T59" fmla="*/ 145 h 400"/>
                  <a:gd name="T60" fmla="*/ 1088 w 1347"/>
                  <a:gd name="T61" fmla="*/ 170 h 400"/>
                  <a:gd name="T62" fmla="*/ 997 w 1347"/>
                  <a:gd name="T63" fmla="*/ 157 h 400"/>
                  <a:gd name="T64" fmla="*/ 849 w 1347"/>
                  <a:gd name="T65" fmla="*/ 38 h 400"/>
                  <a:gd name="T66" fmla="*/ 321 w 1347"/>
                  <a:gd name="T67" fmla="*/ 19 h 400"/>
                  <a:gd name="T68" fmla="*/ 76 w 1347"/>
                  <a:gd name="T69" fmla="*/ 1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7" h="400">
                    <a:moveTo>
                      <a:pt x="76" y="123"/>
                    </a:moveTo>
                    <a:lnTo>
                      <a:pt x="0" y="281"/>
                    </a:lnTo>
                    <a:lnTo>
                      <a:pt x="40" y="290"/>
                    </a:lnTo>
                    <a:lnTo>
                      <a:pt x="37" y="347"/>
                    </a:lnTo>
                    <a:lnTo>
                      <a:pt x="214" y="353"/>
                    </a:lnTo>
                    <a:lnTo>
                      <a:pt x="214" y="353"/>
                    </a:lnTo>
                    <a:lnTo>
                      <a:pt x="216" y="349"/>
                    </a:lnTo>
                    <a:lnTo>
                      <a:pt x="222" y="338"/>
                    </a:lnTo>
                    <a:lnTo>
                      <a:pt x="234" y="323"/>
                    </a:lnTo>
                    <a:lnTo>
                      <a:pt x="249" y="305"/>
                    </a:lnTo>
                    <a:lnTo>
                      <a:pt x="268" y="288"/>
                    </a:lnTo>
                    <a:lnTo>
                      <a:pt x="292" y="271"/>
                    </a:lnTo>
                    <a:lnTo>
                      <a:pt x="320" y="259"/>
                    </a:lnTo>
                    <a:lnTo>
                      <a:pt x="353" y="253"/>
                    </a:lnTo>
                    <a:lnTo>
                      <a:pt x="386" y="254"/>
                    </a:lnTo>
                    <a:lnTo>
                      <a:pt x="412" y="263"/>
                    </a:lnTo>
                    <a:lnTo>
                      <a:pt x="433" y="276"/>
                    </a:lnTo>
                    <a:lnTo>
                      <a:pt x="449" y="291"/>
                    </a:lnTo>
                    <a:lnTo>
                      <a:pt x="461" y="307"/>
                    </a:lnTo>
                    <a:lnTo>
                      <a:pt x="467" y="321"/>
                    </a:lnTo>
                    <a:lnTo>
                      <a:pt x="472" y="331"/>
                    </a:lnTo>
                    <a:lnTo>
                      <a:pt x="473" y="335"/>
                    </a:lnTo>
                    <a:lnTo>
                      <a:pt x="473" y="335"/>
                    </a:lnTo>
                    <a:lnTo>
                      <a:pt x="508" y="338"/>
                    </a:lnTo>
                    <a:lnTo>
                      <a:pt x="530" y="375"/>
                    </a:lnTo>
                    <a:lnTo>
                      <a:pt x="1063" y="391"/>
                    </a:lnTo>
                    <a:lnTo>
                      <a:pt x="1063" y="391"/>
                    </a:lnTo>
                    <a:lnTo>
                      <a:pt x="1063" y="387"/>
                    </a:lnTo>
                    <a:lnTo>
                      <a:pt x="1063" y="373"/>
                    </a:lnTo>
                    <a:lnTo>
                      <a:pt x="1063" y="353"/>
                    </a:lnTo>
                    <a:lnTo>
                      <a:pt x="1064" y="330"/>
                    </a:lnTo>
                    <a:lnTo>
                      <a:pt x="1068" y="307"/>
                    </a:lnTo>
                    <a:lnTo>
                      <a:pt x="1072" y="286"/>
                    </a:lnTo>
                    <a:lnTo>
                      <a:pt x="1080" y="270"/>
                    </a:lnTo>
                    <a:lnTo>
                      <a:pt x="1092" y="262"/>
                    </a:lnTo>
                    <a:lnTo>
                      <a:pt x="1106" y="260"/>
                    </a:lnTo>
                    <a:lnTo>
                      <a:pt x="1121" y="260"/>
                    </a:lnTo>
                    <a:lnTo>
                      <a:pt x="1137" y="262"/>
                    </a:lnTo>
                    <a:lnTo>
                      <a:pt x="1152" y="267"/>
                    </a:lnTo>
                    <a:lnTo>
                      <a:pt x="1167" y="274"/>
                    </a:lnTo>
                    <a:lnTo>
                      <a:pt x="1182" y="282"/>
                    </a:lnTo>
                    <a:lnTo>
                      <a:pt x="1194" y="291"/>
                    </a:lnTo>
                    <a:lnTo>
                      <a:pt x="1205" y="302"/>
                    </a:lnTo>
                    <a:lnTo>
                      <a:pt x="1215" y="316"/>
                    </a:lnTo>
                    <a:lnTo>
                      <a:pt x="1224" y="331"/>
                    </a:lnTo>
                    <a:lnTo>
                      <a:pt x="1235" y="346"/>
                    </a:lnTo>
                    <a:lnTo>
                      <a:pt x="1244" y="361"/>
                    </a:lnTo>
                    <a:lnTo>
                      <a:pt x="1252" y="375"/>
                    </a:lnTo>
                    <a:lnTo>
                      <a:pt x="1259" y="387"/>
                    </a:lnTo>
                    <a:lnTo>
                      <a:pt x="1264" y="395"/>
                    </a:lnTo>
                    <a:lnTo>
                      <a:pt x="1265" y="397"/>
                    </a:lnTo>
                    <a:lnTo>
                      <a:pt x="1265" y="397"/>
                    </a:lnTo>
                    <a:lnTo>
                      <a:pt x="1284" y="400"/>
                    </a:lnTo>
                    <a:lnTo>
                      <a:pt x="1347" y="338"/>
                    </a:lnTo>
                    <a:lnTo>
                      <a:pt x="1281" y="183"/>
                    </a:lnTo>
                    <a:lnTo>
                      <a:pt x="1259" y="177"/>
                    </a:lnTo>
                    <a:lnTo>
                      <a:pt x="1243" y="141"/>
                    </a:lnTo>
                    <a:lnTo>
                      <a:pt x="1198" y="180"/>
                    </a:lnTo>
                    <a:lnTo>
                      <a:pt x="1168" y="130"/>
                    </a:lnTo>
                    <a:lnTo>
                      <a:pt x="1155" y="145"/>
                    </a:lnTo>
                    <a:lnTo>
                      <a:pt x="1133" y="123"/>
                    </a:lnTo>
                    <a:lnTo>
                      <a:pt x="1088" y="170"/>
                    </a:lnTo>
                    <a:lnTo>
                      <a:pt x="1055" y="148"/>
                    </a:lnTo>
                    <a:lnTo>
                      <a:pt x="997" y="157"/>
                    </a:lnTo>
                    <a:lnTo>
                      <a:pt x="855" y="54"/>
                    </a:lnTo>
                    <a:lnTo>
                      <a:pt x="849" y="38"/>
                    </a:lnTo>
                    <a:lnTo>
                      <a:pt x="432" y="0"/>
                    </a:lnTo>
                    <a:lnTo>
                      <a:pt x="321" y="19"/>
                    </a:lnTo>
                    <a:lnTo>
                      <a:pt x="249" y="126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25"/>
              <p:cNvSpPr>
                <a:spLocks/>
              </p:cNvSpPr>
              <p:nvPr/>
            </p:nvSpPr>
            <p:spPr bwMode="auto">
              <a:xfrm>
                <a:off x="3763" y="2609"/>
                <a:ext cx="191" cy="109"/>
              </a:xfrm>
              <a:custGeom>
                <a:avLst/>
                <a:gdLst>
                  <a:gd name="T0" fmla="*/ 0 w 230"/>
                  <a:gd name="T1" fmla="*/ 0 h 129"/>
                  <a:gd name="T2" fmla="*/ 32 w 230"/>
                  <a:gd name="T3" fmla="*/ 120 h 129"/>
                  <a:gd name="T4" fmla="*/ 230 w 230"/>
                  <a:gd name="T5" fmla="*/ 129 h 129"/>
                  <a:gd name="T6" fmla="*/ 215 w 230"/>
                  <a:gd name="T7" fmla="*/ 22 h 129"/>
                  <a:gd name="T8" fmla="*/ 0 w 230"/>
                  <a:gd name="T9" fmla="*/ 0 h 129"/>
                  <a:gd name="T10" fmla="*/ 0 w 230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129">
                    <a:moveTo>
                      <a:pt x="0" y="0"/>
                    </a:moveTo>
                    <a:lnTo>
                      <a:pt x="32" y="120"/>
                    </a:lnTo>
                    <a:lnTo>
                      <a:pt x="230" y="129"/>
                    </a:lnTo>
                    <a:lnTo>
                      <a:pt x="215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3959" y="2635"/>
                <a:ext cx="169" cy="92"/>
              </a:xfrm>
              <a:custGeom>
                <a:avLst/>
                <a:gdLst>
                  <a:gd name="T0" fmla="*/ 0 w 202"/>
                  <a:gd name="T1" fmla="*/ 0 h 107"/>
                  <a:gd name="T2" fmla="*/ 22 w 202"/>
                  <a:gd name="T3" fmla="*/ 98 h 107"/>
                  <a:gd name="T4" fmla="*/ 202 w 202"/>
                  <a:gd name="T5" fmla="*/ 107 h 107"/>
                  <a:gd name="T6" fmla="*/ 157 w 202"/>
                  <a:gd name="T7" fmla="*/ 10 h 107"/>
                  <a:gd name="T8" fmla="*/ 0 w 202"/>
                  <a:gd name="T9" fmla="*/ 0 h 107"/>
                  <a:gd name="T10" fmla="*/ 0 w 20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107">
                    <a:moveTo>
                      <a:pt x="0" y="0"/>
                    </a:moveTo>
                    <a:lnTo>
                      <a:pt x="22" y="98"/>
                    </a:lnTo>
                    <a:lnTo>
                      <a:pt x="202" y="107"/>
                    </a:lnTo>
                    <a:lnTo>
                      <a:pt x="157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3624" y="2609"/>
                <a:ext cx="127" cy="91"/>
              </a:xfrm>
              <a:custGeom>
                <a:avLst/>
                <a:gdLst>
                  <a:gd name="T0" fmla="*/ 134 w 152"/>
                  <a:gd name="T1" fmla="*/ 0 h 107"/>
                  <a:gd name="T2" fmla="*/ 152 w 152"/>
                  <a:gd name="T3" fmla="*/ 107 h 107"/>
                  <a:gd name="T4" fmla="*/ 0 w 152"/>
                  <a:gd name="T5" fmla="*/ 107 h 107"/>
                  <a:gd name="T6" fmla="*/ 54 w 152"/>
                  <a:gd name="T7" fmla="*/ 0 h 107"/>
                  <a:gd name="T8" fmla="*/ 134 w 152"/>
                  <a:gd name="T9" fmla="*/ 0 h 107"/>
                  <a:gd name="T10" fmla="*/ 134 w 15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07">
                    <a:moveTo>
                      <a:pt x="134" y="0"/>
                    </a:moveTo>
                    <a:lnTo>
                      <a:pt x="152" y="107"/>
                    </a:lnTo>
                    <a:lnTo>
                      <a:pt x="0" y="107"/>
                    </a:lnTo>
                    <a:lnTo>
                      <a:pt x="54" y="0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639" y="2616"/>
                <a:ext cx="102" cy="73"/>
              </a:xfrm>
              <a:custGeom>
                <a:avLst/>
                <a:gdLst>
                  <a:gd name="T0" fmla="*/ 106 w 122"/>
                  <a:gd name="T1" fmla="*/ 3 h 86"/>
                  <a:gd name="T2" fmla="*/ 39 w 122"/>
                  <a:gd name="T3" fmla="*/ 0 h 86"/>
                  <a:gd name="T4" fmla="*/ 0 w 122"/>
                  <a:gd name="T5" fmla="*/ 86 h 86"/>
                  <a:gd name="T6" fmla="*/ 122 w 122"/>
                  <a:gd name="T7" fmla="*/ 86 h 86"/>
                  <a:gd name="T8" fmla="*/ 106 w 122"/>
                  <a:gd name="T9" fmla="*/ 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6">
                    <a:moveTo>
                      <a:pt x="106" y="3"/>
                    </a:moveTo>
                    <a:lnTo>
                      <a:pt x="39" y="0"/>
                    </a:lnTo>
                    <a:lnTo>
                      <a:pt x="0" y="86"/>
                    </a:lnTo>
                    <a:lnTo>
                      <a:pt x="122" y="86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4464" y="2584"/>
                <a:ext cx="705" cy="284"/>
              </a:xfrm>
              <a:custGeom>
                <a:avLst/>
                <a:gdLst>
                  <a:gd name="T0" fmla="*/ 91 w 847"/>
                  <a:gd name="T1" fmla="*/ 34 h 333"/>
                  <a:gd name="T2" fmla="*/ 154 w 847"/>
                  <a:gd name="T3" fmla="*/ 28 h 333"/>
                  <a:gd name="T4" fmla="*/ 174 w 847"/>
                  <a:gd name="T5" fmla="*/ 12 h 333"/>
                  <a:gd name="T6" fmla="*/ 201 w 847"/>
                  <a:gd name="T7" fmla="*/ 21 h 333"/>
                  <a:gd name="T8" fmla="*/ 250 w 847"/>
                  <a:gd name="T9" fmla="*/ 0 h 333"/>
                  <a:gd name="T10" fmla="*/ 629 w 847"/>
                  <a:gd name="T11" fmla="*/ 65 h 333"/>
                  <a:gd name="T12" fmla="*/ 689 w 847"/>
                  <a:gd name="T13" fmla="*/ 186 h 333"/>
                  <a:gd name="T14" fmla="*/ 718 w 847"/>
                  <a:gd name="T15" fmla="*/ 208 h 333"/>
                  <a:gd name="T16" fmla="*/ 729 w 847"/>
                  <a:gd name="T17" fmla="*/ 237 h 333"/>
                  <a:gd name="T18" fmla="*/ 847 w 847"/>
                  <a:gd name="T19" fmla="*/ 333 h 333"/>
                  <a:gd name="T20" fmla="*/ 667 w 847"/>
                  <a:gd name="T21" fmla="*/ 299 h 333"/>
                  <a:gd name="T22" fmla="*/ 540 w 847"/>
                  <a:gd name="T23" fmla="*/ 277 h 333"/>
                  <a:gd name="T24" fmla="*/ 382 w 847"/>
                  <a:gd name="T25" fmla="*/ 223 h 333"/>
                  <a:gd name="T26" fmla="*/ 310 w 847"/>
                  <a:gd name="T27" fmla="*/ 233 h 333"/>
                  <a:gd name="T28" fmla="*/ 208 w 847"/>
                  <a:gd name="T29" fmla="*/ 217 h 333"/>
                  <a:gd name="T30" fmla="*/ 145 w 847"/>
                  <a:gd name="T31" fmla="*/ 215 h 333"/>
                  <a:gd name="T32" fmla="*/ 98 w 847"/>
                  <a:gd name="T33" fmla="*/ 328 h 333"/>
                  <a:gd name="T34" fmla="*/ 63 w 847"/>
                  <a:gd name="T35" fmla="*/ 306 h 333"/>
                  <a:gd name="T36" fmla="*/ 51 w 847"/>
                  <a:gd name="T37" fmla="*/ 268 h 333"/>
                  <a:gd name="T38" fmla="*/ 34 w 847"/>
                  <a:gd name="T39" fmla="*/ 221 h 333"/>
                  <a:gd name="T40" fmla="*/ 0 w 847"/>
                  <a:gd name="T41" fmla="*/ 172 h 333"/>
                  <a:gd name="T42" fmla="*/ 0 w 847"/>
                  <a:gd name="T43" fmla="*/ 139 h 333"/>
                  <a:gd name="T44" fmla="*/ 34 w 847"/>
                  <a:gd name="T45" fmla="*/ 116 h 333"/>
                  <a:gd name="T46" fmla="*/ 91 w 847"/>
                  <a:gd name="T47" fmla="*/ 34 h 333"/>
                  <a:gd name="T48" fmla="*/ 91 w 847"/>
                  <a:gd name="T49" fmla="*/ 3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7" h="333">
                    <a:moveTo>
                      <a:pt x="91" y="34"/>
                    </a:moveTo>
                    <a:lnTo>
                      <a:pt x="154" y="28"/>
                    </a:lnTo>
                    <a:lnTo>
                      <a:pt x="174" y="12"/>
                    </a:lnTo>
                    <a:lnTo>
                      <a:pt x="201" y="21"/>
                    </a:lnTo>
                    <a:lnTo>
                      <a:pt x="250" y="0"/>
                    </a:lnTo>
                    <a:lnTo>
                      <a:pt x="629" y="65"/>
                    </a:lnTo>
                    <a:lnTo>
                      <a:pt x="689" y="186"/>
                    </a:lnTo>
                    <a:lnTo>
                      <a:pt x="718" y="208"/>
                    </a:lnTo>
                    <a:lnTo>
                      <a:pt x="729" y="237"/>
                    </a:lnTo>
                    <a:lnTo>
                      <a:pt x="847" y="333"/>
                    </a:lnTo>
                    <a:lnTo>
                      <a:pt x="667" y="299"/>
                    </a:lnTo>
                    <a:lnTo>
                      <a:pt x="540" y="277"/>
                    </a:lnTo>
                    <a:lnTo>
                      <a:pt x="382" y="223"/>
                    </a:lnTo>
                    <a:lnTo>
                      <a:pt x="310" y="233"/>
                    </a:lnTo>
                    <a:lnTo>
                      <a:pt x="208" y="217"/>
                    </a:lnTo>
                    <a:lnTo>
                      <a:pt x="145" y="215"/>
                    </a:lnTo>
                    <a:lnTo>
                      <a:pt x="98" y="328"/>
                    </a:lnTo>
                    <a:lnTo>
                      <a:pt x="63" y="306"/>
                    </a:lnTo>
                    <a:lnTo>
                      <a:pt x="51" y="268"/>
                    </a:lnTo>
                    <a:lnTo>
                      <a:pt x="34" y="221"/>
                    </a:lnTo>
                    <a:lnTo>
                      <a:pt x="0" y="172"/>
                    </a:lnTo>
                    <a:lnTo>
                      <a:pt x="0" y="139"/>
                    </a:lnTo>
                    <a:lnTo>
                      <a:pt x="34" y="116"/>
                    </a:lnTo>
                    <a:lnTo>
                      <a:pt x="91" y="34"/>
                    </a:lnTo>
                    <a:lnTo>
                      <a:pt x="91" y="34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4664" y="2606"/>
                <a:ext cx="360" cy="140"/>
              </a:xfrm>
              <a:custGeom>
                <a:avLst/>
                <a:gdLst>
                  <a:gd name="T0" fmla="*/ 432 w 432"/>
                  <a:gd name="T1" fmla="*/ 164 h 164"/>
                  <a:gd name="T2" fmla="*/ 375 w 432"/>
                  <a:gd name="T3" fmla="*/ 47 h 164"/>
                  <a:gd name="T4" fmla="*/ 81 w 432"/>
                  <a:gd name="T5" fmla="*/ 0 h 164"/>
                  <a:gd name="T6" fmla="*/ 0 w 432"/>
                  <a:gd name="T7" fmla="*/ 107 h 164"/>
                  <a:gd name="T8" fmla="*/ 122 w 432"/>
                  <a:gd name="T9" fmla="*/ 110 h 164"/>
                  <a:gd name="T10" fmla="*/ 211 w 432"/>
                  <a:gd name="T11" fmla="*/ 125 h 164"/>
                  <a:gd name="T12" fmla="*/ 270 w 432"/>
                  <a:gd name="T13" fmla="*/ 132 h 164"/>
                  <a:gd name="T14" fmla="*/ 359 w 432"/>
                  <a:gd name="T15" fmla="*/ 136 h 164"/>
                  <a:gd name="T16" fmla="*/ 432 w 432"/>
                  <a:gd name="T17" fmla="*/ 164 h 164"/>
                  <a:gd name="T18" fmla="*/ 432 w 432"/>
                  <a:gd name="T1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164">
                    <a:moveTo>
                      <a:pt x="432" y="164"/>
                    </a:moveTo>
                    <a:lnTo>
                      <a:pt x="375" y="47"/>
                    </a:lnTo>
                    <a:lnTo>
                      <a:pt x="81" y="0"/>
                    </a:lnTo>
                    <a:lnTo>
                      <a:pt x="0" y="107"/>
                    </a:lnTo>
                    <a:lnTo>
                      <a:pt x="122" y="110"/>
                    </a:lnTo>
                    <a:lnTo>
                      <a:pt x="211" y="125"/>
                    </a:lnTo>
                    <a:lnTo>
                      <a:pt x="270" y="132"/>
                    </a:lnTo>
                    <a:lnTo>
                      <a:pt x="359" y="136"/>
                    </a:lnTo>
                    <a:lnTo>
                      <a:pt x="432" y="164"/>
                    </a:lnTo>
                    <a:lnTo>
                      <a:pt x="432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4549" y="2880"/>
                <a:ext cx="618" cy="157"/>
              </a:xfrm>
              <a:custGeom>
                <a:avLst/>
                <a:gdLst>
                  <a:gd name="T0" fmla="*/ 743 w 743"/>
                  <a:gd name="T1" fmla="*/ 123 h 184"/>
                  <a:gd name="T2" fmla="*/ 743 w 743"/>
                  <a:gd name="T3" fmla="*/ 184 h 184"/>
                  <a:gd name="T4" fmla="*/ 675 w 743"/>
                  <a:gd name="T5" fmla="*/ 182 h 184"/>
                  <a:gd name="T6" fmla="*/ 177 w 743"/>
                  <a:gd name="T7" fmla="*/ 91 h 184"/>
                  <a:gd name="T8" fmla="*/ 60 w 743"/>
                  <a:gd name="T9" fmla="*/ 69 h 184"/>
                  <a:gd name="T10" fmla="*/ 13 w 743"/>
                  <a:gd name="T11" fmla="*/ 51 h 184"/>
                  <a:gd name="T12" fmla="*/ 0 w 743"/>
                  <a:gd name="T13" fmla="*/ 0 h 184"/>
                  <a:gd name="T14" fmla="*/ 151 w 743"/>
                  <a:gd name="T15" fmla="*/ 25 h 184"/>
                  <a:gd name="T16" fmla="*/ 354 w 743"/>
                  <a:gd name="T17" fmla="*/ 69 h 184"/>
                  <a:gd name="T18" fmla="*/ 474 w 743"/>
                  <a:gd name="T19" fmla="*/ 82 h 184"/>
                  <a:gd name="T20" fmla="*/ 622 w 743"/>
                  <a:gd name="T21" fmla="*/ 98 h 184"/>
                  <a:gd name="T22" fmla="*/ 704 w 743"/>
                  <a:gd name="T23" fmla="*/ 116 h 184"/>
                  <a:gd name="T24" fmla="*/ 743 w 743"/>
                  <a:gd name="T25" fmla="*/ 123 h 184"/>
                  <a:gd name="T26" fmla="*/ 743 w 743"/>
                  <a:gd name="T27" fmla="*/ 12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3" h="184">
                    <a:moveTo>
                      <a:pt x="743" y="123"/>
                    </a:moveTo>
                    <a:lnTo>
                      <a:pt x="743" y="184"/>
                    </a:lnTo>
                    <a:lnTo>
                      <a:pt x="675" y="182"/>
                    </a:lnTo>
                    <a:lnTo>
                      <a:pt x="177" y="91"/>
                    </a:lnTo>
                    <a:lnTo>
                      <a:pt x="60" y="69"/>
                    </a:lnTo>
                    <a:lnTo>
                      <a:pt x="13" y="51"/>
                    </a:lnTo>
                    <a:lnTo>
                      <a:pt x="0" y="0"/>
                    </a:lnTo>
                    <a:lnTo>
                      <a:pt x="151" y="25"/>
                    </a:lnTo>
                    <a:lnTo>
                      <a:pt x="354" y="69"/>
                    </a:lnTo>
                    <a:lnTo>
                      <a:pt x="474" y="82"/>
                    </a:lnTo>
                    <a:lnTo>
                      <a:pt x="622" y="98"/>
                    </a:lnTo>
                    <a:lnTo>
                      <a:pt x="704" y="116"/>
                    </a:lnTo>
                    <a:lnTo>
                      <a:pt x="743" y="123"/>
                    </a:lnTo>
                    <a:lnTo>
                      <a:pt x="743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4559" y="2778"/>
                <a:ext cx="613" cy="194"/>
              </a:xfrm>
              <a:custGeom>
                <a:avLst/>
                <a:gdLst>
                  <a:gd name="T0" fmla="*/ 736 w 736"/>
                  <a:gd name="T1" fmla="*/ 127 h 228"/>
                  <a:gd name="T2" fmla="*/ 736 w 736"/>
                  <a:gd name="T3" fmla="*/ 216 h 228"/>
                  <a:gd name="T4" fmla="*/ 711 w 736"/>
                  <a:gd name="T5" fmla="*/ 228 h 228"/>
                  <a:gd name="T6" fmla="*/ 597 w 736"/>
                  <a:gd name="T7" fmla="*/ 197 h 228"/>
                  <a:gd name="T8" fmla="*/ 407 w 736"/>
                  <a:gd name="T9" fmla="*/ 180 h 228"/>
                  <a:gd name="T10" fmla="*/ 294 w 736"/>
                  <a:gd name="T11" fmla="*/ 165 h 228"/>
                  <a:gd name="T12" fmla="*/ 129 w 736"/>
                  <a:gd name="T13" fmla="*/ 121 h 228"/>
                  <a:gd name="T14" fmla="*/ 0 w 736"/>
                  <a:gd name="T15" fmla="*/ 107 h 228"/>
                  <a:gd name="T16" fmla="*/ 37 w 736"/>
                  <a:gd name="T17" fmla="*/ 0 h 228"/>
                  <a:gd name="T18" fmla="*/ 192 w 736"/>
                  <a:gd name="T19" fmla="*/ 20 h 228"/>
                  <a:gd name="T20" fmla="*/ 263 w 736"/>
                  <a:gd name="T21" fmla="*/ 14 h 228"/>
                  <a:gd name="T22" fmla="*/ 442 w 736"/>
                  <a:gd name="T23" fmla="*/ 80 h 228"/>
                  <a:gd name="T24" fmla="*/ 442 w 736"/>
                  <a:gd name="T25" fmla="*/ 80 h 228"/>
                  <a:gd name="T26" fmla="*/ 445 w 736"/>
                  <a:gd name="T27" fmla="*/ 80 h 228"/>
                  <a:gd name="T28" fmla="*/ 450 w 736"/>
                  <a:gd name="T29" fmla="*/ 80 h 228"/>
                  <a:gd name="T30" fmla="*/ 458 w 736"/>
                  <a:gd name="T31" fmla="*/ 80 h 228"/>
                  <a:gd name="T32" fmla="*/ 468 w 736"/>
                  <a:gd name="T33" fmla="*/ 80 h 228"/>
                  <a:gd name="T34" fmla="*/ 478 w 736"/>
                  <a:gd name="T35" fmla="*/ 80 h 228"/>
                  <a:gd name="T36" fmla="*/ 488 w 736"/>
                  <a:gd name="T37" fmla="*/ 80 h 228"/>
                  <a:gd name="T38" fmla="*/ 498 w 736"/>
                  <a:gd name="T39" fmla="*/ 80 h 228"/>
                  <a:gd name="T40" fmla="*/ 505 w 736"/>
                  <a:gd name="T41" fmla="*/ 80 h 228"/>
                  <a:gd name="T42" fmla="*/ 514 w 736"/>
                  <a:gd name="T43" fmla="*/ 81 h 228"/>
                  <a:gd name="T44" fmla="*/ 526 w 736"/>
                  <a:gd name="T45" fmla="*/ 82 h 228"/>
                  <a:gd name="T46" fmla="*/ 543 w 736"/>
                  <a:gd name="T47" fmla="*/ 84 h 228"/>
                  <a:gd name="T48" fmla="*/ 559 w 736"/>
                  <a:gd name="T49" fmla="*/ 88 h 228"/>
                  <a:gd name="T50" fmla="*/ 575 w 736"/>
                  <a:gd name="T51" fmla="*/ 91 h 228"/>
                  <a:gd name="T52" fmla="*/ 588 w 736"/>
                  <a:gd name="T53" fmla="*/ 94 h 228"/>
                  <a:gd name="T54" fmla="*/ 597 w 736"/>
                  <a:gd name="T55" fmla="*/ 95 h 228"/>
                  <a:gd name="T56" fmla="*/ 600 w 736"/>
                  <a:gd name="T57" fmla="*/ 96 h 228"/>
                  <a:gd name="T58" fmla="*/ 600 w 736"/>
                  <a:gd name="T59" fmla="*/ 96 h 228"/>
                  <a:gd name="T60" fmla="*/ 682 w 736"/>
                  <a:gd name="T61" fmla="*/ 127 h 228"/>
                  <a:gd name="T62" fmla="*/ 736 w 736"/>
                  <a:gd name="T63" fmla="*/ 127 h 228"/>
                  <a:gd name="T64" fmla="*/ 736 w 736"/>
                  <a:gd name="T65" fmla="*/ 12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6" h="228">
                    <a:moveTo>
                      <a:pt x="736" y="127"/>
                    </a:moveTo>
                    <a:lnTo>
                      <a:pt x="736" y="216"/>
                    </a:lnTo>
                    <a:lnTo>
                      <a:pt x="711" y="228"/>
                    </a:lnTo>
                    <a:lnTo>
                      <a:pt x="597" y="197"/>
                    </a:lnTo>
                    <a:lnTo>
                      <a:pt x="407" y="180"/>
                    </a:lnTo>
                    <a:lnTo>
                      <a:pt x="294" y="165"/>
                    </a:lnTo>
                    <a:lnTo>
                      <a:pt x="129" y="121"/>
                    </a:lnTo>
                    <a:lnTo>
                      <a:pt x="0" y="107"/>
                    </a:lnTo>
                    <a:lnTo>
                      <a:pt x="37" y="0"/>
                    </a:lnTo>
                    <a:lnTo>
                      <a:pt x="192" y="20"/>
                    </a:lnTo>
                    <a:lnTo>
                      <a:pt x="263" y="14"/>
                    </a:lnTo>
                    <a:lnTo>
                      <a:pt x="442" y="80"/>
                    </a:lnTo>
                    <a:lnTo>
                      <a:pt x="442" y="80"/>
                    </a:lnTo>
                    <a:lnTo>
                      <a:pt x="445" y="80"/>
                    </a:lnTo>
                    <a:lnTo>
                      <a:pt x="450" y="80"/>
                    </a:lnTo>
                    <a:lnTo>
                      <a:pt x="458" y="80"/>
                    </a:lnTo>
                    <a:lnTo>
                      <a:pt x="468" y="80"/>
                    </a:lnTo>
                    <a:lnTo>
                      <a:pt x="478" y="80"/>
                    </a:lnTo>
                    <a:lnTo>
                      <a:pt x="488" y="80"/>
                    </a:lnTo>
                    <a:lnTo>
                      <a:pt x="498" y="80"/>
                    </a:lnTo>
                    <a:lnTo>
                      <a:pt x="505" y="80"/>
                    </a:lnTo>
                    <a:lnTo>
                      <a:pt x="514" y="81"/>
                    </a:lnTo>
                    <a:lnTo>
                      <a:pt x="526" y="82"/>
                    </a:lnTo>
                    <a:lnTo>
                      <a:pt x="543" y="84"/>
                    </a:lnTo>
                    <a:lnTo>
                      <a:pt x="559" y="88"/>
                    </a:lnTo>
                    <a:lnTo>
                      <a:pt x="575" y="91"/>
                    </a:lnTo>
                    <a:lnTo>
                      <a:pt x="588" y="94"/>
                    </a:lnTo>
                    <a:lnTo>
                      <a:pt x="597" y="95"/>
                    </a:lnTo>
                    <a:lnTo>
                      <a:pt x="600" y="96"/>
                    </a:lnTo>
                    <a:lnTo>
                      <a:pt x="600" y="96"/>
                    </a:lnTo>
                    <a:lnTo>
                      <a:pt x="682" y="127"/>
                    </a:lnTo>
                    <a:lnTo>
                      <a:pt x="736" y="127"/>
                    </a:lnTo>
                    <a:lnTo>
                      <a:pt x="736" y="127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606" y="2596"/>
                <a:ext cx="100" cy="80"/>
              </a:xfrm>
              <a:custGeom>
                <a:avLst/>
                <a:gdLst>
                  <a:gd name="T0" fmla="*/ 120 w 120"/>
                  <a:gd name="T1" fmla="*/ 9 h 95"/>
                  <a:gd name="T2" fmla="*/ 51 w 120"/>
                  <a:gd name="T3" fmla="*/ 82 h 95"/>
                  <a:gd name="T4" fmla="*/ 0 w 120"/>
                  <a:gd name="T5" fmla="*/ 95 h 95"/>
                  <a:gd name="T6" fmla="*/ 29 w 120"/>
                  <a:gd name="T7" fmla="*/ 25 h 95"/>
                  <a:gd name="T8" fmla="*/ 73 w 120"/>
                  <a:gd name="T9" fmla="*/ 0 h 95"/>
                  <a:gd name="T10" fmla="*/ 120 w 120"/>
                  <a:gd name="T11" fmla="*/ 9 h 95"/>
                  <a:gd name="T12" fmla="*/ 120 w 120"/>
                  <a:gd name="T13" fmla="*/ 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5">
                    <a:moveTo>
                      <a:pt x="120" y="9"/>
                    </a:moveTo>
                    <a:lnTo>
                      <a:pt x="51" y="82"/>
                    </a:lnTo>
                    <a:lnTo>
                      <a:pt x="0" y="95"/>
                    </a:lnTo>
                    <a:lnTo>
                      <a:pt x="29" y="25"/>
                    </a:lnTo>
                    <a:lnTo>
                      <a:pt x="73" y="0"/>
                    </a:lnTo>
                    <a:lnTo>
                      <a:pt x="120" y="9"/>
                    </a:lnTo>
                    <a:lnTo>
                      <a:pt x="1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4509" y="2614"/>
                <a:ext cx="90" cy="80"/>
              </a:xfrm>
              <a:custGeom>
                <a:avLst/>
                <a:gdLst>
                  <a:gd name="T0" fmla="*/ 107 w 107"/>
                  <a:gd name="T1" fmla="*/ 0 h 94"/>
                  <a:gd name="T2" fmla="*/ 88 w 107"/>
                  <a:gd name="T3" fmla="*/ 69 h 94"/>
                  <a:gd name="T4" fmla="*/ 66 w 107"/>
                  <a:gd name="T5" fmla="*/ 94 h 94"/>
                  <a:gd name="T6" fmla="*/ 0 w 107"/>
                  <a:gd name="T7" fmla="*/ 79 h 94"/>
                  <a:gd name="T8" fmla="*/ 44 w 107"/>
                  <a:gd name="T9" fmla="*/ 6 h 94"/>
                  <a:gd name="T10" fmla="*/ 107 w 107"/>
                  <a:gd name="T11" fmla="*/ 0 h 94"/>
                  <a:gd name="T12" fmla="*/ 107 w 10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94">
                    <a:moveTo>
                      <a:pt x="107" y="0"/>
                    </a:moveTo>
                    <a:lnTo>
                      <a:pt x="88" y="69"/>
                    </a:lnTo>
                    <a:lnTo>
                      <a:pt x="66" y="94"/>
                    </a:lnTo>
                    <a:lnTo>
                      <a:pt x="0" y="79"/>
                    </a:lnTo>
                    <a:lnTo>
                      <a:pt x="44" y="6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4129" y="2495"/>
                <a:ext cx="382" cy="184"/>
              </a:xfrm>
              <a:custGeom>
                <a:avLst/>
                <a:gdLst>
                  <a:gd name="T0" fmla="*/ 215 w 457"/>
                  <a:gd name="T1" fmla="*/ 206 h 215"/>
                  <a:gd name="T2" fmla="*/ 253 w 457"/>
                  <a:gd name="T3" fmla="*/ 186 h 215"/>
                  <a:gd name="T4" fmla="*/ 270 w 457"/>
                  <a:gd name="T5" fmla="*/ 202 h 215"/>
                  <a:gd name="T6" fmla="*/ 299 w 457"/>
                  <a:gd name="T7" fmla="*/ 180 h 215"/>
                  <a:gd name="T8" fmla="*/ 321 w 457"/>
                  <a:gd name="T9" fmla="*/ 215 h 215"/>
                  <a:gd name="T10" fmla="*/ 354 w 457"/>
                  <a:gd name="T11" fmla="*/ 193 h 215"/>
                  <a:gd name="T12" fmla="*/ 372 w 457"/>
                  <a:gd name="T13" fmla="*/ 215 h 215"/>
                  <a:gd name="T14" fmla="*/ 397 w 457"/>
                  <a:gd name="T15" fmla="*/ 195 h 215"/>
                  <a:gd name="T16" fmla="*/ 430 w 457"/>
                  <a:gd name="T17" fmla="*/ 161 h 215"/>
                  <a:gd name="T18" fmla="*/ 457 w 457"/>
                  <a:gd name="T19" fmla="*/ 41 h 215"/>
                  <a:gd name="T20" fmla="*/ 390 w 457"/>
                  <a:gd name="T21" fmla="*/ 110 h 215"/>
                  <a:gd name="T22" fmla="*/ 306 w 457"/>
                  <a:gd name="T23" fmla="*/ 0 h 215"/>
                  <a:gd name="T24" fmla="*/ 295 w 457"/>
                  <a:gd name="T25" fmla="*/ 98 h 215"/>
                  <a:gd name="T26" fmla="*/ 215 w 457"/>
                  <a:gd name="T27" fmla="*/ 12 h 215"/>
                  <a:gd name="T28" fmla="*/ 215 w 457"/>
                  <a:gd name="T29" fmla="*/ 94 h 215"/>
                  <a:gd name="T30" fmla="*/ 105 w 457"/>
                  <a:gd name="T31" fmla="*/ 47 h 215"/>
                  <a:gd name="T32" fmla="*/ 152 w 457"/>
                  <a:gd name="T33" fmla="*/ 119 h 215"/>
                  <a:gd name="T34" fmla="*/ 0 w 457"/>
                  <a:gd name="T35" fmla="*/ 98 h 215"/>
                  <a:gd name="T36" fmla="*/ 215 w 457"/>
                  <a:gd name="T37" fmla="*/ 206 h 215"/>
                  <a:gd name="T38" fmla="*/ 215 w 457"/>
                  <a:gd name="T39" fmla="*/ 20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7" h="215">
                    <a:moveTo>
                      <a:pt x="215" y="206"/>
                    </a:moveTo>
                    <a:lnTo>
                      <a:pt x="253" y="186"/>
                    </a:lnTo>
                    <a:lnTo>
                      <a:pt x="270" y="202"/>
                    </a:lnTo>
                    <a:lnTo>
                      <a:pt x="299" y="180"/>
                    </a:lnTo>
                    <a:lnTo>
                      <a:pt x="321" y="215"/>
                    </a:lnTo>
                    <a:lnTo>
                      <a:pt x="354" y="193"/>
                    </a:lnTo>
                    <a:lnTo>
                      <a:pt x="372" y="215"/>
                    </a:lnTo>
                    <a:lnTo>
                      <a:pt x="397" y="195"/>
                    </a:lnTo>
                    <a:lnTo>
                      <a:pt x="430" y="161"/>
                    </a:lnTo>
                    <a:lnTo>
                      <a:pt x="457" y="41"/>
                    </a:lnTo>
                    <a:lnTo>
                      <a:pt x="390" y="110"/>
                    </a:lnTo>
                    <a:lnTo>
                      <a:pt x="306" y="0"/>
                    </a:lnTo>
                    <a:lnTo>
                      <a:pt x="295" y="98"/>
                    </a:lnTo>
                    <a:lnTo>
                      <a:pt x="215" y="12"/>
                    </a:lnTo>
                    <a:lnTo>
                      <a:pt x="215" y="94"/>
                    </a:lnTo>
                    <a:lnTo>
                      <a:pt x="105" y="47"/>
                    </a:lnTo>
                    <a:lnTo>
                      <a:pt x="152" y="119"/>
                    </a:lnTo>
                    <a:lnTo>
                      <a:pt x="0" y="98"/>
                    </a:lnTo>
                    <a:lnTo>
                      <a:pt x="215" y="206"/>
                    </a:lnTo>
                    <a:lnTo>
                      <a:pt x="215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5882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5882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4639" y="2805"/>
                <a:ext cx="75" cy="68"/>
              </a:xfrm>
              <a:custGeom>
                <a:avLst/>
                <a:gdLst>
                  <a:gd name="T0" fmla="*/ 45 w 90"/>
                  <a:gd name="T1" fmla="*/ 0 h 80"/>
                  <a:gd name="T2" fmla="*/ 35 w 90"/>
                  <a:gd name="T3" fmla="*/ 1 h 80"/>
                  <a:gd name="T4" fmla="*/ 27 w 90"/>
                  <a:gd name="T5" fmla="*/ 3 h 80"/>
                  <a:gd name="T6" fmla="*/ 19 w 90"/>
                  <a:gd name="T7" fmla="*/ 6 h 80"/>
                  <a:gd name="T8" fmla="*/ 14 w 90"/>
                  <a:gd name="T9" fmla="*/ 11 h 80"/>
                  <a:gd name="T10" fmla="*/ 8 w 90"/>
                  <a:gd name="T11" fmla="*/ 18 h 80"/>
                  <a:gd name="T12" fmla="*/ 3 w 90"/>
                  <a:gd name="T13" fmla="*/ 25 h 80"/>
                  <a:gd name="T14" fmla="*/ 1 w 90"/>
                  <a:gd name="T15" fmla="*/ 32 h 80"/>
                  <a:gd name="T16" fmla="*/ 0 w 90"/>
                  <a:gd name="T17" fmla="*/ 40 h 80"/>
                  <a:gd name="T18" fmla="*/ 1 w 90"/>
                  <a:gd name="T19" fmla="*/ 48 h 80"/>
                  <a:gd name="T20" fmla="*/ 3 w 90"/>
                  <a:gd name="T21" fmla="*/ 56 h 80"/>
                  <a:gd name="T22" fmla="*/ 8 w 90"/>
                  <a:gd name="T23" fmla="*/ 63 h 80"/>
                  <a:gd name="T24" fmla="*/ 14 w 90"/>
                  <a:gd name="T25" fmla="*/ 69 h 80"/>
                  <a:gd name="T26" fmla="*/ 19 w 90"/>
                  <a:gd name="T27" fmla="*/ 73 h 80"/>
                  <a:gd name="T28" fmla="*/ 27 w 90"/>
                  <a:gd name="T29" fmla="*/ 77 h 80"/>
                  <a:gd name="T30" fmla="*/ 35 w 90"/>
                  <a:gd name="T31" fmla="*/ 79 h 80"/>
                  <a:gd name="T32" fmla="*/ 45 w 90"/>
                  <a:gd name="T33" fmla="*/ 80 h 80"/>
                  <a:gd name="T34" fmla="*/ 54 w 90"/>
                  <a:gd name="T35" fmla="*/ 79 h 80"/>
                  <a:gd name="T36" fmla="*/ 62 w 90"/>
                  <a:gd name="T37" fmla="*/ 77 h 80"/>
                  <a:gd name="T38" fmla="*/ 70 w 90"/>
                  <a:gd name="T39" fmla="*/ 73 h 80"/>
                  <a:gd name="T40" fmla="*/ 77 w 90"/>
                  <a:gd name="T41" fmla="*/ 69 h 80"/>
                  <a:gd name="T42" fmla="*/ 82 w 90"/>
                  <a:gd name="T43" fmla="*/ 63 h 80"/>
                  <a:gd name="T44" fmla="*/ 86 w 90"/>
                  <a:gd name="T45" fmla="*/ 56 h 80"/>
                  <a:gd name="T46" fmla="*/ 88 w 90"/>
                  <a:gd name="T47" fmla="*/ 48 h 80"/>
                  <a:gd name="T48" fmla="*/ 90 w 90"/>
                  <a:gd name="T49" fmla="*/ 40 h 80"/>
                  <a:gd name="T50" fmla="*/ 88 w 90"/>
                  <a:gd name="T51" fmla="*/ 32 h 80"/>
                  <a:gd name="T52" fmla="*/ 86 w 90"/>
                  <a:gd name="T53" fmla="*/ 25 h 80"/>
                  <a:gd name="T54" fmla="*/ 82 w 90"/>
                  <a:gd name="T55" fmla="*/ 18 h 80"/>
                  <a:gd name="T56" fmla="*/ 77 w 90"/>
                  <a:gd name="T57" fmla="*/ 11 h 80"/>
                  <a:gd name="T58" fmla="*/ 70 w 90"/>
                  <a:gd name="T59" fmla="*/ 6 h 80"/>
                  <a:gd name="T60" fmla="*/ 62 w 90"/>
                  <a:gd name="T61" fmla="*/ 3 h 80"/>
                  <a:gd name="T62" fmla="*/ 54 w 90"/>
                  <a:gd name="T63" fmla="*/ 1 h 80"/>
                  <a:gd name="T64" fmla="*/ 45 w 90"/>
                  <a:gd name="T65" fmla="*/ 0 h 80"/>
                  <a:gd name="T66" fmla="*/ 45 w 90"/>
                  <a:gd name="T67" fmla="*/ 0 h 80"/>
                  <a:gd name="T68" fmla="*/ 45 w 90"/>
                  <a:gd name="T6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80">
                    <a:moveTo>
                      <a:pt x="45" y="0"/>
                    </a:moveTo>
                    <a:lnTo>
                      <a:pt x="35" y="1"/>
                    </a:lnTo>
                    <a:lnTo>
                      <a:pt x="27" y="3"/>
                    </a:lnTo>
                    <a:lnTo>
                      <a:pt x="19" y="6"/>
                    </a:lnTo>
                    <a:lnTo>
                      <a:pt x="14" y="11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8" y="63"/>
                    </a:lnTo>
                    <a:lnTo>
                      <a:pt x="14" y="69"/>
                    </a:lnTo>
                    <a:lnTo>
                      <a:pt x="19" y="73"/>
                    </a:lnTo>
                    <a:lnTo>
                      <a:pt x="27" y="77"/>
                    </a:lnTo>
                    <a:lnTo>
                      <a:pt x="35" y="79"/>
                    </a:lnTo>
                    <a:lnTo>
                      <a:pt x="45" y="80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3"/>
                    </a:lnTo>
                    <a:lnTo>
                      <a:pt x="77" y="69"/>
                    </a:lnTo>
                    <a:lnTo>
                      <a:pt x="82" y="63"/>
                    </a:lnTo>
                    <a:lnTo>
                      <a:pt x="86" y="56"/>
                    </a:lnTo>
                    <a:lnTo>
                      <a:pt x="88" y="48"/>
                    </a:lnTo>
                    <a:lnTo>
                      <a:pt x="90" y="40"/>
                    </a:lnTo>
                    <a:lnTo>
                      <a:pt x="88" y="32"/>
                    </a:lnTo>
                    <a:lnTo>
                      <a:pt x="86" y="25"/>
                    </a:lnTo>
                    <a:lnTo>
                      <a:pt x="82" y="18"/>
                    </a:lnTo>
                    <a:lnTo>
                      <a:pt x="77" y="11"/>
                    </a:lnTo>
                    <a:lnTo>
                      <a:pt x="70" y="6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5032" y="2872"/>
                <a:ext cx="74" cy="70"/>
              </a:xfrm>
              <a:custGeom>
                <a:avLst/>
                <a:gdLst>
                  <a:gd name="T0" fmla="*/ 45 w 89"/>
                  <a:gd name="T1" fmla="*/ 0 h 81"/>
                  <a:gd name="T2" fmla="*/ 36 w 89"/>
                  <a:gd name="T3" fmla="*/ 1 h 81"/>
                  <a:gd name="T4" fmla="*/ 28 w 89"/>
                  <a:gd name="T5" fmla="*/ 3 h 81"/>
                  <a:gd name="T6" fmla="*/ 20 w 89"/>
                  <a:gd name="T7" fmla="*/ 7 h 81"/>
                  <a:gd name="T8" fmla="*/ 14 w 89"/>
                  <a:gd name="T9" fmla="*/ 11 h 81"/>
                  <a:gd name="T10" fmla="*/ 8 w 89"/>
                  <a:gd name="T11" fmla="*/ 17 h 81"/>
                  <a:gd name="T12" fmla="*/ 3 w 89"/>
                  <a:gd name="T13" fmla="*/ 24 h 81"/>
                  <a:gd name="T14" fmla="*/ 1 w 89"/>
                  <a:gd name="T15" fmla="*/ 32 h 81"/>
                  <a:gd name="T16" fmla="*/ 0 w 89"/>
                  <a:gd name="T17" fmla="*/ 40 h 81"/>
                  <a:gd name="T18" fmla="*/ 1 w 89"/>
                  <a:gd name="T19" fmla="*/ 48 h 81"/>
                  <a:gd name="T20" fmla="*/ 3 w 89"/>
                  <a:gd name="T21" fmla="*/ 55 h 81"/>
                  <a:gd name="T22" fmla="*/ 8 w 89"/>
                  <a:gd name="T23" fmla="*/ 62 h 81"/>
                  <a:gd name="T24" fmla="*/ 14 w 89"/>
                  <a:gd name="T25" fmla="*/ 69 h 81"/>
                  <a:gd name="T26" fmla="*/ 20 w 89"/>
                  <a:gd name="T27" fmla="*/ 74 h 81"/>
                  <a:gd name="T28" fmla="*/ 28 w 89"/>
                  <a:gd name="T29" fmla="*/ 77 h 81"/>
                  <a:gd name="T30" fmla="*/ 36 w 89"/>
                  <a:gd name="T31" fmla="*/ 79 h 81"/>
                  <a:gd name="T32" fmla="*/ 45 w 89"/>
                  <a:gd name="T33" fmla="*/ 81 h 81"/>
                  <a:gd name="T34" fmla="*/ 54 w 89"/>
                  <a:gd name="T35" fmla="*/ 79 h 81"/>
                  <a:gd name="T36" fmla="*/ 62 w 89"/>
                  <a:gd name="T37" fmla="*/ 77 h 81"/>
                  <a:gd name="T38" fmla="*/ 70 w 89"/>
                  <a:gd name="T39" fmla="*/ 74 h 81"/>
                  <a:gd name="T40" fmla="*/ 76 w 89"/>
                  <a:gd name="T41" fmla="*/ 69 h 81"/>
                  <a:gd name="T42" fmla="*/ 82 w 89"/>
                  <a:gd name="T43" fmla="*/ 62 h 81"/>
                  <a:gd name="T44" fmla="*/ 85 w 89"/>
                  <a:gd name="T45" fmla="*/ 55 h 81"/>
                  <a:gd name="T46" fmla="*/ 88 w 89"/>
                  <a:gd name="T47" fmla="*/ 48 h 81"/>
                  <a:gd name="T48" fmla="*/ 89 w 89"/>
                  <a:gd name="T49" fmla="*/ 40 h 81"/>
                  <a:gd name="T50" fmla="*/ 88 w 89"/>
                  <a:gd name="T51" fmla="*/ 32 h 81"/>
                  <a:gd name="T52" fmla="*/ 85 w 89"/>
                  <a:gd name="T53" fmla="*/ 24 h 81"/>
                  <a:gd name="T54" fmla="*/ 82 w 89"/>
                  <a:gd name="T55" fmla="*/ 17 h 81"/>
                  <a:gd name="T56" fmla="*/ 76 w 89"/>
                  <a:gd name="T57" fmla="*/ 11 h 81"/>
                  <a:gd name="T58" fmla="*/ 70 w 89"/>
                  <a:gd name="T59" fmla="*/ 7 h 81"/>
                  <a:gd name="T60" fmla="*/ 62 w 89"/>
                  <a:gd name="T61" fmla="*/ 3 h 81"/>
                  <a:gd name="T62" fmla="*/ 54 w 89"/>
                  <a:gd name="T63" fmla="*/ 1 h 81"/>
                  <a:gd name="T64" fmla="*/ 45 w 89"/>
                  <a:gd name="T65" fmla="*/ 0 h 81"/>
                  <a:gd name="T66" fmla="*/ 45 w 89"/>
                  <a:gd name="T67" fmla="*/ 0 h 81"/>
                  <a:gd name="T68" fmla="*/ 45 w 89"/>
                  <a:gd name="T6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9" h="81">
                    <a:moveTo>
                      <a:pt x="45" y="0"/>
                    </a:moveTo>
                    <a:lnTo>
                      <a:pt x="36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4" y="11"/>
                    </a:lnTo>
                    <a:lnTo>
                      <a:pt x="8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5"/>
                    </a:lnTo>
                    <a:lnTo>
                      <a:pt x="8" y="62"/>
                    </a:lnTo>
                    <a:lnTo>
                      <a:pt x="14" y="69"/>
                    </a:lnTo>
                    <a:lnTo>
                      <a:pt x="20" y="74"/>
                    </a:lnTo>
                    <a:lnTo>
                      <a:pt x="28" y="77"/>
                    </a:lnTo>
                    <a:lnTo>
                      <a:pt x="36" y="79"/>
                    </a:lnTo>
                    <a:lnTo>
                      <a:pt x="45" y="81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4"/>
                    </a:lnTo>
                    <a:lnTo>
                      <a:pt x="76" y="69"/>
                    </a:lnTo>
                    <a:lnTo>
                      <a:pt x="82" y="62"/>
                    </a:lnTo>
                    <a:lnTo>
                      <a:pt x="85" y="55"/>
                    </a:lnTo>
                    <a:lnTo>
                      <a:pt x="88" y="48"/>
                    </a:lnTo>
                    <a:lnTo>
                      <a:pt x="89" y="40"/>
                    </a:lnTo>
                    <a:lnTo>
                      <a:pt x="88" y="32"/>
                    </a:lnTo>
                    <a:lnTo>
                      <a:pt x="85" y="24"/>
                    </a:lnTo>
                    <a:lnTo>
                      <a:pt x="82" y="17"/>
                    </a:lnTo>
                    <a:lnTo>
                      <a:pt x="76" y="11"/>
                    </a:lnTo>
                    <a:lnTo>
                      <a:pt x="70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38"/>
              <p:cNvSpPr>
                <a:spLocks/>
              </p:cNvSpPr>
              <p:nvPr/>
            </p:nvSpPr>
            <p:spPr bwMode="auto">
              <a:xfrm>
                <a:off x="4304" y="2863"/>
                <a:ext cx="132" cy="116"/>
              </a:xfrm>
              <a:custGeom>
                <a:avLst/>
                <a:gdLst>
                  <a:gd name="T0" fmla="*/ 51 w 158"/>
                  <a:gd name="T1" fmla="*/ 0 h 134"/>
                  <a:gd name="T2" fmla="*/ 65 w 158"/>
                  <a:gd name="T3" fmla="*/ 1 h 134"/>
                  <a:gd name="T4" fmla="*/ 79 w 158"/>
                  <a:gd name="T5" fmla="*/ 6 h 134"/>
                  <a:gd name="T6" fmla="*/ 94 w 158"/>
                  <a:gd name="T7" fmla="*/ 16 h 134"/>
                  <a:gd name="T8" fmla="*/ 108 w 158"/>
                  <a:gd name="T9" fmla="*/ 28 h 134"/>
                  <a:gd name="T10" fmla="*/ 120 w 158"/>
                  <a:gd name="T11" fmla="*/ 42 h 134"/>
                  <a:gd name="T12" fmla="*/ 132 w 158"/>
                  <a:gd name="T13" fmla="*/ 57 h 134"/>
                  <a:gd name="T14" fmla="*/ 140 w 158"/>
                  <a:gd name="T15" fmla="*/ 72 h 134"/>
                  <a:gd name="T16" fmla="*/ 146 w 158"/>
                  <a:gd name="T17" fmla="*/ 85 h 134"/>
                  <a:gd name="T18" fmla="*/ 150 w 158"/>
                  <a:gd name="T19" fmla="*/ 96 h 134"/>
                  <a:gd name="T20" fmla="*/ 154 w 158"/>
                  <a:gd name="T21" fmla="*/ 105 h 134"/>
                  <a:gd name="T22" fmla="*/ 157 w 158"/>
                  <a:gd name="T23" fmla="*/ 112 h 134"/>
                  <a:gd name="T24" fmla="*/ 158 w 158"/>
                  <a:gd name="T25" fmla="*/ 118 h 134"/>
                  <a:gd name="T26" fmla="*/ 156 w 158"/>
                  <a:gd name="T27" fmla="*/ 123 h 134"/>
                  <a:gd name="T28" fmla="*/ 148 w 158"/>
                  <a:gd name="T29" fmla="*/ 126 h 134"/>
                  <a:gd name="T30" fmla="*/ 133 w 158"/>
                  <a:gd name="T31" fmla="*/ 129 h 134"/>
                  <a:gd name="T32" fmla="*/ 110 w 158"/>
                  <a:gd name="T33" fmla="*/ 129 h 134"/>
                  <a:gd name="T34" fmla="*/ 86 w 158"/>
                  <a:gd name="T35" fmla="*/ 129 h 134"/>
                  <a:gd name="T36" fmla="*/ 66 w 158"/>
                  <a:gd name="T37" fmla="*/ 131 h 134"/>
                  <a:gd name="T38" fmla="*/ 49 w 158"/>
                  <a:gd name="T39" fmla="*/ 132 h 134"/>
                  <a:gd name="T40" fmla="*/ 36 w 158"/>
                  <a:gd name="T41" fmla="*/ 133 h 134"/>
                  <a:gd name="T42" fmla="*/ 25 w 158"/>
                  <a:gd name="T43" fmla="*/ 134 h 134"/>
                  <a:gd name="T44" fmla="*/ 17 w 158"/>
                  <a:gd name="T45" fmla="*/ 134 h 134"/>
                  <a:gd name="T46" fmla="*/ 10 w 158"/>
                  <a:gd name="T47" fmla="*/ 132 h 134"/>
                  <a:gd name="T48" fmla="*/ 4 w 158"/>
                  <a:gd name="T49" fmla="*/ 129 h 134"/>
                  <a:gd name="T50" fmla="*/ 0 w 158"/>
                  <a:gd name="T51" fmla="*/ 116 h 134"/>
                  <a:gd name="T52" fmla="*/ 4 w 158"/>
                  <a:gd name="T53" fmla="*/ 96 h 134"/>
                  <a:gd name="T54" fmla="*/ 10 w 158"/>
                  <a:gd name="T55" fmla="*/ 74 h 134"/>
                  <a:gd name="T56" fmla="*/ 11 w 158"/>
                  <a:gd name="T57" fmla="*/ 56 h 134"/>
                  <a:gd name="T58" fmla="*/ 11 w 158"/>
                  <a:gd name="T59" fmla="*/ 48 h 134"/>
                  <a:gd name="T60" fmla="*/ 12 w 158"/>
                  <a:gd name="T61" fmla="*/ 39 h 134"/>
                  <a:gd name="T62" fmla="*/ 15 w 158"/>
                  <a:gd name="T63" fmla="*/ 30 h 134"/>
                  <a:gd name="T64" fmla="*/ 20 w 158"/>
                  <a:gd name="T65" fmla="*/ 20 h 134"/>
                  <a:gd name="T66" fmla="*/ 26 w 158"/>
                  <a:gd name="T67" fmla="*/ 13 h 134"/>
                  <a:gd name="T68" fmla="*/ 34 w 158"/>
                  <a:gd name="T69" fmla="*/ 6 h 134"/>
                  <a:gd name="T70" fmla="*/ 42 w 158"/>
                  <a:gd name="T71" fmla="*/ 2 h 134"/>
                  <a:gd name="T72" fmla="*/ 51 w 158"/>
                  <a:gd name="T73" fmla="*/ 0 h 134"/>
                  <a:gd name="T74" fmla="*/ 51 w 158"/>
                  <a:gd name="T75" fmla="*/ 0 h 134"/>
                  <a:gd name="T76" fmla="*/ 51 w 158"/>
                  <a:gd name="T7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34">
                    <a:moveTo>
                      <a:pt x="51" y="0"/>
                    </a:moveTo>
                    <a:lnTo>
                      <a:pt x="65" y="1"/>
                    </a:lnTo>
                    <a:lnTo>
                      <a:pt x="79" y="6"/>
                    </a:lnTo>
                    <a:lnTo>
                      <a:pt x="94" y="16"/>
                    </a:lnTo>
                    <a:lnTo>
                      <a:pt x="108" y="28"/>
                    </a:lnTo>
                    <a:lnTo>
                      <a:pt x="120" y="42"/>
                    </a:lnTo>
                    <a:lnTo>
                      <a:pt x="132" y="57"/>
                    </a:lnTo>
                    <a:lnTo>
                      <a:pt x="140" y="72"/>
                    </a:lnTo>
                    <a:lnTo>
                      <a:pt x="146" y="85"/>
                    </a:lnTo>
                    <a:lnTo>
                      <a:pt x="150" y="96"/>
                    </a:lnTo>
                    <a:lnTo>
                      <a:pt x="154" y="105"/>
                    </a:lnTo>
                    <a:lnTo>
                      <a:pt x="157" y="112"/>
                    </a:lnTo>
                    <a:lnTo>
                      <a:pt x="158" y="118"/>
                    </a:lnTo>
                    <a:lnTo>
                      <a:pt x="156" y="123"/>
                    </a:lnTo>
                    <a:lnTo>
                      <a:pt x="148" y="126"/>
                    </a:lnTo>
                    <a:lnTo>
                      <a:pt x="133" y="129"/>
                    </a:lnTo>
                    <a:lnTo>
                      <a:pt x="110" y="129"/>
                    </a:lnTo>
                    <a:lnTo>
                      <a:pt x="86" y="129"/>
                    </a:lnTo>
                    <a:lnTo>
                      <a:pt x="66" y="131"/>
                    </a:lnTo>
                    <a:lnTo>
                      <a:pt x="49" y="132"/>
                    </a:lnTo>
                    <a:lnTo>
                      <a:pt x="36" y="133"/>
                    </a:lnTo>
                    <a:lnTo>
                      <a:pt x="25" y="134"/>
                    </a:lnTo>
                    <a:lnTo>
                      <a:pt x="17" y="134"/>
                    </a:lnTo>
                    <a:lnTo>
                      <a:pt x="10" y="132"/>
                    </a:lnTo>
                    <a:lnTo>
                      <a:pt x="4" y="129"/>
                    </a:lnTo>
                    <a:lnTo>
                      <a:pt x="0" y="116"/>
                    </a:lnTo>
                    <a:lnTo>
                      <a:pt x="4" y="96"/>
                    </a:lnTo>
                    <a:lnTo>
                      <a:pt x="10" y="74"/>
                    </a:lnTo>
                    <a:lnTo>
                      <a:pt x="11" y="56"/>
                    </a:lnTo>
                    <a:lnTo>
                      <a:pt x="11" y="48"/>
                    </a:lnTo>
                    <a:lnTo>
                      <a:pt x="12" y="39"/>
                    </a:lnTo>
                    <a:lnTo>
                      <a:pt x="15" y="30"/>
                    </a:lnTo>
                    <a:lnTo>
                      <a:pt x="20" y="20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39"/>
              <p:cNvSpPr>
                <a:spLocks/>
              </p:cNvSpPr>
              <p:nvPr/>
            </p:nvSpPr>
            <p:spPr bwMode="auto">
              <a:xfrm>
                <a:off x="3621" y="2843"/>
                <a:ext cx="135" cy="123"/>
              </a:xfrm>
              <a:custGeom>
                <a:avLst/>
                <a:gdLst>
                  <a:gd name="T0" fmla="*/ 81 w 162"/>
                  <a:gd name="T1" fmla="*/ 0 h 143"/>
                  <a:gd name="T2" fmla="*/ 65 w 162"/>
                  <a:gd name="T3" fmla="*/ 2 h 143"/>
                  <a:gd name="T4" fmla="*/ 50 w 162"/>
                  <a:gd name="T5" fmla="*/ 6 h 143"/>
                  <a:gd name="T6" fmla="*/ 36 w 162"/>
                  <a:gd name="T7" fmla="*/ 13 h 143"/>
                  <a:gd name="T8" fmla="*/ 24 w 162"/>
                  <a:gd name="T9" fmla="*/ 21 h 143"/>
                  <a:gd name="T10" fmla="*/ 14 w 162"/>
                  <a:gd name="T11" fmla="*/ 31 h 143"/>
                  <a:gd name="T12" fmla="*/ 7 w 162"/>
                  <a:gd name="T13" fmla="*/ 44 h 143"/>
                  <a:gd name="T14" fmla="*/ 1 w 162"/>
                  <a:gd name="T15" fmla="*/ 58 h 143"/>
                  <a:gd name="T16" fmla="*/ 0 w 162"/>
                  <a:gd name="T17" fmla="*/ 72 h 143"/>
                  <a:gd name="T18" fmla="*/ 1 w 162"/>
                  <a:gd name="T19" fmla="*/ 87 h 143"/>
                  <a:gd name="T20" fmla="*/ 7 w 162"/>
                  <a:gd name="T21" fmla="*/ 99 h 143"/>
                  <a:gd name="T22" fmla="*/ 14 w 162"/>
                  <a:gd name="T23" fmla="*/ 112 h 143"/>
                  <a:gd name="T24" fmla="*/ 24 w 162"/>
                  <a:gd name="T25" fmla="*/ 122 h 143"/>
                  <a:gd name="T26" fmla="*/ 36 w 162"/>
                  <a:gd name="T27" fmla="*/ 132 h 143"/>
                  <a:gd name="T28" fmla="*/ 50 w 162"/>
                  <a:gd name="T29" fmla="*/ 137 h 143"/>
                  <a:gd name="T30" fmla="*/ 65 w 162"/>
                  <a:gd name="T31" fmla="*/ 142 h 143"/>
                  <a:gd name="T32" fmla="*/ 81 w 162"/>
                  <a:gd name="T33" fmla="*/ 143 h 143"/>
                  <a:gd name="T34" fmla="*/ 97 w 162"/>
                  <a:gd name="T35" fmla="*/ 142 h 143"/>
                  <a:gd name="T36" fmla="*/ 112 w 162"/>
                  <a:gd name="T37" fmla="*/ 137 h 143"/>
                  <a:gd name="T38" fmla="*/ 126 w 162"/>
                  <a:gd name="T39" fmla="*/ 132 h 143"/>
                  <a:gd name="T40" fmla="*/ 139 w 162"/>
                  <a:gd name="T41" fmla="*/ 122 h 143"/>
                  <a:gd name="T42" fmla="*/ 148 w 162"/>
                  <a:gd name="T43" fmla="*/ 112 h 143"/>
                  <a:gd name="T44" fmla="*/ 156 w 162"/>
                  <a:gd name="T45" fmla="*/ 99 h 143"/>
                  <a:gd name="T46" fmla="*/ 160 w 162"/>
                  <a:gd name="T47" fmla="*/ 87 h 143"/>
                  <a:gd name="T48" fmla="*/ 162 w 162"/>
                  <a:gd name="T49" fmla="*/ 72 h 143"/>
                  <a:gd name="T50" fmla="*/ 160 w 162"/>
                  <a:gd name="T51" fmla="*/ 58 h 143"/>
                  <a:gd name="T52" fmla="*/ 156 w 162"/>
                  <a:gd name="T53" fmla="*/ 44 h 143"/>
                  <a:gd name="T54" fmla="*/ 148 w 162"/>
                  <a:gd name="T55" fmla="*/ 31 h 143"/>
                  <a:gd name="T56" fmla="*/ 139 w 162"/>
                  <a:gd name="T57" fmla="*/ 21 h 143"/>
                  <a:gd name="T58" fmla="*/ 126 w 162"/>
                  <a:gd name="T59" fmla="*/ 13 h 143"/>
                  <a:gd name="T60" fmla="*/ 112 w 162"/>
                  <a:gd name="T61" fmla="*/ 6 h 143"/>
                  <a:gd name="T62" fmla="*/ 97 w 162"/>
                  <a:gd name="T63" fmla="*/ 2 h 143"/>
                  <a:gd name="T64" fmla="*/ 81 w 162"/>
                  <a:gd name="T65" fmla="*/ 0 h 143"/>
                  <a:gd name="T66" fmla="*/ 81 w 162"/>
                  <a:gd name="T67" fmla="*/ 0 h 143"/>
                  <a:gd name="T68" fmla="*/ 81 w 162"/>
                  <a:gd name="T6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2" h="143">
                    <a:moveTo>
                      <a:pt x="81" y="0"/>
                    </a:moveTo>
                    <a:lnTo>
                      <a:pt x="65" y="2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1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8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7" y="99"/>
                    </a:lnTo>
                    <a:lnTo>
                      <a:pt x="14" y="112"/>
                    </a:lnTo>
                    <a:lnTo>
                      <a:pt x="24" y="122"/>
                    </a:lnTo>
                    <a:lnTo>
                      <a:pt x="36" y="132"/>
                    </a:lnTo>
                    <a:lnTo>
                      <a:pt x="50" y="137"/>
                    </a:lnTo>
                    <a:lnTo>
                      <a:pt x="65" y="142"/>
                    </a:lnTo>
                    <a:lnTo>
                      <a:pt x="81" y="143"/>
                    </a:lnTo>
                    <a:lnTo>
                      <a:pt x="97" y="142"/>
                    </a:lnTo>
                    <a:lnTo>
                      <a:pt x="112" y="137"/>
                    </a:lnTo>
                    <a:lnTo>
                      <a:pt x="126" y="132"/>
                    </a:lnTo>
                    <a:lnTo>
                      <a:pt x="139" y="122"/>
                    </a:lnTo>
                    <a:lnTo>
                      <a:pt x="148" y="112"/>
                    </a:lnTo>
                    <a:lnTo>
                      <a:pt x="156" y="99"/>
                    </a:lnTo>
                    <a:lnTo>
                      <a:pt x="160" y="87"/>
                    </a:lnTo>
                    <a:lnTo>
                      <a:pt x="162" y="72"/>
                    </a:lnTo>
                    <a:lnTo>
                      <a:pt x="160" y="58"/>
                    </a:lnTo>
                    <a:lnTo>
                      <a:pt x="156" y="44"/>
                    </a:lnTo>
                    <a:lnTo>
                      <a:pt x="148" y="31"/>
                    </a:lnTo>
                    <a:lnTo>
                      <a:pt x="139" y="21"/>
                    </a:lnTo>
                    <a:lnTo>
                      <a:pt x="126" y="13"/>
                    </a:lnTo>
                    <a:lnTo>
                      <a:pt x="112" y="6"/>
                    </a:lnTo>
                    <a:lnTo>
                      <a:pt x="97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40"/>
              <p:cNvSpPr>
                <a:spLocks/>
              </p:cNvSpPr>
              <p:nvPr/>
            </p:nvSpPr>
            <p:spPr bwMode="auto">
              <a:xfrm>
                <a:off x="4757" y="2812"/>
                <a:ext cx="247" cy="111"/>
              </a:xfrm>
              <a:custGeom>
                <a:avLst/>
                <a:gdLst>
                  <a:gd name="T0" fmla="*/ 12 w 296"/>
                  <a:gd name="T1" fmla="*/ 0 h 130"/>
                  <a:gd name="T2" fmla="*/ 16 w 296"/>
                  <a:gd name="T3" fmla="*/ 2 h 130"/>
                  <a:gd name="T4" fmla="*/ 30 w 296"/>
                  <a:gd name="T5" fmla="*/ 8 h 130"/>
                  <a:gd name="T6" fmla="*/ 51 w 296"/>
                  <a:gd name="T7" fmla="*/ 16 h 130"/>
                  <a:gd name="T8" fmla="*/ 76 w 296"/>
                  <a:gd name="T9" fmla="*/ 26 h 130"/>
                  <a:gd name="T10" fmla="*/ 104 w 296"/>
                  <a:gd name="T11" fmla="*/ 35 h 130"/>
                  <a:gd name="T12" fmla="*/ 133 w 296"/>
                  <a:gd name="T13" fmla="*/ 45 h 130"/>
                  <a:gd name="T14" fmla="*/ 162 w 296"/>
                  <a:gd name="T15" fmla="*/ 52 h 130"/>
                  <a:gd name="T16" fmla="*/ 186 w 296"/>
                  <a:gd name="T17" fmla="*/ 56 h 130"/>
                  <a:gd name="T18" fmla="*/ 208 w 296"/>
                  <a:gd name="T19" fmla="*/ 58 h 130"/>
                  <a:gd name="T20" fmla="*/ 228 w 296"/>
                  <a:gd name="T21" fmla="*/ 61 h 130"/>
                  <a:gd name="T22" fmla="*/ 247 w 296"/>
                  <a:gd name="T23" fmla="*/ 62 h 130"/>
                  <a:gd name="T24" fmla="*/ 264 w 296"/>
                  <a:gd name="T25" fmla="*/ 63 h 130"/>
                  <a:gd name="T26" fmla="*/ 277 w 296"/>
                  <a:gd name="T27" fmla="*/ 64 h 130"/>
                  <a:gd name="T28" fmla="*/ 287 w 296"/>
                  <a:gd name="T29" fmla="*/ 65 h 130"/>
                  <a:gd name="T30" fmla="*/ 294 w 296"/>
                  <a:gd name="T31" fmla="*/ 65 h 130"/>
                  <a:gd name="T32" fmla="*/ 296 w 296"/>
                  <a:gd name="T33" fmla="*/ 65 h 130"/>
                  <a:gd name="T34" fmla="*/ 296 w 296"/>
                  <a:gd name="T35" fmla="*/ 65 h 130"/>
                  <a:gd name="T36" fmla="*/ 293 w 296"/>
                  <a:gd name="T37" fmla="*/ 110 h 130"/>
                  <a:gd name="T38" fmla="*/ 293 w 296"/>
                  <a:gd name="T39" fmla="*/ 110 h 130"/>
                  <a:gd name="T40" fmla="*/ 289 w 296"/>
                  <a:gd name="T41" fmla="*/ 111 h 130"/>
                  <a:gd name="T42" fmla="*/ 281 w 296"/>
                  <a:gd name="T43" fmla="*/ 115 h 130"/>
                  <a:gd name="T44" fmla="*/ 268 w 296"/>
                  <a:gd name="T45" fmla="*/ 119 h 130"/>
                  <a:gd name="T46" fmla="*/ 249 w 296"/>
                  <a:gd name="T47" fmla="*/ 125 h 130"/>
                  <a:gd name="T48" fmla="*/ 227 w 296"/>
                  <a:gd name="T49" fmla="*/ 129 h 130"/>
                  <a:gd name="T50" fmla="*/ 202 w 296"/>
                  <a:gd name="T51" fmla="*/ 130 h 130"/>
                  <a:gd name="T52" fmla="*/ 173 w 296"/>
                  <a:gd name="T53" fmla="*/ 129 h 130"/>
                  <a:gd name="T54" fmla="*/ 142 w 296"/>
                  <a:gd name="T55" fmla="*/ 123 h 130"/>
                  <a:gd name="T56" fmla="*/ 111 w 296"/>
                  <a:gd name="T57" fmla="*/ 114 h 130"/>
                  <a:gd name="T58" fmla="*/ 84 w 296"/>
                  <a:gd name="T59" fmla="*/ 102 h 130"/>
                  <a:gd name="T60" fmla="*/ 60 w 296"/>
                  <a:gd name="T61" fmla="*/ 90 h 130"/>
                  <a:gd name="T62" fmla="*/ 39 w 296"/>
                  <a:gd name="T63" fmla="*/ 77 h 130"/>
                  <a:gd name="T64" fmla="*/ 22 w 296"/>
                  <a:gd name="T65" fmla="*/ 65 h 130"/>
                  <a:gd name="T66" fmla="*/ 11 w 296"/>
                  <a:gd name="T67" fmla="*/ 56 h 130"/>
                  <a:gd name="T68" fmla="*/ 3 w 296"/>
                  <a:gd name="T69" fmla="*/ 49 h 130"/>
                  <a:gd name="T70" fmla="*/ 0 w 296"/>
                  <a:gd name="T71" fmla="*/ 47 h 130"/>
                  <a:gd name="T72" fmla="*/ 0 w 296"/>
                  <a:gd name="T73" fmla="*/ 47 h 130"/>
                  <a:gd name="T74" fmla="*/ 12 w 296"/>
                  <a:gd name="T75" fmla="*/ 0 h 130"/>
                  <a:gd name="T76" fmla="*/ 12 w 296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6" h="130">
                    <a:moveTo>
                      <a:pt x="12" y="0"/>
                    </a:moveTo>
                    <a:lnTo>
                      <a:pt x="16" y="2"/>
                    </a:lnTo>
                    <a:lnTo>
                      <a:pt x="30" y="8"/>
                    </a:lnTo>
                    <a:lnTo>
                      <a:pt x="51" y="16"/>
                    </a:lnTo>
                    <a:lnTo>
                      <a:pt x="76" y="26"/>
                    </a:lnTo>
                    <a:lnTo>
                      <a:pt x="104" y="35"/>
                    </a:lnTo>
                    <a:lnTo>
                      <a:pt x="133" y="45"/>
                    </a:lnTo>
                    <a:lnTo>
                      <a:pt x="162" y="52"/>
                    </a:lnTo>
                    <a:lnTo>
                      <a:pt x="186" y="56"/>
                    </a:lnTo>
                    <a:lnTo>
                      <a:pt x="208" y="58"/>
                    </a:lnTo>
                    <a:lnTo>
                      <a:pt x="228" y="61"/>
                    </a:lnTo>
                    <a:lnTo>
                      <a:pt x="247" y="62"/>
                    </a:lnTo>
                    <a:lnTo>
                      <a:pt x="264" y="63"/>
                    </a:lnTo>
                    <a:lnTo>
                      <a:pt x="277" y="64"/>
                    </a:lnTo>
                    <a:lnTo>
                      <a:pt x="287" y="65"/>
                    </a:lnTo>
                    <a:lnTo>
                      <a:pt x="294" y="65"/>
                    </a:lnTo>
                    <a:lnTo>
                      <a:pt x="296" y="65"/>
                    </a:lnTo>
                    <a:lnTo>
                      <a:pt x="296" y="65"/>
                    </a:lnTo>
                    <a:lnTo>
                      <a:pt x="293" y="110"/>
                    </a:lnTo>
                    <a:lnTo>
                      <a:pt x="293" y="110"/>
                    </a:lnTo>
                    <a:lnTo>
                      <a:pt x="289" y="111"/>
                    </a:lnTo>
                    <a:lnTo>
                      <a:pt x="281" y="115"/>
                    </a:lnTo>
                    <a:lnTo>
                      <a:pt x="268" y="119"/>
                    </a:lnTo>
                    <a:lnTo>
                      <a:pt x="249" y="125"/>
                    </a:lnTo>
                    <a:lnTo>
                      <a:pt x="227" y="129"/>
                    </a:lnTo>
                    <a:lnTo>
                      <a:pt x="202" y="130"/>
                    </a:lnTo>
                    <a:lnTo>
                      <a:pt x="173" y="129"/>
                    </a:lnTo>
                    <a:lnTo>
                      <a:pt x="142" y="123"/>
                    </a:lnTo>
                    <a:lnTo>
                      <a:pt x="111" y="114"/>
                    </a:lnTo>
                    <a:lnTo>
                      <a:pt x="84" y="102"/>
                    </a:lnTo>
                    <a:lnTo>
                      <a:pt x="60" y="90"/>
                    </a:lnTo>
                    <a:lnTo>
                      <a:pt x="39" y="77"/>
                    </a:lnTo>
                    <a:lnTo>
                      <a:pt x="22" y="65"/>
                    </a:lnTo>
                    <a:lnTo>
                      <a:pt x="11" y="56"/>
                    </a:lnTo>
                    <a:lnTo>
                      <a:pt x="3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41"/>
              <p:cNvSpPr>
                <a:spLocks/>
              </p:cNvSpPr>
              <p:nvPr/>
            </p:nvSpPr>
            <p:spPr bwMode="auto">
              <a:xfrm>
                <a:off x="4391" y="2727"/>
                <a:ext cx="18" cy="56"/>
              </a:xfrm>
              <a:custGeom>
                <a:avLst/>
                <a:gdLst>
                  <a:gd name="T0" fmla="*/ 0 w 22"/>
                  <a:gd name="T1" fmla="*/ 10 h 67"/>
                  <a:gd name="T2" fmla="*/ 0 w 22"/>
                  <a:gd name="T3" fmla="*/ 67 h 67"/>
                  <a:gd name="T4" fmla="*/ 22 w 22"/>
                  <a:gd name="T5" fmla="*/ 0 h 67"/>
                  <a:gd name="T6" fmla="*/ 0 w 22"/>
                  <a:gd name="T7" fmla="*/ 10 h 67"/>
                  <a:gd name="T8" fmla="*/ 0 w 22"/>
                  <a:gd name="T9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7">
                    <a:moveTo>
                      <a:pt x="0" y="10"/>
                    </a:moveTo>
                    <a:lnTo>
                      <a:pt x="0" y="67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42"/>
              <p:cNvSpPr>
                <a:spLocks/>
              </p:cNvSpPr>
              <p:nvPr/>
            </p:nvSpPr>
            <p:spPr bwMode="auto">
              <a:xfrm>
                <a:off x="4352" y="2705"/>
                <a:ext cx="14" cy="64"/>
              </a:xfrm>
              <a:custGeom>
                <a:avLst/>
                <a:gdLst>
                  <a:gd name="T0" fmla="*/ 4 w 16"/>
                  <a:gd name="T1" fmla="*/ 0 h 76"/>
                  <a:gd name="T2" fmla="*/ 16 w 16"/>
                  <a:gd name="T3" fmla="*/ 4 h 76"/>
                  <a:gd name="T4" fmla="*/ 0 w 16"/>
                  <a:gd name="T5" fmla="*/ 76 h 76"/>
                  <a:gd name="T6" fmla="*/ 4 w 16"/>
                  <a:gd name="T7" fmla="*/ 0 h 76"/>
                  <a:gd name="T8" fmla="*/ 4 w 1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6">
                    <a:moveTo>
                      <a:pt x="4" y="0"/>
                    </a:moveTo>
                    <a:lnTo>
                      <a:pt x="16" y="4"/>
                    </a:lnTo>
                    <a:lnTo>
                      <a:pt x="0" y="7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43"/>
              <p:cNvSpPr>
                <a:spLocks/>
              </p:cNvSpPr>
              <p:nvPr/>
            </p:nvSpPr>
            <p:spPr bwMode="auto">
              <a:xfrm>
                <a:off x="4278" y="2722"/>
                <a:ext cx="31" cy="61"/>
              </a:xfrm>
              <a:custGeom>
                <a:avLst/>
                <a:gdLst>
                  <a:gd name="T0" fmla="*/ 38 w 38"/>
                  <a:gd name="T1" fmla="*/ 0 h 72"/>
                  <a:gd name="T2" fmla="*/ 0 w 38"/>
                  <a:gd name="T3" fmla="*/ 72 h 72"/>
                  <a:gd name="T4" fmla="*/ 10 w 38"/>
                  <a:gd name="T5" fmla="*/ 5 h 72"/>
                  <a:gd name="T6" fmla="*/ 38 w 38"/>
                  <a:gd name="T7" fmla="*/ 0 h 72"/>
                  <a:gd name="T8" fmla="*/ 38 w 38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2">
                    <a:moveTo>
                      <a:pt x="38" y="0"/>
                    </a:moveTo>
                    <a:lnTo>
                      <a:pt x="0" y="72"/>
                    </a:lnTo>
                    <a:lnTo>
                      <a:pt x="10" y="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>
                <a:off x="4492" y="2727"/>
                <a:ext cx="14" cy="97"/>
              </a:xfrm>
              <a:custGeom>
                <a:avLst/>
                <a:gdLst>
                  <a:gd name="T0" fmla="*/ 0 w 17"/>
                  <a:gd name="T1" fmla="*/ 74 h 114"/>
                  <a:gd name="T2" fmla="*/ 0 w 17"/>
                  <a:gd name="T3" fmla="*/ 0 h 114"/>
                  <a:gd name="T4" fmla="*/ 17 w 17"/>
                  <a:gd name="T5" fmla="*/ 114 h 114"/>
                  <a:gd name="T6" fmla="*/ 0 w 17"/>
                  <a:gd name="T7" fmla="*/ 74 h 114"/>
                  <a:gd name="T8" fmla="*/ 0 w 17"/>
                  <a:gd name="T9" fmla="*/ 7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4">
                    <a:moveTo>
                      <a:pt x="0" y="74"/>
                    </a:moveTo>
                    <a:lnTo>
                      <a:pt x="0" y="0"/>
                    </a:lnTo>
                    <a:lnTo>
                      <a:pt x="17" y="11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4509" y="2761"/>
                <a:ext cx="33" cy="89"/>
              </a:xfrm>
              <a:custGeom>
                <a:avLst/>
                <a:gdLst>
                  <a:gd name="T0" fmla="*/ 0 w 40"/>
                  <a:gd name="T1" fmla="*/ 82 h 103"/>
                  <a:gd name="T2" fmla="*/ 40 w 40"/>
                  <a:gd name="T3" fmla="*/ 0 h 103"/>
                  <a:gd name="T4" fmla="*/ 12 w 40"/>
                  <a:gd name="T5" fmla="*/ 103 h 103"/>
                  <a:gd name="T6" fmla="*/ 0 w 40"/>
                  <a:gd name="T7" fmla="*/ 82 h 103"/>
                  <a:gd name="T8" fmla="*/ 0 w 40"/>
                  <a:gd name="T9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3">
                    <a:moveTo>
                      <a:pt x="0" y="82"/>
                    </a:moveTo>
                    <a:lnTo>
                      <a:pt x="40" y="0"/>
                    </a:lnTo>
                    <a:lnTo>
                      <a:pt x="12" y="103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4567" y="2630"/>
                <a:ext cx="130" cy="117"/>
              </a:xfrm>
              <a:custGeom>
                <a:avLst/>
                <a:gdLst>
                  <a:gd name="T0" fmla="*/ 158 w 158"/>
                  <a:gd name="T1" fmla="*/ 0 h 138"/>
                  <a:gd name="T2" fmla="*/ 0 w 158"/>
                  <a:gd name="T3" fmla="*/ 122 h 138"/>
                  <a:gd name="T4" fmla="*/ 13 w 158"/>
                  <a:gd name="T5" fmla="*/ 138 h 138"/>
                  <a:gd name="T6" fmla="*/ 158 w 158"/>
                  <a:gd name="T7" fmla="*/ 0 h 138"/>
                  <a:gd name="T8" fmla="*/ 158 w 158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38">
                    <a:moveTo>
                      <a:pt x="158" y="0"/>
                    </a:moveTo>
                    <a:lnTo>
                      <a:pt x="0" y="122"/>
                    </a:lnTo>
                    <a:lnTo>
                      <a:pt x="13" y="138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4709" y="2725"/>
                <a:ext cx="28" cy="50"/>
              </a:xfrm>
              <a:custGeom>
                <a:avLst/>
                <a:gdLst>
                  <a:gd name="T0" fmla="*/ 0 w 34"/>
                  <a:gd name="T1" fmla="*/ 0 h 59"/>
                  <a:gd name="T2" fmla="*/ 34 w 34"/>
                  <a:gd name="T3" fmla="*/ 59 h 59"/>
                  <a:gd name="T4" fmla="*/ 28 w 34"/>
                  <a:gd name="T5" fmla="*/ 2 h 59"/>
                  <a:gd name="T6" fmla="*/ 0 w 34"/>
                  <a:gd name="T7" fmla="*/ 0 h 59"/>
                  <a:gd name="T8" fmla="*/ 0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lnTo>
                      <a:pt x="34" y="59"/>
                    </a:lnTo>
                    <a:lnTo>
                      <a:pt x="2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4113" y="2648"/>
                <a:ext cx="100" cy="70"/>
              </a:xfrm>
              <a:custGeom>
                <a:avLst/>
                <a:gdLst>
                  <a:gd name="T0" fmla="*/ 0 w 121"/>
                  <a:gd name="T1" fmla="*/ 0 h 82"/>
                  <a:gd name="T2" fmla="*/ 61 w 121"/>
                  <a:gd name="T3" fmla="*/ 75 h 82"/>
                  <a:gd name="T4" fmla="*/ 121 w 121"/>
                  <a:gd name="T5" fmla="*/ 82 h 82"/>
                  <a:gd name="T6" fmla="*/ 42 w 121"/>
                  <a:gd name="T7" fmla="*/ 28 h 82"/>
                  <a:gd name="T8" fmla="*/ 0 w 121"/>
                  <a:gd name="T9" fmla="*/ 0 h 82"/>
                  <a:gd name="T10" fmla="*/ 0 w 121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82">
                    <a:moveTo>
                      <a:pt x="0" y="0"/>
                    </a:moveTo>
                    <a:lnTo>
                      <a:pt x="61" y="75"/>
                    </a:lnTo>
                    <a:lnTo>
                      <a:pt x="121" y="82"/>
                    </a:lnTo>
                    <a:lnTo>
                      <a:pt x="42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4461" y="2826"/>
                <a:ext cx="35" cy="36"/>
              </a:xfrm>
              <a:custGeom>
                <a:avLst/>
                <a:gdLst>
                  <a:gd name="T0" fmla="*/ 33 w 42"/>
                  <a:gd name="T1" fmla="*/ 0 h 40"/>
                  <a:gd name="T2" fmla="*/ 0 w 42"/>
                  <a:gd name="T3" fmla="*/ 40 h 40"/>
                  <a:gd name="T4" fmla="*/ 42 w 42"/>
                  <a:gd name="T5" fmla="*/ 22 h 40"/>
                  <a:gd name="T6" fmla="*/ 33 w 42"/>
                  <a:gd name="T7" fmla="*/ 0 h 40"/>
                  <a:gd name="T8" fmla="*/ 33 w 4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0">
                    <a:moveTo>
                      <a:pt x="33" y="0"/>
                    </a:moveTo>
                    <a:lnTo>
                      <a:pt x="0" y="40"/>
                    </a:lnTo>
                    <a:lnTo>
                      <a:pt x="42" y="22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4422" y="2747"/>
                <a:ext cx="42" cy="82"/>
              </a:xfrm>
              <a:custGeom>
                <a:avLst/>
                <a:gdLst>
                  <a:gd name="T0" fmla="*/ 35 w 51"/>
                  <a:gd name="T1" fmla="*/ 0 h 95"/>
                  <a:gd name="T2" fmla="*/ 0 w 51"/>
                  <a:gd name="T3" fmla="*/ 95 h 95"/>
                  <a:gd name="T4" fmla="*/ 51 w 51"/>
                  <a:gd name="T5" fmla="*/ 23 h 95"/>
                  <a:gd name="T6" fmla="*/ 35 w 51"/>
                  <a:gd name="T7" fmla="*/ 0 h 95"/>
                  <a:gd name="T8" fmla="*/ 35 w 51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5">
                    <a:moveTo>
                      <a:pt x="35" y="0"/>
                    </a:moveTo>
                    <a:lnTo>
                      <a:pt x="0" y="95"/>
                    </a:lnTo>
                    <a:lnTo>
                      <a:pt x="51" y="23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51"/>
              <p:cNvSpPr>
                <a:spLocks/>
              </p:cNvSpPr>
              <p:nvPr/>
            </p:nvSpPr>
            <p:spPr bwMode="auto">
              <a:xfrm>
                <a:off x="4917" y="2734"/>
                <a:ext cx="79" cy="73"/>
              </a:xfrm>
              <a:custGeom>
                <a:avLst/>
                <a:gdLst>
                  <a:gd name="T0" fmla="*/ 53 w 94"/>
                  <a:gd name="T1" fmla="*/ 0 h 86"/>
                  <a:gd name="T2" fmla="*/ 94 w 94"/>
                  <a:gd name="T3" fmla="*/ 86 h 86"/>
                  <a:gd name="T4" fmla="*/ 0 w 94"/>
                  <a:gd name="T5" fmla="*/ 25 h 86"/>
                  <a:gd name="T6" fmla="*/ 53 w 94"/>
                  <a:gd name="T7" fmla="*/ 0 h 86"/>
                  <a:gd name="T8" fmla="*/ 53 w 9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6">
                    <a:moveTo>
                      <a:pt x="53" y="0"/>
                    </a:moveTo>
                    <a:lnTo>
                      <a:pt x="94" y="86"/>
                    </a:lnTo>
                    <a:lnTo>
                      <a:pt x="0" y="25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52"/>
              <p:cNvSpPr>
                <a:spLocks/>
              </p:cNvSpPr>
              <p:nvPr/>
            </p:nvSpPr>
            <p:spPr bwMode="auto">
              <a:xfrm>
                <a:off x="4486" y="2696"/>
                <a:ext cx="63" cy="31"/>
              </a:xfrm>
              <a:custGeom>
                <a:avLst/>
                <a:gdLst>
                  <a:gd name="T0" fmla="*/ 9 w 76"/>
                  <a:gd name="T1" fmla="*/ 0 h 34"/>
                  <a:gd name="T2" fmla="*/ 57 w 76"/>
                  <a:gd name="T3" fmla="*/ 9 h 34"/>
                  <a:gd name="T4" fmla="*/ 76 w 76"/>
                  <a:gd name="T5" fmla="*/ 34 h 34"/>
                  <a:gd name="T6" fmla="*/ 44 w 76"/>
                  <a:gd name="T7" fmla="*/ 18 h 34"/>
                  <a:gd name="T8" fmla="*/ 0 w 76"/>
                  <a:gd name="T9" fmla="*/ 16 h 34"/>
                  <a:gd name="T10" fmla="*/ 9 w 76"/>
                  <a:gd name="T11" fmla="*/ 0 h 34"/>
                  <a:gd name="T12" fmla="*/ 9 w 7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4">
                    <a:moveTo>
                      <a:pt x="9" y="0"/>
                    </a:moveTo>
                    <a:lnTo>
                      <a:pt x="57" y="9"/>
                    </a:lnTo>
                    <a:lnTo>
                      <a:pt x="76" y="34"/>
                    </a:lnTo>
                    <a:lnTo>
                      <a:pt x="44" y="18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53"/>
              <p:cNvSpPr>
                <a:spLocks/>
              </p:cNvSpPr>
              <p:nvPr/>
            </p:nvSpPr>
            <p:spPr bwMode="auto">
              <a:xfrm>
                <a:off x="4827" y="2640"/>
                <a:ext cx="132" cy="51"/>
              </a:xfrm>
              <a:custGeom>
                <a:avLst/>
                <a:gdLst>
                  <a:gd name="T0" fmla="*/ 93 w 158"/>
                  <a:gd name="T1" fmla="*/ 4 h 60"/>
                  <a:gd name="T2" fmla="*/ 71 w 158"/>
                  <a:gd name="T3" fmla="*/ 23 h 60"/>
                  <a:gd name="T4" fmla="*/ 55 w 158"/>
                  <a:gd name="T5" fmla="*/ 7 h 60"/>
                  <a:gd name="T6" fmla="*/ 45 w 158"/>
                  <a:gd name="T7" fmla="*/ 29 h 60"/>
                  <a:gd name="T8" fmla="*/ 0 w 158"/>
                  <a:gd name="T9" fmla="*/ 14 h 60"/>
                  <a:gd name="T10" fmla="*/ 23 w 158"/>
                  <a:gd name="T11" fmla="*/ 38 h 60"/>
                  <a:gd name="T12" fmla="*/ 51 w 158"/>
                  <a:gd name="T13" fmla="*/ 38 h 60"/>
                  <a:gd name="T14" fmla="*/ 55 w 158"/>
                  <a:gd name="T15" fmla="*/ 60 h 60"/>
                  <a:gd name="T16" fmla="*/ 67 w 158"/>
                  <a:gd name="T17" fmla="*/ 38 h 60"/>
                  <a:gd name="T18" fmla="*/ 86 w 158"/>
                  <a:gd name="T19" fmla="*/ 51 h 60"/>
                  <a:gd name="T20" fmla="*/ 86 w 158"/>
                  <a:gd name="T21" fmla="*/ 36 h 60"/>
                  <a:gd name="T22" fmla="*/ 143 w 158"/>
                  <a:gd name="T23" fmla="*/ 38 h 60"/>
                  <a:gd name="T24" fmla="*/ 143 w 158"/>
                  <a:gd name="T25" fmla="*/ 38 h 60"/>
                  <a:gd name="T26" fmla="*/ 141 w 158"/>
                  <a:gd name="T27" fmla="*/ 37 h 60"/>
                  <a:gd name="T28" fmla="*/ 136 w 158"/>
                  <a:gd name="T29" fmla="*/ 36 h 60"/>
                  <a:gd name="T30" fmla="*/ 128 w 158"/>
                  <a:gd name="T31" fmla="*/ 34 h 60"/>
                  <a:gd name="T32" fmla="*/ 121 w 158"/>
                  <a:gd name="T33" fmla="*/ 30 h 60"/>
                  <a:gd name="T34" fmla="*/ 113 w 158"/>
                  <a:gd name="T35" fmla="*/ 27 h 60"/>
                  <a:gd name="T36" fmla="*/ 108 w 158"/>
                  <a:gd name="T37" fmla="*/ 24 h 60"/>
                  <a:gd name="T38" fmla="*/ 104 w 158"/>
                  <a:gd name="T39" fmla="*/ 22 h 60"/>
                  <a:gd name="T40" fmla="*/ 105 w 158"/>
                  <a:gd name="T41" fmla="*/ 20 h 60"/>
                  <a:gd name="T42" fmla="*/ 110 w 158"/>
                  <a:gd name="T43" fmla="*/ 19 h 60"/>
                  <a:gd name="T44" fmla="*/ 118 w 158"/>
                  <a:gd name="T45" fmla="*/ 16 h 60"/>
                  <a:gd name="T46" fmla="*/ 126 w 158"/>
                  <a:gd name="T47" fmla="*/ 14 h 60"/>
                  <a:gd name="T48" fmla="*/ 135 w 158"/>
                  <a:gd name="T49" fmla="*/ 12 h 60"/>
                  <a:gd name="T50" fmla="*/ 144 w 158"/>
                  <a:gd name="T51" fmla="*/ 10 h 60"/>
                  <a:gd name="T52" fmla="*/ 151 w 158"/>
                  <a:gd name="T53" fmla="*/ 8 h 60"/>
                  <a:gd name="T54" fmla="*/ 156 w 158"/>
                  <a:gd name="T55" fmla="*/ 7 h 60"/>
                  <a:gd name="T56" fmla="*/ 158 w 158"/>
                  <a:gd name="T57" fmla="*/ 7 h 60"/>
                  <a:gd name="T58" fmla="*/ 158 w 158"/>
                  <a:gd name="T59" fmla="*/ 7 h 60"/>
                  <a:gd name="T60" fmla="*/ 83 w 158"/>
                  <a:gd name="T61" fmla="*/ 0 h 60"/>
                  <a:gd name="T62" fmla="*/ 93 w 158"/>
                  <a:gd name="T63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60">
                    <a:moveTo>
                      <a:pt x="93" y="4"/>
                    </a:moveTo>
                    <a:lnTo>
                      <a:pt x="71" y="23"/>
                    </a:lnTo>
                    <a:lnTo>
                      <a:pt x="55" y="7"/>
                    </a:lnTo>
                    <a:lnTo>
                      <a:pt x="45" y="29"/>
                    </a:lnTo>
                    <a:lnTo>
                      <a:pt x="0" y="14"/>
                    </a:lnTo>
                    <a:lnTo>
                      <a:pt x="23" y="38"/>
                    </a:lnTo>
                    <a:lnTo>
                      <a:pt x="51" y="38"/>
                    </a:lnTo>
                    <a:lnTo>
                      <a:pt x="55" y="60"/>
                    </a:lnTo>
                    <a:lnTo>
                      <a:pt x="67" y="38"/>
                    </a:lnTo>
                    <a:lnTo>
                      <a:pt x="86" y="51"/>
                    </a:lnTo>
                    <a:lnTo>
                      <a:pt x="86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1" y="37"/>
                    </a:lnTo>
                    <a:lnTo>
                      <a:pt x="136" y="36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3" y="27"/>
                    </a:lnTo>
                    <a:lnTo>
                      <a:pt x="108" y="24"/>
                    </a:lnTo>
                    <a:lnTo>
                      <a:pt x="104" y="22"/>
                    </a:lnTo>
                    <a:lnTo>
                      <a:pt x="105" y="20"/>
                    </a:lnTo>
                    <a:lnTo>
                      <a:pt x="110" y="19"/>
                    </a:lnTo>
                    <a:lnTo>
                      <a:pt x="118" y="16"/>
                    </a:lnTo>
                    <a:lnTo>
                      <a:pt x="126" y="14"/>
                    </a:lnTo>
                    <a:lnTo>
                      <a:pt x="135" y="12"/>
                    </a:lnTo>
                    <a:lnTo>
                      <a:pt x="144" y="10"/>
                    </a:lnTo>
                    <a:lnTo>
                      <a:pt x="151" y="8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83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54"/>
              <p:cNvSpPr>
                <a:spLocks/>
              </p:cNvSpPr>
              <p:nvPr/>
            </p:nvSpPr>
            <p:spPr bwMode="auto">
              <a:xfrm>
                <a:off x="3656" y="2858"/>
                <a:ext cx="85" cy="82"/>
              </a:xfrm>
              <a:custGeom>
                <a:avLst/>
                <a:gdLst>
                  <a:gd name="T0" fmla="*/ 0 w 100"/>
                  <a:gd name="T1" fmla="*/ 11 h 94"/>
                  <a:gd name="T2" fmla="*/ 1 w 100"/>
                  <a:gd name="T3" fmla="*/ 10 h 94"/>
                  <a:gd name="T4" fmla="*/ 6 w 100"/>
                  <a:gd name="T5" fmla="*/ 9 h 94"/>
                  <a:gd name="T6" fmla="*/ 11 w 100"/>
                  <a:gd name="T7" fmla="*/ 6 h 94"/>
                  <a:gd name="T8" fmla="*/ 19 w 100"/>
                  <a:gd name="T9" fmla="*/ 3 h 94"/>
                  <a:gd name="T10" fmla="*/ 29 w 100"/>
                  <a:gd name="T11" fmla="*/ 1 h 94"/>
                  <a:gd name="T12" fmla="*/ 39 w 100"/>
                  <a:gd name="T13" fmla="*/ 0 h 94"/>
                  <a:gd name="T14" fmla="*/ 49 w 100"/>
                  <a:gd name="T15" fmla="*/ 1 h 94"/>
                  <a:gd name="T16" fmla="*/ 61 w 100"/>
                  <a:gd name="T17" fmla="*/ 4 h 94"/>
                  <a:gd name="T18" fmla="*/ 72 w 100"/>
                  <a:gd name="T19" fmla="*/ 9 h 94"/>
                  <a:gd name="T20" fmla="*/ 81 w 100"/>
                  <a:gd name="T21" fmla="*/ 14 h 94"/>
                  <a:gd name="T22" fmla="*/ 89 w 100"/>
                  <a:gd name="T23" fmla="*/ 19 h 94"/>
                  <a:gd name="T24" fmla="*/ 93 w 100"/>
                  <a:gd name="T25" fmla="*/ 25 h 94"/>
                  <a:gd name="T26" fmla="*/ 98 w 100"/>
                  <a:gd name="T27" fmla="*/ 32 h 94"/>
                  <a:gd name="T28" fmla="*/ 99 w 100"/>
                  <a:gd name="T29" fmla="*/ 40 h 94"/>
                  <a:gd name="T30" fmla="*/ 100 w 100"/>
                  <a:gd name="T31" fmla="*/ 47 h 94"/>
                  <a:gd name="T32" fmla="*/ 100 w 100"/>
                  <a:gd name="T33" fmla="*/ 56 h 94"/>
                  <a:gd name="T34" fmla="*/ 96 w 100"/>
                  <a:gd name="T35" fmla="*/ 72 h 94"/>
                  <a:gd name="T36" fmla="*/ 89 w 100"/>
                  <a:gd name="T37" fmla="*/ 84 h 94"/>
                  <a:gd name="T38" fmla="*/ 83 w 100"/>
                  <a:gd name="T39" fmla="*/ 92 h 94"/>
                  <a:gd name="T40" fmla="*/ 81 w 100"/>
                  <a:gd name="T41" fmla="*/ 94 h 94"/>
                  <a:gd name="T42" fmla="*/ 81 w 100"/>
                  <a:gd name="T43" fmla="*/ 92 h 94"/>
                  <a:gd name="T44" fmla="*/ 83 w 100"/>
                  <a:gd name="T45" fmla="*/ 87 h 94"/>
                  <a:gd name="T46" fmla="*/ 83 w 100"/>
                  <a:gd name="T47" fmla="*/ 79 h 94"/>
                  <a:gd name="T48" fmla="*/ 83 w 100"/>
                  <a:gd name="T49" fmla="*/ 69 h 94"/>
                  <a:gd name="T50" fmla="*/ 82 w 100"/>
                  <a:gd name="T51" fmla="*/ 59 h 94"/>
                  <a:gd name="T52" fmla="*/ 77 w 100"/>
                  <a:gd name="T53" fmla="*/ 48 h 94"/>
                  <a:gd name="T54" fmla="*/ 69 w 100"/>
                  <a:gd name="T55" fmla="*/ 38 h 94"/>
                  <a:gd name="T56" fmla="*/ 58 w 100"/>
                  <a:gd name="T57" fmla="*/ 30 h 94"/>
                  <a:gd name="T58" fmla="*/ 44 w 100"/>
                  <a:gd name="T59" fmla="*/ 24 h 94"/>
                  <a:gd name="T60" fmla="*/ 32 w 100"/>
                  <a:gd name="T61" fmla="*/ 19 h 94"/>
                  <a:gd name="T62" fmla="*/ 23 w 100"/>
                  <a:gd name="T63" fmla="*/ 16 h 94"/>
                  <a:gd name="T64" fmla="*/ 15 w 100"/>
                  <a:gd name="T65" fmla="*/ 14 h 94"/>
                  <a:gd name="T66" fmla="*/ 8 w 100"/>
                  <a:gd name="T67" fmla="*/ 12 h 94"/>
                  <a:gd name="T68" fmla="*/ 3 w 100"/>
                  <a:gd name="T69" fmla="*/ 11 h 94"/>
                  <a:gd name="T70" fmla="*/ 1 w 100"/>
                  <a:gd name="T71" fmla="*/ 11 h 94"/>
                  <a:gd name="T72" fmla="*/ 0 w 100"/>
                  <a:gd name="T73" fmla="*/ 11 h 94"/>
                  <a:gd name="T74" fmla="*/ 0 w 100"/>
                  <a:gd name="T75" fmla="*/ 11 h 94"/>
                  <a:gd name="T76" fmla="*/ 0 w 10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94">
                    <a:moveTo>
                      <a:pt x="0" y="11"/>
                    </a:moveTo>
                    <a:lnTo>
                      <a:pt x="1" y="10"/>
                    </a:lnTo>
                    <a:lnTo>
                      <a:pt x="6" y="9"/>
                    </a:lnTo>
                    <a:lnTo>
                      <a:pt x="11" y="6"/>
                    </a:lnTo>
                    <a:lnTo>
                      <a:pt x="19" y="3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1"/>
                    </a:lnTo>
                    <a:lnTo>
                      <a:pt x="61" y="4"/>
                    </a:lnTo>
                    <a:lnTo>
                      <a:pt x="72" y="9"/>
                    </a:lnTo>
                    <a:lnTo>
                      <a:pt x="81" y="14"/>
                    </a:lnTo>
                    <a:lnTo>
                      <a:pt x="89" y="19"/>
                    </a:lnTo>
                    <a:lnTo>
                      <a:pt x="93" y="25"/>
                    </a:lnTo>
                    <a:lnTo>
                      <a:pt x="98" y="32"/>
                    </a:lnTo>
                    <a:lnTo>
                      <a:pt x="99" y="40"/>
                    </a:lnTo>
                    <a:lnTo>
                      <a:pt x="100" y="47"/>
                    </a:lnTo>
                    <a:lnTo>
                      <a:pt x="100" y="56"/>
                    </a:lnTo>
                    <a:lnTo>
                      <a:pt x="96" y="72"/>
                    </a:lnTo>
                    <a:lnTo>
                      <a:pt x="89" y="84"/>
                    </a:lnTo>
                    <a:lnTo>
                      <a:pt x="83" y="92"/>
                    </a:lnTo>
                    <a:lnTo>
                      <a:pt x="81" y="94"/>
                    </a:lnTo>
                    <a:lnTo>
                      <a:pt x="81" y="92"/>
                    </a:lnTo>
                    <a:lnTo>
                      <a:pt x="83" y="87"/>
                    </a:lnTo>
                    <a:lnTo>
                      <a:pt x="83" y="79"/>
                    </a:lnTo>
                    <a:lnTo>
                      <a:pt x="83" y="69"/>
                    </a:lnTo>
                    <a:lnTo>
                      <a:pt x="82" y="59"/>
                    </a:lnTo>
                    <a:lnTo>
                      <a:pt x="77" y="48"/>
                    </a:lnTo>
                    <a:lnTo>
                      <a:pt x="69" y="38"/>
                    </a:lnTo>
                    <a:lnTo>
                      <a:pt x="58" y="30"/>
                    </a:lnTo>
                    <a:lnTo>
                      <a:pt x="44" y="24"/>
                    </a:lnTo>
                    <a:lnTo>
                      <a:pt x="32" y="19"/>
                    </a:lnTo>
                    <a:lnTo>
                      <a:pt x="23" y="16"/>
                    </a:lnTo>
                    <a:lnTo>
                      <a:pt x="15" y="14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55"/>
              <p:cNvSpPr>
                <a:spLocks/>
              </p:cNvSpPr>
              <p:nvPr/>
            </p:nvSpPr>
            <p:spPr bwMode="auto">
              <a:xfrm>
                <a:off x="4344" y="2879"/>
                <a:ext cx="88" cy="90"/>
              </a:xfrm>
              <a:custGeom>
                <a:avLst/>
                <a:gdLst>
                  <a:gd name="T0" fmla="*/ 7 w 107"/>
                  <a:gd name="T1" fmla="*/ 2 h 107"/>
                  <a:gd name="T2" fmla="*/ 8 w 107"/>
                  <a:gd name="T3" fmla="*/ 2 h 107"/>
                  <a:gd name="T4" fmla="*/ 10 w 107"/>
                  <a:gd name="T5" fmla="*/ 1 h 107"/>
                  <a:gd name="T6" fmla="*/ 14 w 107"/>
                  <a:gd name="T7" fmla="*/ 0 h 107"/>
                  <a:gd name="T8" fmla="*/ 18 w 107"/>
                  <a:gd name="T9" fmla="*/ 0 h 107"/>
                  <a:gd name="T10" fmla="*/ 24 w 107"/>
                  <a:gd name="T11" fmla="*/ 1 h 107"/>
                  <a:gd name="T12" fmla="*/ 30 w 107"/>
                  <a:gd name="T13" fmla="*/ 3 h 107"/>
                  <a:gd name="T14" fmla="*/ 37 w 107"/>
                  <a:gd name="T15" fmla="*/ 7 h 107"/>
                  <a:gd name="T16" fmla="*/ 44 w 107"/>
                  <a:gd name="T17" fmla="*/ 14 h 107"/>
                  <a:gd name="T18" fmla="*/ 49 w 107"/>
                  <a:gd name="T19" fmla="*/ 22 h 107"/>
                  <a:gd name="T20" fmla="*/ 55 w 107"/>
                  <a:gd name="T21" fmla="*/ 27 h 107"/>
                  <a:gd name="T22" fmla="*/ 60 w 107"/>
                  <a:gd name="T23" fmla="*/ 33 h 107"/>
                  <a:gd name="T24" fmla="*/ 63 w 107"/>
                  <a:gd name="T25" fmla="*/ 39 h 107"/>
                  <a:gd name="T26" fmla="*/ 67 w 107"/>
                  <a:gd name="T27" fmla="*/ 45 h 107"/>
                  <a:gd name="T28" fmla="*/ 71 w 107"/>
                  <a:gd name="T29" fmla="*/ 52 h 107"/>
                  <a:gd name="T30" fmla="*/ 76 w 107"/>
                  <a:gd name="T31" fmla="*/ 59 h 107"/>
                  <a:gd name="T32" fmla="*/ 82 w 107"/>
                  <a:gd name="T33" fmla="*/ 67 h 107"/>
                  <a:gd name="T34" fmla="*/ 87 w 107"/>
                  <a:gd name="T35" fmla="*/ 75 h 107"/>
                  <a:gd name="T36" fmla="*/ 94 w 107"/>
                  <a:gd name="T37" fmla="*/ 82 h 107"/>
                  <a:gd name="T38" fmla="*/ 100 w 107"/>
                  <a:gd name="T39" fmla="*/ 86 h 107"/>
                  <a:gd name="T40" fmla="*/ 105 w 107"/>
                  <a:gd name="T41" fmla="*/ 91 h 107"/>
                  <a:gd name="T42" fmla="*/ 107 w 107"/>
                  <a:gd name="T43" fmla="*/ 94 h 107"/>
                  <a:gd name="T44" fmla="*/ 107 w 107"/>
                  <a:gd name="T45" fmla="*/ 97 h 107"/>
                  <a:gd name="T46" fmla="*/ 104 w 107"/>
                  <a:gd name="T47" fmla="*/ 99 h 107"/>
                  <a:gd name="T48" fmla="*/ 95 w 107"/>
                  <a:gd name="T49" fmla="*/ 100 h 107"/>
                  <a:gd name="T50" fmla="*/ 85 w 107"/>
                  <a:gd name="T51" fmla="*/ 101 h 107"/>
                  <a:gd name="T52" fmla="*/ 72 w 107"/>
                  <a:gd name="T53" fmla="*/ 101 h 107"/>
                  <a:gd name="T54" fmla="*/ 60 w 107"/>
                  <a:gd name="T55" fmla="*/ 102 h 107"/>
                  <a:gd name="T56" fmla="*/ 46 w 107"/>
                  <a:gd name="T57" fmla="*/ 103 h 107"/>
                  <a:gd name="T58" fmla="*/ 34 w 107"/>
                  <a:gd name="T59" fmla="*/ 105 h 107"/>
                  <a:gd name="T60" fmla="*/ 25 w 107"/>
                  <a:gd name="T61" fmla="*/ 106 h 107"/>
                  <a:gd name="T62" fmla="*/ 18 w 107"/>
                  <a:gd name="T63" fmla="*/ 107 h 107"/>
                  <a:gd name="T64" fmla="*/ 16 w 107"/>
                  <a:gd name="T65" fmla="*/ 107 h 107"/>
                  <a:gd name="T66" fmla="*/ 18 w 107"/>
                  <a:gd name="T67" fmla="*/ 107 h 107"/>
                  <a:gd name="T68" fmla="*/ 26 w 107"/>
                  <a:gd name="T69" fmla="*/ 107 h 107"/>
                  <a:gd name="T70" fmla="*/ 37 w 107"/>
                  <a:gd name="T71" fmla="*/ 106 h 107"/>
                  <a:gd name="T72" fmla="*/ 48 w 107"/>
                  <a:gd name="T73" fmla="*/ 105 h 107"/>
                  <a:gd name="T74" fmla="*/ 59 w 107"/>
                  <a:gd name="T75" fmla="*/ 101 h 107"/>
                  <a:gd name="T76" fmla="*/ 68 w 107"/>
                  <a:gd name="T77" fmla="*/ 98 h 107"/>
                  <a:gd name="T78" fmla="*/ 72 w 107"/>
                  <a:gd name="T79" fmla="*/ 92 h 107"/>
                  <a:gd name="T80" fmla="*/ 71 w 107"/>
                  <a:gd name="T81" fmla="*/ 85 h 107"/>
                  <a:gd name="T82" fmla="*/ 64 w 107"/>
                  <a:gd name="T83" fmla="*/ 69 h 107"/>
                  <a:gd name="T84" fmla="*/ 59 w 107"/>
                  <a:gd name="T85" fmla="*/ 53 h 107"/>
                  <a:gd name="T86" fmla="*/ 52 w 107"/>
                  <a:gd name="T87" fmla="*/ 39 h 107"/>
                  <a:gd name="T88" fmla="*/ 41 w 107"/>
                  <a:gd name="T89" fmla="*/ 29 h 107"/>
                  <a:gd name="T90" fmla="*/ 34 w 107"/>
                  <a:gd name="T91" fmla="*/ 24 h 107"/>
                  <a:gd name="T92" fmla="*/ 27 w 107"/>
                  <a:gd name="T93" fmla="*/ 21 h 107"/>
                  <a:gd name="T94" fmla="*/ 21 w 107"/>
                  <a:gd name="T95" fmla="*/ 17 h 107"/>
                  <a:gd name="T96" fmla="*/ 15 w 107"/>
                  <a:gd name="T97" fmla="*/ 14 h 107"/>
                  <a:gd name="T98" fmla="*/ 9 w 107"/>
                  <a:gd name="T99" fmla="*/ 10 h 107"/>
                  <a:gd name="T100" fmla="*/ 4 w 107"/>
                  <a:gd name="T101" fmla="*/ 9 h 107"/>
                  <a:gd name="T102" fmla="*/ 1 w 107"/>
                  <a:gd name="T103" fmla="*/ 7 h 107"/>
                  <a:gd name="T104" fmla="*/ 0 w 107"/>
                  <a:gd name="T105" fmla="*/ 7 h 107"/>
                  <a:gd name="T106" fmla="*/ 0 w 107"/>
                  <a:gd name="T107" fmla="*/ 7 h 107"/>
                  <a:gd name="T108" fmla="*/ 7 w 107"/>
                  <a:gd name="T109" fmla="*/ 2 h 107"/>
                  <a:gd name="T110" fmla="*/ 7 w 107"/>
                  <a:gd name="T111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07">
                    <a:moveTo>
                      <a:pt x="7" y="2"/>
                    </a:moveTo>
                    <a:lnTo>
                      <a:pt x="8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30" y="3"/>
                    </a:lnTo>
                    <a:lnTo>
                      <a:pt x="37" y="7"/>
                    </a:lnTo>
                    <a:lnTo>
                      <a:pt x="44" y="14"/>
                    </a:lnTo>
                    <a:lnTo>
                      <a:pt x="49" y="22"/>
                    </a:lnTo>
                    <a:lnTo>
                      <a:pt x="55" y="27"/>
                    </a:lnTo>
                    <a:lnTo>
                      <a:pt x="60" y="33"/>
                    </a:lnTo>
                    <a:lnTo>
                      <a:pt x="63" y="39"/>
                    </a:lnTo>
                    <a:lnTo>
                      <a:pt x="67" y="45"/>
                    </a:lnTo>
                    <a:lnTo>
                      <a:pt x="71" y="52"/>
                    </a:lnTo>
                    <a:lnTo>
                      <a:pt x="76" y="59"/>
                    </a:lnTo>
                    <a:lnTo>
                      <a:pt x="82" y="67"/>
                    </a:lnTo>
                    <a:lnTo>
                      <a:pt x="87" y="75"/>
                    </a:lnTo>
                    <a:lnTo>
                      <a:pt x="94" y="82"/>
                    </a:lnTo>
                    <a:lnTo>
                      <a:pt x="100" y="86"/>
                    </a:lnTo>
                    <a:lnTo>
                      <a:pt x="105" y="91"/>
                    </a:lnTo>
                    <a:lnTo>
                      <a:pt x="107" y="94"/>
                    </a:lnTo>
                    <a:lnTo>
                      <a:pt x="107" y="97"/>
                    </a:lnTo>
                    <a:lnTo>
                      <a:pt x="104" y="99"/>
                    </a:lnTo>
                    <a:lnTo>
                      <a:pt x="95" y="100"/>
                    </a:lnTo>
                    <a:lnTo>
                      <a:pt x="85" y="101"/>
                    </a:lnTo>
                    <a:lnTo>
                      <a:pt x="72" y="101"/>
                    </a:lnTo>
                    <a:lnTo>
                      <a:pt x="60" y="102"/>
                    </a:lnTo>
                    <a:lnTo>
                      <a:pt x="46" y="103"/>
                    </a:lnTo>
                    <a:lnTo>
                      <a:pt x="34" y="105"/>
                    </a:lnTo>
                    <a:lnTo>
                      <a:pt x="25" y="106"/>
                    </a:lnTo>
                    <a:lnTo>
                      <a:pt x="18" y="107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26" y="107"/>
                    </a:lnTo>
                    <a:lnTo>
                      <a:pt x="37" y="106"/>
                    </a:lnTo>
                    <a:lnTo>
                      <a:pt x="48" y="105"/>
                    </a:lnTo>
                    <a:lnTo>
                      <a:pt x="59" y="101"/>
                    </a:lnTo>
                    <a:lnTo>
                      <a:pt x="68" y="98"/>
                    </a:lnTo>
                    <a:lnTo>
                      <a:pt x="72" y="92"/>
                    </a:lnTo>
                    <a:lnTo>
                      <a:pt x="71" y="85"/>
                    </a:lnTo>
                    <a:lnTo>
                      <a:pt x="64" y="69"/>
                    </a:lnTo>
                    <a:lnTo>
                      <a:pt x="59" y="53"/>
                    </a:lnTo>
                    <a:lnTo>
                      <a:pt x="52" y="39"/>
                    </a:lnTo>
                    <a:lnTo>
                      <a:pt x="41" y="29"/>
                    </a:lnTo>
                    <a:lnTo>
                      <a:pt x="34" y="24"/>
                    </a:lnTo>
                    <a:lnTo>
                      <a:pt x="27" y="21"/>
                    </a:lnTo>
                    <a:lnTo>
                      <a:pt x="21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56"/>
              <p:cNvSpPr>
                <a:spLocks/>
              </p:cNvSpPr>
              <p:nvPr/>
            </p:nvSpPr>
            <p:spPr bwMode="auto">
              <a:xfrm>
                <a:off x="3783" y="2618"/>
                <a:ext cx="160" cy="88"/>
              </a:xfrm>
              <a:custGeom>
                <a:avLst/>
                <a:gdLst>
                  <a:gd name="T0" fmla="*/ 0 w 190"/>
                  <a:gd name="T1" fmla="*/ 0 h 103"/>
                  <a:gd name="T2" fmla="*/ 180 w 190"/>
                  <a:gd name="T3" fmla="*/ 18 h 103"/>
                  <a:gd name="T4" fmla="*/ 190 w 190"/>
                  <a:gd name="T5" fmla="*/ 103 h 103"/>
                  <a:gd name="T6" fmla="*/ 14 w 190"/>
                  <a:gd name="T7" fmla="*/ 85 h 103"/>
                  <a:gd name="T8" fmla="*/ 0 w 190"/>
                  <a:gd name="T9" fmla="*/ 0 h 103"/>
                  <a:gd name="T10" fmla="*/ 0 w 190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03">
                    <a:moveTo>
                      <a:pt x="0" y="0"/>
                    </a:moveTo>
                    <a:lnTo>
                      <a:pt x="180" y="18"/>
                    </a:lnTo>
                    <a:lnTo>
                      <a:pt x="190" y="103"/>
                    </a:lnTo>
                    <a:lnTo>
                      <a:pt x="14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>
                <a:off x="3973" y="2643"/>
                <a:ext cx="143" cy="72"/>
              </a:xfrm>
              <a:custGeom>
                <a:avLst/>
                <a:gdLst>
                  <a:gd name="T0" fmla="*/ 0 w 173"/>
                  <a:gd name="T1" fmla="*/ 0 h 84"/>
                  <a:gd name="T2" fmla="*/ 13 w 173"/>
                  <a:gd name="T3" fmla="*/ 69 h 84"/>
                  <a:gd name="T4" fmla="*/ 173 w 173"/>
                  <a:gd name="T5" fmla="*/ 84 h 84"/>
                  <a:gd name="T6" fmla="*/ 132 w 173"/>
                  <a:gd name="T7" fmla="*/ 3 h 84"/>
                  <a:gd name="T8" fmla="*/ 0 w 173"/>
                  <a:gd name="T9" fmla="*/ 0 h 84"/>
                  <a:gd name="T10" fmla="*/ 0 w 173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84">
                    <a:moveTo>
                      <a:pt x="0" y="0"/>
                    </a:moveTo>
                    <a:lnTo>
                      <a:pt x="13" y="69"/>
                    </a:lnTo>
                    <a:lnTo>
                      <a:pt x="173" y="84"/>
                    </a:lnTo>
                    <a:lnTo>
                      <a:pt x="13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4651" y="2816"/>
                <a:ext cx="58" cy="52"/>
              </a:xfrm>
              <a:custGeom>
                <a:avLst/>
                <a:gdLst>
                  <a:gd name="T0" fmla="*/ 36 w 72"/>
                  <a:gd name="T1" fmla="*/ 0 h 62"/>
                  <a:gd name="T2" fmla="*/ 29 w 72"/>
                  <a:gd name="T3" fmla="*/ 1 h 62"/>
                  <a:gd name="T4" fmla="*/ 22 w 72"/>
                  <a:gd name="T5" fmla="*/ 2 h 62"/>
                  <a:gd name="T6" fmla="*/ 17 w 72"/>
                  <a:gd name="T7" fmla="*/ 6 h 62"/>
                  <a:gd name="T8" fmla="*/ 11 w 72"/>
                  <a:gd name="T9" fmla="*/ 9 h 62"/>
                  <a:gd name="T10" fmla="*/ 6 w 72"/>
                  <a:gd name="T11" fmla="*/ 14 h 62"/>
                  <a:gd name="T12" fmla="*/ 3 w 72"/>
                  <a:gd name="T13" fmla="*/ 19 h 62"/>
                  <a:gd name="T14" fmla="*/ 2 w 72"/>
                  <a:gd name="T15" fmla="*/ 26 h 62"/>
                  <a:gd name="T16" fmla="*/ 0 w 72"/>
                  <a:gd name="T17" fmla="*/ 31 h 62"/>
                  <a:gd name="T18" fmla="*/ 2 w 72"/>
                  <a:gd name="T19" fmla="*/ 37 h 62"/>
                  <a:gd name="T20" fmla="*/ 3 w 72"/>
                  <a:gd name="T21" fmla="*/ 44 h 62"/>
                  <a:gd name="T22" fmla="*/ 6 w 72"/>
                  <a:gd name="T23" fmla="*/ 49 h 62"/>
                  <a:gd name="T24" fmla="*/ 11 w 72"/>
                  <a:gd name="T25" fmla="*/ 53 h 62"/>
                  <a:gd name="T26" fmla="*/ 17 w 72"/>
                  <a:gd name="T27" fmla="*/ 57 h 62"/>
                  <a:gd name="T28" fmla="*/ 22 w 72"/>
                  <a:gd name="T29" fmla="*/ 60 h 62"/>
                  <a:gd name="T30" fmla="*/ 29 w 72"/>
                  <a:gd name="T31" fmla="*/ 61 h 62"/>
                  <a:gd name="T32" fmla="*/ 36 w 72"/>
                  <a:gd name="T33" fmla="*/ 62 h 62"/>
                  <a:gd name="T34" fmla="*/ 43 w 72"/>
                  <a:gd name="T35" fmla="*/ 61 h 62"/>
                  <a:gd name="T36" fmla="*/ 50 w 72"/>
                  <a:gd name="T37" fmla="*/ 60 h 62"/>
                  <a:gd name="T38" fmla="*/ 56 w 72"/>
                  <a:gd name="T39" fmla="*/ 57 h 62"/>
                  <a:gd name="T40" fmla="*/ 61 w 72"/>
                  <a:gd name="T41" fmla="*/ 53 h 62"/>
                  <a:gd name="T42" fmla="*/ 66 w 72"/>
                  <a:gd name="T43" fmla="*/ 49 h 62"/>
                  <a:gd name="T44" fmla="*/ 70 w 72"/>
                  <a:gd name="T45" fmla="*/ 44 h 62"/>
                  <a:gd name="T46" fmla="*/ 71 w 72"/>
                  <a:gd name="T47" fmla="*/ 37 h 62"/>
                  <a:gd name="T48" fmla="*/ 72 w 72"/>
                  <a:gd name="T49" fmla="*/ 31 h 62"/>
                  <a:gd name="T50" fmla="*/ 71 w 72"/>
                  <a:gd name="T51" fmla="*/ 26 h 62"/>
                  <a:gd name="T52" fmla="*/ 70 w 72"/>
                  <a:gd name="T53" fmla="*/ 19 h 62"/>
                  <a:gd name="T54" fmla="*/ 66 w 72"/>
                  <a:gd name="T55" fmla="*/ 14 h 62"/>
                  <a:gd name="T56" fmla="*/ 61 w 72"/>
                  <a:gd name="T57" fmla="*/ 9 h 62"/>
                  <a:gd name="T58" fmla="*/ 56 w 72"/>
                  <a:gd name="T59" fmla="*/ 6 h 62"/>
                  <a:gd name="T60" fmla="*/ 50 w 72"/>
                  <a:gd name="T61" fmla="*/ 2 h 62"/>
                  <a:gd name="T62" fmla="*/ 43 w 72"/>
                  <a:gd name="T63" fmla="*/ 1 h 62"/>
                  <a:gd name="T64" fmla="*/ 36 w 72"/>
                  <a:gd name="T65" fmla="*/ 0 h 62"/>
                  <a:gd name="T66" fmla="*/ 36 w 72"/>
                  <a:gd name="T67" fmla="*/ 0 h 62"/>
                  <a:gd name="T68" fmla="*/ 36 w 72"/>
                  <a:gd name="T6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62">
                    <a:moveTo>
                      <a:pt x="36" y="0"/>
                    </a:moveTo>
                    <a:lnTo>
                      <a:pt x="29" y="1"/>
                    </a:lnTo>
                    <a:lnTo>
                      <a:pt x="22" y="2"/>
                    </a:lnTo>
                    <a:lnTo>
                      <a:pt x="17" y="6"/>
                    </a:lnTo>
                    <a:lnTo>
                      <a:pt x="11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3" y="44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0"/>
                    </a:lnTo>
                    <a:lnTo>
                      <a:pt x="29" y="61"/>
                    </a:lnTo>
                    <a:lnTo>
                      <a:pt x="36" y="62"/>
                    </a:lnTo>
                    <a:lnTo>
                      <a:pt x="43" y="61"/>
                    </a:lnTo>
                    <a:lnTo>
                      <a:pt x="50" y="60"/>
                    </a:lnTo>
                    <a:lnTo>
                      <a:pt x="56" y="57"/>
                    </a:lnTo>
                    <a:lnTo>
                      <a:pt x="61" y="53"/>
                    </a:lnTo>
                    <a:lnTo>
                      <a:pt x="66" y="49"/>
                    </a:lnTo>
                    <a:lnTo>
                      <a:pt x="70" y="44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1" y="26"/>
                    </a:lnTo>
                    <a:lnTo>
                      <a:pt x="70" y="19"/>
                    </a:lnTo>
                    <a:lnTo>
                      <a:pt x="66" y="14"/>
                    </a:lnTo>
                    <a:lnTo>
                      <a:pt x="61" y="9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5036" y="2877"/>
                <a:ext cx="68" cy="60"/>
              </a:xfrm>
              <a:custGeom>
                <a:avLst/>
                <a:gdLst>
                  <a:gd name="T0" fmla="*/ 40 w 80"/>
                  <a:gd name="T1" fmla="*/ 0 h 71"/>
                  <a:gd name="T2" fmla="*/ 32 w 80"/>
                  <a:gd name="T3" fmla="*/ 1 h 71"/>
                  <a:gd name="T4" fmla="*/ 24 w 80"/>
                  <a:gd name="T5" fmla="*/ 2 h 71"/>
                  <a:gd name="T6" fmla="*/ 17 w 80"/>
                  <a:gd name="T7" fmla="*/ 5 h 71"/>
                  <a:gd name="T8" fmla="*/ 11 w 80"/>
                  <a:gd name="T9" fmla="*/ 10 h 71"/>
                  <a:gd name="T10" fmla="*/ 6 w 80"/>
                  <a:gd name="T11" fmla="*/ 16 h 71"/>
                  <a:gd name="T12" fmla="*/ 3 w 80"/>
                  <a:gd name="T13" fmla="*/ 21 h 71"/>
                  <a:gd name="T14" fmla="*/ 1 w 80"/>
                  <a:gd name="T15" fmla="*/ 28 h 71"/>
                  <a:gd name="T16" fmla="*/ 0 w 80"/>
                  <a:gd name="T17" fmla="*/ 35 h 71"/>
                  <a:gd name="T18" fmla="*/ 1 w 80"/>
                  <a:gd name="T19" fmla="*/ 42 h 71"/>
                  <a:gd name="T20" fmla="*/ 3 w 80"/>
                  <a:gd name="T21" fmla="*/ 49 h 71"/>
                  <a:gd name="T22" fmla="*/ 6 w 80"/>
                  <a:gd name="T23" fmla="*/ 55 h 71"/>
                  <a:gd name="T24" fmla="*/ 11 w 80"/>
                  <a:gd name="T25" fmla="*/ 61 h 71"/>
                  <a:gd name="T26" fmla="*/ 17 w 80"/>
                  <a:gd name="T27" fmla="*/ 65 h 71"/>
                  <a:gd name="T28" fmla="*/ 24 w 80"/>
                  <a:gd name="T29" fmla="*/ 69 h 71"/>
                  <a:gd name="T30" fmla="*/ 32 w 80"/>
                  <a:gd name="T31" fmla="*/ 70 h 71"/>
                  <a:gd name="T32" fmla="*/ 40 w 80"/>
                  <a:gd name="T33" fmla="*/ 71 h 71"/>
                  <a:gd name="T34" fmla="*/ 48 w 80"/>
                  <a:gd name="T35" fmla="*/ 70 h 71"/>
                  <a:gd name="T36" fmla="*/ 55 w 80"/>
                  <a:gd name="T37" fmla="*/ 69 h 71"/>
                  <a:gd name="T38" fmla="*/ 62 w 80"/>
                  <a:gd name="T39" fmla="*/ 65 h 71"/>
                  <a:gd name="T40" fmla="*/ 69 w 80"/>
                  <a:gd name="T41" fmla="*/ 61 h 71"/>
                  <a:gd name="T42" fmla="*/ 73 w 80"/>
                  <a:gd name="T43" fmla="*/ 55 h 71"/>
                  <a:gd name="T44" fmla="*/ 77 w 80"/>
                  <a:gd name="T45" fmla="*/ 49 h 71"/>
                  <a:gd name="T46" fmla="*/ 79 w 80"/>
                  <a:gd name="T47" fmla="*/ 42 h 71"/>
                  <a:gd name="T48" fmla="*/ 80 w 80"/>
                  <a:gd name="T49" fmla="*/ 35 h 71"/>
                  <a:gd name="T50" fmla="*/ 79 w 80"/>
                  <a:gd name="T51" fmla="*/ 28 h 71"/>
                  <a:gd name="T52" fmla="*/ 77 w 80"/>
                  <a:gd name="T53" fmla="*/ 21 h 71"/>
                  <a:gd name="T54" fmla="*/ 73 w 80"/>
                  <a:gd name="T55" fmla="*/ 16 h 71"/>
                  <a:gd name="T56" fmla="*/ 69 w 80"/>
                  <a:gd name="T57" fmla="*/ 10 h 71"/>
                  <a:gd name="T58" fmla="*/ 62 w 80"/>
                  <a:gd name="T59" fmla="*/ 5 h 71"/>
                  <a:gd name="T60" fmla="*/ 55 w 80"/>
                  <a:gd name="T61" fmla="*/ 2 h 71"/>
                  <a:gd name="T62" fmla="*/ 48 w 80"/>
                  <a:gd name="T63" fmla="*/ 1 h 71"/>
                  <a:gd name="T64" fmla="*/ 40 w 80"/>
                  <a:gd name="T65" fmla="*/ 0 h 71"/>
                  <a:gd name="T66" fmla="*/ 40 w 80"/>
                  <a:gd name="T67" fmla="*/ 0 h 71"/>
                  <a:gd name="T68" fmla="*/ 40 w 8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1">
                    <a:moveTo>
                      <a:pt x="40" y="0"/>
                    </a:moveTo>
                    <a:lnTo>
                      <a:pt x="32" y="1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4" y="69"/>
                    </a:lnTo>
                    <a:lnTo>
                      <a:pt x="32" y="70"/>
                    </a:lnTo>
                    <a:lnTo>
                      <a:pt x="40" y="71"/>
                    </a:lnTo>
                    <a:lnTo>
                      <a:pt x="48" y="70"/>
                    </a:lnTo>
                    <a:lnTo>
                      <a:pt x="55" y="69"/>
                    </a:lnTo>
                    <a:lnTo>
                      <a:pt x="62" y="65"/>
                    </a:lnTo>
                    <a:lnTo>
                      <a:pt x="69" y="61"/>
                    </a:lnTo>
                    <a:lnTo>
                      <a:pt x="73" y="55"/>
                    </a:lnTo>
                    <a:lnTo>
                      <a:pt x="77" y="49"/>
                    </a:lnTo>
                    <a:lnTo>
                      <a:pt x="79" y="42"/>
                    </a:lnTo>
                    <a:lnTo>
                      <a:pt x="80" y="35"/>
                    </a:lnTo>
                    <a:lnTo>
                      <a:pt x="79" y="28"/>
                    </a:lnTo>
                    <a:lnTo>
                      <a:pt x="77" y="21"/>
                    </a:lnTo>
                    <a:lnTo>
                      <a:pt x="73" y="16"/>
                    </a:lnTo>
                    <a:lnTo>
                      <a:pt x="69" y="10"/>
                    </a:lnTo>
                    <a:lnTo>
                      <a:pt x="62" y="5"/>
                    </a:lnTo>
                    <a:lnTo>
                      <a:pt x="55" y="2"/>
                    </a:lnTo>
                    <a:lnTo>
                      <a:pt x="48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3469" y="2722"/>
                <a:ext cx="790" cy="177"/>
              </a:xfrm>
              <a:custGeom>
                <a:avLst/>
                <a:gdLst>
                  <a:gd name="T0" fmla="*/ 948 w 948"/>
                  <a:gd name="T1" fmla="*/ 208 h 208"/>
                  <a:gd name="T2" fmla="*/ 825 w 948"/>
                  <a:gd name="T3" fmla="*/ 186 h 208"/>
                  <a:gd name="T4" fmla="*/ 852 w 948"/>
                  <a:gd name="T5" fmla="*/ 102 h 208"/>
                  <a:gd name="T6" fmla="*/ 860 w 948"/>
                  <a:gd name="T7" fmla="*/ 103 h 208"/>
                  <a:gd name="T8" fmla="*/ 863 w 948"/>
                  <a:gd name="T9" fmla="*/ 103 h 208"/>
                  <a:gd name="T10" fmla="*/ 860 w 948"/>
                  <a:gd name="T11" fmla="*/ 102 h 208"/>
                  <a:gd name="T12" fmla="*/ 852 w 948"/>
                  <a:gd name="T13" fmla="*/ 101 h 208"/>
                  <a:gd name="T14" fmla="*/ 856 w 948"/>
                  <a:gd name="T15" fmla="*/ 85 h 208"/>
                  <a:gd name="T16" fmla="*/ 800 w 948"/>
                  <a:gd name="T17" fmla="*/ 0 h 208"/>
                  <a:gd name="T18" fmla="*/ 832 w 948"/>
                  <a:gd name="T19" fmla="*/ 96 h 208"/>
                  <a:gd name="T20" fmla="*/ 825 w 948"/>
                  <a:gd name="T21" fmla="*/ 95 h 208"/>
                  <a:gd name="T22" fmla="*/ 808 w 948"/>
                  <a:gd name="T23" fmla="*/ 92 h 208"/>
                  <a:gd name="T24" fmla="*/ 788 w 948"/>
                  <a:gd name="T25" fmla="*/ 88 h 208"/>
                  <a:gd name="T26" fmla="*/ 766 w 948"/>
                  <a:gd name="T27" fmla="*/ 85 h 208"/>
                  <a:gd name="T28" fmla="*/ 741 w 948"/>
                  <a:gd name="T29" fmla="*/ 81 h 208"/>
                  <a:gd name="T30" fmla="*/ 712 w 948"/>
                  <a:gd name="T31" fmla="*/ 77 h 208"/>
                  <a:gd name="T32" fmla="*/ 681 w 948"/>
                  <a:gd name="T33" fmla="*/ 73 h 208"/>
                  <a:gd name="T34" fmla="*/ 647 w 948"/>
                  <a:gd name="T35" fmla="*/ 70 h 208"/>
                  <a:gd name="T36" fmla="*/ 628 w 948"/>
                  <a:gd name="T37" fmla="*/ 69 h 208"/>
                  <a:gd name="T38" fmla="*/ 604 w 948"/>
                  <a:gd name="T39" fmla="*/ 65 h 208"/>
                  <a:gd name="T40" fmla="*/ 584 w 948"/>
                  <a:gd name="T41" fmla="*/ 64 h 208"/>
                  <a:gd name="T42" fmla="*/ 544 w 948"/>
                  <a:gd name="T43" fmla="*/ 62 h 208"/>
                  <a:gd name="T44" fmla="*/ 501 w 948"/>
                  <a:gd name="T45" fmla="*/ 60 h 208"/>
                  <a:gd name="T46" fmla="*/ 455 w 948"/>
                  <a:gd name="T47" fmla="*/ 57 h 208"/>
                  <a:gd name="T48" fmla="*/ 377 w 948"/>
                  <a:gd name="T49" fmla="*/ 55 h 208"/>
                  <a:gd name="T50" fmla="*/ 281 w 948"/>
                  <a:gd name="T51" fmla="*/ 53 h 208"/>
                  <a:gd name="T52" fmla="*/ 201 w 948"/>
                  <a:gd name="T53" fmla="*/ 51 h 208"/>
                  <a:gd name="T54" fmla="*/ 134 w 948"/>
                  <a:gd name="T55" fmla="*/ 51 h 208"/>
                  <a:gd name="T56" fmla="*/ 82 w 948"/>
                  <a:gd name="T57" fmla="*/ 51 h 208"/>
                  <a:gd name="T58" fmla="*/ 43 w 948"/>
                  <a:gd name="T59" fmla="*/ 53 h 208"/>
                  <a:gd name="T60" fmla="*/ 18 w 948"/>
                  <a:gd name="T61" fmla="*/ 53 h 208"/>
                  <a:gd name="T62" fmla="*/ 5 w 948"/>
                  <a:gd name="T63" fmla="*/ 54 h 208"/>
                  <a:gd name="T64" fmla="*/ 4 w 948"/>
                  <a:gd name="T65" fmla="*/ 54 h 208"/>
                  <a:gd name="T66" fmla="*/ 0 w 948"/>
                  <a:gd name="T67" fmla="*/ 69 h 208"/>
                  <a:gd name="T68" fmla="*/ 7 w 948"/>
                  <a:gd name="T69" fmla="*/ 69 h 208"/>
                  <a:gd name="T70" fmla="*/ 27 w 948"/>
                  <a:gd name="T71" fmla="*/ 70 h 208"/>
                  <a:gd name="T72" fmla="*/ 58 w 948"/>
                  <a:gd name="T73" fmla="*/ 71 h 208"/>
                  <a:gd name="T74" fmla="*/ 96 w 948"/>
                  <a:gd name="T75" fmla="*/ 71 h 208"/>
                  <a:gd name="T76" fmla="*/ 141 w 948"/>
                  <a:gd name="T77" fmla="*/ 72 h 208"/>
                  <a:gd name="T78" fmla="*/ 190 w 948"/>
                  <a:gd name="T79" fmla="*/ 72 h 208"/>
                  <a:gd name="T80" fmla="*/ 241 w 948"/>
                  <a:gd name="T81" fmla="*/ 71 h 208"/>
                  <a:gd name="T82" fmla="*/ 292 w 948"/>
                  <a:gd name="T83" fmla="*/ 69 h 208"/>
                  <a:gd name="T84" fmla="*/ 318 w 948"/>
                  <a:gd name="T85" fmla="*/ 68 h 208"/>
                  <a:gd name="T86" fmla="*/ 350 w 948"/>
                  <a:gd name="T87" fmla="*/ 68 h 208"/>
                  <a:gd name="T88" fmla="*/ 387 w 948"/>
                  <a:gd name="T89" fmla="*/ 69 h 208"/>
                  <a:gd name="T90" fmla="*/ 428 w 948"/>
                  <a:gd name="T91" fmla="*/ 71 h 208"/>
                  <a:gd name="T92" fmla="*/ 471 w 948"/>
                  <a:gd name="T93" fmla="*/ 73 h 208"/>
                  <a:gd name="T94" fmla="*/ 516 w 948"/>
                  <a:gd name="T95" fmla="*/ 76 h 208"/>
                  <a:gd name="T96" fmla="*/ 561 w 948"/>
                  <a:gd name="T97" fmla="*/ 79 h 208"/>
                  <a:gd name="T98" fmla="*/ 607 w 948"/>
                  <a:gd name="T99" fmla="*/ 83 h 208"/>
                  <a:gd name="T100" fmla="*/ 607 w 948"/>
                  <a:gd name="T101" fmla="*/ 85 h 208"/>
                  <a:gd name="T102" fmla="*/ 395 w 948"/>
                  <a:gd name="T103" fmla="*/ 132 h 208"/>
                  <a:gd name="T104" fmla="*/ 824 w 948"/>
                  <a:gd name="T105" fmla="*/ 202 h 208"/>
                  <a:gd name="T106" fmla="*/ 827 w 948"/>
                  <a:gd name="T107" fmla="*/ 202 h 208"/>
                  <a:gd name="T108" fmla="*/ 827 w 948"/>
                  <a:gd name="T109" fmla="*/ 20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8" h="208">
                    <a:moveTo>
                      <a:pt x="827" y="202"/>
                    </a:moveTo>
                    <a:lnTo>
                      <a:pt x="948" y="208"/>
                    </a:lnTo>
                    <a:lnTo>
                      <a:pt x="826" y="191"/>
                    </a:lnTo>
                    <a:lnTo>
                      <a:pt x="825" y="186"/>
                    </a:lnTo>
                    <a:lnTo>
                      <a:pt x="852" y="102"/>
                    </a:lnTo>
                    <a:lnTo>
                      <a:pt x="852" y="102"/>
                    </a:lnTo>
                    <a:lnTo>
                      <a:pt x="856" y="103"/>
                    </a:lnTo>
                    <a:lnTo>
                      <a:pt x="860" y="103"/>
                    </a:lnTo>
                    <a:lnTo>
                      <a:pt x="862" y="103"/>
                    </a:lnTo>
                    <a:lnTo>
                      <a:pt x="863" y="103"/>
                    </a:lnTo>
                    <a:lnTo>
                      <a:pt x="862" y="103"/>
                    </a:lnTo>
                    <a:lnTo>
                      <a:pt x="860" y="102"/>
                    </a:lnTo>
                    <a:lnTo>
                      <a:pt x="856" y="102"/>
                    </a:lnTo>
                    <a:lnTo>
                      <a:pt x="852" y="101"/>
                    </a:lnTo>
                    <a:lnTo>
                      <a:pt x="852" y="101"/>
                    </a:lnTo>
                    <a:lnTo>
                      <a:pt x="856" y="85"/>
                    </a:lnTo>
                    <a:lnTo>
                      <a:pt x="809" y="3"/>
                    </a:lnTo>
                    <a:lnTo>
                      <a:pt x="800" y="0"/>
                    </a:lnTo>
                    <a:lnTo>
                      <a:pt x="834" y="85"/>
                    </a:lnTo>
                    <a:lnTo>
                      <a:pt x="832" y="96"/>
                    </a:lnTo>
                    <a:lnTo>
                      <a:pt x="832" y="96"/>
                    </a:lnTo>
                    <a:lnTo>
                      <a:pt x="825" y="95"/>
                    </a:lnTo>
                    <a:lnTo>
                      <a:pt x="817" y="94"/>
                    </a:lnTo>
                    <a:lnTo>
                      <a:pt x="808" y="92"/>
                    </a:lnTo>
                    <a:lnTo>
                      <a:pt x="799" y="91"/>
                    </a:lnTo>
                    <a:lnTo>
                      <a:pt x="788" y="88"/>
                    </a:lnTo>
                    <a:lnTo>
                      <a:pt x="778" y="87"/>
                    </a:lnTo>
                    <a:lnTo>
                      <a:pt x="766" y="85"/>
                    </a:lnTo>
                    <a:lnTo>
                      <a:pt x="754" y="83"/>
                    </a:lnTo>
                    <a:lnTo>
                      <a:pt x="741" y="81"/>
                    </a:lnTo>
                    <a:lnTo>
                      <a:pt x="727" y="79"/>
                    </a:lnTo>
                    <a:lnTo>
                      <a:pt x="712" y="77"/>
                    </a:lnTo>
                    <a:lnTo>
                      <a:pt x="697" y="76"/>
                    </a:lnTo>
                    <a:lnTo>
                      <a:pt x="681" y="73"/>
                    </a:lnTo>
                    <a:lnTo>
                      <a:pt x="664" y="72"/>
                    </a:lnTo>
                    <a:lnTo>
                      <a:pt x="647" y="70"/>
                    </a:lnTo>
                    <a:lnTo>
                      <a:pt x="628" y="69"/>
                    </a:lnTo>
                    <a:lnTo>
                      <a:pt x="628" y="69"/>
                    </a:lnTo>
                    <a:lnTo>
                      <a:pt x="592" y="5"/>
                    </a:lnTo>
                    <a:lnTo>
                      <a:pt x="604" y="65"/>
                    </a:lnTo>
                    <a:lnTo>
                      <a:pt x="604" y="65"/>
                    </a:lnTo>
                    <a:lnTo>
                      <a:pt x="584" y="64"/>
                    </a:lnTo>
                    <a:lnTo>
                      <a:pt x="565" y="63"/>
                    </a:lnTo>
                    <a:lnTo>
                      <a:pt x="544" y="62"/>
                    </a:lnTo>
                    <a:lnTo>
                      <a:pt x="523" y="61"/>
                    </a:lnTo>
                    <a:lnTo>
                      <a:pt x="501" y="60"/>
                    </a:lnTo>
                    <a:lnTo>
                      <a:pt x="478" y="58"/>
                    </a:lnTo>
                    <a:lnTo>
                      <a:pt x="455" y="57"/>
                    </a:lnTo>
                    <a:lnTo>
                      <a:pt x="431" y="56"/>
                    </a:lnTo>
                    <a:lnTo>
                      <a:pt x="377" y="55"/>
                    </a:lnTo>
                    <a:lnTo>
                      <a:pt x="327" y="54"/>
                    </a:lnTo>
                    <a:lnTo>
                      <a:pt x="281" y="53"/>
                    </a:lnTo>
                    <a:lnTo>
                      <a:pt x="239" y="51"/>
                    </a:lnTo>
                    <a:lnTo>
                      <a:pt x="201" y="51"/>
                    </a:lnTo>
                    <a:lnTo>
                      <a:pt x="165" y="51"/>
                    </a:lnTo>
                    <a:lnTo>
                      <a:pt x="134" y="51"/>
                    </a:lnTo>
                    <a:lnTo>
                      <a:pt x="106" y="51"/>
                    </a:lnTo>
                    <a:lnTo>
                      <a:pt x="82" y="51"/>
                    </a:lnTo>
                    <a:lnTo>
                      <a:pt x="60" y="53"/>
                    </a:lnTo>
                    <a:lnTo>
                      <a:pt x="43" y="53"/>
                    </a:lnTo>
                    <a:lnTo>
                      <a:pt x="29" y="53"/>
                    </a:lnTo>
                    <a:lnTo>
                      <a:pt x="18" y="53"/>
                    </a:lnTo>
                    <a:lnTo>
                      <a:pt x="9" y="54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7" y="69"/>
                    </a:lnTo>
                    <a:lnTo>
                      <a:pt x="15" y="70"/>
                    </a:lnTo>
                    <a:lnTo>
                      <a:pt x="27" y="70"/>
                    </a:lnTo>
                    <a:lnTo>
                      <a:pt x="42" y="70"/>
                    </a:lnTo>
                    <a:lnTo>
                      <a:pt x="58" y="71"/>
                    </a:lnTo>
                    <a:lnTo>
                      <a:pt x="76" y="71"/>
                    </a:lnTo>
                    <a:lnTo>
                      <a:pt x="96" y="71"/>
                    </a:lnTo>
                    <a:lnTo>
                      <a:pt x="118" y="71"/>
                    </a:lnTo>
                    <a:lnTo>
                      <a:pt x="141" y="72"/>
                    </a:lnTo>
                    <a:lnTo>
                      <a:pt x="165" y="72"/>
                    </a:lnTo>
                    <a:lnTo>
                      <a:pt x="190" y="72"/>
                    </a:lnTo>
                    <a:lnTo>
                      <a:pt x="216" y="71"/>
                    </a:lnTo>
                    <a:lnTo>
                      <a:pt x="241" y="71"/>
                    </a:lnTo>
                    <a:lnTo>
                      <a:pt x="266" y="70"/>
                    </a:lnTo>
                    <a:lnTo>
                      <a:pt x="292" y="69"/>
                    </a:lnTo>
                    <a:lnTo>
                      <a:pt x="304" y="69"/>
                    </a:lnTo>
                    <a:lnTo>
                      <a:pt x="318" y="68"/>
                    </a:lnTo>
                    <a:lnTo>
                      <a:pt x="334" y="68"/>
                    </a:lnTo>
                    <a:lnTo>
                      <a:pt x="350" y="68"/>
                    </a:lnTo>
                    <a:lnTo>
                      <a:pt x="369" y="69"/>
                    </a:lnTo>
                    <a:lnTo>
                      <a:pt x="387" y="69"/>
                    </a:lnTo>
                    <a:lnTo>
                      <a:pt x="407" y="70"/>
                    </a:lnTo>
                    <a:lnTo>
                      <a:pt x="428" y="71"/>
                    </a:lnTo>
                    <a:lnTo>
                      <a:pt x="450" y="72"/>
                    </a:lnTo>
                    <a:lnTo>
                      <a:pt x="471" y="73"/>
                    </a:lnTo>
                    <a:lnTo>
                      <a:pt x="493" y="74"/>
                    </a:lnTo>
                    <a:lnTo>
                      <a:pt x="516" y="76"/>
                    </a:lnTo>
                    <a:lnTo>
                      <a:pt x="538" y="78"/>
                    </a:lnTo>
                    <a:lnTo>
                      <a:pt x="561" y="79"/>
                    </a:lnTo>
                    <a:lnTo>
                      <a:pt x="584" y="81"/>
                    </a:lnTo>
                    <a:lnTo>
                      <a:pt x="607" y="83"/>
                    </a:lnTo>
                    <a:lnTo>
                      <a:pt x="607" y="83"/>
                    </a:lnTo>
                    <a:lnTo>
                      <a:pt x="607" y="85"/>
                    </a:lnTo>
                    <a:lnTo>
                      <a:pt x="603" y="161"/>
                    </a:lnTo>
                    <a:lnTo>
                      <a:pt x="395" y="132"/>
                    </a:lnTo>
                    <a:lnTo>
                      <a:pt x="440" y="186"/>
                    </a:lnTo>
                    <a:lnTo>
                      <a:pt x="824" y="202"/>
                    </a:lnTo>
                    <a:lnTo>
                      <a:pt x="829" y="205"/>
                    </a:lnTo>
                    <a:lnTo>
                      <a:pt x="827" y="202"/>
                    </a:lnTo>
                    <a:lnTo>
                      <a:pt x="827" y="202"/>
                    </a:lnTo>
                    <a:lnTo>
                      <a:pt x="827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Freeform 61"/>
              <p:cNvSpPr>
                <a:spLocks/>
              </p:cNvSpPr>
              <p:nvPr/>
            </p:nvSpPr>
            <p:spPr bwMode="auto">
              <a:xfrm>
                <a:off x="3974" y="2793"/>
                <a:ext cx="187" cy="89"/>
              </a:xfrm>
              <a:custGeom>
                <a:avLst/>
                <a:gdLst>
                  <a:gd name="T0" fmla="*/ 21 w 226"/>
                  <a:gd name="T1" fmla="*/ 0 h 104"/>
                  <a:gd name="T2" fmla="*/ 37 w 226"/>
                  <a:gd name="T3" fmla="*/ 1 h 104"/>
                  <a:gd name="T4" fmla="*/ 52 w 226"/>
                  <a:gd name="T5" fmla="*/ 2 h 104"/>
                  <a:gd name="T6" fmla="*/ 68 w 226"/>
                  <a:gd name="T7" fmla="*/ 3 h 104"/>
                  <a:gd name="T8" fmla="*/ 83 w 226"/>
                  <a:gd name="T9" fmla="*/ 4 h 104"/>
                  <a:gd name="T10" fmla="*/ 98 w 226"/>
                  <a:gd name="T11" fmla="*/ 5 h 104"/>
                  <a:gd name="T12" fmla="*/ 112 w 226"/>
                  <a:gd name="T13" fmla="*/ 7 h 104"/>
                  <a:gd name="T14" fmla="*/ 126 w 226"/>
                  <a:gd name="T15" fmla="*/ 8 h 104"/>
                  <a:gd name="T16" fmla="*/ 140 w 226"/>
                  <a:gd name="T17" fmla="*/ 9 h 104"/>
                  <a:gd name="T18" fmla="*/ 152 w 226"/>
                  <a:gd name="T19" fmla="*/ 10 h 104"/>
                  <a:gd name="T20" fmla="*/ 165 w 226"/>
                  <a:gd name="T21" fmla="*/ 11 h 104"/>
                  <a:gd name="T22" fmla="*/ 176 w 226"/>
                  <a:gd name="T23" fmla="*/ 12 h 104"/>
                  <a:gd name="T24" fmla="*/ 188 w 226"/>
                  <a:gd name="T25" fmla="*/ 14 h 104"/>
                  <a:gd name="T26" fmla="*/ 198 w 226"/>
                  <a:gd name="T27" fmla="*/ 15 h 104"/>
                  <a:gd name="T28" fmla="*/ 209 w 226"/>
                  <a:gd name="T29" fmla="*/ 15 h 104"/>
                  <a:gd name="T30" fmla="*/ 218 w 226"/>
                  <a:gd name="T31" fmla="*/ 16 h 104"/>
                  <a:gd name="T32" fmla="*/ 226 w 226"/>
                  <a:gd name="T33" fmla="*/ 17 h 104"/>
                  <a:gd name="T34" fmla="*/ 226 w 226"/>
                  <a:gd name="T35" fmla="*/ 17 h 104"/>
                  <a:gd name="T36" fmla="*/ 202 w 226"/>
                  <a:gd name="T37" fmla="*/ 104 h 104"/>
                  <a:gd name="T38" fmla="*/ 0 w 226"/>
                  <a:gd name="T39" fmla="*/ 77 h 104"/>
                  <a:gd name="T40" fmla="*/ 21 w 226"/>
                  <a:gd name="T41" fmla="*/ 0 h 104"/>
                  <a:gd name="T42" fmla="*/ 21 w 226"/>
                  <a:gd name="T4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04">
                    <a:moveTo>
                      <a:pt x="21" y="0"/>
                    </a:moveTo>
                    <a:lnTo>
                      <a:pt x="37" y="1"/>
                    </a:lnTo>
                    <a:lnTo>
                      <a:pt x="52" y="2"/>
                    </a:lnTo>
                    <a:lnTo>
                      <a:pt x="68" y="3"/>
                    </a:lnTo>
                    <a:lnTo>
                      <a:pt x="83" y="4"/>
                    </a:lnTo>
                    <a:lnTo>
                      <a:pt x="98" y="5"/>
                    </a:lnTo>
                    <a:lnTo>
                      <a:pt x="112" y="7"/>
                    </a:lnTo>
                    <a:lnTo>
                      <a:pt x="126" y="8"/>
                    </a:lnTo>
                    <a:lnTo>
                      <a:pt x="140" y="9"/>
                    </a:lnTo>
                    <a:lnTo>
                      <a:pt x="152" y="10"/>
                    </a:lnTo>
                    <a:lnTo>
                      <a:pt x="165" y="11"/>
                    </a:lnTo>
                    <a:lnTo>
                      <a:pt x="176" y="12"/>
                    </a:lnTo>
                    <a:lnTo>
                      <a:pt x="188" y="14"/>
                    </a:lnTo>
                    <a:lnTo>
                      <a:pt x="198" y="15"/>
                    </a:lnTo>
                    <a:lnTo>
                      <a:pt x="209" y="15"/>
                    </a:lnTo>
                    <a:lnTo>
                      <a:pt x="218" y="16"/>
                    </a:lnTo>
                    <a:lnTo>
                      <a:pt x="226" y="17"/>
                    </a:lnTo>
                    <a:lnTo>
                      <a:pt x="226" y="17"/>
                    </a:lnTo>
                    <a:lnTo>
                      <a:pt x="202" y="104"/>
                    </a:lnTo>
                    <a:lnTo>
                      <a:pt x="0" y="77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30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Bicaudal sobre a Proporção da População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pt-BR" sz="3200" dirty="0"/>
              <a:t>Exemplo: Conselho Nacional de Segurança</a:t>
            </a:r>
          </a:p>
          <a:p>
            <a:r>
              <a:rPr lang="pt-PT" sz="3200" dirty="0"/>
              <a:t>Uma amostra de 120 acidentes mostrou que 67 foram causados ​​por motoristas bêbados. Use estes dados para testar a afirmação da </a:t>
            </a:r>
            <a:r>
              <a:rPr lang="pt-PT" sz="3200" dirty="0" smtClean="0"/>
              <a:t>CNS, </a:t>
            </a:r>
            <a:r>
              <a:rPr lang="pt-PT" sz="3200" dirty="0"/>
              <a:t>com </a:t>
            </a:r>
            <a:r>
              <a:rPr lang="pt-PT" sz="3200" dirty="0" smtClean="0"/>
              <a:t>um </a:t>
            </a:r>
            <a:r>
              <a:rPr lang="el-GR" sz="3200" i="1" dirty="0" smtClean="0"/>
              <a:t>α</a:t>
            </a:r>
            <a:r>
              <a:rPr lang="pt-BR" sz="3200" dirty="0" smtClean="0"/>
              <a:t> = 0,</a:t>
            </a:r>
            <a:r>
              <a:rPr lang="pt-PT" sz="3200" dirty="0" smtClean="0"/>
              <a:t>05</a:t>
            </a:r>
            <a:endParaRPr lang="pt-BR" sz="3200" dirty="0" smtClean="0"/>
          </a:p>
          <a:p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53</a:t>
            </a:fld>
            <a:endParaRPr lang="pt-BR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051356" y="4333636"/>
            <a:ext cx="3330575" cy="2273300"/>
            <a:chOff x="3350" y="1745"/>
            <a:chExt cx="2098" cy="143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902" y="1745"/>
              <a:ext cx="922" cy="857"/>
              <a:chOff x="2033" y="1637"/>
              <a:chExt cx="571" cy="571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2033" y="1637"/>
                <a:ext cx="571" cy="571"/>
              </a:xfrm>
              <a:custGeom>
                <a:avLst/>
                <a:gdLst>
                  <a:gd name="T0" fmla="*/ 672 w 1142"/>
                  <a:gd name="T1" fmla="*/ 107 h 1142"/>
                  <a:gd name="T2" fmla="*/ 802 w 1142"/>
                  <a:gd name="T3" fmla="*/ 156 h 1142"/>
                  <a:gd name="T4" fmla="*/ 912 w 1142"/>
                  <a:gd name="T5" fmla="*/ 237 h 1142"/>
                  <a:gd name="T6" fmla="*/ 993 w 1142"/>
                  <a:gd name="T7" fmla="*/ 348 h 1142"/>
                  <a:gd name="T8" fmla="*/ 1042 w 1142"/>
                  <a:gd name="T9" fmla="*/ 478 h 1142"/>
                  <a:gd name="T10" fmla="*/ 1049 w 1142"/>
                  <a:gd name="T11" fmla="*/ 623 h 1142"/>
                  <a:gd name="T12" fmla="*/ 1014 w 1142"/>
                  <a:gd name="T13" fmla="*/ 759 h 1142"/>
                  <a:gd name="T14" fmla="*/ 943 w 1142"/>
                  <a:gd name="T15" fmla="*/ 877 h 1142"/>
                  <a:gd name="T16" fmla="*/ 841 w 1142"/>
                  <a:gd name="T17" fmla="*/ 968 h 1142"/>
                  <a:gd name="T18" fmla="*/ 717 w 1142"/>
                  <a:gd name="T19" fmla="*/ 1028 h 1142"/>
                  <a:gd name="T20" fmla="*/ 576 w 1142"/>
                  <a:gd name="T21" fmla="*/ 1050 h 1142"/>
                  <a:gd name="T22" fmla="*/ 434 w 1142"/>
                  <a:gd name="T23" fmla="*/ 1028 h 1142"/>
                  <a:gd name="T24" fmla="*/ 309 w 1142"/>
                  <a:gd name="T25" fmla="*/ 968 h 1142"/>
                  <a:gd name="T26" fmla="*/ 207 w 1142"/>
                  <a:gd name="T27" fmla="*/ 877 h 1142"/>
                  <a:gd name="T28" fmla="*/ 136 w 1142"/>
                  <a:gd name="T29" fmla="*/ 759 h 1142"/>
                  <a:gd name="T30" fmla="*/ 101 w 1142"/>
                  <a:gd name="T31" fmla="*/ 623 h 1142"/>
                  <a:gd name="T32" fmla="*/ 108 w 1142"/>
                  <a:gd name="T33" fmla="*/ 478 h 1142"/>
                  <a:gd name="T34" fmla="*/ 157 w 1142"/>
                  <a:gd name="T35" fmla="*/ 348 h 1142"/>
                  <a:gd name="T36" fmla="*/ 239 w 1142"/>
                  <a:gd name="T37" fmla="*/ 237 h 1142"/>
                  <a:gd name="T38" fmla="*/ 349 w 1142"/>
                  <a:gd name="T39" fmla="*/ 156 h 1142"/>
                  <a:gd name="T40" fmla="*/ 479 w 1142"/>
                  <a:gd name="T41" fmla="*/ 107 h 1142"/>
                  <a:gd name="T42" fmla="*/ 572 w 1142"/>
                  <a:gd name="T43" fmla="*/ 0 h 1142"/>
                  <a:gd name="T44" fmla="*/ 401 w 1142"/>
                  <a:gd name="T45" fmla="*/ 25 h 1142"/>
                  <a:gd name="T46" fmla="*/ 252 w 1142"/>
                  <a:gd name="T47" fmla="*/ 98 h 1142"/>
                  <a:gd name="T48" fmla="*/ 130 w 1142"/>
                  <a:gd name="T49" fmla="*/ 207 h 1142"/>
                  <a:gd name="T50" fmla="*/ 45 w 1142"/>
                  <a:gd name="T51" fmla="*/ 349 h 1142"/>
                  <a:gd name="T52" fmla="*/ 3 w 1142"/>
                  <a:gd name="T53" fmla="*/ 513 h 1142"/>
                  <a:gd name="T54" fmla="*/ 12 w 1142"/>
                  <a:gd name="T55" fmla="*/ 687 h 1142"/>
                  <a:gd name="T56" fmla="*/ 69 w 1142"/>
                  <a:gd name="T57" fmla="*/ 844 h 1142"/>
                  <a:gd name="T58" fmla="*/ 167 w 1142"/>
                  <a:gd name="T59" fmla="*/ 975 h 1142"/>
                  <a:gd name="T60" fmla="*/ 300 w 1142"/>
                  <a:gd name="T61" fmla="*/ 1073 h 1142"/>
                  <a:gd name="T62" fmla="*/ 456 w 1142"/>
                  <a:gd name="T63" fmla="*/ 1130 h 1142"/>
                  <a:gd name="T64" fmla="*/ 630 w 1142"/>
                  <a:gd name="T65" fmla="*/ 1139 h 1142"/>
                  <a:gd name="T66" fmla="*/ 794 w 1142"/>
                  <a:gd name="T67" fmla="*/ 1097 h 1142"/>
                  <a:gd name="T68" fmla="*/ 935 w 1142"/>
                  <a:gd name="T69" fmla="*/ 1012 h 1142"/>
                  <a:gd name="T70" fmla="*/ 1044 w 1142"/>
                  <a:gd name="T71" fmla="*/ 891 h 1142"/>
                  <a:gd name="T72" fmla="*/ 1117 w 1142"/>
                  <a:gd name="T73" fmla="*/ 741 h 1142"/>
                  <a:gd name="T74" fmla="*/ 1142 w 1142"/>
                  <a:gd name="T75" fmla="*/ 572 h 1142"/>
                  <a:gd name="T76" fmla="*/ 1117 w 1142"/>
                  <a:gd name="T77" fmla="*/ 401 h 1142"/>
                  <a:gd name="T78" fmla="*/ 1044 w 1142"/>
                  <a:gd name="T79" fmla="*/ 252 h 1142"/>
                  <a:gd name="T80" fmla="*/ 935 w 1142"/>
                  <a:gd name="T81" fmla="*/ 130 h 1142"/>
                  <a:gd name="T82" fmla="*/ 794 w 1142"/>
                  <a:gd name="T83" fmla="*/ 45 h 1142"/>
                  <a:gd name="T84" fmla="*/ 630 w 1142"/>
                  <a:gd name="T85" fmla="*/ 3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2" h="1142">
                    <a:moveTo>
                      <a:pt x="576" y="98"/>
                    </a:moveTo>
                    <a:lnTo>
                      <a:pt x="625" y="100"/>
                    </a:lnTo>
                    <a:lnTo>
                      <a:pt x="672" y="107"/>
                    </a:lnTo>
                    <a:lnTo>
                      <a:pt x="717" y="120"/>
                    </a:lnTo>
                    <a:lnTo>
                      <a:pt x="761" y="135"/>
                    </a:lnTo>
                    <a:lnTo>
                      <a:pt x="802" y="156"/>
                    </a:lnTo>
                    <a:lnTo>
                      <a:pt x="841" y="180"/>
                    </a:lnTo>
                    <a:lnTo>
                      <a:pt x="878" y="206"/>
                    </a:lnTo>
                    <a:lnTo>
                      <a:pt x="912" y="237"/>
                    </a:lnTo>
                    <a:lnTo>
                      <a:pt x="943" y="272"/>
                    </a:lnTo>
                    <a:lnTo>
                      <a:pt x="969" y="308"/>
                    </a:lnTo>
                    <a:lnTo>
                      <a:pt x="993" y="348"/>
                    </a:lnTo>
                    <a:lnTo>
                      <a:pt x="1014" y="390"/>
                    </a:lnTo>
                    <a:lnTo>
                      <a:pt x="1029" y="433"/>
                    </a:lnTo>
                    <a:lnTo>
                      <a:pt x="1042" y="478"/>
                    </a:lnTo>
                    <a:lnTo>
                      <a:pt x="1049" y="527"/>
                    </a:lnTo>
                    <a:lnTo>
                      <a:pt x="1051" y="575"/>
                    </a:lnTo>
                    <a:lnTo>
                      <a:pt x="1049" y="623"/>
                    </a:lnTo>
                    <a:lnTo>
                      <a:pt x="1042" y="671"/>
                    </a:lnTo>
                    <a:lnTo>
                      <a:pt x="1029" y="716"/>
                    </a:lnTo>
                    <a:lnTo>
                      <a:pt x="1014" y="759"/>
                    </a:lnTo>
                    <a:lnTo>
                      <a:pt x="993" y="801"/>
                    </a:lnTo>
                    <a:lnTo>
                      <a:pt x="969" y="840"/>
                    </a:lnTo>
                    <a:lnTo>
                      <a:pt x="943" y="877"/>
                    </a:lnTo>
                    <a:lnTo>
                      <a:pt x="912" y="910"/>
                    </a:lnTo>
                    <a:lnTo>
                      <a:pt x="878" y="941"/>
                    </a:lnTo>
                    <a:lnTo>
                      <a:pt x="841" y="968"/>
                    </a:lnTo>
                    <a:lnTo>
                      <a:pt x="802" y="992"/>
                    </a:lnTo>
                    <a:lnTo>
                      <a:pt x="761" y="1013"/>
                    </a:lnTo>
                    <a:lnTo>
                      <a:pt x="717" y="1028"/>
                    </a:lnTo>
                    <a:lnTo>
                      <a:pt x="672" y="1041"/>
                    </a:lnTo>
                    <a:lnTo>
                      <a:pt x="625" y="1048"/>
                    </a:lnTo>
                    <a:lnTo>
                      <a:pt x="576" y="1050"/>
                    </a:lnTo>
                    <a:lnTo>
                      <a:pt x="528" y="1048"/>
                    </a:lnTo>
                    <a:lnTo>
                      <a:pt x="479" y="1041"/>
                    </a:lnTo>
                    <a:lnTo>
                      <a:pt x="434" y="1028"/>
                    </a:lnTo>
                    <a:lnTo>
                      <a:pt x="391" y="1013"/>
                    </a:lnTo>
                    <a:lnTo>
                      <a:pt x="349" y="992"/>
                    </a:lnTo>
                    <a:lnTo>
                      <a:pt x="309" y="968"/>
                    </a:lnTo>
                    <a:lnTo>
                      <a:pt x="273" y="941"/>
                    </a:lnTo>
                    <a:lnTo>
                      <a:pt x="239" y="910"/>
                    </a:lnTo>
                    <a:lnTo>
                      <a:pt x="207" y="877"/>
                    </a:lnTo>
                    <a:lnTo>
                      <a:pt x="181" y="840"/>
                    </a:lnTo>
                    <a:lnTo>
                      <a:pt x="157" y="801"/>
                    </a:lnTo>
                    <a:lnTo>
                      <a:pt x="136" y="759"/>
                    </a:lnTo>
                    <a:lnTo>
                      <a:pt x="121" y="716"/>
                    </a:lnTo>
                    <a:lnTo>
                      <a:pt x="108" y="671"/>
                    </a:lnTo>
                    <a:lnTo>
                      <a:pt x="101" y="623"/>
                    </a:lnTo>
                    <a:lnTo>
                      <a:pt x="99" y="575"/>
                    </a:lnTo>
                    <a:lnTo>
                      <a:pt x="101" y="527"/>
                    </a:lnTo>
                    <a:lnTo>
                      <a:pt x="108" y="478"/>
                    </a:lnTo>
                    <a:lnTo>
                      <a:pt x="121" y="433"/>
                    </a:lnTo>
                    <a:lnTo>
                      <a:pt x="136" y="390"/>
                    </a:lnTo>
                    <a:lnTo>
                      <a:pt x="157" y="348"/>
                    </a:lnTo>
                    <a:lnTo>
                      <a:pt x="181" y="308"/>
                    </a:lnTo>
                    <a:lnTo>
                      <a:pt x="207" y="272"/>
                    </a:lnTo>
                    <a:lnTo>
                      <a:pt x="239" y="237"/>
                    </a:lnTo>
                    <a:lnTo>
                      <a:pt x="273" y="206"/>
                    </a:lnTo>
                    <a:lnTo>
                      <a:pt x="309" y="180"/>
                    </a:lnTo>
                    <a:lnTo>
                      <a:pt x="349" y="156"/>
                    </a:lnTo>
                    <a:lnTo>
                      <a:pt x="391" y="135"/>
                    </a:lnTo>
                    <a:lnTo>
                      <a:pt x="434" y="120"/>
                    </a:lnTo>
                    <a:lnTo>
                      <a:pt x="479" y="107"/>
                    </a:lnTo>
                    <a:lnTo>
                      <a:pt x="528" y="100"/>
                    </a:lnTo>
                    <a:lnTo>
                      <a:pt x="576" y="98"/>
                    </a:lnTo>
                    <a:lnTo>
                      <a:pt x="572" y="0"/>
                    </a:lnTo>
                    <a:lnTo>
                      <a:pt x="513" y="3"/>
                    </a:lnTo>
                    <a:lnTo>
                      <a:pt x="456" y="12"/>
                    </a:lnTo>
                    <a:lnTo>
                      <a:pt x="401" y="25"/>
                    </a:lnTo>
                    <a:lnTo>
                      <a:pt x="349" y="45"/>
                    </a:lnTo>
                    <a:lnTo>
                      <a:pt x="300" y="69"/>
                    </a:lnTo>
                    <a:lnTo>
                      <a:pt x="252" y="98"/>
                    </a:lnTo>
                    <a:lnTo>
                      <a:pt x="207" y="130"/>
                    </a:lnTo>
                    <a:lnTo>
                      <a:pt x="167" y="167"/>
                    </a:lnTo>
                    <a:lnTo>
                      <a:pt x="130" y="207"/>
                    </a:lnTo>
                    <a:lnTo>
                      <a:pt x="98" y="252"/>
                    </a:lnTo>
                    <a:lnTo>
                      <a:pt x="69" y="300"/>
                    </a:lnTo>
                    <a:lnTo>
                      <a:pt x="45" y="349"/>
                    </a:lnTo>
                    <a:lnTo>
                      <a:pt x="25" y="401"/>
                    </a:lnTo>
                    <a:lnTo>
                      <a:pt x="12" y="456"/>
                    </a:lnTo>
                    <a:lnTo>
                      <a:pt x="3" y="513"/>
                    </a:lnTo>
                    <a:lnTo>
                      <a:pt x="0" y="572"/>
                    </a:lnTo>
                    <a:lnTo>
                      <a:pt x="3" y="630"/>
                    </a:lnTo>
                    <a:lnTo>
                      <a:pt x="12" y="687"/>
                    </a:lnTo>
                    <a:lnTo>
                      <a:pt x="25" y="741"/>
                    </a:lnTo>
                    <a:lnTo>
                      <a:pt x="45" y="794"/>
                    </a:lnTo>
                    <a:lnTo>
                      <a:pt x="69" y="844"/>
                    </a:lnTo>
                    <a:lnTo>
                      <a:pt x="98" y="891"/>
                    </a:lnTo>
                    <a:lnTo>
                      <a:pt x="130" y="935"/>
                    </a:lnTo>
                    <a:lnTo>
                      <a:pt x="167" y="975"/>
                    </a:lnTo>
                    <a:lnTo>
                      <a:pt x="207" y="1012"/>
                    </a:lnTo>
                    <a:lnTo>
                      <a:pt x="252" y="1044"/>
                    </a:lnTo>
                    <a:lnTo>
                      <a:pt x="300" y="1073"/>
                    </a:lnTo>
                    <a:lnTo>
                      <a:pt x="349" y="1097"/>
                    </a:lnTo>
                    <a:lnTo>
                      <a:pt x="401" y="1117"/>
                    </a:lnTo>
                    <a:lnTo>
                      <a:pt x="456" y="1130"/>
                    </a:lnTo>
                    <a:lnTo>
                      <a:pt x="513" y="1139"/>
                    </a:lnTo>
                    <a:lnTo>
                      <a:pt x="572" y="1142"/>
                    </a:lnTo>
                    <a:lnTo>
                      <a:pt x="630" y="1139"/>
                    </a:lnTo>
                    <a:lnTo>
                      <a:pt x="687" y="1130"/>
                    </a:lnTo>
                    <a:lnTo>
                      <a:pt x="741" y="1117"/>
                    </a:lnTo>
                    <a:lnTo>
                      <a:pt x="794" y="1097"/>
                    </a:lnTo>
                    <a:lnTo>
                      <a:pt x="844" y="1073"/>
                    </a:lnTo>
                    <a:lnTo>
                      <a:pt x="891" y="1044"/>
                    </a:lnTo>
                    <a:lnTo>
                      <a:pt x="935" y="1012"/>
                    </a:lnTo>
                    <a:lnTo>
                      <a:pt x="975" y="975"/>
                    </a:lnTo>
                    <a:lnTo>
                      <a:pt x="1012" y="935"/>
                    </a:lnTo>
                    <a:lnTo>
                      <a:pt x="1044" y="891"/>
                    </a:lnTo>
                    <a:lnTo>
                      <a:pt x="1073" y="844"/>
                    </a:lnTo>
                    <a:lnTo>
                      <a:pt x="1097" y="794"/>
                    </a:lnTo>
                    <a:lnTo>
                      <a:pt x="1117" y="741"/>
                    </a:lnTo>
                    <a:lnTo>
                      <a:pt x="1130" y="687"/>
                    </a:lnTo>
                    <a:lnTo>
                      <a:pt x="1139" y="630"/>
                    </a:lnTo>
                    <a:lnTo>
                      <a:pt x="1142" y="572"/>
                    </a:lnTo>
                    <a:lnTo>
                      <a:pt x="1139" y="513"/>
                    </a:lnTo>
                    <a:lnTo>
                      <a:pt x="1130" y="456"/>
                    </a:lnTo>
                    <a:lnTo>
                      <a:pt x="1117" y="401"/>
                    </a:lnTo>
                    <a:lnTo>
                      <a:pt x="1097" y="349"/>
                    </a:lnTo>
                    <a:lnTo>
                      <a:pt x="1073" y="300"/>
                    </a:lnTo>
                    <a:lnTo>
                      <a:pt x="1044" y="252"/>
                    </a:lnTo>
                    <a:lnTo>
                      <a:pt x="1012" y="207"/>
                    </a:lnTo>
                    <a:lnTo>
                      <a:pt x="975" y="167"/>
                    </a:lnTo>
                    <a:lnTo>
                      <a:pt x="935" y="130"/>
                    </a:lnTo>
                    <a:lnTo>
                      <a:pt x="891" y="98"/>
                    </a:lnTo>
                    <a:lnTo>
                      <a:pt x="844" y="69"/>
                    </a:lnTo>
                    <a:lnTo>
                      <a:pt x="794" y="45"/>
                    </a:lnTo>
                    <a:lnTo>
                      <a:pt x="741" y="25"/>
                    </a:lnTo>
                    <a:lnTo>
                      <a:pt x="687" y="12"/>
                    </a:lnTo>
                    <a:lnTo>
                      <a:pt x="630" y="3"/>
                    </a:lnTo>
                    <a:lnTo>
                      <a:pt x="572" y="0"/>
                    </a:lnTo>
                    <a:lnTo>
                      <a:pt x="576" y="98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2253" y="1696"/>
                <a:ext cx="240" cy="405"/>
              </a:xfrm>
              <a:custGeom>
                <a:avLst/>
                <a:gdLst>
                  <a:gd name="T0" fmla="*/ 416 w 481"/>
                  <a:gd name="T1" fmla="*/ 152 h 810"/>
                  <a:gd name="T2" fmla="*/ 421 w 481"/>
                  <a:gd name="T3" fmla="*/ 360 h 810"/>
                  <a:gd name="T4" fmla="*/ 398 w 481"/>
                  <a:gd name="T5" fmla="*/ 574 h 810"/>
                  <a:gd name="T6" fmla="*/ 411 w 481"/>
                  <a:gd name="T7" fmla="*/ 779 h 810"/>
                  <a:gd name="T8" fmla="*/ 288 w 481"/>
                  <a:gd name="T9" fmla="*/ 810 h 810"/>
                  <a:gd name="T10" fmla="*/ 116 w 481"/>
                  <a:gd name="T11" fmla="*/ 802 h 810"/>
                  <a:gd name="T12" fmla="*/ 62 w 481"/>
                  <a:gd name="T13" fmla="*/ 765 h 810"/>
                  <a:gd name="T14" fmla="*/ 48 w 481"/>
                  <a:gd name="T15" fmla="*/ 552 h 810"/>
                  <a:gd name="T16" fmla="*/ 67 w 481"/>
                  <a:gd name="T17" fmla="*/ 325 h 810"/>
                  <a:gd name="T18" fmla="*/ 53 w 481"/>
                  <a:gd name="T19" fmla="*/ 156 h 810"/>
                  <a:gd name="T20" fmla="*/ 17 w 481"/>
                  <a:gd name="T21" fmla="*/ 144 h 810"/>
                  <a:gd name="T22" fmla="*/ 0 w 481"/>
                  <a:gd name="T23" fmla="*/ 85 h 810"/>
                  <a:gd name="T24" fmla="*/ 38 w 481"/>
                  <a:gd name="T25" fmla="*/ 31 h 810"/>
                  <a:gd name="T26" fmla="*/ 92 w 481"/>
                  <a:gd name="T27" fmla="*/ 55 h 810"/>
                  <a:gd name="T28" fmla="*/ 141 w 481"/>
                  <a:gd name="T29" fmla="*/ 20 h 810"/>
                  <a:gd name="T30" fmla="*/ 188 w 481"/>
                  <a:gd name="T31" fmla="*/ 38 h 810"/>
                  <a:gd name="T32" fmla="*/ 258 w 481"/>
                  <a:gd name="T33" fmla="*/ 0 h 810"/>
                  <a:gd name="T34" fmla="*/ 307 w 481"/>
                  <a:gd name="T35" fmla="*/ 3 h 810"/>
                  <a:gd name="T36" fmla="*/ 334 w 481"/>
                  <a:gd name="T37" fmla="*/ 45 h 810"/>
                  <a:gd name="T38" fmla="*/ 371 w 481"/>
                  <a:gd name="T39" fmla="*/ 31 h 810"/>
                  <a:gd name="T40" fmla="*/ 420 w 481"/>
                  <a:gd name="T41" fmla="*/ 7 h 810"/>
                  <a:gd name="T42" fmla="*/ 477 w 481"/>
                  <a:gd name="T43" fmla="*/ 34 h 810"/>
                  <a:gd name="T44" fmla="*/ 481 w 481"/>
                  <a:gd name="T45" fmla="*/ 85 h 810"/>
                  <a:gd name="T46" fmla="*/ 460 w 481"/>
                  <a:gd name="T47" fmla="*/ 137 h 810"/>
                  <a:gd name="T48" fmla="*/ 416 w 481"/>
                  <a:gd name="T49" fmla="*/ 152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810">
                    <a:moveTo>
                      <a:pt x="416" y="152"/>
                    </a:moveTo>
                    <a:lnTo>
                      <a:pt x="421" y="360"/>
                    </a:lnTo>
                    <a:lnTo>
                      <a:pt x="398" y="574"/>
                    </a:lnTo>
                    <a:lnTo>
                      <a:pt x="411" y="779"/>
                    </a:lnTo>
                    <a:lnTo>
                      <a:pt x="288" y="810"/>
                    </a:lnTo>
                    <a:lnTo>
                      <a:pt x="116" y="802"/>
                    </a:lnTo>
                    <a:lnTo>
                      <a:pt x="62" y="765"/>
                    </a:lnTo>
                    <a:lnTo>
                      <a:pt x="48" y="552"/>
                    </a:lnTo>
                    <a:lnTo>
                      <a:pt x="67" y="325"/>
                    </a:lnTo>
                    <a:lnTo>
                      <a:pt x="53" y="156"/>
                    </a:lnTo>
                    <a:lnTo>
                      <a:pt x="17" y="144"/>
                    </a:lnTo>
                    <a:lnTo>
                      <a:pt x="0" y="85"/>
                    </a:lnTo>
                    <a:lnTo>
                      <a:pt x="38" y="31"/>
                    </a:lnTo>
                    <a:lnTo>
                      <a:pt x="92" y="55"/>
                    </a:lnTo>
                    <a:lnTo>
                      <a:pt x="141" y="20"/>
                    </a:lnTo>
                    <a:lnTo>
                      <a:pt x="188" y="38"/>
                    </a:lnTo>
                    <a:lnTo>
                      <a:pt x="258" y="0"/>
                    </a:lnTo>
                    <a:lnTo>
                      <a:pt x="307" y="3"/>
                    </a:lnTo>
                    <a:lnTo>
                      <a:pt x="334" y="45"/>
                    </a:lnTo>
                    <a:lnTo>
                      <a:pt x="371" y="31"/>
                    </a:lnTo>
                    <a:lnTo>
                      <a:pt x="420" y="7"/>
                    </a:lnTo>
                    <a:lnTo>
                      <a:pt x="477" y="34"/>
                    </a:lnTo>
                    <a:lnTo>
                      <a:pt x="481" y="85"/>
                    </a:lnTo>
                    <a:lnTo>
                      <a:pt x="460" y="137"/>
                    </a:lnTo>
                    <a:lnTo>
                      <a:pt x="416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2467" y="1804"/>
                <a:ext cx="100" cy="155"/>
              </a:xfrm>
              <a:custGeom>
                <a:avLst/>
                <a:gdLst>
                  <a:gd name="T0" fmla="*/ 0 w 199"/>
                  <a:gd name="T1" fmla="*/ 45 h 310"/>
                  <a:gd name="T2" fmla="*/ 63 w 199"/>
                  <a:gd name="T3" fmla="*/ 0 h 310"/>
                  <a:gd name="T4" fmla="*/ 159 w 199"/>
                  <a:gd name="T5" fmla="*/ 32 h 310"/>
                  <a:gd name="T6" fmla="*/ 199 w 199"/>
                  <a:gd name="T7" fmla="*/ 155 h 310"/>
                  <a:gd name="T8" fmla="*/ 154 w 199"/>
                  <a:gd name="T9" fmla="*/ 250 h 310"/>
                  <a:gd name="T10" fmla="*/ 72 w 199"/>
                  <a:gd name="T11" fmla="*/ 310 h 310"/>
                  <a:gd name="T12" fmla="*/ 4 w 199"/>
                  <a:gd name="T13" fmla="*/ 301 h 310"/>
                  <a:gd name="T14" fmla="*/ 26 w 199"/>
                  <a:gd name="T15" fmla="*/ 219 h 310"/>
                  <a:gd name="T16" fmla="*/ 105 w 199"/>
                  <a:gd name="T17" fmla="*/ 219 h 310"/>
                  <a:gd name="T18" fmla="*/ 140 w 199"/>
                  <a:gd name="T19" fmla="*/ 132 h 310"/>
                  <a:gd name="T20" fmla="*/ 100 w 199"/>
                  <a:gd name="T21" fmla="*/ 54 h 310"/>
                  <a:gd name="T22" fmla="*/ 0 w 199"/>
                  <a:gd name="T23" fmla="*/ 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310">
                    <a:moveTo>
                      <a:pt x="0" y="45"/>
                    </a:moveTo>
                    <a:lnTo>
                      <a:pt x="63" y="0"/>
                    </a:lnTo>
                    <a:lnTo>
                      <a:pt x="159" y="32"/>
                    </a:lnTo>
                    <a:lnTo>
                      <a:pt x="199" y="155"/>
                    </a:lnTo>
                    <a:lnTo>
                      <a:pt x="154" y="250"/>
                    </a:lnTo>
                    <a:lnTo>
                      <a:pt x="72" y="310"/>
                    </a:lnTo>
                    <a:lnTo>
                      <a:pt x="4" y="301"/>
                    </a:lnTo>
                    <a:lnTo>
                      <a:pt x="26" y="219"/>
                    </a:lnTo>
                    <a:lnTo>
                      <a:pt x="105" y="219"/>
                    </a:lnTo>
                    <a:lnTo>
                      <a:pt x="140" y="132"/>
                    </a:lnTo>
                    <a:lnTo>
                      <a:pt x="100" y="5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2270" y="1714"/>
                <a:ext cx="211" cy="69"/>
              </a:xfrm>
              <a:custGeom>
                <a:avLst/>
                <a:gdLst>
                  <a:gd name="T0" fmla="*/ 61 w 421"/>
                  <a:gd name="T1" fmla="*/ 51 h 140"/>
                  <a:gd name="T2" fmla="*/ 13 w 421"/>
                  <a:gd name="T3" fmla="*/ 30 h 140"/>
                  <a:gd name="T4" fmla="*/ 0 w 421"/>
                  <a:gd name="T5" fmla="*/ 54 h 140"/>
                  <a:gd name="T6" fmla="*/ 24 w 421"/>
                  <a:gd name="T7" fmla="*/ 96 h 140"/>
                  <a:gd name="T8" fmla="*/ 68 w 421"/>
                  <a:gd name="T9" fmla="*/ 122 h 140"/>
                  <a:gd name="T10" fmla="*/ 109 w 421"/>
                  <a:gd name="T11" fmla="*/ 103 h 140"/>
                  <a:gd name="T12" fmla="*/ 162 w 421"/>
                  <a:gd name="T13" fmla="*/ 122 h 140"/>
                  <a:gd name="T14" fmla="*/ 204 w 421"/>
                  <a:gd name="T15" fmla="*/ 106 h 140"/>
                  <a:gd name="T16" fmla="*/ 244 w 421"/>
                  <a:gd name="T17" fmla="*/ 133 h 140"/>
                  <a:gd name="T18" fmla="*/ 292 w 421"/>
                  <a:gd name="T19" fmla="*/ 140 h 140"/>
                  <a:gd name="T20" fmla="*/ 317 w 421"/>
                  <a:gd name="T21" fmla="*/ 99 h 140"/>
                  <a:gd name="T22" fmla="*/ 367 w 421"/>
                  <a:gd name="T23" fmla="*/ 96 h 140"/>
                  <a:gd name="T24" fmla="*/ 411 w 421"/>
                  <a:gd name="T25" fmla="*/ 82 h 140"/>
                  <a:gd name="T26" fmla="*/ 421 w 421"/>
                  <a:gd name="T27" fmla="*/ 18 h 140"/>
                  <a:gd name="T28" fmla="*/ 371 w 421"/>
                  <a:gd name="T29" fmla="*/ 18 h 140"/>
                  <a:gd name="T30" fmla="*/ 310 w 421"/>
                  <a:gd name="T31" fmla="*/ 48 h 140"/>
                  <a:gd name="T32" fmla="*/ 265 w 421"/>
                  <a:gd name="T33" fmla="*/ 21 h 140"/>
                  <a:gd name="T34" fmla="*/ 234 w 421"/>
                  <a:gd name="T35" fmla="*/ 0 h 140"/>
                  <a:gd name="T36" fmla="*/ 193 w 421"/>
                  <a:gd name="T37" fmla="*/ 34 h 140"/>
                  <a:gd name="T38" fmla="*/ 139 w 421"/>
                  <a:gd name="T39" fmla="*/ 24 h 140"/>
                  <a:gd name="T40" fmla="*/ 106 w 421"/>
                  <a:gd name="T41" fmla="*/ 14 h 140"/>
                  <a:gd name="T42" fmla="*/ 61 w 421"/>
                  <a:gd name="T43" fmla="*/ 5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1" h="140">
                    <a:moveTo>
                      <a:pt x="61" y="51"/>
                    </a:moveTo>
                    <a:lnTo>
                      <a:pt x="13" y="30"/>
                    </a:lnTo>
                    <a:lnTo>
                      <a:pt x="0" y="54"/>
                    </a:lnTo>
                    <a:lnTo>
                      <a:pt x="24" y="96"/>
                    </a:lnTo>
                    <a:lnTo>
                      <a:pt x="68" y="122"/>
                    </a:lnTo>
                    <a:lnTo>
                      <a:pt x="109" y="103"/>
                    </a:lnTo>
                    <a:lnTo>
                      <a:pt x="162" y="122"/>
                    </a:lnTo>
                    <a:lnTo>
                      <a:pt x="204" y="106"/>
                    </a:lnTo>
                    <a:lnTo>
                      <a:pt x="244" y="133"/>
                    </a:lnTo>
                    <a:lnTo>
                      <a:pt x="292" y="140"/>
                    </a:lnTo>
                    <a:lnTo>
                      <a:pt x="317" y="99"/>
                    </a:lnTo>
                    <a:lnTo>
                      <a:pt x="367" y="96"/>
                    </a:lnTo>
                    <a:lnTo>
                      <a:pt x="411" y="82"/>
                    </a:lnTo>
                    <a:lnTo>
                      <a:pt x="421" y="18"/>
                    </a:lnTo>
                    <a:lnTo>
                      <a:pt x="371" y="18"/>
                    </a:lnTo>
                    <a:lnTo>
                      <a:pt x="310" y="48"/>
                    </a:lnTo>
                    <a:lnTo>
                      <a:pt x="265" y="21"/>
                    </a:lnTo>
                    <a:lnTo>
                      <a:pt x="234" y="0"/>
                    </a:lnTo>
                    <a:lnTo>
                      <a:pt x="193" y="34"/>
                    </a:lnTo>
                    <a:lnTo>
                      <a:pt x="139" y="24"/>
                    </a:lnTo>
                    <a:lnTo>
                      <a:pt x="106" y="14"/>
                    </a:lnTo>
                    <a:lnTo>
                      <a:pt x="61" y="51"/>
                    </a:lnTo>
                    <a:close/>
                  </a:path>
                </a:pathLst>
              </a:custGeom>
              <a:solidFill>
                <a:srgbClr val="F9F4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2295" y="1789"/>
                <a:ext cx="153" cy="295"/>
              </a:xfrm>
              <a:custGeom>
                <a:avLst/>
                <a:gdLst>
                  <a:gd name="T0" fmla="*/ 4 w 307"/>
                  <a:gd name="T1" fmla="*/ 7 h 590"/>
                  <a:gd name="T2" fmla="*/ 56 w 307"/>
                  <a:gd name="T3" fmla="*/ 10 h 590"/>
                  <a:gd name="T4" fmla="*/ 116 w 307"/>
                  <a:gd name="T5" fmla="*/ 38 h 590"/>
                  <a:gd name="T6" fmla="*/ 143 w 307"/>
                  <a:gd name="T7" fmla="*/ 0 h 590"/>
                  <a:gd name="T8" fmla="*/ 215 w 307"/>
                  <a:gd name="T9" fmla="*/ 28 h 590"/>
                  <a:gd name="T10" fmla="*/ 286 w 307"/>
                  <a:gd name="T11" fmla="*/ 4 h 590"/>
                  <a:gd name="T12" fmla="*/ 307 w 307"/>
                  <a:gd name="T13" fmla="*/ 55 h 590"/>
                  <a:gd name="T14" fmla="*/ 303 w 307"/>
                  <a:gd name="T15" fmla="*/ 151 h 590"/>
                  <a:gd name="T16" fmla="*/ 290 w 307"/>
                  <a:gd name="T17" fmla="*/ 287 h 590"/>
                  <a:gd name="T18" fmla="*/ 290 w 307"/>
                  <a:gd name="T19" fmla="*/ 372 h 590"/>
                  <a:gd name="T20" fmla="*/ 267 w 307"/>
                  <a:gd name="T21" fmla="*/ 420 h 590"/>
                  <a:gd name="T22" fmla="*/ 296 w 307"/>
                  <a:gd name="T23" fmla="*/ 531 h 590"/>
                  <a:gd name="T24" fmla="*/ 267 w 307"/>
                  <a:gd name="T25" fmla="*/ 569 h 590"/>
                  <a:gd name="T26" fmla="*/ 194 w 307"/>
                  <a:gd name="T27" fmla="*/ 583 h 590"/>
                  <a:gd name="T28" fmla="*/ 140 w 307"/>
                  <a:gd name="T29" fmla="*/ 562 h 590"/>
                  <a:gd name="T30" fmla="*/ 73 w 307"/>
                  <a:gd name="T31" fmla="*/ 590 h 590"/>
                  <a:gd name="T32" fmla="*/ 14 w 307"/>
                  <a:gd name="T33" fmla="*/ 559 h 590"/>
                  <a:gd name="T34" fmla="*/ 4 w 307"/>
                  <a:gd name="T35" fmla="*/ 481 h 590"/>
                  <a:gd name="T36" fmla="*/ 21 w 307"/>
                  <a:gd name="T37" fmla="*/ 388 h 590"/>
                  <a:gd name="T38" fmla="*/ 0 w 307"/>
                  <a:gd name="T39" fmla="*/ 335 h 590"/>
                  <a:gd name="T40" fmla="*/ 14 w 307"/>
                  <a:gd name="T41" fmla="*/ 209 h 590"/>
                  <a:gd name="T42" fmla="*/ 7 w 307"/>
                  <a:gd name="T43" fmla="*/ 110 h 590"/>
                  <a:gd name="T44" fmla="*/ 25 w 307"/>
                  <a:gd name="T45" fmla="*/ 48 h 590"/>
                  <a:gd name="T46" fmla="*/ 4 w 307"/>
                  <a:gd name="T47" fmla="*/ 7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590">
                    <a:moveTo>
                      <a:pt x="4" y="7"/>
                    </a:moveTo>
                    <a:lnTo>
                      <a:pt x="56" y="10"/>
                    </a:lnTo>
                    <a:lnTo>
                      <a:pt x="116" y="38"/>
                    </a:lnTo>
                    <a:lnTo>
                      <a:pt x="143" y="0"/>
                    </a:lnTo>
                    <a:lnTo>
                      <a:pt x="215" y="28"/>
                    </a:lnTo>
                    <a:lnTo>
                      <a:pt x="286" y="4"/>
                    </a:lnTo>
                    <a:lnTo>
                      <a:pt x="307" y="55"/>
                    </a:lnTo>
                    <a:lnTo>
                      <a:pt x="303" y="151"/>
                    </a:lnTo>
                    <a:lnTo>
                      <a:pt x="290" y="287"/>
                    </a:lnTo>
                    <a:lnTo>
                      <a:pt x="290" y="372"/>
                    </a:lnTo>
                    <a:lnTo>
                      <a:pt x="267" y="420"/>
                    </a:lnTo>
                    <a:lnTo>
                      <a:pt x="296" y="531"/>
                    </a:lnTo>
                    <a:lnTo>
                      <a:pt x="267" y="569"/>
                    </a:lnTo>
                    <a:lnTo>
                      <a:pt x="194" y="583"/>
                    </a:lnTo>
                    <a:lnTo>
                      <a:pt x="140" y="562"/>
                    </a:lnTo>
                    <a:lnTo>
                      <a:pt x="73" y="590"/>
                    </a:lnTo>
                    <a:lnTo>
                      <a:pt x="14" y="559"/>
                    </a:lnTo>
                    <a:lnTo>
                      <a:pt x="4" y="481"/>
                    </a:lnTo>
                    <a:lnTo>
                      <a:pt x="21" y="388"/>
                    </a:lnTo>
                    <a:lnTo>
                      <a:pt x="0" y="335"/>
                    </a:lnTo>
                    <a:lnTo>
                      <a:pt x="14" y="209"/>
                    </a:lnTo>
                    <a:lnTo>
                      <a:pt x="7" y="110"/>
                    </a:lnTo>
                    <a:lnTo>
                      <a:pt x="25" y="48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EAD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2328" y="1811"/>
                <a:ext cx="33" cy="247"/>
              </a:xfrm>
              <a:custGeom>
                <a:avLst/>
                <a:gdLst>
                  <a:gd name="T0" fmla="*/ 0 w 67"/>
                  <a:gd name="T1" fmla="*/ 23 h 493"/>
                  <a:gd name="T2" fmla="*/ 33 w 67"/>
                  <a:gd name="T3" fmla="*/ 0 h 493"/>
                  <a:gd name="T4" fmla="*/ 56 w 67"/>
                  <a:gd name="T5" fmla="*/ 33 h 493"/>
                  <a:gd name="T6" fmla="*/ 67 w 67"/>
                  <a:gd name="T7" fmla="*/ 96 h 493"/>
                  <a:gd name="T8" fmla="*/ 63 w 67"/>
                  <a:gd name="T9" fmla="*/ 245 h 493"/>
                  <a:gd name="T10" fmla="*/ 60 w 67"/>
                  <a:gd name="T11" fmla="*/ 429 h 493"/>
                  <a:gd name="T12" fmla="*/ 40 w 67"/>
                  <a:gd name="T13" fmla="*/ 493 h 493"/>
                  <a:gd name="T14" fmla="*/ 33 w 67"/>
                  <a:gd name="T15" fmla="*/ 381 h 493"/>
                  <a:gd name="T16" fmla="*/ 53 w 67"/>
                  <a:gd name="T17" fmla="*/ 146 h 493"/>
                  <a:gd name="T18" fmla="*/ 37 w 67"/>
                  <a:gd name="T19" fmla="*/ 47 h 493"/>
                  <a:gd name="T20" fmla="*/ 0 w 67"/>
                  <a:gd name="T21" fmla="*/ 2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493">
                    <a:moveTo>
                      <a:pt x="0" y="23"/>
                    </a:moveTo>
                    <a:lnTo>
                      <a:pt x="33" y="0"/>
                    </a:lnTo>
                    <a:lnTo>
                      <a:pt x="56" y="33"/>
                    </a:lnTo>
                    <a:lnTo>
                      <a:pt x="67" y="96"/>
                    </a:lnTo>
                    <a:lnTo>
                      <a:pt x="63" y="245"/>
                    </a:lnTo>
                    <a:lnTo>
                      <a:pt x="60" y="429"/>
                    </a:lnTo>
                    <a:lnTo>
                      <a:pt x="40" y="493"/>
                    </a:lnTo>
                    <a:lnTo>
                      <a:pt x="33" y="381"/>
                    </a:lnTo>
                    <a:lnTo>
                      <a:pt x="53" y="146"/>
                    </a:lnTo>
                    <a:lnTo>
                      <a:pt x="37" y="4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2372" y="1809"/>
                <a:ext cx="41" cy="242"/>
              </a:xfrm>
              <a:custGeom>
                <a:avLst/>
                <a:gdLst>
                  <a:gd name="T0" fmla="*/ 10 w 81"/>
                  <a:gd name="T1" fmla="*/ 24 h 484"/>
                  <a:gd name="T2" fmla="*/ 36 w 81"/>
                  <a:gd name="T3" fmla="*/ 0 h 484"/>
                  <a:gd name="T4" fmla="*/ 71 w 81"/>
                  <a:gd name="T5" fmla="*/ 17 h 484"/>
                  <a:gd name="T6" fmla="*/ 81 w 81"/>
                  <a:gd name="T7" fmla="*/ 68 h 484"/>
                  <a:gd name="T8" fmla="*/ 81 w 81"/>
                  <a:gd name="T9" fmla="*/ 180 h 484"/>
                  <a:gd name="T10" fmla="*/ 68 w 81"/>
                  <a:gd name="T11" fmla="*/ 334 h 484"/>
                  <a:gd name="T12" fmla="*/ 81 w 81"/>
                  <a:gd name="T13" fmla="*/ 442 h 484"/>
                  <a:gd name="T14" fmla="*/ 50 w 81"/>
                  <a:gd name="T15" fmla="*/ 484 h 484"/>
                  <a:gd name="T16" fmla="*/ 54 w 81"/>
                  <a:gd name="T17" fmla="*/ 177 h 484"/>
                  <a:gd name="T18" fmla="*/ 64 w 81"/>
                  <a:gd name="T19" fmla="*/ 68 h 484"/>
                  <a:gd name="T20" fmla="*/ 36 w 81"/>
                  <a:gd name="T21" fmla="*/ 26 h 484"/>
                  <a:gd name="T22" fmla="*/ 0 w 81"/>
                  <a:gd name="T23" fmla="*/ 47 h 484"/>
                  <a:gd name="T24" fmla="*/ 10 w 81"/>
                  <a:gd name="T25" fmla="*/ 2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484">
                    <a:moveTo>
                      <a:pt x="10" y="24"/>
                    </a:moveTo>
                    <a:lnTo>
                      <a:pt x="36" y="0"/>
                    </a:lnTo>
                    <a:lnTo>
                      <a:pt x="71" y="17"/>
                    </a:lnTo>
                    <a:lnTo>
                      <a:pt x="81" y="68"/>
                    </a:lnTo>
                    <a:lnTo>
                      <a:pt x="81" y="180"/>
                    </a:lnTo>
                    <a:lnTo>
                      <a:pt x="68" y="334"/>
                    </a:lnTo>
                    <a:lnTo>
                      <a:pt x="81" y="442"/>
                    </a:lnTo>
                    <a:lnTo>
                      <a:pt x="50" y="484"/>
                    </a:lnTo>
                    <a:lnTo>
                      <a:pt x="54" y="177"/>
                    </a:lnTo>
                    <a:lnTo>
                      <a:pt x="64" y="68"/>
                    </a:lnTo>
                    <a:lnTo>
                      <a:pt x="36" y="26"/>
                    </a:lnTo>
                    <a:lnTo>
                      <a:pt x="0" y="47"/>
                    </a:lnTo>
                    <a:lnTo>
                      <a:pt x="1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2085" y="1741"/>
                <a:ext cx="234" cy="404"/>
              </a:xfrm>
              <a:custGeom>
                <a:avLst/>
                <a:gdLst>
                  <a:gd name="T0" fmla="*/ 68 w 468"/>
                  <a:gd name="T1" fmla="*/ 380 h 809"/>
                  <a:gd name="T2" fmla="*/ 227 w 468"/>
                  <a:gd name="T3" fmla="*/ 484 h 809"/>
                  <a:gd name="T4" fmla="*/ 237 w 468"/>
                  <a:gd name="T5" fmla="*/ 589 h 809"/>
                  <a:gd name="T6" fmla="*/ 229 w 468"/>
                  <a:gd name="T7" fmla="*/ 708 h 809"/>
                  <a:gd name="T8" fmla="*/ 152 w 468"/>
                  <a:gd name="T9" fmla="*/ 716 h 809"/>
                  <a:gd name="T10" fmla="*/ 71 w 468"/>
                  <a:gd name="T11" fmla="*/ 754 h 809"/>
                  <a:gd name="T12" fmla="*/ 189 w 468"/>
                  <a:gd name="T13" fmla="*/ 809 h 809"/>
                  <a:gd name="T14" fmla="*/ 315 w 468"/>
                  <a:gd name="T15" fmla="*/ 807 h 809"/>
                  <a:gd name="T16" fmla="*/ 390 w 468"/>
                  <a:gd name="T17" fmla="*/ 773 h 809"/>
                  <a:gd name="T18" fmla="*/ 418 w 468"/>
                  <a:gd name="T19" fmla="*/ 731 h 809"/>
                  <a:gd name="T20" fmla="*/ 279 w 468"/>
                  <a:gd name="T21" fmla="*/ 705 h 809"/>
                  <a:gd name="T22" fmla="*/ 269 w 468"/>
                  <a:gd name="T23" fmla="*/ 473 h 809"/>
                  <a:gd name="T24" fmla="*/ 381 w 468"/>
                  <a:gd name="T25" fmla="*/ 361 h 809"/>
                  <a:gd name="T26" fmla="*/ 468 w 468"/>
                  <a:gd name="T27" fmla="*/ 227 h 809"/>
                  <a:gd name="T28" fmla="*/ 356 w 468"/>
                  <a:gd name="T29" fmla="*/ 226 h 809"/>
                  <a:gd name="T30" fmla="*/ 455 w 468"/>
                  <a:gd name="T31" fmla="*/ 0 h 809"/>
                  <a:gd name="T32" fmla="*/ 328 w 468"/>
                  <a:gd name="T33" fmla="*/ 227 h 809"/>
                  <a:gd name="T34" fmla="*/ 0 w 468"/>
                  <a:gd name="T35" fmla="*/ 227 h 809"/>
                  <a:gd name="T36" fmla="*/ 68 w 468"/>
                  <a:gd name="T37" fmla="*/ 38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8" h="809">
                    <a:moveTo>
                      <a:pt x="68" y="380"/>
                    </a:moveTo>
                    <a:lnTo>
                      <a:pt x="227" y="484"/>
                    </a:lnTo>
                    <a:lnTo>
                      <a:pt x="237" y="589"/>
                    </a:lnTo>
                    <a:lnTo>
                      <a:pt x="229" y="708"/>
                    </a:lnTo>
                    <a:lnTo>
                      <a:pt x="152" y="716"/>
                    </a:lnTo>
                    <a:lnTo>
                      <a:pt x="71" y="754"/>
                    </a:lnTo>
                    <a:lnTo>
                      <a:pt x="189" y="809"/>
                    </a:lnTo>
                    <a:lnTo>
                      <a:pt x="315" y="807"/>
                    </a:lnTo>
                    <a:lnTo>
                      <a:pt x="390" y="773"/>
                    </a:lnTo>
                    <a:lnTo>
                      <a:pt x="418" y="731"/>
                    </a:lnTo>
                    <a:lnTo>
                      <a:pt x="279" y="705"/>
                    </a:lnTo>
                    <a:lnTo>
                      <a:pt x="269" y="473"/>
                    </a:lnTo>
                    <a:lnTo>
                      <a:pt x="381" y="361"/>
                    </a:lnTo>
                    <a:lnTo>
                      <a:pt x="468" y="227"/>
                    </a:lnTo>
                    <a:lnTo>
                      <a:pt x="356" y="226"/>
                    </a:lnTo>
                    <a:lnTo>
                      <a:pt x="455" y="0"/>
                    </a:lnTo>
                    <a:lnTo>
                      <a:pt x="328" y="227"/>
                    </a:lnTo>
                    <a:lnTo>
                      <a:pt x="0" y="227"/>
                    </a:lnTo>
                    <a:lnTo>
                      <a:pt x="68" y="3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2111" y="1863"/>
                <a:ext cx="184" cy="100"/>
              </a:xfrm>
              <a:custGeom>
                <a:avLst/>
                <a:gdLst>
                  <a:gd name="T0" fmla="*/ 0 w 367"/>
                  <a:gd name="T1" fmla="*/ 7 h 198"/>
                  <a:gd name="T2" fmla="*/ 13 w 367"/>
                  <a:gd name="T3" fmla="*/ 41 h 198"/>
                  <a:gd name="T4" fmla="*/ 31 w 367"/>
                  <a:gd name="T5" fmla="*/ 87 h 198"/>
                  <a:gd name="T6" fmla="*/ 115 w 367"/>
                  <a:gd name="T7" fmla="*/ 159 h 198"/>
                  <a:gd name="T8" fmla="*/ 193 w 367"/>
                  <a:gd name="T9" fmla="*/ 198 h 198"/>
                  <a:gd name="T10" fmla="*/ 248 w 367"/>
                  <a:gd name="T11" fmla="*/ 137 h 198"/>
                  <a:gd name="T12" fmla="*/ 316 w 367"/>
                  <a:gd name="T13" fmla="*/ 87 h 198"/>
                  <a:gd name="T14" fmla="*/ 345 w 367"/>
                  <a:gd name="T15" fmla="*/ 43 h 198"/>
                  <a:gd name="T16" fmla="*/ 367 w 367"/>
                  <a:gd name="T17" fmla="*/ 0 h 198"/>
                  <a:gd name="T18" fmla="*/ 291 w 367"/>
                  <a:gd name="T19" fmla="*/ 6 h 198"/>
                  <a:gd name="T20" fmla="*/ 263 w 367"/>
                  <a:gd name="T21" fmla="*/ 7 h 198"/>
                  <a:gd name="T22" fmla="*/ 174 w 367"/>
                  <a:gd name="T23" fmla="*/ 13 h 198"/>
                  <a:gd name="T24" fmla="*/ 0 w 367"/>
                  <a:gd name="T25" fmla="*/ 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7" h="198">
                    <a:moveTo>
                      <a:pt x="0" y="7"/>
                    </a:moveTo>
                    <a:lnTo>
                      <a:pt x="13" y="41"/>
                    </a:lnTo>
                    <a:lnTo>
                      <a:pt x="31" y="87"/>
                    </a:lnTo>
                    <a:lnTo>
                      <a:pt x="115" y="159"/>
                    </a:lnTo>
                    <a:lnTo>
                      <a:pt x="193" y="198"/>
                    </a:lnTo>
                    <a:lnTo>
                      <a:pt x="248" y="137"/>
                    </a:lnTo>
                    <a:lnTo>
                      <a:pt x="316" y="87"/>
                    </a:lnTo>
                    <a:lnTo>
                      <a:pt x="345" y="43"/>
                    </a:lnTo>
                    <a:lnTo>
                      <a:pt x="367" y="0"/>
                    </a:lnTo>
                    <a:lnTo>
                      <a:pt x="291" y="6"/>
                    </a:lnTo>
                    <a:lnTo>
                      <a:pt x="263" y="7"/>
                    </a:lnTo>
                    <a:lnTo>
                      <a:pt x="174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2118" y="1884"/>
                <a:ext cx="166" cy="79"/>
              </a:xfrm>
              <a:custGeom>
                <a:avLst/>
                <a:gdLst>
                  <a:gd name="T0" fmla="*/ 0 w 332"/>
                  <a:gd name="T1" fmla="*/ 0 h 157"/>
                  <a:gd name="T2" fmla="*/ 18 w 332"/>
                  <a:gd name="T3" fmla="*/ 46 h 157"/>
                  <a:gd name="T4" fmla="*/ 102 w 332"/>
                  <a:gd name="T5" fmla="*/ 118 h 157"/>
                  <a:gd name="T6" fmla="*/ 180 w 332"/>
                  <a:gd name="T7" fmla="*/ 157 h 157"/>
                  <a:gd name="T8" fmla="*/ 235 w 332"/>
                  <a:gd name="T9" fmla="*/ 96 h 157"/>
                  <a:gd name="T10" fmla="*/ 303 w 332"/>
                  <a:gd name="T11" fmla="*/ 46 h 157"/>
                  <a:gd name="T12" fmla="*/ 332 w 332"/>
                  <a:gd name="T13" fmla="*/ 2 h 157"/>
                  <a:gd name="T14" fmla="*/ 0 w 332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157">
                    <a:moveTo>
                      <a:pt x="0" y="0"/>
                    </a:moveTo>
                    <a:lnTo>
                      <a:pt x="18" y="46"/>
                    </a:lnTo>
                    <a:lnTo>
                      <a:pt x="102" y="118"/>
                    </a:lnTo>
                    <a:lnTo>
                      <a:pt x="180" y="157"/>
                    </a:lnTo>
                    <a:lnTo>
                      <a:pt x="235" y="96"/>
                    </a:lnTo>
                    <a:lnTo>
                      <a:pt x="303" y="46"/>
                    </a:lnTo>
                    <a:lnTo>
                      <a:pt x="33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auto">
              <a:xfrm>
                <a:off x="2205" y="1866"/>
                <a:ext cx="52" cy="78"/>
              </a:xfrm>
              <a:custGeom>
                <a:avLst/>
                <a:gdLst>
                  <a:gd name="T0" fmla="*/ 104 w 104"/>
                  <a:gd name="T1" fmla="*/ 0 h 154"/>
                  <a:gd name="T2" fmla="*/ 76 w 104"/>
                  <a:gd name="T3" fmla="*/ 1 h 154"/>
                  <a:gd name="T4" fmla="*/ 0 w 104"/>
                  <a:gd name="T5" fmla="*/ 154 h 154"/>
                  <a:gd name="T6" fmla="*/ 21 w 104"/>
                  <a:gd name="T7" fmla="*/ 154 h 154"/>
                  <a:gd name="T8" fmla="*/ 104 w 10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4">
                    <a:moveTo>
                      <a:pt x="104" y="0"/>
                    </a:moveTo>
                    <a:lnTo>
                      <a:pt x="76" y="1"/>
                    </a:lnTo>
                    <a:lnTo>
                      <a:pt x="0" y="154"/>
                    </a:lnTo>
                    <a:lnTo>
                      <a:pt x="21" y="15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2150" y="2104"/>
                <a:ext cx="120" cy="29"/>
              </a:xfrm>
              <a:custGeom>
                <a:avLst/>
                <a:gdLst>
                  <a:gd name="T0" fmla="*/ 121 w 241"/>
                  <a:gd name="T1" fmla="*/ 0 h 59"/>
                  <a:gd name="T2" fmla="*/ 0 w 241"/>
                  <a:gd name="T3" fmla="*/ 27 h 59"/>
                  <a:gd name="T4" fmla="*/ 53 w 241"/>
                  <a:gd name="T5" fmla="*/ 53 h 59"/>
                  <a:gd name="T6" fmla="*/ 154 w 241"/>
                  <a:gd name="T7" fmla="*/ 59 h 59"/>
                  <a:gd name="T8" fmla="*/ 241 w 241"/>
                  <a:gd name="T9" fmla="*/ 23 h 59"/>
                  <a:gd name="T10" fmla="*/ 121 w 241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1" h="59">
                    <a:moveTo>
                      <a:pt x="121" y="0"/>
                    </a:moveTo>
                    <a:lnTo>
                      <a:pt x="0" y="27"/>
                    </a:lnTo>
                    <a:lnTo>
                      <a:pt x="53" y="53"/>
                    </a:lnTo>
                    <a:lnTo>
                      <a:pt x="154" y="59"/>
                    </a:lnTo>
                    <a:lnTo>
                      <a:pt x="241" y="23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2183" y="1916"/>
                <a:ext cx="45" cy="38"/>
              </a:xfrm>
              <a:custGeom>
                <a:avLst/>
                <a:gdLst>
                  <a:gd name="T0" fmla="*/ 79 w 90"/>
                  <a:gd name="T1" fmla="*/ 3 h 76"/>
                  <a:gd name="T2" fmla="*/ 51 w 90"/>
                  <a:gd name="T3" fmla="*/ 0 h 76"/>
                  <a:gd name="T4" fmla="*/ 26 w 90"/>
                  <a:gd name="T5" fmla="*/ 7 h 76"/>
                  <a:gd name="T6" fmla="*/ 8 w 90"/>
                  <a:gd name="T7" fmla="*/ 28 h 76"/>
                  <a:gd name="T8" fmla="*/ 0 w 90"/>
                  <a:gd name="T9" fmla="*/ 49 h 76"/>
                  <a:gd name="T10" fmla="*/ 11 w 90"/>
                  <a:gd name="T11" fmla="*/ 70 h 76"/>
                  <a:gd name="T12" fmla="*/ 40 w 90"/>
                  <a:gd name="T13" fmla="*/ 76 h 76"/>
                  <a:gd name="T14" fmla="*/ 64 w 90"/>
                  <a:gd name="T15" fmla="*/ 66 h 76"/>
                  <a:gd name="T16" fmla="*/ 85 w 90"/>
                  <a:gd name="T17" fmla="*/ 43 h 76"/>
                  <a:gd name="T18" fmla="*/ 90 w 90"/>
                  <a:gd name="T19" fmla="*/ 18 h 76"/>
                  <a:gd name="T20" fmla="*/ 79 w 90"/>
                  <a:gd name="T2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76">
                    <a:moveTo>
                      <a:pt x="79" y="3"/>
                    </a:moveTo>
                    <a:lnTo>
                      <a:pt x="51" y="0"/>
                    </a:lnTo>
                    <a:lnTo>
                      <a:pt x="26" y="7"/>
                    </a:lnTo>
                    <a:lnTo>
                      <a:pt x="8" y="28"/>
                    </a:lnTo>
                    <a:lnTo>
                      <a:pt x="0" y="49"/>
                    </a:lnTo>
                    <a:lnTo>
                      <a:pt x="11" y="70"/>
                    </a:lnTo>
                    <a:lnTo>
                      <a:pt x="40" y="76"/>
                    </a:lnTo>
                    <a:lnTo>
                      <a:pt x="64" y="66"/>
                    </a:lnTo>
                    <a:lnTo>
                      <a:pt x="85" y="43"/>
                    </a:lnTo>
                    <a:lnTo>
                      <a:pt x="90" y="18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3F9E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213" y="1922"/>
                <a:ext cx="11" cy="11"/>
              </a:xfrm>
              <a:custGeom>
                <a:avLst/>
                <a:gdLst>
                  <a:gd name="T0" fmla="*/ 9 w 22"/>
                  <a:gd name="T1" fmla="*/ 0 h 22"/>
                  <a:gd name="T2" fmla="*/ 0 w 22"/>
                  <a:gd name="T3" fmla="*/ 1 h 22"/>
                  <a:gd name="T4" fmla="*/ 4 w 22"/>
                  <a:gd name="T5" fmla="*/ 12 h 22"/>
                  <a:gd name="T6" fmla="*/ 14 w 22"/>
                  <a:gd name="T7" fmla="*/ 22 h 22"/>
                  <a:gd name="T8" fmla="*/ 22 w 22"/>
                  <a:gd name="T9" fmla="*/ 14 h 22"/>
                  <a:gd name="T10" fmla="*/ 9 w 22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9" y="0"/>
                    </a:moveTo>
                    <a:lnTo>
                      <a:pt x="0" y="1"/>
                    </a:lnTo>
                    <a:lnTo>
                      <a:pt x="4" y="12"/>
                    </a:lnTo>
                    <a:lnTo>
                      <a:pt x="14" y="22"/>
                    </a:lnTo>
                    <a:lnTo>
                      <a:pt x="22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2189" y="1689"/>
                <a:ext cx="274" cy="467"/>
              </a:xfrm>
              <a:custGeom>
                <a:avLst/>
                <a:gdLst>
                  <a:gd name="T0" fmla="*/ 548 w 548"/>
                  <a:gd name="T1" fmla="*/ 889 h 932"/>
                  <a:gd name="T2" fmla="*/ 67 w 548"/>
                  <a:gd name="T3" fmla="*/ 0 h 932"/>
                  <a:gd name="T4" fmla="*/ 0 w 548"/>
                  <a:gd name="T5" fmla="*/ 37 h 932"/>
                  <a:gd name="T6" fmla="*/ 480 w 548"/>
                  <a:gd name="T7" fmla="*/ 932 h 932"/>
                  <a:gd name="T8" fmla="*/ 548 w 548"/>
                  <a:gd name="T9" fmla="*/ 889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932">
                    <a:moveTo>
                      <a:pt x="548" y="889"/>
                    </a:moveTo>
                    <a:lnTo>
                      <a:pt x="67" y="0"/>
                    </a:lnTo>
                    <a:lnTo>
                      <a:pt x="0" y="37"/>
                    </a:lnTo>
                    <a:lnTo>
                      <a:pt x="480" y="932"/>
                    </a:lnTo>
                    <a:lnTo>
                      <a:pt x="548" y="889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350" y="2435"/>
              <a:ext cx="2098" cy="742"/>
              <a:chOff x="3386" y="2495"/>
              <a:chExt cx="1918" cy="670"/>
            </a:xfrm>
          </p:grpSpPr>
          <p:sp>
            <p:nvSpPr>
              <p:cNvPr id="8" name="Freeform 21"/>
              <p:cNvSpPr>
                <a:spLocks/>
              </p:cNvSpPr>
              <p:nvPr/>
            </p:nvSpPr>
            <p:spPr bwMode="auto">
              <a:xfrm>
                <a:off x="4487" y="2976"/>
                <a:ext cx="817" cy="189"/>
              </a:xfrm>
              <a:custGeom>
                <a:avLst/>
                <a:gdLst>
                  <a:gd name="T0" fmla="*/ 94 w 979"/>
                  <a:gd name="T1" fmla="*/ 15 h 222"/>
                  <a:gd name="T2" fmla="*/ 0 w 979"/>
                  <a:gd name="T3" fmla="*/ 48 h 222"/>
                  <a:gd name="T4" fmla="*/ 141 w 979"/>
                  <a:gd name="T5" fmla="*/ 48 h 222"/>
                  <a:gd name="T6" fmla="*/ 56 w 979"/>
                  <a:gd name="T7" fmla="*/ 148 h 222"/>
                  <a:gd name="T8" fmla="*/ 227 w 979"/>
                  <a:gd name="T9" fmla="*/ 83 h 222"/>
                  <a:gd name="T10" fmla="*/ 217 w 979"/>
                  <a:gd name="T11" fmla="*/ 152 h 222"/>
                  <a:gd name="T12" fmla="*/ 373 w 979"/>
                  <a:gd name="T13" fmla="*/ 88 h 222"/>
                  <a:gd name="T14" fmla="*/ 356 w 979"/>
                  <a:gd name="T15" fmla="*/ 168 h 222"/>
                  <a:gd name="T16" fmla="*/ 457 w 979"/>
                  <a:gd name="T17" fmla="*/ 95 h 222"/>
                  <a:gd name="T18" fmla="*/ 505 w 979"/>
                  <a:gd name="T19" fmla="*/ 174 h 222"/>
                  <a:gd name="T20" fmla="*/ 520 w 979"/>
                  <a:gd name="T21" fmla="*/ 95 h 222"/>
                  <a:gd name="T22" fmla="*/ 603 w 979"/>
                  <a:gd name="T23" fmla="*/ 222 h 222"/>
                  <a:gd name="T24" fmla="*/ 609 w 979"/>
                  <a:gd name="T25" fmla="*/ 107 h 222"/>
                  <a:gd name="T26" fmla="*/ 758 w 979"/>
                  <a:gd name="T27" fmla="*/ 206 h 222"/>
                  <a:gd name="T28" fmla="*/ 736 w 979"/>
                  <a:gd name="T29" fmla="*/ 110 h 222"/>
                  <a:gd name="T30" fmla="*/ 979 w 979"/>
                  <a:gd name="T31" fmla="*/ 177 h 222"/>
                  <a:gd name="T32" fmla="*/ 745 w 979"/>
                  <a:gd name="T33" fmla="*/ 57 h 222"/>
                  <a:gd name="T34" fmla="*/ 290 w 979"/>
                  <a:gd name="T35" fmla="*/ 0 h 222"/>
                  <a:gd name="T36" fmla="*/ 91 w 979"/>
                  <a:gd name="T37" fmla="*/ 4 h 222"/>
                  <a:gd name="T38" fmla="*/ 94 w 979"/>
                  <a:gd name="T39" fmla="*/ 1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9" h="222">
                    <a:moveTo>
                      <a:pt x="94" y="15"/>
                    </a:moveTo>
                    <a:lnTo>
                      <a:pt x="0" y="48"/>
                    </a:lnTo>
                    <a:lnTo>
                      <a:pt x="141" y="48"/>
                    </a:lnTo>
                    <a:lnTo>
                      <a:pt x="56" y="148"/>
                    </a:lnTo>
                    <a:lnTo>
                      <a:pt x="227" y="83"/>
                    </a:lnTo>
                    <a:lnTo>
                      <a:pt x="217" y="152"/>
                    </a:lnTo>
                    <a:lnTo>
                      <a:pt x="373" y="88"/>
                    </a:lnTo>
                    <a:lnTo>
                      <a:pt x="356" y="168"/>
                    </a:lnTo>
                    <a:lnTo>
                      <a:pt x="457" y="95"/>
                    </a:lnTo>
                    <a:lnTo>
                      <a:pt x="505" y="174"/>
                    </a:lnTo>
                    <a:lnTo>
                      <a:pt x="520" y="95"/>
                    </a:lnTo>
                    <a:lnTo>
                      <a:pt x="603" y="222"/>
                    </a:lnTo>
                    <a:lnTo>
                      <a:pt x="609" y="107"/>
                    </a:lnTo>
                    <a:lnTo>
                      <a:pt x="758" y="206"/>
                    </a:lnTo>
                    <a:lnTo>
                      <a:pt x="736" y="110"/>
                    </a:lnTo>
                    <a:lnTo>
                      <a:pt x="979" y="177"/>
                    </a:lnTo>
                    <a:lnTo>
                      <a:pt x="745" y="57"/>
                    </a:lnTo>
                    <a:lnTo>
                      <a:pt x="290" y="0"/>
                    </a:lnTo>
                    <a:lnTo>
                      <a:pt x="91" y="4"/>
                    </a:lnTo>
                    <a:lnTo>
                      <a:pt x="94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3396" y="2858"/>
                <a:ext cx="1110" cy="206"/>
              </a:xfrm>
              <a:custGeom>
                <a:avLst/>
                <a:gdLst>
                  <a:gd name="T0" fmla="*/ 72 w 1332"/>
                  <a:gd name="T1" fmla="*/ 78 h 242"/>
                  <a:gd name="T2" fmla="*/ 0 w 1332"/>
                  <a:gd name="T3" fmla="*/ 126 h 242"/>
                  <a:gd name="T4" fmla="*/ 167 w 1332"/>
                  <a:gd name="T5" fmla="*/ 109 h 242"/>
                  <a:gd name="T6" fmla="*/ 94 w 1332"/>
                  <a:gd name="T7" fmla="*/ 163 h 242"/>
                  <a:gd name="T8" fmla="*/ 268 w 1332"/>
                  <a:gd name="T9" fmla="*/ 132 h 242"/>
                  <a:gd name="T10" fmla="*/ 223 w 1332"/>
                  <a:gd name="T11" fmla="*/ 176 h 242"/>
                  <a:gd name="T12" fmla="*/ 346 w 1332"/>
                  <a:gd name="T13" fmla="*/ 152 h 242"/>
                  <a:gd name="T14" fmla="*/ 328 w 1332"/>
                  <a:gd name="T15" fmla="*/ 207 h 242"/>
                  <a:gd name="T16" fmla="*/ 477 w 1332"/>
                  <a:gd name="T17" fmla="*/ 135 h 242"/>
                  <a:gd name="T18" fmla="*/ 455 w 1332"/>
                  <a:gd name="T19" fmla="*/ 207 h 242"/>
                  <a:gd name="T20" fmla="*/ 546 w 1332"/>
                  <a:gd name="T21" fmla="*/ 145 h 242"/>
                  <a:gd name="T22" fmla="*/ 575 w 1332"/>
                  <a:gd name="T23" fmla="*/ 225 h 242"/>
                  <a:gd name="T24" fmla="*/ 594 w 1332"/>
                  <a:gd name="T25" fmla="*/ 158 h 242"/>
                  <a:gd name="T26" fmla="*/ 660 w 1332"/>
                  <a:gd name="T27" fmla="*/ 232 h 242"/>
                  <a:gd name="T28" fmla="*/ 676 w 1332"/>
                  <a:gd name="T29" fmla="*/ 158 h 242"/>
                  <a:gd name="T30" fmla="*/ 807 w 1332"/>
                  <a:gd name="T31" fmla="*/ 238 h 242"/>
                  <a:gd name="T32" fmla="*/ 818 w 1332"/>
                  <a:gd name="T33" fmla="*/ 192 h 242"/>
                  <a:gd name="T34" fmla="*/ 905 w 1332"/>
                  <a:gd name="T35" fmla="*/ 225 h 242"/>
                  <a:gd name="T36" fmla="*/ 919 w 1332"/>
                  <a:gd name="T37" fmla="*/ 160 h 242"/>
                  <a:gd name="T38" fmla="*/ 1016 w 1332"/>
                  <a:gd name="T39" fmla="*/ 242 h 242"/>
                  <a:gd name="T40" fmla="*/ 1030 w 1332"/>
                  <a:gd name="T41" fmla="*/ 174 h 242"/>
                  <a:gd name="T42" fmla="*/ 1146 w 1332"/>
                  <a:gd name="T43" fmla="*/ 222 h 242"/>
                  <a:gd name="T44" fmla="*/ 1143 w 1332"/>
                  <a:gd name="T45" fmla="*/ 160 h 242"/>
                  <a:gd name="T46" fmla="*/ 1239 w 1332"/>
                  <a:gd name="T47" fmla="*/ 194 h 242"/>
                  <a:gd name="T48" fmla="*/ 1227 w 1332"/>
                  <a:gd name="T49" fmla="*/ 154 h 242"/>
                  <a:gd name="T50" fmla="*/ 1270 w 1332"/>
                  <a:gd name="T51" fmla="*/ 170 h 242"/>
                  <a:gd name="T52" fmla="*/ 1249 w 1332"/>
                  <a:gd name="T53" fmla="*/ 145 h 242"/>
                  <a:gd name="T54" fmla="*/ 1332 w 1332"/>
                  <a:gd name="T55" fmla="*/ 113 h 242"/>
                  <a:gd name="T56" fmla="*/ 1032 w 1332"/>
                  <a:gd name="T57" fmla="*/ 15 h 242"/>
                  <a:gd name="T58" fmla="*/ 382 w 1332"/>
                  <a:gd name="T59" fmla="*/ 22 h 242"/>
                  <a:gd name="T60" fmla="*/ 126 w 1332"/>
                  <a:gd name="T61" fmla="*/ 0 h 242"/>
                  <a:gd name="T62" fmla="*/ 72 w 1332"/>
                  <a:gd name="T63" fmla="*/ 78 h 242"/>
                  <a:gd name="T64" fmla="*/ 72 w 1332"/>
                  <a:gd name="T65" fmla="*/ 7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2" h="242">
                    <a:moveTo>
                      <a:pt x="72" y="78"/>
                    </a:moveTo>
                    <a:lnTo>
                      <a:pt x="0" y="126"/>
                    </a:lnTo>
                    <a:lnTo>
                      <a:pt x="167" y="109"/>
                    </a:lnTo>
                    <a:lnTo>
                      <a:pt x="94" y="163"/>
                    </a:lnTo>
                    <a:lnTo>
                      <a:pt x="268" y="132"/>
                    </a:lnTo>
                    <a:lnTo>
                      <a:pt x="223" y="176"/>
                    </a:lnTo>
                    <a:lnTo>
                      <a:pt x="346" y="152"/>
                    </a:lnTo>
                    <a:lnTo>
                      <a:pt x="328" y="207"/>
                    </a:lnTo>
                    <a:lnTo>
                      <a:pt x="477" y="135"/>
                    </a:lnTo>
                    <a:lnTo>
                      <a:pt x="455" y="207"/>
                    </a:lnTo>
                    <a:lnTo>
                      <a:pt x="546" y="145"/>
                    </a:lnTo>
                    <a:lnTo>
                      <a:pt x="575" y="225"/>
                    </a:lnTo>
                    <a:lnTo>
                      <a:pt x="594" y="158"/>
                    </a:lnTo>
                    <a:lnTo>
                      <a:pt x="660" y="232"/>
                    </a:lnTo>
                    <a:lnTo>
                      <a:pt x="676" y="158"/>
                    </a:lnTo>
                    <a:lnTo>
                      <a:pt x="807" y="238"/>
                    </a:lnTo>
                    <a:lnTo>
                      <a:pt x="818" y="192"/>
                    </a:lnTo>
                    <a:lnTo>
                      <a:pt x="905" y="225"/>
                    </a:lnTo>
                    <a:lnTo>
                      <a:pt x="919" y="160"/>
                    </a:lnTo>
                    <a:lnTo>
                      <a:pt x="1016" y="242"/>
                    </a:lnTo>
                    <a:lnTo>
                      <a:pt x="1030" y="174"/>
                    </a:lnTo>
                    <a:lnTo>
                      <a:pt x="1146" y="222"/>
                    </a:lnTo>
                    <a:lnTo>
                      <a:pt x="1143" y="160"/>
                    </a:lnTo>
                    <a:lnTo>
                      <a:pt x="1239" y="194"/>
                    </a:lnTo>
                    <a:lnTo>
                      <a:pt x="1227" y="154"/>
                    </a:lnTo>
                    <a:lnTo>
                      <a:pt x="1270" y="170"/>
                    </a:lnTo>
                    <a:lnTo>
                      <a:pt x="1249" y="145"/>
                    </a:lnTo>
                    <a:lnTo>
                      <a:pt x="1332" y="113"/>
                    </a:lnTo>
                    <a:lnTo>
                      <a:pt x="1032" y="15"/>
                    </a:lnTo>
                    <a:lnTo>
                      <a:pt x="382" y="22"/>
                    </a:lnTo>
                    <a:lnTo>
                      <a:pt x="126" y="0"/>
                    </a:lnTo>
                    <a:lnTo>
                      <a:pt x="72" y="78"/>
                    </a:lnTo>
                    <a:lnTo>
                      <a:pt x="72" y="7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3386" y="2565"/>
                <a:ext cx="1808" cy="520"/>
              </a:xfrm>
              <a:custGeom>
                <a:avLst/>
                <a:gdLst>
                  <a:gd name="T0" fmla="*/ 2170 w 2170"/>
                  <a:gd name="T1" fmla="*/ 479 h 609"/>
                  <a:gd name="T2" fmla="*/ 2077 w 2170"/>
                  <a:gd name="T3" fmla="*/ 259 h 609"/>
                  <a:gd name="T4" fmla="*/ 1938 w 2170"/>
                  <a:gd name="T5" fmla="*/ 69 h 609"/>
                  <a:gd name="T6" fmla="*/ 1495 w 2170"/>
                  <a:gd name="T7" fmla="*/ 25 h 609"/>
                  <a:gd name="T8" fmla="*/ 1376 w 2170"/>
                  <a:gd name="T9" fmla="*/ 31 h 609"/>
                  <a:gd name="T10" fmla="*/ 1278 w 2170"/>
                  <a:gd name="T11" fmla="*/ 179 h 609"/>
                  <a:gd name="T12" fmla="*/ 1188 w 2170"/>
                  <a:gd name="T13" fmla="*/ 135 h 609"/>
                  <a:gd name="T14" fmla="*/ 1099 w 2170"/>
                  <a:gd name="T15" fmla="*/ 188 h 609"/>
                  <a:gd name="T16" fmla="*/ 881 w 2170"/>
                  <a:gd name="T17" fmla="*/ 81 h 609"/>
                  <a:gd name="T18" fmla="*/ 325 w 2170"/>
                  <a:gd name="T19" fmla="*/ 36 h 609"/>
                  <a:gd name="T20" fmla="*/ 0 w 2170"/>
                  <a:gd name="T21" fmla="*/ 306 h 609"/>
                  <a:gd name="T22" fmla="*/ 56 w 2170"/>
                  <a:gd name="T23" fmla="*/ 413 h 609"/>
                  <a:gd name="T24" fmla="*/ 101 w 2170"/>
                  <a:gd name="T25" fmla="*/ 412 h 609"/>
                  <a:gd name="T26" fmla="*/ 136 w 2170"/>
                  <a:gd name="T27" fmla="*/ 409 h 609"/>
                  <a:gd name="T28" fmla="*/ 166 w 2170"/>
                  <a:gd name="T29" fmla="*/ 409 h 609"/>
                  <a:gd name="T30" fmla="*/ 197 w 2170"/>
                  <a:gd name="T31" fmla="*/ 413 h 609"/>
                  <a:gd name="T32" fmla="*/ 234 w 2170"/>
                  <a:gd name="T33" fmla="*/ 422 h 609"/>
                  <a:gd name="T34" fmla="*/ 250 w 2170"/>
                  <a:gd name="T35" fmla="*/ 477 h 609"/>
                  <a:gd name="T36" fmla="*/ 304 w 2170"/>
                  <a:gd name="T37" fmla="*/ 513 h 609"/>
                  <a:gd name="T38" fmla="*/ 378 w 2170"/>
                  <a:gd name="T39" fmla="*/ 522 h 609"/>
                  <a:gd name="T40" fmla="*/ 452 w 2170"/>
                  <a:gd name="T41" fmla="*/ 502 h 609"/>
                  <a:gd name="T42" fmla="*/ 506 w 2170"/>
                  <a:gd name="T43" fmla="*/ 447 h 609"/>
                  <a:gd name="T44" fmla="*/ 586 w 2170"/>
                  <a:gd name="T45" fmla="*/ 429 h 609"/>
                  <a:gd name="T46" fmla="*/ 687 w 2170"/>
                  <a:gd name="T47" fmla="*/ 435 h 609"/>
                  <a:gd name="T48" fmla="*/ 787 w 2170"/>
                  <a:gd name="T49" fmla="*/ 437 h 609"/>
                  <a:gd name="T50" fmla="*/ 886 w 2170"/>
                  <a:gd name="T51" fmla="*/ 441 h 609"/>
                  <a:gd name="T52" fmla="*/ 986 w 2170"/>
                  <a:gd name="T53" fmla="*/ 446 h 609"/>
                  <a:gd name="T54" fmla="*/ 1083 w 2170"/>
                  <a:gd name="T55" fmla="*/ 521 h 609"/>
                  <a:gd name="T56" fmla="*/ 1123 w 2170"/>
                  <a:gd name="T57" fmla="*/ 521 h 609"/>
                  <a:gd name="T58" fmla="*/ 1176 w 2170"/>
                  <a:gd name="T59" fmla="*/ 520 h 609"/>
                  <a:gd name="T60" fmla="*/ 1230 w 2170"/>
                  <a:gd name="T61" fmla="*/ 515 h 609"/>
                  <a:gd name="T62" fmla="*/ 1274 w 2170"/>
                  <a:gd name="T63" fmla="*/ 503 h 609"/>
                  <a:gd name="T64" fmla="*/ 1295 w 2170"/>
                  <a:gd name="T65" fmla="*/ 476 h 609"/>
                  <a:gd name="T66" fmla="*/ 1320 w 2170"/>
                  <a:gd name="T67" fmla="*/ 435 h 609"/>
                  <a:gd name="T68" fmla="*/ 1438 w 2170"/>
                  <a:gd name="T69" fmla="*/ 472 h 609"/>
                  <a:gd name="T70" fmla="*/ 1490 w 2170"/>
                  <a:gd name="T71" fmla="*/ 533 h 609"/>
                  <a:gd name="T72" fmla="*/ 1570 w 2170"/>
                  <a:gd name="T73" fmla="*/ 531 h 609"/>
                  <a:gd name="T74" fmla="*/ 1941 w 2170"/>
                  <a:gd name="T75" fmla="*/ 559 h 609"/>
                  <a:gd name="T76" fmla="*/ 2008 w 2170"/>
                  <a:gd name="T77" fmla="*/ 606 h 609"/>
                  <a:gd name="T78" fmla="*/ 2061 w 2170"/>
                  <a:gd name="T79" fmla="*/ 599 h 609"/>
                  <a:gd name="T80" fmla="*/ 2098 w 2170"/>
                  <a:gd name="T81" fmla="*/ 574 h 609"/>
                  <a:gd name="T82" fmla="*/ 2128 w 2170"/>
                  <a:gd name="T83" fmla="*/ 574 h 609"/>
                  <a:gd name="T84" fmla="*/ 2152 w 2170"/>
                  <a:gd name="T85" fmla="*/ 56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70" h="609">
                    <a:moveTo>
                      <a:pt x="2155" y="554"/>
                    </a:moveTo>
                    <a:lnTo>
                      <a:pt x="2157" y="485"/>
                    </a:lnTo>
                    <a:lnTo>
                      <a:pt x="2170" y="479"/>
                    </a:lnTo>
                    <a:lnTo>
                      <a:pt x="2166" y="355"/>
                    </a:lnTo>
                    <a:lnTo>
                      <a:pt x="2043" y="264"/>
                    </a:lnTo>
                    <a:lnTo>
                      <a:pt x="2077" y="259"/>
                    </a:lnTo>
                    <a:lnTo>
                      <a:pt x="2077" y="214"/>
                    </a:lnTo>
                    <a:lnTo>
                      <a:pt x="2005" y="205"/>
                    </a:lnTo>
                    <a:lnTo>
                      <a:pt x="1938" y="69"/>
                    </a:lnTo>
                    <a:lnTo>
                      <a:pt x="1606" y="9"/>
                    </a:lnTo>
                    <a:lnTo>
                      <a:pt x="1546" y="0"/>
                    </a:lnTo>
                    <a:lnTo>
                      <a:pt x="1495" y="25"/>
                    </a:lnTo>
                    <a:lnTo>
                      <a:pt x="1468" y="22"/>
                    </a:lnTo>
                    <a:lnTo>
                      <a:pt x="1414" y="31"/>
                    </a:lnTo>
                    <a:lnTo>
                      <a:pt x="1376" y="31"/>
                    </a:lnTo>
                    <a:lnTo>
                      <a:pt x="1316" y="125"/>
                    </a:lnTo>
                    <a:lnTo>
                      <a:pt x="1283" y="147"/>
                    </a:lnTo>
                    <a:lnTo>
                      <a:pt x="1278" y="179"/>
                    </a:lnTo>
                    <a:lnTo>
                      <a:pt x="1250" y="147"/>
                    </a:lnTo>
                    <a:lnTo>
                      <a:pt x="1209" y="192"/>
                    </a:lnTo>
                    <a:lnTo>
                      <a:pt x="1188" y="135"/>
                    </a:lnTo>
                    <a:lnTo>
                      <a:pt x="1165" y="154"/>
                    </a:lnTo>
                    <a:lnTo>
                      <a:pt x="1143" y="135"/>
                    </a:lnTo>
                    <a:lnTo>
                      <a:pt x="1099" y="188"/>
                    </a:lnTo>
                    <a:lnTo>
                      <a:pt x="1074" y="157"/>
                    </a:lnTo>
                    <a:lnTo>
                      <a:pt x="1017" y="172"/>
                    </a:lnTo>
                    <a:lnTo>
                      <a:pt x="881" y="81"/>
                    </a:lnTo>
                    <a:lnTo>
                      <a:pt x="868" y="56"/>
                    </a:lnTo>
                    <a:lnTo>
                      <a:pt x="433" y="22"/>
                    </a:lnTo>
                    <a:lnTo>
                      <a:pt x="325" y="36"/>
                    </a:lnTo>
                    <a:lnTo>
                      <a:pt x="252" y="147"/>
                    </a:lnTo>
                    <a:lnTo>
                      <a:pt x="82" y="135"/>
                    </a:lnTo>
                    <a:lnTo>
                      <a:pt x="0" y="306"/>
                    </a:lnTo>
                    <a:lnTo>
                      <a:pt x="24" y="346"/>
                    </a:lnTo>
                    <a:lnTo>
                      <a:pt x="38" y="413"/>
                    </a:lnTo>
                    <a:lnTo>
                      <a:pt x="56" y="413"/>
                    </a:lnTo>
                    <a:lnTo>
                      <a:pt x="73" y="413"/>
                    </a:lnTo>
                    <a:lnTo>
                      <a:pt x="88" y="412"/>
                    </a:lnTo>
                    <a:lnTo>
                      <a:pt x="101" y="412"/>
                    </a:lnTo>
                    <a:lnTo>
                      <a:pt x="114" y="411"/>
                    </a:lnTo>
                    <a:lnTo>
                      <a:pt x="126" y="411"/>
                    </a:lnTo>
                    <a:lnTo>
                      <a:pt x="136" y="409"/>
                    </a:lnTo>
                    <a:lnTo>
                      <a:pt x="146" y="409"/>
                    </a:lnTo>
                    <a:lnTo>
                      <a:pt x="157" y="409"/>
                    </a:lnTo>
                    <a:lnTo>
                      <a:pt x="166" y="409"/>
                    </a:lnTo>
                    <a:lnTo>
                      <a:pt x="176" y="411"/>
                    </a:lnTo>
                    <a:lnTo>
                      <a:pt x="187" y="412"/>
                    </a:lnTo>
                    <a:lnTo>
                      <a:pt x="197" y="413"/>
                    </a:lnTo>
                    <a:lnTo>
                      <a:pt x="209" y="415"/>
                    </a:lnTo>
                    <a:lnTo>
                      <a:pt x="220" y="419"/>
                    </a:lnTo>
                    <a:lnTo>
                      <a:pt x="234" y="422"/>
                    </a:lnTo>
                    <a:lnTo>
                      <a:pt x="234" y="443"/>
                    </a:lnTo>
                    <a:lnTo>
                      <a:pt x="240" y="461"/>
                    </a:lnTo>
                    <a:lnTo>
                      <a:pt x="250" y="477"/>
                    </a:lnTo>
                    <a:lnTo>
                      <a:pt x="265" y="492"/>
                    </a:lnTo>
                    <a:lnTo>
                      <a:pt x="283" y="504"/>
                    </a:lnTo>
                    <a:lnTo>
                      <a:pt x="304" y="513"/>
                    </a:lnTo>
                    <a:lnTo>
                      <a:pt x="327" y="519"/>
                    </a:lnTo>
                    <a:lnTo>
                      <a:pt x="353" y="522"/>
                    </a:lnTo>
                    <a:lnTo>
                      <a:pt x="378" y="522"/>
                    </a:lnTo>
                    <a:lnTo>
                      <a:pt x="403" y="519"/>
                    </a:lnTo>
                    <a:lnTo>
                      <a:pt x="427" y="512"/>
                    </a:lnTo>
                    <a:lnTo>
                      <a:pt x="452" y="502"/>
                    </a:lnTo>
                    <a:lnTo>
                      <a:pt x="472" y="488"/>
                    </a:lnTo>
                    <a:lnTo>
                      <a:pt x="491" y="469"/>
                    </a:lnTo>
                    <a:lnTo>
                      <a:pt x="506" y="447"/>
                    </a:lnTo>
                    <a:lnTo>
                      <a:pt x="517" y="421"/>
                    </a:lnTo>
                    <a:lnTo>
                      <a:pt x="552" y="426"/>
                    </a:lnTo>
                    <a:lnTo>
                      <a:pt x="586" y="429"/>
                    </a:lnTo>
                    <a:lnTo>
                      <a:pt x="620" y="431"/>
                    </a:lnTo>
                    <a:lnTo>
                      <a:pt x="654" y="434"/>
                    </a:lnTo>
                    <a:lnTo>
                      <a:pt x="687" y="435"/>
                    </a:lnTo>
                    <a:lnTo>
                      <a:pt x="720" y="436"/>
                    </a:lnTo>
                    <a:lnTo>
                      <a:pt x="754" y="437"/>
                    </a:lnTo>
                    <a:lnTo>
                      <a:pt x="787" y="437"/>
                    </a:lnTo>
                    <a:lnTo>
                      <a:pt x="819" y="438"/>
                    </a:lnTo>
                    <a:lnTo>
                      <a:pt x="853" y="439"/>
                    </a:lnTo>
                    <a:lnTo>
                      <a:pt x="886" y="441"/>
                    </a:lnTo>
                    <a:lnTo>
                      <a:pt x="918" y="442"/>
                    </a:lnTo>
                    <a:lnTo>
                      <a:pt x="953" y="444"/>
                    </a:lnTo>
                    <a:lnTo>
                      <a:pt x="986" y="446"/>
                    </a:lnTo>
                    <a:lnTo>
                      <a:pt x="1021" y="449"/>
                    </a:lnTo>
                    <a:lnTo>
                      <a:pt x="1055" y="453"/>
                    </a:lnTo>
                    <a:lnTo>
                      <a:pt x="1083" y="521"/>
                    </a:lnTo>
                    <a:lnTo>
                      <a:pt x="1095" y="521"/>
                    </a:lnTo>
                    <a:lnTo>
                      <a:pt x="1107" y="521"/>
                    </a:lnTo>
                    <a:lnTo>
                      <a:pt x="1123" y="521"/>
                    </a:lnTo>
                    <a:lnTo>
                      <a:pt x="1139" y="521"/>
                    </a:lnTo>
                    <a:lnTo>
                      <a:pt x="1158" y="521"/>
                    </a:lnTo>
                    <a:lnTo>
                      <a:pt x="1176" y="520"/>
                    </a:lnTo>
                    <a:lnTo>
                      <a:pt x="1195" y="519"/>
                    </a:lnTo>
                    <a:lnTo>
                      <a:pt x="1213" y="518"/>
                    </a:lnTo>
                    <a:lnTo>
                      <a:pt x="1230" y="515"/>
                    </a:lnTo>
                    <a:lnTo>
                      <a:pt x="1247" y="512"/>
                    </a:lnTo>
                    <a:lnTo>
                      <a:pt x="1262" y="507"/>
                    </a:lnTo>
                    <a:lnTo>
                      <a:pt x="1274" y="503"/>
                    </a:lnTo>
                    <a:lnTo>
                      <a:pt x="1285" y="495"/>
                    </a:lnTo>
                    <a:lnTo>
                      <a:pt x="1292" y="487"/>
                    </a:lnTo>
                    <a:lnTo>
                      <a:pt x="1295" y="476"/>
                    </a:lnTo>
                    <a:lnTo>
                      <a:pt x="1295" y="464"/>
                    </a:lnTo>
                    <a:lnTo>
                      <a:pt x="1350" y="464"/>
                    </a:lnTo>
                    <a:lnTo>
                      <a:pt x="1320" y="435"/>
                    </a:lnTo>
                    <a:lnTo>
                      <a:pt x="1376" y="369"/>
                    </a:lnTo>
                    <a:lnTo>
                      <a:pt x="1376" y="445"/>
                    </a:lnTo>
                    <a:lnTo>
                      <a:pt x="1438" y="472"/>
                    </a:lnTo>
                    <a:lnTo>
                      <a:pt x="1448" y="498"/>
                    </a:lnTo>
                    <a:lnTo>
                      <a:pt x="1466" y="519"/>
                    </a:lnTo>
                    <a:lnTo>
                      <a:pt x="1490" y="533"/>
                    </a:lnTo>
                    <a:lnTo>
                      <a:pt x="1516" y="540"/>
                    </a:lnTo>
                    <a:lnTo>
                      <a:pt x="1544" y="540"/>
                    </a:lnTo>
                    <a:lnTo>
                      <a:pt x="1570" y="531"/>
                    </a:lnTo>
                    <a:lnTo>
                      <a:pt x="1595" y="517"/>
                    </a:lnTo>
                    <a:lnTo>
                      <a:pt x="1613" y="492"/>
                    </a:lnTo>
                    <a:lnTo>
                      <a:pt x="1941" y="559"/>
                    </a:lnTo>
                    <a:lnTo>
                      <a:pt x="1966" y="582"/>
                    </a:lnTo>
                    <a:lnTo>
                      <a:pt x="1987" y="598"/>
                    </a:lnTo>
                    <a:lnTo>
                      <a:pt x="2008" y="606"/>
                    </a:lnTo>
                    <a:lnTo>
                      <a:pt x="2027" y="609"/>
                    </a:lnTo>
                    <a:lnTo>
                      <a:pt x="2044" y="606"/>
                    </a:lnTo>
                    <a:lnTo>
                      <a:pt x="2061" y="599"/>
                    </a:lnTo>
                    <a:lnTo>
                      <a:pt x="2077" y="590"/>
                    </a:lnTo>
                    <a:lnTo>
                      <a:pt x="2092" y="578"/>
                    </a:lnTo>
                    <a:lnTo>
                      <a:pt x="2098" y="574"/>
                    </a:lnTo>
                    <a:lnTo>
                      <a:pt x="2107" y="574"/>
                    </a:lnTo>
                    <a:lnTo>
                      <a:pt x="2118" y="574"/>
                    </a:lnTo>
                    <a:lnTo>
                      <a:pt x="2128" y="574"/>
                    </a:lnTo>
                    <a:lnTo>
                      <a:pt x="2138" y="573"/>
                    </a:lnTo>
                    <a:lnTo>
                      <a:pt x="2146" y="571"/>
                    </a:lnTo>
                    <a:lnTo>
                      <a:pt x="2152" y="565"/>
                    </a:lnTo>
                    <a:lnTo>
                      <a:pt x="2155" y="5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3396" y="2592"/>
                <a:ext cx="1123" cy="341"/>
              </a:xfrm>
              <a:custGeom>
                <a:avLst/>
                <a:gdLst>
                  <a:gd name="T0" fmla="*/ 0 w 1347"/>
                  <a:gd name="T1" fmla="*/ 281 h 400"/>
                  <a:gd name="T2" fmla="*/ 37 w 1347"/>
                  <a:gd name="T3" fmla="*/ 347 h 400"/>
                  <a:gd name="T4" fmla="*/ 214 w 1347"/>
                  <a:gd name="T5" fmla="*/ 353 h 400"/>
                  <a:gd name="T6" fmla="*/ 222 w 1347"/>
                  <a:gd name="T7" fmla="*/ 338 h 400"/>
                  <a:gd name="T8" fmla="*/ 249 w 1347"/>
                  <a:gd name="T9" fmla="*/ 305 h 400"/>
                  <a:gd name="T10" fmla="*/ 292 w 1347"/>
                  <a:gd name="T11" fmla="*/ 271 h 400"/>
                  <a:gd name="T12" fmla="*/ 353 w 1347"/>
                  <a:gd name="T13" fmla="*/ 253 h 400"/>
                  <a:gd name="T14" fmla="*/ 412 w 1347"/>
                  <a:gd name="T15" fmla="*/ 263 h 400"/>
                  <a:gd name="T16" fmla="*/ 449 w 1347"/>
                  <a:gd name="T17" fmla="*/ 291 h 400"/>
                  <a:gd name="T18" fmla="*/ 467 w 1347"/>
                  <a:gd name="T19" fmla="*/ 321 h 400"/>
                  <a:gd name="T20" fmla="*/ 473 w 1347"/>
                  <a:gd name="T21" fmla="*/ 335 h 400"/>
                  <a:gd name="T22" fmla="*/ 508 w 1347"/>
                  <a:gd name="T23" fmla="*/ 338 h 400"/>
                  <a:gd name="T24" fmla="*/ 1063 w 1347"/>
                  <a:gd name="T25" fmla="*/ 391 h 400"/>
                  <a:gd name="T26" fmla="*/ 1063 w 1347"/>
                  <a:gd name="T27" fmla="*/ 387 h 400"/>
                  <a:gd name="T28" fmla="*/ 1063 w 1347"/>
                  <a:gd name="T29" fmla="*/ 353 h 400"/>
                  <a:gd name="T30" fmla="*/ 1068 w 1347"/>
                  <a:gd name="T31" fmla="*/ 307 h 400"/>
                  <a:gd name="T32" fmla="*/ 1080 w 1347"/>
                  <a:gd name="T33" fmla="*/ 270 h 400"/>
                  <a:gd name="T34" fmla="*/ 1106 w 1347"/>
                  <a:gd name="T35" fmla="*/ 260 h 400"/>
                  <a:gd name="T36" fmla="*/ 1137 w 1347"/>
                  <a:gd name="T37" fmla="*/ 262 h 400"/>
                  <a:gd name="T38" fmla="*/ 1167 w 1347"/>
                  <a:gd name="T39" fmla="*/ 274 h 400"/>
                  <a:gd name="T40" fmla="*/ 1194 w 1347"/>
                  <a:gd name="T41" fmla="*/ 291 h 400"/>
                  <a:gd name="T42" fmla="*/ 1215 w 1347"/>
                  <a:gd name="T43" fmla="*/ 316 h 400"/>
                  <a:gd name="T44" fmla="*/ 1235 w 1347"/>
                  <a:gd name="T45" fmla="*/ 346 h 400"/>
                  <a:gd name="T46" fmla="*/ 1252 w 1347"/>
                  <a:gd name="T47" fmla="*/ 375 h 400"/>
                  <a:gd name="T48" fmla="*/ 1264 w 1347"/>
                  <a:gd name="T49" fmla="*/ 395 h 400"/>
                  <a:gd name="T50" fmla="*/ 1265 w 1347"/>
                  <a:gd name="T51" fmla="*/ 397 h 400"/>
                  <a:gd name="T52" fmla="*/ 1347 w 1347"/>
                  <a:gd name="T53" fmla="*/ 338 h 400"/>
                  <a:gd name="T54" fmla="*/ 1259 w 1347"/>
                  <a:gd name="T55" fmla="*/ 177 h 400"/>
                  <a:gd name="T56" fmla="*/ 1198 w 1347"/>
                  <a:gd name="T57" fmla="*/ 180 h 400"/>
                  <a:gd name="T58" fmla="*/ 1155 w 1347"/>
                  <a:gd name="T59" fmla="*/ 145 h 400"/>
                  <a:gd name="T60" fmla="*/ 1088 w 1347"/>
                  <a:gd name="T61" fmla="*/ 170 h 400"/>
                  <a:gd name="T62" fmla="*/ 997 w 1347"/>
                  <a:gd name="T63" fmla="*/ 157 h 400"/>
                  <a:gd name="T64" fmla="*/ 849 w 1347"/>
                  <a:gd name="T65" fmla="*/ 38 h 400"/>
                  <a:gd name="T66" fmla="*/ 321 w 1347"/>
                  <a:gd name="T67" fmla="*/ 19 h 400"/>
                  <a:gd name="T68" fmla="*/ 76 w 1347"/>
                  <a:gd name="T69" fmla="*/ 1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7" h="400">
                    <a:moveTo>
                      <a:pt x="76" y="123"/>
                    </a:moveTo>
                    <a:lnTo>
                      <a:pt x="0" y="281"/>
                    </a:lnTo>
                    <a:lnTo>
                      <a:pt x="40" y="290"/>
                    </a:lnTo>
                    <a:lnTo>
                      <a:pt x="37" y="347"/>
                    </a:lnTo>
                    <a:lnTo>
                      <a:pt x="214" y="353"/>
                    </a:lnTo>
                    <a:lnTo>
                      <a:pt x="214" y="353"/>
                    </a:lnTo>
                    <a:lnTo>
                      <a:pt x="216" y="349"/>
                    </a:lnTo>
                    <a:lnTo>
                      <a:pt x="222" y="338"/>
                    </a:lnTo>
                    <a:lnTo>
                      <a:pt x="234" y="323"/>
                    </a:lnTo>
                    <a:lnTo>
                      <a:pt x="249" y="305"/>
                    </a:lnTo>
                    <a:lnTo>
                      <a:pt x="268" y="288"/>
                    </a:lnTo>
                    <a:lnTo>
                      <a:pt x="292" y="271"/>
                    </a:lnTo>
                    <a:lnTo>
                      <a:pt x="320" y="259"/>
                    </a:lnTo>
                    <a:lnTo>
                      <a:pt x="353" y="253"/>
                    </a:lnTo>
                    <a:lnTo>
                      <a:pt x="386" y="254"/>
                    </a:lnTo>
                    <a:lnTo>
                      <a:pt x="412" y="263"/>
                    </a:lnTo>
                    <a:lnTo>
                      <a:pt x="433" y="276"/>
                    </a:lnTo>
                    <a:lnTo>
                      <a:pt x="449" y="291"/>
                    </a:lnTo>
                    <a:lnTo>
                      <a:pt x="461" y="307"/>
                    </a:lnTo>
                    <a:lnTo>
                      <a:pt x="467" y="321"/>
                    </a:lnTo>
                    <a:lnTo>
                      <a:pt x="472" y="331"/>
                    </a:lnTo>
                    <a:lnTo>
                      <a:pt x="473" y="335"/>
                    </a:lnTo>
                    <a:lnTo>
                      <a:pt x="473" y="335"/>
                    </a:lnTo>
                    <a:lnTo>
                      <a:pt x="508" y="338"/>
                    </a:lnTo>
                    <a:lnTo>
                      <a:pt x="530" y="375"/>
                    </a:lnTo>
                    <a:lnTo>
                      <a:pt x="1063" y="391"/>
                    </a:lnTo>
                    <a:lnTo>
                      <a:pt x="1063" y="391"/>
                    </a:lnTo>
                    <a:lnTo>
                      <a:pt x="1063" y="387"/>
                    </a:lnTo>
                    <a:lnTo>
                      <a:pt x="1063" y="373"/>
                    </a:lnTo>
                    <a:lnTo>
                      <a:pt x="1063" y="353"/>
                    </a:lnTo>
                    <a:lnTo>
                      <a:pt x="1064" y="330"/>
                    </a:lnTo>
                    <a:lnTo>
                      <a:pt x="1068" y="307"/>
                    </a:lnTo>
                    <a:lnTo>
                      <a:pt x="1072" y="286"/>
                    </a:lnTo>
                    <a:lnTo>
                      <a:pt x="1080" y="270"/>
                    </a:lnTo>
                    <a:lnTo>
                      <a:pt x="1092" y="262"/>
                    </a:lnTo>
                    <a:lnTo>
                      <a:pt x="1106" y="260"/>
                    </a:lnTo>
                    <a:lnTo>
                      <a:pt x="1121" y="260"/>
                    </a:lnTo>
                    <a:lnTo>
                      <a:pt x="1137" y="262"/>
                    </a:lnTo>
                    <a:lnTo>
                      <a:pt x="1152" y="267"/>
                    </a:lnTo>
                    <a:lnTo>
                      <a:pt x="1167" y="274"/>
                    </a:lnTo>
                    <a:lnTo>
                      <a:pt x="1182" y="282"/>
                    </a:lnTo>
                    <a:lnTo>
                      <a:pt x="1194" y="291"/>
                    </a:lnTo>
                    <a:lnTo>
                      <a:pt x="1205" y="302"/>
                    </a:lnTo>
                    <a:lnTo>
                      <a:pt x="1215" y="316"/>
                    </a:lnTo>
                    <a:lnTo>
                      <a:pt x="1224" y="331"/>
                    </a:lnTo>
                    <a:lnTo>
                      <a:pt x="1235" y="346"/>
                    </a:lnTo>
                    <a:lnTo>
                      <a:pt x="1244" y="361"/>
                    </a:lnTo>
                    <a:lnTo>
                      <a:pt x="1252" y="375"/>
                    </a:lnTo>
                    <a:lnTo>
                      <a:pt x="1259" y="387"/>
                    </a:lnTo>
                    <a:lnTo>
                      <a:pt x="1264" y="395"/>
                    </a:lnTo>
                    <a:lnTo>
                      <a:pt x="1265" y="397"/>
                    </a:lnTo>
                    <a:lnTo>
                      <a:pt x="1265" y="397"/>
                    </a:lnTo>
                    <a:lnTo>
                      <a:pt x="1284" y="400"/>
                    </a:lnTo>
                    <a:lnTo>
                      <a:pt x="1347" y="338"/>
                    </a:lnTo>
                    <a:lnTo>
                      <a:pt x="1281" y="183"/>
                    </a:lnTo>
                    <a:lnTo>
                      <a:pt x="1259" y="177"/>
                    </a:lnTo>
                    <a:lnTo>
                      <a:pt x="1243" y="141"/>
                    </a:lnTo>
                    <a:lnTo>
                      <a:pt x="1198" y="180"/>
                    </a:lnTo>
                    <a:lnTo>
                      <a:pt x="1168" y="130"/>
                    </a:lnTo>
                    <a:lnTo>
                      <a:pt x="1155" y="145"/>
                    </a:lnTo>
                    <a:lnTo>
                      <a:pt x="1133" y="123"/>
                    </a:lnTo>
                    <a:lnTo>
                      <a:pt x="1088" y="170"/>
                    </a:lnTo>
                    <a:lnTo>
                      <a:pt x="1055" y="148"/>
                    </a:lnTo>
                    <a:lnTo>
                      <a:pt x="997" y="157"/>
                    </a:lnTo>
                    <a:lnTo>
                      <a:pt x="855" y="54"/>
                    </a:lnTo>
                    <a:lnTo>
                      <a:pt x="849" y="38"/>
                    </a:lnTo>
                    <a:lnTo>
                      <a:pt x="432" y="0"/>
                    </a:lnTo>
                    <a:lnTo>
                      <a:pt x="321" y="19"/>
                    </a:lnTo>
                    <a:lnTo>
                      <a:pt x="249" y="126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25"/>
              <p:cNvSpPr>
                <a:spLocks/>
              </p:cNvSpPr>
              <p:nvPr/>
            </p:nvSpPr>
            <p:spPr bwMode="auto">
              <a:xfrm>
                <a:off x="3763" y="2609"/>
                <a:ext cx="191" cy="109"/>
              </a:xfrm>
              <a:custGeom>
                <a:avLst/>
                <a:gdLst>
                  <a:gd name="T0" fmla="*/ 0 w 230"/>
                  <a:gd name="T1" fmla="*/ 0 h 129"/>
                  <a:gd name="T2" fmla="*/ 32 w 230"/>
                  <a:gd name="T3" fmla="*/ 120 h 129"/>
                  <a:gd name="T4" fmla="*/ 230 w 230"/>
                  <a:gd name="T5" fmla="*/ 129 h 129"/>
                  <a:gd name="T6" fmla="*/ 215 w 230"/>
                  <a:gd name="T7" fmla="*/ 22 h 129"/>
                  <a:gd name="T8" fmla="*/ 0 w 230"/>
                  <a:gd name="T9" fmla="*/ 0 h 129"/>
                  <a:gd name="T10" fmla="*/ 0 w 230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129">
                    <a:moveTo>
                      <a:pt x="0" y="0"/>
                    </a:moveTo>
                    <a:lnTo>
                      <a:pt x="32" y="120"/>
                    </a:lnTo>
                    <a:lnTo>
                      <a:pt x="230" y="129"/>
                    </a:lnTo>
                    <a:lnTo>
                      <a:pt x="215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3959" y="2635"/>
                <a:ext cx="169" cy="92"/>
              </a:xfrm>
              <a:custGeom>
                <a:avLst/>
                <a:gdLst>
                  <a:gd name="T0" fmla="*/ 0 w 202"/>
                  <a:gd name="T1" fmla="*/ 0 h 107"/>
                  <a:gd name="T2" fmla="*/ 22 w 202"/>
                  <a:gd name="T3" fmla="*/ 98 h 107"/>
                  <a:gd name="T4" fmla="*/ 202 w 202"/>
                  <a:gd name="T5" fmla="*/ 107 h 107"/>
                  <a:gd name="T6" fmla="*/ 157 w 202"/>
                  <a:gd name="T7" fmla="*/ 10 h 107"/>
                  <a:gd name="T8" fmla="*/ 0 w 202"/>
                  <a:gd name="T9" fmla="*/ 0 h 107"/>
                  <a:gd name="T10" fmla="*/ 0 w 20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107">
                    <a:moveTo>
                      <a:pt x="0" y="0"/>
                    </a:moveTo>
                    <a:lnTo>
                      <a:pt x="22" y="98"/>
                    </a:lnTo>
                    <a:lnTo>
                      <a:pt x="202" y="107"/>
                    </a:lnTo>
                    <a:lnTo>
                      <a:pt x="157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3624" y="2609"/>
                <a:ext cx="127" cy="91"/>
              </a:xfrm>
              <a:custGeom>
                <a:avLst/>
                <a:gdLst>
                  <a:gd name="T0" fmla="*/ 134 w 152"/>
                  <a:gd name="T1" fmla="*/ 0 h 107"/>
                  <a:gd name="T2" fmla="*/ 152 w 152"/>
                  <a:gd name="T3" fmla="*/ 107 h 107"/>
                  <a:gd name="T4" fmla="*/ 0 w 152"/>
                  <a:gd name="T5" fmla="*/ 107 h 107"/>
                  <a:gd name="T6" fmla="*/ 54 w 152"/>
                  <a:gd name="T7" fmla="*/ 0 h 107"/>
                  <a:gd name="T8" fmla="*/ 134 w 152"/>
                  <a:gd name="T9" fmla="*/ 0 h 107"/>
                  <a:gd name="T10" fmla="*/ 134 w 15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07">
                    <a:moveTo>
                      <a:pt x="134" y="0"/>
                    </a:moveTo>
                    <a:lnTo>
                      <a:pt x="152" y="107"/>
                    </a:lnTo>
                    <a:lnTo>
                      <a:pt x="0" y="107"/>
                    </a:lnTo>
                    <a:lnTo>
                      <a:pt x="54" y="0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639" y="2616"/>
                <a:ext cx="102" cy="73"/>
              </a:xfrm>
              <a:custGeom>
                <a:avLst/>
                <a:gdLst>
                  <a:gd name="T0" fmla="*/ 106 w 122"/>
                  <a:gd name="T1" fmla="*/ 3 h 86"/>
                  <a:gd name="T2" fmla="*/ 39 w 122"/>
                  <a:gd name="T3" fmla="*/ 0 h 86"/>
                  <a:gd name="T4" fmla="*/ 0 w 122"/>
                  <a:gd name="T5" fmla="*/ 86 h 86"/>
                  <a:gd name="T6" fmla="*/ 122 w 122"/>
                  <a:gd name="T7" fmla="*/ 86 h 86"/>
                  <a:gd name="T8" fmla="*/ 106 w 122"/>
                  <a:gd name="T9" fmla="*/ 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6">
                    <a:moveTo>
                      <a:pt x="106" y="3"/>
                    </a:moveTo>
                    <a:lnTo>
                      <a:pt x="39" y="0"/>
                    </a:lnTo>
                    <a:lnTo>
                      <a:pt x="0" y="86"/>
                    </a:lnTo>
                    <a:lnTo>
                      <a:pt x="122" y="86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4464" y="2584"/>
                <a:ext cx="705" cy="284"/>
              </a:xfrm>
              <a:custGeom>
                <a:avLst/>
                <a:gdLst>
                  <a:gd name="T0" fmla="*/ 91 w 847"/>
                  <a:gd name="T1" fmla="*/ 34 h 333"/>
                  <a:gd name="T2" fmla="*/ 154 w 847"/>
                  <a:gd name="T3" fmla="*/ 28 h 333"/>
                  <a:gd name="T4" fmla="*/ 174 w 847"/>
                  <a:gd name="T5" fmla="*/ 12 h 333"/>
                  <a:gd name="T6" fmla="*/ 201 w 847"/>
                  <a:gd name="T7" fmla="*/ 21 h 333"/>
                  <a:gd name="T8" fmla="*/ 250 w 847"/>
                  <a:gd name="T9" fmla="*/ 0 h 333"/>
                  <a:gd name="T10" fmla="*/ 629 w 847"/>
                  <a:gd name="T11" fmla="*/ 65 h 333"/>
                  <a:gd name="T12" fmla="*/ 689 w 847"/>
                  <a:gd name="T13" fmla="*/ 186 h 333"/>
                  <a:gd name="T14" fmla="*/ 718 w 847"/>
                  <a:gd name="T15" fmla="*/ 208 h 333"/>
                  <a:gd name="T16" fmla="*/ 729 w 847"/>
                  <a:gd name="T17" fmla="*/ 237 h 333"/>
                  <a:gd name="T18" fmla="*/ 847 w 847"/>
                  <a:gd name="T19" fmla="*/ 333 h 333"/>
                  <a:gd name="T20" fmla="*/ 667 w 847"/>
                  <a:gd name="T21" fmla="*/ 299 h 333"/>
                  <a:gd name="T22" fmla="*/ 540 w 847"/>
                  <a:gd name="T23" fmla="*/ 277 h 333"/>
                  <a:gd name="T24" fmla="*/ 382 w 847"/>
                  <a:gd name="T25" fmla="*/ 223 h 333"/>
                  <a:gd name="T26" fmla="*/ 310 w 847"/>
                  <a:gd name="T27" fmla="*/ 233 h 333"/>
                  <a:gd name="T28" fmla="*/ 208 w 847"/>
                  <a:gd name="T29" fmla="*/ 217 h 333"/>
                  <a:gd name="T30" fmla="*/ 145 w 847"/>
                  <a:gd name="T31" fmla="*/ 215 h 333"/>
                  <a:gd name="T32" fmla="*/ 98 w 847"/>
                  <a:gd name="T33" fmla="*/ 328 h 333"/>
                  <a:gd name="T34" fmla="*/ 63 w 847"/>
                  <a:gd name="T35" fmla="*/ 306 h 333"/>
                  <a:gd name="T36" fmla="*/ 51 w 847"/>
                  <a:gd name="T37" fmla="*/ 268 h 333"/>
                  <a:gd name="T38" fmla="*/ 34 w 847"/>
                  <a:gd name="T39" fmla="*/ 221 h 333"/>
                  <a:gd name="T40" fmla="*/ 0 w 847"/>
                  <a:gd name="T41" fmla="*/ 172 h 333"/>
                  <a:gd name="T42" fmla="*/ 0 w 847"/>
                  <a:gd name="T43" fmla="*/ 139 h 333"/>
                  <a:gd name="T44" fmla="*/ 34 w 847"/>
                  <a:gd name="T45" fmla="*/ 116 h 333"/>
                  <a:gd name="T46" fmla="*/ 91 w 847"/>
                  <a:gd name="T47" fmla="*/ 34 h 333"/>
                  <a:gd name="T48" fmla="*/ 91 w 847"/>
                  <a:gd name="T49" fmla="*/ 3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7" h="333">
                    <a:moveTo>
                      <a:pt x="91" y="34"/>
                    </a:moveTo>
                    <a:lnTo>
                      <a:pt x="154" y="28"/>
                    </a:lnTo>
                    <a:lnTo>
                      <a:pt x="174" y="12"/>
                    </a:lnTo>
                    <a:lnTo>
                      <a:pt x="201" y="21"/>
                    </a:lnTo>
                    <a:lnTo>
                      <a:pt x="250" y="0"/>
                    </a:lnTo>
                    <a:lnTo>
                      <a:pt x="629" y="65"/>
                    </a:lnTo>
                    <a:lnTo>
                      <a:pt x="689" y="186"/>
                    </a:lnTo>
                    <a:lnTo>
                      <a:pt x="718" y="208"/>
                    </a:lnTo>
                    <a:lnTo>
                      <a:pt x="729" y="237"/>
                    </a:lnTo>
                    <a:lnTo>
                      <a:pt x="847" y="333"/>
                    </a:lnTo>
                    <a:lnTo>
                      <a:pt x="667" y="299"/>
                    </a:lnTo>
                    <a:lnTo>
                      <a:pt x="540" y="277"/>
                    </a:lnTo>
                    <a:lnTo>
                      <a:pt x="382" y="223"/>
                    </a:lnTo>
                    <a:lnTo>
                      <a:pt x="310" y="233"/>
                    </a:lnTo>
                    <a:lnTo>
                      <a:pt x="208" y="217"/>
                    </a:lnTo>
                    <a:lnTo>
                      <a:pt x="145" y="215"/>
                    </a:lnTo>
                    <a:lnTo>
                      <a:pt x="98" y="328"/>
                    </a:lnTo>
                    <a:lnTo>
                      <a:pt x="63" y="306"/>
                    </a:lnTo>
                    <a:lnTo>
                      <a:pt x="51" y="268"/>
                    </a:lnTo>
                    <a:lnTo>
                      <a:pt x="34" y="221"/>
                    </a:lnTo>
                    <a:lnTo>
                      <a:pt x="0" y="172"/>
                    </a:lnTo>
                    <a:lnTo>
                      <a:pt x="0" y="139"/>
                    </a:lnTo>
                    <a:lnTo>
                      <a:pt x="34" y="116"/>
                    </a:lnTo>
                    <a:lnTo>
                      <a:pt x="91" y="34"/>
                    </a:lnTo>
                    <a:lnTo>
                      <a:pt x="91" y="34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4664" y="2606"/>
                <a:ext cx="360" cy="140"/>
              </a:xfrm>
              <a:custGeom>
                <a:avLst/>
                <a:gdLst>
                  <a:gd name="T0" fmla="*/ 432 w 432"/>
                  <a:gd name="T1" fmla="*/ 164 h 164"/>
                  <a:gd name="T2" fmla="*/ 375 w 432"/>
                  <a:gd name="T3" fmla="*/ 47 h 164"/>
                  <a:gd name="T4" fmla="*/ 81 w 432"/>
                  <a:gd name="T5" fmla="*/ 0 h 164"/>
                  <a:gd name="T6" fmla="*/ 0 w 432"/>
                  <a:gd name="T7" fmla="*/ 107 h 164"/>
                  <a:gd name="T8" fmla="*/ 122 w 432"/>
                  <a:gd name="T9" fmla="*/ 110 h 164"/>
                  <a:gd name="T10" fmla="*/ 211 w 432"/>
                  <a:gd name="T11" fmla="*/ 125 h 164"/>
                  <a:gd name="T12" fmla="*/ 270 w 432"/>
                  <a:gd name="T13" fmla="*/ 132 h 164"/>
                  <a:gd name="T14" fmla="*/ 359 w 432"/>
                  <a:gd name="T15" fmla="*/ 136 h 164"/>
                  <a:gd name="T16" fmla="*/ 432 w 432"/>
                  <a:gd name="T17" fmla="*/ 164 h 164"/>
                  <a:gd name="T18" fmla="*/ 432 w 432"/>
                  <a:gd name="T1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164">
                    <a:moveTo>
                      <a:pt x="432" y="164"/>
                    </a:moveTo>
                    <a:lnTo>
                      <a:pt x="375" y="47"/>
                    </a:lnTo>
                    <a:lnTo>
                      <a:pt x="81" y="0"/>
                    </a:lnTo>
                    <a:lnTo>
                      <a:pt x="0" y="107"/>
                    </a:lnTo>
                    <a:lnTo>
                      <a:pt x="122" y="110"/>
                    </a:lnTo>
                    <a:lnTo>
                      <a:pt x="211" y="125"/>
                    </a:lnTo>
                    <a:lnTo>
                      <a:pt x="270" y="132"/>
                    </a:lnTo>
                    <a:lnTo>
                      <a:pt x="359" y="136"/>
                    </a:lnTo>
                    <a:lnTo>
                      <a:pt x="432" y="164"/>
                    </a:lnTo>
                    <a:lnTo>
                      <a:pt x="432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4549" y="2880"/>
                <a:ext cx="618" cy="157"/>
              </a:xfrm>
              <a:custGeom>
                <a:avLst/>
                <a:gdLst>
                  <a:gd name="T0" fmla="*/ 743 w 743"/>
                  <a:gd name="T1" fmla="*/ 123 h 184"/>
                  <a:gd name="T2" fmla="*/ 743 w 743"/>
                  <a:gd name="T3" fmla="*/ 184 h 184"/>
                  <a:gd name="T4" fmla="*/ 675 w 743"/>
                  <a:gd name="T5" fmla="*/ 182 h 184"/>
                  <a:gd name="T6" fmla="*/ 177 w 743"/>
                  <a:gd name="T7" fmla="*/ 91 h 184"/>
                  <a:gd name="T8" fmla="*/ 60 w 743"/>
                  <a:gd name="T9" fmla="*/ 69 h 184"/>
                  <a:gd name="T10" fmla="*/ 13 w 743"/>
                  <a:gd name="T11" fmla="*/ 51 h 184"/>
                  <a:gd name="T12" fmla="*/ 0 w 743"/>
                  <a:gd name="T13" fmla="*/ 0 h 184"/>
                  <a:gd name="T14" fmla="*/ 151 w 743"/>
                  <a:gd name="T15" fmla="*/ 25 h 184"/>
                  <a:gd name="T16" fmla="*/ 354 w 743"/>
                  <a:gd name="T17" fmla="*/ 69 h 184"/>
                  <a:gd name="T18" fmla="*/ 474 w 743"/>
                  <a:gd name="T19" fmla="*/ 82 h 184"/>
                  <a:gd name="T20" fmla="*/ 622 w 743"/>
                  <a:gd name="T21" fmla="*/ 98 h 184"/>
                  <a:gd name="T22" fmla="*/ 704 w 743"/>
                  <a:gd name="T23" fmla="*/ 116 h 184"/>
                  <a:gd name="T24" fmla="*/ 743 w 743"/>
                  <a:gd name="T25" fmla="*/ 123 h 184"/>
                  <a:gd name="T26" fmla="*/ 743 w 743"/>
                  <a:gd name="T27" fmla="*/ 12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3" h="184">
                    <a:moveTo>
                      <a:pt x="743" y="123"/>
                    </a:moveTo>
                    <a:lnTo>
                      <a:pt x="743" y="184"/>
                    </a:lnTo>
                    <a:lnTo>
                      <a:pt x="675" y="182"/>
                    </a:lnTo>
                    <a:lnTo>
                      <a:pt x="177" y="91"/>
                    </a:lnTo>
                    <a:lnTo>
                      <a:pt x="60" y="69"/>
                    </a:lnTo>
                    <a:lnTo>
                      <a:pt x="13" y="51"/>
                    </a:lnTo>
                    <a:lnTo>
                      <a:pt x="0" y="0"/>
                    </a:lnTo>
                    <a:lnTo>
                      <a:pt x="151" y="25"/>
                    </a:lnTo>
                    <a:lnTo>
                      <a:pt x="354" y="69"/>
                    </a:lnTo>
                    <a:lnTo>
                      <a:pt x="474" y="82"/>
                    </a:lnTo>
                    <a:lnTo>
                      <a:pt x="622" y="98"/>
                    </a:lnTo>
                    <a:lnTo>
                      <a:pt x="704" y="116"/>
                    </a:lnTo>
                    <a:lnTo>
                      <a:pt x="743" y="123"/>
                    </a:lnTo>
                    <a:lnTo>
                      <a:pt x="743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4559" y="2778"/>
                <a:ext cx="613" cy="194"/>
              </a:xfrm>
              <a:custGeom>
                <a:avLst/>
                <a:gdLst>
                  <a:gd name="T0" fmla="*/ 736 w 736"/>
                  <a:gd name="T1" fmla="*/ 127 h 228"/>
                  <a:gd name="T2" fmla="*/ 736 w 736"/>
                  <a:gd name="T3" fmla="*/ 216 h 228"/>
                  <a:gd name="T4" fmla="*/ 711 w 736"/>
                  <a:gd name="T5" fmla="*/ 228 h 228"/>
                  <a:gd name="T6" fmla="*/ 597 w 736"/>
                  <a:gd name="T7" fmla="*/ 197 h 228"/>
                  <a:gd name="T8" fmla="*/ 407 w 736"/>
                  <a:gd name="T9" fmla="*/ 180 h 228"/>
                  <a:gd name="T10" fmla="*/ 294 w 736"/>
                  <a:gd name="T11" fmla="*/ 165 h 228"/>
                  <a:gd name="T12" fmla="*/ 129 w 736"/>
                  <a:gd name="T13" fmla="*/ 121 h 228"/>
                  <a:gd name="T14" fmla="*/ 0 w 736"/>
                  <a:gd name="T15" fmla="*/ 107 h 228"/>
                  <a:gd name="T16" fmla="*/ 37 w 736"/>
                  <a:gd name="T17" fmla="*/ 0 h 228"/>
                  <a:gd name="T18" fmla="*/ 192 w 736"/>
                  <a:gd name="T19" fmla="*/ 20 h 228"/>
                  <a:gd name="T20" fmla="*/ 263 w 736"/>
                  <a:gd name="T21" fmla="*/ 14 h 228"/>
                  <a:gd name="T22" fmla="*/ 442 w 736"/>
                  <a:gd name="T23" fmla="*/ 80 h 228"/>
                  <a:gd name="T24" fmla="*/ 442 w 736"/>
                  <a:gd name="T25" fmla="*/ 80 h 228"/>
                  <a:gd name="T26" fmla="*/ 445 w 736"/>
                  <a:gd name="T27" fmla="*/ 80 h 228"/>
                  <a:gd name="T28" fmla="*/ 450 w 736"/>
                  <a:gd name="T29" fmla="*/ 80 h 228"/>
                  <a:gd name="T30" fmla="*/ 458 w 736"/>
                  <a:gd name="T31" fmla="*/ 80 h 228"/>
                  <a:gd name="T32" fmla="*/ 468 w 736"/>
                  <a:gd name="T33" fmla="*/ 80 h 228"/>
                  <a:gd name="T34" fmla="*/ 478 w 736"/>
                  <a:gd name="T35" fmla="*/ 80 h 228"/>
                  <a:gd name="T36" fmla="*/ 488 w 736"/>
                  <a:gd name="T37" fmla="*/ 80 h 228"/>
                  <a:gd name="T38" fmla="*/ 498 w 736"/>
                  <a:gd name="T39" fmla="*/ 80 h 228"/>
                  <a:gd name="T40" fmla="*/ 505 w 736"/>
                  <a:gd name="T41" fmla="*/ 80 h 228"/>
                  <a:gd name="T42" fmla="*/ 514 w 736"/>
                  <a:gd name="T43" fmla="*/ 81 h 228"/>
                  <a:gd name="T44" fmla="*/ 526 w 736"/>
                  <a:gd name="T45" fmla="*/ 82 h 228"/>
                  <a:gd name="T46" fmla="*/ 543 w 736"/>
                  <a:gd name="T47" fmla="*/ 84 h 228"/>
                  <a:gd name="T48" fmla="*/ 559 w 736"/>
                  <a:gd name="T49" fmla="*/ 88 h 228"/>
                  <a:gd name="T50" fmla="*/ 575 w 736"/>
                  <a:gd name="T51" fmla="*/ 91 h 228"/>
                  <a:gd name="T52" fmla="*/ 588 w 736"/>
                  <a:gd name="T53" fmla="*/ 94 h 228"/>
                  <a:gd name="T54" fmla="*/ 597 w 736"/>
                  <a:gd name="T55" fmla="*/ 95 h 228"/>
                  <a:gd name="T56" fmla="*/ 600 w 736"/>
                  <a:gd name="T57" fmla="*/ 96 h 228"/>
                  <a:gd name="T58" fmla="*/ 600 w 736"/>
                  <a:gd name="T59" fmla="*/ 96 h 228"/>
                  <a:gd name="T60" fmla="*/ 682 w 736"/>
                  <a:gd name="T61" fmla="*/ 127 h 228"/>
                  <a:gd name="T62" fmla="*/ 736 w 736"/>
                  <a:gd name="T63" fmla="*/ 127 h 228"/>
                  <a:gd name="T64" fmla="*/ 736 w 736"/>
                  <a:gd name="T65" fmla="*/ 12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6" h="228">
                    <a:moveTo>
                      <a:pt x="736" y="127"/>
                    </a:moveTo>
                    <a:lnTo>
                      <a:pt x="736" y="216"/>
                    </a:lnTo>
                    <a:lnTo>
                      <a:pt x="711" y="228"/>
                    </a:lnTo>
                    <a:lnTo>
                      <a:pt x="597" y="197"/>
                    </a:lnTo>
                    <a:lnTo>
                      <a:pt x="407" y="180"/>
                    </a:lnTo>
                    <a:lnTo>
                      <a:pt x="294" y="165"/>
                    </a:lnTo>
                    <a:lnTo>
                      <a:pt x="129" y="121"/>
                    </a:lnTo>
                    <a:lnTo>
                      <a:pt x="0" y="107"/>
                    </a:lnTo>
                    <a:lnTo>
                      <a:pt x="37" y="0"/>
                    </a:lnTo>
                    <a:lnTo>
                      <a:pt x="192" y="20"/>
                    </a:lnTo>
                    <a:lnTo>
                      <a:pt x="263" y="14"/>
                    </a:lnTo>
                    <a:lnTo>
                      <a:pt x="442" y="80"/>
                    </a:lnTo>
                    <a:lnTo>
                      <a:pt x="442" y="80"/>
                    </a:lnTo>
                    <a:lnTo>
                      <a:pt x="445" y="80"/>
                    </a:lnTo>
                    <a:lnTo>
                      <a:pt x="450" y="80"/>
                    </a:lnTo>
                    <a:lnTo>
                      <a:pt x="458" y="80"/>
                    </a:lnTo>
                    <a:lnTo>
                      <a:pt x="468" y="80"/>
                    </a:lnTo>
                    <a:lnTo>
                      <a:pt x="478" y="80"/>
                    </a:lnTo>
                    <a:lnTo>
                      <a:pt x="488" y="80"/>
                    </a:lnTo>
                    <a:lnTo>
                      <a:pt x="498" y="80"/>
                    </a:lnTo>
                    <a:lnTo>
                      <a:pt x="505" y="80"/>
                    </a:lnTo>
                    <a:lnTo>
                      <a:pt x="514" y="81"/>
                    </a:lnTo>
                    <a:lnTo>
                      <a:pt x="526" y="82"/>
                    </a:lnTo>
                    <a:lnTo>
                      <a:pt x="543" y="84"/>
                    </a:lnTo>
                    <a:lnTo>
                      <a:pt x="559" y="88"/>
                    </a:lnTo>
                    <a:lnTo>
                      <a:pt x="575" y="91"/>
                    </a:lnTo>
                    <a:lnTo>
                      <a:pt x="588" y="94"/>
                    </a:lnTo>
                    <a:lnTo>
                      <a:pt x="597" y="95"/>
                    </a:lnTo>
                    <a:lnTo>
                      <a:pt x="600" y="96"/>
                    </a:lnTo>
                    <a:lnTo>
                      <a:pt x="600" y="96"/>
                    </a:lnTo>
                    <a:lnTo>
                      <a:pt x="682" y="127"/>
                    </a:lnTo>
                    <a:lnTo>
                      <a:pt x="736" y="127"/>
                    </a:lnTo>
                    <a:lnTo>
                      <a:pt x="736" y="127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606" y="2596"/>
                <a:ext cx="100" cy="80"/>
              </a:xfrm>
              <a:custGeom>
                <a:avLst/>
                <a:gdLst>
                  <a:gd name="T0" fmla="*/ 120 w 120"/>
                  <a:gd name="T1" fmla="*/ 9 h 95"/>
                  <a:gd name="T2" fmla="*/ 51 w 120"/>
                  <a:gd name="T3" fmla="*/ 82 h 95"/>
                  <a:gd name="T4" fmla="*/ 0 w 120"/>
                  <a:gd name="T5" fmla="*/ 95 h 95"/>
                  <a:gd name="T6" fmla="*/ 29 w 120"/>
                  <a:gd name="T7" fmla="*/ 25 h 95"/>
                  <a:gd name="T8" fmla="*/ 73 w 120"/>
                  <a:gd name="T9" fmla="*/ 0 h 95"/>
                  <a:gd name="T10" fmla="*/ 120 w 120"/>
                  <a:gd name="T11" fmla="*/ 9 h 95"/>
                  <a:gd name="T12" fmla="*/ 120 w 120"/>
                  <a:gd name="T13" fmla="*/ 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5">
                    <a:moveTo>
                      <a:pt x="120" y="9"/>
                    </a:moveTo>
                    <a:lnTo>
                      <a:pt x="51" y="82"/>
                    </a:lnTo>
                    <a:lnTo>
                      <a:pt x="0" y="95"/>
                    </a:lnTo>
                    <a:lnTo>
                      <a:pt x="29" y="25"/>
                    </a:lnTo>
                    <a:lnTo>
                      <a:pt x="73" y="0"/>
                    </a:lnTo>
                    <a:lnTo>
                      <a:pt x="120" y="9"/>
                    </a:lnTo>
                    <a:lnTo>
                      <a:pt x="1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4509" y="2614"/>
                <a:ext cx="90" cy="80"/>
              </a:xfrm>
              <a:custGeom>
                <a:avLst/>
                <a:gdLst>
                  <a:gd name="T0" fmla="*/ 107 w 107"/>
                  <a:gd name="T1" fmla="*/ 0 h 94"/>
                  <a:gd name="T2" fmla="*/ 88 w 107"/>
                  <a:gd name="T3" fmla="*/ 69 h 94"/>
                  <a:gd name="T4" fmla="*/ 66 w 107"/>
                  <a:gd name="T5" fmla="*/ 94 h 94"/>
                  <a:gd name="T6" fmla="*/ 0 w 107"/>
                  <a:gd name="T7" fmla="*/ 79 h 94"/>
                  <a:gd name="T8" fmla="*/ 44 w 107"/>
                  <a:gd name="T9" fmla="*/ 6 h 94"/>
                  <a:gd name="T10" fmla="*/ 107 w 107"/>
                  <a:gd name="T11" fmla="*/ 0 h 94"/>
                  <a:gd name="T12" fmla="*/ 107 w 10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94">
                    <a:moveTo>
                      <a:pt x="107" y="0"/>
                    </a:moveTo>
                    <a:lnTo>
                      <a:pt x="88" y="69"/>
                    </a:lnTo>
                    <a:lnTo>
                      <a:pt x="66" y="94"/>
                    </a:lnTo>
                    <a:lnTo>
                      <a:pt x="0" y="79"/>
                    </a:lnTo>
                    <a:lnTo>
                      <a:pt x="44" y="6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4129" y="2495"/>
                <a:ext cx="382" cy="184"/>
              </a:xfrm>
              <a:custGeom>
                <a:avLst/>
                <a:gdLst>
                  <a:gd name="T0" fmla="*/ 215 w 457"/>
                  <a:gd name="T1" fmla="*/ 206 h 215"/>
                  <a:gd name="T2" fmla="*/ 253 w 457"/>
                  <a:gd name="T3" fmla="*/ 186 h 215"/>
                  <a:gd name="T4" fmla="*/ 270 w 457"/>
                  <a:gd name="T5" fmla="*/ 202 h 215"/>
                  <a:gd name="T6" fmla="*/ 299 w 457"/>
                  <a:gd name="T7" fmla="*/ 180 h 215"/>
                  <a:gd name="T8" fmla="*/ 321 w 457"/>
                  <a:gd name="T9" fmla="*/ 215 h 215"/>
                  <a:gd name="T10" fmla="*/ 354 w 457"/>
                  <a:gd name="T11" fmla="*/ 193 h 215"/>
                  <a:gd name="T12" fmla="*/ 372 w 457"/>
                  <a:gd name="T13" fmla="*/ 215 h 215"/>
                  <a:gd name="T14" fmla="*/ 397 w 457"/>
                  <a:gd name="T15" fmla="*/ 195 h 215"/>
                  <a:gd name="T16" fmla="*/ 430 w 457"/>
                  <a:gd name="T17" fmla="*/ 161 h 215"/>
                  <a:gd name="T18" fmla="*/ 457 w 457"/>
                  <a:gd name="T19" fmla="*/ 41 h 215"/>
                  <a:gd name="T20" fmla="*/ 390 w 457"/>
                  <a:gd name="T21" fmla="*/ 110 h 215"/>
                  <a:gd name="T22" fmla="*/ 306 w 457"/>
                  <a:gd name="T23" fmla="*/ 0 h 215"/>
                  <a:gd name="T24" fmla="*/ 295 w 457"/>
                  <a:gd name="T25" fmla="*/ 98 h 215"/>
                  <a:gd name="T26" fmla="*/ 215 w 457"/>
                  <a:gd name="T27" fmla="*/ 12 h 215"/>
                  <a:gd name="T28" fmla="*/ 215 w 457"/>
                  <a:gd name="T29" fmla="*/ 94 h 215"/>
                  <a:gd name="T30" fmla="*/ 105 w 457"/>
                  <a:gd name="T31" fmla="*/ 47 h 215"/>
                  <a:gd name="T32" fmla="*/ 152 w 457"/>
                  <a:gd name="T33" fmla="*/ 119 h 215"/>
                  <a:gd name="T34" fmla="*/ 0 w 457"/>
                  <a:gd name="T35" fmla="*/ 98 h 215"/>
                  <a:gd name="T36" fmla="*/ 215 w 457"/>
                  <a:gd name="T37" fmla="*/ 206 h 215"/>
                  <a:gd name="T38" fmla="*/ 215 w 457"/>
                  <a:gd name="T39" fmla="*/ 20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7" h="215">
                    <a:moveTo>
                      <a:pt x="215" y="206"/>
                    </a:moveTo>
                    <a:lnTo>
                      <a:pt x="253" y="186"/>
                    </a:lnTo>
                    <a:lnTo>
                      <a:pt x="270" y="202"/>
                    </a:lnTo>
                    <a:lnTo>
                      <a:pt x="299" y="180"/>
                    </a:lnTo>
                    <a:lnTo>
                      <a:pt x="321" y="215"/>
                    </a:lnTo>
                    <a:lnTo>
                      <a:pt x="354" y="193"/>
                    </a:lnTo>
                    <a:lnTo>
                      <a:pt x="372" y="215"/>
                    </a:lnTo>
                    <a:lnTo>
                      <a:pt x="397" y="195"/>
                    </a:lnTo>
                    <a:lnTo>
                      <a:pt x="430" y="161"/>
                    </a:lnTo>
                    <a:lnTo>
                      <a:pt x="457" y="41"/>
                    </a:lnTo>
                    <a:lnTo>
                      <a:pt x="390" y="110"/>
                    </a:lnTo>
                    <a:lnTo>
                      <a:pt x="306" y="0"/>
                    </a:lnTo>
                    <a:lnTo>
                      <a:pt x="295" y="98"/>
                    </a:lnTo>
                    <a:lnTo>
                      <a:pt x="215" y="12"/>
                    </a:lnTo>
                    <a:lnTo>
                      <a:pt x="215" y="94"/>
                    </a:lnTo>
                    <a:lnTo>
                      <a:pt x="105" y="47"/>
                    </a:lnTo>
                    <a:lnTo>
                      <a:pt x="152" y="119"/>
                    </a:lnTo>
                    <a:lnTo>
                      <a:pt x="0" y="98"/>
                    </a:lnTo>
                    <a:lnTo>
                      <a:pt x="215" y="206"/>
                    </a:lnTo>
                    <a:lnTo>
                      <a:pt x="215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5882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5882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4639" y="2805"/>
                <a:ext cx="75" cy="68"/>
              </a:xfrm>
              <a:custGeom>
                <a:avLst/>
                <a:gdLst>
                  <a:gd name="T0" fmla="*/ 45 w 90"/>
                  <a:gd name="T1" fmla="*/ 0 h 80"/>
                  <a:gd name="T2" fmla="*/ 35 w 90"/>
                  <a:gd name="T3" fmla="*/ 1 h 80"/>
                  <a:gd name="T4" fmla="*/ 27 w 90"/>
                  <a:gd name="T5" fmla="*/ 3 h 80"/>
                  <a:gd name="T6" fmla="*/ 19 w 90"/>
                  <a:gd name="T7" fmla="*/ 6 h 80"/>
                  <a:gd name="T8" fmla="*/ 14 w 90"/>
                  <a:gd name="T9" fmla="*/ 11 h 80"/>
                  <a:gd name="T10" fmla="*/ 8 w 90"/>
                  <a:gd name="T11" fmla="*/ 18 h 80"/>
                  <a:gd name="T12" fmla="*/ 3 w 90"/>
                  <a:gd name="T13" fmla="*/ 25 h 80"/>
                  <a:gd name="T14" fmla="*/ 1 w 90"/>
                  <a:gd name="T15" fmla="*/ 32 h 80"/>
                  <a:gd name="T16" fmla="*/ 0 w 90"/>
                  <a:gd name="T17" fmla="*/ 40 h 80"/>
                  <a:gd name="T18" fmla="*/ 1 w 90"/>
                  <a:gd name="T19" fmla="*/ 48 h 80"/>
                  <a:gd name="T20" fmla="*/ 3 w 90"/>
                  <a:gd name="T21" fmla="*/ 56 h 80"/>
                  <a:gd name="T22" fmla="*/ 8 w 90"/>
                  <a:gd name="T23" fmla="*/ 63 h 80"/>
                  <a:gd name="T24" fmla="*/ 14 w 90"/>
                  <a:gd name="T25" fmla="*/ 69 h 80"/>
                  <a:gd name="T26" fmla="*/ 19 w 90"/>
                  <a:gd name="T27" fmla="*/ 73 h 80"/>
                  <a:gd name="T28" fmla="*/ 27 w 90"/>
                  <a:gd name="T29" fmla="*/ 77 h 80"/>
                  <a:gd name="T30" fmla="*/ 35 w 90"/>
                  <a:gd name="T31" fmla="*/ 79 h 80"/>
                  <a:gd name="T32" fmla="*/ 45 w 90"/>
                  <a:gd name="T33" fmla="*/ 80 h 80"/>
                  <a:gd name="T34" fmla="*/ 54 w 90"/>
                  <a:gd name="T35" fmla="*/ 79 h 80"/>
                  <a:gd name="T36" fmla="*/ 62 w 90"/>
                  <a:gd name="T37" fmla="*/ 77 h 80"/>
                  <a:gd name="T38" fmla="*/ 70 w 90"/>
                  <a:gd name="T39" fmla="*/ 73 h 80"/>
                  <a:gd name="T40" fmla="*/ 77 w 90"/>
                  <a:gd name="T41" fmla="*/ 69 h 80"/>
                  <a:gd name="T42" fmla="*/ 82 w 90"/>
                  <a:gd name="T43" fmla="*/ 63 h 80"/>
                  <a:gd name="T44" fmla="*/ 86 w 90"/>
                  <a:gd name="T45" fmla="*/ 56 h 80"/>
                  <a:gd name="T46" fmla="*/ 88 w 90"/>
                  <a:gd name="T47" fmla="*/ 48 h 80"/>
                  <a:gd name="T48" fmla="*/ 90 w 90"/>
                  <a:gd name="T49" fmla="*/ 40 h 80"/>
                  <a:gd name="T50" fmla="*/ 88 w 90"/>
                  <a:gd name="T51" fmla="*/ 32 h 80"/>
                  <a:gd name="T52" fmla="*/ 86 w 90"/>
                  <a:gd name="T53" fmla="*/ 25 h 80"/>
                  <a:gd name="T54" fmla="*/ 82 w 90"/>
                  <a:gd name="T55" fmla="*/ 18 h 80"/>
                  <a:gd name="T56" fmla="*/ 77 w 90"/>
                  <a:gd name="T57" fmla="*/ 11 h 80"/>
                  <a:gd name="T58" fmla="*/ 70 w 90"/>
                  <a:gd name="T59" fmla="*/ 6 h 80"/>
                  <a:gd name="T60" fmla="*/ 62 w 90"/>
                  <a:gd name="T61" fmla="*/ 3 h 80"/>
                  <a:gd name="T62" fmla="*/ 54 w 90"/>
                  <a:gd name="T63" fmla="*/ 1 h 80"/>
                  <a:gd name="T64" fmla="*/ 45 w 90"/>
                  <a:gd name="T65" fmla="*/ 0 h 80"/>
                  <a:gd name="T66" fmla="*/ 45 w 90"/>
                  <a:gd name="T67" fmla="*/ 0 h 80"/>
                  <a:gd name="T68" fmla="*/ 45 w 90"/>
                  <a:gd name="T6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80">
                    <a:moveTo>
                      <a:pt x="45" y="0"/>
                    </a:moveTo>
                    <a:lnTo>
                      <a:pt x="35" y="1"/>
                    </a:lnTo>
                    <a:lnTo>
                      <a:pt x="27" y="3"/>
                    </a:lnTo>
                    <a:lnTo>
                      <a:pt x="19" y="6"/>
                    </a:lnTo>
                    <a:lnTo>
                      <a:pt x="14" y="11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8" y="63"/>
                    </a:lnTo>
                    <a:lnTo>
                      <a:pt x="14" y="69"/>
                    </a:lnTo>
                    <a:lnTo>
                      <a:pt x="19" y="73"/>
                    </a:lnTo>
                    <a:lnTo>
                      <a:pt x="27" y="77"/>
                    </a:lnTo>
                    <a:lnTo>
                      <a:pt x="35" y="79"/>
                    </a:lnTo>
                    <a:lnTo>
                      <a:pt x="45" y="80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3"/>
                    </a:lnTo>
                    <a:lnTo>
                      <a:pt x="77" y="69"/>
                    </a:lnTo>
                    <a:lnTo>
                      <a:pt x="82" y="63"/>
                    </a:lnTo>
                    <a:lnTo>
                      <a:pt x="86" y="56"/>
                    </a:lnTo>
                    <a:lnTo>
                      <a:pt x="88" y="48"/>
                    </a:lnTo>
                    <a:lnTo>
                      <a:pt x="90" y="40"/>
                    </a:lnTo>
                    <a:lnTo>
                      <a:pt x="88" y="32"/>
                    </a:lnTo>
                    <a:lnTo>
                      <a:pt x="86" y="25"/>
                    </a:lnTo>
                    <a:lnTo>
                      <a:pt x="82" y="18"/>
                    </a:lnTo>
                    <a:lnTo>
                      <a:pt x="77" y="11"/>
                    </a:lnTo>
                    <a:lnTo>
                      <a:pt x="70" y="6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5032" y="2872"/>
                <a:ext cx="74" cy="70"/>
              </a:xfrm>
              <a:custGeom>
                <a:avLst/>
                <a:gdLst>
                  <a:gd name="T0" fmla="*/ 45 w 89"/>
                  <a:gd name="T1" fmla="*/ 0 h 81"/>
                  <a:gd name="T2" fmla="*/ 36 w 89"/>
                  <a:gd name="T3" fmla="*/ 1 h 81"/>
                  <a:gd name="T4" fmla="*/ 28 w 89"/>
                  <a:gd name="T5" fmla="*/ 3 h 81"/>
                  <a:gd name="T6" fmla="*/ 20 w 89"/>
                  <a:gd name="T7" fmla="*/ 7 h 81"/>
                  <a:gd name="T8" fmla="*/ 14 w 89"/>
                  <a:gd name="T9" fmla="*/ 11 h 81"/>
                  <a:gd name="T10" fmla="*/ 8 w 89"/>
                  <a:gd name="T11" fmla="*/ 17 h 81"/>
                  <a:gd name="T12" fmla="*/ 3 w 89"/>
                  <a:gd name="T13" fmla="*/ 24 h 81"/>
                  <a:gd name="T14" fmla="*/ 1 w 89"/>
                  <a:gd name="T15" fmla="*/ 32 h 81"/>
                  <a:gd name="T16" fmla="*/ 0 w 89"/>
                  <a:gd name="T17" fmla="*/ 40 h 81"/>
                  <a:gd name="T18" fmla="*/ 1 w 89"/>
                  <a:gd name="T19" fmla="*/ 48 h 81"/>
                  <a:gd name="T20" fmla="*/ 3 w 89"/>
                  <a:gd name="T21" fmla="*/ 55 h 81"/>
                  <a:gd name="T22" fmla="*/ 8 w 89"/>
                  <a:gd name="T23" fmla="*/ 62 h 81"/>
                  <a:gd name="T24" fmla="*/ 14 w 89"/>
                  <a:gd name="T25" fmla="*/ 69 h 81"/>
                  <a:gd name="T26" fmla="*/ 20 w 89"/>
                  <a:gd name="T27" fmla="*/ 74 h 81"/>
                  <a:gd name="T28" fmla="*/ 28 w 89"/>
                  <a:gd name="T29" fmla="*/ 77 h 81"/>
                  <a:gd name="T30" fmla="*/ 36 w 89"/>
                  <a:gd name="T31" fmla="*/ 79 h 81"/>
                  <a:gd name="T32" fmla="*/ 45 w 89"/>
                  <a:gd name="T33" fmla="*/ 81 h 81"/>
                  <a:gd name="T34" fmla="*/ 54 w 89"/>
                  <a:gd name="T35" fmla="*/ 79 h 81"/>
                  <a:gd name="T36" fmla="*/ 62 w 89"/>
                  <a:gd name="T37" fmla="*/ 77 h 81"/>
                  <a:gd name="T38" fmla="*/ 70 w 89"/>
                  <a:gd name="T39" fmla="*/ 74 h 81"/>
                  <a:gd name="T40" fmla="*/ 76 w 89"/>
                  <a:gd name="T41" fmla="*/ 69 h 81"/>
                  <a:gd name="T42" fmla="*/ 82 w 89"/>
                  <a:gd name="T43" fmla="*/ 62 h 81"/>
                  <a:gd name="T44" fmla="*/ 85 w 89"/>
                  <a:gd name="T45" fmla="*/ 55 h 81"/>
                  <a:gd name="T46" fmla="*/ 88 w 89"/>
                  <a:gd name="T47" fmla="*/ 48 h 81"/>
                  <a:gd name="T48" fmla="*/ 89 w 89"/>
                  <a:gd name="T49" fmla="*/ 40 h 81"/>
                  <a:gd name="T50" fmla="*/ 88 w 89"/>
                  <a:gd name="T51" fmla="*/ 32 h 81"/>
                  <a:gd name="T52" fmla="*/ 85 w 89"/>
                  <a:gd name="T53" fmla="*/ 24 h 81"/>
                  <a:gd name="T54" fmla="*/ 82 w 89"/>
                  <a:gd name="T55" fmla="*/ 17 h 81"/>
                  <a:gd name="T56" fmla="*/ 76 w 89"/>
                  <a:gd name="T57" fmla="*/ 11 h 81"/>
                  <a:gd name="T58" fmla="*/ 70 w 89"/>
                  <a:gd name="T59" fmla="*/ 7 h 81"/>
                  <a:gd name="T60" fmla="*/ 62 w 89"/>
                  <a:gd name="T61" fmla="*/ 3 h 81"/>
                  <a:gd name="T62" fmla="*/ 54 w 89"/>
                  <a:gd name="T63" fmla="*/ 1 h 81"/>
                  <a:gd name="T64" fmla="*/ 45 w 89"/>
                  <a:gd name="T65" fmla="*/ 0 h 81"/>
                  <a:gd name="T66" fmla="*/ 45 w 89"/>
                  <a:gd name="T67" fmla="*/ 0 h 81"/>
                  <a:gd name="T68" fmla="*/ 45 w 89"/>
                  <a:gd name="T6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9" h="81">
                    <a:moveTo>
                      <a:pt x="45" y="0"/>
                    </a:moveTo>
                    <a:lnTo>
                      <a:pt x="36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4" y="11"/>
                    </a:lnTo>
                    <a:lnTo>
                      <a:pt x="8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5"/>
                    </a:lnTo>
                    <a:lnTo>
                      <a:pt x="8" y="62"/>
                    </a:lnTo>
                    <a:lnTo>
                      <a:pt x="14" y="69"/>
                    </a:lnTo>
                    <a:lnTo>
                      <a:pt x="20" y="74"/>
                    </a:lnTo>
                    <a:lnTo>
                      <a:pt x="28" y="77"/>
                    </a:lnTo>
                    <a:lnTo>
                      <a:pt x="36" y="79"/>
                    </a:lnTo>
                    <a:lnTo>
                      <a:pt x="45" y="81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4"/>
                    </a:lnTo>
                    <a:lnTo>
                      <a:pt x="76" y="69"/>
                    </a:lnTo>
                    <a:lnTo>
                      <a:pt x="82" y="62"/>
                    </a:lnTo>
                    <a:lnTo>
                      <a:pt x="85" y="55"/>
                    </a:lnTo>
                    <a:lnTo>
                      <a:pt x="88" y="48"/>
                    </a:lnTo>
                    <a:lnTo>
                      <a:pt x="89" y="40"/>
                    </a:lnTo>
                    <a:lnTo>
                      <a:pt x="88" y="32"/>
                    </a:lnTo>
                    <a:lnTo>
                      <a:pt x="85" y="24"/>
                    </a:lnTo>
                    <a:lnTo>
                      <a:pt x="82" y="17"/>
                    </a:lnTo>
                    <a:lnTo>
                      <a:pt x="76" y="11"/>
                    </a:lnTo>
                    <a:lnTo>
                      <a:pt x="70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38"/>
              <p:cNvSpPr>
                <a:spLocks/>
              </p:cNvSpPr>
              <p:nvPr/>
            </p:nvSpPr>
            <p:spPr bwMode="auto">
              <a:xfrm>
                <a:off x="4304" y="2863"/>
                <a:ext cx="132" cy="116"/>
              </a:xfrm>
              <a:custGeom>
                <a:avLst/>
                <a:gdLst>
                  <a:gd name="T0" fmla="*/ 51 w 158"/>
                  <a:gd name="T1" fmla="*/ 0 h 134"/>
                  <a:gd name="T2" fmla="*/ 65 w 158"/>
                  <a:gd name="T3" fmla="*/ 1 h 134"/>
                  <a:gd name="T4" fmla="*/ 79 w 158"/>
                  <a:gd name="T5" fmla="*/ 6 h 134"/>
                  <a:gd name="T6" fmla="*/ 94 w 158"/>
                  <a:gd name="T7" fmla="*/ 16 h 134"/>
                  <a:gd name="T8" fmla="*/ 108 w 158"/>
                  <a:gd name="T9" fmla="*/ 28 h 134"/>
                  <a:gd name="T10" fmla="*/ 120 w 158"/>
                  <a:gd name="T11" fmla="*/ 42 h 134"/>
                  <a:gd name="T12" fmla="*/ 132 w 158"/>
                  <a:gd name="T13" fmla="*/ 57 h 134"/>
                  <a:gd name="T14" fmla="*/ 140 w 158"/>
                  <a:gd name="T15" fmla="*/ 72 h 134"/>
                  <a:gd name="T16" fmla="*/ 146 w 158"/>
                  <a:gd name="T17" fmla="*/ 85 h 134"/>
                  <a:gd name="T18" fmla="*/ 150 w 158"/>
                  <a:gd name="T19" fmla="*/ 96 h 134"/>
                  <a:gd name="T20" fmla="*/ 154 w 158"/>
                  <a:gd name="T21" fmla="*/ 105 h 134"/>
                  <a:gd name="T22" fmla="*/ 157 w 158"/>
                  <a:gd name="T23" fmla="*/ 112 h 134"/>
                  <a:gd name="T24" fmla="*/ 158 w 158"/>
                  <a:gd name="T25" fmla="*/ 118 h 134"/>
                  <a:gd name="T26" fmla="*/ 156 w 158"/>
                  <a:gd name="T27" fmla="*/ 123 h 134"/>
                  <a:gd name="T28" fmla="*/ 148 w 158"/>
                  <a:gd name="T29" fmla="*/ 126 h 134"/>
                  <a:gd name="T30" fmla="*/ 133 w 158"/>
                  <a:gd name="T31" fmla="*/ 129 h 134"/>
                  <a:gd name="T32" fmla="*/ 110 w 158"/>
                  <a:gd name="T33" fmla="*/ 129 h 134"/>
                  <a:gd name="T34" fmla="*/ 86 w 158"/>
                  <a:gd name="T35" fmla="*/ 129 h 134"/>
                  <a:gd name="T36" fmla="*/ 66 w 158"/>
                  <a:gd name="T37" fmla="*/ 131 h 134"/>
                  <a:gd name="T38" fmla="*/ 49 w 158"/>
                  <a:gd name="T39" fmla="*/ 132 h 134"/>
                  <a:gd name="T40" fmla="*/ 36 w 158"/>
                  <a:gd name="T41" fmla="*/ 133 h 134"/>
                  <a:gd name="T42" fmla="*/ 25 w 158"/>
                  <a:gd name="T43" fmla="*/ 134 h 134"/>
                  <a:gd name="T44" fmla="*/ 17 w 158"/>
                  <a:gd name="T45" fmla="*/ 134 h 134"/>
                  <a:gd name="T46" fmla="*/ 10 w 158"/>
                  <a:gd name="T47" fmla="*/ 132 h 134"/>
                  <a:gd name="T48" fmla="*/ 4 w 158"/>
                  <a:gd name="T49" fmla="*/ 129 h 134"/>
                  <a:gd name="T50" fmla="*/ 0 w 158"/>
                  <a:gd name="T51" fmla="*/ 116 h 134"/>
                  <a:gd name="T52" fmla="*/ 4 w 158"/>
                  <a:gd name="T53" fmla="*/ 96 h 134"/>
                  <a:gd name="T54" fmla="*/ 10 w 158"/>
                  <a:gd name="T55" fmla="*/ 74 h 134"/>
                  <a:gd name="T56" fmla="*/ 11 w 158"/>
                  <a:gd name="T57" fmla="*/ 56 h 134"/>
                  <a:gd name="T58" fmla="*/ 11 w 158"/>
                  <a:gd name="T59" fmla="*/ 48 h 134"/>
                  <a:gd name="T60" fmla="*/ 12 w 158"/>
                  <a:gd name="T61" fmla="*/ 39 h 134"/>
                  <a:gd name="T62" fmla="*/ 15 w 158"/>
                  <a:gd name="T63" fmla="*/ 30 h 134"/>
                  <a:gd name="T64" fmla="*/ 20 w 158"/>
                  <a:gd name="T65" fmla="*/ 20 h 134"/>
                  <a:gd name="T66" fmla="*/ 26 w 158"/>
                  <a:gd name="T67" fmla="*/ 13 h 134"/>
                  <a:gd name="T68" fmla="*/ 34 w 158"/>
                  <a:gd name="T69" fmla="*/ 6 h 134"/>
                  <a:gd name="T70" fmla="*/ 42 w 158"/>
                  <a:gd name="T71" fmla="*/ 2 h 134"/>
                  <a:gd name="T72" fmla="*/ 51 w 158"/>
                  <a:gd name="T73" fmla="*/ 0 h 134"/>
                  <a:gd name="T74" fmla="*/ 51 w 158"/>
                  <a:gd name="T75" fmla="*/ 0 h 134"/>
                  <a:gd name="T76" fmla="*/ 51 w 158"/>
                  <a:gd name="T7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34">
                    <a:moveTo>
                      <a:pt x="51" y="0"/>
                    </a:moveTo>
                    <a:lnTo>
                      <a:pt x="65" y="1"/>
                    </a:lnTo>
                    <a:lnTo>
                      <a:pt x="79" y="6"/>
                    </a:lnTo>
                    <a:lnTo>
                      <a:pt x="94" y="16"/>
                    </a:lnTo>
                    <a:lnTo>
                      <a:pt x="108" y="28"/>
                    </a:lnTo>
                    <a:lnTo>
                      <a:pt x="120" y="42"/>
                    </a:lnTo>
                    <a:lnTo>
                      <a:pt x="132" y="57"/>
                    </a:lnTo>
                    <a:lnTo>
                      <a:pt x="140" y="72"/>
                    </a:lnTo>
                    <a:lnTo>
                      <a:pt x="146" y="85"/>
                    </a:lnTo>
                    <a:lnTo>
                      <a:pt x="150" y="96"/>
                    </a:lnTo>
                    <a:lnTo>
                      <a:pt x="154" y="105"/>
                    </a:lnTo>
                    <a:lnTo>
                      <a:pt x="157" y="112"/>
                    </a:lnTo>
                    <a:lnTo>
                      <a:pt x="158" y="118"/>
                    </a:lnTo>
                    <a:lnTo>
                      <a:pt x="156" y="123"/>
                    </a:lnTo>
                    <a:lnTo>
                      <a:pt x="148" y="126"/>
                    </a:lnTo>
                    <a:lnTo>
                      <a:pt x="133" y="129"/>
                    </a:lnTo>
                    <a:lnTo>
                      <a:pt x="110" y="129"/>
                    </a:lnTo>
                    <a:lnTo>
                      <a:pt x="86" y="129"/>
                    </a:lnTo>
                    <a:lnTo>
                      <a:pt x="66" y="131"/>
                    </a:lnTo>
                    <a:lnTo>
                      <a:pt x="49" y="132"/>
                    </a:lnTo>
                    <a:lnTo>
                      <a:pt x="36" y="133"/>
                    </a:lnTo>
                    <a:lnTo>
                      <a:pt x="25" y="134"/>
                    </a:lnTo>
                    <a:lnTo>
                      <a:pt x="17" y="134"/>
                    </a:lnTo>
                    <a:lnTo>
                      <a:pt x="10" y="132"/>
                    </a:lnTo>
                    <a:lnTo>
                      <a:pt x="4" y="129"/>
                    </a:lnTo>
                    <a:lnTo>
                      <a:pt x="0" y="116"/>
                    </a:lnTo>
                    <a:lnTo>
                      <a:pt x="4" y="96"/>
                    </a:lnTo>
                    <a:lnTo>
                      <a:pt x="10" y="74"/>
                    </a:lnTo>
                    <a:lnTo>
                      <a:pt x="11" y="56"/>
                    </a:lnTo>
                    <a:lnTo>
                      <a:pt x="11" y="48"/>
                    </a:lnTo>
                    <a:lnTo>
                      <a:pt x="12" y="39"/>
                    </a:lnTo>
                    <a:lnTo>
                      <a:pt x="15" y="30"/>
                    </a:lnTo>
                    <a:lnTo>
                      <a:pt x="20" y="20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39"/>
              <p:cNvSpPr>
                <a:spLocks/>
              </p:cNvSpPr>
              <p:nvPr/>
            </p:nvSpPr>
            <p:spPr bwMode="auto">
              <a:xfrm>
                <a:off x="3621" y="2843"/>
                <a:ext cx="135" cy="123"/>
              </a:xfrm>
              <a:custGeom>
                <a:avLst/>
                <a:gdLst>
                  <a:gd name="T0" fmla="*/ 81 w 162"/>
                  <a:gd name="T1" fmla="*/ 0 h 143"/>
                  <a:gd name="T2" fmla="*/ 65 w 162"/>
                  <a:gd name="T3" fmla="*/ 2 h 143"/>
                  <a:gd name="T4" fmla="*/ 50 w 162"/>
                  <a:gd name="T5" fmla="*/ 6 h 143"/>
                  <a:gd name="T6" fmla="*/ 36 w 162"/>
                  <a:gd name="T7" fmla="*/ 13 h 143"/>
                  <a:gd name="T8" fmla="*/ 24 w 162"/>
                  <a:gd name="T9" fmla="*/ 21 h 143"/>
                  <a:gd name="T10" fmla="*/ 14 w 162"/>
                  <a:gd name="T11" fmla="*/ 31 h 143"/>
                  <a:gd name="T12" fmla="*/ 7 w 162"/>
                  <a:gd name="T13" fmla="*/ 44 h 143"/>
                  <a:gd name="T14" fmla="*/ 1 w 162"/>
                  <a:gd name="T15" fmla="*/ 58 h 143"/>
                  <a:gd name="T16" fmla="*/ 0 w 162"/>
                  <a:gd name="T17" fmla="*/ 72 h 143"/>
                  <a:gd name="T18" fmla="*/ 1 w 162"/>
                  <a:gd name="T19" fmla="*/ 87 h 143"/>
                  <a:gd name="T20" fmla="*/ 7 w 162"/>
                  <a:gd name="T21" fmla="*/ 99 h 143"/>
                  <a:gd name="T22" fmla="*/ 14 w 162"/>
                  <a:gd name="T23" fmla="*/ 112 h 143"/>
                  <a:gd name="T24" fmla="*/ 24 w 162"/>
                  <a:gd name="T25" fmla="*/ 122 h 143"/>
                  <a:gd name="T26" fmla="*/ 36 w 162"/>
                  <a:gd name="T27" fmla="*/ 132 h 143"/>
                  <a:gd name="T28" fmla="*/ 50 w 162"/>
                  <a:gd name="T29" fmla="*/ 137 h 143"/>
                  <a:gd name="T30" fmla="*/ 65 w 162"/>
                  <a:gd name="T31" fmla="*/ 142 h 143"/>
                  <a:gd name="T32" fmla="*/ 81 w 162"/>
                  <a:gd name="T33" fmla="*/ 143 h 143"/>
                  <a:gd name="T34" fmla="*/ 97 w 162"/>
                  <a:gd name="T35" fmla="*/ 142 h 143"/>
                  <a:gd name="T36" fmla="*/ 112 w 162"/>
                  <a:gd name="T37" fmla="*/ 137 h 143"/>
                  <a:gd name="T38" fmla="*/ 126 w 162"/>
                  <a:gd name="T39" fmla="*/ 132 h 143"/>
                  <a:gd name="T40" fmla="*/ 139 w 162"/>
                  <a:gd name="T41" fmla="*/ 122 h 143"/>
                  <a:gd name="T42" fmla="*/ 148 w 162"/>
                  <a:gd name="T43" fmla="*/ 112 h 143"/>
                  <a:gd name="T44" fmla="*/ 156 w 162"/>
                  <a:gd name="T45" fmla="*/ 99 h 143"/>
                  <a:gd name="T46" fmla="*/ 160 w 162"/>
                  <a:gd name="T47" fmla="*/ 87 h 143"/>
                  <a:gd name="T48" fmla="*/ 162 w 162"/>
                  <a:gd name="T49" fmla="*/ 72 h 143"/>
                  <a:gd name="T50" fmla="*/ 160 w 162"/>
                  <a:gd name="T51" fmla="*/ 58 h 143"/>
                  <a:gd name="T52" fmla="*/ 156 w 162"/>
                  <a:gd name="T53" fmla="*/ 44 h 143"/>
                  <a:gd name="T54" fmla="*/ 148 w 162"/>
                  <a:gd name="T55" fmla="*/ 31 h 143"/>
                  <a:gd name="T56" fmla="*/ 139 w 162"/>
                  <a:gd name="T57" fmla="*/ 21 h 143"/>
                  <a:gd name="T58" fmla="*/ 126 w 162"/>
                  <a:gd name="T59" fmla="*/ 13 h 143"/>
                  <a:gd name="T60" fmla="*/ 112 w 162"/>
                  <a:gd name="T61" fmla="*/ 6 h 143"/>
                  <a:gd name="T62" fmla="*/ 97 w 162"/>
                  <a:gd name="T63" fmla="*/ 2 h 143"/>
                  <a:gd name="T64" fmla="*/ 81 w 162"/>
                  <a:gd name="T65" fmla="*/ 0 h 143"/>
                  <a:gd name="T66" fmla="*/ 81 w 162"/>
                  <a:gd name="T67" fmla="*/ 0 h 143"/>
                  <a:gd name="T68" fmla="*/ 81 w 162"/>
                  <a:gd name="T6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2" h="143">
                    <a:moveTo>
                      <a:pt x="81" y="0"/>
                    </a:moveTo>
                    <a:lnTo>
                      <a:pt x="65" y="2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1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8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7" y="99"/>
                    </a:lnTo>
                    <a:lnTo>
                      <a:pt x="14" y="112"/>
                    </a:lnTo>
                    <a:lnTo>
                      <a:pt x="24" y="122"/>
                    </a:lnTo>
                    <a:lnTo>
                      <a:pt x="36" y="132"/>
                    </a:lnTo>
                    <a:lnTo>
                      <a:pt x="50" y="137"/>
                    </a:lnTo>
                    <a:lnTo>
                      <a:pt x="65" y="142"/>
                    </a:lnTo>
                    <a:lnTo>
                      <a:pt x="81" y="143"/>
                    </a:lnTo>
                    <a:lnTo>
                      <a:pt x="97" y="142"/>
                    </a:lnTo>
                    <a:lnTo>
                      <a:pt x="112" y="137"/>
                    </a:lnTo>
                    <a:lnTo>
                      <a:pt x="126" y="132"/>
                    </a:lnTo>
                    <a:lnTo>
                      <a:pt x="139" y="122"/>
                    </a:lnTo>
                    <a:lnTo>
                      <a:pt x="148" y="112"/>
                    </a:lnTo>
                    <a:lnTo>
                      <a:pt x="156" y="99"/>
                    </a:lnTo>
                    <a:lnTo>
                      <a:pt x="160" y="87"/>
                    </a:lnTo>
                    <a:lnTo>
                      <a:pt x="162" y="72"/>
                    </a:lnTo>
                    <a:lnTo>
                      <a:pt x="160" y="58"/>
                    </a:lnTo>
                    <a:lnTo>
                      <a:pt x="156" y="44"/>
                    </a:lnTo>
                    <a:lnTo>
                      <a:pt x="148" y="31"/>
                    </a:lnTo>
                    <a:lnTo>
                      <a:pt x="139" y="21"/>
                    </a:lnTo>
                    <a:lnTo>
                      <a:pt x="126" y="13"/>
                    </a:lnTo>
                    <a:lnTo>
                      <a:pt x="112" y="6"/>
                    </a:lnTo>
                    <a:lnTo>
                      <a:pt x="97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40"/>
              <p:cNvSpPr>
                <a:spLocks/>
              </p:cNvSpPr>
              <p:nvPr/>
            </p:nvSpPr>
            <p:spPr bwMode="auto">
              <a:xfrm>
                <a:off x="4757" y="2812"/>
                <a:ext cx="247" cy="111"/>
              </a:xfrm>
              <a:custGeom>
                <a:avLst/>
                <a:gdLst>
                  <a:gd name="T0" fmla="*/ 12 w 296"/>
                  <a:gd name="T1" fmla="*/ 0 h 130"/>
                  <a:gd name="T2" fmla="*/ 16 w 296"/>
                  <a:gd name="T3" fmla="*/ 2 h 130"/>
                  <a:gd name="T4" fmla="*/ 30 w 296"/>
                  <a:gd name="T5" fmla="*/ 8 h 130"/>
                  <a:gd name="T6" fmla="*/ 51 w 296"/>
                  <a:gd name="T7" fmla="*/ 16 h 130"/>
                  <a:gd name="T8" fmla="*/ 76 w 296"/>
                  <a:gd name="T9" fmla="*/ 26 h 130"/>
                  <a:gd name="T10" fmla="*/ 104 w 296"/>
                  <a:gd name="T11" fmla="*/ 35 h 130"/>
                  <a:gd name="T12" fmla="*/ 133 w 296"/>
                  <a:gd name="T13" fmla="*/ 45 h 130"/>
                  <a:gd name="T14" fmla="*/ 162 w 296"/>
                  <a:gd name="T15" fmla="*/ 52 h 130"/>
                  <a:gd name="T16" fmla="*/ 186 w 296"/>
                  <a:gd name="T17" fmla="*/ 56 h 130"/>
                  <a:gd name="T18" fmla="*/ 208 w 296"/>
                  <a:gd name="T19" fmla="*/ 58 h 130"/>
                  <a:gd name="T20" fmla="*/ 228 w 296"/>
                  <a:gd name="T21" fmla="*/ 61 h 130"/>
                  <a:gd name="T22" fmla="*/ 247 w 296"/>
                  <a:gd name="T23" fmla="*/ 62 h 130"/>
                  <a:gd name="T24" fmla="*/ 264 w 296"/>
                  <a:gd name="T25" fmla="*/ 63 h 130"/>
                  <a:gd name="T26" fmla="*/ 277 w 296"/>
                  <a:gd name="T27" fmla="*/ 64 h 130"/>
                  <a:gd name="T28" fmla="*/ 287 w 296"/>
                  <a:gd name="T29" fmla="*/ 65 h 130"/>
                  <a:gd name="T30" fmla="*/ 294 w 296"/>
                  <a:gd name="T31" fmla="*/ 65 h 130"/>
                  <a:gd name="T32" fmla="*/ 296 w 296"/>
                  <a:gd name="T33" fmla="*/ 65 h 130"/>
                  <a:gd name="T34" fmla="*/ 296 w 296"/>
                  <a:gd name="T35" fmla="*/ 65 h 130"/>
                  <a:gd name="T36" fmla="*/ 293 w 296"/>
                  <a:gd name="T37" fmla="*/ 110 h 130"/>
                  <a:gd name="T38" fmla="*/ 293 w 296"/>
                  <a:gd name="T39" fmla="*/ 110 h 130"/>
                  <a:gd name="T40" fmla="*/ 289 w 296"/>
                  <a:gd name="T41" fmla="*/ 111 h 130"/>
                  <a:gd name="T42" fmla="*/ 281 w 296"/>
                  <a:gd name="T43" fmla="*/ 115 h 130"/>
                  <a:gd name="T44" fmla="*/ 268 w 296"/>
                  <a:gd name="T45" fmla="*/ 119 h 130"/>
                  <a:gd name="T46" fmla="*/ 249 w 296"/>
                  <a:gd name="T47" fmla="*/ 125 h 130"/>
                  <a:gd name="T48" fmla="*/ 227 w 296"/>
                  <a:gd name="T49" fmla="*/ 129 h 130"/>
                  <a:gd name="T50" fmla="*/ 202 w 296"/>
                  <a:gd name="T51" fmla="*/ 130 h 130"/>
                  <a:gd name="T52" fmla="*/ 173 w 296"/>
                  <a:gd name="T53" fmla="*/ 129 h 130"/>
                  <a:gd name="T54" fmla="*/ 142 w 296"/>
                  <a:gd name="T55" fmla="*/ 123 h 130"/>
                  <a:gd name="T56" fmla="*/ 111 w 296"/>
                  <a:gd name="T57" fmla="*/ 114 h 130"/>
                  <a:gd name="T58" fmla="*/ 84 w 296"/>
                  <a:gd name="T59" fmla="*/ 102 h 130"/>
                  <a:gd name="T60" fmla="*/ 60 w 296"/>
                  <a:gd name="T61" fmla="*/ 90 h 130"/>
                  <a:gd name="T62" fmla="*/ 39 w 296"/>
                  <a:gd name="T63" fmla="*/ 77 h 130"/>
                  <a:gd name="T64" fmla="*/ 22 w 296"/>
                  <a:gd name="T65" fmla="*/ 65 h 130"/>
                  <a:gd name="T66" fmla="*/ 11 w 296"/>
                  <a:gd name="T67" fmla="*/ 56 h 130"/>
                  <a:gd name="T68" fmla="*/ 3 w 296"/>
                  <a:gd name="T69" fmla="*/ 49 h 130"/>
                  <a:gd name="T70" fmla="*/ 0 w 296"/>
                  <a:gd name="T71" fmla="*/ 47 h 130"/>
                  <a:gd name="T72" fmla="*/ 0 w 296"/>
                  <a:gd name="T73" fmla="*/ 47 h 130"/>
                  <a:gd name="T74" fmla="*/ 12 w 296"/>
                  <a:gd name="T75" fmla="*/ 0 h 130"/>
                  <a:gd name="T76" fmla="*/ 12 w 296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6" h="130">
                    <a:moveTo>
                      <a:pt x="12" y="0"/>
                    </a:moveTo>
                    <a:lnTo>
                      <a:pt x="16" y="2"/>
                    </a:lnTo>
                    <a:lnTo>
                      <a:pt x="30" y="8"/>
                    </a:lnTo>
                    <a:lnTo>
                      <a:pt x="51" y="16"/>
                    </a:lnTo>
                    <a:lnTo>
                      <a:pt x="76" y="26"/>
                    </a:lnTo>
                    <a:lnTo>
                      <a:pt x="104" y="35"/>
                    </a:lnTo>
                    <a:lnTo>
                      <a:pt x="133" y="45"/>
                    </a:lnTo>
                    <a:lnTo>
                      <a:pt x="162" y="52"/>
                    </a:lnTo>
                    <a:lnTo>
                      <a:pt x="186" y="56"/>
                    </a:lnTo>
                    <a:lnTo>
                      <a:pt x="208" y="58"/>
                    </a:lnTo>
                    <a:lnTo>
                      <a:pt x="228" y="61"/>
                    </a:lnTo>
                    <a:lnTo>
                      <a:pt x="247" y="62"/>
                    </a:lnTo>
                    <a:lnTo>
                      <a:pt x="264" y="63"/>
                    </a:lnTo>
                    <a:lnTo>
                      <a:pt x="277" y="64"/>
                    </a:lnTo>
                    <a:lnTo>
                      <a:pt x="287" y="65"/>
                    </a:lnTo>
                    <a:lnTo>
                      <a:pt x="294" y="65"/>
                    </a:lnTo>
                    <a:lnTo>
                      <a:pt x="296" y="65"/>
                    </a:lnTo>
                    <a:lnTo>
                      <a:pt x="296" y="65"/>
                    </a:lnTo>
                    <a:lnTo>
                      <a:pt x="293" y="110"/>
                    </a:lnTo>
                    <a:lnTo>
                      <a:pt x="293" y="110"/>
                    </a:lnTo>
                    <a:lnTo>
                      <a:pt x="289" y="111"/>
                    </a:lnTo>
                    <a:lnTo>
                      <a:pt x="281" y="115"/>
                    </a:lnTo>
                    <a:lnTo>
                      <a:pt x="268" y="119"/>
                    </a:lnTo>
                    <a:lnTo>
                      <a:pt x="249" y="125"/>
                    </a:lnTo>
                    <a:lnTo>
                      <a:pt x="227" y="129"/>
                    </a:lnTo>
                    <a:lnTo>
                      <a:pt x="202" y="130"/>
                    </a:lnTo>
                    <a:lnTo>
                      <a:pt x="173" y="129"/>
                    </a:lnTo>
                    <a:lnTo>
                      <a:pt x="142" y="123"/>
                    </a:lnTo>
                    <a:lnTo>
                      <a:pt x="111" y="114"/>
                    </a:lnTo>
                    <a:lnTo>
                      <a:pt x="84" y="102"/>
                    </a:lnTo>
                    <a:lnTo>
                      <a:pt x="60" y="90"/>
                    </a:lnTo>
                    <a:lnTo>
                      <a:pt x="39" y="77"/>
                    </a:lnTo>
                    <a:lnTo>
                      <a:pt x="22" y="65"/>
                    </a:lnTo>
                    <a:lnTo>
                      <a:pt x="11" y="56"/>
                    </a:lnTo>
                    <a:lnTo>
                      <a:pt x="3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41"/>
              <p:cNvSpPr>
                <a:spLocks/>
              </p:cNvSpPr>
              <p:nvPr/>
            </p:nvSpPr>
            <p:spPr bwMode="auto">
              <a:xfrm>
                <a:off x="4391" y="2727"/>
                <a:ext cx="18" cy="56"/>
              </a:xfrm>
              <a:custGeom>
                <a:avLst/>
                <a:gdLst>
                  <a:gd name="T0" fmla="*/ 0 w 22"/>
                  <a:gd name="T1" fmla="*/ 10 h 67"/>
                  <a:gd name="T2" fmla="*/ 0 w 22"/>
                  <a:gd name="T3" fmla="*/ 67 h 67"/>
                  <a:gd name="T4" fmla="*/ 22 w 22"/>
                  <a:gd name="T5" fmla="*/ 0 h 67"/>
                  <a:gd name="T6" fmla="*/ 0 w 22"/>
                  <a:gd name="T7" fmla="*/ 10 h 67"/>
                  <a:gd name="T8" fmla="*/ 0 w 22"/>
                  <a:gd name="T9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7">
                    <a:moveTo>
                      <a:pt x="0" y="10"/>
                    </a:moveTo>
                    <a:lnTo>
                      <a:pt x="0" y="67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42"/>
              <p:cNvSpPr>
                <a:spLocks/>
              </p:cNvSpPr>
              <p:nvPr/>
            </p:nvSpPr>
            <p:spPr bwMode="auto">
              <a:xfrm>
                <a:off x="4352" y="2705"/>
                <a:ext cx="14" cy="64"/>
              </a:xfrm>
              <a:custGeom>
                <a:avLst/>
                <a:gdLst>
                  <a:gd name="T0" fmla="*/ 4 w 16"/>
                  <a:gd name="T1" fmla="*/ 0 h 76"/>
                  <a:gd name="T2" fmla="*/ 16 w 16"/>
                  <a:gd name="T3" fmla="*/ 4 h 76"/>
                  <a:gd name="T4" fmla="*/ 0 w 16"/>
                  <a:gd name="T5" fmla="*/ 76 h 76"/>
                  <a:gd name="T6" fmla="*/ 4 w 16"/>
                  <a:gd name="T7" fmla="*/ 0 h 76"/>
                  <a:gd name="T8" fmla="*/ 4 w 1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6">
                    <a:moveTo>
                      <a:pt x="4" y="0"/>
                    </a:moveTo>
                    <a:lnTo>
                      <a:pt x="16" y="4"/>
                    </a:lnTo>
                    <a:lnTo>
                      <a:pt x="0" y="7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43"/>
              <p:cNvSpPr>
                <a:spLocks/>
              </p:cNvSpPr>
              <p:nvPr/>
            </p:nvSpPr>
            <p:spPr bwMode="auto">
              <a:xfrm>
                <a:off x="4278" y="2722"/>
                <a:ext cx="31" cy="61"/>
              </a:xfrm>
              <a:custGeom>
                <a:avLst/>
                <a:gdLst>
                  <a:gd name="T0" fmla="*/ 38 w 38"/>
                  <a:gd name="T1" fmla="*/ 0 h 72"/>
                  <a:gd name="T2" fmla="*/ 0 w 38"/>
                  <a:gd name="T3" fmla="*/ 72 h 72"/>
                  <a:gd name="T4" fmla="*/ 10 w 38"/>
                  <a:gd name="T5" fmla="*/ 5 h 72"/>
                  <a:gd name="T6" fmla="*/ 38 w 38"/>
                  <a:gd name="T7" fmla="*/ 0 h 72"/>
                  <a:gd name="T8" fmla="*/ 38 w 38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2">
                    <a:moveTo>
                      <a:pt x="38" y="0"/>
                    </a:moveTo>
                    <a:lnTo>
                      <a:pt x="0" y="72"/>
                    </a:lnTo>
                    <a:lnTo>
                      <a:pt x="10" y="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>
                <a:off x="4492" y="2727"/>
                <a:ext cx="14" cy="97"/>
              </a:xfrm>
              <a:custGeom>
                <a:avLst/>
                <a:gdLst>
                  <a:gd name="T0" fmla="*/ 0 w 17"/>
                  <a:gd name="T1" fmla="*/ 74 h 114"/>
                  <a:gd name="T2" fmla="*/ 0 w 17"/>
                  <a:gd name="T3" fmla="*/ 0 h 114"/>
                  <a:gd name="T4" fmla="*/ 17 w 17"/>
                  <a:gd name="T5" fmla="*/ 114 h 114"/>
                  <a:gd name="T6" fmla="*/ 0 w 17"/>
                  <a:gd name="T7" fmla="*/ 74 h 114"/>
                  <a:gd name="T8" fmla="*/ 0 w 17"/>
                  <a:gd name="T9" fmla="*/ 7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4">
                    <a:moveTo>
                      <a:pt x="0" y="74"/>
                    </a:moveTo>
                    <a:lnTo>
                      <a:pt x="0" y="0"/>
                    </a:lnTo>
                    <a:lnTo>
                      <a:pt x="17" y="11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4509" y="2761"/>
                <a:ext cx="33" cy="89"/>
              </a:xfrm>
              <a:custGeom>
                <a:avLst/>
                <a:gdLst>
                  <a:gd name="T0" fmla="*/ 0 w 40"/>
                  <a:gd name="T1" fmla="*/ 82 h 103"/>
                  <a:gd name="T2" fmla="*/ 40 w 40"/>
                  <a:gd name="T3" fmla="*/ 0 h 103"/>
                  <a:gd name="T4" fmla="*/ 12 w 40"/>
                  <a:gd name="T5" fmla="*/ 103 h 103"/>
                  <a:gd name="T6" fmla="*/ 0 w 40"/>
                  <a:gd name="T7" fmla="*/ 82 h 103"/>
                  <a:gd name="T8" fmla="*/ 0 w 40"/>
                  <a:gd name="T9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3">
                    <a:moveTo>
                      <a:pt x="0" y="82"/>
                    </a:moveTo>
                    <a:lnTo>
                      <a:pt x="40" y="0"/>
                    </a:lnTo>
                    <a:lnTo>
                      <a:pt x="12" y="103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4567" y="2630"/>
                <a:ext cx="130" cy="117"/>
              </a:xfrm>
              <a:custGeom>
                <a:avLst/>
                <a:gdLst>
                  <a:gd name="T0" fmla="*/ 158 w 158"/>
                  <a:gd name="T1" fmla="*/ 0 h 138"/>
                  <a:gd name="T2" fmla="*/ 0 w 158"/>
                  <a:gd name="T3" fmla="*/ 122 h 138"/>
                  <a:gd name="T4" fmla="*/ 13 w 158"/>
                  <a:gd name="T5" fmla="*/ 138 h 138"/>
                  <a:gd name="T6" fmla="*/ 158 w 158"/>
                  <a:gd name="T7" fmla="*/ 0 h 138"/>
                  <a:gd name="T8" fmla="*/ 158 w 158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38">
                    <a:moveTo>
                      <a:pt x="158" y="0"/>
                    </a:moveTo>
                    <a:lnTo>
                      <a:pt x="0" y="122"/>
                    </a:lnTo>
                    <a:lnTo>
                      <a:pt x="13" y="138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4709" y="2725"/>
                <a:ext cx="28" cy="50"/>
              </a:xfrm>
              <a:custGeom>
                <a:avLst/>
                <a:gdLst>
                  <a:gd name="T0" fmla="*/ 0 w 34"/>
                  <a:gd name="T1" fmla="*/ 0 h 59"/>
                  <a:gd name="T2" fmla="*/ 34 w 34"/>
                  <a:gd name="T3" fmla="*/ 59 h 59"/>
                  <a:gd name="T4" fmla="*/ 28 w 34"/>
                  <a:gd name="T5" fmla="*/ 2 h 59"/>
                  <a:gd name="T6" fmla="*/ 0 w 34"/>
                  <a:gd name="T7" fmla="*/ 0 h 59"/>
                  <a:gd name="T8" fmla="*/ 0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lnTo>
                      <a:pt x="34" y="59"/>
                    </a:lnTo>
                    <a:lnTo>
                      <a:pt x="2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4113" y="2648"/>
                <a:ext cx="100" cy="70"/>
              </a:xfrm>
              <a:custGeom>
                <a:avLst/>
                <a:gdLst>
                  <a:gd name="T0" fmla="*/ 0 w 121"/>
                  <a:gd name="T1" fmla="*/ 0 h 82"/>
                  <a:gd name="T2" fmla="*/ 61 w 121"/>
                  <a:gd name="T3" fmla="*/ 75 h 82"/>
                  <a:gd name="T4" fmla="*/ 121 w 121"/>
                  <a:gd name="T5" fmla="*/ 82 h 82"/>
                  <a:gd name="T6" fmla="*/ 42 w 121"/>
                  <a:gd name="T7" fmla="*/ 28 h 82"/>
                  <a:gd name="T8" fmla="*/ 0 w 121"/>
                  <a:gd name="T9" fmla="*/ 0 h 82"/>
                  <a:gd name="T10" fmla="*/ 0 w 121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82">
                    <a:moveTo>
                      <a:pt x="0" y="0"/>
                    </a:moveTo>
                    <a:lnTo>
                      <a:pt x="61" y="75"/>
                    </a:lnTo>
                    <a:lnTo>
                      <a:pt x="121" y="82"/>
                    </a:lnTo>
                    <a:lnTo>
                      <a:pt x="42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4461" y="2826"/>
                <a:ext cx="35" cy="36"/>
              </a:xfrm>
              <a:custGeom>
                <a:avLst/>
                <a:gdLst>
                  <a:gd name="T0" fmla="*/ 33 w 42"/>
                  <a:gd name="T1" fmla="*/ 0 h 40"/>
                  <a:gd name="T2" fmla="*/ 0 w 42"/>
                  <a:gd name="T3" fmla="*/ 40 h 40"/>
                  <a:gd name="T4" fmla="*/ 42 w 42"/>
                  <a:gd name="T5" fmla="*/ 22 h 40"/>
                  <a:gd name="T6" fmla="*/ 33 w 42"/>
                  <a:gd name="T7" fmla="*/ 0 h 40"/>
                  <a:gd name="T8" fmla="*/ 33 w 4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0">
                    <a:moveTo>
                      <a:pt x="33" y="0"/>
                    </a:moveTo>
                    <a:lnTo>
                      <a:pt x="0" y="40"/>
                    </a:lnTo>
                    <a:lnTo>
                      <a:pt x="42" y="22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4422" y="2747"/>
                <a:ext cx="42" cy="82"/>
              </a:xfrm>
              <a:custGeom>
                <a:avLst/>
                <a:gdLst>
                  <a:gd name="T0" fmla="*/ 35 w 51"/>
                  <a:gd name="T1" fmla="*/ 0 h 95"/>
                  <a:gd name="T2" fmla="*/ 0 w 51"/>
                  <a:gd name="T3" fmla="*/ 95 h 95"/>
                  <a:gd name="T4" fmla="*/ 51 w 51"/>
                  <a:gd name="T5" fmla="*/ 23 h 95"/>
                  <a:gd name="T6" fmla="*/ 35 w 51"/>
                  <a:gd name="T7" fmla="*/ 0 h 95"/>
                  <a:gd name="T8" fmla="*/ 35 w 51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5">
                    <a:moveTo>
                      <a:pt x="35" y="0"/>
                    </a:moveTo>
                    <a:lnTo>
                      <a:pt x="0" y="95"/>
                    </a:lnTo>
                    <a:lnTo>
                      <a:pt x="51" y="23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51"/>
              <p:cNvSpPr>
                <a:spLocks/>
              </p:cNvSpPr>
              <p:nvPr/>
            </p:nvSpPr>
            <p:spPr bwMode="auto">
              <a:xfrm>
                <a:off x="4917" y="2734"/>
                <a:ext cx="79" cy="73"/>
              </a:xfrm>
              <a:custGeom>
                <a:avLst/>
                <a:gdLst>
                  <a:gd name="T0" fmla="*/ 53 w 94"/>
                  <a:gd name="T1" fmla="*/ 0 h 86"/>
                  <a:gd name="T2" fmla="*/ 94 w 94"/>
                  <a:gd name="T3" fmla="*/ 86 h 86"/>
                  <a:gd name="T4" fmla="*/ 0 w 94"/>
                  <a:gd name="T5" fmla="*/ 25 h 86"/>
                  <a:gd name="T6" fmla="*/ 53 w 94"/>
                  <a:gd name="T7" fmla="*/ 0 h 86"/>
                  <a:gd name="T8" fmla="*/ 53 w 9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6">
                    <a:moveTo>
                      <a:pt x="53" y="0"/>
                    </a:moveTo>
                    <a:lnTo>
                      <a:pt x="94" y="86"/>
                    </a:lnTo>
                    <a:lnTo>
                      <a:pt x="0" y="25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52"/>
              <p:cNvSpPr>
                <a:spLocks/>
              </p:cNvSpPr>
              <p:nvPr/>
            </p:nvSpPr>
            <p:spPr bwMode="auto">
              <a:xfrm>
                <a:off x="4486" y="2696"/>
                <a:ext cx="63" cy="31"/>
              </a:xfrm>
              <a:custGeom>
                <a:avLst/>
                <a:gdLst>
                  <a:gd name="T0" fmla="*/ 9 w 76"/>
                  <a:gd name="T1" fmla="*/ 0 h 34"/>
                  <a:gd name="T2" fmla="*/ 57 w 76"/>
                  <a:gd name="T3" fmla="*/ 9 h 34"/>
                  <a:gd name="T4" fmla="*/ 76 w 76"/>
                  <a:gd name="T5" fmla="*/ 34 h 34"/>
                  <a:gd name="T6" fmla="*/ 44 w 76"/>
                  <a:gd name="T7" fmla="*/ 18 h 34"/>
                  <a:gd name="T8" fmla="*/ 0 w 76"/>
                  <a:gd name="T9" fmla="*/ 16 h 34"/>
                  <a:gd name="T10" fmla="*/ 9 w 76"/>
                  <a:gd name="T11" fmla="*/ 0 h 34"/>
                  <a:gd name="T12" fmla="*/ 9 w 7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4">
                    <a:moveTo>
                      <a:pt x="9" y="0"/>
                    </a:moveTo>
                    <a:lnTo>
                      <a:pt x="57" y="9"/>
                    </a:lnTo>
                    <a:lnTo>
                      <a:pt x="76" y="34"/>
                    </a:lnTo>
                    <a:lnTo>
                      <a:pt x="44" y="18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53"/>
              <p:cNvSpPr>
                <a:spLocks/>
              </p:cNvSpPr>
              <p:nvPr/>
            </p:nvSpPr>
            <p:spPr bwMode="auto">
              <a:xfrm>
                <a:off x="4827" y="2640"/>
                <a:ext cx="132" cy="51"/>
              </a:xfrm>
              <a:custGeom>
                <a:avLst/>
                <a:gdLst>
                  <a:gd name="T0" fmla="*/ 93 w 158"/>
                  <a:gd name="T1" fmla="*/ 4 h 60"/>
                  <a:gd name="T2" fmla="*/ 71 w 158"/>
                  <a:gd name="T3" fmla="*/ 23 h 60"/>
                  <a:gd name="T4" fmla="*/ 55 w 158"/>
                  <a:gd name="T5" fmla="*/ 7 h 60"/>
                  <a:gd name="T6" fmla="*/ 45 w 158"/>
                  <a:gd name="T7" fmla="*/ 29 h 60"/>
                  <a:gd name="T8" fmla="*/ 0 w 158"/>
                  <a:gd name="T9" fmla="*/ 14 h 60"/>
                  <a:gd name="T10" fmla="*/ 23 w 158"/>
                  <a:gd name="T11" fmla="*/ 38 h 60"/>
                  <a:gd name="T12" fmla="*/ 51 w 158"/>
                  <a:gd name="T13" fmla="*/ 38 h 60"/>
                  <a:gd name="T14" fmla="*/ 55 w 158"/>
                  <a:gd name="T15" fmla="*/ 60 h 60"/>
                  <a:gd name="T16" fmla="*/ 67 w 158"/>
                  <a:gd name="T17" fmla="*/ 38 h 60"/>
                  <a:gd name="T18" fmla="*/ 86 w 158"/>
                  <a:gd name="T19" fmla="*/ 51 h 60"/>
                  <a:gd name="T20" fmla="*/ 86 w 158"/>
                  <a:gd name="T21" fmla="*/ 36 h 60"/>
                  <a:gd name="T22" fmla="*/ 143 w 158"/>
                  <a:gd name="T23" fmla="*/ 38 h 60"/>
                  <a:gd name="T24" fmla="*/ 143 w 158"/>
                  <a:gd name="T25" fmla="*/ 38 h 60"/>
                  <a:gd name="T26" fmla="*/ 141 w 158"/>
                  <a:gd name="T27" fmla="*/ 37 h 60"/>
                  <a:gd name="T28" fmla="*/ 136 w 158"/>
                  <a:gd name="T29" fmla="*/ 36 h 60"/>
                  <a:gd name="T30" fmla="*/ 128 w 158"/>
                  <a:gd name="T31" fmla="*/ 34 h 60"/>
                  <a:gd name="T32" fmla="*/ 121 w 158"/>
                  <a:gd name="T33" fmla="*/ 30 h 60"/>
                  <a:gd name="T34" fmla="*/ 113 w 158"/>
                  <a:gd name="T35" fmla="*/ 27 h 60"/>
                  <a:gd name="T36" fmla="*/ 108 w 158"/>
                  <a:gd name="T37" fmla="*/ 24 h 60"/>
                  <a:gd name="T38" fmla="*/ 104 w 158"/>
                  <a:gd name="T39" fmla="*/ 22 h 60"/>
                  <a:gd name="T40" fmla="*/ 105 w 158"/>
                  <a:gd name="T41" fmla="*/ 20 h 60"/>
                  <a:gd name="T42" fmla="*/ 110 w 158"/>
                  <a:gd name="T43" fmla="*/ 19 h 60"/>
                  <a:gd name="T44" fmla="*/ 118 w 158"/>
                  <a:gd name="T45" fmla="*/ 16 h 60"/>
                  <a:gd name="T46" fmla="*/ 126 w 158"/>
                  <a:gd name="T47" fmla="*/ 14 h 60"/>
                  <a:gd name="T48" fmla="*/ 135 w 158"/>
                  <a:gd name="T49" fmla="*/ 12 h 60"/>
                  <a:gd name="T50" fmla="*/ 144 w 158"/>
                  <a:gd name="T51" fmla="*/ 10 h 60"/>
                  <a:gd name="T52" fmla="*/ 151 w 158"/>
                  <a:gd name="T53" fmla="*/ 8 h 60"/>
                  <a:gd name="T54" fmla="*/ 156 w 158"/>
                  <a:gd name="T55" fmla="*/ 7 h 60"/>
                  <a:gd name="T56" fmla="*/ 158 w 158"/>
                  <a:gd name="T57" fmla="*/ 7 h 60"/>
                  <a:gd name="T58" fmla="*/ 158 w 158"/>
                  <a:gd name="T59" fmla="*/ 7 h 60"/>
                  <a:gd name="T60" fmla="*/ 83 w 158"/>
                  <a:gd name="T61" fmla="*/ 0 h 60"/>
                  <a:gd name="T62" fmla="*/ 93 w 158"/>
                  <a:gd name="T63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60">
                    <a:moveTo>
                      <a:pt x="93" y="4"/>
                    </a:moveTo>
                    <a:lnTo>
                      <a:pt x="71" y="23"/>
                    </a:lnTo>
                    <a:lnTo>
                      <a:pt x="55" y="7"/>
                    </a:lnTo>
                    <a:lnTo>
                      <a:pt x="45" y="29"/>
                    </a:lnTo>
                    <a:lnTo>
                      <a:pt x="0" y="14"/>
                    </a:lnTo>
                    <a:lnTo>
                      <a:pt x="23" y="38"/>
                    </a:lnTo>
                    <a:lnTo>
                      <a:pt x="51" y="38"/>
                    </a:lnTo>
                    <a:lnTo>
                      <a:pt x="55" y="60"/>
                    </a:lnTo>
                    <a:lnTo>
                      <a:pt x="67" y="38"/>
                    </a:lnTo>
                    <a:lnTo>
                      <a:pt x="86" y="51"/>
                    </a:lnTo>
                    <a:lnTo>
                      <a:pt x="86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1" y="37"/>
                    </a:lnTo>
                    <a:lnTo>
                      <a:pt x="136" y="36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3" y="27"/>
                    </a:lnTo>
                    <a:lnTo>
                      <a:pt x="108" y="24"/>
                    </a:lnTo>
                    <a:lnTo>
                      <a:pt x="104" y="22"/>
                    </a:lnTo>
                    <a:lnTo>
                      <a:pt x="105" y="20"/>
                    </a:lnTo>
                    <a:lnTo>
                      <a:pt x="110" y="19"/>
                    </a:lnTo>
                    <a:lnTo>
                      <a:pt x="118" y="16"/>
                    </a:lnTo>
                    <a:lnTo>
                      <a:pt x="126" y="14"/>
                    </a:lnTo>
                    <a:lnTo>
                      <a:pt x="135" y="12"/>
                    </a:lnTo>
                    <a:lnTo>
                      <a:pt x="144" y="10"/>
                    </a:lnTo>
                    <a:lnTo>
                      <a:pt x="151" y="8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83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54"/>
              <p:cNvSpPr>
                <a:spLocks/>
              </p:cNvSpPr>
              <p:nvPr/>
            </p:nvSpPr>
            <p:spPr bwMode="auto">
              <a:xfrm>
                <a:off x="3656" y="2858"/>
                <a:ext cx="85" cy="82"/>
              </a:xfrm>
              <a:custGeom>
                <a:avLst/>
                <a:gdLst>
                  <a:gd name="T0" fmla="*/ 0 w 100"/>
                  <a:gd name="T1" fmla="*/ 11 h 94"/>
                  <a:gd name="T2" fmla="*/ 1 w 100"/>
                  <a:gd name="T3" fmla="*/ 10 h 94"/>
                  <a:gd name="T4" fmla="*/ 6 w 100"/>
                  <a:gd name="T5" fmla="*/ 9 h 94"/>
                  <a:gd name="T6" fmla="*/ 11 w 100"/>
                  <a:gd name="T7" fmla="*/ 6 h 94"/>
                  <a:gd name="T8" fmla="*/ 19 w 100"/>
                  <a:gd name="T9" fmla="*/ 3 h 94"/>
                  <a:gd name="T10" fmla="*/ 29 w 100"/>
                  <a:gd name="T11" fmla="*/ 1 h 94"/>
                  <a:gd name="T12" fmla="*/ 39 w 100"/>
                  <a:gd name="T13" fmla="*/ 0 h 94"/>
                  <a:gd name="T14" fmla="*/ 49 w 100"/>
                  <a:gd name="T15" fmla="*/ 1 h 94"/>
                  <a:gd name="T16" fmla="*/ 61 w 100"/>
                  <a:gd name="T17" fmla="*/ 4 h 94"/>
                  <a:gd name="T18" fmla="*/ 72 w 100"/>
                  <a:gd name="T19" fmla="*/ 9 h 94"/>
                  <a:gd name="T20" fmla="*/ 81 w 100"/>
                  <a:gd name="T21" fmla="*/ 14 h 94"/>
                  <a:gd name="T22" fmla="*/ 89 w 100"/>
                  <a:gd name="T23" fmla="*/ 19 h 94"/>
                  <a:gd name="T24" fmla="*/ 93 w 100"/>
                  <a:gd name="T25" fmla="*/ 25 h 94"/>
                  <a:gd name="T26" fmla="*/ 98 w 100"/>
                  <a:gd name="T27" fmla="*/ 32 h 94"/>
                  <a:gd name="T28" fmla="*/ 99 w 100"/>
                  <a:gd name="T29" fmla="*/ 40 h 94"/>
                  <a:gd name="T30" fmla="*/ 100 w 100"/>
                  <a:gd name="T31" fmla="*/ 47 h 94"/>
                  <a:gd name="T32" fmla="*/ 100 w 100"/>
                  <a:gd name="T33" fmla="*/ 56 h 94"/>
                  <a:gd name="T34" fmla="*/ 96 w 100"/>
                  <a:gd name="T35" fmla="*/ 72 h 94"/>
                  <a:gd name="T36" fmla="*/ 89 w 100"/>
                  <a:gd name="T37" fmla="*/ 84 h 94"/>
                  <a:gd name="T38" fmla="*/ 83 w 100"/>
                  <a:gd name="T39" fmla="*/ 92 h 94"/>
                  <a:gd name="T40" fmla="*/ 81 w 100"/>
                  <a:gd name="T41" fmla="*/ 94 h 94"/>
                  <a:gd name="T42" fmla="*/ 81 w 100"/>
                  <a:gd name="T43" fmla="*/ 92 h 94"/>
                  <a:gd name="T44" fmla="*/ 83 w 100"/>
                  <a:gd name="T45" fmla="*/ 87 h 94"/>
                  <a:gd name="T46" fmla="*/ 83 w 100"/>
                  <a:gd name="T47" fmla="*/ 79 h 94"/>
                  <a:gd name="T48" fmla="*/ 83 w 100"/>
                  <a:gd name="T49" fmla="*/ 69 h 94"/>
                  <a:gd name="T50" fmla="*/ 82 w 100"/>
                  <a:gd name="T51" fmla="*/ 59 h 94"/>
                  <a:gd name="T52" fmla="*/ 77 w 100"/>
                  <a:gd name="T53" fmla="*/ 48 h 94"/>
                  <a:gd name="T54" fmla="*/ 69 w 100"/>
                  <a:gd name="T55" fmla="*/ 38 h 94"/>
                  <a:gd name="T56" fmla="*/ 58 w 100"/>
                  <a:gd name="T57" fmla="*/ 30 h 94"/>
                  <a:gd name="T58" fmla="*/ 44 w 100"/>
                  <a:gd name="T59" fmla="*/ 24 h 94"/>
                  <a:gd name="T60" fmla="*/ 32 w 100"/>
                  <a:gd name="T61" fmla="*/ 19 h 94"/>
                  <a:gd name="T62" fmla="*/ 23 w 100"/>
                  <a:gd name="T63" fmla="*/ 16 h 94"/>
                  <a:gd name="T64" fmla="*/ 15 w 100"/>
                  <a:gd name="T65" fmla="*/ 14 h 94"/>
                  <a:gd name="T66" fmla="*/ 8 w 100"/>
                  <a:gd name="T67" fmla="*/ 12 h 94"/>
                  <a:gd name="T68" fmla="*/ 3 w 100"/>
                  <a:gd name="T69" fmla="*/ 11 h 94"/>
                  <a:gd name="T70" fmla="*/ 1 w 100"/>
                  <a:gd name="T71" fmla="*/ 11 h 94"/>
                  <a:gd name="T72" fmla="*/ 0 w 100"/>
                  <a:gd name="T73" fmla="*/ 11 h 94"/>
                  <a:gd name="T74" fmla="*/ 0 w 100"/>
                  <a:gd name="T75" fmla="*/ 11 h 94"/>
                  <a:gd name="T76" fmla="*/ 0 w 10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94">
                    <a:moveTo>
                      <a:pt x="0" y="11"/>
                    </a:moveTo>
                    <a:lnTo>
                      <a:pt x="1" y="10"/>
                    </a:lnTo>
                    <a:lnTo>
                      <a:pt x="6" y="9"/>
                    </a:lnTo>
                    <a:lnTo>
                      <a:pt x="11" y="6"/>
                    </a:lnTo>
                    <a:lnTo>
                      <a:pt x="19" y="3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1"/>
                    </a:lnTo>
                    <a:lnTo>
                      <a:pt x="61" y="4"/>
                    </a:lnTo>
                    <a:lnTo>
                      <a:pt x="72" y="9"/>
                    </a:lnTo>
                    <a:lnTo>
                      <a:pt x="81" y="14"/>
                    </a:lnTo>
                    <a:lnTo>
                      <a:pt x="89" y="19"/>
                    </a:lnTo>
                    <a:lnTo>
                      <a:pt x="93" y="25"/>
                    </a:lnTo>
                    <a:lnTo>
                      <a:pt x="98" y="32"/>
                    </a:lnTo>
                    <a:lnTo>
                      <a:pt x="99" y="40"/>
                    </a:lnTo>
                    <a:lnTo>
                      <a:pt x="100" y="47"/>
                    </a:lnTo>
                    <a:lnTo>
                      <a:pt x="100" y="56"/>
                    </a:lnTo>
                    <a:lnTo>
                      <a:pt x="96" y="72"/>
                    </a:lnTo>
                    <a:lnTo>
                      <a:pt x="89" y="84"/>
                    </a:lnTo>
                    <a:lnTo>
                      <a:pt x="83" y="92"/>
                    </a:lnTo>
                    <a:lnTo>
                      <a:pt x="81" y="94"/>
                    </a:lnTo>
                    <a:lnTo>
                      <a:pt x="81" y="92"/>
                    </a:lnTo>
                    <a:lnTo>
                      <a:pt x="83" y="87"/>
                    </a:lnTo>
                    <a:lnTo>
                      <a:pt x="83" y="79"/>
                    </a:lnTo>
                    <a:lnTo>
                      <a:pt x="83" y="69"/>
                    </a:lnTo>
                    <a:lnTo>
                      <a:pt x="82" y="59"/>
                    </a:lnTo>
                    <a:lnTo>
                      <a:pt x="77" y="48"/>
                    </a:lnTo>
                    <a:lnTo>
                      <a:pt x="69" y="38"/>
                    </a:lnTo>
                    <a:lnTo>
                      <a:pt x="58" y="30"/>
                    </a:lnTo>
                    <a:lnTo>
                      <a:pt x="44" y="24"/>
                    </a:lnTo>
                    <a:lnTo>
                      <a:pt x="32" y="19"/>
                    </a:lnTo>
                    <a:lnTo>
                      <a:pt x="23" y="16"/>
                    </a:lnTo>
                    <a:lnTo>
                      <a:pt x="15" y="14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55"/>
              <p:cNvSpPr>
                <a:spLocks/>
              </p:cNvSpPr>
              <p:nvPr/>
            </p:nvSpPr>
            <p:spPr bwMode="auto">
              <a:xfrm>
                <a:off x="4344" y="2879"/>
                <a:ext cx="88" cy="90"/>
              </a:xfrm>
              <a:custGeom>
                <a:avLst/>
                <a:gdLst>
                  <a:gd name="T0" fmla="*/ 7 w 107"/>
                  <a:gd name="T1" fmla="*/ 2 h 107"/>
                  <a:gd name="T2" fmla="*/ 8 w 107"/>
                  <a:gd name="T3" fmla="*/ 2 h 107"/>
                  <a:gd name="T4" fmla="*/ 10 w 107"/>
                  <a:gd name="T5" fmla="*/ 1 h 107"/>
                  <a:gd name="T6" fmla="*/ 14 w 107"/>
                  <a:gd name="T7" fmla="*/ 0 h 107"/>
                  <a:gd name="T8" fmla="*/ 18 w 107"/>
                  <a:gd name="T9" fmla="*/ 0 h 107"/>
                  <a:gd name="T10" fmla="*/ 24 w 107"/>
                  <a:gd name="T11" fmla="*/ 1 h 107"/>
                  <a:gd name="T12" fmla="*/ 30 w 107"/>
                  <a:gd name="T13" fmla="*/ 3 h 107"/>
                  <a:gd name="T14" fmla="*/ 37 w 107"/>
                  <a:gd name="T15" fmla="*/ 7 h 107"/>
                  <a:gd name="T16" fmla="*/ 44 w 107"/>
                  <a:gd name="T17" fmla="*/ 14 h 107"/>
                  <a:gd name="T18" fmla="*/ 49 w 107"/>
                  <a:gd name="T19" fmla="*/ 22 h 107"/>
                  <a:gd name="T20" fmla="*/ 55 w 107"/>
                  <a:gd name="T21" fmla="*/ 27 h 107"/>
                  <a:gd name="T22" fmla="*/ 60 w 107"/>
                  <a:gd name="T23" fmla="*/ 33 h 107"/>
                  <a:gd name="T24" fmla="*/ 63 w 107"/>
                  <a:gd name="T25" fmla="*/ 39 h 107"/>
                  <a:gd name="T26" fmla="*/ 67 w 107"/>
                  <a:gd name="T27" fmla="*/ 45 h 107"/>
                  <a:gd name="T28" fmla="*/ 71 w 107"/>
                  <a:gd name="T29" fmla="*/ 52 h 107"/>
                  <a:gd name="T30" fmla="*/ 76 w 107"/>
                  <a:gd name="T31" fmla="*/ 59 h 107"/>
                  <a:gd name="T32" fmla="*/ 82 w 107"/>
                  <a:gd name="T33" fmla="*/ 67 h 107"/>
                  <a:gd name="T34" fmla="*/ 87 w 107"/>
                  <a:gd name="T35" fmla="*/ 75 h 107"/>
                  <a:gd name="T36" fmla="*/ 94 w 107"/>
                  <a:gd name="T37" fmla="*/ 82 h 107"/>
                  <a:gd name="T38" fmla="*/ 100 w 107"/>
                  <a:gd name="T39" fmla="*/ 86 h 107"/>
                  <a:gd name="T40" fmla="*/ 105 w 107"/>
                  <a:gd name="T41" fmla="*/ 91 h 107"/>
                  <a:gd name="T42" fmla="*/ 107 w 107"/>
                  <a:gd name="T43" fmla="*/ 94 h 107"/>
                  <a:gd name="T44" fmla="*/ 107 w 107"/>
                  <a:gd name="T45" fmla="*/ 97 h 107"/>
                  <a:gd name="T46" fmla="*/ 104 w 107"/>
                  <a:gd name="T47" fmla="*/ 99 h 107"/>
                  <a:gd name="T48" fmla="*/ 95 w 107"/>
                  <a:gd name="T49" fmla="*/ 100 h 107"/>
                  <a:gd name="T50" fmla="*/ 85 w 107"/>
                  <a:gd name="T51" fmla="*/ 101 h 107"/>
                  <a:gd name="T52" fmla="*/ 72 w 107"/>
                  <a:gd name="T53" fmla="*/ 101 h 107"/>
                  <a:gd name="T54" fmla="*/ 60 w 107"/>
                  <a:gd name="T55" fmla="*/ 102 h 107"/>
                  <a:gd name="T56" fmla="*/ 46 w 107"/>
                  <a:gd name="T57" fmla="*/ 103 h 107"/>
                  <a:gd name="T58" fmla="*/ 34 w 107"/>
                  <a:gd name="T59" fmla="*/ 105 h 107"/>
                  <a:gd name="T60" fmla="*/ 25 w 107"/>
                  <a:gd name="T61" fmla="*/ 106 h 107"/>
                  <a:gd name="T62" fmla="*/ 18 w 107"/>
                  <a:gd name="T63" fmla="*/ 107 h 107"/>
                  <a:gd name="T64" fmla="*/ 16 w 107"/>
                  <a:gd name="T65" fmla="*/ 107 h 107"/>
                  <a:gd name="T66" fmla="*/ 18 w 107"/>
                  <a:gd name="T67" fmla="*/ 107 h 107"/>
                  <a:gd name="T68" fmla="*/ 26 w 107"/>
                  <a:gd name="T69" fmla="*/ 107 h 107"/>
                  <a:gd name="T70" fmla="*/ 37 w 107"/>
                  <a:gd name="T71" fmla="*/ 106 h 107"/>
                  <a:gd name="T72" fmla="*/ 48 w 107"/>
                  <a:gd name="T73" fmla="*/ 105 h 107"/>
                  <a:gd name="T74" fmla="*/ 59 w 107"/>
                  <a:gd name="T75" fmla="*/ 101 h 107"/>
                  <a:gd name="T76" fmla="*/ 68 w 107"/>
                  <a:gd name="T77" fmla="*/ 98 h 107"/>
                  <a:gd name="T78" fmla="*/ 72 w 107"/>
                  <a:gd name="T79" fmla="*/ 92 h 107"/>
                  <a:gd name="T80" fmla="*/ 71 w 107"/>
                  <a:gd name="T81" fmla="*/ 85 h 107"/>
                  <a:gd name="T82" fmla="*/ 64 w 107"/>
                  <a:gd name="T83" fmla="*/ 69 h 107"/>
                  <a:gd name="T84" fmla="*/ 59 w 107"/>
                  <a:gd name="T85" fmla="*/ 53 h 107"/>
                  <a:gd name="T86" fmla="*/ 52 w 107"/>
                  <a:gd name="T87" fmla="*/ 39 h 107"/>
                  <a:gd name="T88" fmla="*/ 41 w 107"/>
                  <a:gd name="T89" fmla="*/ 29 h 107"/>
                  <a:gd name="T90" fmla="*/ 34 w 107"/>
                  <a:gd name="T91" fmla="*/ 24 h 107"/>
                  <a:gd name="T92" fmla="*/ 27 w 107"/>
                  <a:gd name="T93" fmla="*/ 21 h 107"/>
                  <a:gd name="T94" fmla="*/ 21 w 107"/>
                  <a:gd name="T95" fmla="*/ 17 h 107"/>
                  <a:gd name="T96" fmla="*/ 15 w 107"/>
                  <a:gd name="T97" fmla="*/ 14 h 107"/>
                  <a:gd name="T98" fmla="*/ 9 w 107"/>
                  <a:gd name="T99" fmla="*/ 10 h 107"/>
                  <a:gd name="T100" fmla="*/ 4 w 107"/>
                  <a:gd name="T101" fmla="*/ 9 h 107"/>
                  <a:gd name="T102" fmla="*/ 1 w 107"/>
                  <a:gd name="T103" fmla="*/ 7 h 107"/>
                  <a:gd name="T104" fmla="*/ 0 w 107"/>
                  <a:gd name="T105" fmla="*/ 7 h 107"/>
                  <a:gd name="T106" fmla="*/ 0 w 107"/>
                  <a:gd name="T107" fmla="*/ 7 h 107"/>
                  <a:gd name="T108" fmla="*/ 7 w 107"/>
                  <a:gd name="T109" fmla="*/ 2 h 107"/>
                  <a:gd name="T110" fmla="*/ 7 w 107"/>
                  <a:gd name="T111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07">
                    <a:moveTo>
                      <a:pt x="7" y="2"/>
                    </a:moveTo>
                    <a:lnTo>
                      <a:pt x="8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30" y="3"/>
                    </a:lnTo>
                    <a:lnTo>
                      <a:pt x="37" y="7"/>
                    </a:lnTo>
                    <a:lnTo>
                      <a:pt x="44" y="14"/>
                    </a:lnTo>
                    <a:lnTo>
                      <a:pt x="49" y="22"/>
                    </a:lnTo>
                    <a:lnTo>
                      <a:pt x="55" y="27"/>
                    </a:lnTo>
                    <a:lnTo>
                      <a:pt x="60" y="33"/>
                    </a:lnTo>
                    <a:lnTo>
                      <a:pt x="63" y="39"/>
                    </a:lnTo>
                    <a:lnTo>
                      <a:pt x="67" y="45"/>
                    </a:lnTo>
                    <a:lnTo>
                      <a:pt x="71" y="52"/>
                    </a:lnTo>
                    <a:lnTo>
                      <a:pt x="76" y="59"/>
                    </a:lnTo>
                    <a:lnTo>
                      <a:pt x="82" y="67"/>
                    </a:lnTo>
                    <a:lnTo>
                      <a:pt x="87" y="75"/>
                    </a:lnTo>
                    <a:lnTo>
                      <a:pt x="94" y="82"/>
                    </a:lnTo>
                    <a:lnTo>
                      <a:pt x="100" y="86"/>
                    </a:lnTo>
                    <a:lnTo>
                      <a:pt x="105" y="91"/>
                    </a:lnTo>
                    <a:lnTo>
                      <a:pt x="107" y="94"/>
                    </a:lnTo>
                    <a:lnTo>
                      <a:pt x="107" y="97"/>
                    </a:lnTo>
                    <a:lnTo>
                      <a:pt x="104" y="99"/>
                    </a:lnTo>
                    <a:lnTo>
                      <a:pt x="95" y="100"/>
                    </a:lnTo>
                    <a:lnTo>
                      <a:pt x="85" y="101"/>
                    </a:lnTo>
                    <a:lnTo>
                      <a:pt x="72" y="101"/>
                    </a:lnTo>
                    <a:lnTo>
                      <a:pt x="60" y="102"/>
                    </a:lnTo>
                    <a:lnTo>
                      <a:pt x="46" y="103"/>
                    </a:lnTo>
                    <a:lnTo>
                      <a:pt x="34" y="105"/>
                    </a:lnTo>
                    <a:lnTo>
                      <a:pt x="25" y="106"/>
                    </a:lnTo>
                    <a:lnTo>
                      <a:pt x="18" y="107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26" y="107"/>
                    </a:lnTo>
                    <a:lnTo>
                      <a:pt x="37" y="106"/>
                    </a:lnTo>
                    <a:lnTo>
                      <a:pt x="48" y="105"/>
                    </a:lnTo>
                    <a:lnTo>
                      <a:pt x="59" y="101"/>
                    </a:lnTo>
                    <a:lnTo>
                      <a:pt x="68" y="98"/>
                    </a:lnTo>
                    <a:lnTo>
                      <a:pt x="72" y="92"/>
                    </a:lnTo>
                    <a:lnTo>
                      <a:pt x="71" y="85"/>
                    </a:lnTo>
                    <a:lnTo>
                      <a:pt x="64" y="69"/>
                    </a:lnTo>
                    <a:lnTo>
                      <a:pt x="59" y="53"/>
                    </a:lnTo>
                    <a:lnTo>
                      <a:pt x="52" y="39"/>
                    </a:lnTo>
                    <a:lnTo>
                      <a:pt x="41" y="29"/>
                    </a:lnTo>
                    <a:lnTo>
                      <a:pt x="34" y="24"/>
                    </a:lnTo>
                    <a:lnTo>
                      <a:pt x="27" y="21"/>
                    </a:lnTo>
                    <a:lnTo>
                      <a:pt x="21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56"/>
              <p:cNvSpPr>
                <a:spLocks/>
              </p:cNvSpPr>
              <p:nvPr/>
            </p:nvSpPr>
            <p:spPr bwMode="auto">
              <a:xfrm>
                <a:off x="3783" y="2618"/>
                <a:ext cx="160" cy="88"/>
              </a:xfrm>
              <a:custGeom>
                <a:avLst/>
                <a:gdLst>
                  <a:gd name="T0" fmla="*/ 0 w 190"/>
                  <a:gd name="T1" fmla="*/ 0 h 103"/>
                  <a:gd name="T2" fmla="*/ 180 w 190"/>
                  <a:gd name="T3" fmla="*/ 18 h 103"/>
                  <a:gd name="T4" fmla="*/ 190 w 190"/>
                  <a:gd name="T5" fmla="*/ 103 h 103"/>
                  <a:gd name="T6" fmla="*/ 14 w 190"/>
                  <a:gd name="T7" fmla="*/ 85 h 103"/>
                  <a:gd name="T8" fmla="*/ 0 w 190"/>
                  <a:gd name="T9" fmla="*/ 0 h 103"/>
                  <a:gd name="T10" fmla="*/ 0 w 190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03">
                    <a:moveTo>
                      <a:pt x="0" y="0"/>
                    </a:moveTo>
                    <a:lnTo>
                      <a:pt x="180" y="18"/>
                    </a:lnTo>
                    <a:lnTo>
                      <a:pt x="190" y="103"/>
                    </a:lnTo>
                    <a:lnTo>
                      <a:pt x="14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>
                <a:off x="3973" y="2643"/>
                <a:ext cx="143" cy="72"/>
              </a:xfrm>
              <a:custGeom>
                <a:avLst/>
                <a:gdLst>
                  <a:gd name="T0" fmla="*/ 0 w 173"/>
                  <a:gd name="T1" fmla="*/ 0 h 84"/>
                  <a:gd name="T2" fmla="*/ 13 w 173"/>
                  <a:gd name="T3" fmla="*/ 69 h 84"/>
                  <a:gd name="T4" fmla="*/ 173 w 173"/>
                  <a:gd name="T5" fmla="*/ 84 h 84"/>
                  <a:gd name="T6" fmla="*/ 132 w 173"/>
                  <a:gd name="T7" fmla="*/ 3 h 84"/>
                  <a:gd name="T8" fmla="*/ 0 w 173"/>
                  <a:gd name="T9" fmla="*/ 0 h 84"/>
                  <a:gd name="T10" fmla="*/ 0 w 173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84">
                    <a:moveTo>
                      <a:pt x="0" y="0"/>
                    </a:moveTo>
                    <a:lnTo>
                      <a:pt x="13" y="69"/>
                    </a:lnTo>
                    <a:lnTo>
                      <a:pt x="173" y="84"/>
                    </a:lnTo>
                    <a:lnTo>
                      <a:pt x="13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4651" y="2816"/>
                <a:ext cx="58" cy="52"/>
              </a:xfrm>
              <a:custGeom>
                <a:avLst/>
                <a:gdLst>
                  <a:gd name="T0" fmla="*/ 36 w 72"/>
                  <a:gd name="T1" fmla="*/ 0 h 62"/>
                  <a:gd name="T2" fmla="*/ 29 w 72"/>
                  <a:gd name="T3" fmla="*/ 1 h 62"/>
                  <a:gd name="T4" fmla="*/ 22 w 72"/>
                  <a:gd name="T5" fmla="*/ 2 h 62"/>
                  <a:gd name="T6" fmla="*/ 17 w 72"/>
                  <a:gd name="T7" fmla="*/ 6 h 62"/>
                  <a:gd name="T8" fmla="*/ 11 w 72"/>
                  <a:gd name="T9" fmla="*/ 9 h 62"/>
                  <a:gd name="T10" fmla="*/ 6 w 72"/>
                  <a:gd name="T11" fmla="*/ 14 h 62"/>
                  <a:gd name="T12" fmla="*/ 3 w 72"/>
                  <a:gd name="T13" fmla="*/ 19 h 62"/>
                  <a:gd name="T14" fmla="*/ 2 w 72"/>
                  <a:gd name="T15" fmla="*/ 26 h 62"/>
                  <a:gd name="T16" fmla="*/ 0 w 72"/>
                  <a:gd name="T17" fmla="*/ 31 h 62"/>
                  <a:gd name="T18" fmla="*/ 2 w 72"/>
                  <a:gd name="T19" fmla="*/ 37 h 62"/>
                  <a:gd name="T20" fmla="*/ 3 w 72"/>
                  <a:gd name="T21" fmla="*/ 44 h 62"/>
                  <a:gd name="T22" fmla="*/ 6 w 72"/>
                  <a:gd name="T23" fmla="*/ 49 h 62"/>
                  <a:gd name="T24" fmla="*/ 11 w 72"/>
                  <a:gd name="T25" fmla="*/ 53 h 62"/>
                  <a:gd name="T26" fmla="*/ 17 w 72"/>
                  <a:gd name="T27" fmla="*/ 57 h 62"/>
                  <a:gd name="T28" fmla="*/ 22 w 72"/>
                  <a:gd name="T29" fmla="*/ 60 h 62"/>
                  <a:gd name="T30" fmla="*/ 29 w 72"/>
                  <a:gd name="T31" fmla="*/ 61 h 62"/>
                  <a:gd name="T32" fmla="*/ 36 w 72"/>
                  <a:gd name="T33" fmla="*/ 62 h 62"/>
                  <a:gd name="T34" fmla="*/ 43 w 72"/>
                  <a:gd name="T35" fmla="*/ 61 h 62"/>
                  <a:gd name="T36" fmla="*/ 50 w 72"/>
                  <a:gd name="T37" fmla="*/ 60 h 62"/>
                  <a:gd name="T38" fmla="*/ 56 w 72"/>
                  <a:gd name="T39" fmla="*/ 57 h 62"/>
                  <a:gd name="T40" fmla="*/ 61 w 72"/>
                  <a:gd name="T41" fmla="*/ 53 h 62"/>
                  <a:gd name="T42" fmla="*/ 66 w 72"/>
                  <a:gd name="T43" fmla="*/ 49 h 62"/>
                  <a:gd name="T44" fmla="*/ 70 w 72"/>
                  <a:gd name="T45" fmla="*/ 44 h 62"/>
                  <a:gd name="T46" fmla="*/ 71 w 72"/>
                  <a:gd name="T47" fmla="*/ 37 h 62"/>
                  <a:gd name="T48" fmla="*/ 72 w 72"/>
                  <a:gd name="T49" fmla="*/ 31 h 62"/>
                  <a:gd name="T50" fmla="*/ 71 w 72"/>
                  <a:gd name="T51" fmla="*/ 26 h 62"/>
                  <a:gd name="T52" fmla="*/ 70 w 72"/>
                  <a:gd name="T53" fmla="*/ 19 h 62"/>
                  <a:gd name="T54" fmla="*/ 66 w 72"/>
                  <a:gd name="T55" fmla="*/ 14 h 62"/>
                  <a:gd name="T56" fmla="*/ 61 w 72"/>
                  <a:gd name="T57" fmla="*/ 9 h 62"/>
                  <a:gd name="T58" fmla="*/ 56 w 72"/>
                  <a:gd name="T59" fmla="*/ 6 h 62"/>
                  <a:gd name="T60" fmla="*/ 50 w 72"/>
                  <a:gd name="T61" fmla="*/ 2 h 62"/>
                  <a:gd name="T62" fmla="*/ 43 w 72"/>
                  <a:gd name="T63" fmla="*/ 1 h 62"/>
                  <a:gd name="T64" fmla="*/ 36 w 72"/>
                  <a:gd name="T65" fmla="*/ 0 h 62"/>
                  <a:gd name="T66" fmla="*/ 36 w 72"/>
                  <a:gd name="T67" fmla="*/ 0 h 62"/>
                  <a:gd name="T68" fmla="*/ 36 w 72"/>
                  <a:gd name="T6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62">
                    <a:moveTo>
                      <a:pt x="36" y="0"/>
                    </a:moveTo>
                    <a:lnTo>
                      <a:pt x="29" y="1"/>
                    </a:lnTo>
                    <a:lnTo>
                      <a:pt x="22" y="2"/>
                    </a:lnTo>
                    <a:lnTo>
                      <a:pt x="17" y="6"/>
                    </a:lnTo>
                    <a:lnTo>
                      <a:pt x="11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3" y="44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0"/>
                    </a:lnTo>
                    <a:lnTo>
                      <a:pt x="29" y="61"/>
                    </a:lnTo>
                    <a:lnTo>
                      <a:pt x="36" y="62"/>
                    </a:lnTo>
                    <a:lnTo>
                      <a:pt x="43" y="61"/>
                    </a:lnTo>
                    <a:lnTo>
                      <a:pt x="50" y="60"/>
                    </a:lnTo>
                    <a:lnTo>
                      <a:pt x="56" y="57"/>
                    </a:lnTo>
                    <a:lnTo>
                      <a:pt x="61" y="53"/>
                    </a:lnTo>
                    <a:lnTo>
                      <a:pt x="66" y="49"/>
                    </a:lnTo>
                    <a:lnTo>
                      <a:pt x="70" y="44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1" y="26"/>
                    </a:lnTo>
                    <a:lnTo>
                      <a:pt x="70" y="19"/>
                    </a:lnTo>
                    <a:lnTo>
                      <a:pt x="66" y="14"/>
                    </a:lnTo>
                    <a:lnTo>
                      <a:pt x="61" y="9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5036" y="2877"/>
                <a:ext cx="68" cy="60"/>
              </a:xfrm>
              <a:custGeom>
                <a:avLst/>
                <a:gdLst>
                  <a:gd name="T0" fmla="*/ 40 w 80"/>
                  <a:gd name="T1" fmla="*/ 0 h 71"/>
                  <a:gd name="T2" fmla="*/ 32 w 80"/>
                  <a:gd name="T3" fmla="*/ 1 h 71"/>
                  <a:gd name="T4" fmla="*/ 24 w 80"/>
                  <a:gd name="T5" fmla="*/ 2 h 71"/>
                  <a:gd name="T6" fmla="*/ 17 w 80"/>
                  <a:gd name="T7" fmla="*/ 5 h 71"/>
                  <a:gd name="T8" fmla="*/ 11 w 80"/>
                  <a:gd name="T9" fmla="*/ 10 h 71"/>
                  <a:gd name="T10" fmla="*/ 6 w 80"/>
                  <a:gd name="T11" fmla="*/ 16 h 71"/>
                  <a:gd name="T12" fmla="*/ 3 w 80"/>
                  <a:gd name="T13" fmla="*/ 21 h 71"/>
                  <a:gd name="T14" fmla="*/ 1 w 80"/>
                  <a:gd name="T15" fmla="*/ 28 h 71"/>
                  <a:gd name="T16" fmla="*/ 0 w 80"/>
                  <a:gd name="T17" fmla="*/ 35 h 71"/>
                  <a:gd name="T18" fmla="*/ 1 w 80"/>
                  <a:gd name="T19" fmla="*/ 42 h 71"/>
                  <a:gd name="T20" fmla="*/ 3 w 80"/>
                  <a:gd name="T21" fmla="*/ 49 h 71"/>
                  <a:gd name="T22" fmla="*/ 6 w 80"/>
                  <a:gd name="T23" fmla="*/ 55 h 71"/>
                  <a:gd name="T24" fmla="*/ 11 w 80"/>
                  <a:gd name="T25" fmla="*/ 61 h 71"/>
                  <a:gd name="T26" fmla="*/ 17 w 80"/>
                  <a:gd name="T27" fmla="*/ 65 h 71"/>
                  <a:gd name="T28" fmla="*/ 24 w 80"/>
                  <a:gd name="T29" fmla="*/ 69 h 71"/>
                  <a:gd name="T30" fmla="*/ 32 w 80"/>
                  <a:gd name="T31" fmla="*/ 70 h 71"/>
                  <a:gd name="T32" fmla="*/ 40 w 80"/>
                  <a:gd name="T33" fmla="*/ 71 h 71"/>
                  <a:gd name="T34" fmla="*/ 48 w 80"/>
                  <a:gd name="T35" fmla="*/ 70 h 71"/>
                  <a:gd name="T36" fmla="*/ 55 w 80"/>
                  <a:gd name="T37" fmla="*/ 69 h 71"/>
                  <a:gd name="T38" fmla="*/ 62 w 80"/>
                  <a:gd name="T39" fmla="*/ 65 h 71"/>
                  <a:gd name="T40" fmla="*/ 69 w 80"/>
                  <a:gd name="T41" fmla="*/ 61 h 71"/>
                  <a:gd name="T42" fmla="*/ 73 w 80"/>
                  <a:gd name="T43" fmla="*/ 55 h 71"/>
                  <a:gd name="T44" fmla="*/ 77 w 80"/>
                  <a:gd name="T45" fmla="*/ 49 h 71"/>
                  <a:gd name="T46" fmla="*/ 79 w 80"/>
                  <a:gd name="T47" fmla="*/ 42 h 71"/>
                  <a:gd name="T48" fmla="*/ 80 w 80"/>
                  <a:gd name="T49" fmla="*/ 35 h 71"/>
                  <a:gd name="T50" fmla="*/ 79 w 80"/>
                  <a:gd name="T51" fmla="*/ 28 h 71"/>
                  <a:gd name="T52" fmla="*/ 77 w 80"/>
                  <a:gd name="T53" fmla="*/ 21 h 71"/>
                  <a:gd name="T54" fmla="*/ 73 w 80"/>
                  <a:gd name="T55" fmla="*/ 16 h 71"/>
                  <a:gd name="T56" fmla="*/ 69 w 80"/>
                  <a:gd name="T57" fmla="*/ 10 h 71"/>
                  <a:gd name="T58" fmla="*/ 62 w 80"/>
                  <a:gd name="T59" fmla="*/ 5 h 71"/>
                  <a:gd name="T60" fmla="*/ 55 w 80"/>
                  <a:gd name="T61" fmla="*/ 2 h 71"/>
                  <a:gd name="T62" fmla="*/ 48 w 80"/>
                  <a:gd name="T63" fmla="*/ 1 h 71"/>
                  <a:gd name="T64" fmla="*/ 40 w 80"/>
                  <a:gd name="T65" fmla="*/ 0 h 71"/>
                  <a:gd name="T66" fmla="*/ 40 w 80"/>
                  <a:gd name="T67" fmla="*/ 0 h 71"/>
                  <a:gd name="T68" fmla="*/ 40 w 8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1">
                    <a:moveTo>
                      <a:pt x="40" y="0"/>
                    </a:moveTo>
                    <a:lnTo>
                      <a:pt x="32" y="1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4" y="69"/>
                    </a:lnTo>
                    <a:lnTo>
                      <a:pt x="32" y="70"/>
                    </a:lnTo>
                    <a:lnTo>
                      <a:pt x="40" y="71"/>
                    </a:lnTo>
                    <a:lnTo>
                      <a:pt x="48" y="70"/>
                    </a:lnTo>
                    <a:lnTo>
                      <a:pt x="55" y="69"/>
                    </a:lnTo>
                    <a:lnTo>
                      <a:pt x="62" y="65"/>
                    </a:lnTo>
                    <a:lnTo>
                      <a:pt x="69" y="61"/>
                    </a:lnTo>
                    <a:lnTo>
                      <a:pt x="73" y="55"/>
                    </a:lnTo>
                    <a:lnTo>
                      <a:pt x="77" y="49"/>
                    </a:lnTo>
                    <a:lnTo>
                      <a:pt x="79" y="42"/>
                    </a:lnTo>
                    <a:lnTo>
                      <a:pt x="80" y="35"/>
                    </a:lnTo>
                    <a:lnTo>
                      <a:pt x="79" y="28"/>
                    </a:lnTo>
                    <a:lnTo>
                      <a:pt x="77" y="21"/>
                    </a:lnTo>
                    <a:lnTo>
                      <a:pt x="73" y="16"/>
                    </a:lnTo>
                    <a:lnTo>
                      <a:pt x="69" y="10"/>
                    </a:lnTo>
                    <a:lnTo>
                      <a:pt x="62" y="5"/>
                    </a:lnTo>
                    <a:lnTo>
                      <a:pt x="55" y="2"/>
                    </a:lnTo>
                    <a:lnTo>
                      <a:pt x="48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3469" y="2722"/>
                <a:ext cx="790" cy="177"/>
              </a:xfrm>
              <a:custGeom>
                <a:avLst/>
                <a:gdLst>
                  <a:gd name="T0" fmla="*/ 948 w 948"/>
                  <a:gd name="T1" fmla="*/ 208 h 208"/>
                  <a:gd name="T2" fmla="*/ 825 w 948"/>
                  <a:gd name="T3" fmla="*/ 186 h 208"/>
                  <a:gd name="T4" fmla="*/ 852 w 948"/>
                  <a:gd name="T5" fmla="*/ 102 h 208"/>
                  <a:gd name="T6" fmla="*/ 860 w 948"/>
                  <a:gd name="T7" fmla="*/ 103 h 208"/>
                  <a:gd name="T8" fmla="*/ 863 w 948"/>
                  <a:gd name="T9" fmla="*/ 103 h 208"/>
                  <a:gd name="T10" fmla="*/ 860 w 948"/>
                  <a:gd name="T11" fmla="*/ 102 h 208"/>
                  <a:gd name="T12" fmla="*/ 852 w 948"/>
                  <a:gd name="T13" fmla="*/ 101 h 208"/>
                  <a:gd name="T14" fmla="*/ 856 w 948"/>
                  <a:gd name="T15" fmla="*/ 85 h 208"/>
                  <a:gd name="T16" fmla="*/ 800 w 948"/>
                  <a:gd name="T17" fmla="*/ 0 h 208"/>
                  <a:gd name="T18" fmla="*/ 832 w 948"/>
                  <a:gd name="T19" fmla="*/ 96 h 208"/>
                  <a:gd name="T20" fmla="*/ 825 w 948"/>
                  <a:gd name="T21" fmla="*/ 95 h 208"/>
                  <a:gd name="T22" fmla="*/ 808 w 948"/>
                  <a:gd name="T23" fmla="*/ 92 h 208"/>
                  <a:gd name="T24" fmla="*/ 788 w 948"/>
                  <a:gd name="T25" fmla="*/ 88 h 208"/>
                  <a:gd name="T26" fmla="*/ 766 w 948"/>
                  <a:gd name="T27" fmla="*/ 85 h 208"/>
                  <a:gd name="T28" fmla="*/ 741 w 948"/>
                  <a:gd name="T29" fmla="*/ 81 h 208"/>
                  <a:gd name="T30" fmla="*/ 712 w 948"/>
                  <a:gd name="T31" fmla="*/ 77 h 208"/>
                  <a:gd name="T32" fmla="*/ 681 w 948"/>
                  <a:gd name="T33" fmla="*/ 73 h 208"/>
                  <a:gd name="T34" fmla="*/ 647 w 948"/>
                  <a:gd name="T35" fmla="*/ 70 h 208"/>
                  <a:gd name="T36" fmla="*/ 628 w 948"/>
                  <a:gd name="T37" fmla="*/ 69 h 208"/>
                  <a:gd name="T38" fmla="*/ 604 w 948"/>
                  <a:gd name="T39" fmla="*/ 65 h 208"/>
                  <a:gd name="T40" fmla="*/ 584 w 948"/>
                  <a:gd name="T41" fmla="*/ 64 h 208"/>
                  <a:gd name="T42" fmla="*/ 544 w 948"/>
                  <a:gd name="T43" fmla="*/ 62 h 208"/>
                  <a:gd name="T44" fmla="*/ 501 w 948"/>
                  <a:gd name="T45" fmla="*/ 60 h 208"/>
                  <a:gd name="T46" fmla="*/ 455 w 948"/>
                  <a:gd name="T47" fmla="*/ 57 h 208"/>
                  <a:gd name="T48" fmla="*/ 377 w 948"/>
                  <a:gd name="T49" fmla="*/ 55 h 208"/>
                  <a:gd name="T50" fmla="*/ 281 w 948"/>
                  <a:gd name="T51" fmla="*/ 53 h 208"/>
                  <a:gd name="T52" fmla="*/ 201 w 948"/>
                  <a:gd name="T53" fmla="*/ 51 h 208"/>
                  <a:gd name="T54" fmla="*/ 134 w 948"/>
                  <a:gd name="T55" fmla="*/ 51 h 208"/>
                  <a:gd name="T56" fmla="*/ 82 w 948"/>
                  <a:gd name="T57" fmla="*/ 51 h 208"/>
                  <a:gd name="T58" fmla="*/ 43 w 948"/>
                  <a:gd name="T59" fmla="*/ 53 h 208"/>
                  <a:gd name="T60" fmla="*/ 18 w 948"/>
                  <a:gd name="T61" fmla="*/ 53 h 208"/>
                  <a:gd name="T62" fmla="*/ 5 w 948"/>
                  <a:gd name="T63" fmla="*/ 54 h 208"/>
                  <a:gd name="T64" fmla="*/ 4 w 948"/>
                  <a:gd name="T65" fmla="*/ 54 h 208"/>
                  <a:gd name="T66" fmla="*/ 0 w 948"/>
                  <a:gd name="T67" fmla="*/ 69 h 208"/>
                  <a:gd name="T68" fmla="*/ 7 w 948"/>
                  <a:gd name="T69" fmla="*/ 69 h 208"/>
                  <a:gd name="T70" fmla="*/ 27 w 948"/>
                  <a:gd name="T71" fmla="*/ 70 h 208"/>
                  <a:gd name="T72" fmla="*/ 58 w 948"/>
                  <a:gd name="T73" fmla="*/ 71 h 208"/>
                  <a:gd name="T74" fmla="*/ 96 w 948"/>
                  <a:gd name="T75" fmla="*/ 71 h 208"/>
                  <a:gd name="T76" fmla="*/ 141 w 948"/>
                  <a:gd name="T77" fmla="*/ 72 h 208"/>
                  <a:gd name="T78" fmla="*/ 190 w 948"/>
                  <a:gd name="T79" fmla="*/ 72 h 208"/>
                  <a:gd name="T80" fmla="*/ 241 w 948"/>
                  <a:gd name="T81" fmla="*/ 71 h 208"/>
                  <a:gd name="T82" fmla="*/ 292 w 948"/>
                  <a:gd name="T83" fmla="*/ 69 h 208"/>
                  <a:gd name="T84" fmla="*/ 318 w 948"/>
                  <a:gd name="T85" fmla="*/ 68 h 208"/>
                  <a:gd name="T86" fmla="*/ 350 w 948"/>
                  <a:gd name="T87" fmla="*/ 68 h 208"/>
                  <a:gd name="T88" fmla="*/ 387 w 948"/>
                  <a:gd name="T89" fmla="*/ 69 h 208"/>
                  <a:gd name="T90" fmla="*/ 428 w 948"/>
                  <a:gd name="T91" fmla="*/ 71 h 208"/>
                  <a:gd name="T92" fmla="*/ 471 w 948"/>
                  <a:gd name="T93" fmla="*/ 73 h 208"/>
                  <a:gd name="T94" fmla="*/ 516 w 948"/>
                  <a:gd name="T95" fmla="*/ 76 h 208"/>
                  <a:gd name="T96" fmla="*/ 561 w 948"/>
                  <a:gd name="T97" fmla="*/ 79 h 208"/>
                  <a:gd name="T98" fmla="*/ 607 w 948"/>
                  <a:gd name="T99" fmla="*/ 83 h 208"/>
                  <a:gd name="T100" fmla="*/ 607 w 948"/>
                  <a:gd name="T101" fmla="*/ 85 h 208"/>
                  <a:gd name="T102" fmla="*/ 395 w 948"/>
                  <a:gd name="T103" fmla="*/ 132 h 208"/>
                  <a:gd name="T104" fmla="*/ 824 w 948"/>
                  <a:gd name="T105" fmla="*/ 202 h 208"/>
                  <a:gd name="T106" fmla="*/ 827 w 948"/>
                  <a:gd name="T107" fmla="*/ 202 h 208"/>
                  <a:gd name="T108" fmla="*/ 827 w 948"/>
                  <a:gd name="T109" fmla="*/ 20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8" h="208">
                    <a:moveTo>
                      <a:pt x="827" y="202"/>
                    </a:moveTo>
                    <a:lnTo>
                      <a:pt x="948" y="208"/>
                    </a:lnTo>
                    <a:lnTo>
                      <a:pt x="826" y="191"/>
                    </a:lnTo>
                    <a:lnTo>
                      <a:pt x="825" y="186"/>
                    </a:lnTo>
                    <a:lnTo>
                      <a:pt x="852" y="102"/>
                    </a:lnTo>
                    <a:lnTo>
                      <a:pt x="852" y="102"/>
                    </a:lnTo>
                    <a:lnTo>
                      <a:pt x="856" y="103"/>
                    </a:lnTo>
                    <a:lnTo>
                      <a:pt x="860" y="103"/>
                    </a:lnTo>
                    <a:lnTo>
                      <a:pt x="862" y="103"/>
                    </a:lnTo>
                    <a:lnTo>
                      <a:pt x="863" y="103"/>
                    </a:lnTo>
                    <a:lnTo>
                      <a:pt x="862" y="103"/>
                    </a:lnTo>
                    <a:lnTo>
                      <a:pt x="860" y="102"/>
                    </a:lnTo>
                    <a:lnTo>
                      <a:pt x="856" y="102"/>
                    </a:lnTo>
                    <a:lnTo>
                      <a:pt x="852" y="101"/>
                    </a:lnTo>
                    <a:lnTo>
                      <a:pt x="852" y="101"/>
                    </a:lnTo>
                    <a:lnTo>
                      <a:pt x="856" y="85"/>
                    </a:lnTo>
                    <a:lnTo>
                      <a:pt x="809" y="3"/>
                    </a:lnTo>
                    <a:lnTo>
                      <a:pt x="800" y="0"/>
                    </a:lnTo>
                    <a:lnTo>
                      <a:pt x="834" y="85"/>
                    </a:lnTo>
                    <a:lnTo>
                      <a:pt x="832" y="96"/>
                    </a:lnTo>
                    <a:lnTo>
                      <a:pt x="832" y="96"/>
                    </a:lnTo>
                    <a:lnTo>
                      <a:pt x="825" y="95"/>
                    </a:lnTo>
                    <a:lnTo>
                      <a:pt x="817" y="94"/>
                    </a:lnTo>
                    <a:lnTo>
                      <a:pt x="808" y="92"/>
                    </a:lnTo>
                    <a:lnTo>
                      <a:pt x="799" y="91"/>
                    </a:lnTo>
                    <a:lnTo>
                      <a:pt x="788" y="88"/>
                    </a:lnTo>
                    <a:lnTo>
                      <a:pt x="778" y="87"/>
                    </a:lnTo>
                    <a:lnTo>
                      <a:pt x="766" y="85"/>
                    </a:lnTo>
                    <a:lnTo>
                      <a:pt x="754" y="83"/>
                    </a:lnTo>
                    <a:lnTo>
                      <a:pt x="741" y="81"/>
                    </a:lnTo>
                    <a:lnTo>
                      <a:pt x="727" y="79"/>
                    </a:lnTo>
                    <a:lnTo>
                      <a:pt x="712" y="77"/>
                    </a:lnTo>
                    <a:lnTo>
                      <a:pt x="697" y="76"/>
                    </a:lnTo>
                    <a:lnTo>
                      <a:pt x="681" y="73"/>
                    </a:lnTo>
                    <a:lnTo>
                      <a:pt x="664" y="72"/>
                    </a:lnTo>
                    <a:lnTo>
                      <a:pt x="647" y="70"/>
                    </a:lnTo>
                    <a:lnTo>
                      <a:pt x="628" y="69"/>
                    </a:lnTo>
                    <a:lnTo>
                      <a:pt x="628" y="69"/>
                    </a:lnTo>
                    <a:lnTo>
                      <a:pt x="592" y="5"/>
                    </a:lnTo>
                    <a:lnTo>
                      <a:pt x="604" y="65"/>
                    </a:lnTo>
                    <a:lnTo>
                      <a:pt x="604" y="65"/>
                    </a:lnTo>
                    <a:lnTo>
                      <a:pt x="584" y="64"/>
                    </a:lnTo>
                    <a:lnTo>
                      <a:pt x="565" y="63"/>
                    </a:lnTo>
                    <a:lnTo>
                      <a:pt x="544" y="62"/>
                    </a:lnTo>
                    <a:lnTo>
                      <a:pt x="523" y="61"/>
                    </a:lnTo>
                    <a:lnTo>
                      <a:pt x="501" y="60"/>
                    </a:lnTo>
                    <a:lnTo>
                      <a:pt x="478" y="58"/>
                    </a:lnTo>
                    <a:lnTo>
                      <a:pt x="455" y="57"/>
                    </a:lnTo>
                    <a:lnTo>
                      <a:pt x="431" y="56"/>
                    </a:lnTo>
                    <a:lnTo>
                      <a:pt x="377" y="55"/>
                    </a:lnTo>
                    <a:lnTo>
                      <a:pt x="327" y="54"/>
                    </a:lnTo>
                    <a:lnTo>
                      <a:pt x="281" y="53"/>
                    </a:lnTo>
                    <a:lnTo>
                      <a:pt x="239" y="51"/>
                    </a:lnTo>
                    <a:lnTo>
                      <a:pt x="201" y="51"/>
                    </a:lnTo>
                    <a:lnTo>
                      <a:pt x="165" y="51"/>
                    </a:lnTo>
                    <a:lnTo>
                      <a:pt x="134" y="51"/>
                    </a:lnTo>
                    <a:lnTo>
                      <a:pt x="106" y="51"/>
                    </a:lnTo>
                    <a:lnTo>
                      <a:pt x="82" y="51"/>
                    </a:lnTo>
                    <a:lnTo>
                      <a:pt x="60" y="53"/>
                    </a:lnTo>
                    <a:lnTo>
                      <a:pt x="43" y="53"/>
                    </a:lnTo>
                    <a:lnTo>
                      <a:pt x="29" y="53"/>
                    </a:lnTo>
                    <a:lnTo>
                      <a:pt x="18" y="53"/>
                    </a:lnTo>
                    <a:lnTo>
                      <a:pt x="9" y="54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7" y="69"/>
                    </a:lnTo>
                    <a:lnTo>
                      <a:pt x="15" y="70"/>
                    </a:lnTo>
                    <a:lnTo>
                      <a:pt x="27" y="70"/>
                    </a:lnTo>
                    <a:lnTo>
                      <a:pt x="42" y="70"/>
                    </a:lnTo>
                    <a:lnTo>
                      <a:pt x="58" y="71"/>
                    </a:lnTo>
                    <a:lnTo>
                      <a:pt x="76" y="71"/>
                    </a:lnTo>
                    <a:lnTo>
                      <a:pt x="96" y="71"/>
                    </a:lnTo>
                    <a:lnTo>
                      <a:pt x="118" y="71"/>
                    </a:lnTo>
                    <a:lnTo>
                      <a:pt x="141" y="72"/>
                    </a:lnTo>
                    <a:lnTo>
                      <a:pt x="165" y="72"/>
                    </a:lnTo>
                    <a:lnTo>
                      <a:pt x="190" y="72"/>
                    </a:lnTo>
                    <a:lnTo>
                      <a:pt x="216" y="71"/>
                    </a:lnTo>
                    <a:lnTo>
                      <a:pt x="241" y="71"/>
                    </a:lnTo>
                    <a:lnTo>
                      <a:pt x="266" y="70"/>
                    </a:lnTo>
                    <a:lnTo>
                      <a:pt x="292" y="69"/>
                    </a:lnTo>
                    <a:lnTo>
                      <a:pt x="304" y="69"/>
                    </a:lnTo>
                    <a:lnTo>
                      <a:pt x="318" y="68"/>
                    </a:lnTo>
                    <a:lnTo>
                      <a:pt x="334" y="68"/>
                    </a:lnTo>
                    <a:lnTo>
                      <a:pt x="350" y="68"/>
                    </a:lnTo>
                    <a:lnTo>
                      <a:pt x="369" y="69"/>
                    </a:lnTo>
                    <a:lnTo>
                      <a:pt x="387" y="69"/>
                    </a:lnTo>
                    <a:lnTo>
                      <a:pt x="407" y="70"/>
                    </a:lnTo>
                    <a:lnTo>
                      <a:pt x="428" y="71"/>
                    </a:lnTo>
                    <a:lnTo>
                      <a:pt x="450" y="72"/>
                    </a:lnTo>
                    <a:lnTo>
                      <a:pt x="471" y="73"/>
                    </a:lnTo>
                    <a:lnTo>
                      <a:pt x="493" y="74"/>
                    </a:lnTo>
                    <a:lnTo>
                      <a:pt x="516" y="76"/>
                    </a:lnTo>
                    <a:lnTo>
                      <a:pt x="538" y="78"/>
                    </a:lnTo>
                    <a:lnTo>
                      <a:pt x="561" y="79"/>
                    </a:lnTo>
                    <a:lnTo>
                      <a:pt x="584" y="81"/>
                    </a:lnTo>
                    <a:lnTo>
                      <a:pt x="607" y="83"/>
                    </a:lnTo>
                    <a:lnTo>
                      <a:pt x="607" y="83"/>
                    </a:lnTo>
                    <a:lnTo>
                      <a:pt x="607" y="85"/>
                    </a:lnTo>
                    <a:lnTo>
                      <a:pt x="603" y="161"/>
                    </a:lnTo>
                    <a:lnTo>
                      <a:pt x="395" y="132"/>
                    </a:lnTo>
                    <a:lnTo>
                      <a:pt x="440" y="186"/>
                    </a:lnTo>
                    <a:lnTo>
                      <a:pt x="824" y="202"/>
                    </a:lnTo>
                    <a:lnTo>
                      <a:pt x="829" y="205"/>
                    </a:lnTo>
                    <a:lnTo>
                      <a:pt x="827" y="202"/>
                    </a:lnTo>
                    <a:lnTo>
                      <a:pt x="827" y="202"/>
                    </a:lnTo>
                    <a:lnTo>
                      <a:pt x="827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Freeform 61"/>
              <p:cNvSpPr>
                <a:spLocks/>
              </p:cNvSpPr>
              <p:nvPr/>
            </p:nvSpPr>
            <p:spPr bwMode="auto">
              <a:xfrm>
                <a:off x="3974" y="2793"/>
                <a:ext cx="187" cy="89"/>
              </a:xfrm>
              <a:custGeom>
                <a:avLst/>
                <a:gdLst>
                  <a:gd name="T0" fmla="*/ 21 w 226"/>
                  <a:gd name="T1" fmla="*/ 0 h 104"/>
                  <a:gd name="T2" fmla="*/ 37 w 226"/>
                  <a:gd name="T3" fmla="*/ 1 h 104"/>
                  <a:gd name="T4" fmla="*/ 52 w 226"/>
                  <a:gd name="T5" fmla="*/ 2 h 104"/>
                  <a:gd name="T6" fmla="*/ 68 w 226"/>
                  <a:gd name="T7" fmla="*/ 3 h 104"/>
                  <a:gd name="T8" fmla="*/ 83 w 226"/>
                  <a:gd name="T9" fmla="*/ 4 h 104"/>
                  <a:gd name="T10" fmla="*/ 98 w 226"/>
                  <a:gd name="T11" fmla="*/ 5 h 104"/>
                  <a:gd name="T12" fmla="*/ 112 w 226"/>
                  <a:gd name="T13" fmla="*/ 7 h 104"/>
                  <a:gd name="T14" fmla="*/ 126 w 226"/>
                  <a:gd name="T15" fmla="*/ 8 h 104"/>
                  <a:gd name="T16" fmla="*/ 140 w 226"/>
                  <a:gd name="T17" fmla="*/ 9 h 104"/>
                  <a:gd name="T18" fmla="*/ 152 w 226"/>
                  <a:gd name="T19" fmla="*/ 10 h 104"/>
                  <a:gd name="T20" fmla="*/ 165 w 226"/>
                  <a:gd name="T21" fmla="*/ 11 h 104"/>
                  <a:gd name="T22" fmla="*/ 176 w 226"/>
                  <a:gd name="T23" fmla="*/ 12 h 104"/>
                  <a:gd name="T24" fmla="*/ 188 w 226"/>
                  <a:gd name="T25" fmla="*/ 14 h 104"/>
                  <a:gd name="T26" fmla="*/ 198 w 226"/>
                  <a:gd name="T27" fmla="*/ 15 h 104"/>
                  <a:gd name="T28" fmla="*/ 209 w 226"/>
                  <a:gd name="T29" fmla="*/ 15 h 104"/>
                  <a:gd name="T30" fmla="*/ 218 w 226"/>
                  <a:gd name="T31" fmla="*/ 16 h 104"/>
                  <a:gd name="T32" fmla="*/ 226 w 226"/>
                  <a:gd name="T33" fmla="*/ 17 h 104"/>
                  <a:gd name="T34" fmla="*/ 226 w 226"/>
                  <a:gd name="T35" fmla="*/ 17 h 104"/>
                  <a:gd name="T36" fmla="*/ 202 w 226"/>
                  <a:gd name="T37" fmla="*/ 104 h 104"/>
                  <a:gd name="T38" fmla="*/ 0 w 226"/>
                  <a:gd name="T39" fmla="*/ 77 h 104"/>
                  <a:gd name="T40" fmla="*/ 21 w 226"/>
                  <a:gd name="T41" fmla="*/ 0 h 104"/>
                  <a:gd name="T42" fmla="*/ 21 w 226"/>
                  <a:gd name="T4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04">
                    <a:moveTo>
                      <a:pt x="21" y="0"/>
                    </a:moveTo>
                    <a:lnTo>
                      <a:pt x="37" y="1"/>
                    </a:lnTo>
                    <a:lnTo>
                      <a:pt x="52" y="2"/>
                    </a:lnTo>
                    <a:lnTo>
                      <a:pt x="68" y="3"/>
                    </a:lnTo>
                    <a:lnTo>
                      <a:pt x="83" y="4"/>
                    </a:lnTo>
                    <a:lnTo>
                      <a:pt x="98" y="5"/>
                    </a:lnTo>
                    <a:lnTo>
                      <a:pt x="112" y="7"/>
                    </a:lnTo>
                    <a:lnTo>
                      <a:pt x="126" y="8"/>
                    </a:lnTo>
                    <a:lnTo>
                      <a:pt x="140" y="9"/>
                    </a:lnTo>
                    <a:lnTo>
                      <a:pt x="152" y="10"/>
                    </a:lnTo>
                    <a:lnTo>
                      <a:pt x="165" y="11"/>
                    </a:lnTo>
                    <a:lnTo>
                      <a:pt x="176" y="12"/>
                    </a:lnTo>
                    <a:lnTo>
                      <a:pt x="188" y="14"/>
                    </a:lnTo>
                    <a:lnTo>
                      <a:pt x="198" y="15"/>
                    </a:lnTo>
                    <a:lnTo>
                      <a:pt x="209" y="15"/>
                    </a:lnTo>
                    <a:lnTo>
                      <a:pt x="218" y="16"/>
                    </a:lnTo>
                    <a:lnTo>
                      <a:pt x="226" y="17"/>
                    </a:lnTo>
                    <a:lnTo>
                      <a:pt x="226" y="17"/>
                    </a:lnTo>
                    <a:lnTo>
                      <a:pt x="202" y="104"/>
                    </a:lnTo>
                    <a:lnTo>
                      <a:pt x="0" y="77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50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pt-BR" sz="4400" dirty="0"/>
              <a:t>Teste Bicaudal sobre a Proporção da População</a:t>
            </a:r>
            <a:endParaRPr lang="pt-BR" sz="4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114300" indent="0">
                  <a:buNone/>
                </a:pPr>
                <a:r>
                  <a:rPr lang="pt-BR" dirty="0" smtClean="0"/>
                  <a:t>Métodos do Valor </a:t>
                </a:r>
                <a:r>
                  <a:rPr lang="pt-BR" i="1" dirty="0" smtClean="0"/>
                  <a:t>p</a:t>
                </a:r>
                <a:r>
                  <a:rPr lang="pt-BR" dirty="0" smtClean="0"/>
                  <a:t> e Valor Crítico</a:t>
                </a:r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Determine as Hipóteses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=0,50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  <m:r>
                      <a:rPr lang="pt-BR" b="0" i="1" smtClean="0">
                        <a:latin typeface="Cambria Math"/>
                      </a:rPr>
                      <m:t>𝑝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≠0,50</m:t>
                    </m:r>
                  </m:oMath>
                </a14:m>
                <a:endParaRPr lang="pt-BR" dirty="0"/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Especifique o nível de significância </a:t>
                </a:r>
                <a:r>
                  <a:rPr lang="el-GR" i="1" dirty="0" smtClean="0"/>
                  <a:t>α</a:t>
                </a:r>
                <a:r>
                  <a:rPr lang="pt-BR" dirty="0" smtClean="0"/>
                  <a:t> = 0,05</a:t>
                </a:r>
              </a:p>
              <a:p>
                <a:pPr marL="857250" indent="-742950">
                  <a:buFont typeface="+mj-lt"/>
                  <a:buAutoNum type="arabicPeriod"/>
                </a:pPr>
                <a:r>
                  <a:rPr lang="pt-BR" dirty="0" smtClean="0"/>
                  <a:t>Calcule o valor do teste estatístico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0,50</m:t>
                              </m:r>
                              <m:r>
                                <a:rPr lang="pt-BR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0,50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120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=0,045644</m:t>
                      </m:r>
                    </m:oMath>
                  </m:oMathPara>
                </a14:m>
                <a:endParaRPr lang="pt-BR" b="0" i="1" dirty="0" smtClean="0">
                  <a:latin typeface="Cambria Math"/>
                </a:endParaRP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𝑧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67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120</m:t>
                                  </m:r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−0,50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0,045644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=1,28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0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6932613" y="784696"/>
            <a:ext cx="2020887" cy="700088"/>
            <a:chOff x="2376" y="2153"/>
            <a:chExt cx="1151" cy="415"/>
          </a:xfrm>
        </p:grpSpPr>
        <p:sp>
          <p:nvSpPr>
            <p:cNvPr id="56" name="Freeform 3"/>
            <p:cNvSpPr>
              <a:spLocks/>
            </p:cNvSpPr>
            <p:nvPr/>
          </p:nvSpPr>
          <p:spPr bwMode="auto">
            <a:xfrm>
              <a:off x="3067" y="2169"/>
              <a:ext cx="35" cy="33"/>
            </a:xfrm>
            <a:custGeom>
              <a:avLst/>
              <a:gdLst>
                <a:gd name="T0" fmla="*/ 0 w 69"/>
                <a:gd name="T1" fmla="*/ 67 h 67"/>
                <a:gd name="T2" fmla="*/ 34 w 69"/>
                <a:gd name="T3" fmla="*/ 0 h 67"/>
                <a:gd name="T4" fmla="*/ 69 w 69"/>
                <a:gd name="T5" fmla="*/ 10 h 67"/>
                <a:gd name="T6" fmla="*/ 0 w 69"/>
                <a:gd name="T7" fmla="*/ 67 h 67"/>
                <a:gd name="T8" fmla="*/ 0 w 6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lnTo>
                    <a:pt x="34" y="0"/>
                  </a:lnTo>
                  <a:lnTo>
                    <a:pt x="69" y="1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3015" y="2153"/>
              <a:ext cx="14" cy="22"/>
            </a:xfrm>
            <a:custGeom>
              <a:avLst/>
              <a:gdLst>
                <a:gd name="T0" fmla="*/ 29 w 29"/>
                <a:gd name="T1" fmla="*/ 44 h 44"/>
                <a:gd name="T2" fmla="*/ 25 w 29"/>
                <a:gd name="T3" fmla="*/ 0 h 44"/>
                <a:gd name="T4" fmla="*/ 0 w 29"/>
                <a:gd name="T5" fmla="*/ 0 h 44"/>
                <a:gd name="T6" fmla="*/ 29 w 29"/>
                <a:gd name="T7" fmla="*/ 44 h 44"/>
                <a:gd name="T8" fmla="*/ 29 w 2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4">
                  <a:moveTo>
                    <a:pt x="29" y="44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29" y="44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8" name="Group 5"/>
            <p:cNvGrpSpPr>
              <a:grpSpLocks/>
            </p:cNvGrpSpPr>
            <p:nvPr/>
          </p:nvGrpSpPr>
          <p:grpSpPr bwMode="auto">
            <a:xfrm>
              <a:off x="2376" y="2175"/>
              <a:ext cx="1151" cy="393"/>
              <a:chOff x="2376" y="2175"/>
              <a:chExt cx="1151" cy="393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3037" y="2457"/>
                <a:ext cx="490" cy="111"/>
              </a:xfrm>
              <a:custGeom>
                <a:avLst/>
                <a:gdLst>
                  <a:gd name="T0" fmla="*/ 94 w 979"/>
                  <a:gd name="T1" fmla="*/ 15 h 222"/>
                  <a:gd name="T2" fmla="*/ 0 w 979"/>
                  <a:gd name="T3" fmla="*/ 48 h 222"/>
                  <a:gd name="T4" fmla="*/ 141 w 979"/>
                  <a:gd name="T5" fmla="*/ 48 h 222"/>
                  <a:gd name="T6" fmla="*/ 56 w 979"/>
                  <a:gd name="T7" fmla="*/ 148 h 222"/>
                  <a:gd name="T8" fmla="*/ 227 w 979"/>
                  <a:gd name="T9" fmla="*/ 83 h 222"/>
                  <a:gd name="T10" fmla="*/ 217 w 979"/>
                  <a:gd name="T11" fmla="*/ 152 h 222"/>
                  <a:gd name="T12" fmla="*/ 373 w 979"/>
                  <a:gd name="T13" fmla="*/ 88 h 222"/>
                  <a:gd name="T14" fmla="*/ 356 w 979"/>
                  <a:gd name="T15" fmla="*/ 168 h 222"/>
                  <a:gd name="T16" fmla="*/ 457 w 979"/>
                  <a:gd name="T17" fmla="*/ 95 h 222"/>
                  <a:gd name="T18" fmla="*/ 505 w 979"/>
                  <a:gd name="T19" fmla="*/ 174 h 222"/>
                  <a:gd name="T20" fmla="*/ 520 w 979"/>
                  <a:gd name="T21" fmla="*/ 95 h 222"/>
                  <a:gd name="T22" fmla="*/ 603 w 979"/>
                  <a:gd name="T23" fmla="*/ 222 h 222"/>
                  <a:gd name="T24" fmla="*/ 609 w 979"/>
                  <a:gd name="T25" fmla="*/ 107 h 222"/>
                  <a:gd name="T26" fmla="*/ 758 w 979"/>
                  <a:gd name="T27" fmla="*/ 206 h 222"/>
                  <a:gd name="T28" fmla="*/ 736 w 979"/>
                  <a:gd name="T29" fmla="*/ 110 h 222"/>
                  <a:gd name="T30" fmla="*/ 979 w 979"/>
                  <a:gd name="T31" fmla="*/ 177 h 222"/>
                  <a:gd name="T32" fmla="*/ 745 w 979"/>
                  <a:gd name="T33" fmla="*/ 57 h 222"/>
                  <a:gd name="T34" fmla="*/ 290 w 979"/>
                  <a:gd name="T35" fmla="*/ 0 h 222"/>
                  <a:gd name="T36" fmla="*/ 91 w 979"/>
                  <a:gd name="T37" fmla="*/ 4 h 222"/>
                  <a:gd name="T38" fmla="*/ 94 w 979"/>
                  <a:gd name="T39" fmla="*/ 1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9" h="222">
                    <a:moveTo>
                      <a:pt x="94" y="15"/>
                    </a:moveTo>
                    <a:lnTo>
                      <a:pt x="0" y="48"/>
                    </a:lnTo>
                    <a:lnTo>
                      <a:pt x="141" y="48"/>
                    </a:lnTo>
                    <a:lnTo>
                      <a:pt x="56" y="148"/>
                    </a:lnTo>
                    <a:lnTo>
                      <a:pt x="227" y="83"/>
                    </a:lnTo>
                    <a:lnTo>
                      <a:pt x="217" y="152"/>
                    </a:lnTo>
                    <a:lnTo>
                      <a:pt x="373" y="88"/>
                    </a:lnTo>
                    <a:lnTo>
                      <a:pt x="356" y="168"/>
                    </a:lnTo>
                    <a:lnTo>
                      <a:pt x="457" y="95"/>
                    </a:lnTo>
                    <a:lnTo>
                      <a:pt x="505" y="174"/>
                    </a:lnTo>
                    <a:lnTo>
                      <a:pt x="520" y="95"/>
                    </a:lnTo>
                    <a:lnTo>
                      <a:pt x="603" y="222"/>
                    </a:lnTo>
                    <a:lnTo>
                      <a:pt x="609" y="107"/>
                    </a:lnTo>
                    <a:lnTo>
                      <a:pt x="758" y="206"/>
                    </a:lnTo>
                    <a:lnTo>
                      <a:pt x="736" y="110"/>
                    </a:lnTo>
                    <a:lnTo>
                      <a:pt x="979" y="177"/>
                    </a:lnTo>
                    <a:lnTo>
                      <a:pt x="745" y="57"/>
                    </a:lnTo>
                    <a:lnTo>
                      <a:pt x="290" y="0"/>
                    </a:lnTo>
                    <a:lnTo>
                      <a:pt x="91" y="4"/>
                    </a:lnTo>
                    <a:lnTo>
                      <a:pt x="94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2382" y="2388"/>
                <a:ext cx="666" cy="121"/>
              </a:xfrm>
              <a:custGeom>
                <a:avLst/>
                <a:gdLst>
                  <a:gd name="T0" fmla="*/ 72 w 1332"/>
                  <a:gd name="T1" fmla="*/ 78 h 242"/>
                  <a:gd name="T2" fmla="*/ 0 w 1332"/>
                  <a:gd name="T3" fmla="*/ 126 h 242"/>
                  <a:gd name="T4" fmla="*/ 167 w 1332"/>
                  <a:gd name="T5" fmla="*/ 109 h 242"/>
                  <a:gd name="T6" fmla="*/ 94 w 1332"/>
                  <a:gd name="T7" fmla="*/ 163 h 242"/>
                  <a:gd name="T8" fmla="*/ 268 w 1332"/>
                  <a:gd name="T9" fmla="*/ 132 h 242"/>
                  <a:gd name="T10" fmla="*/ 223 w 1332"/>
                  <a:gd name="T11" fmla="*/ 176 h 242"/>
                  <a:gd name="T12" fmla="*/ 346 w 1332"/>
                  <a:gd name="T13" fmla="*/ 152 h 242"/>
                  <a:gd name="T14" fmla="*/ 328 w 1332"/>
                  <a:gd name="T15" fmla="*/ 207 h 242"/>
                  <a:gd name="T16" fmla="*/ 477 w 1332"/>
                  <a:gd name="T17" fmla="*/ 135 h 242"/>
                  <a:gd name="T18" fmla="*/ 455 w 1332"/>
                  <a:gd name="T19" fmla="*/ 207 h 242"/>
                  <a:gd name="T20" fmla="*/ 546 w 1332"/>
                  <a:gd name="T21" fmla="*/ 145 h 242"/>
                  <a:gd name="T22" fmla="*/ 575 w 1332"/>
                  <a:gd name="T23" fmla="*/ 225 h 242"/>
                  <a:gd name="T24" fmla="*/ 594 w 1332"/>
                  <a:gd name="T25" fmla="*/ 158 h 242"/>
                  <a:gd name="T26" fmla="*/ 660 w 1332"/>
                  <a:gd name="T27" fmla="*/ 232 h 242"/>
                  <a:gd name="T28" fmla="*/ 676 w 1332"/>
                  <a:gd name="T29" fmla="*/ 158 h 242"/>
                  <a:gd name="T30" fmla="*/ 807 w 1332"/>
                  <a:gd name="T31" fmla="*/ 238 h 242"/>
                  <a:gd name="T32" fmla="*/ 818 w 1332"/>
                  <a:gd name="T33" fmla="*/ 192 h 242"/>
                  <a:gd name="T34" fmla="*/ 905 w 1332"/>
                  <a:gd name="T35" fmla="*/ 225 h 242"/>
                  <a:gd name="T36" fmla="*/ 919 w 1332"/>
                  <a:gd name="T37" fmla="*/ 160 h 242"/>
                  <a:gd name="T38" fmla="*/ 1016 w 1332"/>
                  <a:gd name="T39" fmla="*/ 242 h 242"/>
                  <a:gd name="T40" fmla="*/ 1030 w 1332"/>
                  <a:gd name="T41" fmla="*/ 174 h 242"/>
                  <a:gd name="T42" fmla="*/ 1146 w 1332"/>
                  <a:gd name="T43" fmla="*/ 222 h 242"/>
                  <a:gd name="T44" fmla="*/ 1143 w 1332"/>
                  <a:gd name="T45" fmla="*/ 160 h 242"/>
                  <a:gd name="T46" fmla="*/ 1239 w 1332"/>
                  <a:gd name="T47" fmla="*/ 194 h 242"/>
                  <a:gd name="T48" fmla="*/ 1227 w 1332"/>
                  <a:gd name="T49" fmla="*/ 154 h 242"/>
                  <a:gd name="T50" fmla="*/ 1270 w 1332"/>
                  <a:gd name="T51" fmla="*/ 170 h 242"/>
                  <a:gd name="T52" fmla="*/ 1249 w 1332"/>
                  <a:gd name="T53" fmla="*/ 145 h 242"/>
                  <a:gd name="T54" fmla="*/ 1332 w 1332"/>
                  <a:gd name="T55" fmla="*/ 113 h 242"/>
                  <a:gd name="T56" fmla="*/ 1032 w 1332"/>
                  <a:gd name="T57" fmla="*/ 15 h 242"/>
                  <a:gd name="T58" fmla="*/ 382 w 1332"/>
                  <a:gd name="T59" fmla="*/ 22 h 242"/>
                  <a:gd name="T60" fmla="*/ 126 w 1332"/>
                  <a:gd name="T61" fmla="*/ 0 h 242"/>
                  <a:gd name="T62" fmla="*/ 72 w 1332"/>
                  <a:gd name="T63" fmla="*/ 78 h 242"/>
                  <a:gd name="T64" fmla="*/ 72 w 1332"/>
                  <a:gd name="T65" fmla="*/ 7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2" h="242">
                    <a:moveTo>
                      <a:pt x="72" y="78"/>
                    </a:moveTo>
                    <a:lnTo>
                      <a:pt x="0" y="126"/>
                    </a:lnTo>
                    <a:lnTo>
                      <a:pt x="167" y="109"/>
                    </a:lnTo>
                    <a:lnTo>
                      <a:pt x="94" y="163"/>
                    </a:lnTo>
                    <a:lnTo>
                      <a:pt x="268" y="132"/>
                    </a:lnTo>
                    <a:lnTo>
                      <a:pt x="223" y="176"/>
                    </a:lnTo>
                    <a:lnTo>
                      <a:pt x="346" y="152"/>
                    </a:lnTo>
                    <a:lnTo>
                      <a:pt x="328" y="207"/>
                    </a:lnTo>
                    <a:lnTo>
                      <a:pt x="477" y="135"/>
                    </a:lnTo>
                    <a:lnTo>
                      <a:pt x="455" y="207"/>
                    </a:lnTo>
                    <a:lnTo>
                      <a:pt x="546" y="145"/>
                    </a:lnTo>
                    <a:lnTo>
                      <a:pt x="575" y="225"/>
                    </a:lnTo>
                    <a:lnTo>
                      <a:pt x="594" y="158"/>
                    </a:lnTo>
                    <a:lnTo>
                      <a:pt x="660" y="232"/>
                    </a:lnTo>
                    <a:lnTo>
                      <a:pt x="676" y="158"/>
                    </a:lnTo>
                    <a:lnTo>
                      <a:pt x="807" y="238"/>
                    </a:lnTo>
                    <a:lnTo>
                      <a:pt x="818" y="192"/>
                    </a:lnTo>
                    <a:lnTo>
                      <a:pt x="905" y="225"/>
                    </a:lnTo>
                    <a:lnTo>
                      <a:pt x="919" y="160"/>
                    </a:lnTo>
                    <a:lnTo>
                      <a:pt x="1016" y="242"/>
                    </a:lnTo>
                    <a:lnTo>
                      <a:pt x="1030" y="174"/>
                    </a:lnTo>
                    <a:lnTo>
                      <a:pt x="1146" y="222"/>
                    </a:lnTo>
                    <a:lnTo>
                      <a:pt x="1143" y="160"/>
                    </a:lnTo>
                    <a:lnTo>
                      <a:pt x="1239" y="194"/>
                    </a:lnTo>
                    <a:lnTo>
                      <a:pt x="1227" y="154"/>
                    </a:lnTo>
                    <a:lnTo>
                      <a:pt x="1270" y="170"/>
                    </a:lnTo>
                    <a:lnTo>
                      <a:pt x="1249" y="145"/>
                    </a:lnTo>
                    <a:lnTo>
                      <a:pt x="1332" y="113"/>
                    </a:lnTo>
                    <a:lnTo>
                      <a:pt x="1032" y="15"/>
                    </a:lnTo>
                    <a:lnTo>
                      <a:pt x="382" y="22"/>
                    </a:lnTo>
                    <a:lnTo>
                      <a:pt x="126" y="0"/>
                    </a:lnTo>
                    <a:lnTo>
                      <a:pt x="72" y="78"/>
                    </a:lnTo>
                    <a:lnTo>
                      <a:pt x="72" y="7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376" y="2216"/>
                <a:ext cx="1085" cy="305"/>
              </a:xfrm>
              <a:custGeom>
                <a:avLst/>
                <a:gdLst>
                  <a:gd name="T0" fmla="*/ 2170 w 2170"/>
                  <a:gd name="T1" fmla="*/ 479 h 609"/>
                  <a:gd name="T2" fmla="*/ 2077 w 2170"/>
                  <a:gd name="T3" fmla="*/ 259 h 609"/>
                  <a:gd name="T4" fmla="*/ 1938 w 2170"/>
                  <a:gd name="T5" fmla="*/ 69 h 609"/>
                  <a:gd name="T6" fmla="*/ 1495 w 2170"/>
                  <a:gd name="T7" fmla="*/ 25 h 609"/>
                  <a:gd name="T8" fmla="*/ 1376 w 2170"/>
                  <a:gd name="T9" fmla="*/ 31 h 609"/>
                  <a:gd name="T10" fmla="*/ 1278 w 2170"/>
                  <a:gd name="T11" fmla="*/ 179 h 609"/>
                  <a:gd name="T12" fmla="*/ 1188 w 2170"/>
                  <a:gd name="T13" fmla="*/ 135 h 609"/>
                  <a:gd name="T14" fmla="*/ 1099 w 2170"/>
                  <a:gd name="T15" fmla="*/ 188 h 609"/>
                  <a:gd name="T16" fmla="*/ 881 w 2170"/>
                  <a:gd name="T17" fmla="*/ 81 h 609"/>
                  <a:gd name="T18" fmla="*/ 325 w 2170"/>
                  <a:gd name="T19" fmla="*/ 36 h 609"/>
                  <a:gd name="T20" fmla="*/ 0 w 2170"/>
                  <a:gd name="T21" fmla="*/ 306 h 609"/>
                  <a:gd name="T22" fmla="*/ 56 w 2170"/>
                  <a:gd name="T23" fmla="*/ 413 h 609"/>
                  <a:gd name="T24" fmla="*/ 101 w 2170"/>
                  <a:gd name="T25" fmla="*/ 412 h 609"/>
                  <a:gd name="T26" fmla="*/ 136 w 2170"/>
                  <a:gd name="T27" fmla="*/ 409 h 609"/>
                  <a:gd name="T28" fmla="*/ 166 w 2170"/>
                  <a:gd name="T29" fmla="*/ 409 h 609"/>
                  <a:gd name="T30" fmla="*/ 197 w 2170"/>
                  <a:gd name="T31" fmla="*/ 413 h 609"/>
                  <a:gd name="T32" fmla="*/ 234 w 2170"/>
                  <a:gd name="T33" fmla="*/ 422 h 609"/>
                  <a:gd name="T34" fmla="*/ 250 w 2170"/>
                  <a:gd name="T35" fmla="*/ 477 h 609"/>
                  <a:gd name="T36" fmla="*/ 304 w 2170"/>
                  <a:gd name="T37" fmla="*/ 513 h 609"/>
                  <a:gd name="T38" fmla="*/ 378 w 2170"/>
                  <a:gd name="T39" fmla="*/ 522 h 609"/>
                  <a:gd name="T40" fmla="*/ 452 w 2170"/>
                  <a:gd name="T41" fmla="*/ 502 h 609"/>
                  <a:gd name="T42" fmla="*/ 506 w 2170"/>
                  <a:gd name="T43" fmla="*/ 447 h 609"/>
                  <a:gd name="T44" fmla="*/ 586 w 2170"/>
                  <a:gd name="T45" fmla="*/ 429 h 609"/>
                  <a:gd name="T46" fmla="*/ 687 w 2170"/>
                  <a:gd name="T47" fmla="*/ 435 h 609"/>
                  <a:gd name="T48" fmla="*/ 787 w 2170"/>
                  <a:gd name="T49" fmla="*/ 437 h 609"/>
                  <a:gd name="T50" fmla="*/ 886 w 2170"/>
                  <a:gd name="T51" fmla="*/ 441 h 609"/>
                  <a:gd name="T52" fmla="*/ 986 w 2170"/>
                  <a:gd name="T53" fmla="*/ 446 h 609"/>
                  <a:gd name="T54" fmla="*/ 1083 w 2170"/>
                  <a:gd name="T55" fmla="*/ 521 h 609"/>
                  <a:gd name="T56" fmla="*/ 1123 w 2170"/>
                  <a:gd name="T57" fmla="*/ 521 h 609"/>
                  <a:gd name="T58" fmla="*/ 1176 w 2170"/>
                  <a:gd name="T59" fmla="*/ 520 h 609"/>
                  <a:gd name="T60" fmla="*/ 1230 w 2170"/>
                  <a:gd name="T61" fmla="*/ 515 h 609"/>
                  <a:gd name="T62" fmla="*/ 1274 w 2170"/>
                  <a:gd name="T63" fmla="*/ 503 h 609"/>
                  <a:gd name="T64" fmla="*/ 1295 w 2170"/>
                  <a:gd name="T65" fmla="*/ 476 h 609"/>
                  <a:gd name="T66" fmla="*/ 1320 w 2170"/>
                  <a:gd name="T67" fmla="*/ 435 h 609"/>
                  <a:gd name="T68" fmla="*/ 1438 w 2170"/>
                  <a:gd name="T69" fmla="*/ 472 h 609"/>
                  <a:gd name="T70" fmla="*/ 1490 w 2170"/>
                  <a:gd name="T71" fmla="*/ 533 h 609"/>
                  <a:gd name="T72" fmla="*/ 1570 w 2170"/>
                  <a:gd name="T73" fmla="*/ 531 h 609"/>
                  <a:gd name="T74" fmla="*/ 1941 w 2170"/>
                  <a:gd name="T75" fmla="*/ 559 h 609"/>
                  <a:gd name="T76" fmla="*/ 2008 w 2170"/>
                  <a:gd name="T77" fmla="*/ 606 h 609"/>
                  <a:gd name="T78" fmla="*/ 2061 w 2170"/>
                  <a:gd name="T79" fmla="*/ 599 h 609"/>
                  <a:gd name="T80" fmla="*/ 2098 w 2170"/>
                  <a:gd name="T81" fmla="*/ 574 h 609"/>
                  <a:gd name="T82" fmla="*/ 2128 w 2170"/>
                  <a:gd name="T83" fmla="*/ 574 h 609"/>
                  <a:gd name="T84" fmla="*/ 2152 w 2170"/>
                  <a:gd name="T85" fmla="*/ 56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70" h="609">
                    <a:moveTo>
                      <a:pt x="2155" y="554"/>
                    </a:moveTo>
                    <a:lnTo>
                      <a:pt x="2157" y="485"/>
                    </a:lnTo>
                    <a:lnTo>
                      <a:pt x="2170" y="479"/>
                    </a:lnTo>
                    <a:lnTo>
                      <a:pt x="2166" y="355"/>
                    </a:lnTo>
                    <a:lnTo>
                      <a:pt x="2043" y="264"/>
                    </a:lnTo>
                    <a:lnTo>
                      <a:pt x="2077" y="259"/>
                    </a:lnTo>
                    <a:lnTo>
                      <a:pt x="2077" y="214"/>
                    </a:lnTo>
                    <a:lnTo>
                      <a:pt x="2005" y="205"/>
                    </a:lnTo>
                    <a:lnTo>
                      <a:pt x="1938" y="69"/>
                    </a:lnTo>
                    <a:lnTo>
                      <a:pt x="1606" y="9"/>
                    </a:lnTo>
                    <a:lnTo>
                      <a:pt x="1546" y="0"/>
                    </a:lnTo>
                    <a:lnTo>
                      <a:pt x="1495" y="25"/>
                    </a:lnTo>
                    <a:lnTo>
                      <a:pt x="1468" y="22"/>
                    </a:lnTo>
                    <a:lnTo>
                      <a:pt x="1414" y="31"/>
                    </a:lnTo>
                    <a:lnTo>
                      <a:pt x="1376" y="31"/>
                    </a:lnTo>
                    <a:lnTo>
                      <a:pt x="1316" y="125"/>
                    </a:lnTo>
                    <a:lnTo>
                      <a:pt x="1283" y="147"/>
                    </a:lnTo>
                    <a:lnTo>
                      <a:pt x="1278" y="179"/>
                    </a:lnTo>
                    <a:lnTo>
                      <a:pt x="1250" y="147"/>
                    </a:lnTo>
                    <a:lnTo>
                      <a:pt x="1209" y="192"/>
                    </a:lnTo>
                    <a:lnTo>
                      <a:pt x="1188" y="135"/>
                    </a:lnTo>
                    <a:lnTo>
                      <a:pt x="1165" y="154"/>
                    </a:lnTo>
                    <a:lnTo>
                      <a:pt x="1143" y="135"/>
                    </a:lnTo>
                    <a:lnTo>
                      <a:pt x="1099" y="188"/>
                    </a:lnTo>
                    <a:lnTo>
                      <a:pt x="1074" y="157"/>
                    </a:lnTo>
                    <a:lnTo>
                      <a:pt x="1017" y="172"/>
                    </a:lnTo>
                    <a:lnTo>
                      <a:pt x="881" y="81"/>
                    </a:lnTo>
                    <a:lnTo>
                      <a:pt x="868" y="56"/>
                    </a:lnTo>
                    <a:lnTo>
                      <a:pt x="433" y="22"/>
                    </a:lnTo>
                    <a:lnTo>
                      <a:pt x="325" y="36"/>
                    </a:lnTo>
                    <a:lnTo>
                      <a:pt x="252" y="147"/>
                    </a:lnTo>
                    <a:lnTo>
                      <a:pt x="82" y="135"/>
                    </a:lnTo>
                    <a:lnTo>
                      <a:pt x="0" y="306"/>
                    </a:lnTo>
                    <a:lnTo>
                      <a:pt x="24" y="346"/>
                    </a:lnTo>
                    <a:lnTo>
                      <a:pt x="38" y="413"/>
                    </a:lnTo>
                    <a:lnTo>
                      <a:pt x="56" y="413"/>
                    </a:lnTo>
                    <a:lnTo>
                      <a:pt x="73" y="413"/>
                    </a:lnTo>
                    <a:lnTo>
                      <a:pt x="88" y="412"/>
                    </a:lnTo>
                    <a:lnTo>
                      <a:pt x="101" y="412"/>
                    </a:lnTo>
                    <a:lnTo>
                      <a:pt x="114" y="411"/>
                    </a:lnTo>
                    <a:lnTo>
                      <a:pt x="126" y="411"/>
                    </a:lnTo>
                    <a:lnTo>
                      <a:pt x="136" y="409"/>
                    </a:lnTo>
                    <a:lnTo>
                      <a:pt x="146" y="409"/>
                    </a:lnTo>
                    <a:lnTo>
                      <a:pt x="157" y="409"/>
                    </a:lnTo>
                    <a:lnTo>
                      <a:pt x="166" y="409"/>
                    </a:lnTo>
                    <a:lnTo>
                      <a:pt x="176" y="411"/>
                    </a:lnTo>
                    <a:lnTo>
                      <a:pt x="187" y="412"/>
                    </a:lnTo>
                    <a:lnTo>
                      <a:pt x="197" y="413"/>
                    </a:lnTo>
                    <a:lnTo>
                      <a:pt x="209" y="415"/>
                    </a:lnTo>
                    <a:lnTo>
                      <a:pt x="220" y="419"/>
                    </a:lnTo>
                    <a:lnTo>
                      <a:pt x="234" y="422"/>
                    </a:lnTo>
                    <a:lnTo>
                      <a:pt x="234" y="443"/>
                    </a:lnTo>
                    <a:lnTo>
                      <a:pt x="240" y="461"/>
                    </a:lnTo>
                    <a:lnTo>
                      <a:pt x="250" y="477"/>
                    </a:lnTo>
                    <a:lnTo>
                      <a:pt x="265" y="492"/>
                    </a:lnTo>
                    <a:lnTo>
                      <a:pt x="283" y="504"/>
                    </a:lnTo>
                    <a:lnTo>
                      <a:pt x="304" y="513"/>
                    </a:lnTo>
                    <a:lnTo>
                      <a:pt x="327" y="519"/>
                    </a:lnTo>
                    <a:lnTo>
                      <a:pt x="353" y="522"/>
                    </a:lnTo>
                    <a:lnTo>
                      <a:pt x="378" y="522"/>
                    </a:lnTo>
                    <a:lnTo>
                      <a:pt x="403" y="519"/>
                    </a:lnTo>
                    <a:lnTo>
                      <a:pt x="427" y="512"/>
                    </a:lnTo>
                    <a:lnTo>
                      <a:pt x="452" y="502"/>
                    </a:lnTo>
                    <a:lnTo>
                      <a:pt x="472" y="488"/>
                    </a:lnTo>
                    <a:lnTo>
                      <a:pt x="491" y="469"/>
                    </a:lnTo>
                    <a:lnTo>
                      <a:pt x="506" y="447"/>
                    </a:lnTo>
                    <a:lnTo>
                      <a:pt x="517" y="421"/>
                    </a:lnTo>
                    <a:lnTo>
                      <a:pt x="552" y="426"/>
                    </a:lnTo>
                    <a:lnTo>
                      <a:pt x="586" y="429"/>
                    </a:lnTo>
                    <a:lnTo>
                      <a:pt x="620" y="431"/>
                    </a:lnTo>
                    <a:lnTo>
                      <a:pt x="654" y="434"/>
                    </a:lnTo>
                    <a:lnTo>
                      <a:pt x="687" y="435"/>
                    </a:lnTo>
                    <a:lnTo>
                      <a:pt x="720" y="436"/>
                    </a:lnTo>
                    <a:lnTo>
                      <a:pt x="754" y="437"/>
                    </a:lnTo>
                    <a:lnTo>
                      <a:pt x="787" y="437"/>
                    </a:lnTo>
                    <a:lnTo>
                      <a:pt x="819" y="438"/>
                    </a:lnTo>
                    <a:lnTo>
                      <a:pt x="853" y="439"/>
                    </a:lnTo>
                    <a:lnTo>
                      <a:pt x="886" y="441"/>
                    </a:lnTo>
                    <a:lnTo>
                      <a:pt x="918" y="442"/>
                    </a:lnTo>
                    <a:lnTo>
                      <a:pt x="953" y="444"/>
                    </a:lnTo>
                    <a:lnTo>
                      <a:pt x="986" y="446"/>
                    </a:lnTo>
                    <a:lnTo>
                      <a:pt x="1021" y="449"/>
                    </a:lnTo>
                    <a:lnTo>
                      <a:pt x="1055" y="453"/>
                    </a:lnTo>
                    <a:lnTo>
                      <a:pt x="1083" y="521"/>
                    </a:lnTo>
                    <a:lnTo>
                      <a:pt x="1095" y="521"/>
                    </a:lnTo>
                    <a:lnTo>
                      <a:pt x="1107" y="521"/>
                    </a:lnTo>
                    <a:lnTo>
                      <a:pt x="1123" y="521"/>
                    </a:lnTo>
                    <a:lnTo>
                      <a:pt x="1139" y="521"/>
                    </a:lnTo>
                    <a:lnTo>
                      <a:pt x="1158" y="521"/>
                    </a:lnTo>
                    <a:lnTo>
                      <a:pt x="1176" y="520"/>
                    </a:lnTo>
                    <a:lnTo>
                      <a:pt x="1195" y="519"/>
                    </a:lnTo>
                    <a:lnTo>
                      <a:pt x="1213" y="518"/>
                    </a:lnTo>
                    <a:lnTo>
                      <a:pt x="1230" y="515"/>
                    </a:lnTo>
                    <a:lnTo>
                      <a:pt x="1247" y="512"/>
                    </a:lnTo>
                    <a:lnTo>
                      <a:pt x="1262" y="507"/>
                    </a:lnTo>
                    <a:lnTo>
                      <a:pt x="1274" y="503"/>
                    </a:lnTo>
                    <a:lnTo>
                      <a:pt x="1285" y="495"/>
                    </a:lnTo>
                    <a:lnTo>
                      <a:pt x="1292" y="487"/>
                    </a:lnTo>
                    <a:lnTo>
                      <a:pt x="1295" y="476"/>
                    </a:lnTo>
                    <a:lnTo>
                      <a:pt x="1295" y="464"/>
                    </a:lnTo>
                    <a:lnTo>
                      <a:pt x="1350" y="464"/>
                    </a:lnTo>
                    <a:lnTo>
                      <a:pt x="1320" y="435"/>
                    </a:lnTo>
                    <a:lnTo>
                      <a:pt x="1376" y="369"/>
                    </a:lnTo>
                    <a:lnTo>
                      <a:pt x="1376" y="445"/>
                    </a:lnTo>
                    <a:lnTo>
                      <a:pt x="1438" y="472"/>
                    </a:lnTo>
                    <a:lnTo>
                      <a:pt x="1448" y="498"/>
                    </a:lnTo>
                    <a:lnTo>
                      <a:pt x="1466" y="519"/>
                    </a:lnTo>
                    <a:lnTo>
                      <a:pt x="1490" y="533"/>
                    </a:lnTo>
                    <a:lnTo>
                      <a:pt x="1516" y="540"/>
                    </a:lnTo>
                    <a:lnTo>
                      <a:pt x="1544" y="540"/>
                    </a:lnTo>
                    <a:lnTo>
                      <a:pt x="1570" y="531"/>
                    </a:lnTo>
                    <a:lnTo>
                      <a:pt x="1595" y="517"/>
                    </a:lnTo>
                    <a:lnTo>
                      <a:pt x="1613" y="492"/>
                    </a:lnTo>
                    <a:lnTo>
                      <a:pt x="1941" y="559"/>
                    </a:lnTo>
                    <a:lnTo>
                      <a:pt x="1966" y="582"/>
                    </a:lnTo>
                    <a:lnTo>
                      <a:pt x="1987" y="598"/>
                    </a:lnTo>
                    <a:lnTo>
                      <a:pt x="2008" y="606"/>
                    </a:lnTo>
                    <a:lnTo>
                      <a:pt x="2027" y="609"/>
                    </a:lnTo>
                    <a:lnTo>
                      <a:pt x="2044" y="606"/>
                    </a:lnTo>
                    <a:lnTo>
                      <a:pt x="2061" y="599"/>
                    </a:lnTo>
                    <a:lnTo>
                      <a:pt x="2077" y="590"/>
                    </a:lnTo>
                    <a:lnTo>
                      <a:pt x="2092" y="578"/>
                    </a:lnTo>
                    <a:lnTo>
                      <a:pt x="2098" y="574"/>
                    </a:lnTo>
                    <a:lnTo>
                      <a:pt x="2107" y="574"/>
                    </a:lnTo>
                    <a:lnTo>
                      <a:pt x="2118" y="574"/>
                    </a:lnTo>
                    <a:lnTo>
                      <a:pt x="2128" y="574"/>
                    </a:lnTo>
                    <a:lnTo>
                      <a:pt x="2138" y="573"/>
                    </a:lnTo>
                    <a:lnTo>
                      <a:pt x="2146" y="571"/>
                    </a:lnTo>
                    <a:lnTo>
                      <a:pt x="2152" y="565"/>
                    </a:lnTo>
                    <a:lnTo>
                      <a:pt x="2155" y="5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2382" y="2232"/>
                <a:ext cx="674" cy="200"/>
              </a:xfrm>
              <a:custGeom>
                <a:avLst/>
                <a:gdLst>
                  <a:gd name="T0" fmla="*/ 0 w 1347"/>
                  <a:gd name="T1" fmla="*/ 281 h 400"/>
                  <a:gd name="T2" fmla="*/ 37 w 1347"/>
                  <a:gd name="T3" fmla="*/ 347 h 400"/>
                  <a:gd name="T4" fmla="*/ 214 w 1347"/>
                  <a:gd name="T5" fmla="*/ 353 h 400"/>
                  <a:gd name="T6" fmla="*/ 222 w 1347"/>
                  <a:gd name="T7" fmla="*/ 338 h 400"/>
                  <a:gd name="T8" fmla="*/ 249 w 1347"/>
                  <a:gd name="T9" fmla="*/ 305 h 400"/>
                  <a:gd name="T10" fmla="*/ 292 w 1347"/>
                  <a:gd name="T11" fmla="*/ 271 h 400"/>
                  <a:gd name="T12" fmla="*/ 353 w 1347"/>
                  <a:gd name="T13" fmla="*/ 253 h 400"/>
                  <a:gd name="T14" fmla="*/ 412 w 1347"/>
                  <a:gd name="T15" fmla="*/ 263 h 400"/>
                  <a:gd name="T16" fmla="*/ 449 w 1347"/>
                  <a:gd name="T17" fmla="*/ 291 h 400"/>
                  <a:gd name="T18" fmla="*/ 467 w 1347"/>
                  <a:gd name="T19" fmla="*/ 321 h 400"/>
                  <a:gd name="T20" fmla="*/ 473 w 1347"/>
                  <a:gd name="T21" fmla="*/ 335 h 400"/>
                  <a:gd name="T22" fmla="*/ 508 w 1347"/>
                  <a:gd name="T23" fmla="*/ 338 h 400"/>
                  <a:gd name="T24" fmla="*/ 1063 w 1347"/>
                  <a:gd name="T25" fmla="*/ 391 h 400"/>
                  <a:gd name="T26" fmla="*/ 1063 w 1347"/>
                  <a:gd name="T27" fmla="*/ 387 h 400"/>
                  <a:gd name="T28" fmla="*/ 1063 w 1347"/>
                  <a:gd name="T29" fmla="*/ 353 h 400"/>
                  <a:gd name="T30" fmla="*/ 1068 w 1347"/>
                  <a:gd name="T31" fmla="*/ 307 h 400"/>
                  <a:gd name="T32" fmla="*/ 1080 w 1347"/>
                  <a:gd name="T33" fmla="*/ 270 h 400"/>
                  <a:gd name="T34" fmla="*/ 1106 w 1347"/>
                  <a:gd name="T35" fmla="*/ 260 h 400"/>
                  <a:gd name="T36" fmla="*/ 1137 w 1347"/>
                  <a:gd name="T37" fmla="*/ 262 h 400"/>
                  <a:gd name="T38" fmla="*/ 1167 w 1347"/>
                  <a:gd name="T39" fmla="*/ 274 h 400"/>
                  <a:gd name="T40" fmla="*/ 1194 w 1347"/>
                  <a:gd name="T41" fmla="*/ 291 h 400"/>
                  <a:gd name="T42" fmla="*/ 1215 w 1347"/>
                  <a:gd name="T43" fmla="*/ 316 h 400"/>
                  <a:gd name="T44" fmla="*/ 1235 w 1347"/>
                  <a:gd name="T45" fmla="*/ 346 h 400"/>
                  <a:gd name="T46" fmla="*/ 1252 w 1347"/>
                  <a:gd name="T47" fmla="*/ 375 h 400"/>
                  <a:gd name="T48" fmla="*/ 1264 w 1347"/>
                  <a:gd name="T49" fmla="*/ 395 h 400"/>
                  <a:gd name="T50" fmla="*/ 1265 w 1347"/>
                  <a:gd name="T51" fmla="*/ 397 h 400"/>
                  <a:gd name="T52" fmla="*/ 1347 w 1347"/>
                  <a:gd name="T53" fmla="*/ 338 h 400"/>
                  <a:gd name="T54" fmla="*/ 1259 w 1347"/>
                  <a:gd name="T55" fmla="*/ 177 h 400"/>
                  <a:gd name="T56" fmla="*/ 1198 w 1347"/>
                  <a:gd name="T57" fmla="*/ 180 h 400"/>
                  <a:gd name="T58" fmla="*/ 1155 w 1347"/>
                  <a:gd name="T59" fmla="*/ 145 h 400"/>
                  <a:gd name="T60" fmla="*/ 1088 w 1347"/>
                  <a:gd name="T61" fmla="*/ 170 h 400"/>
                  <a:gd name="T62" fmla="*/ 997 w 1347"/>
                  <a:gd name="T63" fmla="*/ 157 h 400"/>
                  <a:gd name="T64" fmla="*/ 849 w 1347"/>
                  <a:gd name="T65" fmla="*/ 38 h 400"/>
                  <a:gd name="T66" fmla="*/ 321 w 1347"/>
                  <a:gd name="T67" fmla="*/ 19 h 400"/>
                  <a:gd name="T68" fmla="*/ 76 w 1347"/>
                  <a:gd name="T69" fmla="*/ 1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7" h="400">
                    <a:moveTo>
                      <a:pt x="76" y="123"/>
                    </a:moveTo>
                    <a:lnTo>
                      <a:pt x="0" y="281"/>
                    </a:lnTo>
                    <a:lnTo>
                      <a:pt x="40" y="290"/>
                    </a:lnTo>
                    <a:lnTo>
                      <a:pt x="37" y="347"/>
                    </a:lnTo>
                    <a:lnTo>
                      <a:pt x="214" y="353"/>
                    </a:lnTo>
                    <a:lnTo>
                      <a:pt x="214" y="353"/>
                    </a:lnTo>
                    <a:lnTo>
                      <a:pt x="216" y="349"/>
                    </a:lnTo>
                    <a:lnTo>
                      <a:pt x="222" y="338"/>
                    </a:lnTo>
                    <a:lnTo>
                      <a:pt x="234" y="323"/>
                    </a:lnTo>
                    <a:lnTo>
                      <a:pt x="249" y="305"/>
                    </a:lnTo>
                    <a:lnTo>
                      <a:pt x="268" y="288"/>
                    </a:lnTo>
                    <a:lnTo>
                      <a:pt x="292" y="271"/>
                    </a:lnTo>
                    <a:lnTo>
                      <a:pt x="320" y="259"/>
                    </a:lnTo>
                    <a:lnTo>
                      <a:pt x="353" y="253"/>
                    </a:lnTo>
                    <a:lnTo>
                      <a:pt x="386" y="254"/>
                    </a:lnTo>
                    <a:lnTo>
                      <a:pt x="412" y="263"/>
                    </a:lnTo>
                    <a:lnTo>
                      <a:pt x="433" y="276"/>
                    </a:lnTo>
                    <a:lnTo>
                      <a:pt x="449" y="291"/>
                    </a:lnTo>
                    <a:lnTo>
                      <a:pt x="461" y="307"/>
                    </a:lnTo>
                    <a:lnTo>
                      <a:pt x="467" y="321"/>
                    </a:lnTo>
                    <a:lnTo>
                      <a:pt x="472" y="331"/>
                    </a:lnTo>
                    <a:lnTo>
                      <a:pt x="473" y="335"/>
                    </a:lnTo>
                    <a:lnTo>
                      <a:pt x="473" y="335"/>
                    </a:lnTo>
                    <a:lnTo>
                      <a:pt x="508" y="338"/>
                    </a:lnTo>
                    <a:lnTo>
                      <a:pt x="530" y="375"/>
                    </a:lnTo>
                    <a:lnTo>
                      <a:pt x="1063" y="391"/>
                    </a:lnTo>
                    <a:lnTo>
                      <a:pt x="1063" y="391"/>
                    </a:lnTo>
                    <a:lnTo>
                      <a:pt x="1063" y="387"/>
                    </a:lnTo>
                    <a:lnTo>
                      <a:pt x="1063" y="373"/>
                    </a:lnTo>
                    <a:lnTo>
                      <a:pt x="1063" y="353"/>
                    </a:lnTo>
                    <a:lnTo>
                      <a:pt x="1064" y="330"/>
                    </a:lnTo>
                    <a:lnTo>
                      <a:pt x="1068" y="307"/>
                    </a:lnTo>
                    <a:lnTo>
                      <a:pt x="1072" y="286"/>
                    </a:lnTo>
                    <a:lnTo>
                      <a:pt x="1080" y="270"/>
                    </a:lnTo>
                    <a:lnTo>
                      <a:pt x="1092" y="262"/>
                    </a:lnTo>
                    <a:lnTo>
                      <a:pt x="1106" y="260"/>
                    </a:lnTo>
                    <a:lnTo>
                      <a:pt x="1121" y="260"/>
                    </a:lnTo>
                    <a:lnTo>
                      <a:pt x="1137" y="262"/>
                    </a:lnTo>
                    <a:lnTo>
                      <a:pt x="1152" y="267"/>
                    </a:lnTo>
                    <a:lnTo>
                      <a:pt x="1167" y="274"/>
                    </a:lnTo>
                    <a:lnTo>
                      <a:pt x="1182" y="282"/>
                    </a:lnTo>
                    <a:lnTo>
                      <a:pt x="1194" y="291"/>
                    </a:lnTo>
                    <a:lnTo>
                      <a:pt x="1205" y="302"/>
                    </a:lnTo>
                    <a:lnTo>
                      <a:pt x="1215" y="316"/>
                    </a:lnTo>
                    <a:lnTo>
                      <a:pt x="1224" y="331"/>
                    </a:lnTo>
                    <a:lnTo>
                      <a:pt x="1235" y="346"/>
                    </a:lnTo>
                    <a:lnTo>
                      <a:pt x="1244" y="361"/>
                    </a:lnTo>
                    <a:lnTo>
                      <a:pt x="1252" y="375"/>
                    </a:lnTo>
                    <a:lnTo>
                      <a:pt x="1259" y="387"/>
                    </a:lnTo>
                    <a:lnTo>
                      <a:pt x="1264" y="395"/>
                    </a:lnTo>
                    <a:lnTo>
                      <a:pt x="1265" y="397"/>
                    </a:lnTo>
                    <a:lnTo>
                      <a:pt x="1265" y="397"/>
                    </a:lnTo>
                    <a:lnTo>
                      <a:pt x="1284" y="400"/>
                    </a:lnTo>
                    <a:lnTo>
                      <a:pt x="1347" y="338"/>
                    </a:lnTo>
                    <a:lnTo>
                      <a:pt x="1281" y="183"/>
                    </a:lnTo>
                    <a:lnTo>
                      <a:pt x="1259" y="177"/>
                    </a:lnTo>
                    <a:lnTo>
                      <a:pt x="1243" y="141"/>
                    </a:lnTo>
                    <a:lnTo>
                      <a:pt x="1198" y="180"/>
                    </a:lnTo>
                    <a:lnTo>
                      <a:pt x="1168" y="130"/>
                    </a:lnTo>
                    <a:lnTo>
                      <a:pt x="1155" y="145"/>
                    </a:lnTo>
                    <a:lnTo>
                      <a:pt x="1133" y="123"/>
                    </a:lnTo>
                    <a:lnTo>
                      <a:pt x="1088" y="170"/>
                    </a:lnTo>
                    <a:lnTo>
                      <a:pt x="1055" y="148"/>
                    </a:lnTo>
                    <a:lnTo>
                      <a:pt x="997" y="157"/>
                    </a:lnTo>
                    <a:lnTo>
                      <a:pt x="855" y="54"/>
                    </a:lnTo>
                    <a:lnTo>
                      <a:pt x="849" y="38"/>
                    </a:lnTo>
                    <a:lnTo>
                      <a:pt x="432" y="0"/>
                    </a:lnTo>
                    <a:lnTo>
                      <a:pt x="321" y="19"/>
                    </a:lnTo>
                    <a:lnTo>
                      <a:pt x="249" y="126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602" y="2242"/>
                <a:ext cx="115" cy="64"/>
              </a:xfrm>
              <a:custGeom>
                <a:avLst/>
                <a:gdLst>
                  <a:gd name="T0" fmla="*/ 0 w 230"/>
                  <a:gd name="T1" fmla="*/ 0 h 129"/>
                  <a:gd name="T2" fmla="*/ 32 w 230"/>
                  <a:gd name="T3" fmla="*/ 120 h 129"/>
                  <a:gd name="T4" fmla="*/ 230 w 230"/>
                  <a:gd name="T5" fmla="*/ 129 h 129"/>
                  <a:gd name="T6" fmla="*/ 215 w 230"/>
                  <a:gd name="T7" fmla="*/ 22 h 129"/>
                  <a:gd name="T8" fmla="*/ 0 w 230"/>
                  <a:gd name="T9" fmla="*/ 0 h 129"/>
                  <a:gd name="T10" fmla="*/ 0 w 230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129">
                    <a:moveTo>
                      <a:pt x="0" y="0"/>
                    </a:moveTo>
                    <a:lnTo>
                      <a:pt x="32" y="120"/>
                    </a:lnTo>
                    <a:lnTo>
                      <a:pt x="230" y="129"/>
                    </a:lnTo>
                    <a:lnTo>
                      <a:pt x="215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2720" y="2257"/>
                <a:ext cx="101" cy="54"/>
              </a:xfrm>
              <a:custGeom>
                <a:avLst/>
                <a:gdLst>
                  <a:gd name="T0" fmla="*/ 0 w 202"/>
                  <a:gd name="T1" fmla="*/ 0 h 107"/>
                  <a:gd name="T2" fmla="*/ 22 w 202"/>
                  <a:gd name="T3" fmla="*/ 98 h 107"/>
                  <a:gd name="T4" fmla="*/ 202 w 202"/>
                  <a:gd name="T5" fmla="*/ 107 h 107"/>
                  <a:gd name="T6" fmla="*/ 157 w 202"/>
                  <a:gd name="T7" fmla="*/ 10 h 107"/>
                  <a:gd name="T8" fmla="*/ 0 w 202"/>
                  <a:gd name="T9" fmla="*/ 0 h 107"/>
                  <a:gd name="T10" fmla="*/ 0 w 20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107">
                    <a:moveTo>
                      <a:pt x="0" y="0"/>
                    </a:moveTo>
                    <a:lnTo>
                      <a:pt x="22" y="98"/>
                    </a:lnTo>
                    <a:lnTo>
                      <a:pt x="202" y="107"/>
                    </a:lnTo>
                    <a:lnTo>
                      <a:pt x="157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2519" y="2242"/>
                <a:ext cx="76" cy="53"/>
              </a:xfrm>
              <a:custGeom>
                <a:avLst/>
                <a:gdLst>
                  <a:gd name="T0" fmla="*/ 134 w 152"/>
                  <a:gd name="T1" fmla="*/ 0 h 107"/>
                  <a:gd name="T2" fmla="*/ 152 w 152"/>
                  <a:gd name="T3" fmla="*/ 107 h 107"/>
                  <a:gd name="T4" fmla="*/ 0 w 152"/>
                  <a:gd name="T5" fmla="*/ 107 h 107"/>
                  <a:gd name="T6" fmla="*/ 54 w 152"/>
                  <a:gd name="T7" fmla="*/ 0 h 107"/>
                  <a:gd name="T8" fmla="*/ 134 w 152"/>
                  <a:gd name="T9" fmla="*/ 0 h 107"/>
                  <a:gd name="T10" fmla="*/ 134 w 15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07">
                    <a:moveTo>
                      <a:pt x="134" y="0"/>
                    </a:moveTo>
                    <a:lnTo>
                      <a:pt x="152" y="107"/>
                    </a:lnTo>
                    <a:lnTo>
                      <a:pt x="0" y="107"/>
                    </a:lnTo>
                    <a:lnTo>
                      <a:pt x="54" y="0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2528" y="2246"/>
                <a:ext cx="61" cy="43"/>
              </a:xfrm>
              <a:custGeom>
                <a:avLst/>
                <a:gdLst>
                  <a:gd name="T0" fmla="*/ 106 w 122"/>
                  <a:gd name="T1" fmla="*/ 3 h 86"/>
                  <a:gd name="T2" fmla="*/ 39 w 122"/>
                  <a:gd name="T3" fmla="*/ 0 h 86"/>
                  <a:gd name="T4" fmla="*/ 0 w 122"/>
                  <a:gd name="T5" fmla="*/ 86 h 86"/>
                  <a:gd name="T6" fmla="*/ 122 w 122"/>
                  <a:gd name="T7" fmla="*/ 86 h 86"/>
                  <a:gd name="T8" fmla="*/ 106 w 122"/>
                  <a:gd name="T9" fmla="*/ 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6">
                    <a:moveTo>
                      <a:pt x="106" y="3"/>
                    </a:moveTo>
                    <a:lnTo>
                      <a:pt x="39" y="0"/>
                    </a:lnTo>
                    <a:lnTo>
                      <a:pt x="0" y="86"/>
                    </a:lnTo>
                    <a:lnTo>
                      <a:pt x="122" y="86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3023" y="2227"/>
                <a:ext cx="423" cy="167"/>
              </a:xfrm>
              <a:custGeom>
                <a:avLst/>
                <a:gdLst>
                  <a:gd name="T0" fmla="*/ 91 w 847"/>
                  <a:gd name="T1" fmla="*/ 34 h 333"/>
                  <a:gd name="T2" fmla="*/ 154 w 847"/>
                  <a:gd name="T3" fmla="*/ 28 h 333"/>
                  <a:gd name="T4" fmla="*/ 174 w 847"/>
                  <a:gd name="T5" fmla="*/ 12 h 333"/>
                  <a:gd name="T6" fmla="*/ 201 w 847"/>
                  <a:gd name="T7" fmla="*/ 21 h 333"/>
                  <a:gd name="T8" fmla="*/ 250 w 847"/>
                  <a:gd name="T9" fmla="*/ 0 h 333"/>
                  <a:gd name="T10" fmla="*/ 629 w 847"/>
                  <a:gd name="T11" fmla="*/ 65 h 333"/>
                  <a:gd name="T12" fmla="*/ 689 w 847"/>
                  <a:gd name="T13" fmla="*/ 186 h 333"/>
                  <a:gd name="T14" fmla="*/ 718 w 847"/>
                  <a:gd name="T15" fmla="*/ 208 h 333"/>
                  <a:gd name="T16" fmla="*/ 729 w 847"/>
                  <a:gd name="T17" fmla="*/ 237 h 333"/>
                  <a:gd name="T18" fmla="*/ 847 w 847"/>
                  <a:gd name="T19" fmla="*/ 333 h 333"/>
                  <a:gd name="T20" fmla="*/ 667 w 847"/>
                  <a:gd name="T21" fmla="*/ 299 h 333"/>
                  <a:gd name="T22" fmla="*/ 540 w 847"/>
                  <a:gd name="T23" fmla="*/ 277 h 333"/>
                  <a:gd name="T24" fmla="*/ 382 w 847"/>
                  <a:gd name="T25" fmla="*/ 223 h 333"/>
                  <a:gd name="T26" fmla="*/ 310 w 847"/>
                  <a:gd name="T27" fmla="*/ 233 h 333"/>
                  <a:gd name="T28" fmla="*/ 208 w 847"/>
                  <a:gd name="T29" fmla="*/ 217 h 333"/>
                  <a:gd name="T30" fmla="*/ 145 w 847"/>
                  <a:gd name="T31" fmla="*/ 215 h 333"/>
                  <a:gd name="T32" fmla="*/ 98 w 847"/>
                  <a:gd name="T33" fmla="*/ 328 h 333"/>
                  <a:gd name="T34" fmla="*/ 63 w 847"/>
                  <a:gd name="T35" fmla="*/ 306 h 333"/>
                  <a:gd name="T36" fmla="*/ 51 w 847"/>
                  <a:gd name="T37" fmla="*/ 268 h 333"/>
                  <a:gd name="T38" fmla="*/ 34 w 847"/>
                  <a:gd name="T39" fmla="*/ 221 h 333"/>
                  <a:gd name="T40" fmla="*/ 0 w 847"/>
                  <a:gd name="T41" fmla="*/ 172 h 333"/>
                  <a:gd name="T42" fmla="*/ 0 w 847"/>
                  <a:gd name="T43" fmla="*/ 139 h 333"/>
                  <a:gd name="T44" fmla="*/ 34 w 847"/>
                  <a:gd name="T45" fmla="*/ 116 h 333"/>
                  <a:gd name="T46" fmla="*/ 91 w 847"/>
                  <a:gd name="T47" fmla="*/ 34 h 333"/>
                  <a:gd name="T48" fmla="*/ 91 w 847"/>
                  <a:gd name="T49" fmla="*/ 3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7" h="333">
                    <a:moveTo>
                      <a:pt x="91" y="34"/>
                    </a:moveTo>
                    <a:lnTo>
                      <a:pt x="154" y="28"/>
                    </a:lnTo>
                    <a:lnTo>
                      <a:pt x="174" y="12"/>
                    </a:lnTo>
                    <a:lnTo>
                      <a:pt x="201" y="21"/>
                    </a:lnTo>
                    <a:lnTo>
                      <a:pt x="250" y="0"/>
                    </a:lnTo>
                    <a:lnTo>
                      <a:pt x="629" y="65"/>
                    </a:lnTo>
                    <a:lnTo>
                      <a:pt x="689" y="186"/>
                    </a:lnTo>
                    <a:lnTo>
                      <a:pt x="718" y="208"/>
                    </a:lnTo>
                    <a:lnTo>
                      <a:pt x="729" y="237"/>
                    </a:lnTo>
                    <a:lnTo>
                      <a:pt x="847" y="333"/>
                    </a:lnTo>
                    <a:lnTo>
                      <a:pt x="667" y="299"/>
                    </a:lnTo>
                    <a:lnTo>
                      <a:pt x="540" y="277"/>
                    </a:lnTo>
                    <a:lnTo>
                      <a:pt x="382" y="223"/>
                    </a:lnTo>
                    <a:lnTo>
                      <a:pt x="310" y="233"/>
                    </a:lnTo>
                    <a:lnTo>
                      <a:pt x="208" y="217"/>
                    </a:lnTo>
                    <a:lnTo>
                      <a:pt x="145" y="215"/>
                    </a:lnTo>
                    <a:lnTo>
                      <a:pt x="98" y="328"/>
                    </a:lnTo>
                    <a:lnTo>
                      <a:pt x="63" y="306"/>
                    </a:lnTo>
                    <a:lnTo>
                      <a:pt x="51" y="268"/>
                    </a:lnTo>
                    <a:lnTo>
                      <a:pt x="34" y="221"/>
                    </a:lnTo>
                    <a:lnTo>
                      <a:pt x="0" y="172"/>
                    </a:lnTo>
                    <a:lnTo>
                      <a:pt x="0" y="139"/>
                    </a:lnTo>
                    <a:lnTo>
                      <a:pt x="34" y="116"/>
                    </a:lnTo>
                    <a:lnTo>
                      <a:pt x="91" y="34"/>
                    </a:lnTo>
                    <a:lnTo>
                      <a:pt x="91" y="34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3143" y="2240"/>
                <a:ext cx="216" cy="82"/>
              </a:xfrm>
              <a:custGeom>
                <a:avLst/>
                <a:gdLst>
                  <a:gd name="T0" fmla="*/ 432 w 432"/>
                  <a:gd name="T1" fmla="*/ 164 h 164"/>
                  <a:gd name="T2" fmla="*/ 375 w 432"/>
                  <a:gd name="T3" fmla="*/ 47 h 164"/>
                  <a:gd name="T4" fmla="*/ 81 w 432"/>
                  <a:gd name="T5" fmla="*/ 0 h 164"/>
                  <a:gd name="T6" fmla="*/ 0 w 432"/>
                  <a:gd name="T7" fmla="*/ 107 h 164"/>
                  <a:gd name="T8" fmla="*/ 122 w 432"/>
                  <a:gd name="T9" fmla="*/ 110 h 164"/>
                  <a:gd name="T10" fmla="*/ 211 w 432"/>
                  <a:gd name="T11" fmla="*/ 125 h 164"/>
                  <a:gd name="T12" fmla="*/ 270 w 432"/>
                  <a:gd name="T13" fmla="*/ 132 h 164"/>
                  <a:gd name="T14" fmla="*/ 359 w 432"/>
                  <a:gd name="T15" fmla="*/ 136 h 164"/>
                  <a:gd name="T16" fmla="*/ 432 w 432"/>
                  <a:gd name="T17" fmla="*/ 164 h 164"/>
                  <a:gd name="T18" fmla="*/ 432 w 432"/>
                  <a:gd name="T1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164">
                    <a:moveTo>
                      <a:pt x="432" y="164"/>
                    </a:moveTo>
                    <a:lnTo>
                      <a:pt x="375" y="47"/>
                    </a:lnTo>
                    <a:lnTo>
                      <a:pt x="81" y="0"/>
                    </a:lnTo>
                    <a:lnTo>
                      <a:pt x="0" y="107"/>
                    </a:lnTo>
                    <a:lnTo>
                      <a:pt x="122" y="110"/>
                    </a:lnTo>
                    <a:lnTo>
                      <a:pt x="211" y="125"/>
                    </a:lnTo>
                    <a:lnTo>
                      <a:pt x="270" y="132"/>
                    </a:lnTo>
                    <a:lnTo>
                      <a:pt x="359" y="136"/>
                    </a:lnTo>
                    <a:lnTo>
                      <a:pt x="432" y="164"/>
                    </a:lnTo>
                    <a:lnTo>
                      <a:pt x="432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3074" y="2401"/>
                <a:ext cx="371" cy="92"/>
              </a:xfrm>
              <a:custGeom>
                <a:avLst/>
                <a:gdLst>
                  <a:gd name="T0" fmla="*/ 743 w 743"/>
                  <a:gd name="T1" fmla="*/ 123 h 184"/>
                  <a:gd name="T2" fmla="*/ 743 w 743"/>
                  <a:gd name="T3" fmla="*/ 184 h 184"/>
                  <a:gd name="T4" fmla="*/ 675 w 743"/>
                  <a:gd name="T5" fmla="*/ 182 h 184"/>
                  <a:gd name="T6" fmla="*/ 177 w 743"/>
                  <a:gd name="T7" fmla="*/ 91 h 184"/>
                  <a:gd name="T8" fmla="*/ 60 w 743"/>
                  <a:gd name="T9" fmla="*/ 69 h 184"/>
                  <a:gd name="T10" fmla="*/ 13 w 743"/>
                  <a:gd name="T11" fmla="*/ 51 h 184"/>
                  <a:gd name="T12" fmla="*/ 0 w 743"/>
                  <a:gd name="T13" fmla="*/ 0 h 184"/>
                  <a:gd name="T14" fmla="*/ 151 w 743"/>
                  <a:gd name="T15" fmla="*/ 25 h 184"/>
                  <a:gd name="T16" fmla="*/ 354 w 743"/>
                  <a:gd name="T17" fmla="*/ 69 h 184"/>
                  <a:gd name="T18" fmla="*/ 474 w 743"/>
                  <a:gd name="T19" fmla="*/ 82 h 184"/>
                  <a:gd name="T20" fmla="*/ 622 w 743"/>
                  <a:gd name="T21" fmla="*/ 98 h 184"/>
                  <a:gd name="T22" fmla="*/ 704 w 743"/>
                  <a:gd name="T23" fmla="*/ 116 h 184"/>
                  <a:gd name="T24" fmla="*/ 743 w 743"/>
                  <a:gd name="T25" fmla="*/ 123 h 184"/>
                  <a:gd name="T26" fmla="*/ 743 w 743"/>
                  <a:gd name="T27" fmla="*/ 12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3" h="184">
                    <a:moveTo>
                      <a:pt x="743" y="123"/>
                    </a:moveTo>
                    <a:lnTo>
                      <a:pt x="743" y="184"/>
                    </a:lnTo>
                    <a:lnTo>
                      <a:pt x="675" y="182"/>
                    </a:lnTo>
                    <a:lnTo>
                      <a:pt x="177" y="91"/>
                    </a:lnTo>
                    <a:lnTo>
                      <a:pt x="60" y="69"/>
                    </a:lnTo>
                    <a:lnTo>
                      <a:pt x="13" y="51"/>
                    </a:lnTo>
                    <a:lnTo>
                      <a:pt x="0" y="0"/>
                    </a:lnTo>
                    <a:lnTo>
                      <a:pt x="151" y="25"/>
                    </a:lnTo>
                    <a:lnTo>
                      <a:pt x="354" y="69"/>
                    </a:lnTo>
                    <a:lnTo>
                      <a:pt x="474" y="82"/>
                    </a:lnTo>
                    <a:lnTo>
                      <a:pt x="622" y="98"/>
                    </a:lnTo>
                    <a:lnTo>
                      <a:pt x="704" y="116"/>
                    </a:lnTo>
                    <a:lnTo>
                      <a:pt x="743" y="123"/>
                    </a:lnTo>
                    <a:lnTo>
                      <a:pt x="743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3080" y="2341"/>
                <a:ext cx="368" cy="114"/>
              </a:xfrm>
              <a:custGeom>
                <a:avLst/>
                <a:gdLst>
                  <a:gd name="T0" fmla="*/ 736 w 736"/>
                  <a:gd name="T1" fmla="*/ 127 h 228"/>
                  <a:gd name="T2" fmla="*/ 736 w 736"/>
                  <a:gd name="T3" fmla="*/ 216 h 228"/>
                  <a:gd name="T4" fmla="*/ 711 w 736"/>
                  <a:gd name="T5" fmla="*/ 228 h 228"/>
                  <a:gd name="T6" fmla="*/ 597 w 736"/>
                  <a:gd name="T7" fmla="*/ 197 h 228"/>
                  <a:gd name="T8" fmla="*/ 407 w 736"/>
                  <a:gd name="T9" fmla="*/ 180 h 228"/>
                  <a:gd name="T10" fmla="*/ 294 w 736"/>
                  <a:gd name="T11" fmla="*/ 165 h 228"/>
                  <a:gd name="T12" fmla="*/ 129 w 736"/>
                  <a:gd name="T13" fmla="*/ 121 h 228"/>
                  <a:gd name="T14" fmla="*/ 0 w 736"/>
                  <a:gd name="T15" fmla="*/ 107 h 228"/>
                  <a:gd name="T16" fmla="*/ 37 w 736"/>
                  <a:gd name="T17" fmla="*/ 0 h 228"/>
                  <a:gd name="T18" fmla="*/ 192 w 736"/>
                  <a:gd name="T19" fmla="*/ 20 h 228"/>
                  <a:gd name="T20" fmla="*/ 263 w 736"/>
                  <a:gd name="T21" fmla="*/ 14 h 228"/>
                  <a:gd name="T22" fmla="*/ 442 w 736"/>
                  <a:gd name="T23" fmla="*/ 80 h 228"/>
                  <a:gd name="T24" fmla="*/ 442 w 736"/>
                  <a:gd name="T25" fmla="*/ 80 h 228"/>
                  <a:gd name="T26" fmla="*/ 445 w 736"/>
                  <a:gd name="T27" fmla="*/ 80 h 228"/>
                  <a:gd name="T28" fmla="*/ 450 w 736"/>
                  <a:gd name="T29" fmla="*/ 80 h 228"/>
                  <a:gd name="T30" fmla="*/ 458 w 736"/>
                  <a:gd name="T31" fmla="*/ 80 h 228"/>
                  <a:gd name="T32" fmla="*/ 468 w 736"/>
                  <a:gd name="T33" fmla="*/ 80 h 228"/>
                  <a:gd name="T34" fmla="*/ 478 w 736"/>
                  <a:gd name="T35" fmla="*/ 80 h 228"/>
                  <a:gd name="T36" fmla="*/ 488 w 736"/>
                  <a:gd name="T37" fmla="*/ 80 h 228"/>
                  <a:gd name="T38" fmla="*/ 498 w 736"/>
                  <a:gd name="T39" fmla="*/ 80 h 228"/>
                  <a:gd name="T40" fmla="*/ 505 w 736"/>
                  <a:gd name="T41" fmla="*/ 80 h 228"/>
                  <a:gd name="T42" fmla="*/ 514 w 736"/>
                  <a:gd name="T43" fmla="*/ 81 h 228"/>
                  <a:gd name="T44" fmla="*/ 526 w 736"/>
                  <a:gd name="T45" fmla="*/ 82 h 228"/>
                  <a:gd name="T46" fmla="*/ 543 w 736"/>
                  <a:gd name="T47" fmla="*/ 84 h 228"/>
                  <a:gd name="T48" fmla="*/ 559 w 736"/>
                  <a:gd name="T49" fmla="*/ 88 h 228"/>
                  <a:gd name="T50" fmla="*/ 575 w 736"/>
                  <a:gd name="T51" fmla="*/ 91 h 228"/>
                  <a:gd name="T52" fmla="*/ 588 w 736"/>
                  <a:gd name="T53" fmla="*/ 94 h 228"/>
                  <a:gd name="T54" fmla="*/ 597 w 736"/>
                  <a:gd name="T55" fmla="*/ 95 h 228"/>
                  <a:gd name="T56" fmla="*/ 600 w 736"/>
                  <a:gd name="T57" fmla="*/ 96 h 228"/>
                  <a:gd name="T58" fmla="*/ 600 w 736"/>
                  <a:gd name="T59" fmla="*/ 96 h 228"/>
                  <a:gd name="T60" fmla="*/ 682 w 736"/>
                  <a:gd name="T61" fmla="*/ 127 h 228"/>
                  <a:gd name="T62" fmla="*/ 736 w 736"/>
                  <a:gd name="T63" fmla="*/ 127 h 228"/>
                  <a:gd name="T64" fmla="*/ 736 w 736"/>
                  <a:gd name="T65" fmla="*/ 12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6" h="228">
                    <a:moveTo>
                      <a:pt x="736" y="127"/>
                    </a:moveTo>
                    <a:lnTo>
                      <a:pt x="736" y="216"/>
                    </a:lnTo>
                    <a:lnTo>
                      <a:pt x="711" y="228"/>
                    </a:lnTo>
                    <a:lnTo>
                      <a:pt x="597" y="197"/>
                    </a:lnTo>
                    <a:lnTo>
                      <a:pt x="407" y="180"/>
                    </a:lnTo>
                    <a:lnTo>
                      <a:pt x="294" y="165"/>
                    </a:lnTo>
                    <a:lnTo>
                      <a:pt x="129" y="121"/>
                    </a:lnTo>
                    <a:lnTo>
                      <a:pt x="0" y="107"/>
                    </a:lnTo>
                    <a:lnTo>
                      <a:pt x="37" y="0"/>
                    </a:lnTo>
                    <a:lnTo>
                      <a:pt x="192" y="20"/>
                    </a:lnTo>
                    <a:lnTo>
                      <a:pt x="263" y="14"/>
                    </a:lnTo>
                    <a:lnTo>
                      <a:pt x="442" y="80"/>
                    </a:lnTo>
                    <a:lnTo>
                      <a:pt x="442" y="80"/>
                    </a:lnTo>
                    <a:lnTo>
                      <a:pt x="445" y="80"/>
                    </a:lnTo>
                    <a:lnTo>
                      <a:pt x="450" y="80"/>
                    </a:lnTo>
                    <a:lnTo>
                      <a:pt x="458" y="80"/>
                    </a:lnTo>
                    <a:lnTo>
                      <a:pt x="468" y="80"/>
                    </a:lnTo>
                    <a:lnTo>
                      <a:pt x="478" y="80"/>
                    </a:lnTo>
                    <a:lnTo>
                      <a:pt x="488" y="80"/>
                    </a:lnTo>
                    <a:lnTo>
                      <a:pt x="498" y="80"/>
                    </a:lnTo>
                    <a:lnTo>
                      <a:pt x="505" y="80"/>
                    </a:lnTo>
                    <a:lnTo>
                      <a:pt x="514" y="81"/>
                    </a:lnTo>
                    <a:lnTo>
                      <a:pt x="526" y="82"/>
                    </a:lnTo>
                    <a:lnTo>
                      <a:pt x="543" y="84"/>
                    </a:lnTo>
                    <a:lnTo>
                      <a:pt x="559" y="88"/>
                    </a:lnTo>
                    <a:lnTo>
                      <a:pt x="575" y="91"/>
                    </a:lnTo>
                    <a:lnTo>
                      <a:pt x="588" y="94"/>
                    </a:lnTo>
                    <a:lnTo>
                      <a:pt x="597" y="95"/>
                    </a:lnTo>
                    <a:lnTo>
                      <a:pt x="600" y="96"/>
                    </a:lnTo>
                    <a:lnTo>
                      <a:pt x="600" y="96"/>
                    </a:lnTo>
                    <a:lnTo>
                      <a:pt x="682" y="127"/>
                    </a:lnTo>
                    <a:lnTo>
                      <a:pt x="736" y="127"/>
                    </a:lnTo>
                    <a:lnTo>
                      <a:pt x="736" y="127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3108" y="2234"/>
                <a:ext cx="60" cy="47"/>
              </a:xfrm>
              <a:custGeom>
                <a:avLst/>
                <a:gdLst>
                  <a:gd name="T0" fmla="*/ 120 w 120"/>
                  <a:gd name="T1" fmla="*/ 9 h 95"/>
                  <a:gd name="T2" fmla="*/ 51 w 120"/>
                  <a:gd name="T3" fmla="*/ 82 h 95"/>
                  <a:gd name="T4" fmla="*/ 0 w 120"/>
                  <a:gd name="T5" fmla="*/ 95 h 95"/>
                  <a:gd name="T6" fmla="*/ 29 w 120"/>
                  <a:gd name="T7" fmla="*/ 25 h 95"/>
                  <a:gd name="T8" fmla="*/ 73 w 120"/>
                  <a:gd name="T9" fmla="*/ 0 h 95"/>
                  <a:gd name="T10" fmla="*/ 120 w 120"/>
                  <a:gd name="T11" fmla="*/ 9 h 95"/>
                  <a:gd name="T12" fmla="*/ 120 w 120"/>
                  <a:gd name="T13" fmla="*/ 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5">
                    <a:moveTo>
                      <a:pt x="120" y="9"/>
                    </a:moveTo>
                    <a:lnTo>
                      <a:pt x="51" y="82"/>
                    </a:lnTo>
                    <a:lnTo>
                      <a:pt x="0" y="95"/>
                    </a:lnTo>
                    <a:lnTo>
                      <a:pt x="29" y="25"/>
                    </a:lnTo>
                    <a:lnTo>
                      <a:pt x="73" y="0"/>
                    </a:lnTo>
                    <a:lnTo>
                      <a:pt x="120" y="9"/>
                    </a:lnTo>
                    <a:lnTo>
                      <a:pt x="1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3050" y="2245"/>
                <a:ext cx="54" cy="47"/>
              </a:xfrm>
              <a:custGeom>
                <a:avLst/>
                <a:gdLst>
                  <a:gd name="T0" fmla="*/ 107 w 107"/>
                  <a:gd name="T1" fmla="*/ 0 h 94"/>
                  <a:gd name="T2" fmla="*/ 88 w 107"/>
                  <a:gd name="T3" fmla="*/ 69 h 94"/>
                  <a:gd name="T4" fmla="*/ 66 w 107"/>
                  <a:gd name="T5" fmla="*/ 94 h 94"/>
                  <a:gd name="T6" fmla="*/ 0 w 107"/>
                  <a:gd name="T7" fmla="*/ 79 h 94"/>
                  <a:gd name="T8" fmla="*/ 44 w 107"/>
                  <a:gd name="T9" fmla="*/ 6 h 94"/>
                  <a:gd name="T10" fmla="*/ 107 w 107"/>
                  <a:gd name="T11" fmla="*/ 0 h 94"/>
                  <a:gd name="T12" fmla="*/ 107 w 10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94">
                    <a:moveTo>
                      <a:pt x="107" y="0"/>
                    </a:moveTo>
                    <a:lnTo>
                      <a:pt x="88" y="69"/>
                    </a:lnTo>
                    <a:lnTo>
                      <a:pt x="66" y="94"/>
                    </a:lnTo>
                    <a:lnTo>
                      <a:pt x="0" y="79"/>
                    </a:lnTo>
                    <a:lnTo>
                      <a:pt x="44" y="6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2822" y="2175"/>
                <a:ext cx="229" cy="108"/>
              </a:xfrm>
              <a:custGeom>
                <a:avLst/>
                <a:gdLst>
                  <a:gd name="T0" fmla="*/ 215 w 457"/>
                  <a:gd name="T1" fmla="*/ 206 h 215"/>
                  <a:gd name="T2" fmla="*/ 253 w 457"/>
                  <a:gd name="T3" fmla="*/ 186 h 215"/>
                  <a:gd name="T4" fmla="*/ 270 w 457"/>
                  <a:gd name="T5" fmla="*/ 202 h 215"/>
                  <a:gd name="T6" fmla="*/ 299 w 457"/>
                  <a:gd name="T7" fmla="*/ 180 h 215"/>
                  <a:gd name="T8" fmla="*/ 321 w 457"/>
                  <a:gd name="T9" fmla="*/ 215 h 215"/>
                  <a:gd name="T10" fmla="*/ 354 w 457"/>
                  <a:gd name="T11" fmla="*/ 193 h 215"/>
                  <a:gd name="T12" fmla="*/ 372 w 457"/>
                  <a:gd name="T13" fmla="*/ 215 h 215"/>
                  <a:gd name="T14" fmla="*/ 397 w 457"/>
                  <a:gd name="T15" fmla="*/ 195 h 215"/>
                  <a:gd name="T16" fmla="*/ 430 w 457"/>
                  <a:gd name="T17" fmla="*/ 161 h 215"/>
                  <a:gd name="T18" fmla="*/ 457 w 457"/>
                  <a:gd name="T19" fmla="*/ 41 h 215"/>
                  <a:gd name="T20" fmla="*/ 390 w 457"/>
                  <a:gd name="T21" fmla="*/ 110 h 215"/>
                  <a:gd name="T22" fmla="*/ 306 w 457"/>
                  <a:gd name="T23" fmla="*/ 0 h 215"/>
                  <a:gd name="T24" fmla="*/ 295 w 457"/>
                  <a:gd name="T25" fmla="*/ 98 h 215"/>
                  <a:gd name="T26" fmla="*/ 215 w 457"/>
                  <a:gd name="T27" fmla="*/ 12 h 215"/>
                  <a:gd name="T28" fmla="*/ 215 w 457"/>
                  <a:gd name="T29" fmla="*/ 94 h 215"/>
                  <a:gd name="T30" fmla="*/ 105 w 457"/>
                  <a:gd name="T31" fmla="*/ 47 h 215"/>
                  <a:gd name="T32" fmla="*/ 152 w 457"/>
                  <a:gd name="T33" fmla="*/ 119 h 215"/>
                  <a:gd name="T34" fmla="*/ 0 w 457"/>
                  <a:gd name="T35" fmla="*/ 98 h 215"/>
                  <a:gd name="T36" fmla="*/ 215 w 457"/>
                  <a:gd name="T37" fmla="*/ 206 h 215"/>
                  <a:gd name="T38" fmla="*/ 215 w 457"/>
                  <a:gd name="T39" fmla="*/ 20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7" h="215">
                    <a:moveTo>
                      <a:pt x="215" y="206"/>
                    </a:moveTo>
                    <a:lnTo>
                      <a:pt x="253" y="186"/>
                    </a:lnTo>
                    <a:lnTo>
                      <a:pt x="270" y="202"/>
                    </a:lnTo>
                    <a:lnTo>
                      <a:pt x="299" y="180"/>
                    </a:lnTo>
                    <a:lnTo>
                      <a:pt x="321" y="215"/>
                    </a:lnTo>
                    <a:lnTo>
                      <a:pt x="354" y="193"/>
                    </a:lnTo>
                    <a:lnTo>
                      <a:pt x="372" y="215"/>
                    </a:lnTo>
                    <a:lnTo>
                      <a:pt x="397" y="195"/>
                    </a:lnTo>
                    <a:lnTo>
                      <a:pt x="430" y="161"/>
                    </a:lnTo>
                    <a:lnTo>
                      <a:pt x="457" y="41"/>
                    </a:lnTo>
                    <a:lnTo>
                      <a:pt x="390" y="110"/>
                    </a:lnTo>
                    <a:lnTo>
                      <a:pt x="306" y="0"/>
                    </a:lnTo>
                    <a:lnTo>
                      <a:pt x="295" y="98"/>
                    </a:lnTo>
                    <a:lnTo>
                      <a:pt x="215" y="12"/>
                    </a:lnTo>
                    <a:lnTo>
                      <a:pt x="215" y="94"/>
                    </a:lnTo>
                    <a:lnTo>
                      <a:pt x="105" y="47"/>
                    </a:lnTo>
                    <a:lnTo>
                      <a:pt x="152" y="119"/>
                    </a:lnTo>
                    <a:lnTo>
                      <a:pt x="0" y="98"/>
                    </a:lnTo>
                    <a:lnTo>
                      <a:pt x="215" y="206"/>
                    </a:lnTo>
                    <a:lnTo>
                      <a:pt x="215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3102" y="2177"/>
                <a:ext cx="40" cy="20"/>
              </a:xfrm>
              <a:custGeom>
                <a:avLst/>
                <a:gdLst>
                  <a:gd name="T0" fmla="*/ 0 w 79"/>
                  <a:gd name="T1" fmla="*/ 40 h 40"/>
                  <a:gd name="T2" fmla="*/ 50 w 79"/>
                  <a:gd name="T3" fmla="*/ 0 h 40"/>
                  <a:gd name="T4" fmla="*/ 79 w 79"/>
                  <a:gd name="T5" fmla="*/ 13 h 40"/>
                  <a:gd name="T6" fmla="*/ 0 w 79"/>
                  <a:gd name="T7" fmla="*/ 40 h 40"/>
                  <a:gd name="T8" fmla="*/ 0 w 79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0">
                    <a:moveTo>
                      <a:pt x="0" y="40"/>
                    </a:moveTo>
                    <a:lnTo>
                      <a:pt x="50" y="0"/>
                    </a:lnTo>
                    <a:lnTo>
                      <a:pt x="79" y="13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3128" y="2357"/>
                <a:ext cx="45" cy="40"/>
              </a:xfrm>
              <a:custGeom>
                <a:avLst/>
                <a:gdLst>
                  <a:gd name="T0" fmla="*/ 45 w 90"/>
                  <a:gd name="T1" fmla="*/ 0 h 80"/>
                  <a:gd name="T2" fmla="*/ 35 w 90"/>
                  <a:gd name="T3" fmla="*/ 1 h 80"/>
                  <a:gd name="T4" fmla="*/ 27 w 90"/>
                  <a:gd name="T5" fmla="*/ 3 h 80"/>
                  <a:gd name="T6" fmla="*/ 19 w 90"/>
                  <a:gd name="T7" fmla="*/ 6 h 80"/>
                  <a:gd name="T8" fmla="*/ 14 w 90"/>
                  <a:gd name="T9" fmla="*/ 11 h 80"/>
                  <a:gd name="T10" fmla="*/ 8 w 90"/>
                  <a:gd name="T11" fmla="*/ 18 h 80"/>
                  <a:gd name="T12" fmla="*/ 3 w 90"/>
                  <a:gd name="T13" fmla="*/ 25 h 80"/>
                  <a:gd name="T14" fmla="*/ 1 w 90"/>
                  <a:gd name="T15" fmla="*/ 32 h 80"/>
                  <a:gd name="T16" fmla="*/ 0 w 90"/>
                  <a:gd name="T17" fmla="*/ 40 h 80"/>
                  <a:gd name="T18" fmla="*/ 1 w 90"/>
                  <a:gd name="T19" fmla="*/ 48 h 80"/>
                  <a:gd name="T20" fmla="*/ 3 w 90"/>
                  <a:gd name="T21" fmla="*/ 56 h 80"/>
                  <a:gd name="T22" fmla="*/ 8 w 90"/>
                  <a:gd name="T23" fmla="*/ 63 h 80"/>
                  <a:gd name="T24" fmla="*/ 14 w 90"/>
                  <a:gd name="T25" fmla="*/ 69 h 80"/>
                  <a:gd name="T26" fmla="*/ 19 w 90"/>
                  <a:gd name="T27" fmla="*/ 73 h 80"/>
                  <a:gd name="T28" fmla="*/ 27 w 90"/>
                  <a:gd name="T29" fmla="*/ 77 h 80"/>
                  <a:gd name="T30" fmla="*/ 35 w 90"/>
                  <a:gd name="T31" fmla="*/ 79 h 80"/>
                  <a:gd name="T32" fmla="*/ 45 w 90"/>
                  <a:gd name="T33" fmla="*/ 80 h 80"/>
                  <a:gd name="T34" fmla="*/ 54 w 90"/>
                  <a:gd name="T35" fmla="*/ 79 h 80"/>
                  <a:gd name="T36" fmla="*/ 62 w 90"/>
                  <a:gd name="T37" fmla="*/ 77 h 80"/>
                  <a:gd name="T38" fmla="*/ 70 w 90"/>
                  <a:gd name="T39" fmla="*/ 73 h 80"/>
                  <a:gd name="T40" fmla="*/ 77 w 90"/>
                  <a:gd name="T41" fmla="*/ 69 h 80"/>
                  <a:gd name="T42" fmla="*/ 82 w 90"/>
                  <a:gd name="T43" fmla="*/ 63 h 80"/>
                  <a:gd name="T44" fmla="*/ 86 w 90"/>
                  <a:gd name="T45" fmla="*/ 56 h 80"/>
                  <a:gd name="T46" fmla="*/ 88 w 90"/>
                  <a:gd name="T47" fmla="*/ 48 h 80"/>
                  <a:gd name="T48" fmla="*/ 90 w 90"/>
                  <a:gd name="T49" fmla="*/ 40 h 80"/>
                  <a:gd name="T50" fmla="*/ 88 w 90"/>
                  <a:gd name="T51" fmla="*/ 32 h 80"/>
                  <a:gd name="T52" fmla="*/ 86 w 90"/>
                  <a:gd name="T53" fmla="*/ 25 h 80"/>
                  <a:gd name="T54" fmla="*/ 82 w 90"/>
                  <a:gd name="T55" fmla="*/ 18 h 80"/>
                  <a:gd name="T56" fmla="*/ 77 w 90"/>
                  <a:gd name="T57" fmla="*/ 11 h 80"/>
                  <a:gd name="T58" fmla="*/ 70 w 90"/>
                  <a:gd name="T59" fmla="*/ 6 h 80"/>
                  <a:gd name="T60" fmla="*/ 62 w 90"/>
                  <a:gd name="T61" fmla="*/ 3 h 80"/>
                  <a:gd name="T62" fmla="*/ 54 w 90"/>
                  <a:gd name="T63" fmla="*/ 1 h 80"/>
                  <a:gd name="T64" fmla="*/ 45 w 90"/>
                  <a:gd name="T65" fmla="*/ 0 h 80"/>
                  <a:gd name="T66" fmla="*/ 45 w 90"/>
                  <a:gd name="T67" fmla="*/ 0 h 80"/>
                  <a:gd name="T68" fmla="*/ 45 w 90"/>
                  <a:gd name="T6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80">
                    <a:moveTo>
                      <a:pt x="45" y="0"/>
                    </a:moveTo>
                    <a:lnTo>
                      <a:pt x="35" y="1"/>
                    </a:lnTo>
                    <a:lnTo>
                      <a:pt x="27" y="3"/>
                    </a:lnTo>
                    <a:lnTo>
                      <a:pt x="19" y="6"/>
                    </a:lnTo>
                    <a:lnTo>
                      <a:pt x="14" y="11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8" y="63"/>
                    </a:lnTo>
                    <a:lnTo>
                      <a:pt x="14" y="69"/>
                    </a:lnTo>
                    <a:lnTo>
                      <a:pt x="19" y="73"/>
                    </a:lnTo>
                    <a:lnTo>
                      <a:pt x="27" y="77"/>
                    </a:lnTo>
                    <a:lnTo>
                      <a:pt x="35" y="79"/>
                    </a:lnTo>
                    <a:lnTo>
                      <a:pt x="45" y="80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3"/>
                    </a:lnTo>
                    <a:lnTo>
                      <a:pt x="77" y="69"/>
                    </a:lnTo>
                    <a:lnTo>
                      <a:pt x="82" y="63"/>
                    </a:lnTo>
                    <a:lnTo>
                      <a:pt x="86" y="56"/>
                    </a:lnTo>
                    <a:lnTo>
                      <a:pt x="88" y="48"/>
                    </a:lnTo>
                    <a:lnTo>
                      <a:pt x="90" y="40"/>
                    </a:lnTo>
                    <a:lnTo>
                      <a:pt x="88" y="32"/>
                    </a:lnTo>
                    <a:lnTo>
                      <a:pt x="86" y="25"/>
                    </a:lnTo>
                    <a:lnTo>
                      <a:pt x="82" y="18"/>
                    </a:lnTo>
                    <a:lnTo>
                      <a:pt x="77" y="11"/>
                    </a:lnTo>
                    <a:lnTo>
                      <a:pt x="70" y="6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3364" y="2396"/>
                <a:ext cx="44" cy="41"/>
              </a:xfrm>
              <a:custGeom>
                <a:avLst/>
                <a:gdLst>
                  <a:gd name="T0" fmla="*/ 45 w 89"/>
                  <a:gd name="T1" fmla="*/ 0 h 81"/>
                  <a:gd name="T2" fmla="*/ 36 w 89"/>
                  <a:gd name="T3" fmla="*/ 1 h 81"/>
                  <a:gd name="T4" fmla="*/ 28 w 89"/>
                  <a:gd name="T5" fmla="*/ 3 h 81"/>
                  <a:gd name="T6" fmla="*/ 20 w 89"/>
                  <a:gd name="T7" fmla="*/ 7 h 81"/>
                  <a:gd name="T8" fmla="*/ 14 w 89"/>
                  <a:gd name="T9" fmla="*/ 11 h 81"/>
                  <a:gd name="T10" fmla="*/ 8 w 89"/>
                  <a:gd name="T11" fmla="*/ 17 h 81"/>
                  <a:gd name="T12" fmla="*/ 3 w 89"/>
                  <a:gd name="T13" fmla="*/ 24 h 81"/>
                  <a:gd name="T14" fmla="*/ 1 w 89"/>
                  <a:gd name="T15" fmla="*/ 32 h 81"/>
                  <a:gd name="T16" fmla="*/ 0 w 89"/>
                  <a:gd name="T17" fmla="*/ 40 h 81"/>
                  <a:gd name="T18" fmla="*/ 1 w 89"/>
                  <a:gd name="T19" fmla="*/ 48 h 81"/>
                  <a:gd name="T20" fmla="*/ 3 w 89"/>
                  <a:gd name="T21" fmla="*/ 55 h 81"/>
                  <a:gd name="T22" fmla="*/ 8 w 89"/>
                  <a:gd name="T23" fmla="*/ 62 h 81"/>
                  <a:gd name="T24" fmla="*/ 14 w 89"/>
                  <a:gd name="T25" fmla="*/ 69 h 81"/>
                  <a:gd name="T26" fmla="*/ 20 w 89"/>
                  <a:gd name="T27" fmla="*/ 74 h 81"/>
                  <a:gd name="T28" fmla="*/ 28 w 89"/>
                  <a:gd name="T29" fmla="*/ 77 h 81"/>
                  <a:gd name="T30" fmla="*/ 36 w 89"/>
                  <a:gd name="T31" fmla="*/ 79 h 81"/>
                  <a:gd name="T32" fmla="*/ 45 w 89"/>
                  <a:gd name="T33" fmla="*/ 81 h 81"/>
                  <a:gd name="T34" fmla="*/ 54 w 89"/>
                  <a:gd name="T35" fmla="*/ 79 h 81"/>
                  <a:gd name="T36" fmla="*/ 62 w 89"/>
                  <a:gd name="T37" fmla="*/ 77 h 81"/>
                  <a:gd name="T38" fmla="*/ 70 w 89"/>
                  <a:gd name="T39" fmla="*/ 74 h 81"/>
                  <a:gd name="T40" fmla="*/ 76 w 89"/>
                  <a:gd name="T41" fmla="*/ 69 h 81"/>
                  <a:gd name="T42" fmla="*/ 82 w 89"/>
                  <a:gd name="T43" fmla="*/ 62 h 81"/>
                  <a:gd name="T44" fmla="*/ 85 w 89"/>
                  <a:gd name="T45" fmla="*/ 55 h 81"/>
                  <a:gd name="T46" fmla="*/ 88 w 89"/>
                  <a:gd name="T47" fmla="*/ 48 h 81"/>
                  <a:gd name="T48" fmla="*/ 89 w 89"/>
                  <a:gd name="T49" fmla="*/ 40 h 81"/>
                  <a:gd name="T50" fmla="*/ 88 w 89"/>
                  <a:gd name="T51" fmla="*/ 32 h 81"/>
                  <a:gd name="T52" fmla="*/ 85 w 89"/>
                  <a:gd name="T53" fmla="*/ 24 h 81"/>
                  <a:gd name="T54" fmla="*/ 82 w 89"/>
                  <a:gd name="T55" fmla="*/ 17 h 81"/>
                  <a:gd name="T56" fmla="*/ 76 w 89"/>
                  <a:gd name="T57" fmla="*/ 11 h 81"/>
                  <a:gd name="T58" fmla="*/ 70 w 89"/>
                  <a:gd name="T59" fmla="*/ 7 h 81"/>
                  <a:gd name="T60" fmla="*/ 62 w 89"/>
                  <a:gd name="T61" fmla="*/ 3 h 81"/>
                  <a:gd name="T62" fmla="*/ 54 w 89"/>
                  <a:gd name="T63" fmla="*/ 1 h 81"/>
                  <a:gd name="T64" fmla="*/ 45 w 89"/>
                  <a:gd name="T65" fmla="*/ 0 h 81"/>
                  <a:gd name="T66" fmla="*/ 45 w 89"/>
                  <a:gd name="T67" fmla="*/ 0 h 81"/>
                  <a:gd name="T68" fmla="*/ 45 w 89"/>
                  <a:gd name="T6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9" h="81">
                    <a:moveTo>
                      <a:pt x="45" y="0"/>
                    </a:moveTo>
                    <a:lnTo>
                      <a:pt x="36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4" y="11"/>
                    </a:lnTo>
                    <a:lnTo>
                      <a:pt x="8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5"/>
                    </a:lnTo>
                    <a:lnTo>
                      <a:pt x="8" y="62"/>
                    </a:lnTo>
                    <a:lnTo>
                      <a:pt x="14" y="69"/>
                    </a:lnTo>
                    <a:lnTo>
                      <a:pt x="20" y="74"/>
                    </a:lnTo>
                    <a:lnTo>
                      <a:pt x="28" y="77"/>
                    </a:lnTo>
                    <a:lnTo>
                      <a:pt x="36" y="79"/>
                    </a:lnTo>
                    <a:lnTo>
                      <a:pt x="45" y="81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4"/>
                    </a:lnTo>
                    <a:lnTo>
                      <a:pt x="76" y="69"/>
                    </a:lnTo>
                    <a:lnTo>
                      <a:pt x="82" y="62"/>
                    </a:lnTo>
                    <a:lnTo>
                      <a:pt x="85" y="55"/>
                    </a:lnTo>
                    <a:lnTo>
                      <a:pt x="88" y="48"/>
                    </a:lnTo>
                    <a:lnTo>
                      <a:pt x="89" y="40"/>
                    </a:lnTo>
                    <a:lnTo>
                      <a:pt x="88" y="32"/>
                    </a:lnTo>
                    <a:lnTo>
                      <a:pt x="85" y="24"/>
                    </a:lnTo>
                    <a:lnTo>
                      <a:pt x="82" y="17"/>
                    </a:lnTo>
                    <a:lnTo>
                      <a:pt x="76" y="11"/>
                    </a:lnTo>
                    <a:lnTo>
                      <a:pt x="70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2927" y="2391"/>
                <a:ext cx="79" cy="68"/>
              </a:xfrm>
              <a:custGeom>
                <a:avLst/>
                <a:gdLst>
                  <a:gd name="T0" fmla="*/ 51 w 158"/>
                  <a:gd name="T1" fmla="*/ 0 h 134"/>
                  <a:gd name="T2" fmla="*/ 65 w 158"/>
                  <a:gd name="T3" fmla="*/ 1 h 134"/>
                  <a:gd name="T4" fmla="*/ 79 w 158"/>
                  <a:gd name="T5" fmla="*/ 6 h 134"/>
                  <a:gd name="T6" fmla="*/ 94 w 158"/>
                  <a:gd name="T7" fmla="*/ 16 h 134"/>
                  <a:gd name="T8" fmla="*/ 108 w 158"/>
                  <a:gd name="T9" fmla="*/ 28 h 134"/>
                  <a:gd name="T10" fmla="*/ 120 w 158"/>
                  <a:gd name="T11" fmla="*/ 42 h 134"/>
                  <a:gd name="T12" fmla="*/ 132 w 158"/>
                  <a:gd name="T13" fmla="*/ 57 h 134"/>
                  <a:gd name="T14" fmla="*/ 140 w 158"/>
                  <a:gd name="T15" fmla="*/ 72 h 134"/>
                  <a:gd name="T16" fmla="*/ 146 w 158"/>
                  <a:gd name="T17" fmla="*/ 85 h 134"/>
                  <a:gd name="T18" fmla="*/ 150 w 158"/>
                  <a:gd name="T19" fmla="*/ 96 h 134"/>
                  <a:gd name="T20" fmla="*/ 154 w 158"/>
                  <a:gd name="T21" fmla="*/ 105 h 134"/>
                  <a:gd name="T22" fmla="*/ 157 w 158"/>
                  <a:gd name="T23" fmla="*/ 112 h 134"/>
                  <a:gd name="T24" fmla="*/ 158 w 158"/>
                  <a:gd name="T25" fmla="*/ 118 h 134"/>
                  <a:gd name="T26" fmla="*/ 156 w 158"/>
                  <a:gd name="T27" fmla="*/ 123 h 134"/>
                  <a:gd name="T28" fmla="*/ 148 w 158"/>
                  <a:gd name="T29" fmla="*/ 126 h 134"/>
                  <a:gd name="T30" fmla="*/ 133 w 158"/>
                  <a:gd name="T31" fmla="*/ 129 h 134"/>
                  <a:gd name="T32" fmla="*/ 110 w 158"/>
                  <a:gd name="T33" fmla="*/ 129 h 134"/>
                  <a:gd name="T34" fmla="*/ 86 w 158"/>
                  <a:gd name="T35" fmla="*/ 129 h 134"/>
                  <a:gd name="T36" fmla="*/ 66 w 158"/>
                  <a:gd name="T37" fmla="*/ 131 h 134"/>
                  <a:gd name="T38" fmla="*/ 49 w 158"/>
                  <a:gd name="T39" fmla="*/ 132 h 134"/>
                  <a:gd name="T40" fmla="*/ 36 w 158"/>
                  <a:gd name="T41" fmla="*/ 133 h 134"/>
                  <a:gd name="T42" fmla="*/ 25 w 158"/>
                  <a:gd name="T43" fmla="*/ 134 h 134"/>
                  <a:gd name="T44" fmla="*/ 17 w 158"/>
                  <a:gd name="T45" fmla="*/ 134 h 134"/>
                  <a:gd name="T46" fmla="*/ 10 w 158"/>
                  <a:gd name="T47" fmla="*/ 132 h 134"/>
                  <a:gd name="T48" fmla="*/ 4 w 158"/>
                  <a:gd name="T49" fmla="*/ 129 h 134"/>
                  <a:gd name="T50" fmla="*/ 0 w 158"/>
                  <a:gd name="T51" fmla="*/ 116 h 134"/>
                  <a:gd name="T52" fmla="*/ 4 w 158"/>
                  <a:gd name="T53" fmla="*/ 96 h 134"/>
                  <a:gd name="T54" fmla="*/ 10 w 158"/>
                  <a:gd name="T55" fmla="*/ 74 h 134"/>
                  <a:gd name="T56" fmla="*/ 11 w 158"/>
                  <a:gd name="T57" fmla="*/ 56 h 134"/>
                  <a:gd name="T58" fmla="*/ 11 w 158"/>
                  <a:gd name="T59" fmla="*/ 48 h 134"/>
                  <a:gd name="T60" fmla="*/ 12 w 158"/>
                  <a:gd name="T61" fmla="*/ 39 h 134"/>
                  <a:gd name="T62" fmla="*/ 15 w 158"/>
                  <a:gd name="T63" fmla="*/ 30 h 134"/>
                  <a:gd name="T64" fmla="*/ 20 w 158"/>
                  <a:gd name="T65" fmla="*/ 20 h 134"/>
                  <a:gd name="T66" fmla="*/ 26 w 158"/>
                  <a:gd name="T67" fmla="*/ 13 h 134"/>
                  <a:gd name="T68" fmla="*/ 34 w 158"/>
                  <a:gd name="T69" fmla="*/ 6 h 134"/>
                  <a:gd name="T70" fmla="*/ 42 w 158"/>
                  <a:gd name="T71" fmla="*/ 2 h 134"/>
                  <a:gd name="T72" fmla="*/ 51 w 158"/>
                  <a:gd name="T73" fmla="*/ 0 h 134"/>
                  <a:gd name="T74" fmla="*/ 51 w 158"/>
                  <a:gd name="T75" fmla="*/ 0 h 134"/>
                  <a:gd name="T76" fmla="*/ 51 w 158"/>
                  <a:gd name="T7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34">
                    <a:moveTo>
                      <a:pt x="51" y="0"/>
                    </a:moveTo>
                    <a:lnTo>
                      <a:pt x="65" y="1"/>
                    </a:lnTo>
                    <a:lnTo>
                      <a:pt x="79" y="6"/>
                    </a:lnTo>
                    <a:lnTo>
                      <a:pt x="94" y="16"/>
                    </a:lnTo>
                    <a:lnTo>
                      <a:pt x="108" y="28"/>
                    </a:lnTo>
                    <a:lnTo>
                      <a:pt x="120" y="42"/>
                    </a:lnTo>
                    <a:lnTo>
                      <a:pt x="132" y="57"/>
                    </a:lnTo>
                    <a:lnTo>
                      <a:pt x="140" y="72"/>
                    </a:lnTo>
                    <a:lnTo>
                      <a:pt x="146" y="85"/>
                    </a:lnTo>
                    <a:lnTo>
                      <a:pt x="150" y="96"/>
                    </a:lnTo>
                    <a:lnTo>
                      <a:pt x="154" y="105"/>
                    </a:lnTo>
                    <a:lnTo>
                      <a:pt x="157" y="112"/>
                    </a:lnTo>
                    <a:lnTo>
                      <a:pt x="158" y="118"/>
                    </a:lnTo>
                    <a:lnTo>
                      <a:pt x="156" y="123"/>
                    </a:lnTo>
                    <a:lnTo>
                      <a:pt x="148" y="126"/>
                    </a:lnTo>
                    <a:lnTo>
                      <a:pt x="133" y="129"/>
                    </a:lnTo>
                    <a:lnTo>
                      <a:pt x="110" y="129"/>
                    </a:lnTo>
                    <a:lnTo>
                      <a:pt x="86" y="129"/>
                    </a:lnTo>
                    <a:lnTo>
                      <a:pt x="66" y="131"/>
                    </a:lnTo>
                    <a:lnTo>
                      <a:pt x="49" y="132"/>
                    </a:lnTo>
                    <a:lnTo>
                      <a:pt x="36" y="133"/>
                    </a:lnTo>
                    <a:lnTo>
                      <a:pt x="25" y="134"/>
                    </a:lnTo>
                    <a:lnTo>
                      <a:pt x="17" y="134"/>
                    </a:lnTo>
                    <a:lnTo>
                      <a:pt x="10" y="132"/>
                    </a:lnTo>
                    <a:lnTo>
                      <a:pt x="4" y="129"/>
                    </a:lnTo>
                    <a:lnTo>
                      <a:pt x="0" y="116"/>
                    </a:lnTo>
                    <a:lnTo>
                      <a:pt x="4" y="96"/>
                    </a:lnTo>
                    <a:lnTo>
                      <a:pt x="10" y="74"/>
                    </a:lnTo>
                    <a:lnTo>
                      <a:pt x="11" y="56"/>
                    </a:lnTo>
                    <a:lnTo>
                      <a:pt x="11" y="48"/>
                    </a:lnTo>
                    <a:lnTo>
                      <a:pt x="12" y="39"/>
                    </a:lnTo>
                    <a:lnTo>
                      <a:pt x="15" y="30"/>
                    </a:lnTo>
                    <a:lnTo>
                      <a:pt x="20" y="20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2517" y="2379"/>
                <a:ext cx="81" cy="72"/>
              </a:xfrm>
              <a:custGeom>
                <a:avLst/>
                <a:gdLst>
                  <a:gd name="T0" fmla="*/ 81 w 162"/>
                  <a:gd name="T1" fmla="*/ 0 h 143"/>
                  <a:gd name="T2" fmla="*/ 65 w 162"/>
                  <a:gd name="T3" fmla="*/ 2 h 143"/>
                  <a:gd name="T4" fmla="*/ 50 w 162"/>
                  <a:gd name="T5" fmla="*/ 6 h 143"/>
                  <a:gd name="T6" fmla="*/ 36 w 162"/>
                  <a:gd name="T7" fmla="*/ 13 h 143"/>
                  <a:gd name="T8" fmla="*/ 24 w 162"/>
                  <a:gd name="T9" fmla="*/ 21 h 143"/>
                  <a:gd name="T10" fmla="*/ 14 w 162"/>
                  <a:gd name="T11" fmla="*/ 31 h 143"/>
                  <a:gd name="T12" fmla="*/ 7 w 162"/>
                  <a:gd name="T13" fmla="*/ 44 h 143"/>
                  <a:gd name="T14" fmla="*/ 1 w 162"/>
                  <a:gd name="T15" fmla="*/ 58 h 143"/>
                  <a:gd name="T16" fmla="*/ 0 w 162"/>
                  <a:gd name="T17" fmla="*/ 72 h 143"/>
                  <a:gd name="T18" fmla="*/ 1 w 162"/>
                  <a:gd name="T19" fmla="*/ 87 h 143"/>
                  <a:gd name="T20" fmla="*/ 7 w 162"/>
                  <a:gd name="T21" fmla="*/ 99 h 143"/>
                  <a:gd name="T22" fmla="*/ 14 w 162"/>
                  <a:gd name="T23" fmla="*/ 112 h 143"/>
                  <a:gd name="T24" fmla="*/ 24 w 162"/>
                  <a:gd name="T25" fmla="*/ 122 h 143"/>
                  <a:gd name="T26" fmla="*/ 36 w 162"/>
                  <a:gd name="T27" fmla="*/ 132 h 143"/>
                  <a:gd name="T28" fmla="*/ 50 w 162"/>
                  <a:gd name="T29" fmla="*/ 137 h 143"/>
                  <a:gd name="T30" fmla="*/ 65 w 162"/>
                  <a:gd name="T31" fmla="*/ 142 h 143"/>
                  <a:gd name="T32" fmla="*/ 81 w 162"/>
                  <a:gd name="T33" fmla="*/ 143 h 143"/>
                  <a:gd name="T34" fmla="*/ 97 w 162"/>
                  <a:gd name="T35" fmla="*/ 142 h 143"/>
                  <a:gd name="T36" fmla="*/ 112 w 162"/>
                  <a:gd name="T37" fmla="*/ 137 h 143"/>
                  <a:gd name="T38" fmla="*/ 126 w 162"/>
                  <a:gd name="T39" fmla="*/ 132 h 143"/>
                  <a:gd name="T40" fmla="*/ 139 w 162"/>
                  <a:gd name="T41" fmla="*/ 122 h 143"/>
                  <a:gd name="T42" fmla="*/ 148 w 162"/>
                  <a:gd name="T43" fmla="*/ 112 h 143"/>
                  <a:gd name="T44" fmla="*/ 156 w 162"/>
                  <a:gd name="T45" fmla="*/ 99 h 143"/>
                  <a:gd name="T46" fmla="*/ 160 w 162"/>
                  <a:gd name="T47" fmla="*/ 87 h 143"/>
                  <a:gd name="T48" fmla="*/ 162 w 162"/>
                  <a:gd name="T49" fmla="*/ 72 h 143"/>
                  <a:gd name="T50" fmla="*/ 160 w 162"/>
                  <a:gd name="T51" fmla="*/ 58 h 143"/>
                  <a:gd name="T52" fmla="*/ 156 w 162"/>
                  <a:gd name="T53" fmla="*/ 44 h 143"/>
                  <a:gd name="T54" fmla="*/ 148 w 162"/>
                  <a:gd name="T55" fmla="*/ 31 h 143"/>
                  <a:gd name="T56" fmla="*/ 139 w 162"/>
                  <a:gd name="T57" fmla="*/ 21 h 143"/>
                  <a:gd name="T58" fmla="*/ 126 w 162"/>
                  <a:gd name="T59" fmla="*/ 13 h 143"/>
                  <a:gd name="T60" fmla="*/ 112 w 162"/>
                  <a:gd name="T61" fmla="*/ 6 h 143"/>
                  <a:gd name="T62" fmla="*/ 97 w 162"/>
                  <a:gd name="T63" fmla="*/ 2 h 143"/>
                  <a:gd name="T64" fmla="*/ 81 w 162"/>
                  <a:gd name="T65" fmla="*/ 0 h 143"/>
                  <a:gd name="T66" fmla="*/ 81 w 162"/>
                  <a:gd name="T67" fmla="*/ 0 h 143"/>
                  <a:gd name="T68" fmla="*/ 81 w 162"/>
                  <a:gd name="T6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2" h="143">
                    <a:moveTo>
                      <a:pt x="81" y="0"/>
                    </a:moveTo>
                    <a:lnTo>
                      <a:pt x="65" y="2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1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8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7" y="99"/>
                    </a:lnTo>
                    <a:lnTo>
                      <a:pt x="14" y="112"/>
                    </a:lnTo>
                    <a:lnTo>
                      <a:pt x="24" y="122"/>
                    </a:lnTo>
                    <a:lnTo>
                      <a:pt x="36" y="132"/>
                    </a:lnTo>
                    <a:lnTo>
                      <a:pt x="50" y="137"/>
                    </a:lnTo>
                    <a:lnTo>
                      <a:pt x="65" y="142"/>
                    </a:lnTo>
                    <a:lnTo>
                      <a:pt x="81" y="143"/>
                    </a:lnTo>
                    <a:lnTo>
                      <a:pt x="97" y="142"/>
                    </a:lnTo>
                    <a:lnTo>
                      <a:pt x="112" y="137"/>
                    </a:lnTo>
                    <a:lnTo>
                      <a:pt x="126" y="132"/>
                    </a:lnTo>
                    <a:lnTo>
                      <a:pt x="139" y="122"/>
                    </a:lnTo>
                    <a:lnTo>
                      <a:pt x="148" y="112"/>
                    </a:lnTo>
                    <a:lnTo>
                      <a:pt x="156" y="99"/>
                    </a:lnTo>
                    <a:lnTo>
                      <a:pt x="160" y="87"/>
                    </a:lnTo>
                    <a:lnTo>
                      <a:pt x="162" y="72"/>
                    </a:lnTo>
                    <a:lnTo>
                      <a:pt x="160" y="58"/>
                    </a:lnTo>
                    <a:lnTo>
                      <a:pt x="156" y="44"/>
                    </a:lnTo>
                    <a:lnTo>
                      <a:pt x="148" y="31"/>
                    </a:lnTo>
                    <a:lnTo>
                      <a:pt x="139" y="21"/>
                    </a:lnTo>
                    <a:lnTo>
                      <a:pt x="126" y="13"/>
                    </a:lnTo>
                    <a:lnTo>
                      <a:pt x="112" y="6"/>
                    </a:lnTo>
                    <a:lnTo>
                      <a:pt x="97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26"/>
              <p:cNvSpPr>
                <a:spLocks/>
              </p:cNvSpPr>
              <p:nvPr/>
            </p:nvSpPr>
            <p:spPr bwMode="auto">
              <a:xfrm>
                <a:off x="3199" y="2361"/>
                <a:ext cx="148" cy="65"/>
              </a:xfrm>
              <a:custGeom>
                <a:avLst/>
                <a:gdLst>
                  <a:gd name="T0" fmla="*/ 12 w 296"/>
                  <a:gd name="T1" fmla="*/ 0 h 130"/>
                  <a:gd name="T2" fmla="*/ 16 w 296"/>
                  <a:gd name="T3" fmla="*/ 2 h 130"/>
                  <a:gd name="T4" fmla="*/ 30 w 296"/>
                  <a:gd name="T5" fmla="*/ 8 h 130"/>
                  <a:gd name="T6" fmla="*/ 51 w 296"/>
                  <a:gd name="T7" fmla="*/ 16 h 130"/>
                  <a:gd name="T8" fmla="*/ 76 w 296"/>
                  <a:gd name="T9" fmla="*/ 26 h 130"/>
                  <a:gd name="T10" fmla="*/ 104 w 296"/>
                  <a:gd name="T11" fmla="*/ 35 h 130"/>
                  <a:gd name="T12" fmla="*/ 133 w 296"/>
                  <a:gd name="T13" fmla="*/ 45 h 130"/>
                  <a:gd name="T14" fmla="*/ 162 w 296"/>
                  <a:gd name="T15" fmla="*/ 52 h 130"/>
                  <a:gd name="T16" fmla="*/ 186 w 296"/>
                  <a:gd name="T17" fmla="*/ 56 h 130"/>
                  <a:gd name="T18" fmla="*/ 208 w 296"/>
                  <a:gd name="T19" fmla="*/ 58 h 130"/>
                  <a:gd name="T20" fmla="*/ 228 w 296"/>
                  <a:gd name="T21" fmla="*/ 61 h 130"/>
                  <a:gd name="T22" fmla="*/ 247 w 296"/>
                  <a:gd name="T23" fmla="*/ 62 h 130"/>
                  <a:gd name="T24" fmla="*/ 264 w 296"/>
                  <a:gd name="T25" fmla="*/ 63 h 130"/>
                  <a:gd name="T26" fmla="*/ 277 w 296"/>
                  <a:gd name="T27" fmla="*/ 64 h 130"/>
                  <a:gd name="T28" fmla="*/ 287 w 296"/>
                  <a:gd name="T29" fmla="*/ 65 h 130"/>
                  <a:gd name="T30" fmla="*/ 294 w 296"/>
                  <a:gd name="T31" fmla="*/ 65 h 130"/>
                  <a:gd name="T32" fmla="*/ 296 w 296"/>
                  <a:gd name="T33" fmla="*/ 65 h 130"/>
                  <a:gd name="T34" fmla="*/ 296 w 296"/>
                  <a:gd name="T35" fmla="*/ 65 h 130"/>
                  <a:gd name="T36" fmla="*/ 293 w 296"/>
                  <a:gd name="T37" fmla="*/ 110 h 130"/>
                  <a:gd name="T38" fmla="*/ 293 w 296"/>
                  <a:gd name="T39" fmla="*/ 110 h 130"/>
                  <a:gd name="T40" fmla="*/ 289 w 296"/>
                  <a:gd name="T41" fmla="*/ 111 h 130"/>
                  <a:gd name="T42" fmla="*/ 281 w 296"/>
                  <a:gd name="T43" fmla="*/ 115 h 130"/>
                  <a:gd name="T44" fmla="*/ 268 w 296"/>
                  <a:gd name="T45" fmla="*/ 119 h 130"/>
                  <a:gd name="T46" fmla="*/ 249 w 296"/>
                  <a:gd name="T47" fmla="*/ 125 h 130"/>
                  <a:gd name="T48" fmla="*/ 227 w 296"/>
                  <a:gd name="T49" fmla="*/ 129 h 130"/>
                  <a:gd name="T50" fmla="*/ 202 w 296"/>
                  <a:gd name="T51" fmla="*/ 130 h 130"/>
                  <a:gd name="T52" fmla="*/ 173 w 296"/>
                  <a:gd name="T53" fmla="*/ 129 h 130"/>
                  <a:gd name="T54" fmla="*/ 142 w 296"/>
                  <a:gd name="T55" fmla="*/ 123 h 130"/>
                  <a:gd name="T56" fmla="*/ 111 w 296"/>
                  <a:gd name="T57" fmla="*/ 114 h 130"/>
                  <a:gd name="T58" fmla="*/ 84 w 296"/>
                  <a:gd name="T59" fmla="*/ 102 h 130"/>
                  <a:gd name="T60" fmla="*/ 60 w 296"/>
                  <a:gd name="T61" fmla="*/ 90 h 130"/>
                  <a:gd name="T62" fmla="*/ 39 w 296"/>
                  <a:gd name="T63" fmla="*/ 77 h 130"/>
                  <a:gd name="T64" fmla="*/ 22 w 296"/>
                  <a:gd name="T65" fmla="*/ 65 h 130"/>
                  <a:gd name="T66" fmla="*/ 11 w 296"/>
                  <a:gd name="T67" fmla="*/ 56 h 130"/>
                  <a:gd name="T68" fmla="*/ 3 w 296"/>
                  <a:gd name="T69" fmla="*/ 49 h 130"/>
                  <a:gd name="T70" fmla="*/ 0 w 296"/>
                  <a:gd name="T71" fmla="*/ 47 h 130"/>
                  <a:gd name="T72" fmla="*/ 0 w 296"/>
                  <a:gd name="T73" fmla="*/ 47 h 130"/>
                  <a:gd name="T74" fmla="*/ 12 w 296"/>
                  <a:gd name="T75" fmla="*/ 0 h 130"/>
                  <a:gd name="T76" fmla="*/ 12 w 296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6" h="130">
                    <a:moveTo>
                      <a:pt x="12" y="0"/>
                    </a:moveTo>
                    <a:lnTo>
                      <a:pt x="16" y="2"/>
                    </a:lnTo>
                    <a:lnTo>
                      <a:pt x="30" y="8"/>
                    </a:lnTo>
                    <a:lnTo>
                      <a:pt x="51" y="16"/>
                    </a:lnTo>
                    <a:lnTo>
                      <a:pt x="76" y="26"/>
                    </a:lnTo>
                    <a:lnTo>
                      <a:pt x="104" y="35"/>
                    </a:lnTo>
                    <a:lnTo>
                      <a:pt x="133" y="45"/>
                    </a:lnTo>
                    <a:lnTo>
                      <a:pt x="162" y="52"/>
                    </a:lnTo>
                    <a:lnTo>
                      <a:pt x="186" y="56"/>
                    </a:lnTo>
                    <a:lnTo>
                      <a:pt x="208" y="58"/>
                    </a:lnTo>
                    <a:lnTo>
                      <a:pt x="228" y="61"/>
                    </a:lnTo>
                    <a:lnTo>
                      <a:pt x="247" y="62"/>
                    </a:lnTo>
                    <a:lnTo>
                      <a:pt x="264" y="63"/>
                    </a:lnTo>
                    <a:lnTo>
                      <a:pt x="277" y="64"/>
                    </a:lnTo>
                    <a:lnTo>
                      <a:pt x="287" y="65"/>
                    </a:lnTo>
                    <a:lnTo>
                      <a:pt x="294" y="65"/>
                    </a:lnTo>
                    <a:lnTo>
                      <a:pt x="296" y="65"/>
                    </a:lnTo>
                    <a:lnTo>
                      <a:pt x="296" y="65"/>
                    </a:lnTo>
                    <a:lnTo>
                      <a:pt x="293" y="110"/>
                    </a:lnTo>
                    <a:lnTo>
                      <a:pt x="293" y="110"/>
                    </a:lnTo>
                    <a:lnTo>
                      <a:pt x="289" y="111"/>
                    </a:lnTo>
                    <a:lnTo>
                      <a:pt x="281" y="115"/>
                    </a:lnTo>
                    <a:lnTo>
                      <a:pt x="268" y="119"/>
                    </a:lnTo>
                    <a:lnTo>
                      <a:pt x="249" y="125"/>
                    </a:lnTo>
                    <a:lnTo>
                      <a:pt x="227" y="129"/>
                    </a:lnTo>
                    <a:lnTo>
                      <a:pt x="202" y="130"/>
                    </a:lnTo>
                    <a:lnTo>
                      <a:pt x="173" y="129"/>
                    </a:lnTo>
                    <a:lnTo>
                      <a:pt x="142" y="123"/>
                    </a:lnTo>
                    <a:lnTo>
                      <a:pt x="111" y="114"/>
                    </a:lnTo>
                    <a:lnTo>
                      <a:pt x="84" y="102"/>
                    </a:lnTo>
                    <a:lnTo>
                      <a:pt x="60" y="90"/>
                    </a:lnTo>
                    <a:lnTo>
                      <a:pt x="39" y="77"/>
                    </a:lnTo>
                    <a:lnTo>
                      <a:pt x="22" y="65"/>
                    </a:lnTo>
                    <a:lnTo>
                      <a:pt x="11" y="56"/>
                    </a:lnTo>
                    <a:lnTo>
                      <a:pt x="3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27"/>
              <p:cNvSpPr>
                <a:spLocks/>
              </p:cNvSpPr>
              <p:nvPr/>
            </p:nvSpPr>
            <p:spPr bwMode="auto">
              <a:xfrm>
                <a:off x="2979" y="2311"/>
                <a:ext cx="11" cy="33"/>
              </a:xfrm>
              <a:custGeom>
                <a:avLst/>
                <a:gdLst>
                  <a:gd name="T0" fmla="*/ 0 w 22"/>
                  <a:gd name="T1" fmla="*/ 10 h 67"/>
                  <a:gd name="T2" fmla="*/ 0 w 22"/>
                  <a:gd name="T3" fmla="*/ 67 h 67"/>
                  <a:gd name="T4" fmla="*/ 22 w 22"/>
                  <a:gd name="T5" fmla="*/ 0 h 67"/>
                  <a:gd name="T6" fmla="*/ 0 w 22"/>
                  <a:gd name="T7" fmla="*/ 10 h 67"/>
                  <a:gd name="T8" fmla="*/ 0 w 22"/>
                  <a:gd name="T9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7">
                    <a:moveTo>
                      <a:pt x="0" y="10"/>
                    </a:moveTo>
                    <a:lnTo>
                      <a:pt x="0" y="67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2956" y="2298"/>
                <a:ext cx="8" cy="38"/>
              </a:xfrm>
              <a:custGeom>
                <a:avLst/>
                <a:gdLst>
                  <a:gd name="T0" fmla="*/ 4 w 16"/>
                  <a:gd name="T1" fmla="*/ 0 h 76"/>
                  <a:gd name="T2" fmla="*/ 16 w 16"/>
                  <a:gd name="T3" fmla="*/ 4 h 76"/>
                  <a:gd name="T4" fmla="*/ 0 w 16"/>
                  <a:gd name="T5" fmla="*/ 76 h 76"/>
                  <a:gd name="T6" fmla="*/ 4 w 16"/>
                  <a:gd name="T7" fmla="*/ 0 h 76"/>
                  <a:gd name="T8" fmla="*/ 4 w 1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6">
                    <a:moveTo>
                      <a:pt x="4" y="0"/>
                    </a:moveTo>
                    <a:lnTo>
                      <a:pt x="16" y="4"/>
                    </a:lnTo>
                    <a:lnTo>
                      <a:pt x="0" y="7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29"/>
              <p:cNvSpPr>
                <a:spLocks/>
              </p:cNvSpPr>
              <p:nvPr/>
            </p:nvSpPr>
            <p:spPr bwMode="auto">
              <a:xfrm>
                <a:off x="2911" y="2308"/>
                <a:ext cx="19" cy="36"/>
              </a:xfrm>
              <a:custGeom>
                <a:avLst/>
                <a:gdLst>
                  <a:gd name="T0" fmla="*/ 38 w 38"/>
                  <a:gd name="T1" fmla="*/ 0 h 72"/>
                  <a:gd name="T2" fmla="*/ 0 w 38"/>
                  <a:gd name="T3" fmla="*/ 72 h 72"/>
                  <a:gd name="T4" fmla="*/ 10 w 38"/>
                  <a:gd name="T5" fmla="*/ 5 h 72"/>
                  <a:gd name="T6" fmla="*/ 38 w 38"/>
                  <a:gd name="T7" fmla="*/ 0 h 72"/>
                  <a:gd name="T8" fmla="*/ 38 w 38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2">
                    <a:moveTo>
                      <a:pt x="38" y="0"/>
                    </a:moveTo>
                    <a:lnTo>
                      <a:pt x="0" y="72"/>
                    </a:lnTo>
                    <a:lnTo>
                      <a:pt x="10" y="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3040" y="2311"/>
                <a:ext cx="8" cy="57"/>
              </a:xfrm>
              <a:custGeom>
                <a:avLst/>
                <a:gdLst>
                  <a:gd name="T0" fmla="*/ 0 w 17"/>
                  <a:gd name="T1" fmla="*/ 74 h 114"/>
                  <a:gd name="T2" fmla="*/ 0 w 17"/>
                  <a:gd name="T3" fmla="*/ 0 h 114"/>
                  <a:gd name="T4" fmla="*/ 17 w 17"/>
                  <a:gd name="T5" fmla="*/ 114 h 114"/>
                  <a:gd name="T6" fmla="*/ 0 w 17"/>
                  <a:gd name="T7" fmla="*/ 74 h 114"/>
                  <a:gd name="T8" fmla="*/ 0 w 17"/>
                  <a:gd name="T9" fmla="*/ 7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4">
                    <a:moveTo>
                      <a:pt x="0" y="74"/>
                    </a:moveTo>
                    <a:lnTo>
                      <a:pt x="0" y="0"/>
                    </a:lnTo>
                    <a:lnTo>
                      <a:pt x="17" y="11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31"/>
              <p:cNvSpPr>
                <a:spLocks/>
              </p:cNvSpPr>
              <p:nvPr/>
            </p:nvSpPr>
            <p:spPr bwMode="auto">
              <a:xfrm>
                <a:off x="3050" y="2331"/>
                <a:ext cx="20" cy="52"/>
              </a:xfrm>
              <a:custGeom>
                <a:avLst/>
                <a:gdLst>
                  <a:gd name="T0" fmla="*/ 0 w 40"/>
                  <a:gd name="T1" fmla="*/ 82 h 103"/>
                  <a:gd name="T2" fmla="*/ 40 w 40"/>
                  <a:gd name="T3" fmla="*/ 0 h 103"/>
                  <a:gd name="T4" fmla="*/ 12 w 40"/>
                  <a:gd name="T5" fmla="*/ 103 h 103"/>
                  <a:gd name="T6" fmla="*/ 0 w 40"/>
                  <a:gd name="T7" fmla="*/ 82 h 103"/>
                  <a:gd name="T8" fmla="*/ 0 w 40"/>
                  <a:gd name="T9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3">
                    <a:moveTo>
                      <a:pt x="0" y="82"/>
                    </a:moveTo>
                    <a:lnTo>
                      <a:pt x="40" y="0"/>
                    </a:lnTo>
                    <a:lnTo>
                      <a:pt x="12" y="103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3085" y="2254"/>
                <a:ext cx="78" cy="69"/>
              </a:xfrm>
              <a:custGeom>
                <a:avLst/>
                <a:gdLst>
                  <a:gd name="T0" fmla="*/ 158 w 158"/>
                  <a:gd name="T1" fmla="*/ 0 h 138"/>
                  <a:gd name="T2" fmla="*/ 0 w 158"/>
                  <a:gd name="T3" fmla="*/ 122 h 138"/>
                  <a:gd name="T4" fmla="*/ 13 w 158"/>
                  <a:gd name="T5" fmla="*/ 138 h 138"/>
                  <a:gd name="T6" fmla="*/ 158 w 158"/>
                  <a:gd name="T7" fmla="*/ 0 h 138"/>
                  <a:gd name="T8" fmla="*/ 158 w 158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38">
                    <a:moveTo>
                      <a:pt x="158" y="0"/>
                    </a:moveTo>
                    <a:lnTo>
                      <a:pt x="0" y="122"/>
                    </a:lnTo>
                    <a:lnTo>
                      <a:pt x="13" y="138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3170" y="2310"/>
                <a:ext cx="17" cy="29"/>
              </a:xfrm>
              <a:custGeom>
                <a:avLst/>
                <a:gdLst>
                  <a:gd name="T0" fmla="*/ 0 w 34"/>
                  <a:gd name="T1" fmla="*/ 0 h 59"/>
                  <a:gd name="T2" fmla="*/ 34 w 34"/>
                  <a:gd name="T3" fmla="*/ 59 h 59"/>
                  <a:gd name="T4" fmla="*/ 28 w 34"/>
                  <a:gd name="T5" fmla="*/ 2 h 59"/>
                  <a:gd name="T6" fmla="*/ 0 w 34"/>
                  <a:gd name="T7" fmla="*/ 0 h 59"/>
                  <a:gd name="T8" fmla="*/ 0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lnTo>
                      <a:pt x="34" y="59"/>
                    </a:lnTo>
                    <a:lnTo>
                      <a:pt x="2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2812" y="2265"/>
                <a:ext cx="60" cy="41"/>
              </a:xfrm>
              <a:custGeom>
                <a:avLst/>
                <a:gdLst>
                  <a:gd name="T0" fmla="*/ 0 w 121"/>
                  <a:gd name="T1" fmla="*/ 0 h 82"/>
                  <a:gd name="T2" fmla="*/ 61 w 121"/>
                  <a:gd name="T3" fmla="*/ 75 h 82"/>
                  <a:gd name="T4" fmla="*/ 121 w 121"/>
                  <a:gd name="T5" fmla="*/ 82 h 82"/>
                  <a:gd name="T6" fmla="*/ 42 w 121"/>
                  <a:gd name="T7" fmla="*/ 28 h 82"/>
                  <a:gd name="T8" fmla="*/ 0 w 121"/>
                  <a:gd name="T9" fmla="*/ 0 h 82"/>
                  <a:gd name="T10" fmla="*/ 0 w 121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82">
                    <a:moveTo>
                      <a:pt x="0" y="0"/>
                    </a:moveTo>
                    <a:lnTo>
                      <a:pt x="61" y="75"/>
                    </a:lnTo>
                    <a:lnTo>
                      <a:pt x="121" y="82"/>
                    </a:lnTo>
                    <a:lnTo>
                      <a:pt x="42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>
                <a:off x="3021" y="2369"/>
                <a:ext cx="21" cy="21"/>
              </a:xfrm>
              <a:custGeom>
                <a:avLst/>
                <a:gdLst>
                  <a:gd name="T0" fmla="*/ 33 w 42"/>
                  <a:gd name="T1" fmla="*/ 0 h 40"/>
                  <a:gd name="T2" fmla="*/ 0 w 42"/>
                  <a:gd name="T3" fmla="*/ 40 h 40"/>
                  <a:gd name="T4" fmla="*/ 42 w 42"/>
                  <a:gd name="T5" fmla="*/ 22 h 40"/>
                  <a:gd name="T6" fmla="*/ 33 w 42"/>
                  <a:gd name="T7" fmla="*/ 0 h 40"/>
                  <a:gd name="T8" fmla="*/ 33 w 4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0">
                    <a:moveTo>
                      <a:pt x="33" y="0"/>
                    </a:moveTo>
                    <a:lnTo>
                      <a:pt x="0" y="40"/>
                    </a:lnTo>
                    <a:lnTo>
                      <a:pt x="42" y="22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36"/>
              <p:cNvSpPr>
                <a:spLocks/>
              </p:cNvSpPr>
              <p:nvPr/>
            </p:nvSpPr>
            <p:spPr bwMode="auto">
              <a:xfrm>
                <a:off x="2998" y="2323"/>
                <a:ext cx="25" cy="48"/>
              </a:xfrm>
              <a:custGeom>
                <a:avLst/>
                <a:gdLst>
                  <a:gd name="T0" fmla="*/ 35 w 51"/>
                  <a:gd name="T1" fmla="*/ 0 h 95"/>
                  <a:gd name="T2" fmla="*/ 0 w 51"/>
                  <a:gd name="T3" fmla="*/ 95 h 95"/>
                  <a:gd name="T4" fmla="*/ 51 w 51"/>
                  <a:gd name="T5" fmla="*/ 23 h 95"/>
                  <a:gd name="T6" fmla="*/ 35 w 51"/>
                  <a:gd name="T7" fmla="*/ 0 h 95"/>
                  <a:gd name="T8" fmla="*/ 35 w 51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5">
                    <a:moveTo>
                      <a:pt x="35" y="0"/>
                    </a:moveTo>
                    <a:lnTo>
                      <a:pt x="0" y="95"/>
                    </a:lnTo>
                    <a:lnTo>
                      <a:pt x="51" y="23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37"/>
              <p:cNvSpPr>
                <a:spLocks/>
              </p:cNvSpPr>
              <p:nvPr/>
            </p:nvSpPr>
            <p:spPr bwMode="auto">
              <a:xfrm>
                <a:off x="3295" y="2315"/>
                <a:ext cx="47" cy="43"/>
              </a:xfrm>
              <a:custGeom>
                <a:avLst/>
                <a:gdLst>
                  <a:gd name="T0" fmla="*/ 53 w 94"/>
                  <a:gd name="T1" fmla="*/ 0 h 86"/>
                  <a:gd name="T2" fmla="*/ 94 w 94"/>
                  <a:gd name="T3" fmla="*/ 86 h 86"/>
                  <a:gd name="T4" fmla="*/ 0 w 94"/>
                  <a:gd name="T5" fmla="*/ 25 h 86"/>
                  <a:gd name="T6" fmla="*/ 53 w 94"/>
                  <a:gd name="T7" fmla="*/ 0 h 86"/>
                  <a:gd name="T8" fmla="*/ 53 w 9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6">
                    <a:moveTo>
                      <a:pt x="53" y="0"/>
                    </a:moveTo>
                    <a:lnTo>
                      <a:pt x="94" y="86"/>
                    </a:lnTo>
                    <a:lnTo>
                      <a:pt x="0" y="25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38"/>
              <p:cNvSpPr>
                <a:spLocks/>
              </p:cNvSpPr>
              <p:nvPr/>
            </p:nvSpPr>
            <p:spPr bwMode="auto">
              <a:xfrm>
                <a:off x="3036" y="2293"/>
                <a:ext cx="38" cy="18"/>
              </a:xfrm>
              <a:custGeom>
                <a:avLst/>
                <a:gdLst>
                  <a:gd name="T0" fmla="*/ 9 w 76"/>
                  <a:gd name="T1" fmla="*/ 0 h 34"/>
                  <a:gd name="T2" fmla="*/ 57 w 76"/>
                  <a:gd name="T3" fmla="*/ 9 h 34"/>
                  <a:gd name="T4" fmla="*/ 76 w 76"/>
                  <a:gd name="T5" fmla="*/ 34 h 34"/>
                  <a:gd name="T6" fmla="*/ 44 w 76"/>
                  <a:gd name="T7" fmla="*/ 18 h 34"/>
                  <a:gd name="T8" fmla="*/ 0 w 76"/>
                  <a:gd name="T9" fmla="*/ 16 h 34"/>
                  <a:gd name="T10" fmla="*/ 9 w 76"/>
                  <a:gd name="T11" fmla="*/ 0 h 34"/>
                  <a:gd name="T12" fmla="*/ 9 w 7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4">
                    <a:moveTo>
                      <a:pt x="9" y="0"/>
                    </a:moveTo>
                    <a:lnTo>
                      <a:pt x="57" y="9"/>
                    </a:lnTo>
                    <a:lnTo>
                      <a:pt x="76" y="34"/>
                    </a:lnTo>
                    <a:lnTo>
                      <a:pt x="44" y="18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39"/>
              <p:cNvSpPr>
                <a:spLocks/>
              </p:cNvSpPr>
              <p:nvPr/>
            </p:nvSpPr>
            <p:spPr bwMode="auto">
              <a:xfrm>
                <a:off x="3241" y="2260"/>
                <a:ext cx="79" cy="30"/>
              </a:xfrm>
              <a:custGeom>
                <a:avLst/>
                <a:gdLst>
                  <a:gd name="T0" fmla="*/ 93 w 158"/>
                  <a:gd name="T1" fmla="*/ 4 h 60"/>
                  <a:gd name="T2" fmla="*/ 71 w 158"/>
                  <a:gd name="T3" fmla="*/ 23 h 60"/>
                  <a:gd name="T4" fmla="*/ 55 w 158"/>
                  <a:gd name="T5" fmla="*/ 7 h 60"/>
                  <a:gd name="T6" fmla="*/ 45 w 158"/>
                  <a:gd name="T7" fmla="*/ 29 h 60"/>
                  <a:gd name="T8" fmla="*/ 0 w 158"/>
                  <a:gd name="T9" fmla="*/ 14 h 60"/>
                  <a:gd name="T10" fmla="*/ 23 w 158"/>
                  <a:gd name="T11" fmla="*/ 38 h 60"/>
                  <a:gd name="T12" fmla="*/ 51 w 158"/>
                  <a:gd name="T13" fmla="*/ 38 h 60"/>
                  <a:gd name="T14" fmla="*/ 55 w 158"/>
                  <a:gd name="T15" fmla="*/ 60 h 60"/>
                  <a:gd name="T16" fmla="*/ 67 w 158"/>
                  <a:gd name="T17" fmla="*/ 38 h 60"/>
                  <a:gd name="T18" fmla="*/ 86 w 158"/>
                  <a:gd name="T19" fmla="*/ 51 h 60"/>
                  <a:gd name="T20" fmla="*/ 86 w 158"/>
                  <a:gd name="T21" fmla="*/ 36 h 60"/>
                  <a:gd name="T22" fmla="*/ 143 w 158"/>
                  <a:gd name="T23" fmla="*/ 38 h 60"/>
                  <a:gd name="T24" fmla="*/ 143 w 158"/>
                  <a:gd name="T25" fmla="*/ 38 h 60"/>
                  <a:gd name="T26" fmla="*/ 141 w 158"/>
                  <a:gd name="T27" fmla="*/ 37 h 60"/>
                  <a:gd name="T28" fmla="*/ 136 w 158"/>
                  <a:gd name="T29" fmla="*/ 36 h 60"/>
                  <a:gd name="T30" fmla="*/ 128 w 158"/>
                  <a:gd name="T31" fmla="*/ 34 h 60"/>
                  <a:gd name="T32" fmla="*/ 121 w 158"/>
                  <a:gd name="T33" fmla="*/ 30 h 60"/>
                  <a:gd name="T34" fmla="*/ 113 w 158"/>
                  <a:gd name="T35" fmla="*/ 27 h 60"/>
                  <a:gd name="T36" fmla="*/ 108 w 158"/>
                  <a:gd name="T37" fmla="*/ 24 h 60"/>
                  <a:gd name="T38" fmla="*/ 104 w 158"/>
                  <a:gd name="T39" fmla="*/ 22 h 60"/>
                  <a:gd name="T40" fmla="*/ 105 w 158"/>
                  <a:gd name="T41" fmla="*/ 20 h 60"/>
                  <a:gd name="T42" fmla="*/ 110 w 158"/>
                  <a:gd name="T43" fmla="*/ 19 h 60"/>
                  <a:gd name="T44" fmla="*/ 118 w 158"/>
                  <a:gd name="T45" fmla="*/ 16 h 60"/>
                  <a:gd name="T46" fmla="*/ 126 w 158"/>
                  <a:gd name="T47" fmla="*/ 14 h 60"/>
                  <a:gd name="T48" fmla="*/ 135 w 158"/>
                  <a:gd name="T49" fmla="*/ 12 h 60"/>
                  <a:gd name="T50" fmla="*/ 144 w 158"/>
                  <a:gd name="T51" fmla="*/ 10 h 60"/>
                  <a:gd name="T52" fmla="*/ 151 w 158"/>
                  <a:gd name="T53" fmla="*/ 8 h 60"/>
                  <a:gd name="T54" fmla="*/ 156 w 158"/>
                  <a:gd name="T55" fmla="*/ 7 h 60"/>
                  <a:gd name="T56" fmla="*/ 158 w 158"/>
                  <a:gd name="T57" fmla="*/ 7 h 60"/>
                  <a:gd name="T58" fmla="*/ 158 w 158"/>
                  <a:gd name="T59" fmla="*/ 7 h 60"/>
                  <a:gd name="T60" fmla="*/ 83 w 158"/>
                  <a:gd name="T61" fmla="*/ 0 h 60"/>
                  <a:gd name="T62" fmla="*/ 93 w 158"/>
                  <a:gd name="T63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60">
                    <a:moveTo>
                      <a:pt x="93" y="4"/>
                    </a:moveTo>
                    <a:lnTo>
                      <a:pt x="71" y="23"/>
                    </a:lnTo>
                    <a:lnTo>
                      <a:pt x="55" y="7"/>
                    </a:lnTo>
                    <a:lnTo>
                      <a:pt x="45" y="29"/>
                    </a:lnTo>
                    <a:lnTo>
                      <a:pt x="0" y="14"/>
                    </a:lnTo>
                    <a:lnTo>
                      <a:pt x="23" y="38"/>
                    </a:lnTo>
                    <a:lnTo>
                      <a:pt x="51" y="38"/>
                    </a:lnTo>
                    <a:lnTo>
                      <a:pt x="55" y="60"/>
                    </a:lnTo>
                    <a:lnTo>
                      <a:pt x="67" y="38"/>
                    </a:lnTo>
                    <a:lnTo>
                      <a:pt x="86" y="51"/>
                    </a:lnTo>
                    <a:lnTo>
                      <a:pt x="86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1" y="37"/>
                    </a:lnTo>
                    <a:lnTo>
                      <a:pt x="136" y="36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3" y="27"/>
                    </a:lnTo>
                    <a:lnTo>
                      <a:pt x="108" y="24"/>
                    </a:lnTo>
                    <a:lnTo>
                      <a:pt x="104" y="22"/>
                    </a:lnTo>
                    <a:lnTo>
                      <a:pt x="105" y="20"/>
                    </a:lnTo>
                    <a:lnTo>
                      <a:pt x="110" y="19"/>
                    </a:lnTo>
                    <a:lnTo>
                      <a:pt x="118" y="16"/>
                    </a:lnTo>
                    <a:lnTo>
                      <a:pt x="126" y="14"/>
                    </a:lnTo>
                    <a:lnTo>
                      <a:pt x="135" y="12"/>
                    </a:lnTo>
                    <a:lnTo>
                      <a:pt x="144" y="10"/>
                    </a:lnTo>
                    <a:lnTo>
                      <a:pt x="151" y="8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83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40"/>
              <p:cNvSpPr>
                <a:spLocks/>
              </p:cNvSpPr>
              <p:nvPr/>
            </p:nvSpPr>
            <p:spPr bwMode="auto">
              <a:xfrm>
                <a:off x="2538" y="2388"/>
                <a:ext cx="51" cy="48"/>
              </a:xfrm>
              <a:custGeom>
                <a:avLst/>
                <a:gdLst>
                  <a:gd name="T0" fmla="*/ 0 w 100"/>
                  <a:gd name="T1" fmla="*/ 11 h 94"/>
                  <a:gd name="T2" fmla="*/ 1 w 100"/>
                  <a:gd name="T3" fmla="*/ 10 h 94"/>
                  <a:gd name="T4" fmla="*/ 6 w 100"/>
                  <a:gd name="T5" fmla="*/ 9 h 94"/>
                  <a:gd name="T6" fmla="*/ 11 w 100"/>
                  <a:gd name="T7" fmla="*/ 6 h 94"/>
                  <a:gd name="T8" fmla="*/ 19 w 100"/>
                  <a:gd name="T9" fmla="*/ 3 h 94"/>
                  <a:gd name="T10" fmla="*/ 29 w 100"/>
                  <a:gd name="T11" fmla="*/ 1 h 94"/>
                  <a:gd name="T12" fmla="*/ 39 w 100"/>
                  <a:gd name="T13" fmla="*/ 0 h 94"/>
                  <a:gd name="T14" fmla="*/ 49 w 100"/>
                  <a:gd name="T15" fmla="*/ 1 h 94"/>
                  <a:gd name="T16" fmla="*/ 61 w 100"/>
                  <a:gd name="T17" fmla="*/ 4 h 94"/>
                  <a:gd name="T18" fmla="*/ 72 w 100"/>
                  <a:gd name="T19" fmla="*/ 9 h 94"/>
                  <a:gd name="T20" fmla="*/ 81 w 100"/>
                  <a:gd name="T21" fmla="*/ 14 h 94"/>
                  <a:gd name="T22" fmla="*/ 89 w 100"/>
                  <a:gd name="T23" fmla="*/ 19 h 94"/>
                  <a:gd name="T24" fmla="*/ 93 w 100"/>
                  <a:gd name="T25" fmla="*/ 25 h 94"/>
                  <a:gd name="T26" fmla="*/ 98 w 100"/>
                  <a:gd name="T27" fmla="*/ 32 h 94"/>
                  <a:gd name="T28" fmla="*/ 99 w 100"/>
                  <a:gd name="T29" fmla="*/ 40 h 94"/>
                  <a:gd name="T30" fmla="*/ 100 w 100"/>
                  <a:gd name="T31" fmla="*/ 47 h 94"/>
                  <a:gd name="T32" fmla="*/ 100 w 100"/>
                  <a:gd name="T33" fmla="*/ 56 h 94"/>
                  <a:gd name="T34" fmla="*/ 96 w 100"/>
                  <a:gd name="T35" fmla="*/ 72 h 94"/>
                  <a:gd name="T36" fmla="*/ 89 w 100"/>
                  <a:gd name="T37" fmla="*/ 84 h 94"/>
                  <a:gd name="T38" fmla="*/ 83 w 100"/>
                  <a:gd name="T39" fmla="*/ 92 h 94"/>
                  <a:gd name="T40" fmla="*/ 81 w 100"/>
                  <a:gd name="T41" fmla="*/ 94 h 94"/>
                  <a:gd name="T42" fmla="*/ 81 w 100"/>
                  <a:gd name="T43" fmla="*/ 92 h 94"/>
                  <a:gd name="T44" fmla="*/ 83 w 100"/>
                  <a:gd name="T45" fmla="*/ 87 h 94"/>
                  <a:gd name="T46" fmla="*/ 83 w 100"/>
                  <a:gd name="T47" fmla="*/ 79 h 94"/>
                  <a:gd name="T48" fmla="*/ 83 w 100"/>
                  <a:gd name="T49" fmla="*/ 69 h 94"/>
                  <a:gd name="T50" fmla="*/ 82 w 100"/>
                  <a:gd name="T51" fmla="*/ 59 h 94"/>
                  <a:gd name="T52" fmla="*/ 77 w 100"/>
                  <a:gd name="T53" fmla="*/ 48 h 94"/>
                  <a:gd name="T54" fmla="*/ 69 w 100"/>
                  <a:gd name="T55" fmla="*/ 38 h 94"/>
                  <a:gd name="T56" fmla="*/ 58 w 100"/>
                  <a:gd name="T57" fmla="*/ 30 h 94"/>
                  <a:gd name="T58" fmla="*/ 44 w 100"/>
                  <a:gd name="T59" fmla="*/ 24 h 94"/>
                  <a:gd name="T60" fmla="*/ 32 w 100"/>
                  <a:gd name="T61" fmla="*/ 19 h 94"/>
                  <a:gd name="T62" fmla="*/ 23 w 100"/>
                  <a:gd name="T63" fmla="*/ 16 h 94"/>
                  <a:gd name="T64" fmla="*/ 15 w 100"/>
                  <a:gd name="T65" fmla="*/ 14 h 94"/>
                  <a:gd name="T66" fmla="*/ 8 w 100"/>
                  <a:gd name="T67" fmla="*/ 12 h 94"/>
                  <a:gd name="T68" fmla="*/ 3 w 100"/>
                  <a:gd name="T69" fmla="*/ 11 h 94"/>
                  <a:gd name="T70" fmla="*/ 1 w 100"/>
                  <a:gd name="T71" fmla="*/ 11 h 94"/>
                  <a:gd name="T72" fmla="*/ 0 w 100"/>
                  <a:gd name="T73" fmla="*/ 11 h 94"/>
                  <a:gd name="T74" fmla="*/ 0 w 100"/>
                  <a:gd name="T75" fmla="*/ 11 h 94"/>
                  <a:gd name="T76" fmla="*/ 0 w 10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94">
                    <a:moveTo>
                      <a:pt x="0" y="11"/>
                    </a:moveTo>
                    <a:lnTo>
                      <a:pt x="1" y="10"/>
                    </a:lnTo>
                    <a:lnTo>
                      <a:pt x="6" y="9"/>
                    </a:lnTo>
                    <a:lnTo>
                      <a:pt x="11" y="6"/>
                    </a:lnTo>
                    <a:lnTo>
                      <a:pt x="19" y="3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1"/>
                    </a:lnTo>
                    <a:lnTo>
                      <a:pt x="61" y="4"/>
                    </a:lnTo>
                    <a:lnTo>
                      <a:pt x="72" y="9"/>
                    </a:lnTo>
                    <a:lnTo>
                      <a:pt x="81" y="14"/>
                    </a:lnTo>
                    <a:lnTo>
                      <a:pt x="89" y="19"/>
                    </a:lnTo>
                    <a:lnTo>
                      <a:pt x="93" y="25"/>
                    </a:lnTo>
                    <a:lnTo>
                      <a:pt x="98" y="32"/>
                    </a:lnTo>
                    <a:lnTo>
                      <a:pt x="99" y="40"/>
                    </a:lnTo>
                    <a:lnTo>
                      <a:pt x="100" y="47"/>
                    </a:lnTo>
                    <a:lnTo>
                      <a:pt x="100" y="56"/>
                    </a:lnTo>
                    <a:lnTo>
                      <a:pt x="96" y="72"/>
                    </a:lnTo>
                    <a:lnTo>
                      <a:pt x="89" y="84"/>
                    </a:lnTo>
                    <a:lnTo>
                      <a:pt x="83" y="92"/>
                    </a:lnTo>
                    <a:lnTo>
                      <a:pt x="81" y="94"/>
                    </a:lnTo>
                    <a:lnTo>
                      <a:pt x="81" y="92"/>
                    </a:lnTo>
                    <a:lnTo>
                      <a:pt x="83" y="87"/>
                    </a:lnTo>
                    <a:lnTo>
                      <a:pt x="83" y="79"/>
                    </a:lnTo>
                    <a:lnTo>
                      <a:pt x="83" y="69"/>
                    </a:lnTo>
                    <a:lnTo>
                      <a:pt x="82" y="59"/>
                    </a:lnTo>
                    <a:lnTo>
                      <a:pt x="77" y="48"/>
                    </a:lnTo>
                    <a:lnTo>
                      <a:pt x="69" y="38"/>
                    </a:lnTo>
                    <a:lnTo>
                      <a:pt x="58" y="30"/>
                    </a:lnTo>
                    <a:lnTo>
                      <a:pt x="44" y="24"/>
                    </a:lnTo>
                    <a:lnTo>
                      <a:pt x="32" y="19"/>
                    </a:lnTo>
                    <a:lnTo>
                      <a:pt x="23" y="16"/>
                    </a:lnTo>
                    <a:lnTo>
                      <a:pt x="15" y="14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F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41"/>
              <p:cNvSpPr>
                <a:spLocks/>
              </p:cNvSpPr>
              <p:nvPr/>
            </p:nvSpPr>
            <p:spPr bwMode="auto">
              <a:xfrm>
                <a:off x="2951" y="2400"/>
                <a:ext cx="53" cy="53"/>
              </a:xfrm>
              <a:custGeom>
                <a:avLst/>
                <a:gdLst>
                  <a:gd name="T0" fmla="*/ 7 w 107"/>
                  <a:gd name="T1" fmla="*/ 2 h 107"/>
                  <a:gd name="T2" fmla="*/ 8 w 107"/>
                  <a:gd name="T3" fmla="*/ 2 h 107"/>
                  <a:gd name="T4" fmla="*/ 10 w 107"/>
                  <a:gd name="T5" fmla="*/ 1 h 107"/>
                  <a:gd name="T6" fmla="*/ 14 w 107"/>
                  <a:gd name="T7" fmla="*/ 0 h 107"/>
                  <a:gd name="T8" fmla="*/ 18 w 107"/>
                  <a:gd name="T9" fmla="*/ 0 h 107"/>
                  <a:gd name="T10" fmla="*/ 24 w 107"/>
                  <a:gd name="T11" fmla="*/ 1 h 107"/>
                  <a:gd name="T12" fmla="*/ 30 w 107"/>
                  <a:gd name="T13" fmla="*/ 3 h 107"/>
                  <a:gd name="T14" fmla="*/ 37 w 107"/>
                  <a:gd name="T15" fmla="*/ 7 h 107"/>
                  <a:gd name="T16" fmla="*/ 44 w 107"/>
                  <a:gd name="T17" fmla="*/ 14 h 107"/>
                  <a:gd name="T18" fmla="*/ 49 w 107"/>
                  <a:gd name="T19" fmla="*/ 22 h 107"/>
                  <a:gd name="T20" fmla="*/ 55 w 107"/>
                  <a:gd name="T21" fmla="*/ 27 h 107"/>
                  <a:gd name="T22" fmla="*/ 60 w 107"/>
                  <a:gd name="T23" fmla="*/ 33 h 107"/>
                  <a:gd name="T24" fmla="*/ 63 w 107"/>
                  <a:gd name="T25" fmla="*/ 39 h 107"/>
                  <a:gd name="T26" fmla="*/ 67 w 107"/>
                  <a:gd name="T27" fmla="*/ 45 h 107"/>
                  <a:gd name="T28" fmla="*/ 71 w 107"/>
                  <a:gd name="T29" fmla="*/ 52 h 107"/>
                  <a:gd name="T30" fmla="*/ 76 w 107"/>
                  <a:gd name="T31" fmla="*/ 59 h 107"/>
                  <a:gd name="T32" fmla="*/ 82 w 107"/>
                  <a:gd name="T33" fmla="*/ 67 h 107"/>
                  <a:gd name="T34" fmla="*/ 87 w 107"/>
                  <a:gd name="T35" fmla="*/ 75 h 107"/>
                  <a:gd name="T36" fmla="*/ 94 w 107"/>
                  <a:gd name="T37" fmla="*/ 82 h 107"/>
                  <a:gd name="T38" fmla="*/ 100 w 107"/>
                  <a:gd name="T39" fmla="*/ 86 h 107"/>
                  <a:gd name="T40" fmla="*/ 105 w 107"/>
                  <a:gd name="T41" fmla="*/ 91 h 107"/>
                  <a:gd name="T42" fmla="*/ 107 w 107"/>
                  <a:gd name="T43" fmla="*/ 94 h 107"/>
                  <a:gd name="T44" fmla="*/ 107 w 107"/>
                  <a:gd name="T45" fmla="*/ 97 h 107"/>
                  <a:gd name="T46" fmla="*/ 104 w 107"/>
                  <a:gd name="T47" fmla="*/ 99 h 107"/>
                  <a:gd name="T48" fmla="*/ 95 w 107"/>
                  <a:gd name="T49" fmla="*/ 100 h 107"/>
                  <a:gd name="T50" fmla="*/ 85 w 107"/>
                  <a:gd name="T51" fmla="*/ 101 h 107"/>
                  <a:gd name="T52" fmla="*/ 72 w 107"/>
                  <a:gd name="T53" fmla="*/ 101 h 107"/>
                  <a:gd name="T54" fmla="*/ 60 w 107"/>
                  <a:gd name="T55" fmla="*/ 102 h 107"/>
                  <a:gd name="T56" fmla="*/ 46 w 107"/>
                  <a:gd name="T57" fmla="*/ 103 h 107"/>
                  <a:gd name="T58" fmla="*/ 34 w 107"/>
                  <a:gd name="T59" fmla="*/ 105 h 107"/>
                  <a:gd name="T60" fmla="*/ 25 w 107"/>
                  <a:gd name="T61" fmla="*/ 106 h 107"/>
                  <a:gd name="T62" fmla="*/ 18 w 107"/>
                  <a:gd name="T63" fmla="*/ 107 h 107"/>
                  <a:gd name="T64" fmla="*/ 16 w 107"/>
                  <a:gd name="T65" fmla="*/ 107 h 107"/>
                  <a:gd name="T66" fmla="*/ 18 w 107"/>
                  <a:gd name="T67" fmla="*/ 107 h 107"/>
                  <a:gd name="T68" fmla="*/ 26 w 107"/>
                  <a:gd name="T69" fmla="*/ 107 h 107"/>
                  <a:gd name="T70" fmla="*/ 37 w 107"/>
                  <a:gd name="T71" fmla="*/ 106 h 107"/>
                  <a:gd name="T72" fmla="*/ 48 w 107"/>
                  <a:gd name="T73" fmla="*/ 105 h 107"/>
                  <a:gd name="T74" fmla="*/ 59 w 107"/>
                  <a:gd name="T75" fmla="*/ 101 h 107"/>
                  <a:gd name="T76" fmla="*/ 68 w 107"/>
                  <a:gd name="T77" fmla="*/ 98 h 107"/>
                  <a:gd name="T78" fmla="*/ 72 w 107"/>
                  <a:gd name="T79" fmla="*/ 92 h 107"/>
                  <a:gd name="T80" fmla="*/ 71 w 107"/>
                  <a:gd name="T81" fmla="*/ 85 h 107"/>
                  <a:gd name="T82" fmla="*/ 64 w 107"/>
                  <a:gd name="T83" fmla="*/ 69 h 107"/>
                  <a:gd name="T84" fmla="*/ 59 w 107"/>
                  <a:gd name="T85" fmla="*/ 53 h 107"/>
                  <a:gd name="T86" fmla="*/ 52 w 107"/>
                  <a:gd name="T87" fmla="*/ 39 h 107"/>
                  <a:gd name="T88" fmla="*/ 41 w 107"/>
                  <a:gd name="T89" fmla="*/ 29 h 107"/>
                  <a:gd name="T90" fmla="*/ 34 w 107"/>
                  <a:gd name="T91" fmla="*/ 24 h 107"/>
                  <a:gd name="T92" fmla="*/ 27 w 107"/>
                  <a:gd name="T93" fmla="*/ 21 h 107"/>
                  <a:gd name="T94" fmla="*/ 21 w 107"/>
                  <a:gd name="T95" fmla="*/ 17 h 107"/>
                  <a:gd name="T96" fmla="*/ 15 w 107"/>
                  <a:gd name="T97" fmla="*/ 14 h 107"/>
                  <a:gd name="T98" fmla="*/ 9 w 107"/>
                  <a:gd name="T99" fmla="*/ 10 h 107"/>
                  <a:gd name="T100" fmla="*/ 4 w 107"/>
                  <a:gd name="T101" fmla="*/ 9 h 107"/>
                  <a:gd name="T102" fmla="*/ 1 w 107"/>
                  <a:gd name="T103" fmla="*/ 7 h 107"/>
                  <a:gd name="T104" fmla="*/ 0 w 107"/>
                  <a:gd name="T105" fmla="*/ 7 h 107"/>
                  <a:gd name="T106" fmla="*/ 0 w 107"/>
                  <a:gd name="T107" fmla="*/ 7 h 107"/>
                  <a:gd name="T108" fmla="*/ 7 w 107"/>
                  <a:gd name="T109" fmla="*/ 2 h 107"/>
                  <a:gd name="T110" fmla="*/ 7 w 107"/>
                  <a:gd name="T111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07">
                    <a:moveTo>
                      <a:pt x="7" y="2"/>
                    </a:moveTo>
                    <a:lnTo>
                      <a:pt x="8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30" y="3"/>
                    </a:lnTo>
                    <a:lnTo>
                      <a:pt x="37" y="7"/>
                    </a:lnTo>
                    <a:lnTo>
                      <a:pt x="44" y="14"/>
                    </a:lnTo>
                    <a:lnTo>
                      <a:pt x="49" y="22"/>
                    </a:lnTo>
                    <a:lnTo>
                      <a:pt x="55" y="27"/>
                    </a:lnTo>
                    <a:lnTo>
                      <a:pt x="60" y="33"/>
                    </a:lnTo>
                    <a:lnTo>
                      <a:pt x="63" y="39"/>
                    </a:lnTo>
                    <a:lnTo>
                      <a:pt x="67" y="45"/>
                    </a:lnTo>
                    <a:lnTo>
                      <a:pt x="71" y="52"/>
                    </a:lnTo>
                    <a:lnTo>
                      <a:pt x="76" y="59"/>
                    </a:lnTo>
                    <a:lnTo>
                      <a:pt x="82" y="67"/>
                    </a:lnTo>
                    <a:lnTo>
                      <a:pt x="87" y="75"/>
                    </a:lnTo>
                    <a:lnTo>
                      <a:pt x="94" y="82"/>
                    </a:lnTo>
                    <a:lnTo>
                      <a:pt x="100" y="86"/>
                    </a:lnTo>
                    <a:lnTo>
                      <a:pt x="105" y="91"/>
                    </a:lnTo>
                    <a:lnTo>
                      <a:pt x="107" y="94"/>
                    </a:lnTo>
                    <a:lnTo>
                      <a:pt x="107" y="97"/>
                    </a:lnTo>
                    <a:lnTo>
                      <a:pt x="104" y="99"/>
                    </a:lnTo>
                    <a:lnTo>
                      <a:pt x="95" y="100"/>
                    </a:lnTo>
                    <a:lnTo>
                      <a:pt x="85" y="101"/>
                    </a:lnTo>
                    <a:lnTo>
                      <a:pt x="72" y="101"/>
                    </a:lnTo>
                    <a:lnTo>
                      <a:pt x="60" y="102"/>
                    </a:lnTo>
                    <a:lnTo>
                      <a:pt x="46" y="103"/>
                    </a:lnTo>
                    <a:lnTo>
                      <a:pt x="34" y="105"/>
                    </a:lnTo>
                    <a:lnTo>
                      <a:pt x="25" y="106"/>
                    </a:lnTo>
                    <a:lnTo>
                      <a:pt x="18" y="107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26" y="107"/>
                    </a:lnTo>
                    <a:lnTo>
                      <a:pt x="37" y="106"/>
                    </a:lnTo>
                    <a:lnTo>
                      <a:pt x="48" y="105"/>
                    </a:lnTo>
                    <a:lnTo>
                      <a:pt x="59" y="101"/>
                    </a:lnTo>
                    <a:lnTo>
                      <a:pt x="68" y="98"/>
                    </a:lnTo>
                    <a:lnTo>
                      <a:pt x="72" y="92"/>
                    </a:lnTo>
                    <a:lnTo>
                      <a:pt x="71" y="85"/>
                    </a:lnTo>
                    <a:lnTo>
                      <a:pt x="64" y="69"/>
                    </a:lnTo>
                    <a:lnTo>
                      <a:pt x="59" y="53"/>
                    </a:lnTo>
                    <a:lnTo>
                      <a:pt x="52" y="39"/>
                    </a:lnTo>
                    <a:lnTo>
                      <a:pt x="41" y="29"/>
                    </a:lnTo>
                    <a:lnTo>
                      <a:pt x="34" y="24"/>
                    </a:lnTo>
                    <a:lnTo>
                      <a:pt x="27" y="21"/>
                    </a:lnTo>
                    <a:lnTo>
                      <a:pt x="21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66F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42"/>
              <p:cNvSpPr>
                <a:spLocks/>
              </p:cNvSpPr>
              <p:nvPr/>
            </p:nvSpPr>
            <p:spPr bwMode="auto">
              <a:xfrm>
                <a:off x="2614" y="2247"/>
                <a:ext cx="96" cy="52"/>
              </a:xfrm>
              <a:custGeom>
                <a:avLst/>
                <a:gdLst>
                  <a:gd name="T0" fmla="*/ 0 w 190"/>
                  <a:gd name="T1" fmla="*/ 0 h 103"/>
                  <a:gd name="T2" fmla="*/ 180 w 190"/>
                  <a:gd name="T3" fmla="*/ 18 h 103"/>
                  <a:gd name="T4" fmla="*/ 190 w 190"/>
                  <a:gd name="T5" fmla="*/ 103 h 103"/>
                  <a:gd name="T6" fmla="*/ 14 w 190"/>
                  <a:gd name="T7" fmla="*/ 85 h 103"/>
                  <a:gd name="T8" fmla="*/ 0 w 190"/>
                  <a:gd name="T9" fmla="*/ 0 h 103"/>
                  <a:gd name="T10" fmla="*/ 0 w 190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03">
                    <a:moveTo>
                      <a:pt x="0" y="0"/>
                    </a:moveTo>
                    <a:lnTo>
                      <a:pt x="180" y="18"/>
                    </a:lnTo>
                    <a:lnTo>
                      <a:pt x="190" y="103"/>
                    </a:lnTo>
                    <a:lnTo>
                      <a:pt x="14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43"/>
              <p:cNvSpPr>
                <a:spLocks/>
              </p:cNvSpPr>
              <p:nvPr/>
            </p:nvSpPr>
            <p:spPr bwMode="auto">
              <a:xfrm>
                <a:off x="2728" y="2262"/>
                <a:ext cx="86" cy="42"/>
              </a:xfrm>
              <a:custGeom>
                <a:avLst/>
                <a:gdLst>
                  <a:gd name="T0" fmla="*/ 0 w 173"/>
                  <a:gd name="T1" fmla="*/ 0 h 84"/>
                  <a:gd name="T2" fmla="*/ 13 w 173"/>
                  <a:gd name="T3" fmla="*/ 69 h 84"/>
                  <a:gd name="T4" fmla="*/ 173 w 173"/>
                  <a:gd name="T5" fmla="*/ 84 h 84"/>
                  <a:gd name="T6" fmla="*/ 132 w 173"/>
                  <a:gd name="T7" fmla="*/ 3 h 84"/>
                  <a:gd name="T8" fmla="*/ 0 w 173"/>
                  <a:gd name="T9" fmla="*/ 0 h 84"/>
                  <a:gd name="T10" fmla="*/ 0 w 173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84">
                    <a:moveTo>
                      <a:pt x="0" y="0"/>
                    </a:moveTo>
                    <a:lnTo>
                      <a:pt x="13" y="69"/>
                    </a:lnTo>
                    <a:lnTo>
                      <a:pt x="173" y="84"/>
                    </a:lnTo>
                    <a:lnTo>
                      <a:pt x="13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44"/>
              <p:cNvSpPr>
                <a:spLocks/>
              </p:cNvSpPr>
              <p:nvPr/>
            </p:nvSpPr>
            <p:spPr bwMode="auto">
              <a:xfrm>
                <a:off x="3135" y="2363"/>
                <a:ext cx="35" cy="31"/>
              </a:xfrm>
              <a:custGeom>
                <a:avLst/>
                <a:gdLst>
                  <a:gd name="T0" fmla="*/ 36 w 72"/>
                  <a:gd name="T1" fmla="*/ 0 h 62"/>
                  <a:gd name="T2" fmla="*/ 29 w 72"/>
                  <a:gd name="T3" fmla="*/ 1 h 62"/>
                  <a:gd name="T4" fmla="*/ 22 w 72"/>
                  <a:gd name="T5" fmla="*/ 2 h 62"/>
                  <a:gd name="T6" fmla="*/ 17 w 72"/>
                  <a:gd name="T7" fmla="*/ 6 h 62"/>
                  <a:gd name="T8" fmla="*/ 11 w 72"/>
                  <a:gd name="T9" fmla="*/ 9 h 62"/>
                  <a:gd name="T10" fmla="*/ 6 w 72"/>
                  <a:gd name="T11" fmla="*/ 14 h 62"/>
                  <a:gd name="T12" fmla="*/ 3 w 72"/>
                  <a:gd name="T13" fmla="*/ 19 h 62"/>
                  <a:gd name="T14" fmla="*/ 2 w 72"/>
                  <a:gd name="T15" fmla="*/ 26 h 62"/>
                  <a:gd name="T16" fmla="*/ 0 w 72"/>
                  <a:gd name="T17" fmla="*/ 31 h 62"/>
                  <a:gd name="T18" fmla="*/ 2 w 72"/>
                  <a:gd name="T19" fmla="*/ 37 h 62"/>
                  <a:gd name="T20" fmla="*/ 3 w 72"/>
                  <a:gd name="T21" fmla="*/ 44 h 62"/>
                  <a:gd name="T22" fmla="*/ 6 w 72"/>
                  <a:gd name="T23" fmla="*/ 49 h 62"/>
                  <a:gd name="T24" fmla="*/ 11 w 72"/>
                  <a:gd name="T25" fmla="*/ 53 h 62"/>
                  <a:gd name="T26" fmla="*/ 17 w 72"/>
                  <a:gd name="T27" fmla="*/ 57 h 62"/>
                  <a:gd name="T28" fmla="*/ 22 w 72"/>
                  <a:gd name="T29" fmla="*/ 60 h 62"/>
                  <a:gd name="T30" fmla="*/ 29 w 72"/>
                  <a:gd name="T31" fmla="*/ 61 h 62"/>
                  <a:gd name="T32" fmla="*/ 36 w 72"/>
                  <a:gd name="T33" fmla="*/ 62 h 62"/>
                  <a:gd name="T34" fmla="*/ 43 w 72"/>
                  <a:gd name="T35" fmla="*/ 61 h 62"/>
                  <a:gd name="T36" fmla="*/ 50 w 72"/>
                  <a:gd name="T37" fmla="*/ 60 h 62"/>
                  <a:gd name="T38" fmla="*/ 56 w 72"/>
                  <a:gd name="T39" fmla="*/ 57 h 62"/>
                  <a:gd name="T40" fmla="*/ 61 w 72"/>
                  <a:gd name="T41" fmla="*/ 53 h 62"/>
                  <a:gd name="T42" fmla="*/ 66 w 72"/>
                  <a:gd name="T43" fmla="*/ 49 h 62"/>
                  <a:gd name="T44" fmla="*/ 70 w 72"/>
                  <a:gd name="T45" fmla="*/ 44 h 62"/>
                  <a:gd name="T46" fmla="*/ 71 w 72"/>
                  <a:gd name="T47" fmla="*/ 37 h 62"/>
                  <a:gd name="T48" fmla="*/ 72 w 72"/>
                  <a:gd name="T49" fmla="*/ 31 h 62"/>
                  <a:gd name="T50" fmla="*/ 71 w 72"/>
                  <a:gd name="T51" fmla="*/ 26 h 62"/>
                  <a:gd name="T52" fmla="*/ 70 w 72"/>
                  <a:gd name="T53" fmla="*/ 19 h 62"/>
                  <a:gd name="T54" fmla="*/ 66 w 72"/>
                  <a:gd name="T55" fmla="*/ 14 h 62"/>
                  <a:gd name="T56" fmla="*/ 61 w 72"/>
                  <a:gd name="T57" fmla="*/ 9 h 62"/>
                  <a:gd name="T58" fmla="*/ 56 w 72"/>
                  <a:gd name="T59" fmla="*/ 6 h 62"/>
                  <a:gd name="T60" fmla="*/ 50 w 72"/>
                  <a:gd name="T61" fmla="*/ 2 h 62"/>
                  <a:gd name="T62" fmla="*/ 43 w 72"/>
                  <a:gd name="T63" fmla="*/ 1 h 62"/>
                  <a:gd name="T64" fmla="*/ 36 w 72"/>
                  <a:gd name="T65" fmla="*/ 0 h 62"/>
                  <a:gd name="T66" fmla="*/ 36 w 72"/>
                  <a:gd name="T67" fmla="*/ 0 h 62"/>
                  <a:gd name="T68" fmla="*/ 36 w 72"/>
                  <a:gd name="T6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62">
                    <a:moveTo>
                      <a:pt x="36" y="0"/>
                    </a:moveTo>
                    <a:lnTo>
                      <a:pt x="29" y="1"/>
                    </a:lnTo>
                    <a:lnTo>
                      <a:pt x="22" y="2"/>
                    </a:lnTo>
                    <a:lnTo>
                      <a:pt x="17" y="6"/>
                    </a:lnTo>
                    <a:lnTo>
                      <a:pt x="11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3" y="44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0"/>
                    </a:lnTo>
                    <a:lnTo>
                      <a:pt x="29" y="61"/>
                    </a:lnTo>
                    <a:lnTo>
                      <a:pt x="36" y="62"/>
                    </a:lnTo>
                    <a:lnTo>
                      <a:pt x="43" y="61"/>
                    </a:lnTo>
                    <a:lnTo>
                      <a:pt x="50" y="60"/>
                    </a:lnTo>
                    <a:lnTo>
                      <a:pt x="56" y="57"/>
                    </a:lnTo>
                    <a:lnTo>
                      <a:pt x="61" y="53"/>
                    </a:lnTo>
                    <a:lnTo>
                      <a:pt x="66" y="49"/>
                    </a:lnTo>
                    <a:lnTo>
                      <a:pt x="70" y="44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1" y="26"/>
                    </a:lnTo>
                    <a:lnTo>
                      <a:pt x="70" y="19"/>
                    </a:lnTo>
                    <a:lnTo>
                      <a:pt x="66" y="14"/>
                    </a:lnTo>
                    <a:lnTo>
                      <a:pt x="61" y="9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45"/>
              <p:cNvSpPr>
                <a:spLocks/>
              </p:cNvSpPr>
              <p:nvPr/>
            </p:nvSpPr>
            <p:spPr bwMode="auto">
              <a:xfrm>
                <a:off x="3366" y="2399"/>
                <a:ext cx="41" cy="35"/>
              </a:xfrm>
              <a:custGeom>
                <a:avLst/>
                <a:gdLst>
                  <a:gd name="T0" fmla="*/ 40 w 80"/>
                  <a:gd name="T1" fmla="*/ 0 h 71"/>
                  <a:gd name="T2" fmla="*/ 32 w 80"/>
                  <a:gd name="T3" fmla="*/ 1 h 71"/>
                  <a:gd name="T4" fmla="*/ 24 w 80"/>
                  <a:gd name="T5" fmla="*/ 2 h 71"/>
                  <a:gd name="T6" fmla="*/ 17 w 80"/>
                  <a:gd name="T7" fmla="*/ 5 h 71"/>
                  <a:gd name="T8" fmla="*/ 11 w 80"/>
                  <a:gd name="T9" fmla="*/ 10 h 71"/>
                  <a:gd name="T10" fmla="*/ 6 w 80"/>
                  <a:gd name="T11" fmla="*/ 16 h 71"/>
                  <a:gd name="T12" fmla="*/ 3 w 80"/>
                  <a:gd name="T13" fmla="*/ 21 h 71"/>
                  <a:gd name="T14" fmla="*/ 1 w 80"/>
                  <a:gd name="T15" fmla="*/ 28 h 71"/>
                  <a:gd name="T16" fmla="*/ 0 w 80"/>
                  <a:gd name="T17" fmla="*/ 35 h 71"/>
                  <a:gd name="T18" fmla="*/ 1 w 80"/>
                  <a:gd name="T19" fmla="*/ 42 h 71"/>
                  <a:gd name="T20" fmla="*/ 3 w 80"/>
                  <a:gd name="T21" fmla="*/ 49 h 71"/>
                  <a:gd name="T22" fmla="*/ 6 w 80"/>
                  <a:gd name="T23" fmla="*/ 55 h 71"/>
                  <a:gd name="T24" fmla="*/ 11 w 80"/>
                  <a:gd name="T25" fmla="*/ 61 h 71"/>
                  <a:gd name="T26" fmla="*/ 17 w 80"/>
                  <a:gd name="T27" fmla="*/ 65 h 71"/>
                  <a:gd name="T28" fmla="*/ 24 w 80"/>
                  <a:gd name="T29" fmla="*/ 69 h 71"/>
                  <a:gd name="T30" fmla="*/ 32 w 80"/>
                  <a:gd name="T31" fmla="*/ 70 h 71"/>
                  <a:gd name="T32" fmla="*/ 40 w 80"/>
                  <a:gd name="T33" fmla="*/ 71 h 71"/>
                  <a:gd name="T34" fmla="*/ 48 w 80"/>
                  <a:gd name="T35" fmla="*/ 70 h 71"/>
                  <a:gd name="T36" fmla="*/ 55 w 80"/>
                  <a:gd name="T37" fmla="*/ 69 h 71"/>
                  <a:gd name="T38" fmla="*/ 62 w 80"/>
                  <a:gd name="T39" fmla="*/ 65 h 71"/>
                  <a:gd name="T40" fmla="*/ 69 w 80"/>
                  <a:gd name="T41" fmla="*/ 61 h 71"/>
                  <a:gd name="T42" fmla="*/ 73 w 80"/>
                  <a:gd name="T43" fmla="*/ 55 h 71"/>
                  <a:gd name="T44" fmla="*/ 77 w 80"/>
                  <a:gd name="T45" fmla="*/ 49 h 71"/>
                  <a:gd name="T46" fmla="*/ 79 w 80"/>
                  <a:gd name="T47" fmla="*/ 42 h 71"/>
                  <a:gd name="T48" fmla="*/ 80 w 80"/>
                  <a:gd name="T49" fmla="*/ 35 h 71"/>
                  <a:gd name="T50" fmla="*/ 79 w 80"/>
                  <a:gd name="T51" fmla="*/ 28 h 71"/>
                  <a:gd name="T52" fmla="*/ 77 w 80"/>
                  <a:gd name="T53" fmla="*/ 21 h 71"/>
                  <a:gd name="T54" fmla="*/ 73 w 80"/>
                  <a:gd name="T55" fmla="*/ 16 h 71"/>
                  <a:gd name="T56" fmla="*/ 69 w 80"/>
                  <a:gd name="T57" fmla="*/ 10 h 71"/>
                  <a:gd name="T58" fmla="*/ 62 w 80"/>
                  <a:gd name="T59" fmla="*/ 5 h 71"/>
                  <a:gd name="T60" fmla="*/ 55 w 80"/>
                  <a:gd name="T61" fmla="*/ 2 h 71"/>
                  <a:gd name="T62" fmla="*/ 48 w 80"/>
                  <a:gd name="T63" fmla="*/ 1 h 71"/>
                  <a:gd name="T64" fmla="*/ 40 w 80"/>
                  <a:gd name="T65" fmla="*/ 0 h 71"/>
                  <a:gd name="T66" fmla="*/ 40 w 80"/>
                  <a:gd name="T67" fmla="*/ 0 h 71"/>
                  <a:gd name="T68" fmla="*/ 40 w 8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1">
                    <a:moveTo>
                      <a:pt x="40" y="0"/>
                    </a:moveTo>
                    <a:lnTo>
                      <a:pt x="32" y="1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4" y="69"/>
                    </a:lnTo>
                    <a:lnTo>
                      <a:pt x="32" y="70"/>
                    </a:lnTo>
                    <a:lnTo>
                      <a:pt x="40" y="71"/>
                    </a:lnTo>
                    <a:lnTo>
                      <a:pt x="48" y="70"/>
                    </a:lnTo>
                    <a:lnTo>
                      <a:pt x="55" y="69"/>
                    </a:lnTo>
                    <a:lnTo>
                      <a:pt x="62" y="65"/>
                    </a:lnTo>
                    <a:lnTo>
                      <a:pt x="69" y="61"/>
                    </a:lnTo>
                    <a:lnTo>
                      <a:pt x="73" y="55"/>
                    </a:lnTo>
                    <a:lnTo>
                      <a:pt x="77" y="49"/>
                    </a:lnTo>
                    <a:lnTo>
                      <a:pt x="79" y="42"/>
                    </a:lnTo>
                    <a:lnTo>
                      <a:pt x="80" y="35"/>
                    </a:lnTo>
                    <a:lnTo>
                      <a:pt x="79" y="28"/>
                    </a:lnTo>
                    <a:lnTo>
                      <a:pt x="77" y="21"/>
                    </a:lnTo>
                    <a:lnTo>
                      <a:pt x="73" y="16"/>
                    </a:lnTo>
                    <a:lnTo>
                      <a:pt x="69" y="10"/>
                    </a:lnTo>
                    <a:lnTo>
                      <a:pt x="62" y="5"/>
                    </a:lnTo>
                    <a:lnTo>
                      <a:pt x="55" y="2"/>
                    </a:lnTo>
                    <a:lnTo>
                      <a:pt x="48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46"/>
              <p:cNvSpPr>
                <a:spLocks/>
              </p:cNvSpPr>
              <p:nvPr/>
            </p:nvSpPr>
            <p:spPr bwMode="auto">
              <a:xfrm>
                <a:off x="2426" y="2308"/>
                <a:ext cx="474" cy="104"/>
              </a:xfrm>
              <a:custGeom>
                <a:avLst/>
                <a:gdLst>
                  <a:gd name="T0" fmla="*/ 948 w 948"/>
                  <a:gd name="T1" fmla="*/ 208 h 208"/>
                  <a:gd name="T2" fmla="*/ 825 w 948"/>
                  <a:gd name="T3" fmla="*/ 186 h 208"/>
                  <a:gd name="T4" fmla="*/ 852 w 948"/>
                  <a:gd name="T5" fmla="*/ 102 h 208"/>
                  <a:gd name="T6" fmla="*/ 860 w 948"/>
                  <a:gd name="T7" fmla="*/ 103 h 208"/>
                  <a:gd name="T8" fmla="*/ 863 w 948"/>
                  <a:gd name="T9" fmla="*/ 103 h 208"/>
                  <a:gd name="T10" fmla="*/ 860 w 948"/>
                  <a:gd name="T11" fmla="*/ 102 h 208"/>
                  <a:gd name="T12" fmla="*/ 852 w 948"/>
                  <a:gd name="T13" fmla="*/ 101 h 208"/>
                  <a:gd name="T14" fmla="*/ 856 w 948"/>
                  <a:gd name="T15" fmla="*/ 85 h 208"/>
                  <a:gd name="T16" fmla="*/ 800 w 948"/>
                  <a:gd name="T17" fmla="*/ 0 h 208"/>
                  <a:gd name="T18" fmla="*/ 832 w 948"/>
                  <a:gd name="T19" fmla="*/ 96 h 208"/>
                  <a:gd name="T20" fmla="*/ 825 w 948"/>
                  <a:gd name="T21" fmla="*/ 95 h 208"/>
                  <a:gd name="T22" fmla="*/ 808 w 948"/>
                  <a:gd name="T23" fmla="*/ 92 h 208"/>
                  <a:gd name="T24" fmla="*/ 788 w 948"/>
                  <a:gd name="T25" fmla="*/ 88 h 208"/>
                  <a:gd name="T26" fmla="*/ 766 w 948"/>
                  <a:gd name="T27" fmla="*/ 85 h 208"/>
                  <a:gd name="T28" fmla="*/ 741 w 948"/>
                  <a:gd name="T29" fmla="*/ 81 h 208"/>
                  <a:gd name="T30" fmla="*/ 712 w 948"/>
                  <a:gd name="T31" fmla="*/ 77 h 208"/>
                  <a:gd name="T32" fmla="*/ 681 w 948"/>
                  <a:gd name="T33" fmla="*/ 73 h 208"/>
                  <a:gd name="T34" fmla="*/ 647 w 948"/>
                  <a:gd name="T35" fmla="*/ 70 h 208"/>
                  <a:gd name="T36" fmla="*/ 628 w 948"/>
                  <a:gd name="T37" fmla="*/ 69 h 208"/>
                  <a:gd name="T38" fmla="*/ 604 w 948"/>
                  <a:gd name="T39" fmla="*/ 65 h 208"/>
                  <a:gd name="T40" fmla="*/ 584 w 948"/>
                  <a:gd name="T41" fmla="*/ 64 h 208"/>
                  <a:gd name="T42" fmla="*/ 544 w 948"/>
                  <a:gd name="T43" fmla="*/ 62 h 208"/>
                  <a:gd name="T44" fmla="*/ 501 w 948"/>
                  <a:gd name="T45" fmla="*/ 60 h 208"/>
                  <a:gd name="T46" fmla="*/ 455 w 948"/>
                  <a:gd name="T47" fmla="*/ 57 h 208"/>
                  <a:gd name="T48" fmla="*/ 377 w 948"/>
                  <a:gd name="T49" fmla="*/ 55 h 208"/>
                  <a:gd name="T50" fmla="*/ 281 w 948"/>
                  <a:gd name="T51" fmla="*/ 53 h 208"/>
                  <a:gd name="T52" fmla="*/ 201 w 948"/>
                  <a:gd name="T53" fmla="*/ 51 h 208"/>
                  <a:gd name="T54" fmla="*/ 134 w 948"/>
                  <a:gd name="T55" fmla="*/ 51 h 208"/>
                  <a:gd name="T56" fmla="*/ 82 w 948"/>
                  <a:gd name="T57" fmla="*/ 51 h 208"/>
                  <a:gd name="T58" fmla="*/ 43 w 948"/>
                  <a:gd name="T59" fmla="*/ 53 h 208"/>
                  <a:gd name="T60" fmla="*/ 18 w 948"/>
                  <a:gd name="T61" fmla="*/ 53 h 208"/>
                  <a:gd name="T62" fmla="*/ 5 w 948"/>
                  <a:gd name="T63" fmla="*/ 54 h 208"/>
                  <a:gd name="T64" fmla="*/ 4 w 948"/>
                  <a:gd name="T65" fmla="*/ 54 h 208"/>
                  <a:gd name="T66" fmla="*/ 0 w 948"/>
                  <a:gd name="T67" fmla="*/ 69 h 208"/>
                  <a:gd name="T68" fmla="*/ 7 w 948"/>
                  <a:gd name="T69" fmla="*/ 69 h 208"/>
                  <a:gd name="T70" fmla="*/ 27 w 948"/>
                  <a:gd name="T71" fmla="*/ 70 h 208"/>
                  <a:gd name="T72" fmla="*/ 58 w 948"/>
                  <a:gd name="T73" fmla="*/ 71 h 208"/>
                  <a:gd name="T74" fmla="*/ 96 w 948"/>
                  <a:gd name="T75" fmla="*/ 71 h 208"/>
                  <a:gd name="T76" fmla="*/ 141 w 948"/>
                  <a:gd name="T77" fmla="*/ 72 h 208"/>
                  <a:gd name="T78" fmla="*/ 190 w 948"/>
                  <a:gd name="T79" fmla="*/ 72 h 208"/>
                  <a:gd name="T80" fmla="*/ 241 w 948"/>
                  <a:gd name="T81" fmla="*/ 71 h 208"/>
                  <a:gd name="T82" fmla="*/ 292 w 948"/>
                  <a:gd name="T83" fmla="*/ 69 h 208"/>
                  <a:gd name="T84" fmla="*/ 318 w 948"/>
                  <a:gd name="T85" fmla="*/ 68 h 208"/>
                  <a:gd name="T86" fmla="*/ 350 w 948"/>
                  <a:gd name="T87" fmla="*/ 68 h 208"/>
                  <a:gd name="T88" fmla="*/ 387 w 948"/>
                  <a:gd name="T89" fmla="*/ 69 h 208"/>
                  <a:gd name="T90" fmla="*/ 428 w 948"/>
                  <a:gd name="T91" fmla="*/ 71 h 208"/>
                  <a:gd name="T92" fmla="*/ 471 w 948"/>
                  <a:gd name="T93" fmla="*/ 73 h 208"/>
                  <a:gd name="T94" fmla="*/ 516 w 948"/>
                  <a:gd name="T95" fmla="*/ 76 h 208"/>
                  <a:gd name="T96" fmla="*/ 561 w 948"/>
                  <a:gd name="T97" fmla="*/ 79 h 208"/>
                  <a:gd name="T98" fmla="*/ 607 w 948"/>
                  <a:gd name="T99" fmla="*/ 83 h 208"/>
                  <a:gd name="T100" fmla="*/ 607 w 948"/>
                  <a:gd name="T101" fmla="*/ 85 h 208"/>
                  <a:gd name="T102" fmla="*/ 395 w 948"/>
                  <a:gd name="T103" fmla="*/ 132 h 208"/>
                  <a:gd name="T104" fmla="*/ 824 w 948"/>
                  <a:gd name="T105" fmla="*/ 202 h 208"/>
                  <a:gd name="T106" fmla="*/ 827 w 948"/>
                  <a:gd name="T107" fmla="*/ 202 h 208"/>
                  <a:gd name="T108" fmla="*/ 827 w 948"/>
                  <a:gd name="T109" fmla="*/ 20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8" h="208">
                    <a:moveTo>
                      <a:pt x="827" y="202"/>
                    </a:moveTo>
                    <a:lnTo>
                      <a:pt x="948" y="208"/>
                    </a:lnTo>
                    <a:lnTo>
                      <a:pt x="826" y="191"/>
                    </a:lnTo>
                    <a:lnTo>
                      <a:pt x="825" y="186"/>
                    </a:lnTo>
                    <a:lnTo>
                      <a:pt x="852" y="102"/>
                    </a:lnTo>
                    <a:lnTo>
                      <a:pt x="852" y="102"/>
                    </a:lnTo>
                    <a:lnTo>
                      <a:pt x="856" y="103"/>
                    </a:lnTo>
                    <a:lnTo>
                      <a:pt x="860" y="103"/>
                    </a:lnTo>
                    <a:lnTo>
                      <a:pt x="862" y="103"/>
                    </a:lnTo>
                    <a:lnTo>
                      <a:pt x="863" y="103"/>
                    </a:lnTo>
                    <a:lnTo>
                      <a:pt x="862" y="103"/>
                    </a:lnTo>
                    <a:lnTo>
                      <a:pt x="860" y="102"/>
                    </a:lnTo>
                    <a:lnTo>
                      <a:pt x="856" y="102"/>
                    </a:lnTo>
                    <a:lnTo>
                      <a:pt x="852" y="101"/>
                    </a:lnTo>
                    <a:lnTo>
                      <a:pt x="852" y="101"/>
                    </a:lnTo>
                    <a:lnTo>
                      <a:pt x="856" y="85"/>
                    </a:lnTo>
                    <a:lnTo>
                      <a:pt x="809" y="3"/>
                    </a:lnTo>
                    <a:lnTo>
                      <a:pt x="800" y="0"/>
                    </a:lnTo>
                    <a:lnTo>
                      <a:pt x="834" y="85"/>
                    </a:lnTo>
                    <a:lnTo>
                      <a:pt x="832" y="96"/>
                    </a:lnTo>
                    <a:lnTo>
                      <a:pt x="832" y="96"/>
                    </a:lnTo>
                    <a:lnTo>
                      <a:pt x="825" y="95"/>
                    </a:lnTo>
                    <a:lnTo>
                      <a:pt x="817" y="94"/>
                    </a:lnTo>
                    <a:lnTo>
                      <a:pt x="808" y="92"/>
                    </a:lnTo>
                    <a:lnTo>
                      <a:pt x="799" y="91"/>
                    </a:lnTo>
                    <a:lnTo>
                      <a:pt x="788" y="88"/>
                    </a:lnTo>
                    <a:lnTo>
                      <a:pt x="778" y="87"/>
                    </a:lnTo>
                    <a:lnTo>
                      <a:pt x="766" y="85"/>
                    </a:lnTo>
                    <a:lnTo>
                      <a:pt x="754" y="83"/>
                    </a:lnTo>
                    <a:lnTo>
                      <a:pt x="741" y="81"/>
                    </a:lnTo>
                    <a:lnTo>
                      <a:pt x="727" y="79"/>
                    </a:lnTo>
                    <a:lnTo>
                      <a:pt x="712" y="77"/>
                    </a:lnTo>
                    <a:lnTo>
                      <a:pt x="697" y="76"/>
                    </a:lnTo>
                    <a:lnTo>
                      <a:pt x="681" y="73"/>
                    </a:lnTo>
                    <a:lnTo>
                      <a:pt x="664" y="72"/>
                    </a:lnTo>
                    <a:lnTo>
                      <a:pt x="647" y="70"/>
                    </a:lnTo>
                    <a:lnTo>
                      <a:pt x="628" y="69"/>
                    </a:lnTo>
                    <a:lnTo>
                      <a:pt x="628" y="69"/>
                    </a:lnTo>
                    <a:lnTo>
                      <a:pt x="592" y="5"/>
                    </a:lnTo>
                    <a:lnTo>
                      <a:pt x="604" y="65"/>
                    </a:lnTo>
                    <a:lnTo>
                      <a:pt x="604" y="65"/>
                    </a:lnTo>
                    <a:lnTo>
                      <a:pt x="584" y="64"/>
                    </a:lnTo>
                    <a:lnTo>
                      <a:pt x="565" y="63"/>
                    </a:lnTo>
                    <a:lnTo>
                      <a:pt x="544" y="62"/>
                    </a:lnTo>
                    <a:lnTo>
                      <a:pt x="523" y="61"/>
                    </a:lnTo>
                    <a:lnTo>
                      <a:pt x="501" y="60"/>
                    </a:lnTo>
                    <a:lnTo>
                      <a:pt x="478" y="58"/>
                    </a:lnTo>
                    <a:lnTo>
                      <a:pt x="455" y="57"/>
                    </a:lnTo>
                    <a:lnTo>
                      <a:pt x="431" y="56"/>
                    </a:lnTo>
                    <a:lnTo>
                      <a:pt x="377" y="55"/>
                    </a:lnTo>
                    <a:lnTo>
                      <a:pt x="327" y="54"/>
                    </a:lnTo>
                    <a:lnTo>
                      <a:pt x="281" y="53"/>
                    </a:lnTo>
                    <a:lnTo>
                      <a:pt x="239" y="51"/>
                    </a:lnTo>
                    <a:lnTo>
                      <a:pt x="201" y="51"/>
                    </a:lnTo>
                    <a:lnTo>
                      <a:pt x="165" y="51"/>
                    </a:lnTo>
                    <a:lnTo>
                      <a:pt x="134" y="51"/>
                    </a:lnTo>
                    <a:lnTo>
                      <a:pt x="106" y="51"/>
                    </a:lnTo>
                    <a:lnTo>
                      <a:pt x="82" y="51"/>
                    </a:lnTo>
                    <a:lnTo>
                      <a:pt x="60" y="53"/>
                    </a:lnTo>
                    <a:lnTo>
                      <a:pt x="43" y="53"/>
                    </a:lnTo>
                    <a:lnTo>
                      <a:pt x="29" y="53"/>
                    </a:lnTo>
                    <a:lnTo>
                      <a:pt x="18" y="53"/>
                    </a:lnTo>
                    <a:lnTo>
                      <a:pt x="9" y="54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7" y="69"/>
                    </a:lnTo>
                    <a:lnTo>
                      <a:pt x="15" y="70"/>
                    </a:lnTo>
                    <a:lnTo>
                      <a:pt x="27" y="70"/>
                    </a:lnTo>
                    <a:lnTo>
                      <a:pt x="42" y="70"/>
                    </a:lnTo>
                    <a:lnTo>
                      <a:pt x="58" y="71"/>
                    </a:lnTo>
                    <a:lnTo>
                      <a:pt x="76" y="71"/>
                    </a:lnTo>
                    <a:lnTo>
                      <a:pt x="96" y="71"/>
                    </a:lnTo>
                    <a:lnTo>
                      <a:pt x="118" y="71"/>
                    </a:lnTo>
                    <a:lnTo>
                      <a:pt x="141" y="72"/>
                    </a:lnTo>
                    <a:lnTo>
                      <a:pt x="165" y="72"/>
                    </a:lnTo>
                    <a:lnTo>
                      <a:pt x="190" y="72"/>
                    </a:lnTo>
                    <a:lnTo>
                      <a:pt x="216" y="71"/>
                    </a:lnTo>
                    <a:lnTo>
                      <a:pt x="241" y="71"/>
                    </a:lnTo>
                    <a:lnTo>
                      <a:pt x="266" y="70"/>
                    </a:lnTo>
                    <a:lnTo>
                      <a:pt x="292" y="69"/>
                    </a:lnTo>
                    <a:lnTo>
                      <a:pt x="304" y="69"/>
                    </a:lnTo>
                    <a:lnTo>
                      <a:pt x="318" y="68"/>
                    </a:lnTo>
                    <a:lnTo>
                      <a:pt x="334" y="68"/>
                    </a:lnTo>
                    <a:lnTo>
                      <a:pt x="350" y="68"/>
                    </a:lnTo>
                    <a:lnTo>
                      <a:pt x="369" y="69"/>
                    </a:lnTo>
                    <a:lnTo>
                      <a:pt x="387" y="69"/>
                    </a:lnTo>
                    <a:lnTo>
                      <a:pt x="407" y="70"/>
                    </a:lnTo>
                    <a:lnTo>
                      <a:pt x="428" y="71"/>
                    </a:lnTo>
                    <a:lnTo>
                      <a:pt x="450" y="72"/>
                    </a:lnTo>
                    <a:lnTo>
                      <a:pt x="471" y="73"/>
                    </a:lnTo>
                    <a:lnTo>
                      <a:pt x="493" y="74"/>
                    </a:lnTo>
                    <a:lnTo>
                      <a:pt x="516" y="76"/>
                    </a:lnTo>
                    <a:lnTo>
                      <a:pt x="538" y="78"/>
                    </a:lnTo>
                    <a:lnTo>
                      <a:pt x="561" y="79"/>
                    </a:lnTo>
                    <a:lnTo>
                      <a:pt x="584" y="81"/>
                    </a:lnTo>
                    <a:lnTo>
                      <a:pt x="607" y="83"/>
                    </a:lnTo>
                    <a:lnTo>
                      <a:pt x="607" y="83"/>
                    </a:lnTo>
                    <a:lnTo>
                      <a:pt x="607" y="85"/>
                    </a:lnTo>
                    <a:lnTo>
                      <a:pt x="603" y="161"/>
                    </a:lnTo>
                    <a:lnTo>
                      <a:pt x="395" y="132"/>
                    </a:lnTo>
                    <a:lnTo>
                      <a:pt x="440" y="186"/>
                    </a:lnTo>
                    <a:lnTo>
                      <a:pt x="824" y="202"/>
                    </a:lnTo>
                    <a:lnTo>
                      <a:pt x="829" y="205"/>
                    </a:lnTo>
                    <a:lnTo>
                      <a:pt x="827" y="202"/>
                    </a:lnTo>
                    <a:lnTo>
                      <a:pt x="827" y="202"/>
                    </a:lnTo>
                    <a:lnTo>
                      <a:pt x="827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47"/>
              <p:cNvSpPr>
                <a:spLocks/>
              </p:cNvSpPr>
              <p:nvPr/>
            </p:nvSpPr>
            <p:spPr bwMode="auto">
              <a:xfrm>
                <a:off x="2729" y="2350"/>
                <a:ext cx="112" cy="52"/>
              </a:xfrm>
              <a:custGeom>
                <a:avLst/>
                <a:gdLst>
                  <a:gd name="T0" fmla="*/ 21 w 226"/>
                  <a:gd name="T1" fmla="*/ 0 h 104"/>
                  <a:gd name="T2" fmla="*/ 37 w 226"/>
                  <a:gd name="T3" fmla="*/ 1 h 104"/>
                  <a:gd name="T4" fmla="*/ 52 w 226"/>
                  <a:gd name="T5" fmla="*/ 2 h 104"/>
                  <a:gd name="T6" fmla="*/ 68 w 226"/>
                  <a:gd name="T7" fmla="*/ 3 h 104"/>
                  <a:gd name="T8" fmla="*/ 83 w 226"/>
                  <a:gd name="T9" fmla="*/ 4 h 104"/>
                  <a:gd name="T10" fmla="*/ 98 w 226"/>
                  <a:gd name="T11" fmla="*/ 5 h 104"/>
                  <a:gd name="T12" fmla="*/ 112 w 226"/>
                  <a:gd name="T13" fmla="*/ 7 h 104"/>
                  <a:gd name="T14" fmla="*/ 126 w 226"/>
                  <a:gd name="T15" fmla="*/ 8 h 104"/>
                  <a:gd name="T16" fmla="*/ 140 w 226"/>
                  <a:gd name="T17" fmla="*/ 9 h 104"/>
                  <a:gd name="T18" fmla="*/ 152 w 226"/>
                  <a:gd name="T19" fmla="*/ 10 h 104"/>
                  <a:gd name="T20" fmla="*/ 165 w 226"/>
                  <a:gd name="T21" fmla="*/ 11 h 104"/>
                  <a:gd name="T22" fmla="*/ 176 w 226"/>
                  <a:gd name="T23" fmla="*/ 12 h 104"/>
                  <a:gd name="T24" fmla="*/ 188 w 226"/>
                  <a:gd name="T25" fmla="*/ 14 h 104"/>
                  <a:gd name="T26" fmla="*/ 198 w 226"/>
                  <a:gd name="T27" fmla="*/ 15 h 104"/>
                  <a:gd name="T28" fmla="*/ 209 w 226"/>
                  <a:gd name="T29" fmla="*/ 15 h 104"/>
                  <a:gd name="T30" fmla="*/ 218 w 226"/>
                  <a:gd name="T31" fmla="*/ 16 h 104"/>
                  <a:gd name="T32" fmla="*/ 226 w 226"/>
                  <a:gd name="T33" fmla="*/ 17 h 104"/>
                  <a:gd name="T34" fmla="*/ 226 w 226"/>
                  <a:gd name="T35" fmla="*/ 17 h 104"/>
                  <a:gd name="T36" fmla="*/ 202 w 226"/>
                  <a:gd name="T37" fmla="*/ 104 h 104"/>
                  <a:gd name="T38" fmla="*/ 0 w 226"/>
                  <a:gd name="T39" fmla="*/ 77 h 104"/>
                  <a:gd name="T40" fmla="*/ 21 w 226"/>
                  <a:gd name="T41" fmla="*/ 0 h 104"/>
                  <a:gd name="T42" fmla="*/ 21 w 226"/>
                  <a:gd name="T4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04">
                    <a:moveTo>
                      <a:pt x="21" y="0"/>
                    </a:moveTo>
                    <a:lnTo>
                      <a:pt x="37" y="1"/>
                    </a:lnTo>
                    <a:lnTo>
                      <a:pt x="52" y="2"/>
                    </a:lnTo>
                    <a:lnTo>
                      <a:pt x="68" y="3"/>
                    </a:lnTo>
                    <a:lnTo>
                      <a:pt x="83" y="4"/>
                    </a:lnTo>
                    <a:lnTo>
                      <a:pt x="98" y="5"/>
                    </a:lnTo>
                    <a:lnTo>
                      <a:pt x="112" y="7"/>
                    </a:lnTo>
                    <a:lnTo>
                      <a:pt x="126" y="8"/>
                    </a:lnTo>
                    <a:lnTo>
                      <a:pt x="140" y="9"/>
                    </a:lnTo>
                    <a:lnTo>
                      <a:pt x="152" y="10"/>
                    </a:lnTo>
                    <a:lnTo>
                      <a:pt x="165" y="11"/>
                    </a:lnTo>
                    <a:lnTo>
                      <a:pt x="176" y="12"/>
                    </a:lnTo>
                    <a:lnTo>
                      <a:pt x="188" y="14"/>
                    </a:lnTo>
                    <a:lnTo>
                      <a:pt x="198" y="15"/>
                    </a:lnTo>
                    <a:lnTo>
                      <a:pt x="209" y="15"/>
                    </a:lnTo>
                    <a:lnTo>
                      <a:pt x="218" y="16"/>
                    </a:lnTo>
                    <a:lnTo>
                      <a:pt x="226" y="17"/>
                    </a:lnTo>
                    <a:lnTo>
                      <a:pt x="226" y="17"/>
                    </a:lnTo>
                    <a:lnTo>
                      <a:pt x="202" y="104"/>
                    </a:lnTo>
                    <a:lnTo>
                      <a:pt x="0" y="77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 explicativo retangular com cantos arredondados 2"/>
              <p:cNvSpPr/>
              <p:nvPr/>
            </p:nvSpPr>
            <p:spPr>
              <a:xfrm>
                <a:off x="107504" y="5013176"/>
                <a:ext cx="1656184" cy="1296144"/>
              </a:xfrm>
              <a:prstGeom prst="wedgeRoundRectCallout">
                <a:avLst>
                  <a:gd name="adj1" fmla="val 64075"/>
                  <a:gd name="adj2" fmla="val -10745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/>
                  <a:t>Um erro comum é utilizar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b="1" dirty="0" smtClean="0"/>
                  <a:t> nesta fórmula</a:t>
                </a:r>
                <a:endParaRPr lang="pt-BR" b="1" dirty="0"/>
              </a:p>
            </p:txBody>
          </p:sp>
        </mc:Choice>
        <mc:Fallback xmlns="">
          <p:sp>
            <p:nvSpPr>
              <p:cNvPr id="3" name="Texto explicativo retangular com cantos arredondado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13176"/>
                <a:ext cx="1656184" cy="1296144"/>
              </a:xfrm>
              <a:prstGeom prst="wedgeRoundRectCallout">
                <a:avLst>
                  <a:gd name="adj1" fmla="val 64075"/>
                  <a:gd name="adj2" fmla="val -107455"/>
                  <a:gd name="adj3" fmla="val 16667"/>
                </a:avLst>
              </a:prstGeom>
              <a:blipFill rotWithShape="1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6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pt-BR" sz="4400" dirty="0"/>
              <a:t>Teste Bicaudal sobre a Proporção da População</a:t>
            </a:r>
            <a:endParaRPr lang="pt-BR" sz="4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55</a:t>
            </a:fld>
            <a:endParaRPr lang="pt-BR"/>
          </a:p>
        </p:txBody>
      </p:sp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6932613" y="784696"/>
            <a:ext cx="2020887" cy="700088"/>
            <a:chOff x="2376" y="2153"/>
            <a:chExt cx="1151" cy="415"/>
          </a:xfrm>
        </p:grpSpPr>
        <p:sp>
          <p:nvSpPr>
            <p:cNvPr id="56" name="Freeform 3"/>
            <p:cNvSpPr>
              <a:spLocks/>
            </p:cNvSpPr>
            <p:nvPr/>
          </p:nvSpPr>
          <p:spPr bwMode="auto">
            <a:xfrm>
              <a:off x="3067" y="2169"/>
              <a:ext cx="35" cy="33"/>
            </a:xfrm>
            <a:custGeom>
              <a:avLst/>
              <a:gdLst>
                <a:gd name="T0" fmla="*/ 0 w 69"/>
                <a:gd name="T1" fmla="*/ 67 h 67"/>
                <a:gd name="T2" fmla="*/ 34 w 69"/>
                <a:gd name="T3" fmla="*/ 0 h 67"/>
                <a:gd name="T4" fmla="*/ 69 w 69"/>
                <a:gd name="T5" fmla="*/ 10 h 67"/>
                <a:gd name="T6" fmla="*/ 0 w 69"/>
                <a:gd name="T7" fmla="*/ 67 h 67"/>
                <a:gd name="T8" fmla="*/ 0 w 6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lnTo>
                    <a:pt x="34" y="0"/>
                  </a:lnTo>
                  <a:lnTo>
                    <a:pt x="69" y="1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3015" y="2153"/>
              <a:ext cx="14" cy="22"/>
            </a:xfrm>
            <a:custGeom>
              <a:avLst/>
              <a:gdLst>
                <a:gd name="T0" fmla="*/ 29 w 29"/>
                <a:gd name="T1" fmla="*/ 44 h 44"/>
                <a:gd name="T2" fmla="*/ 25 w 29"/>
                <a:gd name="T3" fmla="*/ 0 h 44"/>
                <a:gd name="T4" fmla="*/ 0 w 29"/>
                <a:gd name="T5" fmla="*/ 0 h 44"/>
                <a:gd name="T6" fmla="*/ 29 w 29"/>
                <a:gd name="T7" fmla="*/ 44 h 44"/>
                <a:gd name="T8" fmla="*/ 29 w 2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4">
                  <a:moveTo>
                    <a:pt x="29" y="44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29" y="44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8" name="Group 5"/>
            <p:cNvGrpSpPr>
              <a:grpSpLocks/>
            </p:cNvGrpSpPr>
            <p:nvPr/>
          </p:nvGrpSpPr>
          <p:grpSpPr bwMode="auto">
            <a:xfrm>
              <a:off x="2376" y="2175"/>
              <a:ext cx="1151" cy="393"/>
              <a:chOff x="2376" y="2175"/>
              <a:chExt cx="1151" cy="393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3037" y="2457"/>
                <a:ext cx="490" cy="111"/>
              </a:xfrm>
              <a:custGeom>
                <a:avLst/>
                <a:gdLst>
                  <a:gd name="T0" fmla="*/ 94 w 979"/>
                  <a:gd name="T1" fmla="*/ 15 h 222"/>
                  <a:gd name="T2" fmla="*/ 0 w 979"/>
                  <a:gd name="T3" fmla="*/ 48 h 222"/>
                  <a:gd name="T4" fmla="*/ 141 w 979"/>
                  <a:gd name="T5" fmla="*/ 48 h 222"/>
                  <a:gd name="T6" fmla="*/ 56 w 979"/>
                  <a:gd name="T7" fmla="*/ 148 h 222"/>
                  <a:gd name="T8" fmla="*/ 227 w 979"/>
                  <a:gd name="T9" fmla="*/ 83 h 222"/>
                  <a:gd name="T10" fmla="*/ 217 w 979"/>
                  <a:gd name="T11" fmla="*/ 152 h 222"/>
                  <a:gd name="T12" fmla="*/ 373 w 979"/>
                  <a:gd name="T13" fmla="*/ 88 h 222"/>
                  <a:gd name="T14" fmla="*/ 356 w 979"/>
                  <a:gd name="T15" fmla="*/ 168 h 222"/>
                  <a:gd name="T16" fmla="*/ 457 w 979"/>
                  <a:gd name="T17" fmla="*/ 95 h 222"/>
                  <a:gd name="T18" fmla="*/ 505 w 979"/>
                  <a:gd name="T19" fmla="*/ 174 h 222"/>
                  <a:gd name="T20" fmla="*/ 520 w 979"/>
                  <a:gd name="T21" fmla="*/ 95 h 222"/>
                  <a:gd name="T22" fmla="*/ 603 w 979"/>
                  <a:gd name="T23" fmla="*/ 222 h 222"/>
                  <a:gd name="T24" fmla="*/ 609 w 979"/>
                  <a:gd name="T25" fmla="*/ 107 h 222"/>
                  <a:gd name="T26" fmla="*/ 758 w 979"/>
                  <a:gd name="T27" fmla="*/ 206 h 222"/>
                  <a:gd name="T28" fmla="*/ 736 w 979"/>
                  <a:gd name="T29" fmla="*/ 110 h 222"/>
                  <a:gd name="T30" fmla="*/ 979 w 979"/>
                  <a:gd name="T31" fmla="*/ 177 h 222"/>
                  <a:gd name="T32" fmla="*/ 745 w 979"/>
                  <a:gd name="T33" fmla="*/ 57 h 222"/>
                  <a:gd name="T34" fmla="*/ 290 w 979"/>
                  <a:gd name="T35" fmla="*/ 0 h 222"/>
                  <a:gd name="T36" fmla="*/ 91 w 979"/>
                  <a:gd name="T37" fmla="*/ 4 h 222"/>
                  <a:gd name="T38" fmla="*/ 94 w 979"/>
                  <a:gd name="T39" fmla="*/ 1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9" h="222">
                    <a:moveTo>
                      <a:pt x="94" y="15"/>
                    </a:moveTo>
                    <a:lnTo>
                      <a:pt x="0" y="48"/>
                    </a:lnTo>
                    <a:lnTo>
                      <a:pt x="141" y="48"/>
                    </a:lnTo>
                    <a:lnTo>
                      <a:pt x="56" y="148"/>
                    </a:lnTo>
                    <a:lnTo>
                      <a:pt x="227" y="83"/>
                    </a:lnTo>
                    <a:lnTo>
                      <a:pt x="217" y="152"/>
                    </a:lnTo>
                    <a:lnTo>
                      <a:pt x="373" y="88"/>
                    </a:lnTo>
                    <a:lnTo>
                      <a:pt x="356" y="168"/>
                    </a:lnTo>
                    <a:lnTo>
                      <a:pt x="457" y="95"/>
                    </a:lnTo>
                    <a:lnTo>
                      <a:pt x="505" y="174"/>
                    </a:lnTo>
                    <a:lnTo>
                      <a:pt x="520" y="95"/>
                    </a:lnTo>
                    <a:lnTo>
                      <a:pt x="603" y="222"/>
                    </a:lnTo>
                    <a:lnTo>
                      <a:pt x="609" y="107"/>
                    </a:lnTo>
                    <a:lnTo>
                      <a:pt x="758" y="206"/>
                    </a:lnTo>
                    <a:lnTo>
                      <a:pt x="736" y="110"/>
                    </a:lnTo>
                    <a:lnTo>
                      <a:pt x="979" y="177"/>
                    </a:lnTo>
                    <a:lnTo>
                      <a:pt x="745" y="57"/>
                    </a:lnTo>
                    <a:lnTo>
                      <a:pt x="290" y="0"/>
                    </a:lnTo>
                    <a:lnTo>
                      <a:pt x="91" y="4"/>
                    </a:lnTo>
                    <a:lnTo>
                      <a:pt x="94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2382" y="2388"/>
                <a:ext cx="666" cy="121"/>
              </a:xfrm>
              <a:custGeom>
                <a:avLst/>
                <a:gdLst>
                  <a:gd name="T0" fmla="*/ 72 w 1332"/>
                  <a:gd name="T1" fmla="*/ 78 h 242"/>
                  <a:gd name="T2" fmla="*/ 0 w 1332"/>
                  <a:gd name="T3" fmla="*/ 126 h 242"/>
                  <a:gd name="T4" fmla="*/ 167 w 1332"/>
                  <a:gd name="T5" fmla="*/ 109 h 242"/>
                  <a:gd name="T6" fmla="*/ 94 w 1332"/>
                  <a:gd name="T7" fmla="*/ 163 h 242"/>
                  <a:gd name="T8" fmla="*/ 268 w 1332"/>
                  <a:gd name="T9" fmla="*/ 132 h 242"/>
                  <a:gd name="T10" fmla="*/ 223 w 1332"/>
                  <a:gd name="T11" fmla="*/ 176 h 242"/>
                  <a:gd name="T12" fmla="*/ 346 w 1332"/>
                  <a:gd name="T13" fmla="*/ 152 h 242"/>
                  <a:gd name="T14" fmla="*/ 328 w 1332"/>
                  <a:gd name="T15" fmla="*/ 207 h 242"/>
                  <a:gd name="T16" fmla="*/ 477 w 1332"/>
                  <a:gd name="T17" fmla="*/ 135 h 242"/>
                  <a:gd name="T18" fmla="*/ 455 w 1332"/>
                  <a:gd name="T19" fmla="*/ 207 h 242"/>
                  <a:gd name="T20" fmla="*/ 546 w 1332"/>
                  <a:gd name="T21" fmla="*/ 145 h 242"/>
                  <a:gd name="T22" fmla="*/ 575 w 1332"/>
                  <a:gd name="T23" fmla="*/ 225 h 242"/>
                  <a:gd name="T24" fmla="*/ 594 w 1332"/>
                  <a:gd name="T25" fmla="*/ 158 h 242"/>
                  <a:gd name="T26" fmla="*/ 660 w 1332"/>
                  <a:gd name="T27" fmla="*/ 232 h 242"/>
                  <a:gd name="T28" fmla="*/ 676 w 1332"/>
                  <a:gd name="T29" fmla="*/ 158 h 242"/>
                  <a:gd name="T30" fmla="*/ 807 w 1332"/>
                  <a:gd name="T31" fmla="*/ 238 h 242"/>
                  <a:gd name="T32" fmla="*/ 818 w 1332"/>
                  <a:gd name="T33" fmla="*/ 192 h 242"/>
                  <a:gd name="T34" fmla="*/ 905 w 1332"/>
                  <a:gd name="T35" fmla="*/ 225 h 242"/>
                  <a:gd name="T36" fmla="*/ 919 w 1332"/>
                  <a:gd name="T37" fmla="*/ 160 h 242"/>
                  <a:gd name="T38" fmla="*/ 1016 w 1332"/>
                  <a:gd name="T39" fmla="*/ 242 h 242"/>
                  <a:gd name="T40" fmla="*/ 1030 w 1332"/>
                  <a:gd name="T41" fmla="*/ 174 h 242"/>
                  <a:gd name="T42" fmla="*/ 1146 w 1332"/>
                  <a:gd name="T43" fmla="*/ 222 h 242"/>
                  <a:gd name="T44" fmla="*/ 1143 w 1332"/>
                  <a:gd name="T45" fmla="*/ 160 h 242"/>
                  <a:gd name="T46" fmla="*/ 1239 w 1332"/>
                  <a:gd name="T47" fmla="*/ 194 h 242"/>
                  <a:gd name="T48" fmla="*/ 1227 w 1332"/>
                  <a:gd name="T49" fmla="*/ 154 h 242"/>
                  <a:gd name="T50" fmla="*/ 1270 w 1332"/>
                  <a:gd name="T51" fmla="*/ 170 h 242"/>
                  <a:gd name="T52" fmla="*/ 1249 w 1332"/>
                  <a:gd name="T53" fmla="*/ 145 h 242"/>
                  <a:gd name="T54" fmla="*/ 1332 w 1332"/>
                  <a:gd name="T55" fmla="*/ 113 h 242"/>
                  <a:gd name="T56" fmla="*/ 1032 w 1332"/>
                  <a:gd name="T57" fmla="*/ 15 h 242"/>
                  <a:gd name="T58" fmla="*/ 382 w 1332"/>
                  <a:gd name="T59" fmla="*/ 22 h 242"/>
                  <a:gd name="T60" fmla="*/ 126 w 1332"/>
                  <a:gd name="T61" fmla="*/ 0 h 242"/>
                  <a:gd name="T62" fmla="*/ 72 w 1332"/>
                  <a:gd name="T63" fmla="*/ 78 h 242"/>
                  <a:gd name="T64" fmla="*/ 72 w 1332"/>
                  <a:gd name="T65" fmla="*/ 7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2" h="242">
                    <a:moveTo>
                      <a:pt x="72" y="78"/>
                    </a:moveTo>
                    <a:lnTo>
                      <a:pt x="0" y="126"/>
                    </a:lnTo>
                    <a:lnTo>
                      <a:pt x="167" y="109"/>
                    </a:lnTo>
                    <a:lnTo>
                      <a:pt x="94" y="163"/>
                    </a:lnTo>
                    <a:lnTo>
                      <a:pt x="268" y="132"/>
                    </a:lnTo>
                    <a:lnTo>
                      <a:pt x="223" y="176"/>
                    </a:lnTo>
                    <a:lnTo>
                      <a:pt x="346" y="152"/>
                    </a:lnTo>
                    <a:lnTo>
                      <a:pt x="328" y="207"/>
                    </a:lnTo>
                    <a:lnTo>
                      <a:pt x="477" y="135"/>
                    </a:lnTo>
                    <a:lnTo>
                      <a:pt x="455" y="207"/>
                    </a:lnTo>
                    <a:lnTo>
                      <a:pt x="546" y="145"/>
                    </a:lnTo>
                    <a:lnTo>
                      <a:pt x="575" y="225"/>
                    </a:lnTo>
                    <a:lnTo>
                      <a:pt x="594" y="158"/>
                    </a:lnTo>
                    <a:lnTo>
                      <a:pt x="660" y="232"/>
                    </a:lnTo>
                    <a:lnTo>
                      <a:pt x="676" y="158"/>
                    </a:lnTo>
                    <a:lnTo>
                      <a:pt x="807" y="238"/>
                    </a:lnTo>
                    <a:lnTo>
                      <a:pt x="818" y="192"/>
                    </a:lnTo>
                    <a:lnTo>
                      <a:pt x="905" y="225"/>
                    </a:lnTo>
                    <a:lnTo>
                      <a:pt x="919" y="160"/>
                    </a:lnTo>
                    <a:lnTo>
                      <a:pt x="1016" y="242"/>
                    </a:lnTo>
                    <a:lnTo>
                      <a:pt x="1030" y="174"/>
                    </a:lnTo>
                    <a:lnTo>
                      <a:pt x="1146" y="222"/>
                    </a:lnTo>
                    <a:lnTo>
                      <a:pt x="1143" y="160"/>
                    </a:lnTo>
                    <a:lnTo>
                      <a:pt x="1239" y="194"/>
                    </a:lnTo>
                    <a:lnTo>
                      <a:pt x="1227" y="154"/>
                    </a:lnTo>
                    <a:lnTo>
                      <a:pt x="1270" y="170"/>
                    </a:lnTo>
                    <a:lnTo>
                      <a:pt x="1249" y="145"/>
                    </a:lnTo>
                    <a:lnTo>
                      <a:pt x="1332" y="113"/>
                    </a:lnTo>
                    <a:lnTo>
                      <a:pt x="1032" y="15"/>
                    </a:lnTo>
                    <a:lnTo>
                      <a:pt x="382" y="22"/>
                    </a:lnTo>
                    <a:lnTo>
                      <a:pt x="126" y="0"/>
                    </a:lnTo>
                    <a:lnTo>
                      <a:pt x="72" y="78"/>
                    </a:lnTo>
                    <a:lnTo>
                      <a:pt x="72" y="7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376" y="2216"/>
                <a:ext cx="1085" cy="305"/>
              </a:xfrm>
              <a:custGeom>
                <a:avLst/>
                <a:gdLst>
                  <a:gd name="T0" fmla="*/ 2170 w 2170"/>
                  <a:gd name="T1" fmla="*/ 479 h 609"/>
                  <a:gd name="T2" fmla="*/ 2077 w 2170"/>
                  <a:gd name="T3" fmla="*/ 259 h 609"/>
                  <a:gd name="T4" fmla="*/ 1938 w 2170"/>
                  <a:gd name="T5" fmla="*/ 69 h 609"/>
                  <a:gd name="T6" fmla="*/ 1495 w 2170"/>
                  <a:gd name="T7" fmla="*/ 25 h 609"/>
                  <a:gd name="T8" fmla="*/ 1376 w 2170"/>
                  <a:gd name="T9" fmla="*/ 31 h 609"/>
                  <a:gd name="T10" fmla="*/ 1278 w 2170"/>
                  <a:gd name="T11" fmla="*/ 179 h 609"/>
                  <a:gd name="T12" fmla="*/ 1188 w 2170"/>
                  <a:gd name="T13" fmla="*/ 135 h 609"/>
                  <a:gd name="T14" fmla="*/ 1099 w 2170"/>
                  <a:gd name="T15" fmla="*/ 188 h 609"/>
                  <a:gd name="T16" fmla="*/ 881 w 2170"/>
                  <a:gd name="T17" fmla="*/ 81 h 609"/>
                  <a:gd name="T18" fmla="*/ 325 w 2170"/>
                  <a:gd name="T19" fmla="*/ 36 h 609"/>
                  <a:gd name="T20" fmla="*/ 0 w 2170"/>
                  <a:gd name="T21" fmla="*/ 306 h 609"/>
                  <a:gd name="T22" fmla="*/ 56 w 2170"/>
                  <a:gd name="T23" fmla="*/ 413 h 609"/>
                  <a:gd name="T24" fmla="*/ 101 w 2170"/>
                  <a:gd name="T25" fmla="*/ 412 h 609"/>
                  <a:gd name="T26" fmla="*/ 136 w 2170"/>
                  <a:gd name="T27" fmla="*/ 409 h 609"/>
                  <a:gd name="T28" fmla="*/ 166 w 2170"/>
                  <a:gd name="T29" fmla="*/ 409 h 609"/>
                  <a:gd name="T30" fmla="*/ 197 w 2170"/>
                  <a:gd name="T31" fmla="*/ 413 h 609"/>
                  <a:gd name="T32" fmla="*/ 234 w 2170"/>
                  <a:gd name="T33" fmla="*/ 422 h 609"/>
                  <a:gd name="T34" fmla="*/ 250 w 2170"/>
                  <a:gd name="T35" fmla="*/ 477 h 609"/>
                  <a:gd name="T36" fmla="*/ 304 w 2170"/>
                  <a:gd name="T37" fmla="*/ 513 h 609"/>
                  <a:gd name="T38" fmla="*/ 378 w 2170"/>
                  <a:gd name="T39" fmla="*/ 522 h 609"/>
                  <a:gd name="T40" fmla="*/ 452 w 2170"/>
                  <a:gd name="T41" fmla="*/ 502 h 609"/>
                  <a:gd name="T42" fmla="*/ 506 w 2170"/>
                  <a:gd name="T43" fmla="*/ 447 h 609"/>
                  <a:gd name="T44" fmla="*/ 586 w 2170"/>
                  <a:gd name="T45" fmla="*/ 429 h 609"/>
                  <a:gd name="T46" fmla="*/ 687 w 2170"/>
                  <a:gd name="T47" fmla="*/ 435 h 609"/>
                  <a:gd name="T48" fmla="*/ 787 w 2170"/>
                  <a:gd name="T49" fmla="*/ 437 h 609"/>
                  <a:gd name="T50" fmla="*/ 886 w 2170"/>
                  <a:gd name="T51" fmla="*/ 441 h 609"/>
                  <a:gd name="T52" fmla="*/ 986 w 2170"/>
                  <a:gd name="T53" fmla="*/ 446 h 609"/>
                  <a:gd name="T54" fmla="*/ 1083 w 2170"/>
                  <a:gd name="T55" fmla="*/ 521 h 609"/>
                  <a:gd name="T56" fmla="*/ 1123 w 2170"/>
                  <a:gd name="T57" fmla="*/ 521 h 609"/>
                  <a:gd name="T58" fmla="*/ 1176 w 2170"/>
                  <a:gd name="T59" fmla="*/ 520 h 609"/>
                  <a:gd name="T60" fmla="*/ 1230 w 2170"/>
                  <a:gd name="T61" fmla="*/ 515 h 609"/>
                  <a:gd name="T62" fmla="*/ 1274 w 2170"/>
                  <a:gd name="T63" fmla="*/ 503 h 609"/>
                  <a:gd name="T64" fmla="*/ 1295 w 2170"/>
                  <a:gd name="T65" fmla="*/ 476 h 609"/>
                  <a:gd name="T66" fmla="*/ 1320 w 2170"/>
                  <a:gd name="T67" fmla="*/ 435 h 609"/>
                  <a:gd name="T68" fmla="*/ 1438 w 2170"/>
                  <a:gd name="T69" fmla="*/ 472 h 609"/>
                  <a:gd name="T70" fmla="*/ 1490 w 2170"/>
                  <a:gd name="T71" fmla="*/ 533 h 609"/>
                  <a:gd name="T72" fmla="*/ 1570 w 2170"/>
                  <a:gd name="T73" fmla="*/ 531 h 609"/>
                  <a:gd name="T74" fmla="*/ 1941 w 2170"/>
                  <a:gd name="T75" fmla="*/ 559 h 609"/>
                  <a:gd name="T76" fmla="*/ 2008 w 2170"/>
                  <a:gd name="T77" fmla="*/ 606 h 609"/>
                  <a:gd name="T78" fmla="*/ 2061 w 2170"/>
                  <a:gd name="T79" fmla="*/ 599 h 609"/>
                  <a:gd name="T80" fmla="*/ 2098 w 2170"/>
                  <a:gd name="T81" fmla="*/ 574 h 609"/>
                  <a:gd name="T82" fmla="*/ 2128 w 2170"/>
                  <a:gd name="T83" fmla="*/ 574 h 609"/>
                  <a:gd name="T84" fmla="*/ 2152 w 2170"/>
                  <a:gd name="T85" fmla="*/ 56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70" h="609">
                    <a:moveTo>
                      <a:pt x="2155" y="554"/>
                    </a:moveTo>
                    <a:lnTo>
                      <a:pt x="2157" y="485"/>
                    </a:lnTo>
                    <a:lnTo>
                      <a:pt x="2170" y="479"/>
                    </a:lnTo>
                    <a:lnTo>
                      <a:pt x="2166" y="355"/>
                    </a:lnTo>
                    <a:lnTo>
                      <a:pt x="2043" y="264"/>
                    </a:lnTo>
                    <a:lnTo>
                      <a:pt x="2077" y="259"/>
                    </a:lnTo>
                    <a:lnTo>
                      <a:pt x="2077" y="214"/>
                    </a:lnTo>
                    <a:lnTo>
                      <a:pt x="2005" y="205"/>
                    </a:lnTo>
                    <a:lnTo>
                      <a:pt x="1938" y="69"/>
                    </a:lnTo>
                    <a:lnTo>
                      <a:pt x="1606" y="9"/>
                    </a:lnTo>
                    <a:lnTo>
                      <a:pt x="1546" y="0"/>
                    </a:lnTo>
                    <a:lnTo>
                      <a:pt x="1495" y="25"/>
                    </a:lnTo>
                    <a:lnTo>
                      <a:pt x="1468" y="22"/>
                    </a:lnTo>
                    <a:lnTo>
                      <a:pt x="1414" y="31"/>
                    </a:lnTo>
                    <a:lnTo>
                      <a:pt x="1376" y="31"/>
                    </a:lnTo>
                    <a:lnTo>
                      <a:pt x="1316" y="125"/>
                    </a:lnTo>
                    <a:lnTo>
                      <a:pt x="1283" y="147"/>
                    </a:lnTo>
                    <a:lnTo>
                      <a:pt x="1278" y="179"/>
                    </a:lnTo>
                    <a:lnTo>
                      <a:pt x="1250" y="147"/>
                    </a:lnTo>
                    <a:lnTo>
                      <a:pt x="1209" y="192"/>
                    </a:lnTo>
                    <a:lnTo>
                      <a:pt x="1188" y="135"/>
                    </a:lnTo>
                    <a:lnTo>
                      <a:pt x="1165" y="154"/>
                    </a:lnTo>
                    <a:lnTo>
                      <a:pt x="1143" y="135"/>
                    </a:lnTo>
                    <a:lnTo>
                      <a:pt x="1099" y="188"/>
                    </a:lnTo>
                    <a:lnTo>
                      <a:pt x="1074" y="157"/>
                    </a:lnTo>
                    <a:lnTo>
                      <a:pt x="1017" y="172"/>
                    </a:lnTo>
                    <a:lnTo>
                      <a:pt x="881" y="81"/>
                    </a:lnTo>
                    <a:lnTo>
                      <a:pt x="868" y="56"/>
                    </a:lnTo>
                    <a:lnTo>
                      <a:pt x="433" y="22"/>
                    </a:lnTo>
                    <a:lnTo>
                      <a:pt x="325" y="36"/>
                    </a:lnTo>
                    <a:lnTo>
                      <a:pt x="252" y="147"/>
                    </a:lnTo>
                    <a:lnTo>
                      <a:pt x="82" y="135"/>
                    </a:lnTo>
                    <a:lnTo>
                      <a:pt x="0" y="306"/>
                    </a:lnTo>
                    <a:lnTo>
                      <a:pt x="24" y="346"/>
                    </a:lnTo>
                    <a:lnTo>
                      <a:pt x="38" y="413"/>
                    </a:lnTo>
                    <a:lnTo>
                      <a:pt x="56" y="413"/>
                    </a:lnTo>
                    <a:lnTo>
                      <a:pt x="73" y="413"/>
                    </a:lnTo>
                    <a:lnTo>
                      <a:pt x="88" y="412"/>
                    </a:lnTo>
                    <a:lnTo>
                      <a:pt x="101" y="412"/>
                    </a:lnTo>
                    <a:lnTo>
                      <a:pt x="114" y="411"/>
                    </a:lnTo>
                    <a:lnTo>
                      <a:pt x="126" y="411"/>
                    </a:lnTo>
                    <a:lnTo>
                      <a:pt x="136" y="409"/>
                    </a:lnTo>
                    <a:lnTo>
                      <a:pt x="146" y="409"/>
                    </a:lnTo>
                    <a:lnTo>
                      <a:pt x="157" y="409"/>
                    </a:lnTo>
                    <a:lnTo>
                      <a:pt x="166" y="409"/>
                    </a:lnTo>
                    <a:lnTo>
                      <a:pt x="176" y="411"/>
                    </a:lnTo>
                    <a:lnTo>
                      <a:pt x="187" y="412"/>
                    </a:lnTo>
                    <a:lnTo>
                      <a:pt x="197" y="413"/>
                    </a:lnTo>
                    <a:lnTo>
                      <a:pt x="209" y="415"/>
                    </a:lnTo>
                    <a:lnTo>
                      <a:pt x="220" y="419"/>
                    </a:lnTo>
                    <a:lnTo>
                      <a:pt x="234" y="422"/>
                    </a:lnTo>
                    <a:lnTo>
                      <a:pt x="234" y="443"/>
                    </a:lnTo>
                    <a:lnTo>
                      <a:pt x="240" y="461"/>
                    </a:lnTo>
                    <a:lnTo>
                      <a:pt x="250" y="477"/>
                    </a:lnTo>
                    <a:lnTo>
                      <a:pt x="265" y="492"/>
                    </a:lnTo>
                    <a:lnTo>
                      <a:pt x="283" y="504"/>
                    </a:lnTo>
                    <a:lnTo>
                      <a:pt x="304" y="513"/>
                    </a:lnTo>
                    <a:lnTo>
                      <a:pt x="327" y="519"/>
                    </a:lnTo>
                    <a:lnTo>
                      <a:pt x="353" y="522"/>
                    </a:lnTo>
                    <a:lnTo>
                      <a:pt x="378" y="522"/>
                    </a:lnTo>
                    <a:lnTo>
                      <a:pt x="403" y="519"/>
                    </a:lnTo>
                    <a:lnTo>
                      <a:pt x="427" y="512"/>
                    </a:lnTo>
                    <a:lnTo>
                      <a:pt x="452" y="502"/>
                    </a:lnTo>
                    <a:lnTo>
                      <a:pt x="472" y="488"/>
                    </a:lnTo>
                    <a:lnTo>
                      <a:pt x="491" y="469"/>
                    </a:lnTo>
                    <a:lnTo>
                      <a:pt x="506" y="447"/>
                    </a:lnTo>
                    <a:lnTo>
                      <a:pt x="517" y="421"/>
                    </a:lnTo>
                    <a:lnTo>
                      <a:pt x="552" y="426"/>
                    </a:lnTo>
                    <a:lnTo>
                      <a:pt x="586" y="429"/>
                    </a:lnTo>
                    <a:lnTo>
                      <a:pt x="620" y="431"/>
                    </a:lnTo>
                    <a:lnTo>
                      <a:pt x="654" y="434"/>
                    </a:lnTo>
                    <a:lnTo>
                      <a:pt x="687" y="435"/>
                    </a:lnTo>
                    <a:lnTo>
                      <a:pt x="720" y="436"/>
                    </a:lnTo>
                    <a:lnTo>
                      <a:pt x="754" y="437"/>
                    </a:lnTo>
                    <a:lnTo>
                      <a:pt x="787" y="437"/>
                    </a:lnTo>
                    <a:lnTo>
                      <a:pt x="819" y="438"/>
                    </a:lnTo>
                    <a:lnTo>
                      <a:pt x="853" y="439"/>
                    </a:lnTo>
                    <a:lnTo>
                      <a:pt x="886" y="441"/>
                    </a:lnTo>
                    <a:lnTo>
                      <a:pt x="918" y="442"/>
                    </a:lnTo>
                    <a:lnTo>
                      <a:pt x="953" y="444"/>
                    </a:lnTo>
                    <a:lnTo>
                      <a:pt x="986" y="446"/>
                    </a:lnTo>
                    <a:lnTo>
                      <a:pt x="1021" y="449"/>
                    </a:lnTo>
                    <a:lnTo>
                      <a:pt x="1055" y="453"/>
                    </a:lnTo>
                    <a:lnTo>
                      <a:pt x="1083" y="521"/>
                    </a:lnTo>
                    <a:lnTo>
                      <a:pt x="1095" y="521"/>
                    </a:lnTo>
                    <a:lnTo>
                      <a:pt x="1107" y="521"/>
                    </a:lnTo>
                    <a:lnTo>
                      <a:pt x="1123" y="521"/>
                    </a:lnTo>
                    <a:lnTo>
                      <a:pt x="1139" y="521"/>
                    </a:lnTo>
                    <a:lnTo>
                      <a:pt x="1158" y="521"/>
                    </a:lnTo>
                    <a:lnTo>
                      <a:pt x="1176" y="520"/>
                    </a:lnTo>
                    <a:lnTo>
                      <a:pt x="1195" y="519"/>
                    </a:lnTo>
                    <a:lnTo>
                      <a:pt x="1213" y="518"/>
                    </a:lnTo>
                    <a:lnTo>
                      <a:pt x="1230" y="515"/>
                    </a:lnTo>
                    <a:lnTo>
                      <a:pt x="1247" y="512"/>
                    </a:lnTo>
                    <a:lnTo>
                      <a:pt x="1262" y="507"/>
                    </a:lnTo>
                    <a:lnTo>
                      <a:pt x="1274" y="503"/>
                    </a:lnTo>
                    <a:lnTo>
                      <a:pt x="1285" y="495"/>
                    </a:lnTo>
                    <a:lnTo>
                      <a:pt x="1292" y="487"/>
                    </a:lnTo>
                    <a:lnTo>
                      <a:pt x="1295" y="476"/>
                    </a:lnTo>
                    <a:lnTo>
                      <a:pt x="1295" y="464"/>
                    </a:lnTo>
                    <a:lnTo>
                      <a:pt x="1350" y="464"/>
                    </a:lnTo>
                    <a:lnTo>
                      <a:pt x="1320" y="435"/>
                    </a:lnTo>
                    <a:lnTo>
                      <a:pt x="1376" y="369"/>
                    </a:lnTo>
                    <a:lnTo>
                      <a:pt x="1376" y="445"/>
                    </a:lnTo>
                    <a:lnTo>
                      <a:pt x="1438" y="472"/>
                    </a:lnTo>
                    <a:lnTo>
                      <a:pt x="1448" y="498"/>
                    </a:lnTo>
                    <a:lnTo>
                      <a:pt x="1466" y="519"/>
                    </a:lnTo>
                    <a:lnTo>
                      <a:pt x="1490" y="533"/>
                    </a:lnTo>
                    <a:lnTo>
                      <a:pt x="1516" y="540"/>
                    </a:lnTo>
                    <a:lnTo>
                      <a:pt x="1544" y="540"/>
                    </a:lnTo>
                    <a:lnTo>
                      <a:pt x="1570" y="531"/>
                    </a:lnTo>
                    <a:lnTo>
                      <a:pt x="1595" y="517"/>
                    </a:lnTo>
                    <a:lnTo>
                      <a:pt x="1613" y="492"/>
                    </a:lnTo>
                    <a:lnTo>
                      <a:pt x="1941" y="559"/>
                    </a:lnTo>
                    <a:lnTo>
                      <a:pt x="1966" y="582"/>
                    </a:lnTo>
                    <a:lnTo>
                      <a:pt x="1987" y="598"/>
                    </a:lnTo>
                    <a:lnTo>
                      <a:pt x="2008" y="606"/>
                    </a:lnTo>
                    <a:lnTo>
                      <a:pt x="2027" y="609"/>
                    </a:lnTo>
                    <a:lnTo>
                      <a:pt x="2044" y="606"/>
                    </a:lnTo>
                    <a:lnTo>
                      <a:pt x="2061" y="599"/>
                    </a:lnTo>
                    <a:lnTo>
                      <a:pt x="2077" y="590"/>
                    </a:lnTo>
                    <a:lnTo>
                      <a:pt x="2092" y="578"/>
                    </a:lnTo>
                    <a:lnTo>
                      <a:pt x="2098" y="574"/>
                    </a:lnTo>
                    <a:lnTo>
                      <a:pt x="2107" y="574"/>
                    </a:lnTo>
                    <a:lnTo>
                      <a:pt x="2118" y="574"/>
                    </a:lnTo>
                    <a:lnTo>
                      <a:pt x="2128" y="574"/>
                    </a:lnTo>
                    <a:lnTo>
                      <a:pt x="2138" y="573"/>
                    </a:lnTo>
                    <a:lnTo>
                      <a:pt x="2146" y="571"/>
                    </a:lnTo>
                    <a:lnTo>
                      <a:pt x="2152" y="565"/>
                    </a:lnTo>
                    <a:lnTo>
                      <a:pt x="2155" y="5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2382" y="2232"/>
                <a:ext cx="674" cy="200"/>
              </a:xfrm>
              <a:custGeom>
                <a:avLst/>
                <a:gdLst>
                  <a:gd name="T0" fmla="*/ 0 w 1347"/>
                  <a:gd name="T1" fmla="*/ 281 h 400"/>
                  <a:gd name="T2" fmla="*/ 37 w 1347"/>
                  <a:gd name="T3" fmla="*/ 347 h 400"/>
                  <a:gd name="T4" fmla="*/ 214 w 1347"/>
                  <a:gd name="T5" fmla="*/ 353 h 400"/>
                  <a:gd name="T6" fmla="*/ 222 w 1347"/>
                  <a:gd name="T7" fmla="*/ 338 h 400"/>
                  <a:gd name="T8" fmla="*/ 249 w 1347"/>
                  <a:gd name="T9" fmla="*/ 305 h 400"/>
                  <a:gd name="T10" fmla="*/ 292 w 1347"/>
                  <a:gd name="T11" fmla="*/ 271 h 400"/>
                  <a:gd name="T12" fmla="*/ 353 w 1347"/>
                  <a:gd name="T13" fmla="*/ 253 h 400"/>
                  <a:gd name="T14" fmla="*/ 412 w 1347"/>
                  <a:gd name="T15" fmla="*/ 263 h 400"/>
                  <a:gd name="T16" fmla="*/ 449 w 1347"/>
                  <a:gd name="T17" fmla="*/ 291 h 400"/>
                  <a:gd name="T18" fmla="*/ 467 w 1347"/>
                  <a:gd name="T19" fmla="*/ 321 h 400"/>
                  <a:gd name="T20" fmla="*/ 473 w 1347"/>
                  <a:gd name="T21" fmla="*/ 335 h 400"/>
                  <a:gd name="T22" fmla="*/ 508 w 1347"/>
                  <a:gd name="T23" fmla="*/ 338 h 400"/>
                  <a:gd name="T24" fmla="*/ 1063 w 1347"/>
                  <a:gd name="T25" fmla="*/ 391 h 400"/>
                  <a:gd name="T26" fmla="*/ 1063 w 1347"/>
                  <a:gd name="T27" fmla="*/ 387 h 400"/>
                  <a:gd name="T28" fmla="*/ 1063 w 1347"/>
                  <a:gd name="T29" fmla="*/ 353 h 400"/>
                  <a:gd name="T30" fmla="*/ 1068 w 1347"/>
                  <a:gd name="T31" fmla="*/ 307 h 400"/>
                  <a:gd name="T32" fmla="*/ 1080 w 1347"/>
                  <a:gd name="T33" fmla="*/ 270 h 400"/>
                  <a:gd name="T34" fmla="*/ 1106 w 1347"/>
                  <a:gd name="T35" fmla="*/ 260 h 400"/>
                  <a:gd name="T36" fmla="*/ 1137 w 1347"/>
                  <a:gd name="T37" fmla="*/ 262 h 400"/>
                  <a:gd name="T38" fmla="*/ 1167 w 1347"/>
                  <a:gd name="T39" fmla="*/ 274 h 400"/>
                  <a:gd name="T40" fmla="*/ 1194 w 1347"/>
                  <a:gd name="T41" fmla="*/ 291 h 400"/>
                  <a:gd name="T42" fmla="*/ 1215 w 1347"/>
                  <a:gd name="T43" fmla="*/ 316 h 400"/>
                  <a:gd name="T44" fmla="*/ 1235 w 1347"/>
                  <a:gd name="T45" fmla="*/ 346 h 400"/>
                  <a:gd name="T46" fmla="*/ 1252 w 1347"/>
                  <a:gd name="T47" fmla="*/ 375 h 400"/>
                  <a:gd name="T48" fmla="*/ 1264 w 1347"/>
                  <a:gd name="T49" fmla="*/ 395 h 400"/>
                  <a:gd name="T50" fmla="*/ 1265 w 1347"/>
                  <a:gd name="T51" fmla="*/ 397 h 400"/>
                  <a:gd name="T52" fmla="*/ 1347 w 1347"/>
                  <a:gd name="T53" fmla="*/ 338 h 400"/>
                  <a:gd name="T54" fmla="*/ 1259 w 1347"/>
                  <a:gd name="T55" fmla="*/ 177 h 400"/>
                  <a:gd name="T56" fmla="*/ 1198 w 1347"/>
                  <a:gd name="T57" fmla="*/ 180 h 400"/>
                  <a:gd name="T58" fmla="*/ 1155 w 1347"/>
                  <a:gd name="T59" fmla="*/ 145 h 400"/>
                  <a:gd name="T60" fmla="*/ 1088 w 1347"/>
                  <a:gd name="T61" fmla="*/ 170 h 400"/>
                  <a:gd name="T62" fmla="*/ 997 w 1347"/>
                  <a:gd name="T63" fmla="*/ 157 h 400"/>
                  <a:gd name="T64" fmla="*/ 849 w 1347"/>
                  <a:gd name="T65" fmla="*/ 38 h 400"/>
                  <a:gd name="T66" fmla="*/ 321 w 1347"/>
                  <a:gd name="T67" fmla="*/ 19 h 400"/>
                  <a:gd name="T68" fmla="*/ 76 w 1347"/>
                  <a:gd name="T69" fmla="*/ 1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7" h="400">
                    <a:moveTo>
                      <a:pt x="76" y="123"/>
                    </a:moveTo>
                    <a:lnTo>
                      <a:pt x="0" y="281"/>
                    </a:lnTo>
                    <a:lnTo>
                      <a:pt x="40" y="290"/>
                    </a:lnTo>
                    <a:lnTo>
                      <a:pt x="37" y="347"/>
                    </a:lnTo>
                    <a:lnTo>
                      <a:pt x="214" y="353"/>
                    </a:lnTo>
                    <a:lnTo>
                      <a:pt x="214" y="353"/>
                    </a:lnTo>
                    <a:lnTo>
                      <a:pt x="216" y="349"/>
                    </a:lnTo>
                    <a:lnTo>
                      <a:pt x="222" y="338"/>
                    </a:lnTo>
                    <a:lnTo>
                      <a:pt x="234" y="323"/>
                    </a:lnTo>
                    <a:lnTo>
                      <a:pt x="249" y="305"/>
                    </a:lnTo>
                    <a:lnTo>
                      <a:pt x="268" y="288"/>
                    </a:lnTo>
                    <a:lnTo>
                      <a:pt x="292" y="271"/>
                    </a:lnTo>
                    <a:lnTo>
                      <a:pt x="320" y="259"/>
                    </a:lnTo>
                    <a:lnTo>
                      <a:pt x="353" y="253"/>
                    </a:lnTo>
                    <a:lnTo>
                      <a:pt x="386" y="254"/>
                    </a:lnTo>
                    <a:lnTo>
                      <a:pt x="412" y="263"/>
                    </a:lnTo>
                    <a:lnTo>
                      <a:pt x="433" y="276"/>
                    </a:lnTo>
                    <a:lnTo>
                      <a:pt x="449" y="291"/>
                    </a:lnTo>
                    <a:lnTo>
                      <a:pt x="461" y="307"/>
                    </a:lnTo>
                    <a:lnTo>
                      <a:pt x="467" y="321"/>
                    </a:lnTo>
                    <a:lnTo>
                      <a:pt x="472" y="331"/>
                    </a:lnTo>
                    <a:lnTo>
                      <a:pt x="473" y="335"/>
                    </a:lnTo>
                    <a:lnTo>
                      <a:pt x="473" y="335"/>
                    </a:lnTo>
                    <a:lnTo>
                      <a:pt x="508" y="338"/>
                    </a:lnTo>
                    <a:lnTo>
                      <a:pt x="530" y="375"/>
                    </a:lnTo>
                    <a:lnTo>
                      <a:pt x="1063" y="391"/>
                    </a:lnTo>
                    <a:lnTo>
                      <a:pt x="1063" y="391"/>
                    </a:lnTo>
                    <a:lnTo>
                      <a:pt x="1063" y="387"/>
                    </a:lnTo>
                    <a:lnTo>
                      <a:pt x="1063" y="373"/>
                    </a:lnTo>
                    <a:lnTo>
                      <a:pt x="1063" y="353"/>
                    </a:lnTo>
                    <a:lnTo>
                      <a:pt x="1064" y="330"/>
                    </a:lnTo>
                    <a:lnTo>
                      <a:pt x="1068" y="307"/>
                    </a:lnTo>
                    <a:lnTo>
                      <a:pt x="1072" y="286"/>
                    </a:lnTo>
                    <a:lnTo>
                      <a:pt x="1080" y="270"/>
                    </a:lnTo>
                    <a:lnTo>
                      <a:pt x="1092" y="262"/>
                    </a:lnTo>
                    <a:lnTo>
                      <a:pt x="1106" y="260"/>
                    </a:lnTo>
                    <a:lnTo>
                      <a:pt x="1121" y="260"/>
                    </a:lnTo>
                    <a:lnTo>
                      <a:pt x="1137" y="262"/>
                    </a:lnTo>
                    <a:lnTo>
                      <a:pt x="1152" y="267"/>
                    </a:lnTo>
                    <a:lnTo>
                      <a:pt x="1167" y="274"/>
                    </a:lnTo>
                    <a:lnTo>
                      <a:pt x="1182" y="282"/>
                    </a:lnTo>
                    <a:lnTo>
                      <a:pt x="1194" y="291"/>
                    </a:lnTo>
                    <a:lnTo>
                      <a:pt x="1205" y="302"/>
                    </a:lnTo>
                    <a:lnTo>
                      <a:pt x="1215" y="316"/>
                    </a:lnTo>
                    <a:lnTo>
                      <a:pt x="1224" y="331"/>
                    </a:lnTo>
                    <a:lnTo>
                      <a:pt x="1235" y="346"/>
                    </a:lnTo>
                    <a:lnTo>
                      <a:pt x="1244" y="361"/>
                    </a:lnTo>
                    <a:lnTo>
                      <a:pt x="1252" y="375"/>
                    </a:lnTo>
                    <a:lnTo>
                      <a:pt x="1259" y="387"/>
                    </a:lnTo>
                    <a:lnTo>
                      <a:pt x="1264" y="395"/>
                    </a:lnTo>
                    <a:lnTo>
                      <a:pt x="1265" y="397"/>
                    </a:lnTo>
                    <a:lnTo>
                      <a:pt x="1265" y="397"/>
                    </a:lnTo>
                    <a:lnTo>
                      <a:pt x="1284" y="400"/>
                    </a:lnTo>
                    <a:lnTo>
                      <a:pt x="1347" y="338"/>
                    </a:lnTo>
                    <a:lnTo>
                      <a:pt x="1281" y="183"/>
                    </a:lnTo>
                    <a:lnTo>
                      <a:pt x="1259" y="177"/>
                    </a:lnTo>
                    <a:lnTo>
                      <a:pt x="1243" y="141"/>
                    </a:lnTo>
                    <a:lnTo>
                      <a:pt x="1198" y="180"/>
                    </a:lnTo>
                    <a:lnTo>
                      <a:pt x="1168" y="130"/>
                    </a:lnTo>
                    <a:lnTo>
                      <a:pt x="1155" y="145"/>
                    </a:lnTo>
                    <a:lnTo>
                      <a:pt x="1133" y="123"/>
                    </a:lnTo>
                    <a:lnTo>
                      <a:pt x="1088" y="170"/>
                    </a:lnTo>
                    <a:lnTo>
                      <a:pt x="1055" y="148"/>
                    </a:lnTo>
                    <a:lnTo>
                      <a:pt x="997" y="157"/>
                    </a:lnTo>
                    <a:lnTo>
                      <a:pt x="855" y="54"/>
                    </a:lnTo>
                    <a:lnTo>
                      <a:pt x="849" y="38"/>
                    </a:lnTo>
                    <a:lnTo>
                      <a:pt x="432" y="0"/>
                    </a:lnTo>
                    <a:lnTo>
                      <a:pt x="321" y="19"/>
                    </a:lnTo>
                    <a:lnTo>
                      <a:pt x="249" y="126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602" y="2242"/>
                <a:ext cx="115" cy="64"/>
              </a:xfrm>
              <a:custGeom>
                <a:avLst/>
                <a:gdLst>
                  <a:gd name="T0" fmla="*/ 0 w 230"/>
                  <a:gd name="T1" fmla="*/ 0 h 129"/>
                  <a:gd name="T2" fmla="*/ 32 w 230"/>
                  <a:gd name="T3" fmla="*/ 120 h 129"/>
                  <a:gd name="T4" fmla="*/ 230 w 230"/>
                  <a:gd name="T5" fmla="*/ 129 h 129"/>
                  <a:gd name="T6" fmla="*/ 215 w 230"/>
                  <a:gd name="T7" fmla="*/ 22 h 129"/>
                  <a:gd name="T8" fmla="*/ 0 w 230"/>
                  <a:gd name="T9" fmla="*/ 0 h 129"/>
                  <a:gd name="T10" fmla="*/ 0 w 230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129">
                    <a:moveTo>
                      <a:pt x="0" y="0"/>
                    </a:moveTo>
                    <a:lnTo>
                      <a:pt x="32" y="120"/>
                    </a:lnTo>
                    <a:lnTo>
                      <a:pt x="230" y="129"/>
                    </a:lnTo>
                    <a:lnTo>
                      <a:pt x="215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2720" y="2257"/>
                <a:ext cx="101" cy="54"/>
              </a:xfrm>
              <a:custGeom>
                <a:avLst/>
                <a:gdLst>
                  <a:gd name="T0" fmla="*/ 0 w 202"/>
                  <a:gd name="T1" fmla="*/ 0 h 107"/>
                  <a:gd name="T2" fmla="*/ 22 w 202"/>
                  <a:gd name="T3" fmla="*/ 98 h 107"/>
                  <a:gd name="T4" fmla="*/ 202 w 202"/>
                  <a:gd name="T5" fmla="*/ 107 h 107"/>
                  <a:gd name="T6" fmla="*/ 157 w 202"/>
                  <a:gd name="T7" fmla="*/ 10 h 107"/>
                  <a:gd name="T8" fmla="*/ 0 w 202"/>
                  <a:gd name="T9" fmla="*/ 0 h 107"/>
                  <a:gd name="T10" fmla="*/ 0 w 20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107">
                    <a:moveTo>
                      <a:pt x="0" y="0"/>
                    </a:moveTo>
                    <a:lnTo>
                      <a:pt x="22" y="98"/>
                    </a:lnTo>
                    <a:lnTo>
                      <a:pt x="202" y="107"/>
                    </a:lnTo>
                    <a:lnTo>
                      <a:pt x="157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2519" y="2242"/>
                <a:ext cx="76" cy="53"/>
              </a:xfrm>
              <a:custGeom>
                <a:avLst/>
                <a:gdLst>
                  <a:gd name="T0" fmla="*/ 134 w 152"/>
                  <a:gd name="T1" fmla="*/ 0 h 107"/>
                  <a:gd name="T2" fmla="*/ 152 w 152"/>
                  <a:gd name="T3" fmla="*/ 107 h 107"/>
                  <a:gd name="T4" fmla="*/ 0 w 152"/>
                  <a:gd name="T5" fmla="*/ 107 h 107"/>
                  <a:gd name="T6" fmla="*/ 54 w 152"/>
                  <a:gd name="T7" fmla="*/ 0 h 107"/>
                  <a:gd name="T8" fmla="*/ 134 w 152"/>
                  <a:gd name="T9" fmla="*/ 0 h 107"/>
                  <a:gd name="T10" fmla="*/ 134 w 15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07">
                    <a:moveTo>
                      <a:pt x="134" y="0"/>
                    </a:moveTo>
                    <a:lnTo>
                      <a:pt x="152" y="107"/>
                    </a:lnTo>
                    <a:lnTo>
                      <a:pt x="0" y="107"/>
                    </a:lnTo>
                    <a:lnTo>
                      <a:pt x="54" y="0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2528" y="2246"/>
                <a:ext cx="61" cy="43"/>
              </a:xfrm>
              <a:custGeom>
                <a:avLst/>
                <a:gdLst>
                  <a:gd name="T0" fmla="*/ 106 w 122"/>
                  <a:gd name="T1" fmla="*/ 3 h 86"/>
                  <a:gd name="T2" fmla="*/ 39 w 122"/>
                  <a:gd name="T3" fmla="*/ 0 h 86"/>
                  <a:gd name="T4" fmla="*/ 0 w 122"/>
                  <a:gd name="T5" fmla="*/ 86 h 86"/>
                  <a:gd name="T6" fmla="*/ 122 w 122"/>
                  <a:gd name="T7" fmla="*/ 86 h 86"/>
                  <a:gd name="T8" fmla="*/ 106 w 122"/>
                  <a:gd name="T9" fmla="*/ 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6">
                    <a:moveTo>
                      <a:pt x="106" y="3"/>
                    </a:moveTo>
                    <a:lnTo>
                      <a:pt x="39" y="0"/>
                    </a:lnTo>
                    <a:lnTo>
                      <a:pt x="0" y="86"/>
                    </a:lnTo>
                    <a:lnTo>
                      <a:pt x="122" y="86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3023" y="2227"/>
                <a:ext cx="423" cy="167"/>
              </a:xfrm>
              <a:custGeom>
                <a:avLst/>
                <a:gdLst>
                  <a:gd name="T0" fmla="*/ 91 w 847"/>
                  <a:gd name="T1" fmla="*/ 34 h 333"/>
                  <a:gd name="T2" fmla="*/ 154 w 847"/>
                  <a:gd name="T3" fmla="*/ 28 h 333"/>
                  <a:gd name="T4" fmla="*/ 174 w 847"/>
                  <a:gd name="T5" fmla="*/ 12 h 333"/>
                  <a:gd name="T6" fmla="*/ 201 w 847"/>
                  <a:gd name="T7" fmla="*/ 21 h 333"/>
                  <a:gd name="T8" fmla="*/ 250 w 847"/>
                  <a:gd name="T9" fmla="*/ 0 h 333"/>
                  <a:gd name="T10" fmla="*/ 629 w 847"/>
                  <a:gd name="T11" fmla="*/ 65 h 333"/>
                  <a:gd name="T12" fmla="*/ 689 w 847"/>
                  <a:gd name="T13" fmla="*/ 186 h 333"/>
                  <a:gd name="T14" fmla="*/ 718 w 847"/>
                  <a:gd name="T15" fmla="*/ 208 h 333"/>
                  <a:gd name="T16" fmla="*/ 729 w 847"/>
                  <a:gd name="T17" fmla="*/ 237 h 333"/>
                  <a:gd name="T18" fmla="*/ 847 w 847"/>
                  <a:gd name="T19" fmla="*/ 333 h 333"/>
                  <a:gd name="T20" fmla="*/ 667 w 847"/>
                  <a:gd name="T21" fmla="*/ 299 h 333"/>
                  <a:gd name="T22" fmla="*/ 540 w 847"/>
                  <a:gd name="T23" fmla="*/ 277 h 333"/>
                  <a:gd name="T24" fmla="*/ 382 w 847"/>
                  <a:gd name="T25" fmla="*/ 223 h 333"/>
                  <a:gd name="T26" fmla="*/ 310 w 847"/>
                  <a:gd name="T27" fmla="*/ 233 h 333"/>
                  <a:gd name="T28" fmla="*/ 208 w 847"/>
                  <a:gd name="T29" fmla="*/ 217 h 333"/>
                  <a:gd name="T30" fmla="*/ 145 w 847"/>
                  <a:gd name="T31" fmla="*/ 215 h 333"/>
                  <a:gd name="T32" fmla="*/ 98 w 847"/>
                  <a:gd name="T33" fmla="*/ 328 h 333"/>
                  <a:gd name="T34" fmla="*/ 63 w 847"/>
                  <a:gd name="T35" fmla="*/ 306 h 333"/>
                  <a:gd name="T36" fmla="*/ 51 w 847"/>
                  <a:gd name="T37" fmla="*/ 268 h 333"/>
                  <a:gd name="T38" fmla="*/ 34 w 847"/>
                  <a:gd name="T39" fmla="*/ 221 h 333"/>
                  <a:gd name="T40" fmla="*/ 0 w 847"/>
                  <a:gd name="T41" fmla="*/ 172 h 333"/>
                  <a:gd name="T42" fmla="*/ 0 w 847"/>
                  <a:gd name="T43" fmla="*/ 139 h 333"/>
                  <a:gd name="T44" fmla="*/ 34 w 847"/>
                  <a:gd name="T45" fmla="*/ 116 h 333"/>
                  <a:gd name="T46" fmla="*/ 91 w 847"/>
                  <a:gd name="T47" fmla="*/ 34 h 333"/>
                  <a:gd name="T48" fmla="*/ 91 w 847"/>
                  <a:gd name="T49" fmla="*/ 3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7" h="333">
                    <a:moveTo>
                      <a:pt x="91" y="34"/>
                    </a:moveTo>
                    <a:lnTo>
                      <a:pt x="154" y="28"/>
                    </a:lnTo>
                    <a:lnTo>
                      <a:pt x="174" y="12"/>
                    </a:lnTo>
                    <a:lnTo>
                      <a:pt x="201" y="21"/>
                    </a:lnTo>
                    <a:lnTo>
                      <a:pt x="250" y="0"/>
                    </a:lnTo>
                    <a:lnTo>
                      <a:pt x="629" y="65"/>
                    </a:lnTo>
                    <a:lnTo>
                      <a:pt x="689" y="186"/>
                    </a:lnTo>
                    <a:lnTo>
                      <a:pt x="718" y="208"/>
                    </a:lnTo>
                    <a:lnTo>
                      <a:pt x="729" y="237"/>
                    </a:lnTo>
                    <a:lnTo>
                      <a:pt x="847" y="333"/>
                    </a:lnTo>
                    <a:lnTo>
                      <a:pt x="667" y="299"/>
                    </a:lnTo>
                    <a:lnTo>
                      <a:pt x="540" y="277"/>
                    </a:lnTo>
                    <a:lnTo>
                      <a:pt x="382" y="223"/>
                    </a:lnTo>
                    <a:lnTo>
                      <a:pt x="310" y="233"/>
                    </a:lnTo>
                    <a:lnTo>
                      <a:pt x="208" y="217"/>
                    </a:lnTo>
                    <a:lnTo>
                      <a:pt x="145" y="215"/>
                    </a:lnTo>
                    <a:lnTo>
                      <a:pt x="98" y="328"/>
                    </a:lnTo>
                    <a:lnTo>
                      <a:pt x="63" y="306"/>
                    </a:lnTo>
                    <a:lnTo>
                      <a:pt x="51" y="268"/>
                    </a:lnTo>
                    <a:lnTo>
                      <a:pt x="34" y="221"/>
                    </a:lnTo>
                    <a:lnTo>
                      <a:pt x="0" y="172"/>
                    </a:lnTo>
                    <a:lnTo>
                      <a:pt x="0" y="139"/>
                    </a:lnTo>
                    <a:lnTo>
                      <a:pt x="34" y="116"/>
                    </a:lnTo>
                    <a:lnTo>
                      <a:pt x="91" y="34"/>
                    </a:lnTo>
                    <a:lnTo>
                      <a:pt x="91" y="34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3143" y="2240"/>
                <a:ext cx="216" cy="82"/>
              </a:xfrm>
              <a:custGeom>
                <a:avLst/>
                <a:gdLst>
                  <a:gd name="T0" fmla="*/ 432 w 432"/>
                  <a:gd name="T1" fmla="*/ 164 h 164"/>
                  <a:gd name="T2" fmla="*/ 375 w 432"/>
                  <a:gd name="T3" fmla="*/ 47 h 164"/>
                  <a:gd name="T4" fmla="*/ 81 w 432"/>
                  <a:gd name="T5" fmla="*/ 0 h 164"/>
                  <a:gd name="T6" fmla="*/ 0 w 432"/>
                  <a:gd name="T7" fmla="*/ 107 h 164"/>
                  <a:gd name="T8" fmla="*/ 122 w 432"/>
                  <a:gd name="T9" fmla="*/ 110 h 164"/>
                  <a:gd name="T10" fmla="*/ 211 w 432"/>
                  <a:gd name="T11" fmla="*/ 125 h 164"/>
                  <a:gd name="T12" fmla="*/ 270 w 432"/>
                  <a:gd name="T13" fmla="*/ 132 h 164"/>
                  <a:gd name="T14" fmla="*/ 359 w 432"/>
                  <a:gd name="T15" fmla="*/ 136 h 164"/>
                  <a:gd name="T16" fmla="*/ 432 w 432"/>
                  <a:gd name="T17" fmla="*/ 164 h 164"/>
                  <a:gd name="T18" fmla="*/ 432 w 432"/>
                  <a:gd name="T1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164">
                    <a:moveTo>
                      <a:pt x="432" y="164"/>
                    </a:moveTo>
                    <a:lnTo>
                      <a:pt x="375" y="47"/>
                    </a:lnTo>
                    <a:lnTo>
                      <a:pt x="81" y="0"/>
                    </a:lnTo>
                    <a:lnTo>
                      <a:pt x="0" y="107"/>
                    </a:lnTo>
                    <a:lnTo>
                      <a:pt x="122" y="110"/>
                    </a:lnTo>
                    <a:lnTo>
                      <a:pt x="211" y="125"/>
                    </a:lnTo>
                    <a:lnTo>
                      <a:pt x="270" y="132"/>
                    </a:lnTo>
                    <a:lnTo>
                      <a:pt x="359" y="136"/>
                    </a:lnTo>
                    <a:lnTo>
                      <a:pt x="432" y="164"/>
                    </a:lnTo>
                    <a:lnTo>
                      <a:pt x="432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3074" y="2401"/>
                <a:ext cx="371" cy="92"/>
              </a:xfrm>
              <a:custGeom>
                <a:avLst/>
                <a:gdLst>
                  <a:gd name="T0" fmla="*/ 743 w 743"/>
                  <a:gd name="T1" fmla="*/ 123 h 184"/>
                  <a:gd name="T2" fmla="*/ 743 w 743"/>
                  <a:gd name="T3" fmla="*/ 184 h 184"/>
                  <a:gd name="T4" fmla="*/ 675 w 743"/>
                  <a:gd name="T5" fmla="*/ 182 h 184"/>
                  <a:gd name="T6" fmla="*/ 177 w 743"/>
                  <a:gd name="T7" fmla="*/ 91 h 184"/>
                  <a:gd name="T8" fmla="*/ 60 w 743"/>
                  <a:gd name="T9" fmla="*/ 69 h 184"/>
                  <a:gd name="T10" fmla="*/ 13 w 743"/>
                  <a:gd name="T11" fmla="*/ 51 h 184"/>
                  <a:gd name="T12" fmla="*/ 0 w 743"/>
                  <a:gd name="T13" fmla="*/ 0 h 184"/>
                  <a:gd name="T14" fmla="*/ 151 w 743"/>
                  <a:gd name="T15" fmla="*/ 25 h 184"/>
                  <a:gd name="T16" fmla="*/ 354 w 743"/>
                  <a:gd name="T17" fmla="*/ 69 h 184"/>
                  <a:gd name="T18" fmla="*/ 474 w 743"/>
                  <a:gd name="T19" fmla="*/ 82 h 184"/>
                  <a:gd name="T20" fmla="*/ 622 w 743"/>
                  <a:gd name="T21" fmla="*/ 98 h 184"/>
                  <a:gd name="T22" fmla="*/ 704 w 743"/>
                  <a:gd name="T23" fmla="*/ 116 h 184"/>
                  <a:gd name="T24" fmla="*/ 743 w 743"/>
                  <a:gd name="T25" fmla="*/ 123 h 184"/>
                  <a:gd name="T26" fmla="*/ 743 w 743"/>
                  <a:gd name="T27" fmla="*/ 12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3" h="184">
                    <a:moveTo>
                      <a:pt x="743" y="123"/>
                    </a:moveTo>
                    <a:lnTo>
                      <a:pt x="743" y="184"/>
                    </a:lnTo>
                    <a:lnTo>
                      <a:pt x="675" y="182"/>
                    </a:lnTo>
                    <a:lnTo>
                      <a:pt x="177" y="91"/>
                    </a:lnTo>
                    <a:lnTo>
                      <a:pt x="60" y="69"/>
                    </a:lnTo>
                    <a:lnTo>
                      <a:pt x="13" y="51"/>
                    </a:lnTo>
                    <a:lnTo>
                      <a:pt x="0" y="0"/>
                    </a:lnTo>
                    <a:lnTo>
                      <a:pt x="151" y="25"/>
                    </a:lnTo>
                    <a:lnTo>
                      <a:pt x="354" y="69"/>
                    </a:lnTo>
                    <a:lnTo>
                      <a:pt x="474" y="82"/>
                    </a:lnTo>
                    <a:lnTo>
                      <a:pt x="622" y="98"/>
                    </a:lnTo>
                    <a:lnTo>
                      <a:pt x="704" y="116"/>
                    </a:lnTo>
                    <a:lnTo>
                      <a:pt x="743" y="123"/>
                    </a:lnTo>
                    <a:lnTo>
                      <a:pt x="743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3080" y="2341"/>
                <a:ext cx="368" cy="114"/>
              </a:xfrm>
              <a:custGeom>
                <a:avLst/>
                <a:gdLst>
                  <a:gd name="T0" fmla="*/ 736 w 736"/>
                  <a:gd name="T1" fmla="*/ 127 h 228"/>
                  <a:gd name="T2" fmla="*/ 736 w 736"/>
                  <a:gd name="T3" fmla="*/ 216 h 228"/>
                  <a:gd name="T4" fmla="*/ 711 w 736"/>
                  <a:gd name="T5" fmla="*/ 228 h 228"/>
                  <a:gd name="T6" fmla="*/ 597 w 736"/>
                  <a:gd name="T7" fmla="*/ 197 h 228"/>
                  <a:gd name="T8" fmla="*/ 407 w 736"/>
                  <a:gd name="T9" fmla="*/ 180 h 228"/>
                  <a:gd name="T10" fmla="*/ 294 w 736"/>
                  <a:gd name="T11" fmla="*/ 165 h 228"/>
                  <a:gd name="T12" fmla="*/ 129 w 736"/>
                  <a:gd name="T13" fmla="*/ 121 h 228"/>
                  <a:gd name="T14" fmla="*/ 0 w 736"/>
                  <a:gd name="T15" fmla="*/ 107 h 228"/>
                  <a:gd name="T16" fmla="*/ 37 w 736"/>
                  <a:gd name="T17" fmla="*/ 0 h 228"/>
                  <a:gd name="T18" fmla="*/ 192 w 736"/>
                  <a:gd name="T19" fmla="*/ 20 h 228"/>
                  <a:gd name="T20" fmla="*/ 263 w 736"/>
                  <a:gd name="T21" fmla="*/ 14 h 228"/>
                  <a:gd name="T22" fmla="*/ 442 w 736"/>
                  <a:gd name="T23" fmla="*/ 80 h 228"/>
                  <a:gd name="T24" fmla="*/ 442 w 736"/>
                  <a:gd name="T25" fmla="*/ 80 h 228"/>
                  <a:gd name="T26" fmla="*/ 445 w 736"/>
                  <a:gd name="T27" fmla="*/ 80 h 228"/>
                  <a:gd name="T28" fmla="*/ 450 w 736"/>
                  <a:gd name="T29" fmla="*/ 80 h 228"/>
                  <a:gd name="T30" fmla="*/ 458 w 736"/>
                  <a:gd name="T31" fmla="*/ 80 h 228"/>
                  <a:gd name="T32" fmla="*/ 468 w 736"/>
                  <a:gd name="T33" fmla="*/ 80 h 228"/>
                  <a:gd name="T34" fmla="*/ 478 w 736"/>
                  <a:gd name="T35" fmla="*/ 80 h 228"/>
                  <a:gd name="T36" fmla="*/ 488 w 736"/>
                  <a:gd name="T37" fmla="*/ 80 h 228"/>
                  <a:gd name="T38" fmla="*/ 498 w 736"/>
                  <a:gd name="T39" fmla="*/ 80 h 228"/>
                  <a:gd name="T40" fmla="*/ 505 w 736"/>
                  <a:gd name="T41" fmla="*/ 80 h 228"/>
                  <a:gd name="T42" fmla="*/ 514 w 736"/>
                  <a:gd name="T43" fmla="*/ 81 h 228"/>
                  <a:gd name="T44" fmla="*/ 526 w 736"/>
                  <a:gd name="T45" fmla="*/ 82 h 228"/>
                  <a:gd name="T46" fmla="*/ 543 w 736"/>
                  <a:gd name="T47" fmla="*/ 84 h 228"/>
                  <a:gd name="T48" fmla="*/ 559 w 736"/>
                  <a:gd name="T49" fmla="*/ 88 h 228"/>
                  <a:gd name="T50" fmla="*/ 575 w 736"/>
                  <a:gd name="T51" fmla="*/ 91 h 228"/>
                  <a:gd name="T52" fmla="*/ 588 w 736"/>
                  <a:gd name="T53" fmla="*/ 94 h 228"/>
                  <a:gd name="T54" fmla="*/ 597 w 736"/>
                  <a:gd name="T55" fmla="*/ 95 h 228"/>
                  <a:gd name="T56" fmla="*/ 600 w 736"/>
                  <a:gd name="T57" fmla="*/ 96 h 228"/>
                  <a:gd name="T58" fmla="*/ 600 w 736"/>
                  <a:gd name="T59" fmla="*/ 96 h 228"/>
                  <a:gd name="T60" fmla="*/ 682 w 736"/>
                  <a:gd name="T61" fmla="*/ 127 h 228"/>
                  <a:gd name="T62" fmla="*/ 736 w 736"/>
                  <a:gd name="T63" fmla="*/ 127 h 228"/>
                  <a:gd name="T64" fmla="*/ 736 w 736"/>
                  <a:gd name="T65" fmla="*/ 12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6" h="228">
                    <a:moveTo>
                      <a:pt x="736" y="127"/>
                    </a:moveTo>
                    <a:lnTo>
                      <a:pt x="736" y="216"/>
                    </a:lnTo>
                    <a:lnTo>
                      <a:pt x="711" y="228"/>
                    </a:lnTo>
                    <a:lnTo>
                      <a:pt x="597" y="197"/>
                    </a:lnTo>
                    <a:lnTo>
                      <a:pt x="407" y="180"/>
                    </a:lnTo>
                    <a:lnTo>
                      <a:pt x="294" y="165"/>
                    </a:lnTo>
                    <a:lnTo>
                      <a:pt x="129" y="121"/>
                    </a:lnTo>
                    <a:lnTo>
                      <a:pt x="0" y="107"/>
                    </a:lnTo>
                    <a:lnTo>
                      <a:pt x="37" y="0"/>
                    </a:lnTo>
                    <a:lnTo>
                      <a:pt x="192" y="20"/>
                    </a:lnTo>
                    <a:lnTo>
                      <a:pt x="263" y="14"/>
                    </a:lnTo>
                    <a:lnTo>
                      <a:pt x="442" y="80"/>
                    </a:lnTo>
                    <a:lnTo>
                      <a:pt x="442" y="80"/>
                    </a:lnTo>
                    <a:lnTo>
                      <a:pt x="445" y="80"/>
                    </a:lnTo>
                    <a:lnTo>
                      <a:pt x="450" y="80"/>
                    </a:lnTo>
                    <a:lnTo>
                      <a:pt x="458" y="80"/>
                    </a:lnTo>
                    <a:lnTo>
                      <a:pt x="468" y="80"/>
                    </a:lnTo>
                    <a:lnTo>
                      <a:pt x="478" y="80"/>
                    </a:lnTo>
                    <a:lnTo>
                      <a:pt x="488" y="80"/>
                    </a:lnTo>
                    <a:lnTo>
                      <a:pt x="498" y="80"/>
                    </a:lnTo>
                    <a:lnTo>
                      <a:pt x="505" y="80"/>
                    </a:lnTo>
                    <a:lnTo>
                      <a:pt x="514" y="81"/>
                    </a:lnTo>
                    <a:lnTo>
                      <a:pt x="526" y="82"/>
                    </a:lnTo>
                    <a:lnTo>
                      <a:pt x="543" y="84"/>
                    </a:lnTo>
                    <a:lnTo>
                      <a:pt x="559" y="88"/>
                    </a:lnTo>
                    <a:lnTo>
                      <a:pt x="575" y="91"/>
                    </a:lnTo>
                    <a:lnTo>
                      <a:pt x="588" y="94"/>
                    </a:lnTo>
                    <a:lnTo>
                      <a:pt x="597" y="95"/>
                    </a:lnTo>
                    <a:lnTo>
                      <a:pt x="600" y="96"/>
                    </a:lnTo>
                    <a:lnTo>
                      <a:pt x="600" y="96"/>
                    </a:lnTo>
                    <a:lnTo>
                      <a:pt x="682" y="127"/>
                    </a:lnTo>
                    <a:lnTo>
                      <a:pt x="736" y="127"/>
                    </a:lnTo>
                    <a:lnTo>
                      <a:pt x="736" y="127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3108" y="2234"/>
                <a:ext cx="60" cy="47"/>
              </a:xfrm>
              <a:custGeom>
                <a:avLst/>
                <a:gdLst>
                  <a:gd name="T0" fmla="*/ 120 w 120"/>
                  <a:gd name="T1" fmla="*/ 9 h 95"/>
                  <a:gd name="T2" fmla="*/ 51 w 120"/>
                  <a:gd name="T3" fmla="*/ 82 h 95"/>
                  <a:gd name="T4" fmla="*/ 0 w 120"/>
                  <a:gd name="T5" fmla="*/ 95 h 95"/>
                  <a:gd name="T6" fmla="*/ 29 w 120"/>
                  <a:gd name="T7" fmla="*/ 25 h 95"/>
                  <a:gd name="T8" fmla="*/ 73 w 120"/>
                  <a:gd name="T9" fmla="*/ 0 h 95"/>
                  <a:gd name="T10" fmla="*/ 120 w 120"/>
                  <a:gd name="T11" fmla="*/ 9 h 95"/>
                  <a:gd name="T12" fmla="*/ 120 w 120"/>
                  <a:gd name="T13" fmla="*/ 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5">
                    <a:moveTo>
                      <a:pt x="120" y="9"/>
                    </a:moveTo>
                    <a:lnTo>
                      <a:pt x="51" y="82"/>
                    </a:lnTo>
                    <a:lnTo>
                      <a:pt x="0" y="95"/>
                    </a:lnTo>
                    <a:lnTo>
                      <a:pt x="29" y="25"/>
                    </a:lnTo>
                    <a:lnTo>
                      <a:pt x="73" y="0"/>
                    </a:lnTo>
                    <a:lnTo>
                      <a:pt x="120" y="9"/>
                    </a:lnTo>
                    <a:lnTo>
                      <a:pt x="1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3050" y="2245"/>
                <a:ext cx="54" cy="47"/>
              </a:xfrm>
              <a:custGeom>
                <a:avLst/>
                <a:gdLst>
                  <a:gd name="T0" fmla="*/ 107 w 107"/>
                  <a:gd name="T1" fmla="*/ 0 h 94"/>
                  <a:gd name="T2" fmla="*/ 88 w 107"/>
                  <a:gd name="T3" fmla="*/ 69 h 94"/>
                  <a:gd name="T4" fmla="*/ 66 w 107"/>
                  <a:gd name="T5" fmla="*/ 94 h 94"/>
                  <a:gd name="T6" fmla="*/ 0 w 107"/>
                  <a:gd name="T7" fmla="*/ 79 h 94"/>
                  <a:gd name="T8" fmla="*/ 44 w 107"/>
                  <a:gd name="T9" fmla="*/ 6 h 94"/>
                  <a:gd name="T10" fmla="*/ 107 w 107"/>
                  <a:gd name="T11" fmla="*/ 0 h 94"/>
                  <a:gd name="T12" fmla="*/ 107 w 10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94">
                    <a:moveTo>
                      <a:pt x="107" y="0"/>
                    </a:moveTo>
                    <a:lnTo>
                      <a:pt x="88" y="69"/>
                    </a:lnTo>
                    <a:lnTo>
                      <a:pt x="66" y="94"/>
                    </a:lnTo>
                    <a:lnTo>
                      <a:pt x="0" y="79"/>
                    </a:lnTo>
                    <a:lnTo>
                      <a:pt x="44" y="6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2822" y="2175"/>
                <a:ext cx="229" cy="108"/>
              </a:xfrm>
              <a:custGeom>
                <a:avLst/>
                <a:gdLst>
                  <a:gd name="T0" fmla="*/ 215 w 457"/>
                  <a:gd name="T1" fmla="*/ 206 h 215"/>
                  <a:gd name="T2" fmla="*/ 253 w 457"/>
                  <a:gd name="T3" fmla="*/ 186 h 215"/>
                  <a:gd name="T4" fmla="*/ 270 w 457"/>
                  <a:gd name="T5" fmla="*/ 202 h 215"/>
                  <a:gd name="T6" fmla="*/ 299 w 457"/>
                  <a:gd name="T7" fmla="*/ 180 h 215"/>
                  <a:gd name="T8" fmla="*/ 321 w 457"/>
                  <a:gd name="T9" fmla="*/ 215 h 215"/>
                  <a:gd name="T10" fmla="*/ 354 w 457"/>
                  <a:gd name="T11" fmla="*/ 193 h 215"/>
                  <a:gd name="T12" fmla="*/ 372 w 457"/>
                  <a:gd name="T13" fmla="*/ 215 h 215"/>
                  <a:gd name="T14" fmla="*/ 397 w 457"/>
                  <a:gd name="T15" fmla="*/ 195 h 215"/>
                  <a:gd name="T16" fmla="*/ 430 w 457"/>
                  <a:gd name="T17" fmla="*/ 161 h 215"/>
                  <a:gd name="T18" fmla="*/ 457 w 457"/>
                  <a:gd name="T19" fmla="*/ 41 h 215"/>
                  <a:gd name="T20" fmla="*/ 390 w 457"/>
                  <a:gd name="T21" fmla="*/ 110 h 215"/>
                  <a:gd name="T22" fmla="*/ 306 w 457"/>
                  <a:gd name="T23" fmla="*/ 0 h 215"/>
                  <a:gd name="T24" fmla="*/ 295 w 457"/>
                  <a:gd name="T25" fmla="*/ 98 h 215"/>
                  <a:gd name="T26" fmla="*/ 215 w 457"/>
                  <a:gd name="T27" fmla="*/ 12 h 215"/>
                  <a:gd name="T28" fmla="*/ 215 w 457"/>
                  <a:gd name="T29" fmla="*/ 94 h 215"/>
                  <a:gd name="T30" fmla="*/ 105 w 457"/>
                  <a:gd name="T31" fmla="*/ 47 h 215"/>
                  <a:gd name="T32" fmla="*/ 152 w 457"/>
                  <a:gd name="T33" fmla="*/ 119 h 215"/>
                  <a:gd name="T34" fmla="*/ 0 w 457"/>
                  <a:gd name="T35" fmla="*/ 98 h 215"/>
                  <a:gd name="T36" fmla="*/ 215 w 457"/>
                  <a:gd name="T37" fmla="*/ 206 h 215"/>
                  <a:gd name="T38" fmla="*/ 215 w 457"/>
                  <a:gd name="T39" fmla="*/ 20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7" h="215">
                    <a:moveTo>
                      <a:pt x="215" y="206"/>
                    </a:moveTo>
                    <a:lnTo>
                      <a:pt x="253" y="186"/>
                    </a:lnTo>
                    <a:lnTo>
                      <a:pt x="270" y="202"/>
                    </a:lnTo>
                    <a:lnTo>
                      <a:pt x="299" y="180"/>
                    </a:lnTo>
                    <a:lnTo>
                      <a:pt x="321" y="215"/>
                    </a:lnTo>
                    <a:lnTo>
                      <a:pt x="354" y="193"/>
                    </a:lnTo>
                    <a:lnTo>
                      <a:pt x="372" y="215"/>
                    </a:lnTo>
                    <a:lnTo>
                      <a:pt x="397" y="195"/>
                    </a:lnTo>
                    <a:lnTo>
                      <a:pt x="430" y="161"/>
                    </a:lnTo>
                    <a:lnTo>
                      <a:pt x="457" y="41"/>
                    </a:lnTo>
                    <a:lnTo>
                      <a:pt x="390" y="110"/>
                    </a:lnTo>
                    <a:lnTo>
                      <a:pt x="306" y="0"/>
                    </a:lnTo>
                    <a:lnTo>
                      <a:pt x="295" y="98"/>
                    </a:lnTo>
                    <a:lnTo>
                      <a:pt x="215" y="12"/>
                    </a:lnTo>
                    <a:lnTo>
                      <a:pt x="215" y="94"/>
                    </a:lnTo>
                    <a:lnTo>
                      <a:pt x="105" y="47"/>
                    </a:lnTo>
                    <a:lnTo>
                      <a:pt x="152" y="119"/>
                    </a:lnTo>
                    <a:lnTo>
                      <a:pt x="0" y="98"/>
                    </a:lnTo>
                    <a:lnTo>
                      <a:pt x="215" y="206"/>
                    </a:lnTo>
                    <a:lnTo>
                      <a:pt x="215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3102" y="2177"/>
                <a:ext cx="40" cy="20"/>
              </a:xfrm>
              <a:custGeom>
                <a:avLst/>
                <a:gdLst>
                  <a:gd name="T0" fmla="*/ 0 w 79"/>
                  <a:gd name="T1" fmla="*/ 40 h 40"/>
                  <a:gd name="T2" fmla="*/ 50 w 79"/>
                  <a:gd name="T3" fmla="*/ 0 h 40"/>
                  <a:gd name="T4" fmla="*/ 79 w 79"/>
                  <a:gd name="T5" fmla="*/ 13 h 40"/>
                  <a:gd name="T6" fmla="*/ 0 w 79"/>
                  <a:gd name="T7" fmla="*/ 40 h 40"/>
                  <a:gd name="T8" fmla="*/ 0 w 79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0">
                    <a:moveTo>
                      <a:pt x="0" y="40"/>
                    </a:moveTo>
                    <a:lnTo>
                      <a:pt x="50" y="0"/>
                    </a:lnTo>
                    <a:lnTo>
                      <a:pt x="79" y="13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3128" y="2357"/>
                <a:ext cx="45" cy="40"/>
              </a:xfrm>
              <a:custGeom>
                <a:avLst/>
                <a:gdLst>
                  <a:gd name="T0" fmla="*/ 45 w 90"/>
                  <a:gd name="T1" fmla="*/ 0 h 80"/>
                  <a:gd name="T2" fmla="*/ 35 w 90"/>
                  <a:gd name="T3" fmla="*/ 1 h 80"/>
                  <a:gd name="T4" fmla="*/ 27 w 90"/>
                  <a:gd name="T5" fmla="*/ 3 h 80"/>
                  <a:gd name="T6" fmla="*/ 19 w 90"/>
                  <a:gd name="T7" fmla="*/ 6 h 80"/>
                  <a:gd name="T8" fmla="*/ 14 w 90"/>
                  <a:gd name="T9" fmla="*/ 11 h 80"/>
                  <a:gd name="T10" fmla="*/ 8 w 90"/>
                  <a:gd name="T11" fmla="*/ 18 h 80"/>
                  <a:gd name="T12" fmla="*/ 3 w 90"/>
                  <a:gd name="T13" fmla="*/ 25 h 80"/>
                  <a:gd name="T14" fmla="*/ 1 w 90"/>
                  <a:gd name="T15" fmla="*/ 32 h 80"/>
                  <a:gd name="T16" fmla="*/ 0 w 90"/>
                  <a:gd name="T17" fmla="*/ 40 h 80"/>
                  <a:gd name="T18" fmla="*/ 1 w 90"/>
                  <a:gd name="T19" fmla="*/ 48 h 80"/>
                  <a:gd name="T20" fmla="*/ 3 w 90"/>
                  <a:gd name="T21" fmla="*/ 56 h 80"/>
                  <a:gd name="T22" fmla="*/ 8 w 90"/>
                  <a:gd name="T23" fmla="*/ 63 h 80"/>
                  <a:gd name="T24" fmla="*/ 14 w 90"/>
                  <a:gd name="T25" fmla="*/ 69 h 80"/>
                  <a:gd name="T26" fmla="*/ 19 w 90"/>
                  <a:gd name="T27" fmla="*/ 73 h 80"/>
                  <a:gd name="T28" fmla="*/ 27 w 90"/>
                  <a:gd name="T29" fmla="*/ 77 h 80"/>
                  <a:gd name="T30" fmla="*/ 35 w 90"/>
                  <a:gd name="T31" fmla="*/ 79 h 80"/>
                  <a:gd name="T32" fmla="*/ 45 w 90"/>
                  <a:gd name="T33" fmla="*/ 80 h 80"/>
                  <a:gd name="T34" fmla="*/ 54 w 90"/>
                  <a:gd name="T35" fmla="*/ 79 h 80"/>
                  <a:gd name="T36" fmla="*/ 62 w 90"/>
                  <a:gd name="T37" fmla="*/ 77 h 80"/>
                  <a:gd name="T38" fmla="*/ 70 w 90"/>
                  <a:gd name="T39" fmla="*/ 73 h 80"/>
                  <a:gd name="T40" fmla="*/ 77 w 90"/>
                  <a:gd name="T41" fmla="*/ 69 h 80"/>
                  <a:gd name="T42" fmla="*/ 82 w 90"/>
                  <a:gd name="T43" fmla="*/ 63 h 80"/>
                  <a:gd name="T44" fmla="*/ 86 w 90"/>
                  <a:gd name="T45" fmla="*/ 56 h 80"/>
                  <a:gd name="T46" fmla="*/ 88 w 90"/>
                  <a:gd name="T47" fmla="*/ 48 h 80"/>
                  <a:gd name="T48" fmla="*/ 90 w 90"/>
                  <a:gd name="T49" fmla="*/ 40 h 80"/>
                  <a:gd name="T50" fmla="*/ 88 w 90"/>
                  <a:gd name="T51" fmla="*/ 32 h 80"/>
                  <a:gd name="T52" fmla="*/ 86 w 90"/>
                  <a:gd name="T53" fmla="*/ 25 h 80"/>
                  <a:gd name="T54" fmla="*/ 82 w 90"/>
                  <a:gd name="T55" fmla="*/ 18 h 80"/>
                  <a:gd name="T56" fmla="*/ 77 w 90"/>
                  <a:gd name="T57" fmla="*/ 11 h 80"/>
                  <a:gd name="T58" fmla="*/ 70 w 90"/>
                  <a:gd name="T59" fmla="*/ 6 h 80"/>
                  <a:gd name="T60" fmla="*/ 62 w 90"/>
                  <a:gd name="T61" fmla="*/ 3 h 80"/>
                  <a:gd name="T62" fmla="*/ 54 w 90"/>
                  <a:gd name="T63" fmla="*/ 1 h 80"/>
                  <a:gd name="T64" fmla="*/ 45 w 90"/>
                  <a:gd name="T65" fmla="*/ 0 h 80"/>
                  <a:gd name="T66" fmla="*/ 45 w 90"/>
                  <a:gd name="T67" fmla="*/ 0 h 80"/>
                  <a:gd name="T68" fmla="*/ 45 w 90"/>
                  <a:gd name="T6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80">
                    <a:moveTo>
                      <a:pt x="45" y="0"/>
                    </a:moveTo>
                    <a:lnTo>
                      <a:pt x="35" y="1"/>
                    </a:lnTo>
                    <a:lnTo>
                      <a:pt x="27" y="3"/>
                    </a:lnTo>
                    <a:lnTo>
                      <a:pt x="19" y="6"/>
                    </a:lnTo>
                    <a:lnTo>
                      <a:pt x="14" y="11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8" y="63"/>
                    </a:lnTo>
                    <a:lnTo>
                      <a:pt x="14" y="69"/>
                    </a:lnTo>
                    <a:lnTo>
                      <a:pt x="19" y="73"/>
                    </a:lnTo>
                    <a:lnTo>
                      <a:pt x="27" y="77"/>
                    </a:lnTo>
                    <a:lnTo>
                      <a:pt x="35" y="79"/>
                    </a:lnTo>
                    <a:lnTo>
                      <a:pt x="45" y="80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3"/>
                    </a:lnTo>
                    <a:lnTo>
                      <a:pt x="77" y="69"/>
                    </a:lnTo>
                    <a:lnTo>
                      <a:pt x="82" y="63"/>
                    </a:lnTo>
                    <a:lnTo>
                      <a:pt x="86" y="56"/>
                    </a:lnTo>
                    <a:lnTo>
                      <a:pt x="88" y="48"/>
                    </a:lnTo>
                    <a:lnTo>
                      <a:pt x="90" y="40"/>
                    </a:lnTo>
                    <a:lnTo>
                      <a:pt x="88" y="32"/>
                    </a:lnTo>
                    <a:lnTo>
                      <a:pt x="86" y="25"/>
                    </a:lnTo>
                    <a:lnTo>
                      <a:pt x="82" y="18"/>
                    </a:lnTo>
                    <a:lnTo>
                      <a:pt x="77" y="11"/>
                    </a:lnTo>
                    <a:lnTo>
                      <a:pt x="70" y="6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3364" y="2396"/>
                <a:ext cx="44" cy="41"/>
              </a:xfrm>
              <a:custGeom>
                <a:avLst/>
                <a:gdLst>
                  <a:gd name="T0" fmla="*/ 45 w 89"/>
                  <a:gd name="T1" fmla="*/ 0 h 81"/>
                  <a:gd name="T2" fmla="*/ 36 w 89"/>
                  <a:gd name="T3" fmla="*/ 1 h 81"/>
                  <a:gd name="T4" fmla="*/ 28 w 89"/>
                  <a:gd name="T5" fmla="*/ 3 h 81"/>
                  <a:gd name="T6" fmla="*/ 20 w 89"/>
                  <a:gd name="T7" fmla="*/ 7 h 81"/>
                  <a:gd name="T8" fmla="*/ 14 w 89"/>
                  <a:gd name="T9" fmla="*/ 11 h 81"/>
                  <a:gd name="T10" fmla="*/ 8 w 89"/>
                  <a:gd name="T11" fmla="*/ 17 h 81"/>
                  <a:gd name="T12" fmla="*/ 3 w 89"/>
                  <a:gd name="T13" fmla="*/ 24 h 81"/>
                  <a:gd name="T14" fmla="*/ 1 w 89"/>
                  <a:gd name="T15" fmla="*/ 32 h 81"/>
                  <a:gd name="T16" fmla="*/ 0 w 89"/>
                  <a:gd name="T17" fmla="*/ 40 h 81"/>
                  <a:gd name="T18" fmla="*/ 1 w 89"/>
                  <a:gd name="T19" fmla="*/ 48 h 81"/>
                  <a:gd name="T20" fmla="*/ 3 w 89"/>
                  <a:gd name="T21" fmla="*/ 55 h 81"/>
                  <a:gd name="T22" fmla="*/ 8 w 89"/>
                  <a:gd name="T23" fmla="*/ 62 h 81"/>
                  <a:gd name="T24" fmla="*/ 14 w 89"/>
                  <a:gd name="T25" fmla="*/ 69 h 81"/>
                  <a:gd name="T26" fmla="*/ 20 w 89"/>
                  <a:gd name="T27" fmla="*/ 74 h 81"/>
                  <a:gd name="T28" fmla="*/ 28 w 89"/>
                  <a:gd name="T29" fmla="*/ 77 h 81"/>
                  <a:gd name="T30" fmla="*/ 36 w 89"/>
                  <a:gd name="T31" fmla="*/ 79 h 81"/>
                  <a:gd name="T32" fmla="*/ 45 w 89"/>
                  <a:gd name="T33" fmla="*/ 81 h 81"/>
                  <a:gd name="T34" fmla="*/ 54 w 89"/>
                  <a:gd name="T35" fmla="*/ 79 h 81"/>
                  <a:gd name="T36" fmla="*/ 62 w 89"/>
                  <a:gd name="T37" fmla="*/ 77 h 81"/>
                  <a:gd name="T38" fmla="*/ 70 w 89"/>
                  <a:gd name="T39" fmla="*/ 74 h 81"/>
                  <a:gd name="T40" fmla="*/ 76 w 89"/>
                  <a:gd name="T41" fmla="*/ 69 h 81"/>
                  <a:gd name="T42" fmla="*/ 82 w 89"/>
                  <a:gd name="T43" fmla="*/ 62 h 81"/>
                  <a:gd name="T44" fmla="*/ 85 w 89"/>
                  <a:gd name="T45" fmla="*/ 55 h 81"/>
                  <a:gd name="T46" fmla="*/ 88 w 89"/>
                  <a:gd name="T47" fmla="*/ 48 h 81"/>
                  <a:gd name="T48" fmla="*/ 89 w 89"/>
                  <a:gd name="T49" fmla="*/ 40 h 81"/>
                  <a:gd name="T50" fmla="*/ 88 w 89"/>
                  <a:gd name="T51" fmla="*/ 32 h 81"/>
                  <a:gd name="T52" fmla="*/ 85 w 89"/>
                  <a:gd name="T53" fmla="*/ 24 h 81"/>
                  <a:gd name="T54" fmla="*/ 82 w 89"/>
                  <a:gd name="T55" fmla="*/ 17 h 81"/>
                  <a:gd name="T56" fmla="*/ 76 w 89"/>
                  <a:gd name="T57" fmla="*/ 11 h 81"/>
                  <a:gd name="T58" fmla="*/ 70 w 89"/>
                  <a:gd name="T59" fmla="*/ 7 h 81"/>
                  <a:gd name="T60" fmla="*/ 62 w 89"/>
                  <a:gd name="T61" fmla="*/ 3 h 81"/>
                  <a:gd name="T62" fmla="*/ 54 w 89"/>
                  <a:gd name="T63" fmla="*/ 1 h 81"/>
                  <a:gd name="T64" fmla="*/ 45 w 89"/>
                  <a:gd name="T65" fmla="*/ 0 h 81"/>
                  <a:gd name="T66" fmla="*/ 45 w 89"/>
                  <a:gd name="T67" fmla="*/ 0 h 81"/>
                  <a:gd name="T68" fmla="*/ 45 w 89"/>
                  <a:gd name="T6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9" h="81">
                    <a:moveTo>
                      <a:pt x="45" y="0"/>
                    </a:moveTo>
                    <a:lnTo>
                      <a:pt x="36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4" y="11"/>
                    </a:lnTo>
                    <a:lnTo>
                      <a:pt x="8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5"/>
                    </a:lnTo>
                    <a:lnTo>
                      <a:pt x="8" y="62"/>
                    </a:lnTo>
                    <a:lnTo>
                      <a:pt x="14" y="69"/>
                    </a:lnTo>
                    <a:lnTo>
                      <a:pt x="20" y="74"/>
                    </a:lnTo>
                    <a:lnTo>
                      <a:pt x="28" y="77"/>
                    </a:lnTo>
                    <a:lnTo>
                      <a:pt x="36" y="79"/>
                    </a:lnTo>
                    <a:lnTo>
                      <a:pt x="45" y="81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4"/>
                    </a:lnTo>
                    <a:lnTo>
                      <a:pt x="76" y="69"/>
                    </a:lnTo>
                    <a:lnTo>
                      <a:pt x="82" y="62"/>
                    </a:lnTo>
                    <a:lnTo>
                      <a:pt x="85" y="55"/>
                    </a:lnTo>
                    <a:lnTo>
                      <a:pt x="88" y="48"/>
                    </a:lnTo>
                    <a:lnTo>
                      <a:pt x="89" y="40"/>
                    </a:lnTo>
                    <a:lnTo>
                      <a:pt x="88" y="32"/>
                    </a:lnTo>
                    <a:lnTo>
                      <a:pt x="85" y="24"/>
                    </a:lnTo>
                    <a:lnTo>
                      <a:pt x="82" y="17"/>
                    </a:lnTo>
                    <a:lnTo>
                      <a:pt x="76" y="11"/>
                    </a:lnTo>
                    <a:lnTo>
                      <a:pt x="70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2927" y="2391"/>
                <a:ext cx="79" cy="68"/>
              </a:xfrm>
              <a:custGeom>
                <a:avLst/>
                <a:gdLst>
                  <a:gd name="T0" fmla="*/ 51 w 158"/>
                  <a:gd name="T1" fmla="*/ 0 h 134"/>
                  <a:gd name="T2" fmla="*/ 65 w 158"/>
                  <a:gd name="T3" fmla="*/ 1 h 134"/>
                  <a:gd name="T4" fmla="*/ 79 w 158"/>
                  <a:gd name="T5" fmla="*/ 6 h 134"/>
                  <a:gd name="T6" fmla="*/ 94 w 158"/>
                  <a:gd name="T7" fmla="*/ 16 h 134"/>
                  <a:gd name="T8" fmla="*/ 108 w 158"/>
                  <a:gd name="T9" fmla="*/ 28 h 134"/>
                  <a:gd name="T10" fmla="*/ 120 w 158"/>
                  <a:gd name="T11" fmla="*/ 42 h 134"/>
                  <a:gd name="T12" fmla="*/ 132 w 158"/>
                  <a:gd name="T13" fmla="*/ 57 h 134"/>
                  <a:gd name="T14" fmla="*/ 140 w 158"/>
                  <a:gd name="T15" fmla="*/ 72 h 134"/>
                  <a:gd name="T16" fmla="*/ 146 w 158"/>
                  <a:gd name="T17" fmla="*/ 85 h 134"/>
                  <a:gd name="T18" fmla="*/ 150 w 158"/>
                  <a:gd name="T19" fmla="*/ 96 h 134"/>
                  <a:gd name="T20" fmla="*/ 154 w 158"/>
                  <a:gd name="T21" fmla="*/ 105 h 134"/>
                  <a:gd name="T22" fmla="*/ 157 w 158"/>
                  <a:gd name="T23" fmla="*/ 112 h 134"/>
                  <a:gd name="T24" fmla="*/ 158 w 158"/>
                  <a:gd name="T25" fmla="*/ 118 h 134"/>
                  <a:gd name="T26" fmla="*/ 156 w 158"/>
                  <a:gd name="T27" fmla="*/ 123 h 134"/>
                  <a:gd name="T28" fmla="*/ 148 w 158"/>
                  <a:gd name="T29" fmla="*/ 126 h 134"/>
                  <a:gd name="T30" fmla="*/ 133 w 158"/>
                  <a:gd name="T31" fmla="*/ 129 h 134"/>
                  <a:gd name="T32" fmla="*/ 110 w 158"/>
                  <a:gd name="T33" fmla="*/ 129 h 134"/>
                  <a:gd name="T34" fmla="*/ 86 w 158"/>
                  <a:gd name="T35" fmla="*/ 129 h 134"/>
                  <a:gd name="T36" fmla="*/ 66 w 158"/>
                  <a:gd name="T37" fmla="*/ 131 h 134"/>
                  <a:gd name="T38" fmla="*/ 49 w 158"/>
                  <a:gd name="T39" fmla="*/ 132 h 134"/>
                  <a:gd name="T40" fmla="*/ 36 w 158"/>
                  <a:gd name="T41" fmla="*/ 133 h 134"/>
                  <a:gd name="T42" fmla="*/ 25 w 158"/>
                  <a:gd name="T43" fmla="*/ 134 h 134"/>
                  <a:gd name="T44" fmla="*/ 17 w 158"/>
                  <a:gd name="T45" fmla="*/ 134 h 134"/>
                  <a:gd name="T46" fmla="*/ 10 w 158"/>
                  <a:gd name="T47" fmla="*/ 132 h 134"/>
                  <a:gd name="T48" fmla="*/ 4 w 158"/>
                  <a:gd name="T49" fmla="*/ 129 h 134"/>
                  <a:gd name="T50" fmla="*/ 0 w 158"/>
                  <a:gd name="T51" fmla="*/ 116 h 134"/>
                  <a:gd name="T52" fmla="*/ 4 w 158"/>
                  <a:gd name="T53" fmla="*/ 96 h 134"/>
                  <a:gd name="T54" fmla="*/ 10 w 158"/>
                  <a:gd name="T55" fmla="*/ 74 h 134"/>
                  <a:gd name="T56" fmla="*/ 11 w 158"/>
                  <a:gd name="T57" fmla="*/ 56 h 134"/>
                  <a:gd name="T58" fmla="*/ 11 w 158"/>
                  <a:gd name="T59" fmla="*/ 48 h 134"/>
                  <a:gd name="T60" fmla="*/ 12 w 158"/>
                  <a:gd name="T61" fmla="*/ 39 h 134"/>
                  <a:gd name="T62" fmla="*/ 15 w 158"/>
                  <a:gd name="T63" fmla="*/ 30 h 134"/>
                  <a:gd name="T64" fmla="*/ 20 w 158"/>
                  <a:gd name="T65" fmla="*/ 20 h 134"/>
                  <a:gd name="T66" fmla="*/ 26 w 158"/>
                  <a:gd name="T67" fmla="*/ 13 h 134"/>
                  <a:gd name="T68" fmla="*/ 34 w 158"/>
                  <a:gd name="T69" fmla="*/ 6 h 134"/>
                  <a:gd name="T70" fmla="*/ 42 w 158"/>
                  <a:gd name="T71" fmla="*/ 2 h 134"/>
                  <a:gd name="T72" fmla="*/ 51 w 158"/>
                  <a:gd name="T73" fmla="*/ 0 h 134"/>
                  <a:gd name="T74" fmla="*/ 51 w 158"/>
                  <a:gd name="T75" fmla="*/ 0 h 134"/>
                  <a:gd name="T76" fmla="*/ 51 w 158"/>
                  <a:gd name="T7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34">
                    <a:moveTo>
                      <a:pt x="51" y="0"/>
                    </a:moveTo>
                    <a:lnTo>
                      <a:pt x="65" y="1"/>
                    </a:lnTo>
                    <a:lnTo>
                      <a:pt x="79" y="6"/>
                    </a:lnTo>
                    <a:lnTo>
                      <a:pt x="94" y="16"/>
                    </a:lnTo>
                    <a:lnTo>
                      <a:pt x="108" y="28"/>
                    </a:lnTo>
                    <a:lnTo>
                      <a:pt x="120" y="42"/>
                    </a:lnTo>
                    <a:lnTo>
                      <a:pt x="132" y="57"/>
                    </a:lnTo>
                    <a:lnTo>
                      <a:pt x="140" y="72"/>
                    </a:lnTo>
                    <a:lnTo>
                      <a:pt x="146" y="85"/>
                    </a:lnTo>
                    <a:lnTo>
                      <a:pt x="150" y="96"/>
                    </a:lnTo>
                    <a:lnTo>
                      <a:pt x="154" y="105"/>
                    </a:lnTo>
                    <a:lnTo>
                      <a:pt x="157" y="112"/>
                    </a:lnTo>
                    <a:lnTo>
                      <a:pt x="158" y="118"/>
                    </a:lnTo>
                    <a:lnTo>
                      <a:pt x="156" y="123"/>
                    </a:lnTo>
                    <a:lnTo>
                      <a:pt x="148" y="126"/>
                    </a:lnTo>
                    <a:lnTo>
                      <a:pt x="133" y="129"/>
                    </a:lnTo>
                    <a:lnTo>
                      <a:pt x="110" y="129"/>
                    </a:lnTo>
                    <a:lnTo>
                      <a:pt x="86" y="129"/>
                    </a:lnTo>
                    <a:lnTo>
                      <a:pt x="66" y="131"/>
                    </a:lnTo>
                    <a:lnTo>
                      <a:pt x="49" y="132"/>
                    </a:lnTo>
                    <a:lnTo>
                      <a:pt x="36" y="133"/>
                    </a:lnTo>
                    <a:lnTo>
                      <a:pt x="25" y="134"/>
                    </a:lnTo>
                    <a:lnTo>
                      <a:pt x="17" y="134"/>
                    </a:lnTo>
                    <a:lnTo>
                      <a:pt x="10" y="132"/>
                    </a:lnTo>
                    <a:lnTo>
                      <a:pt x="4" y="129"/>
                    </a:lnTo>
                    <a:lnTo>
                      <a:pt x="0" y="116"/>
                    </a:lnTo>
                    <a:lnTo>
                      <a:pt x="4" y="96"/>
                    </a:lnTo>
                    <a:lnTo>
                      <a:pt x="10" y="74"/>
                    </a:lnTo>
                    <a:lnTo>
                      <a:pt x="11" y="56"/>
                    </a:lnTo>
                    <a:lnTo>
                      <a:pt x="11" y="48"/>
                    </a:lnTo>
                    <a:lnTo>
                      <a:pt x="12" y="39"/>
                    </a:lnTo>
                    <a:lnTo>
                      <a:pt x="15" y="30"/>
                    </a:lnTo>
                    <a:lnTo>
                      <a:pt x="20" y="20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2517" y="2379"/>
                <a:ext cx="81" cy="72"/>
              </a:xfrm>
              <a:custGeom>
                <a:avLst/>
                <a:gdLst>
                  <a:gd name="T0" fmla="*/ 81 w 162"/>
                  <a:gd name="T1" fmla="*/ 0 h 143"/>
                  <a:gd name="T2" fmla="*/ 65 w 162"/>
                  <a:gd name="T3" fmla="*/ 2 h 143"/>
                  <a:gd name="T4" fmla="*/ 50 w 162"/>
                  <a:gd name="T5" fmla="*/ 6 h 143"/>
                  <a:gd name="T6" fmla="*/ 36 w 162"/>
                  <a:gd name="T7" fmla="*/ 13 h 143"/>
                  <a:gd name="T8" fmla="*/ 24 w 162"/>
                  <a:gd name="T9" fmla="*/ 21 h 143"/>
                  <a:gd name="T10" fmla="*/ 14 w 162"/>
                  <a:gd name="T11" fmla="*/ 31 h 143"/>
                  <a:gd name="T12" fmla="*/ 7 w 162"/>
                  <a:gd name="T13" fmla="*/ 44 h 143"/>
                  <a:gd name="T14" fmla="*/ 1 w 162"/>
                  <a:gd name="T15" fmla="*/ 58 h 143"/>
                  <a:gd name="T16" fmla="*/ 0 w 162"/>
                  <a:gd name="T17" fmla="*/ 72 h 143"/>
                  <a:gd name="T18" fmla="*/ 1 w 162"/>
                  <a:gd name="T19" fmla="*/ 87 h 143"/>
                  <a:gd name="T20" fmla="*/ 7 w 162"/>
                  <a:gd name="T21" fmla="*/ 99 h 143"/>
                  <a:gd name="T22" fmla="*/ 14 w 162"/>
                  <a:gd name="T23" fmla="*/ 112 h 143"/>
                  <a:gd name="T24" fmla="*/ 24 w 162"/>
                  <a:gd name="T25" fmla="*/ 122 h 143"/>
                  <a:gd name="T26" fmla="*/ 36 w 162"/>
                  <a:gd name="T27" fmla="*/ 132 h 143"/>
                  <a:gd name="T28" fmla="*/ 50 w 162"/>
                  <a:gd name="T29" fmla="*/ 137 h 143"/>
                  <a:gd name="T30" fmla="*/ 65 w 162"/>
                  <a:gd name="T31" fmla="*/ 142 h 143"/>
                  <a:gd name="T32" fmla="*/ 81 w 162"/>
                  <a:gd name="T33" fmla="*/ 143 h 143"/>
                  <a:gd name="T34" fmla="*/ 97 w 162"/>
                  <a:gd name="T35" fmla="*/ 142 h 143"/>
                  <a:gd name="T36" fmla="*/ 112 w 162"/>
                  <a:gd name="T37" fmla="*/ 137 h 143"/>
                  <a:gd name="T38" fmla="*/ 126 w 162"/>
                  <a:gd name="T39" fmla="*/ 132 h 143"/>
                  <a:gd name="T40" fmla="*/ 139 w 162"/>
                  <a:gd name="T41" fmla="*/ 122 h 143"/>
                  <a:gd name="T42" fmla="*/ 148 w 162"/>
                  <a:gd name="T43" fmla="*/ 112 h 143"/>
                  <a:gd name="T44" fmla="*/ 156 w 162"/>
                  <a:gd name="T45" fmla="*/ 99 h 143"/>
                  <a:gd name="T46" fmla="*/ 160 w 162"/>
                  <a:gd name="T47" fmla="*/ 87 h 143"/>
                  <a:gd name="T48" fmla="*/ 162 w 162"/>
                  <a:gd name="T49" fmla="*/ 72 h 143"/>
                  <a:gd name="T50" fmla="*/ 160 w 162"/>
                  <a:gd name="T51" fmla="*/ 58 h 143"/>
                  <a:gd name="T52" fmla="*/ 156 w 162"/>
                  <a:gd name="T53" fmla="*/ 44 h 143"/>
                  <a:gd name="T54" fmla="*/ 148 w 162"/>
                  <a:gd name="T55" fmla="*/ 31 h 143"/>
                  <a:gd name="T56" fmla="*/ 139 w 162"/>
                  <a:gd name="T57" fmla="*/ 21 h 143"/>
                  <a:gd name="T58" fmla="*/ 126 w 162"/>
                  <a:gd name="T59" fmla="*/ 13 h 143"/>
                  <a:gd name="T60" fmla="*/ 112 w 162"/>
                  <a:gd name="T61" fmla="*/ 6 h 143"/>
                  <a:gd name="T62" fmla="*/ 97 w 162"/>
                  <a:gd name="T63" fmla="*/ 2 h 143"/>
                  <a:gd name="T64" fmla="*/ 81 w 162"/>
                  <a:gd name="T65" fmla="*/ 0 h 143"/>
                  <a:gd name="T66" fmla="*/ 81 w 162"/>
                  <a:gd name="T67" fmla="*/ 0 h 143"/>
                  <a:gd name="T68" fmla="*/ 81 w 162"/>
                  <a:gd name="T6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2" h="143">
                    <a:moveTo>
                      <a:pt x="81" y="0"/>
                    </a:moveTo>
                    <a:lnTo>
                      <a:pt x="65" y="2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1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8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7" y="99"/>
                    </a:lnTo>
                    <a:lnTo>
                      <a:pt x="14" y="112"/>
                    </a:lnTo>
                    <a:lnTo>
                      <a:pt x="24" y="122"/>
                    </a:lnTo>
                    <a:lnTo>
                      <a:pt x="36" y="132"/>
                    </a:lnTo>
                    <a:lnTo>
                      <a:pt x="50" y="137"/>
                    </a:lnTo>
                    <a:lnTo>
                      <a:pt x="65" y="142"/>
                    </a:lnTo>
                    <a:lnTo>
                      <a:pt x="81" y="143"/>
                    </a:lnTo>
                    <a:lnTo>
                      <a:pt x="97" y="142"/>
                    </a:lnTo>
                    <a:lnTo>
                      <a:pt x="112" y="137"/>
                    </a:lnTo>
                    <a:lnTo>
                      <a:pt x="126" y="132"/>
                    </a:lnTo>
                    <a:lnTo>
                      <a:pt x="139" y="122"/>
                    </a:lnTo>
                    <a:lnTo>
                      <a:pt x="148" y="112"/>
                    </a:lnTo>
                    <a:lnTo>
                      <a:pt x="156" y="99"/>
                    </a:lnTo>
                    <a:lnTo>
                      <a:pt x="160" y="87"/>
                    </a:lnTo>
                    <a:lnTo>
                      <a:pt x="162" y="72"/>
                    </a:lnTo>
                    <a:lnTo>
                      <a:pt x="160" y="58"/>
                    </a:lnTo>
                    <a:lnTo>
                      <a:pt x="156" y="44"/>
                    </a:lnTo>
                    <a:lnTo>
                      <a:pt x="148" y="31"/>
                    </a:lnTo>
                    <a:lnTo>
                      <a:pt x="139" y="21"/>
                    </a:lnTo>
                    <a:lnTo>
                      <a:pt x="126" y="13"/>
                    </a:lnTo>
                    <a:lnTo>
                      <a:pt x="112" y="6"/>
                    </a:lnTo>
                    <a:lnTo>
                      <a:pt x="97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26"/>
              <p:cNvSpPr>
                <a:spLocks/>
              </p:cNvSpPr>
              <p:nvPr/>
            </p:nvSpPr>
            <p:spPr bwMode="auto">
              <a:xfrm>
                <a:off x="3199" y="2361"/>
                <a:ext cx="148" cy="65"/>
              </a:xfrm>
              <a:custGeom>
                <a:avLst/>
                <a:gdLst>
                  <a:gd name="T0" fmla="*/ 12 w 296"/>
                  <a:gd name="T1" fmla="*/ 0 h 130"/>
                  <a:gd name="T2" fmla="*/ 16 w 296"/>
                  <a:gd name="T3" fmla="*/ 2 h 130"/>
                  <a:gd name="T4" fmla="*/ 30 w 296"/>
                  <a:gd name="T5" fmla="*/ 8 h 130"/>
                  <a:gd name="T6" fmla="*/ 51 w 296"/>
                  <a:gd name="T7" fmla="*/ 16 h 130"/>
                  <a:gd name="T8" fmla="*/ 76 w 296"/>
                  <a:gd name="T9" fmla="*/ 26 h 130"/>
                  <a:gd name="T10" fmla="*/ 104 w 296"/>
                  <a:gd name="T11" fmla="*/ 35 h 130"/>
                  <a:gd name="T12" fmla="*/ 133 w 296"/>
                  <a:gd name="T13" fmla="*/ 45 h 130"/>
                  <a:gd name="T14" fmla="*/ 162 w 296"/>
                  <a:gd name="T15" fmla="*/ 52 h 130"/>
                  <a:gd name="T16" fmla="*/ 186 w 296"/>
                  <a:gd name="T17" fmla="*/ 56 h 130"/>
                  <a:gd name="T18" fmla="*/ 208 w 296"/>
                  <a:gd name="T19" fmla="*/ 58 h 130"/>
                  <a:gd name="T20" fmla="*/ 228 w 296"/>
                  <a:gd name="T21" fmla="*/ 61 h 130"/>
                  <a:gd name="T22" fmla="*/ 247 w 296"/>
                  <a:gd name="T23" fmla="*/ 62 h 130"/>
                  <a:gd name="T24" fmla="*/ 264 w 296"/>
                  <a:gd name="T25" fmla="*/ 63 h 130"/>
                  <a:gd name="T26" fmla="*/ 277 w 296"/>
                  <a:gd name="T27" fmla="*/ 64 h 130"/>
                  <a:gd name="T28" fmla="*/ 287 w 296"/>
                  <a:gd name="T29" fmla="*/ 65 h 130"/>
                  <a:gd name="T30" fmla="*/ 294 w 296"/>
                  <a:gd name="T31" fmla="*/ 65 h 130"/>
                  <a:gd name="T32" fmla="*/ 296 w 296"/>
                  <a:gd name="T33" fmla="*/ 65 h 130"/>
                  <a:gd name="T34" fmla="*/ 296 w 296"/>
                  <a:gd name="T35" fmla="*/ 65 h 130"/>
                  <a:gd name="T36" fmla="*/ 293 w 296"/>
                  <a:gd name="T37" fmla="*/ 110 h 130"/>
                  <a:gd name="T38" fmla="*/ 293 w 296"/>
                  <a:gd name="T39" fmla="*/ 110 h 130"/>
                  <a:gd name="T40" fmla="*/ 289 w 296"/>
                  <a:gd name="T41" fmla="*/ 111 h 130"/>
                  <a:gd name="T42" fmla="*/ 281 w 296"/>
                  <a:gd name="T43" fmla="*/ 115 h 130"/>
                  <a:gd name="T44" fmla="*/ 268 w 296"/>
                  <a:gd name="T45" fmla="*/ 119 h 130"/>
                  <a:gd name="T46" fmla="*/ 249 w 296"/>
                  <a:gd name="T47" fmla="*/ 125 h 130"/>
                  <a:gd name="T48" fmla="*/ 227 w 296"/>
                  <a:gd name="T49" fmla="*/ 129 h 130"/>
                  <a:gd name="T50" fmla="*/ 202 w 296"/>
                  <a:gd name="T51" fmla="*/ 130 h 130"/>
                  <a:gd name="T52" fmla="*/ 173 w 296"/>
                  <a:gd name="T53" fmla="*/ 129 h 130"/>
                  <a:gd name="T54" fmla="*/ 142 w 296"/>
                  <a:gd name="T55" fmla="*/ 123 h 130"/>
                  <a:gd name="T56" fmla="*/ 111 w 296"/>
                  <a:gd name="T57" fmla="*/ 114 h 130"/>
                  <a:gd name="T58" fmla="*/ 84 w 296"/>
                  <a:gd name="T59" fmla="*/ 102 h 130"/>
                  <a:gd name="T60" fmla="*/ 60 w 296"/>
                  <a:gd name="T61" fmla="*/ 90 h 130"/>
                  <a:gd name="T62" fmla="*/ 39 w 296"/>
                  <a:gd name="T63" fmla="*/ 77 h 130"/>
                  <a:gd name="T64" fmla="*/ 22 w 296"/>
                  <a:gd name="T65" fmla="*/ 65 h 130"/>
                  <a:gd name="T66" fmla="*/ 11 w 296"/>
                  <a:gd name="T67" fmla="*/ 56 h 130"/>
                  <a:gd name="T68" fmla="*/ 3 w 296"/>
                  <a:gd name="T69" fmla="*/ 49 h 130"/>
                  <a:gd name="T70" fmla="*/ 0 w 296"/>
                  <a:gd name="T71" fmla="*/ 47 h 130"/>
                  <a:gd name="T72" fmla="*/ 0 w 296"/>
                  <a:gd name="T73" fmla="*/ 47 h 130"/>
                  <a:gd name="T74" fmla="*/ 12 w 296"/>
                  <a:gd name="T75" fmla="*/ 0 h 130"/>
                  <a:gd name="T76" fmla="*/ 12 w 296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6" h="130">
                    <a:moveTo>
                      <a:pt x="12" y="0"/>
                    </a:moveTo>
                    <a:lnTo>
                      <a:pt x="16" y="2"/>
                    </a:lnTo>
                    <a:lnTo>
                      <a:pt x="30" y="8"/>
                    </a:lnTo>
                    <a:lnTo>
                      <a:pt x="51" y="16"/>
                    </a:lnTo>
                    <a:lnTo>
                      <a:pt x="76" y="26"/>
                    </a:lnTo>
                    <a:lnTo>
                      <a:pt x="104" y="35"/>
                    </a:lnTo>
                    <a:lnTo>
                      <a:pt x="133" y="45"/>
                    </a:lnTo>
                    <a:lnTo>
                      <a:pt x="162" y="52"/>
                    </a:lnTo>
                    <a:lnTo>
                      <a:pt x="186" y="56"/>
                    </a:lnTo>
                    <a:lnTo>
                      <a:pt x="208" y="58"/>
                    </a:lnTo>
                    <a:lnTo>
                      <a:pt x="228" y="61"/>
                    </a:lnTo>
                    <a:lnTo>
                      <a:pt x="247" y="62"/>
                    </a:lnTo>
                    <a:lnTo>
                      <a:pt x="264" y="63"/>
                    </a:lnTo>
                    <a:lnTo>
                      <a:pt x="277" y="64"/>
                    </a:lnTo>
                    <a:lnTo>
                      <a:pt x="287" y="65"/>
                    </a:lnTo>
                    <a:lnTo>
                      <a:pt x="294" y="65"/>
                    </a:lnTo>
                    <a:lnTo>
                      <a:pt x="296" y="65"/>
                    </a:lnTo>
                    <a:lnTo>
                      <a:pt x="296" y="65"/>
                    </a:lnTo>
                    <a:lnTo>
                      <a:pt x="293" y="110"/>
                    </a:lnTo>
                    <a:lnTo>
                      <a:pt x="293" y="110"/>
                    </a:lnTo>
                    <a:lnTo>
                      <a:pt x="289" y="111"/>
                    </a:lnTo>
                    <a:lnTo>
                      <a:pt x="281" y="115"/>
                    </a:lnTo>
                    <a:lnTo>
                      <a:pt x="268" y="119"/>
                    </a:lnTo>
                    <a:lnTo>
                      <a:pt x="249" y="125"/>
                    </a:lnTo>
                    <a:lnTo>
                      <a:pt x="227" y="129"/>
                    </a:lnTo>
                    <a:lnTo>
                      <a:pt x="202" y="130"/>
                    </a:lnTo>
                    <a:lnTo>
                      <a:pt x="173" y="129"/>
                    </a:lnTo>
                    <a:lnTo>
                      <a:pt x="142" y="123"/>
                    </a:lnTo>
                    <a:lnTo>
                      <a:pt x="111" y="114"/>
                    </a:lnTo>
                    <a:lnTo>
                      <a:pt x="84" y="102"/>
                    </a:lnTo>
                    <a:lnTo>
                      <a:pt x="60" y="90"/>
                    </a:lnTo>
                    <a:lnTo>
                      <a:pt x="39" y="77"/>
                    </a:lnTo>
                    <a:lnTo>
                      <a:pt x="22" y="65"/>
                    </a:lnTo>
                    <a:lnTo>
                      <a:pt x="11" y="56"/>
                    </a:lnTo>
                    <a:lnTo>
                      <a:pt x="3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27"/>
              <p:cNvSpPr>
                <a:spLocks/>
              </p:cNvSpPr>
              <p:nvPr/>
            </p:nvSpPr>
            <p:spPr bwMode="auto">
              <a:xfrm>
                <a:off x="2979" y="2311"/>
                <a:ext cx="11" cy="33"/>
              </a:xfrm>
              <a:custGeom>
                <a:avLst/>
                <a:gdLst>
                  <a:gd name="T0" fmla="*/ 0 w 22"/>
                  <a:gd name="T1" fmla="*/ 10 h 67"/>
                  <a:gd name="T2" fmla="*/ 0 w 22"/>
                  <a:gd name="T3" fmla="*/ 67 h 67"/>
                  <a:gd name="T4" fmla="*/ 22 w 22"/>
                  <a:gd name="T5" fmla="*/ 0 h 67"/>
                  <a:gd name="T6" fmla="*/ 0 w 22"/>
                  <a:gd name="T7" fmla="*/ 10 h 67"/>
                  <a:gd name="T8" fmla="*/ 0 w 22"/>
                  <a:gd name="T9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7">
                    <a:moveTo>
                      <a:pt x="0" y="10"/>
                    </a:moveTo>
                    <a:lnTo>
                      <a:pt x="0" y="67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2956" y="2298"/>
                <a:ext cx="8" cy="38"/>
              </a:xfrm>
              <a:custGeom>
                <a:avLst/>
                <a:gdLst>
                  <a:gd name="T0" fmla="*/ 4 w 16"/>
                  <a:gd name="T1" fmla="*/ 0 h 76"/>
                  <a:gd name="T2" fmla="*/ 16 w 16"/>
                  <a:gd name="T3" fmla="*/ 4 h 76"/>
                  <a:gd name="T4" fmla="*/ 0 w 16"/>
                  <a:gd name="T5" fmla="*/ 76 h 76"/>
                  <a:gd name="T6" fmla="*/ 4 w 16"/>
                  <a:gd name="T7" fmla="*/ 0 h 76"/>
                  <a:gd name="T8" fmla="*/ 4 w 1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6">
                    <a:moveTo>
                      <a:pt x="4" y="0"/>
                    </a:moveTo>
                    <a:lnTo>
                      <a:pt x="16" y="4"/>
                    </a:lnTo>
                    <a:lnTo>
                      <a:pt x="0" y="7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29"/>
              <p:cNvSpPr>
                <a:spLocks/>
              </p:cNvSpPr>
              <p:nvPr/>
            </p:nvSpPr>
            <p:spPr bwMode="auto">
              <a:xfrm>
                <a:off x="2911" y="2308"/>
                <a:ext cx="19" cy="36"/>
              </a:xfrm>
              <a:custGeom>
                <a:avLst/>
                <a:gdLst>
                  <a:gd name="T0" fmla="*/ 38 w 38"/>
                  <a:gd name="T1" fmla="*/ 0 h 72"/>
                  <a:gd name="T2" fmla="*/ 0 w 38"/>
                  <a:gd name="T3" fmla="*/ 72 h 72"/>
                  <a:gd name="T4" fmla="*/ 10 w 38"/>
                  <a:gd name="T5" fmla="*/ 5 h 72"/>
                  <a:gd name="T6" fmla="*/ 38 w 38"/>
                  <a:gd name="T7" fmla="*/ 0 h 72"/>
                  <a:gd name="T8" fmla="*/ 38 w 38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2">
                    <a:moveTo>
                      <a:pt x="38" y="0"/>
                    </a:moveTo>
                    <a:lnTo>
                      <a:pt x="0" y="72"/>
                    </a:lnTo>
                    <a:lnTo>
                      <a:pt x="10" y="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3040" y="2311"/>
                <a:ext cx="8" cy="57"/>
              </a:xfrm>
              <a:custGeom>
                <a:avLst/>
                <a:gdLst>
                  <a:gd name="T0" fmla="*/ 0 w 17"/>
                  <a:gd name="T1" fmla="*/ 74 h 114"/>
                  <a:gd name="T2" fmla="*/ 0 w 17"/>
                  <a:gd name="T3" fmla="*/ 0 h 114"/>
                  <a:gd name="T4" fmla="*/ 17 w 17"/>
                  <a:gd name="T5" fmla="*/ 114 h 114"/>
                  <a:gd name="T6" fmla="*/ 0 w 17"/>
                  <a:gd name="T7" fmla="*/ 74 h 114"/>
                  <a:gd name="T8" fmla="*/ 0 w 17"/>
                  <a:gd name="T9" fmla="*/ 7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4">
                    <a:moveTo>
                      <a:pt x="0" y="74"/>
                    </a:moveTo>
                    <a:lnTo>
                      <a:pt x="0" y="0"/>
                    </a:lnTo>
                    <a:lnTo>
                      <a:pt x="17" y="11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31"/>
              <p:cNvSpPr>
                <a:spLocks/>
              </p:cNvSpPr>
              <p:nvPr/>
            </p:nvSpPr>
            <p:spPr bwMode="auto">
              <a:xfrm>
                <a:off x="3050" y="2331"/>
                <a:ext cx="20" cy="52"/>
              </a:xfrm>
              <a:custGeom>
                <a:avLst/>
                <a:gdLst>
                  <a:gd name="T0" fmla="*/ 0 w 40"/>
                  <a:gd name="T1" fmla="*/ 82 h 103"/>
                  <a:gd name="T2" fmla="*/ 40 w 40"/>
                  <a:gd name="T3" fmla="*/ 0 h 103"/>
                  <a:gd name="T4" fmla="*/ 12 w 40"/>
                  <a:gd name="T5" fmla="*/ 103 h 103"/>
                  <a:gd name="T6" fmla="*/ 0 w 40"/>
                  <a:gd name="T7" fmla="*/ 82 h 103"/>
                  <a:gd name="T8" fmla="*/ 0 w 40"/>
                  <a:gd name="T9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3">
                    <a:moveTo>
                      <a:pt x="0" y="82"/>
                    </a:moveTo>
                    <a:lnTo>
                      <a:pt x="40" y="0"/>
                    </a:lnTo>
                    <a:lnTo>
                      <a:pt x="12" y="103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3085" y="2254"/>
                <a:ext cx="78" cy="69"/>
              </a:xfrm>
              <a:custGeom>
                <a:avLst/>
                <a:gdLst>
                  <a:gd name="T0" fmla="*/ 158 w 158"/>
                  <a:gd name="T1" fmla="*/ 0 h 138"/>
                  <a:gd name="T2" fmla="*/ 0 w 158"/>
                  <a:gd name="T3" fmla="*/ 122 h 138"/>
                  <a:gd name="T4" fmla="*/ 13 w 158"/>
                  <a:gd name="T5" fmla="*/ 138 h 138"/>
                  <a:gd name="T6" fmla="*/ 158 w 158"/>
                  <a:gd name="T7" fmla="*/ 0 h 138"/>
                  <a:gd name="T8" fmla="*/ 158 w 158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38">
                    <a:moveTo>
                      <a:pt x="158" y="0"/>
                    </a:moveTo>
                    <a:lnTo>
                      <a:pt x="0" y="122"/>
                    </a:lnTo>
                    <a:lnTo>
                      <a:pt x="13" y="138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3170" y="2310"/>
                <a:ext cx="17" cy="29"/>
              </a:xfrm>
              <a:custGeom>
                <a:avLst/>
                <a:gdLst>
                  <a:gd name="T0" fmla="*/ 0 w 34"/>
                  <a:gd name="T1" fmla="*/ 0 h 59"/>
                  <a:gd name="T2" fmla="*/ 34 w 34"/>
                  <a:gd name="T3" fmla="*/ 59 h 59"/>
                  <a:gd name="T4" fmla="*/ 28 w 34"/>
                  <a:gd name="T5" fmla="*/ 2 h 59"/>
                  <a:gd name="T6" fmla="*/ 0 w 34"/>
                  <a:gd name="T7" fmla="*/ 0 h 59"/>
                  <a:gd name="T8" fmla="*/ 0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lnTo>
                      <a:pt x="34" y="59"/>
                    </a:lnTo>
                    <a:lnTo>
                      <a:pt x="2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2812" y="2265"/>
                <a:ext cx="60" cy="41"/>
              </a:xfrm>
              <a:custGeom>
                <a:avLst/>
                <a:gdLst>
                  <a:gd name="T0" fmla="*/ 0 w 121"/>
                  <a:gd name="T1" fmla="*/ 0 h 82"/>
                  <a:gd name="T2" fmla="*/ 61 w 121"/>
                  <a:gd name="T3" fmla="*/ 75 h 82"/>
                  <a:gd name="T4" fmla="*/ 121 w 121"/>
                  <a:gd name="T5" fmla="*/ 82 h 82"/>
                  <a:gd name="T6" fmla="*/ 42 w 121"/>
                  <a:gd name="T7" fmla="*/ 28 h 82"/>
                  <a:gd name="T8" fmla="*/ 0 w 121"/>
                  <a:gd name="T9" fmla="*/ 0 h 82"/>
                  <a:gd name="T10" fmla="*/ 0 w 121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82">
                    <a:moveTo>
                      <a:pt x="0" y="0"/>
                    </a:moveTo>
                    <a:lnTo>
                      <a:pt x="61" y="75"/>
                    </a:lnTo>
                    <a:lnTo>
                      <a:pt x="121" y="82"/>
                    </a:lnTo>
                    <a:lnTo>
                      <a:pt x="42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>
                <a:off x="3021" y="2369"/>
                <a:ext cx="21" cy="21"/>
              </a:xfrm>
              <a:custGeom>
                <a:avLst/>
                <a:gdLst>
                  <a:gd name="T0" fmla="*/ 33 w 42"/>
                  <a:gd name="T1" fmla="*/ 0 h 40"/>
                  <a:gd name="T2" fmla="*/ 0 w 42"/>
                  <a:gd name="T3" fmla="*/ 40 h 40"/>
                  <a:gd name="T4" fmla="*/ 42 w 42"/>
                  <a:gd name="T5" fmla="*/ 22 h 40"/>
                  <a:gd name="T6" fmla="*/ 33 w 42"/>
                  <a:gd name="T7" fmla="*/ 0 h 40"/>
                  <a:gd name="T8" fmla="*/ 33 w 4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0">
                    <a:moveTo>
                      <a:pt x="33" y="0"/>
                    </a:moveTo>
                    <a:lnTo>
                      <a:pt x="0" y="40"/>
                    </a:lnTo>
                    <a:lnTo>
                      <a:pt x="42" y="22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36"/>
              <p:cNvSpPr>
                <a:spLocks/>
              </p:cNvSpPr>
              <p:nvPr/>
            </p:nvSpPr>
            <p:spPr bwMode="auto">
              <a:xfrm>
                <a:off x="2998" y="2323"/>
                <a:ext cx="25" cy="48"/>
              </a:xfrm>
              <a:custGeom>
                <a:avLst/>
                <a:gdLst>
                  <a:gd name="T0" fmla="*/ 35 w 51"/>
                  <a:gd name="T1" fmla="*/ 0 h 95"/>
                  <a:gd name="T2" fmla="*/ 0 w 51"/>
                  <a:gd name="T3" fmla="*/ 95 h 95"/>
                  <a:gd name="T4" fmla="*/ 51 w 51"/>
                  <a:gd name="T5" fmla="*/ 23 h 95"/>
                  <a:gd name="T6" fmla="*/ 35 w 51"/>
                  <a:gd name="T7" fmla="*/ 0 h 95"/>
                  <a:gd name="T8" fmla="*/ 35 w 51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5">
                    <a:moveTo>
                      <a:pt x="35" y="0"/>
                    </a:moveTo>
                    <a:lnTo>
                      <a:pt x="0" y="95"/>
                    </a:lnTo>
                    <a:lnTo>
                      <a:pt x="51" y="23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37"/>
              <p:cNvSpPr>
                <a:spLocks/>
              </p:cNvSpPr>
              <p:nvPr/>
            </p:nvSpPr>
            <p:spPr bwMode="auto">
              <a:xfrm>
                <a:off x="3295" y="2315"/>
                <a:ext cx="47" cy="43"/>
              </a:xfrm>
              <a:custGeom>
                <a:avLst/>
                <a:gdLst>
                  <a:gd name="T0" fmla="*/ 53 w 94"/>
                  <a:gd name="T1" fmla="*/ 0 h 86"/>
                  <a:gd name="T2" fmla="*/ 94 w 94"/>
                  <a:gd name="T3" fmla="*/ 86 h 86"/>
                  <a:gd name="T4" fmla="*/ 0 w 94"/>
                  <a:gd name="T5" fmla="*/ 25 h 86"/>
                  <a:gd name="T6" fmla="*/ 53 w 94"/>
                  <a:gd name="T7" fmla="*/ 0 h 86"/>
                  <a:gd name="T8" fmla="*/ 53 w 9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6">
                    <a:moveTo>
                      <a:pt x="53" y="0"/>
                    </a:moveTo>
                    <a:lnTo>
                      <a:pt x="94" y="86"/>
                    </a:lnTo>
                    <a:lnTo>
                      <a:pt x="0" y="25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38"/>
              <p:cNvSpPr>
                <a:spLocks/>
              </p:cNvSpPr>
              <p:nvPr/>
            </p:nvSpPr>
            <p:spPr bwMode="auto">
              <a:xfrm>
                <a:off x="3036" y="2293"/>
                <a:ext cx="38" cy="18"/>
              </a:xfrm>
              <a:custGeom>
                <a:avLst/>
                <a:gdLst>
                  <a:gd name="T0" fmla="*/ 9 w 76"/>
                  <a:gd name="T1" fmla="*/ 0 h 34"/>
                  <a:gd name="T2" fmla="*/ 57 w 76"/>
                  <a:gd name="T3" fmla="*/ 9 h 34"/>
                  <a:gd name="T4" fmla="*/ 76 w 76"/>
                  <a:gd name="T5" fmla="*/ 34 h 34"/>
                  <a:gd name="T6" fmla="*/ 44 w 76"/>
                  <a:gd name="T7" fmla="*/ 18 h 34"/>
                  <a:gd name="T8" fmla="*/ 0 w 76"/>
                  <a:gd name="T9" fmla="*/ 16 h 34"/>
                  <a:gd name="T10" fmla="*/ 9 w 76"/>
                  <a:gd name="T11" fmla="*/ 0 h 34"/>
                  <a:gd name="T12" fmla="*/ 9 w 7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4">
                    <a:moveTo>
                      <a:pt x="9" y="0"/>
                    </a:moveTo>
                    <a:lnTo>
                      <a:pt x="57" y="9"/>
                    </a:lnTo>
                    <a:lnTo>
                      <a:pt x="76" y="34"/>
                    </a:lnTo>
                    <a:lnTo>
                      <a:pt x="44" y="18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39"/>
              <p:cNvSpPr>
                <a:spLocks/>
              </p:cNvSpPr>
              <p:nvPr/>
            </p:nvSpPr>
            <p:spPr bwMode="auto">
              <a:xfrm>
                <a:off x="3241" y="2260"/>
                <a:ext cx="79" cy="30"/>
              </a:xfrm>
              <a:custGeom>
                <a:avLst/>
                <a:gdLst>
                  <a:gd name="T0" fmla="*/ 93 w 158"/>
                  <a:gd name="T1" fmla="*/ 4 h 60"/>
                  <a:gd name="T2" fmla="*/ 71 w 158"/>
                  <a:gd name="T3" fmla="*/ 23 h 60"/>
                  <a:gd name="T4" fmla="*/ 55 w 158"/>
                  <a:gd name="T5" fmla="*/ 7 h 60"/>
                  <a:gd name="T6" fmla="*/ 45 w 158"/>
                  <a:gd name="T7" fmla="*/ 29 h 60"/>
                  <a:gd name="T8" fmla="*/ 0 w 158"/>
                  <a:gd name="T9" fmla="*/ 14 h 60"/>
                  <a:gd name="T10" fmla="*/ 23 w 158"/>
                  <a:gd name="T11" fmla="*/ 38 h 60"/>
                  <a:gd name="T12" fmla="*/ 51 w 158"/>
                  <a:gd name="T13" fmla="*/ 38 h 60"/>
                  <a:gd name="T14" fmla="*/ 55 w 158"/>
                  <a:gd name="T15" fmla="*/ 60 h 60"/>
                  <a:gd name="T16" fmla="*/ 67 w 158"/>
                  <a:gd name="T17" fmla="*/ 38 h 60"/>
                  <a:gd name="T18" fmla="*/ 86 w 158"/>
                  <a:gd name="T19" fmla="*/ 51 h 60"/>
                  <a:gd name="T20" fmla="*/ 86 w 158"/>
                  <a:gd name="T21" fmla="*/ 36 h 60"/>
                  <a:gd name="T22" fmla="*/ 143 w 158"/>
                  <a:gd name="T23" fmla="*/ 38 h 60"/>
                  <a:gd name="T24" fmla="*/ 143 w 158"/>
                  <a:gd name="T25" fmla="*/ 38 h 60"/>
                  <a:gd name="T26" fmla="*/ 141 w 158"/>
                  <a:gd name="T27" fmla="*/ 37 h 60"/>
                  <a:gd name="T28" fmla="*/ 136 w 158"/>
                  <a:gd name="T29" fmla="*/ 36 h 60"/>
                  <a:gd name="T30" fmla="*/ 128 w 158"/>
                  <a:gd name="T31" fmla="*/ 34 h 60"/>
                  <a:gd name="T32" fmla="*/ 121 w 158"/>
                  <a:gd name="T33" fmla="*/ 30 h 60"/>
                  <a:gd name="T34" fmla="*/ 113 w 158"/>
                  <a:gd name="T35" fmla="*/ 27 h 60"/>
                  <a:gd name="T36" fmla="*/ 108 w 158"/>
                  <a:gd name="T37" fmla="*/ 24 h 60"/>
                  <a:gd name="T38" fmla="*/ 104 w 158"/>
                  <a:gd name="T39" fmla="*/ 22 h 60"/>
                  <a:gd name="T40" fmla="*/ 105 w 158"/>
                  <a:gd name="T41" fmla="*/ 20 h 60"/>
                  <a:gd name="T42" fmla="*/ 110 w 158"/>
                  <a:gd name="T43" fmla="*/ 19 h 60"/>
                  <a:gd name="T44" fmla="*/ 118 w 158"/>
                  <a:gd name="T45" fmla="*/ 16 h 60"/>
                  <a:gd name="T46" fmla="*/ 126 w 158"/>
                  <a:gd name="T47" fmla="*/ 14 h 60"/>
                  <a:gd name="T48" fmla="*/ 135 w 158"/>
                  <a:gd name="T49" fmla="*/ 12 h 60"/>
                  <a:gd name="T50" fmla="*/ 144 w 158"/>
                  <a:gd name="T51" fmla="*/ 10 h 60"/>
                  <a:gd name="T52" fmla="*/ 151 w 158"/>
                  <a:gd name="T53" fmla="*/ 8 h 60"/>
                  <a:gd name="T54" fmla="*/ 156 w 158"/>
                  <a:gd name="T55" fmla="*/ 7 h 60"/>
                  <a:gd name="T56" fmla="*/ 158 w 158"/>
                  <a:gd name="T57" fmla="*/ 7 h 60"/>
                  <a:gd name="T58" fmla="*/ 158 w 158"/>
                  <a:gd name="T59" fmla="*/ 7 h 60"/>
                  <a:gd name="T60" fmla="*/ 83 w 158"/>
                  <a:gd name="T61" fmla="*/ 0 h 60"/>
                  <a:gd name="T62" fmla="*/ 93 w 158"/>
                  <a:gd name="T63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60">
                    <a:moveTo>
                      <a:pt x="93" y="4"/>
                    </a:moveTo>
                    <a:lnTo>
                      <a:pt x="71" y="23"/>
                    </a:lnTo>
                    <a:lnTo>
                      <a:pt x="55" y="7"/>
                    </a:lnTo>
                    <a:lnTo>
                      <a:pt x="45" y="29"/>
                    </a:lnTo>
                    <a:lnTo>
                      <a:pt x="0" y="14"/>
                    </a:lnTo>
                    <a:lnTo>
                      <a:pt x="23" y="38"/>
                    </a:lnTo>
                    <a:lnTo>
                      <a:pt x="51" y="38"/>
                    </a:lnTo>
                    <a:lnTo>
                      <a:pt x="55" y="60"/>
                    </a:lnTo>
                    <a:lnTo>
                      <a:pt x="67" y="38"/>
                    </a:lnTo>
                    <a:lnTo>
                      <a:pt x="86" y="51"/>
                    </a:lnTo>
                    <a:lnTo>
                      <a:pt x="86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1" y="37"/>
                    </a:lnTo>
                    <a:lnTo>
                      <a:pt x="136" y="36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3" y="27"/>
                    </a:lnTo>
                    <a:lnTo>
                      <a:pt x="108" y="24"/>
                    </a:lnTo>
                    <a:lnTo>
                      <a:pt x="104" y="22"/>
                    </a:lnTo>
                    <a:lnTo>
                      <a:pt x="105" y="20"/>
                    </a:lnTo>
                    <a:lnTo>
                      <a:pt x="110" y="19"/>
                    </a:lnTo>
                    <a:lnTo>
                      <a:pt x="118" y="16"/>
                    </a:lnTo>
                    <a:lnTo>
                      <a:pt x="126" y="14"/>
                    </a:lnTo>
                    <a:lnTo>
                      <a:pt x="135" y="12"/>
                    </a:lnTo>
                    <a:lnTo>
                      <a:pt x="144" y="10"/>
                    </a:lnTo>
                    <a:lnTo>
                      <a:pt x="151" y="8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83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40"/>
              <p:cNvSpPr>
                <a:spLocks/>
              </p:cNvSpPr>
              <p:nvPr/>
            </p:nvSpPr>
            <p:spPr bwMode="auto">
              <a:xfrm>
                <a:off x="2538" y="2388"/>
                <a:ext cx="51" cy="48"/>
              </a:xfrm>
              <a:custGeom>
                <a:avLst/>
                <a:gdLst>
                  <a:gd name="T0" fmla="*/ 0 w 100"/>
                  <a:gd name="T1" fmla="*/ 11 h 94"/>
                  <a:gd name="T2" fmla="*/ 1 w 100"/>
                  <a:gd name="T3" fmla="*/ 10 h 94"/>
                  <a:gd name="T4" fmla="*/ 6 w 100"/>
                  <a:gd name="T5" fmla="*/ 9 h 94"/>
                  <a:gd name="T6" fmla="*/ 11 w 100"/>
                  <a:gd name="T7" fmla="*/ 6 h 94"/>
                  <a:gd name="T8" fmla="*/ 19 w 100"/>
                  <a:gd name="T9" fmla="*/ 3 h 94"/>
                  <a:gd name="T10" fmla="*/ 29 w 100"/>
                  <a:gd name="T11" fmla="*/ 1 h 94"/>
                  <a:gd name="T12" fmla="*/ 39 w 100"/>
                  <a:gd name="T13" fmla="*/ 0 h 94"/>
                  <a:gd name="T14" fmla="*/ 49 w 100"/>
                  <a:gd name="T15" fmla="*/ 1 h 94"/>
                  <a:gd name="T16" fmla="*/ 61 w 100"/>
                  <a:gd name="T17" fmla="*/ 4 h 94"/>
                  <a:gd name="T18" fmla="*/ 72 w 100"/>
                  <a:gd name="T19" fmla="*/ 9 h 94"/>
                  <a:gd name="T20" fmla="*/ 81 w 100"/>
                  <a:gd name="T21" fmla="*/ 14 h 94"/>
                  <a:gd name="T22" fmla="*/ 89 w 100"/>
                  <a:gd name="T23" fmla="*/ 19 h 94"/>
                  <a:gd name="T24" fmla="*/ 93 w 100"/>
                  <a:gd name="T25" fmla="*/ 25 h 94"/>
                  <a:gd name="T26" fmla="*/ 98 w 100"/>
                  <a:gd name="T27" fmla="*/ 32 h 94"/>
                  <a:gd name="T28" fmla="*/ 99 w 100"/>
                  <a:gd name="T29" fmla="*/ 40 h 94"/>
                  <a:gd name="T30" fmla="*/ 100 w 100"/>
                  <a:gd name="T31" fmla="*/ 47 h 94"/>
                  <a:gd name="T32" fmla="*/ 100 w 100"/>
                  <a:gd name="T33" fmla="*/ 56 h 94"/>
                  <a:gd name="T34" fmla="*/ 96 w 100"/>
                  <a:gd name="T35" fmla="*/ 72 h 94"/>
                  <a:gd name="T36" fmla="*/ 89 w 100"/>
                  <a:gd name="T37" fmla="*/ 84 h 94"/>
                  <a:gd name="T38" fmla="*/ 83 w 100"/>
                  <a:gd name="T39" fmla="*/ 92 h 94"/>
                  <a:gd name="T40" fmla="*/ 81 w 100"/>
                  <a:gd name="T41" fmla="*/ 94 h 94"/>
                  <a:gd name="T42" fmla="*/ 81 w 100"/>
                  <a:gd name="T43" fmla="*/ 92 h 94"/>
                  <a:gd name="T44" fmla="*/ 83 w 100"/>
                  <a:gd name="T45" fmla="*/ 87 h 94"/>
                  <a:gd name="T46" fmla="*/ 83 w 100"/>
                  <a:gd name="T47" fmla="*/ 79 h 94"/>
                  <a:gd name="T48" fmla="*/ 83 w 100"/>
                  <a:gd name="T49" fmla="*/ 69 h 94"/>
                  <a:gd name="T50" fmla="*/ 82 w 100"/>
                  <a:gd name="T51" fmla="*/ 59 h 94"/>
                  <a:gd name="T52" fmla="*/ 77 w 100"/>
                  <a:gd name="T53" fmla="*/ 48 h 94"/>
                  <a:gd name="T54" fmla="*/ 69 w 100"/>
                  <a:gd name="T55" fmla="*/ 38 h 94"/>
                  <a:gd name="T56" fmla="*/ 58 w 100"/>
                  <a:gd name="T57" fmla="*/ 30 h 94"/>
                  <a:gd name="T58" fmla="*/ 44 w 100"/>
                  <a:gd name="T59" fmla="*/ 24 h 94"/>
                  <a:gd name="T60" fmla="*/ 32 w 100"/>
                  <a:gd name="T61" fmla="*/ 19 h 94"/>
                  <a:gd name="T62" fmla="*/ 23 w 100"/>
                  <a:gd name="T63" fmla="*/ 16 h 94"/>
                  <a:gd name="T64" fmla="*/ 15 w 100"/>
                  <a:gd name="T65" fmla="*/ 14 h 94"/>
                  <a:gd name="T66" fmla="*/ 8 w 100"/>
                  <a:gd name="T67" fmla="*/ 12 h 94"/>
                  <a:gd name="T68" fmla="*/ 3 w 100"/>
                  <a:gd name="T69" fmla="*/ 11 h 94"/>
                  <a:gd name="T70" fmla="*/ 1 w 100"/>
                  <a:gd name="T71" fmla="*/ 11 h 94"/>
                  <a:gd name="T72" fmla="*/ 0 w 100"/>
                  <a:gd name="T73" fmla="*/ 11 h 94"/>
                  <a:gd name="T74" fmla="*/ 0 w 100"/>
                  <a:gd name="T75" fmla="*/ 11 h 94"/>
                  <a:gd name="T76" fmla="*/ 0 w 10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94">
                    <a:moveTo>
                      <a:pt x="0" y="11"/>
                    </a:moveTo>
                    <a:lnTo>
                      <a:pt x="1" y="10"/>
                    </a:lnTo>
                    <a:lnTo>
                      <a:pt x="6" y="9"/>
                    </a:lnTo>
                    <a:lnTo>
                      <a:pt x="11" y="6"/>
                    </a:lnTo>
                    <a:lnTo>
                      <a:pt x="19" y="3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1"/>
                    </a:lnTo>
                    <a:lnTo>
                      <a:pt x="61" y="4"/>
                    </a:lnTo>
                    <a:lnTo>
                      <a:pt x="72" y="9"/>
                    </a:lnTo>
                    <a:lnTo>
                      <a:pt x="81" y="14"/>
                    </a:lnTo>
                    <a:lnTo>
                      <a:pt x="89" y="19"/>
                    </a:lnTo>
                    <a:lnTo>
                      <a:pt x="93" y="25"/>
                    </a:lnTo>
                    <a:lnTo>
                      <a:pt x="98" y="32"/>
                    </a:lnTo>
                    <a:lnTo>
                      <a:pt x="99" y="40"/>
                    </a:lnTo>
                    <a:lnTo>
                      <a:pt x="100" y="47"/>
                    </a:lnTo>
                    <a:lnTo>
                      <a:pt x="100" y="56"/>
                    </a:lnTo>
                    <a:lnTo>
                      <a:pt x="96" y="72"/>
                    </a:lnTo>
                    <a:lnTo>
                      <a:pt x="89" y="84"/>
                    </a:lnTo>
                    <a:lnTo>
                      <a:pt x="83" y="92"/>
                    </a:lnTo>
                    <a:lnTo>
                      <a:pt x="81" y="94"/>
                    </a:lnTo>
                    <a:lnTo>
                      <a:pt x="81" y="92"/>
                    </a:lnTo>
                    <a:lnTo>
                      <a:pt x="83" y="87"/>
                    </a:lnTo>
                    <a:lnTo>
                      <a:pt x="83" y="79"/>
                    </a:lnTo>
                    <a:lnTo>
                      <a:pt x="83" y="69"/>
                    </a:lnTo>
                    <a:lnTo>
                      <a:pt x="82" y="59"/>
                    </a:lnTo>
                    <a:lnTo>
                      <a:pt x="77" y="48"/>
                    </a:lnTo>
                    <a:lnTo>
                      <a:pt x="69" y="38"/>
                    </a:lnTo>
                    <a:lnTo>
                      <a:pt x="58" y="30"/>
                    </a:lnTo>
                    <a:lnTo>
                      <a:pt x="44" y="24"/>
                    </a:lnTo>
                    <a:lnTo>
                      <a:pt x="32" y="19"/>
                    </a:lnTo>
                    <a:lnTo>
                      <a:pt x="23" y="16"/>
                    </a:lnTo>
                    <a:lnTo>
                      <a:pt x="15" y="14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F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41"/>
              <p:cNvSpPr>
                <a:spLocks/>
              </p:cNvSpPr>
              <p:nvPr/>
            </p:nvSpPr>
            <p:spPr bwMode="auto">
              <a:xfrm>
                <a:off x="2951" y="2400"/>
                <a:ext cx="53" cy="53"/>
              </a:xfrm>
              <a:custGeom>
                <a:avLst/>
                <a:gdLst>
                  <a:gd name="T0" fmla="*/ 7 w 107"/>
                  <a:gd name="T1" fmla="*/ 2 h 107"/>
                  <a:gd name="T2" fmla="*/ 8 w 107"/>
                  <a:gd name="T3" fmla="*/ 2 h 107"/>
                  <a:gd name="T4" fmla="*/ 10 w 107"/>
                  <a:gd name="T5" fmla="*/ 1 h 107"/>
                  <a:gd name="T6" fmla="*/ 14 w 107"/>
                  <a:gd name="T7" fmla="*/ 0 h 107"/>
                  <a:gd name="T8" fmla="*/ 18 w 107"/>
                  <a:gd name="T9" fmla="*/ 0 h 107"/>
                  <a:gd name="T10" fmla="*/ 24 w 107"/>
                  <a:gd name="T11" fmla="*/ 1 h 107"/>
                  <a:gd name="T12" fmla="*/ 30 w 107"/>
                  <a:gd name="T13" fmla="*/ 3 h 107"/>
                  <a:gd name="T14" fmla="*/ 37 w 107"/>
                  <a:gd name="T15" fmla="*/ 7 h 107"/>
                  <a:gd name="T16" fmla="*/ 44 w 107"/>
                  <a:gd name="T17" fmla="*/ 14 h 107"/>
                  <a:gd name="T18" fmla="*/ 49 w 107"/>
                  <a:gd name="T19" fmla="*/ 22 h 107"/>
                  <a:gd name="T20" fmla="*/ 55 w 107"/>
                  <a:gd name="T21" fmla="*/ 27 h 107"/>
                  <a:gd name="T22" fmla="*/ 60 w 107"/>
                  <a:gd name="T23" fmla="*/ 33 h 107"/>
                  <a:gd name="T24" fmla="*/ 63 w 107"/>
                  <a:gd name="T25" fmla="*/ 39 h 107"/>
                  <a:gd name="T26" fmla="*/ 67 w 107"/>
                  <a:gd name="T27" fmla="*/ 45 h 107"/>
                  <a:gd name="T28" fmla="*/ 71 w 107"/>
                  <a:gd name="T29" fmla="*/ 52 h 107"/>
                  <a:gd name="T30" fmla="*/ 76 w 107"/>
                  <a:gd name="T31" fmla="*/ 59 h 107"/>
                  <a:gd name="T32" fmla="*/ 82 w 107"/>
                  <a:gd name="T33" fmla="*/ 67 h 107"/>
                  <a:gd name="T34" fmla="*/ 87 w 107"/>
                  <a:gd name="T35" fmla="*/ 75 h 107"/>
                  <a:gd name="T36" fmla="*/ 94 w 107"/>
                  <a:gd name="T37" fmla="*/ 82 h 107"/>
                  <a:gd name="T38" fmla="*/ 100 w 107"/>
                  <a:gd name="T39" fmla="*/ 86 h 107"/>
                  <a:gd name="T40" fmla="*/ 105 w 107"/>
                  <a:gd name="T41" fmla="*/ 91 h 107"/>
                  <a:gd name="T42" fmla="*/ 107 w 107"/>
                  <a:gd name="T43" fmla="*/ 94 h 107"/>
                  <a:gd name="T44" fmla="*/ 107 w 107"/>
                  <a:gd name="T45" fmla="*/ 97 h 107"/>
                  <a:gd name="T46" fmla="*/ 104 w 107"/>
                  <a:gd name="T47" fmla="*/ 99 h 107"/>
                  <a:gd name="T48" fmla="*/ 95 w 107"/>
                  <a:gd name="T49" fmla="*/ 100 h 107"/>
                  <a:gd name="T50" fmla="*/ 85 w 107"/>
                  <a:gd name="T51" fmla="*/ 101 h 107"/>
                  <a:gd name="T52" fmla="*/ 72 w 107"/>
                  <a:gd name="T53" fmla="*/ 101 h 107"/>
                  <a:gd name="T54" fmla="*/ 60 w 107"/>
                  <a:gd name="T55" fmla="*/ 102 h 107"/>
                  <a:gd name="T56" fmla="*/ 46 w 107"/>
                  <a:gd name="T57" fmla="*/ 103 h 107"/>
                  <a:gd name="T58" fmla="*/ 34 w 107"/>
                  <a:gd name="T59" fmla="*/ 105 h 107"/>
                  <a:gd name="T60" fmla="*/ 25 w 107"/>
                  <a:gd name="T61" fmla="*/ 106 h 107"/>
                  <a:gd name="T62" fmla="*/ 18 w 107"/>
                  <a:gd name="T63" fmla="*/ 107 h 107"/>
                  <a:gd name="T64" fmla="*/ 16 w 107"/>
                  <a:gd name="T65" fmla="*/ 107 h 107"/>
                  <a:gd name="T66" fmla="*/ 18 w 107"/>
                  <a:gd name="T67" fmla="*/ 107 h 107"/>
                  <a:gd name="T68" fmla="*/ 26 w 107"/>
                  <a:gd name="T69" fmla="*/ 107 h 107"/>
                  <a:gd name="T70" fmla="*/ 37 w 107"/>
                  <a:gd name="T71" fmla="*/ 106 h 107"/>
                  <a:gd name="T72" fmla="*/ 48 w 107"/>
                  <a:gd name="T73" fmla="*/ 105 h 107"/>
                  <a:gd name="T74" fmla="*/ 59 w 107"/>
                  <a:gd name="T75" fmla="*/ 101 h 107"/>
                  <a:gd name="T76" fmla="*/ 68 w 107"/>
                  <a:gd name="T77" fmla="*/ 98 h 107"/>
                  <a:gd name="T78" fmla="*/ 72 w 107"/>
                  <a:gd name="T79" fmla="*/ 92 h 107"/>
                  <a:gd name="T80" fmla="*/ 71 w 107"/>
                  <a:gd name="T81" fmla="*/ 85 h 107"/>
                  <a:gd name="T82" fmla="*/ 64 w 107"/>
                  <a:gd name="T83" fmla="*/ 69 h 107"/>
                  <a:gd name="T84" fmla="*/ 59 w 107"/>
                  <a:gd name="T85" fmla="*/ 53 h 107"/>
                  <a:gd name="T86" fmla="*/ 52 w 107"/>
                  <a:gd name="T87" fmla="*/ 39 h 107"/>
                  <a:gd name="T88" fmla="*/ 41 w 107"/>
                  <a:gd name="T89" fmla="*/ 29 h 107"/>
                  <a:gd name="T90" fmla="*/ 34 w 107"/>
                  <a:gd name="T91" fmla="*/ 24 h 107"/>
                  <a:gd name="T92" fmla="*/ 27 w 107"/>
                  <a:gd name="T93" fmla="*/ 21 h 107"/>
                  <a:gd name="T94" fmla="*/ 21 w 107"/>
                  <a:gd name="T95" fmla="*/ 17 h 107"/>
                  <a:gd name="T96" fmla="*/ 15 w 107"/>
                  <a:gd name="T97" fmla="*/ 14 h 107"/>
                  <a:gd name="T98" fmla="*/ 9 w 107"/>
                  <a:gd name="T99" fmla="*/ 10 h 107"/>
                  <a:gd name="T100" fmla="*/ 4 w 107"/>
                  <a:gd name="T101" fmla="*/ 9 h 107"/>
                  <a:gd name="T102" fmla="*/ 1 w 107"/>
                  <a:gd name="T103" fmla="*/ 7 h 107"/>
                  <a:gd name="T104" fmla="*/ 0 w 107"/>
                  <a:gd name="T105" fmla="*/ 7 h 107"/>
                  <a:gd name="T106" fmla="*/ 0 w 107"/>
                  <a:gd name="T107" fmla="*/ 7 h 107"/>
                  <a:gd name="T108" fmla="*/ 7 w 107"/>
                  <a:gd name="T109" fmla="*/ 2 h 107"/>
                  <a:gd name="T110" fmla="*/ 7 w 107"/>
                  <a:gd name="T111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07">
                    <a:moveTo>
                      <a:pt x="7" y="2"/>
                    </a:moveTo>
                    <a:lnTo>
                      <a:pt x="8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30" y="3"/>
                    </a:lnTo>
                    <a:lnTo>
                      <a:pt x="37" y="7"/>
                    </a:lnTo>
                    <a:lnTo>
                      <a:pt x="44" y="14"/>
                    </a:lnTo>
                    <a:lnTo>
                      <a:pt x="49" y="22"/>
                    </a:lnTo>
                    <a:lnTo>
                      <a:pt x="55" y="27"/>
                    </a:lnTo>
                    <a:lnTo>
                      <a:pt x="60" y="33"/>
                    </a:lnTo>
                    <a:lnTo>
                      <a:pt x="63" y="39"/>
                    </a:lnTo>
                    <a:lnTo>
                      <a:pt x="67" y="45"/>
                    </a:lnTo>
                    <a:lnTo>
                      <a:pt x="71" y="52"/>
                    </a:lnTo>
                    <a:lnTo>
                      <a:pt x="76" y="59"/>
                    </a:lnTo>
                    <a:lnTo>
                      <a:pt x="82" y="67"/>
                    </a:lnTo>
                    <a:lnTo>
                      <a:pt x="87" y="75"/>
                    </a:lnTo>
                    <a:lnTo>
                      <a:pt x="94" y="82"/>
                    </a:lnTo>
                    <a:lnTo>
                      <a:pt x="100" y="86"/>
                    </a:lnTo>
                    <a:lnTo>
                      <a:pt x="105" y="91"/>
                    </a:lnTo>
                    <a:lnTo>
                      <a:pt x="107" y="94"/>
                    </a:lnTo>
                    <a:lnTo>
                      <a:pt x="107" y="97"/>
                    </a:lnTo>
                    <a:lnTo>
                      <a:pt x="104" y="99"/>
                    </a:lnTo>
                    <a:lnTo>
                      <a:pt x="95" y="100"/>
                    </a:lnTo>
                    <a:lnTo>
                      <a:pt x="85" y="101"/>
                    </a:lnTo>
                    <a:lnTo>
                      <a:pt x="72" y="101"/>
                    </a:lnTo>
                    <a:lnTo>
                      <a:pt x="60" y="102"/>
                    </a:lnTo>
                    <a:lnTo>
                      <a:pt x="46" y="103"/>
                    </a:lnTo>
                    <a:lnTo>
                      <a:pt x="34" y="105"/>
                    </a:lnTo>
                    <a:lnTo>
                      <a:pt x="25" y="106"/>
                    </a:lnTo>
                    <a:lnTo>
                      <a:pt x="18" y="107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26" y="107"/>
                    </a:lnTo>
                    <a:lnTo>
                      <a:pt x="37" y="106"/>
                    </a:lnTo>
                    <a:lnTo>
                      <a:pt x="48" y="105"/>
                    </a:lnTo>
                    <a:lnTo>
                      <a:pt x="59" y="101"/>
                    </a:lnTo>
                    <a:lnTo>
                      <a:pt x="68" y="98"/>
                    </a:lnTo>
                    <a:lnTo>
                      <a:pt x="72" y="92"/>
                    </a:lnTo>
                    <a:lnTo>
                      <a:pt x="71" y="85"/>
                    </a:lnTo>
                    <a:lnTo>
                      <a:pt x="64" y="69"/>
                    </a:lnTo>
                    <a:lnTo>
                      <a:pt x="59" y="53"/>
                    </a:lnTo>
                    <a:lnTo>
                      <a:pt x="52" y="39"/>
                    </a:lnTo>
                    <a:lnTo>
                      <a:pt x="41" y="29"/>
                    </a:lnTo>
                    <a:lnTo>
                      <a:pt x="34" y="24"/>
                    </a:lnTo>
                    <a:lnTo>
                      <a:pt x="27" y="21"/>
                    </a:lnTo>
                    <a:lnTo>
                      <a:pt x="21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66F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42"/>
              <p:cNvSpPr>
                <a:spLocks/>
              </p:cNvSpPr>
              <p:nvPr/>
            </p:nvSpPr>
            <p:spPr bwMode="auto">
              <a:xfrm>
                <a:off x="2614" y="2247"/>
                <a:ext cx="96" cy="52"/>
              </a:xfrm>
              <a:custGeom>
                <a:avLst/>
                <a:gdLst>
                  <a:gd name="T0" fmla="*/ 0 w 190"/>
                  <a:gd name="T1" fmla="*/ 0 h 103"/>
                  <a:gd name="T2" fmla="*/ 180 w 190"/>
                  <a:gd name="T3" fmla="*/ 18 h 103"/>
                  <a:gd name="T4" fmla="*/ 190 w 190"/>
                  <a:gd name="T5" fmla="*/ 103 h 103"/>
                  <a:gd name="T6" fmla="*/ 14 w 190"/>
                  <a:gd name="T7" fmla="*/ 85 h 103"/>
                  <a:gd name="T8" fmla="*/ 0 w 190"/>
                  <a:gd name="T9" fmla="*/ 0 h 103"/>
                  <a:gd name="T10" fmla="*/ 0 w 190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03">
                    <a:moveTo>
                      <a:pt x="0" y="0"/>
                    </a:moveTo>
                    <a:lnTo>
                      <a:pt x="180" y="18"/>
                    </a:lnTo>
                    <a:lnTo>
                      <a:pt x="190" y="103"/>
                    </a:lnTo>
                    <a:lnTo>
                      <a:pt x="14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43"/>
              <p:cNvSpPr>
                <a:spLocks/>
              </p:cNvSpPr>
              <p:nvPr/>
            </p:nvSpPr>
            <p:spPr bwMode="auto">
              <a:xfrm>
                <a:off x="2728" y="2262"/>
                <a:ext cx="86" cy="42"/>
              </a:xfrm>
              <a:custGeom>
                <a:avLst/>
                <a:gdLst>
                  <a:gd name="T0" fmla="*/ 0 w 173"/>
                  <a:gd name="T1" fmla="*/ 0 h 84"/>
                  <a:gd name="T2" fmla="*/ 13 w 173"/>
                  <a:gd name="T3" fmla="*/ 69 h 84"/>
                  <a:gd name="T4" fmla="*/ 173 w 173"/>
                  <a:gd name="T5" fmla="*/ 84 h 84"/>
                  <a:gd name="T6" fmla="*/ 132 w 173"/>
                  <a:gd name="T7" fmla="*/ 3 h 84"/>
                  <a:gd name="T8" fmla="*/ 0 w 173"/>
                  <a:gd name="T9" fmla="*/ 0 h 84"/>
                  <a:gd name="T10" fmla="*/ 0 w 173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84">
                    <a:moveTo>
                      <a:pt x="0" y="0"/>
                    </a:moveTo>
                    <a:lnTo>
                      <a:pt x="13" y="69"/>
                    </a:lnTo>
                    <a:lnTo>
                      <a:pt x="173" y="84"/>
                    </a:lnTo>
                    <a:lnTo>
                      <a:pt x="13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44"/>
              <p:cNvSpPr>
                <a:spLocks/>
              </p:cNvSpPr>
              <p:nvPr/>
            </p:nvSpPr>
            <p:spPr bwMode="auto">
              <a:xfrm>
                <a:off x="3135" y="2363"/>
                <a:ext cx="35" cy="31"/>
              </a:xfrm>
              <a:custGeom>
                <a:avLst/>
                <a:gdLst>
                  <a:gd name="T0" fmla="*/ 36 w 72"/>
                  <a:gd name="T1" fmla="*/ 0 h 62"/>
                  <a:gd name="T2" fmla="*/ 29 w 72"/>
                  <a:gd name="T3" fmla="*/ 1 h 62"/>
                  <a:gd name="T4" fmla="*/ 22 w 72"/>
                  <a:gd name="T5" fmla="*/ 2 h 62"/>
                  <a:gd name="T6" fmla="*/ 17 w 72"/>
                  <a:gd name="T7" fmla="*/ 6 h 62"/>
                  <a:gd name="T8" fmla="*/ 11 w 72"/>
                  <a:gd name="T9" fmla="*/ 9 h 62"/>
                  <a:gd name="T10" fmla="*/ 6 w 72"/>
                  <a:gd name="T11" fmla="*/ 14 h 62"/>
                  <a:gd name="T12" fmla="*/ 3 w 72"/>
                  <a:gd name="T13" fmla="*/ 19 h 62"/>
                  <a:gd name="T14" fmla="*/ 2 w 72"/>
                  <a:gd name="T15" fmla="*/ 26 h 62"/>
                  <a:gd name="T16" fmla="*/ 0 w 72"/>
                  <a:gd name="T17" fmla="*/ 31 h 62"/>
                  <a:gd name="T18" fmla="*/ 2 w 72"/>
                  <a:gd name="T19" fmla="*/ 37 h 62"/>
                  <a:gd name="T20" fmla="*/ 3 w 72"/>
                  <a:gd name="T21" fmla="*/ 44 h 62"/>
                  <a:gd name="T22" fmla="*/ 6 w 72"/>
                  <a:gd name="T23" fmla="*/ 49 h 62"/>
                  <a:gd name="T24" fmla="*/ 11 w 72"/>
                  <a:gd name="T25" fmla="*/ 53 h 62"/>
                  <a:gd name="T26" fmla="*/ 17 w 72"/>
                  <a:gd name="T27" fmla="*/ 57 h 62"/>
                  <a:gd name="T28" fmla="*/ 22 w 72"/>
                  <a:gd name="T29" fmla="*/ 60 h 62"/>
                  <a:gd name="T30" fmla="*/ 29 w 72"/>
                  <a:gd name="T31" fmla="*/ 61 h 62"/>
                  <a:gd name="T32" fmla="*/ 36 w 72"/>
                  <a:gd name="T33" fmla="*/ 62 h 62"/>
                  <a:gd name="T34" fmla="*/ 43 w 72"/>
                  <a:gd name="T35" fmla="*/ 61 h 62"/>
                  <a:gd name="T36" fmla="*/ 50 w 72"/>
                  <a:gd name="T37" fmla="*/ 60 h 62"/>
                  <a:gd name="T38" fmla="*/ 56 w 72"/>
                  <a:gd name="T39" fmla="*/ 57 h 62"/>
                  <a:gd name="T40" fmla="*/ 61 w 72"/>
                  <a:gd name="T41" fmla="*/ 53 h 62"/>
                  <a:gd name="T42" fmla="*/ 66 w 72"/>
                  <a:gd name="T43" fmla="*/ 49 h 62"/>
                  <a:gd name="T44" fmla="*/ 70 w 72"/>
                  <a:gd name="T45" fmla="*/ 44 h 62"/>
                  <a:gd name="T46" fmla="*/ 71 w 72"/>
                  <a:gd name="T47" fmla="*/ 37 h 62"/>
                  <a:gd name="T48" fmla="*/ 72 w 72"/>
                  <a:gd name="T49" fmla="*/ 31 h 62"/>
                  <a:gd name="T50" fmla="*/ 71 w 72"/>
                  <a:gd name="T51" fmla="*/ 26 h 62"/>
                  <a:gd name="T52" fmla="*/ 70 w 72"/>
                  <a:gd name="T53" fmla="*/ 19 h 62"/>
                  <a:gd name="T54" fmla="*/ 66 w 72"/>
                  <a:gd name="T55" fmla="*/ 14 h 62"/>
                  <a:gd name="T56" fmla="*/ 61 w 72"/>
                  <a:gd name="T57" fmla="*/ 9 h 62"/>
                  <a:gd name="T58" fmla="*/ 56 w 72"/>
                  <a:gd name="T59" fmla="*/ 6 h 62"/>
                  <a:gd name="T60" fmla="*/ 50 w 72"/>
                  <a:gd name="T61" fmla="*/ 2 h 62"/>
                  <a:gd name="T62" fmla="*/ 43 w 72"/>
                  <a:gd name="T63" fmla="*/ 1 h 62"/>
                  <a:gd name="T64" fmla="*/ 36 w 72"/>
                  <a:gd name="T65" fmla="*/ 0 h 62"/>
                  <a:gd name="T66" fmla="*/ 36 w 72"/>
                  <a:gd name="T67" fmla="*/ 0 h 62"/>
                  <a:gd name="T68" fmla="*/ 36 w 72"/>
                  <a:gd name="T6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62">
                    <a:moveTo>
                      <a:pt x="36" y="0"/>
                    </a:moveTo>
                    <a:lnTo>
                      <a:pt x="29" y="1"/>
                    </a:lnTo>
                    <a:lnTo>
                      <a:pt x="22" y="2"/>
                    </a:lnTo>
                    <a:lnTo>
                      <a:pt x="17" y="6"/>
                    </a:lnTo>
                    <a:lnTo>
                      <a:pt x="11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3" y="44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0"/>
                    </a:lnTo>
                    <a:lnTo>
                      <a:pt x="29" y="61"/>
                    </a:lnTo>
                    <a:lnTo>
                      <a:pt x="36" y="62"/>
                    </a:lnTo>
                    <a:lnTo>
                      <a:pt x="43" y="61"/>
                    </a:lnTo>
                    <a:lnTo>
                      <a:pt x="50" y="60"/>
                    </a:lnTo>
                    <a:lnTo>
                      <a:pt x="56" y="57"/>
                    </a:lnTo>
                    <a:lnTo>
                      <a:pt x="61" y="53"/>
                    </a:lnTo>
                    <a:lnTo>
                      <a:pt x="66" y="49"/>
                    </a:lnTo>
                    <a:lnTo>
                      <a:pt x="70" y="44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1" y="26"/>
                    </a:lnTo>
                    <a:lnTo>
                      <a:pt x="70" y="19"/>
                    </a:lnTo>
                    <a:lnTo>
                      <a:pt x="66" y="14"/>
                    </a:lnTo>
                    <a:lnTo>
                      <a:pt x="61" y="9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45"/>
              <p:cNvSpPr>
                <a:spLocks/>
              </p:cNvSpPr>
              <p:nvPr/>
            </p:nvSpPr>
            <p:spPr bwMode="auto">
              <a:xfrm>
                <a:off x="3366" y="2399"/>
                <a:ext cx="41" cy="35"/>
              </a:xfrm>
              <a:custGeom>
                <a:avLst/>
                <a:gdLst>
                  <a:gd name="T0" fmla="*/ 40 w 80"/>
                  <a:gd name="T1" fmla="*/ 0 h 71"/>
                  <a:gd name="T2" fmla="*/ 32 w 80"/>
                  <a:gd name="T3" fmla="*/ 1 h 71"/>
                  <a:gd name="T4" fmla="*/ 24 w 80"/>
                  <a:gd name="T5" fmla="*/ 2 h 71"/>
                  <a:gd name="T6" fmla="*/ 17 w 80"/>
                  <a:gd name="T7" fmla="*/ 5 h 71"/>
                  <a:gd name="T8" fmla="*/ 11 w 80"/>
                  <a:gd name="T9" fmla="*/ 10 h 71"/>
                  <a:gd name="T10" fmla="*/ 6 w 80"/>
                  <a:gd name="T11" fmla="*/ 16 h 71"/>
                  <a:gd name="T12" fmla="*/ 3 w 80"/>
                  <a:gd name="T13" fmla="*/ 21 h 71"/>
                  <a:gd name="T14" fmla="*/ 1 w 80"/>
                  <a:gd name="T15" fmla="*/ 28 h 71"/>
                  <a:gd name="T16" fmla="*/ 0 w 80"/>
                  <a:gd name="T17" fmla="*/ 35 h 71"/>
                  <a:gd name="T18" fmla="*/ 1 w 80"/>
                  <a:gd name="T19" fmla="*/ 42 h 71"/>
                  <a:gd name="T20" fmla="*/ 3 w 80"/>
                  <a:gd name="T21" fmla="*/ 49 h 71"/>
                  <a:gd name="T22" fmla="*/ 6 w 80"/>
                  <a:gd name="T23" fmla="*/ 55 h 71"/>
                  <a:gd name="T24" fmla="*/ 11 w 80"/>
                  <a:gd name="T25" fmla="*/ 61 h 71"/>
                  <a:gd name="T26" fmla="*/ 17 w 80"/>
                  <a:gd name="T27" fmla="*/ 65 h 71"/>
                  <a:gd name="T28" fmla="*/ 24 w 80"/>
                  <a:gd name="T29" fmla="*/ 69 h 71"/>
                  <a:gd name="T30" fmla="*/ 32 w 80"/>
                  <a:gd name="T31" fmla="*/ 70 h 71"/>
                  <a:gd name="T32" fmla="*/ 40 w 80"/>
                  <a:gd name="T33" fmla="*/ 71 h 71"/>
                  <a:gd name="T34" fmla="*/ 48 w 80"/>
                  <a:gd name="T35" fmla="*/ 70 h 71"/>
                  <a:gd name="T36" fmla="*/ 55 w 80"/>
                  <a:gd name="T37" fmla="*/ 69 h 71"/>
                  <a:gd name="T38" fmla="*/ 62 w 80"/>
                  <a:gd name="T39" fmla="*/ 65 h 71"/>
                  <a:gd name="T40" fmla="*/ 69 w 80"/>
                  <a:gd name="T41" fmla="*/ 61 h 71"/>
                  <a:gd name="T42" fmla="*/ 73 w 80"/>
                  <a:gd name="T43" fmla="*/ 55 h 71"/>
                  <a:gd name="T44" fmla="*/ 77 w 80"/>
                  <a:gd name="T45" fmla="*/ 49 h 71"/>
                  <a:gd name="T46" fmla="*/ 79 w 80"/>
                  <a:gd name="T47" fmla="*/ 42 h 71"/>
                  <a:gd name="T48" fmla="*/ 80 w 80"/>
                  <a:gd name="T49" fmla="*/ 35 h 71"/>
                  <a:gd name="T50" fmla="*/ 79 w 80"/>
                  <a:gd name="T51" fmla="*/ 28 h 71"/>
                  <a:gd name="T52" fmla="*/ 77 w 80"/>
                  <a:gd name="T53" fmla="*/ 21 h 71"/>
                  <a:gd name="T54" fmla="*/ 73 w 80"/>
                  <a:gd name="T55" fmla="*/ 16 h 71"/>
                  <a:gd name="T56" fmla="*/ 69 w 80"/>
                  <a:gd name="T57" fmla="*/ 10 h 71"/>
                  <a:gd name="T58" fmla="*/ 62 w 80"/>
                  <a:gd name="T59" fmla="*/ 5 h 71"/>
                  <a:gd name="T60" fmla="*/ 55 w 80"/>
                  <a:gd name="T61" fmla="*/ 2 h 71"/>
                  <a:gd name="T62" fmla="*/ 48 w 80"/>
                  <a:gd name="T63" fmla="*/ 1 h 71"/>
                  <a:gd name="T64" fmla="*/ 40 w 80"/>
                  <a:gd name="T65" fmla="*/ 0 h 71"/>
                  <a:gd name="T66" fmla="*/ 40 w 80"/>
                  <a:gd name="T67" fmla="*/ 0 h 71"/>
                  <a:gd name="T68" fmla="*/ 40 w 8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1">
                    <a:moveTo>
                      <a:pt x="40" y="0"/>
                    </a:moveTo>
                    <a:lnTo>
                      <a:pt x="32" y="1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4" y="69"/>
                    </a:lnTo>
                    <a:lnTo>
                      <a:pt x="32" y="70"/>
                    </a:lnTo>
                    <a:lnTo>
                      <a:pt x="40" y="71"/>
                    </a:lnTo>
                    <a:lnTo>
                      <a:pt x="48" y="70"/>
                    </a:lnTo>
                    <a:lnTo>
                      <a:pt x="55" y="69"/>
                    </a:lnTo>
                    <a:lnTo>
                      <a:pt x="62" y="65"/>
                    </a:lnTo>
                    <a:lnTo>
                      <a:pt x="69" y="61"/>
                    </a:lnTo>
                    <a:lnTo>
                      <a:pt x="73" y="55"/>
                    </a:lnTo>
                    <a:lnTo>
                      <a:pt x="77" y="49"/>
                    </a:lnTo>
                    <a:lnTo>
                      <a:pt x="79" y="42"/>
                    </a:lnTo>
                    <a:lnTo>
                      <a:pt x="80" y="35"/>
                    </a:lnTo>
                    <a:lnTo>
                      <a:pt x="79" y="28"/>
                    </a:lnTo>
                    <a:lnTo>
                      <a:pt x="77" y="21"/>
                    </a:lnTo>
                    <a:lnTo>
                      <a:pt x="73" y="16"/>
                    </a:lnTo>
                    <a:lnTo>
                      <a:pt x="69" y="10"/>
                    </a:lnTo>
                    <a:lnTo>
                      <a:pt x="62" y="5"/>
                    </a:lnTo>
                    <a:lnTo>
                      <a:pt x="55" y="2"/>
                    </a:lnTo>
                    <a:lnTo>
                      <a:pt x="48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46"/>
              <p:cNvSpPr>
                <a:spLocks/>
              </p:cNvSpPr>
              <p:nvPr/>
            </p:nvSpPr>
            <p:spPr bwMode="auto">
              <a:xfrm>
                <a:off x="2426" y="2308"/>
                <a:ext cx="474" cy="104"/>
              </a:xfrm>
              <a:custGeom>
                <a:avLst/>
                <a:gdLst>
                  <a:gd name="T0" fmla="*/ 948 w 948"/>
                  <a:gd name="T1" fmla="*/ 208 h 208"/>
                  <a:gd name="T2" fmla="*/ 825 w 948"/>
                  <a:gd name="T3" fmla="*/ 186 h 208"/>
                  <a:gd name="T4" fmla="*/ 852 w 948"/>
                  <a:gd name="T5" fmla="*/ 102 h 208"/>
                  <a:gd name="T6" fmla="*/ 860 w 948"/>
                  <a:gd name="T7" fmla="*/ 103 h 208"/>
                  <a:gd name="T8" fmla="*/ 863 w 948"/>
                  <a:gd name="T9" fmla="*/ 103 h 208"/>
                  <a:gd name="T10" fmla="*/ 860 w 948"/>
                  <a:gd name="T11" fmla="*/ 102 h 208"/>
                  <a:gd name="T12" fmla="*/ 852 w 948"/>
                  <a:gd name="T13" fmla="*/ 101 h 208"/>
                  <a:gd name="T14" fmla="*/ 856 w 948"/>
                  <a:gd name="T15" fmla="*/ 85 h 208"/>
                  <a:gd name="T16" fmla="*/ 800 w 948"/>
                  <a:gd name="T17" fmla="*/ 0 h 208"/>
                  <a:gd name="T18" fmla="*/ 832 w 948"/>
                  <a:gd name="T19" fmla="*/ 96 h 208"/>
                  <a:gd name="T20" fmla="*/ 825 w 948"/>
                  <a:gd name="T21" fmla="*/ 95 h 208"/>
                  <a:gd name="T22" fmla="*/ 808 w 948"/>
                  <a:gd name="T23" fmla="*/ 92 h 208"/>
                  <a:gd name="T24" fmla="*/ 788 w 948"/>
                  <a:gd name="T25" fmla="*/ 88 h 208"/>
                  <a:gd name="T26" fmla="*/ 766 w 948"/>
                  <a:gd name="T27" fmla="*/ 85 h 208"/>
                  <a:gd name="T28" fmla="*/ 741 w 948"/>
                  <a:gd name="T29" fmla="*/ 81 h 208"/>
                  <a:gd name="T30" fmla="*/ 712 w 948"/>
                  <a:gd name="T31" fmla="*/ 77 h 208"/>
                  <a:gd name="T32" fmla="*/ 681 w 948"/>
                  <a:gd name="T33" fmla="*/ 73 h 208"/>
                  <a:gd name="T34" fmla="*/ 647 w 948"/>
                  <a:gd name="T35" fmla="*/ 70 h 208"/>
                  <a:gd name="T36" fmla="*/ 628 w 948"/>
                  <a:gd name="T37" fmla="*/ 69 h 208"/>
                  <a:gd name="T38" fmla="*/ 604 w 948"/>
                  <a:gd name="T39" fmla="*/ 65 h 208"/>
                  <a:gd name="T40" fmla="*/ 584 w 948"/>
                  <a:gd name="T41" fmla="*/ 64 h 208"/>
                  <a:gd name="T42" fmla="*/ 544 w 948"/>
                  <a:gd name="T43" fmla="*/ 62 h 208"/>
                  <a:gd name="T44" fmla="*/ 501 w 948"/>
                  <a:gd name="T45" fmla="*/ 60 h 208"/>
                  <a:gd name="T46" fmla="*/ 455 w 948"/>
                  <a:gd name="T47" fmla="*/ 57 h 208"/>
                  <a:gd name="T48" fmla="*/ 377 w 948"/>
                  <a:gd name="T49" fmla="*/ 55 h 208"/>
                  <a:gd name="T50" fmla="*/ 281 w 948"/>
                  <a:gd name="T51" fmla="*/ 53 h 208"/>
                  <a:gd name="T52" fmla="*/ 201 w 948"/>
                  <a:gd name="T53" fmla="*/ 51 h 208"/>
                  <a:gd name="T54" fmla="*/ 134 w 948"/>
                  <a:gd name="T55" fmla="*/ 51 h 208"/>
                  <a:gd name="T56" fmla="*/ 82 w 948"/>
                  <a:gd name="T57" fmla="*/ 51 h 208"/>
                  <a:gd name="T58" fmla="*/ 43 w 948"/>
                  <a:gd name="T59" fmla="*/ 53 h 208"/>
                  <a:gd name="T60" fmla="*/ 18 w 948"/>
                  <a:gd name="T61" fmla="*/ 53 h 208"/>
                  <a:gd name="T62" fmla="*/ 5 w 948"/>
                  <a:gd name="T63" fmla="*/ 54 h 208"/>
                  <a:gd name="T64" fmla="*/ 4 w 948"/>
                  <a:gd name="T65" fmla="*/ 54 h 208"/>
                  <a:gd name="T66" fmla="*/ 0 w 948"/>
                  <a:gd name="T67" fmla="*/ 69 h 208"/>
                  <a:gd name="T68" fmla="*/ 7 w 948"/>
                  <a:gd name="T69" fmla="*/ 69 h 208"/>
                  <a:gd name="T70" fmla="*/ 27 w 948"/>
                  <a:gd name="T71" fmla="*/ 70 h 208"/>
                  <a:gd name="T72" fmla="*/ 58 w 948"/>
                  <a:gd name="T73" fmla="*/ 71 h 208"/>
                  <a:gd name="T74" fmla="*/ 96 w 948"/>
                  <a:gd name="T75" fmla="*/ 71 h 208"/>
                  <a:gd name="T76" fmla="*/ 141 w 948"/>
                  <a:gd name="T77" fmla="*/ 72 h 208"/>
                  <a:gd name="T78" fmla="*/ 190 w 948"/>
                  <a:gd name="T79" fmla="*/ 72 h 208"/>
                  <a:gd name="T80" fmla="*/ 241 w 948"/>
                  <a:gd name="T81" fmla="*/ 71 h 208"/>
                  <a:gd name="T82" fmla="*/ 292 w 948"/>
                  <a:gd name="T83" fmla="*/ 69 h 208"/>
                  <a:gd name="T84" fmla="*/ 318 w 948"/>
                  <a:gd name="T85" fmla="*/ 68 h 208"/>
                  <a:gd name="T86" fmla="*/ 350 w 948"/>
                  <a:gd name="T87" fmla="*/ 68 h 208"/>
                  <a:gd name="T88" fmla="*/ 387 w 948"/>
                  <a:gd name="T89" fmla="*/ 69 h 208"/>
                  <a:gd name="T90" fmla="*/ 428 w 948"/>
                  <a:gd name="T91" fmla="*/ 71 h 208"/>
                  <a:gd name="T92" fmla="*/ 471 w 948"/>
                  <a:gd name="T93" fmla="*/ 73 h 208"/>
                  <a:gd name="T94" fmla="*/ 516 w 948"/>
                  <a:gd name="T95" fmla="*/ 76 h 208"/>
                  <a:gd name="T96" fmla="*/ 561 w 948"/>
                  <a:gd name="T97" fmla="*/ 79 h 208"/>
                  <a:gd name="T98" fmla="*/ 607 w 948"/>
                  <a:gd name="T99" fmla="*/ 83 h 208"/>
                  <a:gd name="T100" fmla="*/ 607 w 948"/>
                  <a:gd name="T101" fmla="*/ 85 h 208"/>
                  <a:gd name="T102" fmla="*/ 395 w 948"/>
                  <a:gd name="T103" fmla="*/ 132 h 208"/>
                  <a:gd name="T104" fmla="*/ 824 w 948"/>
                  <a:gd name="T105" fmla="*/ 202 h 208"/>
                  <a:gd name="T106" fmla="*/ 827 w 948"/>
                  <a:gd name="T107" fmla="*/ 202 h 208"/>
                  <a:gd name="T108" fmla="*/ 827 w 948"/>
                  <a:gd name="T109" fmla="*/ 20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8" h="208">
                    <a:moveTo>
                      <a:pt x="827" y="202"/>
                    </a:moveTo>
                    <a:lnTo>
                      <a:pt x="948" y="208"/>
                    </a:lnTo>
                    <a:lnTo>
                      <a:pt x="826" y="191"/>
                    </a:lnTo>
                    <a:lnTo>
                      <a:pt x="825" y="186"/>
                    </a:lnTo>
                    <a:lnTo>
                      <a:pt x="852" y="102"/>
                    </a:lnTo>
                    <a:lnTo>
                      <a:pt x="852" y="102"/>
                    </a:lnTo>
                    <a:lnTo>
                      <a:pt x="856" y="103"/>
                    </a:lnTo>
                    <a:lnTo>
                      <a:pt x="860" y="103"/>
                    </a:lnTo>
                    <a:lnTo>
                      <a:pt x="862" y="103"/>
                    </a:lnTo>
                    <a:lnTo>
                      <a:pt x="863" y="103"/>
                    </a:lnTo>
                    <a:lnTo>
                      <a:pt x="862" y="103"/>
                    </a:lnTo>
                    <a:lnTo>
                      <a:pt x="860" y="102"/>
                    </a:lnTo>
                    <a:lnTo>
                      <a:pt x="856" y="102"/>
                    </a:lnTo>
                    <a:lnTo>
                      <a:pt x="852" y="101"/>
                    </a:lnTo>
                    <a:lnTo>
                      <a:pt x="852" y="101"/>
                    </a:lnTo>
                    <a:lnTo>
                      <a:pt x="856" y="85"/>
                    </a:lnTo>
                    <a:lnTo>
                      <a:pt x="809" y="3"/>
                    </a:lnTo>
                    <a:lnTo>
                      <a:pt x="800" y="0"/>
                    </a:lnTo>
                    <a:lnTo>
                      <a:pt x="834" y="85"/>
                    </a:lnTo>
                    <a:lnTo>
                      <a:pt x="832" y="96"/>
                    </a:lnTo>
                    <a:lnTo>
                      <a:pt x="832" y="96"/>
                    </a:lnTo>
                    <a:lnTo>
                      <a:pt x="825" y="95"/>
                    </a:lnTo>
                    <a:lnTo>
                      <a:pt x="817" y="94"/>
                    </a:lnTo>
                    <a:lnTo>
                      <a:pt x="808" y="92"/>
                    </a:lnTo>
                    <a:lnTo>
                      <a:pt x="799" y="91"/>
                    </a:lnTo>
                    <a:lnTo>
                      <a:pt x="788" y="88"/>
                    </a:lnTo>
                    <a:lnTo>
                      <a:pt x="778" y="87"/>
                    </a:lnTo>
                    <a:lnTo>
                      <a:pt x="766" y="85"/>
                    </a:lnTo>
                    <a:lnTo>
                      <a:pt x="754" y="83"/>
                    </a:lnTo>
                    <a:lnTo>
                      <a:pt x="741" y="81"/>
                    </a:lnTo>
                    <a:lnTo>
                      <a:pt x="727" y="79"/>
                    </a:lnTo>
                    <a:lnTo>
                      <a:pt x="712" y="77"/>
                    </a:lnTo>
                    <a:lnTo>
                      <a:pt x="697" y="76"/>
                    </a:lnTo>
                    <a:lnTo>
                      <a:pt x="681" y="73"/>
                    </a:lnTo>
                    <a:lnTo>
                      <a:pt x="664" y="72"/>
                    </a:lnTo>
                    <a:lnTo>
                      <a:pt x="647" y="70"/>
                    </a:lnTo>
                    <a:lnTo>
                      <a:pt x="628" y="69"/>
                    </a:lnTo>
                    <a:lnTo>
                      <a:pt x="628" y="69"/>
                    </a:lnTo>
                    <a:lnTo>
                      <a:pt x="592" y="5"/>
                    </a:lnTo>
                    <a:lnTo>
                      <a:pt x="604" y="65"/>
                    </a:lnTo>
                    <a:lnTo>
                      <a:pt x="604" y="65"/>
                    </a:lnTo>
                    <a:lnTo>
                      <a:pt x="584" y="64"/>
                    </a:lnTo>
                    <a:lnTo>
                      <a:pt x="565" y="63"/>
                    </a:lnTo>
                    <a:lnTo>
                      <a:pt x="544" y="62"/>
                    </a:lnTo>
                    <a:lnTo>
                      <a:pt x="523" y="61"/>
                    </a:lnTo>
                    <a:lnTo>
                      <a:pt x="501" y="60"/>
                    </a:lnTo>
                    <a:lnTo>
                      <a:pt x="478" y="58"/>
                    </a:lnTo>
                    <a:lnTo>
                      <a:pt x="455" y="57"/>
                    </a:lnTo>
                    <a:lnTo>
                      <a:pt x="431" y="56"/>
                    </a:lnTo>
                    <a:lnTo>
                      <a:pt x="377" y="55"/>
                    </a:lnTo>
                    <a:lnTo>
                      <a:pt x="327" y="54"/>
                    </a:lnTo>
                    <a:lnTo>
                      <a:pt x="281" y="53"/>
                    </a:lnTo>
                    <a:lnTo>
                      <a:pt x="239" y="51"/>
                    </a:lnTo>
                    <a:lnTo>
                      <a:pt x="201" y="51"/>
                    </a:lnTo>
                    <a:lnTo>
                      <a:pt x="165" y="51"/>
                    </a:lnTo>
                    <a:lnTo>
                      <a:pt x="134" y="51"/>
                    </a:lnTo>
                    <a:lnTo>
                      <a:pt x="106" y="51"/>
                    </a:lnTo>
                    <a:lnTo>
                      <a:pt x="82" y="51"/>
                    </a:lnTo>
                    <a:lnTo>
                      <a:pt x="60" y="53"/>
                    </a:lnTo>
                    <a:lnTo>
                      <a:pt x="43" y="53"/>
                    </a:lnTo>
                    <a:lnTo>
                      <a:pt x="29" y="53"/>
                    </a:lnTo>
                    <a:lnTo>
                      <a:pt x="18" y="53"/>
                    </a:lnTo>
                    <a:lnTo>
                      <a:pt x="9" y="54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7" y="69"/>
                    </a:lnTo>
                    <a:lnTo>
                      <a:pt x="15" y="70"/>
                    </a:lnTo>
                    <a:lnTo>
                      <a:pt x="27" y="70"/>
                    </a:lnTo>
                    <a:lnTo>
                      <a:pt x="42" y="70"/>
                    </a:lnTo>
                    <a:lnTo>
                      <a:pt x="58" y="71"/>
                    </a:lnTo>
                    <a:lnTo>
                      <a:pt x="76" y="71"/>
                    </a:lnTo>
                    <a:lnTo>
                      <a:pt x="96" y="71"/>
                    </a:lnTo>
                    <a:lnTo>
                      <a:pt x="118" y="71"/>
                    </a:lnTo>
                    <a:lnTo>
                      <a:pt x="141" y="72"/>
                    </a:lnTo>
                    <a:lnTo>
                      <a:pt x="165" y="72"/>
                    </a:lnTo>
                    <a:lnTo>
                      <a:pt x="190" y="72"/>
                    </a:lnTo>
                    <a:lnTo>
                      <a:pt x="216" y="71"/>
                    </a:lnTo>
                    <a:lnTo>
                      <a:pt x="241" y="71"/>
                    </a:lnTo>
                    <a:lnTo>
                      <a:pt x="266" y="70"/>
                    </a:lnTo>
                    <a:lnTo>
                      <a:pt x="292" y="69"/>
                    </a:lnTo>
                    <a:lnTo>
                      <a:pt x="304" y="69"/>
                    </a:lnTo>
                    <a:lnTo>
                      <a:pt x="318" y="68"/>
                    </a:lnTo>
                    <a:lnTo>
                      <a:pt x="334" y="68"/>
                    </a:lnTo>
                    <a:lnTo>
                      <a:pt x="350" y="68"/>
                    </a:lnTo>
                    <a:lnTo>
                      <a:pt x="369" y="69"/>
                    </a:lnTo>
                    <a:lnTo>
                      <a:pt x="387" y="69"/>
                    </a:lnTo>
                    <a:lnTo>
                      <a:pt x="407" y="70"/>
                    </a:lnTo>
                    <a:lnTo>
                      <a:pt x="428" y="71"/>
                    </a:lnTo>
                    <a:lnTo>
                      <a:pt x="450" y="72"/>
                    </a:lnTo>
                    <a:lnTo>
                      <a:pt x="471" y="73"/>
                    </a:lnTo>
                    <a:lnTo>
                      <a:pt x="493" y="74"/>
                    </a:lnTo>
                    <a:lnTo>
                      <a:pt x="516" y="76"/>
                    </a:lnTo>
                    <a:lnTo>
                      <a:pt x="538" y="78"/>
                    </a:lnTo>
                    <a:lnTo>
                      <a:pt x="561" y="79"/>
                    </a:lnTo>
                    <a:lnTo>
                      <a:pt x="584" y="81"/>
                    </a:lnTo>
                    <a:lnTo>
                      <a:pt x="607" y="83"/>
                    </a:lnTo>
                    <a:lnTo>
                      <a:pt x="607" y="83"/>
                    </a:lnTo>
                    <a:lnTo>
                      <a:pt x="607" y="85"/>
                    </a:lnTo>
                    <a:lnTo>
                      <a:pt x="603" y="161"/>
                    </a:lnTo>
                    <a:lnTo>
                      <a:pt x="395" y="132"/>
                    </a:lnTo>
                    <a:lnTo>
                      <a:pt x="440" y="186"/>
                    </a:lnTo>
                    <a:lnTo>
                      <a:pt x="824" y="202"/>
                    </a:lnTo>
                    <a:lnTo>
                      <a:pt x="829" y="205"/>
                    </a:lnTo>
                    <a:lnTo>
                      <a:pt x="827" y="202"/>
                    </a:lnTo>
                    <a:lnTo>
                      <a:pt x="827" y="202"/>
                    </a:lnTo>
                    <a:lnTo>
                      <a:pt x="827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47"/>
              <p:cNvSpPr>
                <a:spLocks/>
              </p:cNvSpPr>
              <p:nvPr/>
            </p:nvSpPr>
            <p:spPr bwMode="auto">
              <a:xfrm>
                <a:off x="2729" y="2350"/>
                <a:ext cx="112" cy="52"/>
              </a:xfrm>
              <a:custGeom>
                <a:avLst/>
                <a:gdLst>
                  <a:gd name="T0" fmla="*/ 21 w 226"/>
                  <a:gd name="T1" fmla="*/ 0 h 104"/>
                  <a:gd name="T2" fmla="*/ 37 w 226"/>
                  <a:gd name="T3" fmla="*/ 1 h 104"/>
                  <a:gd name="T4" fmla="*/ 52 w 226"/>
                  <a:gd name="T5" fmla="*/ 2 h 104"/>
                  <a:gd name="T6" fmla="*/ 68 w 226"/>
                  <a:gd name="T7" fmla="*/ 3 h 104"/>
                  <a:gd name="T8" fmla="*/ 83 w 226"/>
                  <a:gd name="T9" fmla="*/ 4 h 104"/>
                  <a:gd name="T10" fmla="*/ 98 w 226"/>
                  <a:gd name="T11" fmla="*/ 5 h 104"/>
                  <a:gd name="T12" fmla="*/ 112 w 226"/>
                  <a:gd name="T13" fmla="*/ 7 h 104"/>
                  <a:gd name="T14" fmla="*/ 126 w 226"/>
                  <a:gd name="T15" fmla="*/ 8 h 104"/>
                  <a:gd name="T16" fmla="*/ 140 w 226"/>
                  <a:gd name="T17" fmla="*/ 9 h 104"/>
                  <a:gd name="T18" fmla="*/ 152 w 226"/>
                  <a:gd name="T19" fmla="*/ 10 h 104"/>
                  <a:gd name="T20" fmla="*/ 165 w 226"/>
                  <a:gd name="T21" fmla="*/ 11 h 104"/>
                  <a:gd name="T22" fmla="*/ 176 w 226"/>
                  <a:gd name="T23" fmla="*/ 12 h 104"/>
                  <a:gd name="T24" fmla="*/ 188 w 226"/>
                  <a:gd name="T25" fmla="*/ 14 h 104"/>
                  <a:gd name="T26" fmla="*/ 198 w 226"/>
                  <a:gd name="T27" fmla="*/ 15 h 104"/>
                  <a:gd name="T28" fmla="*/ 209 w 226"/>
                  <a:gd name="T29" fmla="*/ 15 h 104"/>
                  <a:gd name="T30" fmla="*/ 218 w 226"/>
                  <a:gd name="T31" fmla="*/ 16 h 104"/>
                  <a:gd name="T32" fmla="*/ 226 w 226"/>
                  <a:gd name="T33" fmla="*/ 17 h 104"/>
                  <a:gd name="T34" fmla="*/ 226 w 226"/>
                  <a:gd name="T35" fmla="*/ 17 h 104"/>
                  <a:gd name="T36" fmla="*/ 202 w 226"/>
                  <a:gd name="T37" fmla="*/ 104 h 104"/>
                  <a:gd name="T38" fmla="*/ 0 w 226"/>
                  <a:gd name="T39" fmla="*/ 77 h 104"/>
                  <a:gd name="T40" fmla="*/ 21 w 226"/>
                  <a:gd name="T41" fmla="*/ 0 h 104"/>
                  <a:gd name="T42" fmla="*/ 21 w 226"/>
                  <a:gd name="T4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04">
                    <a:moveTo>
                      <a:pt x="21" y="0"/>
                    </a:moveTo>
                    <a:lnTo>
                      <a:pt x="37" y="1"/>
                    </a:lnTo>
                    <a:lnTo>
                      <a:pt x="52" y="2"/>
                    </a:lnTo>
                    <a:lnTo>
                      <a:pt x="68" y="3"/>
                    </a:lnTo>
                    <a:lnTo>
                      <a:pt x="83" y="4"/>
                    </a:lnTo>
                    <a:lnTo>
                      <a:pt x="98" y="5"/>
                    </a:lnTo>
                    <a:lnTo>
                      <a:pt x="112" y="7"/>
                    </a:lnTo>
                    <a:lnTo>
                      <a:pt x="126" y="8"/>
                    </a:lnTo>
                    <a:lnTo>
                      <a:pt x="140" y="9"/>
                    </a:lnTo>
                    <a:lnTo>
                      <a:pt x="152" y="10"/>
                    </a:lnTo>
                    <a:lnTo>
                      <a:pt x="165" y="11"/>
                    </a:lnTo>
                    <a:lnTo>
                      <a:pt x="176" y="12"/>
                    </a:lnTo>
                    <a:lnTo>
                      <a:pt x="188" y="14"/>
                    </a:lnTo>
                    <a:lnTo>
                      <a:pt x="198" y="15"/>
                    </a:lnTo>
                    <a:lnTo>
                      <a:pt x="209" y="15"/>
                    </a:lnTo>
                    <a:lnTo>
                      <a:pt x="218" y="16"/>
                    </a:lnTo>
                    <a:lnTo>
                      <a:pt x="226" y="17"/>
                    </a:lnTo>
                    <a:lnTo>
                      <a:pt x="226" y="17"/>
                    </a:lnTo>
                    <a:lnTo>
                      <a:pt x="202" y="104"/>
                    </a:lnTo>
                    <a:lnTo>
                      <a:pt x="0" y="77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t-BR" dirty="0"/>
              <a:t>Método do Valor </a:t>
            </a:r>
            <a:r>
              <a:rPr lang="pt-BR" i="1" dirty="0"/>
              <a:t>p</a:t>
            </a:r>
            <a:endParaRPr lang="pt-BR" dirty="0"/>
          </a:p>
          <a:p>
            <a:pPr marL="857250" indent="-742950">
              <a:buFont typeface="+mj-lt"/>
              <a:buAutoNum type="arabicPeriod" startAt="4"/>
            </a:pPr>
            <a:r>
              <a:rPr lang="pt-BR" dirty="0"/>
              <a:t>Calcule o Valor </a:t>
            </a:r>
            <a:r>
              <a:rPr lang="pt-BR" i="1" dirty="0"/>
              <a:t>p</a:t>
            </a:r>
            <a:endParaRPr lang="pt-BR" dirty="0"/>
          </a:p>
          <a:p>
            <a:pPr marL="114300" indent="0" algn="ctr">
              <a:buNone/>
            </a:pPr>
            <a:r>
              <a:rPr lang="pt-BR" dirty="0"/>
              <a:t>Para </a:t>
            </a:r>
            <a:r>
              <a:rPr lang="pt-BR" i="1" dirty="0" smtClean="0"/>
              <a:t>z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smtClean="0"/>
              <a:t>1,28, a probabilidade cumulativa = 0,8997</a:t>
            </a:r>
          </a:p>
          <a:p>
            <a:pPr marL="114300" indent="0" algn="ctr">
              <a:buNone/>
            </a:pPr>
            <a:r>
              <a:rPr lang="pt-BR" dirty="0" smtClean="0"/>
              <a:t>Valor </a:t>
            </a:r>
            <a:r>
              <a:rPr lang="pt-BR" i="1" dirty="0" smtClean="0"/>
              <a:t>p</a:t>
            </a:r>
            <a:r>
              <a:rPr lang="pt-BR" dirty="0" smtClean="0"/>
              <a:t> = 2(1 – 0,8997) = 0,2006</a:t>
            </a:r>
            <a:endParaRPr lang="pt-BR" dirty="0"/>
          </a:p>
          <a:p>
            <a:pPr marL="857250" indent="-742950">
              <a:buFont typeface="+mj-lt"/>
              <a:buAutoNum type="arabicPeriod" startAt="5"/>
            </a:pPr>
            <a:r>
              <a:rPr lang="pt-BR" dirty="0"/>
              <a:t>Determinar quando 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</a:p>
          <a:p>
            <a:pPr marL="114300" indent="0" algn="ctr">
              <a:buNone/>
            </a:pPr>
            <a:r>
              <a:rPr lang="pt-BR" dirty="0"/>
              <a:t>Como o valor </a:t>
            </a:r>
            <a:r>
              <a:rPr lang="pt-BR" i="1" dirty="0"/>
              <a:t>p</a:t>
            </a:r>
            <a:r>
              <a:rPr lang="pt-BR" dirty="0"/>
              <a:t> </a:t>
            </a:r>
            <a:r>
              <a:rPr lang="pt-BR" dirty="0" smtClean="0"/>
              <a:t>= 0,2006 &gt; </a:t>
            </a:r>
            <a:r>
              <a:rPr lang="el-GR" i="1" dirty="0"/>
              <a:t>α</a:t>
            </a:r>
            <a:r>
              <a:rPr lang="pt-BR" dirty="0"/>
              <a:t> = 0,05, </a:t>
            </a:r>
            <a:r>
              <a:rPr lang="pt-BR" dirty="0" smtClean="0"/>
              <a:t>não rejeitamos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pt-BR" sz="4400" dirty="0"/>
              <a:t>Teste Bicaudal sobre a Proporção da População</a:t>
            </a:r>
            <a:endParaRPr lang="pt-BR" sz="4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56</a:t>
            </a:fld>
            <a:endParaRPr lang="pt-BR"/>
          </a:p>
        </p:txBody>
      </p:sp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6932613" y="784696"/>
            <a:ext cx="2020887" cy="700088"/>
            <a:chOff x="2376" y="2153"/>
            <a:chExt cx="1151" cy="415"/>
          </a:xfrm>
        </p:grpSpPr>
        <p:sp>
          <p:nvSpPr>
            <p:cNvPr id="56" name="Freeform 3"/>
            <p:cNvSpPr>
              <a:spLocks/>
            </p:cNvSpPr>
            <p:nvPr/>
          </p:nvSpPr>
          <p:spPr bwMode="auto">
            <a:xfrm>
              <a:off x="3067" y="2169"/>
              <a:ext cx="35" cy="33"/>
            </a:xfrm>
            <a:custGeom>
              <a:avLst/>
              <a:gdLst>
                <a:gd name="T0" fmla="*/ 0 w 69"/>
                <a:gd name="T1" fmla="*/ 67 h 67"/>
                <a:gd name="T2" fmla="*/ 34 w 69"/>
                <a:gd name="T3" fmla="*/ 0 h 67"/>
                <a:gd name="T4" fmla="*/ 69 w 69"/>
                <a:gd name="T5" fmla="*/ 10 h 67"/>
                <a:gd name="T6" fmla="*/ 0 w 69"/>
                <a:gd name="T7" fmla="*/ 67 h 67"/>
                <a:gd name="T8" fmla="*/ 0 w 6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lnTo>
                    <a:pt x="34" y="0"/>
                  </a:lnTo>
                  <a:lnTo>
                    <a:pt x="69" y="1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3015" y="2153"/>
              <a:ext cx="14" cy="22"/>
            </a:xfrm>
            <a:custGeom>
              <a:avLst/>
              <a:gdLst>
                <a:gd name="T0" fmla="*/ 29 w 29"/>
                <a:gd name="T1" fmla="*/ 44 h 44"/>
                <a:gd name="T2" fmla="*/ 25 w 29"/>
                <a:gd name="T3" fmla="*/ 0 h 44"/>
                <a:gd name="T4" fmla="*/ 0 w 29"/>
                <a:gd name="T5" fmla="*/ 0 h 44"/>
                <a:gd name="T6" fmla="*/ 29 w 29"/>
                <a:gd name="T7" fmla="*/ 44 h 44"/>
                <a:gd name="T8" fmla="*/ 29 w 2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4">
                  <a:moveTo>
                    <a:pt x="29" y="44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29" y="44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8" name="Group 5"/>
            <p:cNvGrpSpPr>
              <a:grpSpLocks/>
            </p:cNvGrpSpPr>
            <p:nvPr/>
          </p:nvGrpSpPr>
          <p:grpSpPr bwMode="auto">
            <a:xfrm>
              <a:off x="2376" y="2175"/>
              <a:ext cx="1151" cy="393"/>
              <a:chOff x="2376" y="2175"/>
              <a:chExt cx="1151" cy="393"/>
            </a:xfrm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3037" y="2457"/>
                <a:ext cx="490" cy="111"/>
              </a:xfrm>
              <a:custGeom>
                <a:avLst/>
                <a:gdLst>
                  <a:gd name="T0" fmla="*/ 94 w 979"/>
                  <a:gd name="T1" fmla="*/ 15 h 222"/>
                  <a:gd name="T2" fmla="*/ 0 w 979"/>
                  <a:gd name="T3" fmla="*/ 48 h 222"/>
                  <a:gd name="T4" fmla="*/ 141 w 979"/>
                  <a:gd name="T5" fmla="*/ 48 h 222"/>
                  <a:gd name="T6" fmla="*/ 56 w 979"/>
                  <a:gd name="T7" fmla="*/ 148 h 222"/>
                  <a:gd name="T8" fmla="*/ 227 w 979"/>
                  <a:gd name="T9" fmla="*/ 83 h 222"/>
                  <a:gd name="T10" fmla="*/ 217 w 979"/>
                  <a:gd name="T11" fmla="*/ 152 h 222"/>
                  <a:gd name="T12" fmla="*/ 373 w 979"/>
                  <a:gd name="T13" fmla="*/ 88 h 222"/>
                  <a:gd name="T14" fmla="*/ 356 w 979"/>
                  <a:gd name="T15" fmla="*/ 168 h 222"/>
                  <a:gd name="T16" fmla="*/ 457 w 979"/>
                  <a:gd name="T17" fmla="*/ 95 h 222"/>
                  <a:gd name="T18" fmla="*/ 505 w 979"/>
                  <a:gd name="T19" fmla="*/ 174 h 222"/>
                  <a:gd name="T20" fmla="*/ 520 w 979"/>
                  <a:gd name="T21" fmla="*/ 95 h 222"/>
                  <a:gd name="T22" fmla="*/ 603 w 979"/>
                  <a:gd name="T23" fmla="*/ 222 h 222"/>
                  <a:gd name="T24" fmla="*/ 609 w 979"/>
                  <a:gd name="T25" fmla="*/ 107 h 222"/>
                  <a:gd name="T26" fmla="*/ 758 w 979"/>
                  <a:gd name="T27" fmla="*/ 206 h 222"/>
                  <a:gd name="T28" fmla="*/ 736 w 979"/>
                  <a:gd name="T29" fmla="*/ 110 h 222"/>
                  <a:gd name="T30" fmla="*/ 979 w 979"/>
                  <a:gd name="T31" fmla="*/ 177 h 222"/>
                  <a:gd name="T32" fmla="*/ 745 w 979"/>
                  <a:gd name="T33" fmla="*/ 57 h 222"/>
                  <a:gd name="T34" fmla="*/ 290 w 979"/>
                  <a:gd name="T35" fmla="*/ 0 h 222"/>
                  <a:gd name="T36" fmla="*/ 91 w 979"/>
                  <a:gd name="T37" fmla="*/ 4 h 222"/>
                  <a:gd name="T38" fmla="*/ 94 w 979"/>
                  <a:gd name="T39" fmla="*/ 1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9" h="222">
                    <a:moveTo>
                      <a:pt x="94" y="15"/>
                    </a:moveTo>
                    <a:lnTo>
                      <a:pt x="0" y="48"/>
                    </a:lnTo>
                    <a:lnTo>
                      <a:pt x="141" y="48"/>
                    </a:lnTo>
                    <a:lnTo>
                      <a:pt x="56" y="148"/>
                    </a:lnTo>
                    <a:lnTo>
                      <a:pt x="227" y="83"/>
                    </a:lnTo>
                    <a:lnTo>
                      <a:pt x="217" y="152"/>
                    </a:lnTo>
                    <a:lnTo>
                      <a:pt x="373" y="88"/>
                    </a:lnTo>
                    <a:lnTo>
                      <a:pt x="356" y="168"/>
                    </a:lnTo>
                    <a:lnTo>
                      <a:pt x="457" y="95"/>
                    </a:lnTo>
                    <a:lnTo>
                      <a:pt x="505" y="174"/>
                    </a:lnTo>
                    <a:lnTo>
                      <a:pt x="520" y="95"/>
                    </a:lnTo>
                    <a:lnTo>
                      <a:pt x="603" y="222"/>
                    </a:lnTo>
                    <a:lnTo>
                      <a:pt x="609" y="107"/>
                    </a:lnTo>
                    <a:lnTo>
                      <a:pt x="758" y="206"/>
                    </a:lnTo>
                    <a:lnTo>
                      <a:pt x="736" y="110"/>
                    </a:lnTo>
                    <a:lnTo>
                      <a:pt x="979" y="177"/>
                    </a:lnTo>
                    <a:lnTo>
                      <a:pt x="745" y="57"/>
                    </a:lnTo>
                    <a:lnTo>
                      <a:pt x="290" y="0"/>
                    </a:lnTo>
                    <a:lnTo>
                      <a:pt x="91" y="4"/>
                    </a:lnTo>
                    <a:lnTo>
                      <a:pt x="94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2382" y="2388"/>
                <a:ext cx="666" cy="121"/>
              </a:xfrm>
              <a:custGeom>
                <a:avLst/>
                <a:gdLst>
                  <a:gd name="T0" fmla="*/ 72 w 1332"/>
                  <a:gd name="T1" fmla="*/ 78 h 242"/>
                  <a:gd name="T2" fmla="*/ 0 w 1332"/>
                  <a:gd name="T3" fmla="*/ 126 h 242"/>
                  <a:gd name="T4" fmla="*/ 167 w 1332"/>
                  <a:gd name="T5" fmla="*/ 109 h 242"/>
                  <a:gd name="T6" fmla="*/ 94 w 1332"/>
                  <a:gd name="T7" fmla="*/ 163 h 242"/>
                  <a:gd name="T8" fmla="*/ 268 w 1332"/>
                  <a:gd name="T9" fmla="*/ 132 h 242"/>
                  <a:gd name="T10" fmla="*/ 223 w 1332"/>
                  <a:gd name="T11" fmla="*/ 176 h 242"/>
                  <a:gd name="T12" fmla="*/ 346 w 1332"/>
                  <a:gd name="T13" fmla="*/ 152 h 242"/>
                  <a:gd name="T14" fmla="*/ 328 w 1332"/>
                  <a:gd name="T15" fmla="*/ 207 h 242"/>
                  <a:gd name="T16" fmla="*/ 477 w 1332"/>
                  <a:gd name="T17" fmla="*/ 135 h 242"/>
                  <a:gd name="T18" fmla="*/ 455 w 1332"/>
                  <a:gd name="T19" fmla="*/ 207 h 242"/>
                  <a:gd name="T20" fmla="*/ 546 w 1332"/>
                  <a:gd name="T21" fmla="*/ 145 h 242"/>
                  <a:gd name="T22" fmla="*/ 575 w 1332"/>
                  <a:gd name="T23" fmla="*/ 225 h 242"/>
                  <a:gd name="T24" fmla="*/ 594 w 1332"/>
                  <a:gd name="T25" fmla="*/ 158 h 242"/>
                  <a:gd name="T26" fmla="*/ 660 w 1332"/>
                  <a:gd name="T27" fmla="*/ 232 h 242"/>
                  <a:gd name="T28" fmla="*/ 676 w 1332"/>
                  <a:gd name="T29" fmla="*/ 158 h 242"/>
                  <a:gd name="T30" fmla="*/ 807 w 1332"/>
                  <a:gd name="T31" fmla="*/ 238 h 242"/>
                  <a:gd name="T32" fmla="*/ 818 w 1332"/>
                  <a:gd name="T33" fmla="*/ 192 h 242"/>
                  <a:gd name="T34" fmla="*/ 905 w 1332"/>
                  <a:gd name="T35" fmla="*/ 225 h 242"/>
                  <a:gd name="T36" fmla="*/ 919 w 1332"/>
                  <a:gd name="T37" fmla="*/ 160 h 242"/>
                  <a:gd name="T38" fmla="*/ 1016 w 1332"/>
                  <a:gd name="T39" fmla="*/ 242 h 242"/>
                  <a:gd name="T40" fmla="*/ 1030 w 1332"/>
                  <a:gd name="T41" fmla="*/ 174 h 242"/>
                  <a:gd name="T42" fmla="*/ 1146 w 1332"/>
                  <a:gd name="T43" fmla="*/ 222 h 242"/>
                  <a:gd name="T44" fmla="*/ 1143 w 1332"/>
                  <a:gd name="T45" fmla="*/ 160 h 242"/>
                  <a:gd name="T46" fmla="*/ 1239 w 1332"/>
                  <a:gd name="T47" fmla="*/ 194 h 242"/>
                  <a:gd name="T48" fmla="*/ 1227 w 1332"/>
                  <a:gd name="T49" fmla="*/ 154 h 242"/>
                  <a:gd name="T50" fmla="*/ 1270 w 1332"/>
                  <a:gd name="T51" fmla="*/ 170 h 242"/>
                  <a:gd name="T52" fmla="*/ 1249 w 1332"/>
                  <a:gd name="T53" fmla="*/ 145 h 242"/>
                  <a:gd name="T54" fmla="*/ 1332 w 1332"/>
                  <a:gd name="T55" fmla="*/ 113 h 242"/>
                  <a:gd name="T56" fmla="*/ 1032 w 1332"/>
                  <a:gd name="T57" fmla="*/ 15 h 242"/>
                  <a:gd name="T58" fmla="*/ 382 w 1332"/>
                  <a:gd name="T59" fmla="*/ 22 h 242"/>
                  <a:gd name="T60" fmla="*/ 126 w 1332"/>
                  <a:gd name="T61" fmla="*/ 0 h 242"/>
                  <a:gd name="T62" fmla="*/ 72 w 1332"/>
                  <a:gd name="T63" fmla="*/ 78 h 242"/>
                  <a:gd name="T64" fmla="*/ 72 w 1332"/>
                  <a:gd name="T65" fmla="*/ 7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2" h="242">
                    <a:moveTo>
                      <a:pt x="72" y="78"/>
                    </a:moveTo>
                    <a:lnTo>
                      <a:pt x="0" y="126"/>
                    </a:lnTo>
                    <a:lnTo>
                      <a:pt x="167" y="109"/>
                    </a:lnTo>
                    <a:lnTo>
                      <a:pt x="94" y="163"/>
                    </a:lnTo>
                    <a:lnTo>
                      <a:pt x="268" y="132"/>
                    </a:lnTo>
                    <a:lnTo>
                      <a:pt x="223" y="176"/>
                    </a:lnTo>
                    <a:lnTo>
                      <a:pt x="346" y="152"/>
                    </a:lnTo>
                    <a:lnTo>
                      <a:pt x="328" y="207"/>
                    </a:lnTo>
                    <a:lnTo>
                      <a:pt x="477" y="135"/>
                    </a:lnTo>
                    <a:lnTo>
                      <a:pt x="455" y="207"/>
                    </a:lnTo>
                    <a:lnTo>
                      <a:pt x="546" y="145"/>
                    </a:lnTo>
                    <a:lnTo>
                      <a:pt x="575" y="225"/>
                    </a:lnTo>
                    <a:lnTo>
                      <a:pt x="594" y="158"/>
                    </a:lnTo>
                    <a:lnTo>
                      <a:pt x="660" y="232"/>
                    </a:lnTo>
                    <a:lnTo>
                      <a:pt x="676" y="158"/>
                    </a:lnTo>
                    <a:lnTo>
                      <a:pt x="807" y="238"/>
                    </a:lnTo>
                    <a:lnTo>
                      <a:pt x="818" y="192"/>
                    </a:lnTo>
                    <a:lnTo>
                      <a:pt x="905" y="225"/>
                    </a:lnTo>
                    <a:lnTo>
                      <a:pt x="919" y="160"/>
                    </a:lnTo>
                    <a:lnTo>
                      <a:pt x="1016" y="242"/>
                    </a:lnTo>
                    <a:lnTo>
                      <a:pt x="1030" y="174"/>
                    </a:lnTo>
                    <a:lnTo>
                      <a:pt x="1146" y="222"/>
                    </a:lnTo>
                    <a:lnTo>
                      <a:pt x="1143" y="160"/>
                    </a:lnTo>
                    <a:lnTo>
                      <a:pt x="1239" y="194"/>
                    </a:lnTo>
                    <a:lnTo>
                      <a:pt x="1227" y="154"/>
                    </a:lnTo>
                    <a:lnTo>
                      <a:pt x="1270" y="170"/>
                    </a:lnTo>
                    <a:lnTo>
                      <a:pt x="1249" y="145"/>
                    </a:lnTo>
                    <a:lnTo>
                      <a:pt x="1332" y="113"/>
                    </a:lnTo>
                    <a:lnTo>
                      <a:pt x="1032" y="15"/>
                    </a:lnTo>
                    <a:lnTo>
                      <a:pt x="382" y="22"/>
                    </a:lnTo>
                    <a:lnTo>
                      <a:pt x="126" y="0"/>
                    </a:lnTo>
                    <a:lnTo>
                      <a:pt x="72" y="78"/>
                    </a:lnTo>
                    <a:lnTo>
                      <a:pt x="72" y="7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376" y="2216"/>
                <a:ext cx="1085" cy="305"/>
              </a:xfrm>
              <a:custGeom>
                <a:avLst/>
                <a:gdLst>
                  <a:gd name="T0" fmla="*/ 2170 w 2170"/>
                  <a:gd name="T1" fmla="*/ 479 h 609"/>
                  <a:gd name="T2" fmla="*/ 2077 w 2170"/>
                  <a:gd name="T3" fmla="*/ 259 h 609"/>
                  <a:gd name="T4" fmla="*/ 1938 w 2170"/>
                  <a:gd name="T5" fmla="*/ 69 h 609"/>
                  <a:gd name="T6" fmla="*/ 1495 w 2170"/>
                  <a:gd name="T7" fmla="*/ 25 h 609"/>
                  <a:gd name="T8" fmla="*/ 1376 w 2170"/>
                  <a:gd name="T9" fmla="*/ 31 h 609"/>
                  <a:gd name="T10" fmla="*/ 1278 w 2170"/>
                  <a:gd name="T11" fmla="*/ 179 h 609"/>
                  <a:gd name="T12" fmla="*/ 1188 w 2170"/>
                  <a:gd name="T13" fmla="*/ 135 h 609"/>
                  <a:gd name="T14" fmla="*/ 1099 w 2170"/>
                  <a:gd name="T15" fmla="*/ 188 h 609"/>
                  <a:gd name="T16" fmla="*/ 881 w 2170"/>
                  <a:gd name="T17" fmla="*/ 81 h 609"/>
                  <a:gd name="T18" fmla="*/ 325 w 2170"/>
                  <a:gd name="T19" fmla="*/ 36 h 609"/>
                  <a:gd name="T20" fmla="*/ 0 w 2170"/>
                  <a:gd name="T21" fmla="*/ 306 h 609"/>
                  <a:gd name="T22" fmla="*/ 56 w 2170"/>
                  <a:gd name="T23" fmla="*/ 413 h 609"/>
                  <a:gd name="T24" fmla="*/ 101 w 2170"/>
                  <a:gd name="T25" fmla="*/ 412 h 609"/>
                  <a:gd name="T26" fmla="*/ 136 w 2170"/>
                  <a:gd name="T27" fmla="*/ 409 h 609"/>
                  <a:gd name="T28" fmla="*/ 166 w 2170"/>
                  <a:gd name="T29" fmla="*/ 409 h 609"/>
                  <a:gd name="T30" fmla="*/ 197 w 2170"/>
                  <a:gd name="T31" fmla="*/ 413 h 609"/>
                  <a:gd name="T32" fmla="*/ 234 w 2170"/>
                  <a:gd name="T33" fmla="*/ 422 h 609"/>
                  <a:gd name="T34" fmla="*/ 250 w 2170"/>
                  <a:gd name="T35" fmla="*/ 477 h 609"/>
                  <a:gd name="T36" fmla="*/ 304 w 2170"/>
                  <a:gd name="T37" fmla="*/ 513 h 609"/>
                  <a:gd name="T38" fmla="*/ 378 w 2170"/>
                  <a:gd name="T39" fmla="*/ 522 h 609"/>
                  <a:gd name="T40" fmla="*/ 452 w 2170"/>
                  <a:gd name="T41" fmla="*/ 502 h 609"/>
                  <a:gd name="T42" fmla="*/ 506 w 2170"/>
                  <a:gd name="T43" fmla="*/ 447 h 609"/>
                  <a:gd name="T44" fmla="*/ 586 w 2170"/>
                  <a:gd name="T45" fmla="*/ 429 h 609"/>
                  <a:gd name="T46" fmla="*/ 687 w 2170"/>
                  <a:gd name="T47" fmla="*/ 435 h 609"/>
                  <a:gd name="T48" fmla="*/ 787 w 2170"/>
                  <a:gd name="T49" fmla="*/ 437 h 609"/>
                  <a:gd name="T50" fmla="*/ 886 w 2170"/>
                  <a:gd name="T51" fmla="*/ 441 h 609"/>
                  <a:gd name="T52" fmla="*/ 986 w 2170"/>
                  <a:gd name="T53" fmla="*/ 446 h 609"/>
                  <a:gd name="T54" fmla="*/ 1083 w 2170"/>
                  <a:gd name="T55" fmla="*/ 521 h 609"/>
                  <a:gd name="T56" fmla="*/ 1123 w 2170"/>
                  <a:gd name="T57" fmla="*/ 521 h 609"/>
                  <a:gd name="T58" fmla="*/ 1176 w 2170"/>
                  <a:gd name="T59" fmla="*/ 520 h 609"/>
                  <a:gd name="T60" fmla="*/ 1230 w 2170"/>
                  <a:gd name="T61" fmla="*/ 515 h 609"/>
                  <a:gd name="T62" fmla="*/ 1274 w 2170"/>
                  <a:gd name="T63" fmla="*/ 503 h 609"/>
                  <a:gd name="T64" fmla="*/ 1295 w 2170"/>
                  <a:gd name="T65" fmla="*/ 476 h 609"/>
                  <a:gd name="T66" fmla="*/ 1320 w 2170"/>
                  <a:gd name="T67" fmla="*/ 435 h 609"/>
                  <a:gd name="T68" fmla="*/ 1438 w 2170"/>
                  <a:gd name="T69" fmla="*/ 472 h 609"/>
                  <a:gd name="T70" fmla="*/ 1490 w 2170"/>
                  <a:gd name="T71" fmla="*/ 533 h 609"/>
                  <a:gd name="T72" fmla="*/ 1570 w 2170"/>
                  <a:gd name="T73" fmla="*/ 531 h 609"/>
                  <a:gd name="T74" fmla="*/ 1941 w 2170"/>
                  <a:gd name="T75" fmla="*/ 559 h 609"/>
                  <a:gd name="T76" fmla="*/ 2008 w 2170"/>
                  <a:gd name="T77" fmla="*/ 606 h 609"/>
                  <a:gd name="T78" fmla="*/ 2061 w 2170"/>
                  <a:gd name="T79" fmla="*/ 599 h 609"/>
                  <a:gd name="T80" fmla="*/ 2098 w 2170"/>
                  <a:gd name="T81" fmla="*/ 574 h 609"/>
                  <a:gd name="T82" fmla="*/ 2128 w 2170"/>
                  <a:gd name="T83" fmla="*/ 574 h 609"/>
                  <a:gd name="T84" fmla="*/ 2152 w 2170"/>
                  <a:gd name="T85" fmla="*/ 56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70" h="609">
                    <a:moveTo>
                      <a:pt x="2155" y="554"/>
                    </a:moveTo>
                    <a:lnTo>
                      <a:pt x="2157" y="485"/>
                    </a:lnTo>
                    <a:lnTo>
                      <a:pt x="2170" y="479"/>
                    </a:lnTo>
                    <a:lnTo>
                      <a:pt x="2166" y="355"/>
                    </a:lnTo>
                    <a:lnTo>
                      <a:pt x="2043" y="264"/>
                    </a:lnTo>
                    <a:lnTo>
                      <a:pt x="2077" y="259"/>
                    </a:lnTo>
                    <a:lnTo>
                      <a:pt x="2077" y="214"/>
                    </a:lnTo>
                    <a:lnTo>
                      <a:pt x="2005" y="205"/>
                    </a:lnTo>
                    <a:lnTo>
                      <a:pt x="1938" y="69"/>
                    </a:lnTo>
                    <a:lnTo>
                      <a:pt x="1606" y="9"/>
                    </a:lnTo>
                    <a:lnTo>
                      <a:pt x="1546" y="0"/>
                    </a:lnTo>
                    <a:lnTo>
                      <a:pt x="1495" y="25"/>
                    </a:lnTo>
                    <a:lnTo>
                      <a:pt x="1468" y="22"/>
                    </a:lnTo>
                    <a:lnTo>
                      <a:pt x="1414" y="31"/>
                    </a:lnTo>
                    <a:lnTo>
                      <a:pt x="1376" y="31"/>
                    </a:lnTo>
                    <a:lnTo>
                      <a:pt x="1316" y="125"/>
                    </a:lnTo>
                    <a:lnTo>
                      <a:pt x="1283" y="147"/>
                    </a:lnTo>
                    <a:lnTo>
                      <a:pt x="1278" y="179"/>
                    </a:lnTo>
                    <a:lnTo>
                      <a:pt x="1250" y="147"/>
                    </a:lnTo>
                    <a:lnTo>
                      <a:pt x="1209" y="192"/>
                    </a:lnTo>
                    <a:lnTo>
                      <a:pt x="1188" y="135"/>
                    </a:lnTo>
                    <a:lnTo>
                      <a:pt x="1165" y="154"/>
                    </a:lnTo>
                    <a:lnTo>
                      <a:pt x="1143" y="135"/>
                    </a:lnTo>
                    <a:lnTo>
                      <a:pt x="1099" y="188"/>
                    </a:lnTo>
                    <a:lnTo>
                      <a:pt x="1074" y="157"/>
                    </a:lnTo>
                    <a:lnTo>
                      <a:pt x="1017" y="172"/>
                    </a:lnTo>
                    <a:lnTo>
                      <a:pt x="881" y="81"/>
                    </a:lnTo>
                    <a:lnTo>
                      <a:pt x="868" y="56"/>
                    </a:lnTo>
                    <a:lnTo>
                      <a:pt x="433" y="22"/>
                    </a:lnTo>
                    <a:lnTo>
                      <a:pt x="325" y="36"/>
                    </a:lnTo>
                    <a:lnTo>
                      <a:pt x="252" y="147"/>
                    </a:lnTo>
                    <a:lnTo>
                      <a:pt x="82" y="135"/>
                    </a:lnTo>
                    <a:lnTo>
                      <a:pt x="0" y="306"/>
                    </a:lnTo>
                    <a:lnTo>
                      <a:pt x="24" y="346"/>
                    </a:lnTo>
                    <a:lnTo>
                      <a:pt x="38" y="413"/>
                    </a:lnTo>
                    <a:lnTo>
                      <a:pt x="56" y="413"/>
                    </a:lnTo>
                    <a:lnTo>
                      <a:pt x="73" y="413"/>
                    </a:lnTo>
                    <a:lnTo>
                      <a:pt x="88" y="412"/>
                    </a:lnTo>
                    <a:lnTo>
                      <a:pt x="101" y="412"/>
                    </a:lnTo>
                    <a:lnTo>
                      <a:pt x="114" y="411"/>
                    </a:lnTo>
                    <a:lnTo>
                      <a:pt x="126" y="411"/>
                    </a:lnTo>
                    <a:lnTo>
                      <a:pt x="136" y="409"/>
                    </a:lnTo>
                    <a:lnTo>
                      <a:pt x="146" y="409"/>
                    </a:lnTo>
                    <a:lnTo>
                      <a:pt x="157" y="409"/>
                    </a:lnTo>
                    <a:lnTo>
                      <a:pt x="166" y="409"/>
                    </a:lnTo>
                    <a:lnTo>
                      <a:pt x="176" y="411"/>
                    </a:lnTo>
                    <a:lnTo>
                      <a:pt x="187" y="412"/>
                    </a:lnTo>
                    <a:lnTo>
                      <a:pt x="197" y="413"/>
                    </a:lnTo>
                    <a:lnTo>
                      <a:pt x="209" y="415"/>
                    </a:lnTo>
                    <a:lnTo>
                      <a:pt x="220" y="419"/>
                    </a:lnTo>
                    <a:lnTo>
                      <a:pt x="234" y="422"/>
                    </a:lnTo>
                    <a:lnTo>
                      <a:pt x="234" y="443"/>
                    </a:lnTo>
                    <a:lnTo>
                      <a:pt x="240" y="461"/>
                    </a:lnTo>
                    <a:lnTo>
                      <a:pt x="250" y="477"/>
                    </a:lnTo>
                    <a:lnTo>
                      <a:pt x="265" y="492"/>
                    </a:lnTo>
                    <a:lnTo>
                      <a:pt x="283" y="504"/>
                    </a:lnTo>
                    <a:lnTo>
                      <a:pt x="304" y="513"/>
                    </a:lnTo>
                    <a:lnTo>
                      <a:pt x="327" y="519"/>
                    </a:lnTo>
                    <a:lnTo>
                      <a:pt x="353" y="522"/>
                    </a:lnTo>
                    <a:lnTo>
                      <a:pt x="378" y="522"/>
                    </a:lnTo>
                    <a:lnTo>
                      <a:pt x="403" y="519"/>
                    </a:lnTo>
                    <a:lnTo>
                      <a:pt x="427" y="512"/>
                    </a:lnTo>
                    <a:lnTo>
                      <a:pt x="452" y="502"/>
                    </a:lnTo>
                    <a:lnTo>
                      <a:pt x="472" y="488"/>
                    </a:lnTo>
                    <a:lnTo>
                      <a:pt x="491" y="469"/>
                    </a:lnTo>
                    <a:lnTo>
                      <a:pt x="506" y="447"/>
                    </a:lnTo>
                    <a:lnTo>
                      <a:pt x="517" y="421"/>
                    </a:lnTo>
                    <a:lnTo>
                      <a:pt x="552" y="426"/>
                    </a:lnTo>
                    <a:lnTo>
                      <a:pt x="586" y="429"/>
                    </a:lnTo>
                    <a:lnTo>
                      <a:pt x="620" y="431"/>
                    </a:lnTo>
                    <a:lnTo>
                      <a:pt x="654" y="434"/>
                    </a:lnTo>
                    <a:lnTo>
                      <a:pt x="687" y="435"/>
                    </a:lnTo>
                    <a:lnTo>
                      <a:pt x="720" y="436"/>
                    </a:lnTo>
                    <a:lnTo>
                      <a:pt x="754" y="437"/>
                    </a:lnTo>
                    <a:lnTo>
                      <a:pt x="787" y="437"/>
                    </a:lnTo>
                    <a:lnTo>
                      <a:pt x="819" y="438"/>
                    </a:lnTo>
                    <a:lnTo>
                      <a:pt x="853" y="439"/>
                    </a:lnTo>
                    <a:lnTo>
                      <a:pt x="886" y="441"/>
                    </a:lnTo>
                    <a:lnTo>
                      <a:pt x="918" y="442"/>
                    </a:lnTo>
                    <a:lnTo>
                      <a:pt x="953" y="444"/>
                    </a:lnTo>
                    <a:lnTo>
                      <a:pt x="986" y="446"/>
                    </a:lnTo>
                    <a:lnTo>
                      <a:pt x="1021" y="449"/>
                    </a:lnTo>
                    <a:lnTo>
                      <a:pt x="1055" y="453"/>
                    </a:lnTo>
                    <a:lnTo>
                      <a:pt x="1083" y="521"/>
                    </a:lnTo>
                    <a:lnTo>
                      <a:pt x="1095" y="521"/>
                    </a:lnTo>
                    <a:lnTo>
                      <a:pt x="1107" y="521"/>
                    </a:lnTo>
                    <a:lnTo>
                      <a:pt x="1123" y="521"/>
                    </a:lnTo>
                    <a:lnTo>
                      <a:pt x="1139" y="521"/>
                    </a:lnTo>
                    <a:lnTo>
                      <a:pt x="1158" y="521"/>
                    </a:lnTo>
                    <a:lnTo>
                      <a:pt x="1176" y="520"/>
                    </a:lnTo>
                    <a:lnTo>
                      <a:pt x="1195" y="519"/>
                    </a:lnTo>
                    <a:lnTo>
                      <a:pt x="1213" y="518"/>
                    </a:lnTo>
                    <a:lnTo>
                      <a:pt x="1230" y="515"/>
                    </a:lnTo>
                    <a:lnTo>
                      <a:pt x="1247" y="512"/>
                    </a:lnTo>
                    <a:lnTo>
                      <a:pt x="1262" y="507"/>
                    </a:lnTo>
                    <a:lnTo>
                      <a:pt x="1274" y="503"/>
                    </a:lnTo>
                    <a:lnTo>
                      <a:pt x="1285" y="495"/>
                    </a:lnTo>
                    <a:lnTo>
                      <a:pt x="1292" y="487"/>
                    </a:lnTo>
                    <a:lnTo>
                      <a:pt x="1295" y="476"/>
                    </a:lnTo>
                    <a:lnTo>
                      <a:pt x="1295" y="464"/>
                    </a:lnTo>
                    <a:lnTo>
                      <a:pt x="1350" y="464"/>
                    </a:lnTo>
                    <a:lnTo>
                      <a:pt x="1320" y="435"/>
                    </a:lnTo>
                    <a:lnTo>
                      <a:pt x="1376" y="369"/>
                    </a:lnTo>
                    <a:lnTo>
                      <a:pt x="1376" y="445"/>
                    </a:lnTo>
                    <a:lnTo>
                      <a:pt x="1438" y="472"/>
                    </a:lnTo>
                    <a:lnTo>
                      <a:pt x="1448" y="498"/>
                    </a:lnTo>
                    <a:lnTo>
                      <a:pt x="1466" y="519"/>
                    </a:lnTo>
                    <a:lnTo>
                      <a:pt x="1490" y="533"/>
                    </a:lnTo>
                    <a:lnTo>
                      <a:pt x="1516" y="540"/>
                    </a:lnTo>
                    <a:lnTo>
                      <a:pt x="1544" y="540"/>
                    </a:lnTo>
                    <a:lnTo>
                      <a:pt x="1570" y="531"/>
                    </a:lnTo>
                    <a:lnTo>
                      <a:pt x="1595" y="517"/>
                    </a:lnTo>
                    <a:lnTo>
                      <a:pt x="1613" y="492"/>
                    </a:lnTo>
                    <a:lnTo>
                      <a:pt x="1941" y="559"/>
                    </a:lnTo>
                    <a:lnTo>
                      <a:pt x="1966" y="582"/>
                    </a:lnTo>
                    <a:lnTo>
                      <a:pt x="1987" y="598"/>
                    </a:lnTo>
                    <a:lnTo>
                      <a:pt x="2008" y="606"/>
                    </a:lnTo>
                    <a:lnTo>
                      <a:pt x="2027" y="609"/>
                    </a:lnTo>
                    <a:lnTo>
                      <a:pt x="2044" y="606"/>
                    </a:lnTo>
                    <a:lnTo>
                      <a:pt x="2061" y="599"/>
                    </a:lnTo>
                    <a:lnTo>
                      <a:pt x="2077" y="590"/>
                    </a:lnTo>
                    <a:lnTo>
                      <a:pt x="2092" y="578"/>
                    </a:lnTo>
                    <a:lnTo>
                      <a:pt x="2098" y="574"/>
                    </a:lnTo>
                    <a:lnTo>
                      <a:pt x="2107" y="574"/>
                    </a:lnTo>
                    <a:lnTo>
                      <a:pt x="2118" y="574"/>
                    </a:lnTo>
                    <a:lnTo>
                      <a:pt x="2128" y="574"/>
                    </a:lnTo>
                    <a:lnTo>
                      <a:pt x="2138" y="573"/>
                    </a:lnTo>
                    <a:lnTo>
                      <a:pt x="2146" y="571"/>
                    </a:lnTo>
                    <a:lnTo>
                      <a:pt x="2152" y="565"/>
                    </a:lnTo>
                    <a:lnTo>
                      <a:pt x="2155" y="5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2382" y="2232"/>
                <a:ext cx="674" cy="200"/>
              </a:xfrm>
              <a:custGeom>
                <a:avLst/>
                <a:gdLst>
                  <a:gd name="T0" fmla="*/ 0 w 1347"/>
                  <a:gd name="T1" fmla="*/ 281 h 400"/>
                  <a:gd name="T2" fmla="*/ 37 w 1347"/>
                  <a:gd name="T3" fmla="*/ 347 h 400"/>
                  <a:gd name="T4" fmla="*/ 214 w 1347"/>
                  <a:gd name="T5" fmla="*/ 353 h 400"/>
                  <a:gd name="T6" fmla="*/ 222 w 1347"/>
                  <a:gd name="T7" fmla="*/ 338 h 400"/>
                  <a:gd name="T8" fmla="*/ 249 w 1347"/>
                  <a:gd name="T9" fmla="*/ 305 h 400"/>
                  <a:gd name="T10" fmla="*/ 292 w 1347"/>
                  <a:gd name="T11" fmla="*/ 271 h 400"/>
                  <a:gd name="T12" fmla="*/ 353 w 1347"/>
                  <a:gd name="T13" fmla="*/ 253 h 400"/>
                  <a:gd name="T14" fmla="*/ 412 w 1347"/>
                  <a:gd name="T15" fmla="*/ 263 h 400"/>
                  <a:gd name="T16" fmla="*/ 449 w 1347"/>
                  <a:gd name="T17" fmla="*/ 291 h 400"/>
                  <a:gd name="T18" fmla="*/ 467 w 1347"/>
                  <a:gd name="T19" fmla="*/ 321 h 400"/>
                  <a:gd name="T20" fmla="*/ 473 w 1347"/>
                  <a:gd name="T21" fmla="*/ 335 h 400"/>
                  <a:gd name="T22" fmla="*/ 508 w 1347"/>
                  <a:gd name="T23" fmla="*/ 338 h 400"/>
                  <a:gd name="T24" fmla="*/ 1063 w 1347"/>
                  <a:gd name="T25" fmla="*/ 391 h 400"/>
                  <a:gd name="T26" fmla="*/ 1063 w 1347"/>
                  <a:gd name="T27" fmla="*/ 387 h 400"/>
                  <a:gd name="T28" fmla="*/ 1063 w 1347"/>
                  <a:gd name="T29" fmla="*/ 353 h 400"/>
                  <a:gd name="T30" fmla="*/ 1068 w 1347"/>
                  <a:gd name="T31" fmla="*/ 307 h 400"/>
                  <a:gd name="T32" fmla="*/ 1080 w 1347"/>
                  <a:gd name="T33" fmla="*/ 270 h 400"/>
                  <a:gd name="T34" fmla="*/ 1106 w 1347"/>
                  <a:gd name="T35" fmla="*/ 260 h 400"/>
                  <a:gd name="T36" fmla="*/ 1137 w 1347"/>
                  <a:gd name="T37" fmla="*/ 262 h 400"/>
                  <a:gd name="T38" fmla="*/ 1167 w 1347"/>
                  <a:gd name="T39" fmla="*/ 274 h 400"/>
                  <a:gd name="T40" fmla="*/ 1194 w 1347"/>
                  <a:gd name="T41" fmla="*/ 291 h 400"/>
                  <a:gd name="T42" fmla="*/ 1215 w 1347"/>
                  <a:gd name="T43" fmla="*/ 316 h 400"/>
                  <a:gd name="T44" fmla="*/ 1235 w 1347"/>
                  <a:gd name="T45" fmla="*/ 346 h 400"/>
                  <a:gd name="T46" fmla="*/ 1252 w 1347"/>
                  <a:gd name="T47" fmla="*/ 375 h 400"/>
                  <a:gd name="T48" fmla="*/ 1264 w 1347"/>
                  <a:gd name="T49" fmla="*/ 395 h 400"/>
                  <a:gd name="T50" fmla="*/ 1265 w 1347"/>
                  <a:gd name="T51" fmla="*/ 397 h 400"/>
                  <a:gd name="T52" fmla="*/ 1347 w 1347"/>
                  <a:gd name="T53" fmla="*/ 338 h 400"/>
                  <a:gd name="T54" fmla="*/ 1259 w 1347"/>
                  <a:gd name="T55" fmla="*/ 177 h 400"/>
                  <a:gd name="T56" fmla="*/ 1198 w 1347"/>
                  <a:gd name="T57" fmla="*/ 180 h 400"/>
                  <a:gd name="T58" fmla="*/ 1155 w 1347"/>
                  <a:gd name="T59" fmla="*/ 145 h 400"/>
                  <a:gd name="T60" fmla="*/ 1088 w 1347"/>
                  <a:gd name="T61" fmla="*/ 170 h 400"/>
                  <a:gd name="T62" fmla="*/ 997 w 1347"/>
                  <a:gd name="T63" fmla="*/ 157 h 400"/>
                  <a:gd name="T64" fmla="*/ 849 w 1347"/>
                  <a:gd name="T65" fmla="*/ 38 h 400"/>
                  <a:gd name="T66" fmla="*/ 321 w 1347"/>
                  <a:gd name="T67" fmla="*/ 19 h 400"/>
                  <a:gd name="T68" fmla="*/ 76 w 1347"/>
                  <a:gd name="T69" fmla="*/ 12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7" h="400">
                    <a:moveTo>
                      <a:pt x="76" y="123"/>
                    </a:moveTo>
                    <a:lnTo>
                      <a:pt x="0" y="281"/>
                    </a:lnTo>
                    <a:lnTo>
                      <a:pt x="40" y="290"/>
                    </a:lnTo>
                    <a:lnTo>
                      <a:pt x="37" y="347"/>
                    </a:lnTo>
                    <a:lnTo>
                      <a:pt x="214" y="353"/>
                    </a:lnTo>
                    <a:lnTo>
                      <a:pt x="214" y="353"/>
                    </a:lnTo>
                    <a:lnTo>
                      <a:pt x="216" y="349"/>
                    </a:lnTo>
                    <a:lnTo>
                      <a:pt x="222" y="338"/>
                    </a:lnTo>
                    <a:lnTo>
                      <a:pt x="234" y="323"/>
                    </a:lnTo>
                    <a:lnTo>
                      <a:pt x="249" y="305"/>
                    </a:lnTo>
                    <a:lnTo>
                      <a:pt x="268" y="288"/>
                    </a:lnTo>
                    <a:lnTo>
                      <a:pt x="292" y="271"/>
                    </a:lnTo>
                    <a:lnTo>
                      <a:pt x="320" y="259"/>
                    </a:lnTo>
                    <a:lnTo>
                      <a:pt x="353" y="253"/>
                    </a:lnTo>
                    <a:lnTo>
                      <a:pt x="386" y="254"/>
                    </a:lnTo>
                    <a:lnTo>
                      <a:pt x="412" y="263"/>
                    </a:lnTo>
                    <a:lnTo>
                      <a:pt x="433" y="276"/>
                    </a:lnTo>
                    <a:lnTo>
                      <a:pt x="449" y="291"/>
                    </a:lnTo>
                    <a:lnTo>
                      <a:pt x="461" y="307"/>
                    </a:lnTo>
                    <a:lnTo>
                      <a:pt x="467" y="321"/>
                    </a:lnTo>
                    <a:lnTo>
                      <a:pt x="472" y="331"/>
                    </a:lnTo>
                    <a:lnTo>
                      <a:pt x="473" y="335"/>
                    </a:lnTo>
                    <a:lnTo>
                      <a:pt x="473" y="335"/>
                    </a:lnTo>
                    <a:lnTo>
                      <a:pt x="508" y="338"/>
                    </a:lnTo>
                    <a:lnTo>
                      <a:pt x="530" y="375"/>
                    </a:lnTo>
                    <a:lnTo>
                      <a:pt x="1063" y="391"/>
                    </a:lnTo>
                    <a:lnTo>
                      <a:pt x="1063" y="391"/>
                    </a:lnTo>
                    <a:lnTo>
                      <a:pt x="1063" y="387"/>
                    </a:lnTo>
                    <a:lnTo>
                      <a:pt x="1063" y="373"/>
                    </a:lnTo>
                    <a:lnTo>
                      <a:pt x="1063" y="353"/>
                    </a:lnTo>
                    <a:lnTo>
                      <a:pt x="1064" y="330"/>
                    </a:lnTo>
                    <a:lnTo>
                      <a:pt x="1068" y="307"/>
                    </a:lnTo>
                    <a:lnTo>
                      <a:pt x="1072" y="286"/>
                    </a:lnTo>
                    <a:lnTo>
                      <a:pt x="1080" y="270"/>
                    </a:lnTo>
                    <a:lnTo>
                      <a:pt x="1092" y="262"/>
                    </a:lnTo>
                    <a:lnTo>
                      <a:pt x="1106" y="260"/>
                    </a:lnTo>
                    <a:lnTo>
                      <a:pt x="1121" y="260"/>
                    </a:lnTo>
                    <a:lnTo>
                      <a:pt x="1137" y="262"/>
                    </a:lnTo>
                    <a:lnTo>
                      <a:pt x="1152" y="267"/>
                    </a:lnTo>
                    <a:lnTo>
                      <a:pt x="1167" y="274"/>
                    </a:lnTo>
                    <a:lnTo>
                      <a:pt x="1182" y="282"/>
                    </a:lnTo>
                    <a:lnTo>
                      <a:pt x="1194" y="291"/>
                    </a:lnTo>
                    <a:lnTo>
                      <a:pt x="1205" y="302"/>
                    </a:lnTo>
                    <a:lnTo>
                      <a:pt x="1215" y="316"/>
                    </a:lnTo>
                    <a:lnTo>
                      <a:pt x="1224" y="331"/>
                    </a:lnTo>
                    <a:lnTo>
                      <a:pt x="1235" y="346"/>
                    </a:lnTo>
                    <a:lnTo>
                      <a:pt x="1244" y="361"/>
                    </a:lnTo>
                    <a:lnTo>
                      <a:pt x="1252" y="375"/>
                    </a:lnTo>
                    <a:lnTo>
                      <a:pt x="1259" y="387"/>
                    </a:lnTo>
                    <a:lnTo>
                      <a:pt x="1264" y="395"/>
                    </a:lnTo>
                    <a:lnTo>
                      <a:pt x="1265" y="397"/>
                    </a:lnTo>
                    <a:lnTo>
                      <a:pt x="1265" y="397"/>
                    </a:lnTo>
                    <a:lnTo>
                      <a:pt x="1284" y="400"/>
                    </a:lnTo>
                    <a:lnTo>
                      <a:pt x="1347" y="338"/>
                    </a:lnTo>
                    <a:lnTo>
                      <a:pt x="1281" y="183"/>
                    </a:lnTo>
                    <a:lnTo>
                      <a:pt x="1259" y="177"/>
                    </a:lnTo>
                    <a:lnTo>
                      <a:pt x="1243" y="141"/>
                    </a:lnTo>
                    <a:lnTo>
                      <a:pt x="1198" y="180"/>
                    </a:lnTo>
                    <a:lnTo>
                      <a:pt x="1168" y="130"/>
                    </a:lnTo>
                    <a:lnTo>
                      <a:pt x="1155" y="145"/>
                    </a:lnTo>
                    <a:lnTo>
                      <a:pt x="1133" y="123"/>
                    </a:lnTo>
                    <a:lnTo>
                      <a:pt x="1088" y="170"/>
                    </a:lnTo>
                    <a:lnTo>
                      <a:pt x="1055" y="148"/>
                    </a:lnTo>
                    <a:lnTo>
                      <a:pt x="997" y="157"/>
                    </a:lnTo>
                    <a:lnTo>
                      <a:pt x="855" y="54"/>
                    </a:lnTo>
                    <a:lnTo>
                      <a:pt x="849" y="38"/>
                    </a:lnTo>
                    <a:lnTo>
                      <a:pt x="432" y="0"/>
                    </a:lnTo>
                    <a:lnTo>
                      <a:pt x="321" y="19"/>
                    </a:lnTo>
                    <a:lnTo>
                      <a:pt x="249" y="126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602" y="2242"/>
                <a:ext cx="115" cy="64"/>
              </a:xfrm>
              <a:custGeom>
                <a:avLst/>
                <a:gdLst>
                  <a:gd name="T0" fmla="*/ 0 w 230"/>
                  <a:gd name="T1" fmla="*/ 0 h 129"/>
                  <a:gd name="T2" fmla="*/ 32 w 230"/>
                  <a:gd name="T3" fmla="*/ 120 h 129"/>
                  <a:gd name="T4" fmla="*/ 230 w 230"/>
                  <a:gd name="T5" fmla="*/ 129 h 129"/>
                  <a:gd name="T6" fmla="*/ 215 w 230"/>
                  <a:gd name="T7" fmla="*/ 22 h 129"/>
                  <a:gd name="T8" fmla="*/ 0 w 230"/>
                  <a:gd name="T9" fmla="*/ 0 h 129"/>
                  <a:gd name="T10" fmla="*/ 0 w 230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129">
                    <a:moveTo>
                      <a:pt x="0" y="0"/>
                    </a:moveTo>
                    <a:lnTo>
                      <a:pt x="32" y="120"/>
                    </a:lnTo>
                    <a:lnTo>
                      <a:pt x="230" y="129"/>
                    </a:lnTo>
                    <a:lnTo>
                      <a:pt x="215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2720" y="2257"/>
                <a:ext cx="101" cy="54"/>
              </a:xfrm>
              <a:custGeom>
                <a:avLst/>
                <a:gdLst>
                  <a:gd name="T0" fmla="*/ 0 w 202"/>
                  <a:gd name="T1" fmla="*/ 0 h 107"/>
                  <a:gd name="T2" fmla="*/ 22 w 202"/>
                  <a:gd name="T3" fmla="*/ 98 h 107"/>
                  <a:gd name="T4" fmla="*/ 202 w 202"/>
                  <a:gd name="T5" fmla="*/ 107 h 107"/>
                  <a:gd name="T6" fmla="*/ 157 w 202"/>
                  <a:gd name="T7" fmla="*/ 10 h 107"/>
                  <a:gd name="T8" fmla="*/ 0 w 202"/>
                  <a:gd name="T9" fmla="*/ 0 h 107"/>
                  <a:gd name="T10" fmla="*/ 0 w 20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107">
                    <a:moveTo>
                      <a:pt x="0" y="0"/>
                    </a:moveTo>
                    <a:lnTo>
                      <a:pt x="22" y="98"/>
                    </a:lnTo>
                    <a:lnTo>
                      <a:pt x="202" y="107"/>
                    </a:lnTo>
                    <a:lnTo>
                      <a:pt x="157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2519" y="2242"/>
                <a:ext cx="76" cy="53"/>
              </a:xfrm>
              <a:custGeom>
                <a:avLst/>
                <a:gdLst>
                  <a:gd name="T0" fmla="*/ 134 w 152"/>
                  <a:gd name="T1" fmla="*/ 0 h 107"/>
                  <a:gd name="T2" fmla="*/ 152 w 152"/>
                  <a:gd name="T3" fmla="*/ 107 h 107"/>
                  <a:gd name="T4" fmla="*/ 0 w 152"/>
                  <a:gd name="T5" fmla="*/ 107 h 107"/>
                  <a:gd name="T6" fmla="*/ 54 w 152"/>
                  <a:gd name="T7" fmla="*/ 0 h 107"/>
                  <a:gd name="T8" fmla="*/ 134 w 152"/>
                  <a:gd name="T9" fmla="*/ 0 h 107"/>
                  <a:gd name="T10" fmla="*/ 134 w 152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07">
                    <a:moveTo>
                      <a:pt x="134" y="0"/>
                    </a:moveTo>
                    <a:lnTo>
                      <a:pt x="152" y="107"/>
                    </a:lnTo>
                    <a:lnTo>
                      <a:pt x="0" y="107"/>
                    </a:lnTo>
                    <a:lnTo>
                      <a:pt x="54" y="0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2528" y="2246"/>
                <a:ext cx="61" cy="43"/>
              </a:xfrm>
              <a:custGeom>
                <a:avLst/>
                <a:gdLst>
                  <a:gd name="T0" fmla="*/ 106 w 122"/>
                  <a:gd name="T1" fmla="*/ 3 h 86"/>
                  <a:gd name="T2" fmla="*/ 39 w 122"/>
                  <a:gd name="T3" fmla="*/ 0 h 86"/>
                  <a:gd name="T4" fmla="*/ 0 w 122"/>
                  <a:gd name="T5" fmla="*/ 86 h 86"/>
                  <a:gd name="T6" fmla="*/ 122 w 122"/>
                  <a:gd name="T7" fmla="*/ 86 h 86"/>
                  <a:gd name="T8" fmla="*/ 106 w 122"/>
                  <a:gd name="T9" fmla="*/ 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6">
                    <a:moveTo>
                      <a:pt x="106" y="3"/>
                    </a:moveTo>
                    <a:lnTo>
                      <a:pt x="39" y="0"/>
                    </a:lnTo>
                    <a:lnTo>
                      <a:pt x="0" y="86"/>
                    </a:lnTo>
                    <a:lnTo>
                      <a:pt x="122" y="86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3023" y="2227"/>
                <a:ext cx="423" cy="167"/>
              </a:xfrm>
              <a:custGeom>
                <a:avLst/>
                <a:gdLst>
                  <a:gd name="T0" fmla="*/ 91 w 847"/>
                  <a:gd name="T1" fmla="*/ 34 h 333"/>
                  <a:gd name="T2" fmla="*/ 154 w 847"/>
                  <a:gd name="T3" fmla="*/ 28 h 333"/>
                  <a:gd name="T4" fmla="*/ 174 w 847"/>
                  <a:gd name="T5" fmla="*/ 12 h 333"/>
                  <a:gd name="T6" fmla="*/ 201 w 847"/>
                  <a:gd name="T7" fmla="*/ 21 h 333"/>
                  <a:gd name="T8" fmla="*/ 250 w 847"/>
                  <a:gd name="T9" fmla="*/ 0 h 333"/>
                  <a:gd name="T10" fmla="*/ 629 w 847"/>
                  <a:gd name="T11" fmla="*/ 65 h 333"/>
                  <a:gd name="T12" fmla="*/ 689 w 847"/>
                  <a:gd name="T13" fmla="*/ 186 h 333"/>
                  <a:gd name="T14" fmla="*/ 718 w 847"/>
                  <a:gd name="T15" fmla="*/ 208 h 333"/>
                  <a:gd name="T16" fmla="*/ 729 w 847"/>
                  <a:gd name="T17" fmla="*/ 237 h 333"/>
                  <a:gd name="T18" fmla="*/ 847 w 847"/>
                  <a:gd name="T19" fmla="*/ 333 h 333"/>
                  <a:gd name="T20" fmla="*/ 667 w 847"/>
                  <a:gd name="T21" fmla="*/ 299 h 333"/>
                  <a:gd name="T22" fmla="*/ 540 w 847"/>
                  <a:gd name="T23" fmla="*/ 277 h 333"/>
                  <a:gd name="T24" fmla="*/ 382 w 847"/>
                  <a:gd name="T25" fmla="*/ 223 h 333"/>
                  <a:gd name="T26" fmla="*/ 310 w 847"/>
                  <a:gd name="T27" fmla="*/ 233 h 333"/>
                  <a:gd name="T28" fmla="*/ 208 w 847"/>
                  <a:gd name="T29" fmla="*/ 217 h 333"/>
                  <a:gd name="T30" fmla="*/ 145 w 847"/>
                  <a:gd name="T31" fmla="*/ 215 h 333"/>
                  <a:gd name="T32" fmla="*/ 98 w 847"/>
                  <a:gd name="T33" fmla="*/ 328 h 333"/>
                  <a:gd name="T34" fmla="*/ 63 w 847"/>
                  <a:gd name="T35" fmla="*/ 306 h 333"/>
                  <a:gd name="T36" fmla="*/ 51 w 847"/>
                  <a:gd name="T37" fmla="*/ 268 h 333"/>
                  <a:gd name="T38" fmla="*/ 34 w 847"/>
                  <a:gd name="T39" fmla="*/ 221 h 333"/>
                  <a:gd name="T40" fmla="*/ 0 w 847"/>
                  <a:gd name="T41" fmla="*/ 172 h 333"/>
                  <a:gd name="T42" fmla="*/ 0 w 847"/>
                  <a:gd name="T43" fmla="*/ 139 h 333"/>
                  <a:gd name="T44" fmla="*/ 34 w 847"/>
                  <a:gd name="T45" fmla="*/ 116 h 333"/>
                  <a:gd name="T46" fmla="*/ 91 w 847"/>
                  <a:gd name="T47" fmla="*/ 34 h 333"/>
                  <a:gd name="T48" fmla="*/ 91 w 847"/>
                  <a:gd name="T49" fmla="*/ 3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7" h="333">
                    <a:moveTo>
                      <a:pt x="91" y="34"/>
                    </a:moveTo>
                    <a:lnTo>
                      <a:pt x="154" y="28"/>
                    </a:lnTo>
                    <a:lnTo>
                      <a:pt x="174" y="12"/>
                    </a:lnTo>
                    <a:lnTo>
                      <a:pt x="201" y="21"/>
                    </a:lnTo>
                    <a:lnTo>
                      <a:pt x="250" y="0"/>
                    </a:lnTo>
                    <a:lnTo>
                      <a:pt x="629" y="65"/>
                    </a:lnTo>
                    <a:lnTo>
                      <a:pt x="689" y="186"/>
                    </a:lnTo>
                    <a:lnTo>
                      <a:pt x="718" y="208"/>
                    </a:lnTo>
                    <a:lnTo>
                      <a:pt x="729" y="237"/>
                    </a:lnTo>
                    <a:lnTo>
                      <a:pt x="847" y="333"/>
                    </a:lnTo>
                    <a:lnTo>
                      <a:pt x="667" y="299"/>
                    </a:lnTo>
                    <a:lnTo>
                      <a:pt x="540" y="277"/>
                    </a:lnTo>
                    <a:lnTo>
                      <a:pt x="382" y="223"/>
                    </a:lnTo>
                    <a:lnTo>
                      <a:pt x="310" y="233"/>
                    </a:lnTo>
                    <a:lnTo>
                      <a:pt x="208" y="217"/>
                    </a:lnTo>
                    <a:lnTo>
                      <a:pt x="145" y="215"/>
                    </a:lnTo>
                    <a:lnTo>
                      <a:pt x="98" y="328"/>
                    </a:lnTo>
                    <a:lnTo>
                      <a:pt x="63" y="306"/>
                    </a:lnTo>
                    <a:lnTo>
                      <a:pt x="51" y="268"/>
                    </a:lnTo>
                    <a:lnTo>
                      <a:pt x="34" y="221"/>
                    </a:lnTo>
                    <a:lnTo>
                      <a:pt x="0" y="172"/>
                    </a:lnTo>
                    <a:lnTo>
                      <a:pt x="0" y="139"/>
                    </a:lnTo>
                    <a:lnTo>
                      <a:pt x="34" y="116"/>
                    </a:lnTo>
                    <a:lnTo>
                      <a:pt x="91" y="34"/>
                    </a:lnTo>
                    <a:lnTo>
                      <a:pt x="91" y="34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3143" y="2240"/>
                <a:ext cx="216" cy="82"/>
              </a:xfrm>
              <a:custGeom>
                <a:avLst/>
                <a:gdLst>
                  <a:gd name="T0" fmla="*/ 432 w 432"/>
                  <a:gd name="T1" fmla="*/ 164 h 164"/>
                  <a:gd name="T2" fmla="*/ 375 w 432"/>
                  <a:gd name="T3" fmla="*/ 47 h 164"/>
                  <a:gd name="T4" fmla="*/ 81 w 432"/>
                  <a:gd name="T5" fmla="*/ 0 h 164"/>
                  <a:gd name="T6" fmla="*/ 0 w 432"/>
                  <a:gd name="T7" fmla="*/ 107 h 164"/>
                  <a:gd name="T8" fmla="*/ 122 w 432"/>
                  <a:gd name="T9" fmla="*/ 110 h 164"/>
                  <a:gd name="T10" fmla="*/ 211 w 432"/>
                  <a:gd name="T11" fmla="*/ 125 h 164"/>
                  <a:gd name="T12" fmla="*/ 270 w 432"/>
                  <a:gd name="T13" fmla="*/ 132 h 164"/>
                  <a:gd name="T14" fmla="*/ 359 w 432"/>
                  <a:gd name="T15" fmla="*/ 136 h 164"/>
                  <a:gd name="T16" fmla="*/ 432 w 432"/>
                  <a:gd name="T17" fmla="*/ 164 h 164"/>
                  <a:gd name="T18" fmla="*/ 432 w 432"/>
                  <a:gd name="T1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164">
                    <a:moveTo>
                      <a:pt x="432" y="164"/>
                    </a:moveTo>
                    <a:lnTo>
                      <a:pt x="375" y="47"/>
                    </a:lnTo>
                    <a:lnTo>
                      <a:pt x="81" y="0"/>
                    </a:lnTo>
                    <a:lnTo>
                      <a:pt x="0" y="107"/>
                    </a:lnTo>
                    <a:lnTo>
                      <a:pt x="122" y="110"/>
                    </a:lnTo>
                    <a:lnTo>
                      <a:pt x="211" y="125"/>
                    </a:lnTo>
                    <a:lnTo>
                      <a:pt x="270" y="132"/>
                    </a:lnTo>
                    <a:lnTo>
                      <a:pt x="359" y="136"/>
                    </a:lnTo>
                    <a:lnTo>
                      <a:pt x="432" y="164"/>
                    </a:lnTo>
                    <a:lnTo>
                      <a:pt x="432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3074" y="2401"/>
                <a:ext cx="371" cy="92"/>
              </a:xfrm>
              <a:custGeom>
                <a:avLst/>
                <a:gdLst>
                  <a:gd name="T0" fmla="*/ 743 w 743"/>
                  <a:gd name="T1" fmla="*/ 123 h 184"/>
                  <a:gd name="T2" fmla="*/ 743 w 743"/>
                  <a:gd name="T3" fmla="*/ 184 h 184"/>
                  <a:gd name="T4" fmla="*/ 675 w 743"/>
                  <a:gd name="T5" fmla="*/ 182 h 184"/>
                  <a:gd name="T6" fmla="*/ 177 w 743"/>
                  <a:gd name="T7" fmla="*/ 91 h 184"/>
                  <a:gd name="T8" fmla="*/ 60 w 743"/>
                  <a:gd name="T9" fmla="*/ 69 h 184"/>
                  <a:gd name="T10" fmla="*/ 13 w 743"/>
                  <a:gd name="T11" fmla="*/ 51 h 184"/>
                  <a:gd name="T12" fmla="*/ 0 w 743"/>
                  <a:gd name="T13" fmla="*/ 0 h 184"/>
                  <a:gd name="T14" fmla="*/ 151 w 743"/>
                  <a:gd name="T15" fmla="*/ 25 h 184"/>
                  <a:gd name="T16" fmla="*/ 354 w 743"/>
                  <a:gd name="T17" fmla="*/ 69 h 184"/>
                  <a:gd name="T18" fmla="*/ 474 w 743"/>
                  <a:gd name="T19" fmla="*/ 82 h 184"/>
                  <a:gd name="T20" fmla="*/ 622 w 743"/>
                  <a:gd name="T21" fmla="*/ 98 h 184"/>
                  <a:gd name="T22" fmla="*/ 704 w 743"/>
                  <a:gd name="T23" fmla="*/ 116 h 184"/>
                  <a:gd name="T24" fmla="*/ 743 w 743"/>
                  <a:gd name="T25" fmla="*/ 123 h 184"/>
                  <a:gd name="T26" fmla="*/ 743 w 743"/>
                  <a:gd name="T27" fmla="*/ 12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3" h="184">
                    <a:moveTo>
                      <a:pt x="743" y="123"/>
                    </a:moveTo>
                    <a:lnTo>
                      <a:pt x="743" y="184"/>
                    </a:lnTo>
                    <a:lnTo>
                      <a:pt x="675" y="182"/>
                    </a:lnTo>
                    <a:lnTo>
                      <a:pt x="177" y="91"/>
                    </a:lnTo>
                    <a:lnTo>
                      <a:pt x="60" y="69"/>
                    </a:lnTo>
                    <a:lnTo>
                      <a:pt x="13" y="51"/>
                    </a:lnTo>
                    <a:lnTo>
                      <a:pt x="0" y="0"/>
                    </a:lnTo>
                    <a:lnTo>
                      <a:pt x="151" y="25"/>
                    </a:lnTo>
                    <a:lnTo>
                      <a:pt x="354" y="69"/>
                    </a:lnTo>
                    <a:lnTo>
                      <a:pt x="474" y="82"/>
                    </a:lnTo>
                    <a:lnTo>
                      <a:pt x="622" y="98"/>
                    </a:lnTo>
                    <a:lnTo>
                      <a:pt x="704" y="116"/>
                    </a:lnTo>
                    <a:lnTo>
                      <a:pt x="743" y="123"/>
                    </a:lnTo>
                    <a:lnTo>
                      <a:pt x="743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3080" y="2341"/>
                <a:ext cx="368" cy="114"/>
              </a:xfrm>
              <a:custGeom>
                <a:avLst/>
                <a:gdLst>
                  <a:gd name="T0" fmla="*/ 736 w 736"/>
                  <a:gd name="T1" fmla="*/ 127 h 228"/>
                  <a:gd name="T2" fmla="*/ 736 w 736"/>
                  <a:gd name="T3" fmla="*/ 216 h 228"/>
                  <a:gd name="T4" fmla="*/ 711 w 736"/>
                  <a:gd name="T5" fmla="*/ 228 h 228"/>
                  <a:gd name="T6" fmla="*/ 597 w 736"/>
                  <a:gd name="T7" fmla="*/ 197 h 228"/>
                  <a:gd name="T8" fmla="*/ 407 w 736"/>
                  <a:gd name="T9" fmla="*/ 180 h 228"/>
                  <a:gd name="T10" fmla="*/ 294 w 736"/>
                  <a:gd name="T11" fmla="*/ 165 h 228"/>
                  <a:gd name="T12" fmla="*/ 129 w 736"/>
                  <a:gd name="T13" fmla="*/ 121 h 228"/>
                  <a:gd name="T14" fmla="*/ 0 w 736"/>
                  <a:gd name="T15" fmla="*/ 107 h 228"/>
                  <a:gd name="T16" fmla="*/ 37 w 736"/>
                  <a:gd name="T17" fmla="*/ 0 h 228"/>
                  <a:gd name="T18" fmla="*/ 192 w 736"/>
                  <a:gd name="T19" fmla="*/ 20 h 228"/>
                  <a:gd name="T20" fmla="*/ 263 w 736"/>
                  <a:gd name="T21" fmla="*/ 14 h 228"/>
                  <a:gd name="T22" fmla="*/ 442 w 736"/>
                  <a:gd name="T23" fmla="*/ 80 h 228"/>
                  <a:gd name="T24" fmla="*/ 442 w 736"/>
                  <a:gd name="T25" fmla="*/ 80 h 228"/>
                  <a:gd name="T26" fmla="*/ 445 w 736"/>
                  <a:gd name="T27" fmla="*/ 80 h 228"/>
                  <a:gd name="T28" fmla="*/ 450 w 736"/>
                  <a:gd name="T29" fmla="*/ 80 h 228"/>
                  <a:gd name="T30" fmla="*/ 458 w 736"/>
                  <a:gd name="T31" fmla="*/ 80 h 228"/>
                  <a:gd name="T32" fmla="*/ 468 w 736"/>
                  <a:gd name="T33" fmla="*/ 80 h 228"/>
                  <a:gd name="T34" fmla="*/ 478 w 736"/>
                  <a:gd name="T35" fmla="*/ 80 h 228"/>
                  <a:gd name="T36" fmla="*/ 488 w 736"/>
                  <a:gd name="T37" fmla="*/ 80 h 228"/>
                  <a:gd name="T38" fmla="*/ 498 w 736"/>
                  <a:gd name="T39" fmla="*/ 80 h 228"/>
                  <a:gd name="T40" fmla="*/ 505 w 736"/>
                  <a:gd name="T41" fmla="*/ 80 h 228"/>
                  <a:gd name="T42" fmla="*/ 514 w 736"/>
                  <a:gd name="T43" fmla="*/ 81 h 228"/>
                  <a:gd name="T44" fmla="*/ 526 w 736"/>
                  <a:gd name="T45" fmla="*/ 82 h 228"/>
                  <a:gd name="T46" fmla="*/ 543 w 736"/>
                  <a:gd name="T47" fmla="*/ 84 h 228"/>
                  <a:gd name="T48" fmla="*/ 559 w 736"/>
                  <a:gd name="T49" fmla="*/ 88 h 228"/>
                  <a:gd name="T50" fmla="*/ 575 w 736"/>
                  <a:gd name="T51" fmla="*/ 91 h 228"/>
                  <a:gd name="T52" fmla="*/ 588 w 736"/>
                  <a:gd name="T53" fmla="*/ 94 h 228"/>
                  <a:gd name="T54" fmla="*/ 597 w 736"/>
                  <a:gd name="T55" fmla="*/ 95 h 228"/>
                  <a:gd name="T56" fmla="*/ 600 w 736"/>
                  <a:gd name="T57" fmla="*/ 96 h 228"/>
                  <a:gd name="T58" fmla="*/ 600 w 736"/>
                  <a:gd name="T59" fmla="*/ 96 h 228"/>
                  <a:gd name="T60" fmla="*/ 682 w 736"/>
                  <a:gd name="T61" fmla="*/ 127 h 228"/>
                  <a:gd name="T62" fmla="*/ 736 w 736"/>
                  <a:gd name="T63" fmla="*/ 127 h 228"/>
                  <a:gd name="T64" fmla="*/ 736 w 736"/>
                  <a:gd name="T65" fmla="*/ 12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6" h="228">
                    <a:moveTo>
                      <a:pt x="736" y="127"/>
                    </a:moveTo>
                    <a:lnTo>
                      <a:pt x="736" y="216"/>
                    </a:lnTo>
                    <a:lnTo>
                      <a:pt x="711" y="228"/>
                    </a:lnTo>
                    <a:lnTo>
                      <a:pt x="597" y="197"/>
                    </a:lnTo>
                    <a:lnTo>
                      <a:pt x="407" y="180"/>
                    </a:lnTo>
                    <a:lnTo>
                      <a:pt x="294" y="165"/>
                    </a:lnTo>
                    <a:lnTo>
                      <a:pt x="129" y="121"/>
                    </a:lnTo>
                    <a:lnTo>
                      <a:pt x="0" y="107"/>
                    </a:lnTo>
                    <a:lnTo>
                      <a:pt x="37" y="0"/>
                    </a:lnTo>
                    <a:lnTo>
                      <a:pt x="192" y="20"/>
                    </a:lnTo>
                    <a:lnTo>
                      <a:pt x="263" y="14"/>
                    </a:lnTo>
                    <a:lnTo>
                      <a:pt x="442" y="80"/>
                    </a:lnTo>
                    <a:lnTo>
                      <a:pt x="442" y="80"/>
                    </a:lnTo>
                    <a:lnTo>
                      <a:pt x="445" y="80"/>
                    </a:lnTo>
                    <a:lnTo>
                      <a:pt x="450" y="80"/>
                    </a:lnTo>
                    <a:lnTo>
                      <a:pt x="458" y="80"/>
                    </a:lnTo>
                    <a:lnTo>
                      <a:pt x="468" y="80"/>
                    </a:lnTo>
                    <a:lnTo>
                      <a:pt x="478" y="80"/>
                    </a:lnTo>
                    <a:lnTo>
                      <a:pt x="488" y="80"/>
                    </a:lnTo>
                    <a:lnTo>
                      <a:pt x="498" y="80"/>
                    </a:lnTo>
                    <a:lnTo>
                      <a:pt x="505" y="80"/>
                    </a:lnTo>
                    <a:lnTo>
                      <a:pt x="514" y="81"/>
                    </a:lnTo>
                    <a:lnTo>
                      <a:pt x="526" y="82"/>
                    </a:lnTo>
                    <a:lnTo>
                      <a:pt x="543" y="84"/>
                    </a:lnTo>
                    <a:lnTo>
                      <a:pt x="559" y="88"/>
                    </a:lnTo>
                    <a:lnTo>
                      <a:pt x="575" y="91"/>
                    </a:lnTo>
                    <a:lnTo>
                      <a:pt x="588" y="94"/>
                    </a:lnTo>
                    <a:lnTo>
                      <a:pt x="597" y="95"/>
                    </a:lnTo>
                    <a:lnTo>
                      <a:pt x="600" y="96"/>
                    </a:lnTo>
                    <a:lnTo>
                      <a:pt x="600" y="96"/>
                    </a:lnTo>
                    <a:lnTo>
                      <a:pt x="682" y="127"/>
                    </a:lnTo>
                    <a:lnTo>
                      <a:pt x="736" y="127"/>
                    </a:lnTo>
                    <a:lnTo>
                      <a:pt x="736" y="127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3108" y="2234"/>
                <a:ext cx="60" cy="47"/>
              </a:xfrm>
              <a:custGeom>
                <a:avLst/>
                <a:gdLst>
                  <a:gd name="T0" fmla="*/ 120 w 120"/>
                  <a:gd name="T1" fmla="*/ 9 h 95"/>
                  <a:gd name="T2" fmla="*/ 51 w 120"/>
                  <a:gd name="T3" fmla="*/ 82 h 95"/>
                  <a:gd name="T4" fmla="*/ 0 w 120"/>
                  <a:gd name="T5" fmla="*/ 95 h 95"/>
                  <a:gd name="T6" fmla="*/ 29 w 120"/>
                  <a:gd name="T7" fmla="*/ 25 h 95"/>
                  <a:gd name="T8" fmla="*/ 73 w 120"/>
                  <a:gd name="T9" fmla="*/ 0 h 95"/>
                  <a:gd name="T10" fmla="*/ 120 w 120"/>
                  <a:gd name="T11" fmla="*/ 9 h 95"/>
                  <a:gd name="T12" fmla="*/ 120 w 120"/>
                  <a:gd name="T13" fmla="*/ 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5">
                    <a:moveTo>
                      <a:pt x="120" y="9"/>
                    </a:moveTo>
                    <a:lnTo>
                      <a:pt x="51" y="82"/>
                    </a:lnTo>
                    <a:lnTo>
                      <a:pt x="0" y="95"/>
                    </a:lnTo>
                    <a:lnTo>
                      <a:pt x="29" y="25"/>
                    </a:lnTo>
                    <a:lnTo>
                      <a:pt x="73" y="0"/>
                    </a:lnTo>
                    <a:lnTo>
                      <a:pt x="120" y="9"/>
                    </a:lnTo>
                    <a:lnTo>
                      <a:pt x="1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3050" y="2245"/>
                <a:ext cx="54" cy="47"/>
              </a:xfrm>
              <a:custGeom>
                <a:avLst/>
                <a:gdLst>
                  <a:gd name="T0" fmla="*/ 107 w 107"/>
                  <a:gd name="T1" fmla="*/ 0 h 94"/>
                  <a:gd name="T2" fmla="*/ 88 w 107"/>
                  <a:gd name="T3" fmla="*/ 69 h 94"/>
                  <a:gd name="T4" fmla="*/ 66 w 107"/>
                  <a:gd name="T5" fmla="*/ 94 h 94"/>
                  <a:gd name="T6" fmla="*/ 0 w 107"/>
                  <a:gd name="T7" fmla="*/ 79 h 94"/>
                  <a:gd name="T8" fmla="*/ 44 w 107"/>
                  <a:gd name="T9" fmla="*/ 6 h 94"/>
                  <a:gd name="T10" fmla="*/ 107 w 107"/>
                  <a:gd name="T11" fmla="*/ 0 h 94"/>
                  <a:gd name="T12" fmla="*/ 107 w 10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94">
                    <a:moveTo>
                      <a:pt x="107" y="0"/>
                    </a:moveTo>
                    <a:lnTo>
                      <a:pt x="88" y="69"/>
                    </a:lnTo>
                    <a:lnTo>
                      <a:pt x="66" y="94"/>
                    </a:lnTo>
                    <a:lnTo>
                      <a:pt x="0" y="79"/>
                    </a:lnTo>
                    <a:lnTo>
                      <a:pt x="44" y="6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2822" y="2175"/>
                <a:ext cx="229" cy="108"/>
              </a:xfrm>
              <a:custGeom>
                <a:avLst/>
                <a:gdLst>
                  <a:gd name="T0" fmla="*/ 215 w 457"/>
                  <a:gd name="T1" fmla="*/ 206 h 215"/>
                  <a:gd name="T2" fmla="*/ 253 w 457"/>
                  <a:gd name="T3" fmla="*/ 186 h 215"/>
                  <a:gd name="T4" fmla="*/ 270 w 457"/>
                  <a:gd name="T5" fmla="*/ 202 h 215"/>
                  <a:gd name="T6" fmla="*/ 299 w 457"/>
                  <a:gd name="T7" fmla="*/ 180 h 215"/>
                  <a:gd name="T8" fmla="*/ 321 w 457"/>
                  <a:gd name="T9" fmla="*/ 215 h 215"/>
                  <a:gd name="T10" fmla="*/ 354 w 457"/>
                  <a:gd name="T11" fmla="*/ 193 h 215"/>
                  <a:gd name="T12" fmla="*/ 372 w 457"/>
                  <a:gd name="T13" fmla="*/ 215 h 215"/>
                  <a:gd name="T14" fmla="*/ 397 w 457"/>
                  <a:gd name="T15" fmla="*/ 195 h 215"/>
                  <a:gd name="T16" fmla="*/ 430 w 457"/>
                  <a:gd name="T17" fmla="*/ 161 h 215"/>
                  <a:gd name="T18" fmla="*/ 457 w 457"/>
                  <a:gd name="T19" fmla="*/ 41 h 215"/>
                  <a:gd name="T20" fmla="*/ 390 w 457"/>
                  <a:gd name="T21" fmla="*/ 110 h 215"/>
                  <a:gd name="T22" fmla="*/ 306 w 457"/>
                  <a:gd name="T23" fmla="*/ 0 h 215"/>
                  <a:gd name="T24" fmla="*/ 295 w 457"/>
                  <a:gd name="T25" fmla="*/ 98 h 215"/>
                  <a:gd name="T26" fmla="*/ 215 w 457"/>
                  <a:gd name="T27" fmla="*/ 12 h 215"/>
                  <a:gd name="T28" fmla="*/ 215 w 457"/>
                  <a:gd name="T29" fmla="*/ 94 h 215"/>
                  <a:gd name="T30" fmla="*/ 105 w 457"/>
                  <a:gd name="T31" fmla="*/ 47 h 215"/>
                  <a:gd name="T32" fmla="*/ 152 w 457"/>
                  <a:gd name="T33" fmla="*/ 119 h 215"/>
                  <a:gd name="T34" fmla="*/ 0 w 457"/>
                  <a:gd name="T35" fmla="*/ 98 h 215"/>
                  <a:gd name="T36" fmla="*/ 215 w 457"/>
                  <a:gd name="T37" fmla="*/ 206 h 215"/>
                  <a:gd name="T38" fmla="*/ 215 w 457"/>
                  <a:gd name="T39" fmla="*/ 20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7" h="215">
                    <a:moveTo>
                      <a:pt x="215" y="206"/>
                    </a:moveTo>
                    <a:lnTo>
                      <a:pt x="253" y="186"/>
                    </a:lnTo>
                    <a:lnTo>
                      <a:pt x="270" y="202"/>
                    </a:lnTo>
                    <a:lnTo>
                      <a:pt x="299" y="180"/>
                    </a:lnTo>
                    <a:lnTo>
                      <a:pt x="321" y="215"/>
                    </a:lnTo>
                    <a:lnTo>
                      <a:pt x="354" y="193"/>
                    </a:lnTo>
                    <a:lnTo>
                      <a:pt x="372" y="215"/>
                    </a:lnTo>
                    <a:lnTo>
                      <a:pt x="397" y="195"/>
                    </a:lnTo>
                    <a:lnTo>
                      <a:pt x="430" y="161"/>
                    </a:lnTo>
                    <a:lnTo>
                      <a:pt x="457" y="41"/>
                    </a:lnTo>
                    <a:lnTo>
                      <a:pt x="390" y="110"/>
                    </a:lnTo>
                    <a:lnTo>
                      <a:pt x="306" y="0"/>
                    </a:lnTo>
                    <a:lnTo>
                      <a:pt x="295" y="98"/>
                    </a:lnTo>
                    <a:lnTo>
                      <a:pt x="215" y="12"/>
                    </a:lnTo>
                    <a:lnTo>
                      <a:pt x="215" y="94"/>
                    </a:lnTo>
                    <a:lnTo>
                      <a:pt x="105" y="47"/>
                    </a:lnTo>
                    <a:lnTo>
                      <a:pt x="152" y="119"/>
                    </a:lnTo>
                    <a:lnTo>
                      <a:pt x="0" y="98"/>
                    </a:lnTo>
                    <a:lnTo>
                      <a:pt x="215" y="206"/>
                    </a:lnTo>
                    <a:lnTo>
                      <a:pt x="215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3102" y="2177"/>
                <a:ext cx="40" cy="20"/>
              </a:xfrm>
              <a:custGeom>
                <a:avLst/>
                <a:gdLst>
                  <a:gd name="T0" fmla="*/ 0 w 79"/>
                  <a:gd name="T1" fmla="*/ 40 h 40"/>
                  <a:gd name="T2" fmla="*/ 50 w 79"/>
                  <a:gd name="T3" fmla="*/ 0 h 40"/>
                  <a:gd name="T4" fmla="*/ 79 w 79"/>
                  <a:gd name="T5" fmla="*/ 13 h 40"/>
                  <a:gd name="T6" fmla="*/ 0 w 79"/>
                  <a:gd name="T7" fmla="*/ 40 h 40"/>
                  <a:gd name="T8" fmla="*/ 0 w 79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0">
                    <a:moveTo>
                      <a:pt x="0" y="40"/>
                    </a:moveTo>
                    <a:lnTo>
                      <a:pt x="50" y="0"/>
                    </a:lnTo>
                    <a:lnTo>
                      <a:pt x="79" y="13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3128" y="2357"/>
                <a:ext cx="45" cy="40"/>
              </a:xfrm>
              <a:custGeom>
                <a:avLst/>
                <a:gdLst>
                  <a:gd name="T0" fmla="*/ 45 w 90"/>
                  <a:gd name="T1" fmla="*/ 0 h 80"/>
                  <a:gd name="T2" fmla="*/ 35 w 90"/>
                  <a:gd name="T3" fmla="*/ 1 h 80"/>
                  <a:gd name="T4" fmla="*/ 27 w 90"/>
                  <a:gd name="T5" fmla="*/ 3 h 80"/>
                  <a:gd name="T6" fmla="*/ 19 w 90"/>
                  <a:gd name="T7" fmla="*/ 6 h 80"/>
                  <a:gd name="T8" fmla="*/ 14 w 90"/>
                  <a:gd name="T9" fmla="*/ 11 h 80"/>
                  <a:gd name="T10" fmla="*/ 8 w 90"/>
                  <a:gd name="T11" fmla="*/ 18 h 80"/>
                  <a:gd name="T12" fmla="*/ 3 w 90"/>
                  <a:gd name="T13" fmla="*/ 25 h 80"/>
                  <a:gd name="T14" fmla="*/ 1 w 90"/>
                  <a:gd name="T15" fmla="*/ 32 h 80"/>
                  <a:gd name="T16" fmla="*/ 0 w 90"/>
                  <a:gd name="T17" fmla="*/ 40 h 80"/>
                  <a:gd name="T18" fmla="*/ 1 w 90"/>
                  <a:gd name="T19" fmla="*/ 48 h 80"/>
                  <a:gd name="T20" fmla="*/ 3 w 90"/>
                  <a:gd name="T21" fmla="*/ 56 h 80"/>
                  <a:gd name="T22" fmla="*/ 8 w 90"/>
                  <a:gd name="T23" fmla="*/ 63 h 80"/>
                  <a:gd name="T24" fmla="*/ 14 w 90"/>
                  <a:gd name="T25" fmla="*/ 69 h 80"/>
                  <a:gd name="T26" fmla="*/ 19 w 90"/>
                  <a:gd name="T27" fmla="*/ 73 h 80"/>
                  <a:gd name="T28" fmla="*/ 27 w 90"/>
                  <a:gd name="T29" fmla="*/ 77 h 80"/>
                  <a:gd name="T30" fmla="*/ 35 w 90"/>
                  <a:gd name="T31" fmla="*/ 79 h 80"/>
                  <a:gd name="T32" fmla="*/ 45 w 90"/>
                  <a:gd name="T33" fmla="*/ 80 h 80"/>
                  <a:gd name="T34" fmla="*/ 54 w 90"/>
                  <a:gd name="T35" fmla="*/ 79 h 80"/>
                  <a:gd name="T36" fmla="*/ 62 w 90"/>
                  <a:gd name="T37" fmla="*/ 77 h 80"/>
                  <a:gd name="T38" fmla="*/ 70 w 90"/>
                  <a:gd name="T39" fmla="*/ 73 h 80"/>
                  <a:gd name="T40" fmla="*/ 77 w 90"/>
                  <a:gd name="T41" fmla="*/ 69 h 80"/>
                  <a:gd name="T42" fmla="*/ 82 w 90"/>
                  <a:gd name="T43" fmla="*/ 63 h 80"/>
                  <a:gd name="T44" fmla="*/ 86 w 90"/>
                  <a:gd name="T45" fmla="*/ 56 h 80"/>
                  <a:gd name="T46" fmla="*/ 88 w 90"/>
                  <a:gd name="T47" fmla="*/ 48 h 80"/>
                  <a:gd name="T48" fmla="*/ 90 w 90"/>
                  <a:gd name="T49" fmla="*/ 40 h 80"/>
                  <a:gd name="T50" fmla="*/ 88 w 90"/>
                  <a:gd name="T51" fmla="*/ 32 h 80"/>
                  <a:gd name="T52" fmla="*/ 86 w 90"/>
                  <a:gd name="T53" fmla="*/ 25 h 80"/>
                  <a:gd name="T54" fmla="*/ 82 w 90"/>
                  <a:gd name="T55" fmla="*/ 18 h 80"/>
                  <a:gd name="T56" fmla="*/ 77 w 90"/>
                  <a:gd name="T57" fmla="*/ 11 h 80"/>
                  <a:gd name="T58" fmla="*/ 70 w 90"/>
                  <a:gd name="T59" fmla="*/ 6 h 80"/>
                  <a:gd name="T60" fmla="*/ 62 w 90"/>
                  <a:gd name="T61" fmla="*/ 3 h 80"/>
                  <a:gd name="T62" fmla="*/ 54 w 90"/>
                  <a:gd name="T63" fmla="*/ 1 h 80"/>
                  <a:gd name="T64" fmla="*/ 45 w 90"/>
                  <a:gd name="T65" fmla="*/ 0 h 80"/>
                  <a:gd name="T66" fmla="*/ 45 w 90"/>
                  <a:gd name="T67" fmla="*/ 0 h 80"/>
                  <a:gd name="T68" fmla="*/ 45 w 90"/>
                  <a:gd name="T6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80">
                    <a:moveTo>
                      <a:pt x="45" y="0"/>
                    </a:moveTo>
                    <a:lnTo>
                      <a:pt x="35" y="1"/>
                    </a:lnTo>
                    <a:lnTo>
                      <a:pt x="27" y="3"/>
                    </a:lnTo>
                    <a:lnTo>
                      <a:pt x="19" y="6"/>
                    </a:lnTo>
                    <a:lnTo>
                      <a:pt x="14" y="11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8" y="63"/>
                    </a:lnTo>
                    <a:lnTo>
                      <a:pt x="14" y="69"/>
                    </a:lnTo>
                    <a:lnTo>
                      <a:pt x="19" y="73"/>
                    </a:lnTo>
                    <a:lnTo>
                      <a:pt x="27" y="77"/>
                    </a:lnTo>
                    <a:lnTo>
                      <a:pt x="35" y="79"/>
                    </a:lnTo>
                    <a:lnTo>
                      <a:pt x="45" y="80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3"/>
                    </a:lnTo>
                    <a:lnTo>
                      <a:pt x="77" y="69"/>
                    </a:lnTo>
                    <a:lnTo>
                      <a:pt x="82" y="63"/>
                    </a:lnTo>
                    <a:lnTo>
                      <a:pt x="86" y="56"/>
                    </a:lnTo>
                    <a:lnTo>
                      <a:pt x="88" y="48"/>
                    </a:lnTo>
                    <a:lnTo>
                      <a:pt x="90" y="40"/>
                    </a:lnTo>
                    <a:lnTo>
                      <a:pt x="88" y="32"/>
                    </a:lnTo>
                    <a:lnTo>
                      <a:pt x="86" y="25"/>
                    </a:lnTo>
                    <a:lnTo>
                      <a:pt x="82" y="18"/>
                    </a:lnTo>
                    <a:lnTo>
                      <a:pt x="77" y="11"/>
                    </a:lnTo>
                    <a:lnTo>
                      <a:pt x="70" y="6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3364" y="2396"/>
                <a:ext cx="44" cy="41"/>
              </a:xfrm>
              <a:custGeom>
                <a:avLst/>
                <a:gdLst>
                  <a:gd name="T0" fmla="*/ 45 w 89"/>
                  <a:gd name="T1" fmla="*/ 0 h 81"/>
                  <a:gd name="T2" fmla="*/ 36 w 89"/>
                  <a:gd name="T3" fmla="*/ 1 h 81"/>
                  <a:gd name="T4" fmla="*/ 28 w 89"/>
                  <a:gd name="T5" fmla="*/ 3 h 81"/>
                  <a:gd name="T6" fmla="*/ 20 w 89"/>
                  <a:gd name="T7" fmla="*/ 7 h 81"/>
                  <a:gd name="T8" fmla="*/ 14 w 89"/>
                  <a:gd name="T9" fmla="*/ 11 h 81"/>
                  <a:gd name="T10" fmla="*/ 8 w 89"/>
                  <a:gd name="T11" fmla="*/ 17 h 81"/>
                  <a:gd name="T12" fmla="*/ 3 w 89"/>
                  <a:gd name="T13" fmla="*/ 24 h 81"/>
                  <a:gd name="T14" fmla="*/ 1 w 89"/>
                  <a:gd name="T15" fmla="*/ 32 h 81"/>
                  <a:gd name="T16" fmla="*/ 0 w 89"/>
                  <a:gd name="T17" fmla="*/ 40 h 81"/>
                  <a:gd name="T18" fmla="*/ 1 w 89"/>
                  <a:gd name="T19" fmla="*/ 48 h 81"/>
                  <a:gd name="T20" fmla="*/ 3 w 89"/>
                  <a:gd name="T21" fmla="*/ 55 h 81"/>
                  <a:gd name="T22" fmla="*/ 8 w 89"/>
                  <a:gd name="T23" fmla="*/ 62 h 81"/>
                  <a:gd name="T24" fmla="*/ 14 w 89"/>
                  <a:gd name="T25" fmla="*/ 69 h 81"/>
                  <a:gd name="T26" fmla="*/ 20 w 89"/>
                  <a:gd name="T27" fmla="*/ 74 h 81"/>
                  <a:gd name="T28" fmla="*/ 28 w 89"/>
                  <a:gd name="T29" fmla="*/ 77 h 81"/>
                  <a:gd name="T30" fmla="*/ 36 w 89"/>
                  <a:gd name="T31" fmla="*/ 79 h 81"/>
                  <a:gd name="T32" fmla="*/ 45 w 89"/>
                  <a:gd name="T33" fmla="*/ 81 h 81"/>
                  <a:gd name="T34" fmla="*/ 54 w 89"/>
                  <a:gd name="T35" fmla="*/ 79 h 81"/>
                  <a:gd name="T36" fmla="*/ 62 w 89"/>
                  <a:gd name="T37" fmla="*/ 77 h 81"/>
                  <a:gd name="T38" fmla="*/ 70 w 89"/>
                  <a:gd name="T39" fmla="*/ 74 h 81"/>
                  <a:gd name="T40" fmla="*/ 76 w 89"/>
                  <a:gd name="T41" fmla="*/ 69 h 81"/>
                  <a:gd name="T42" fmla="*/ 82 w 89"/>
                  <a:gd name="T43" fmla="*/ 62 h 81"/>
                  <a:gd name="T44" fmla="*/ 85 w 89"/>
                  <a:gd name="T45" fmla="*/ 55 h 81"/>
                  <a:gd name="T46" fmla="*/ 88 w 89"/>
                  <a:gd name="T47" fmla="*/ 48 h 81"/>
                  <a:gd name="T48" fmla="*/ 89 w 89"/>
                  <a:gd name="T49" fmla="*/ 40 h 81"/>
                  <a:gd name="T50" fmla="*/ 88 w 89"/>
                  <a:gd name="T51" fmla="*/ 32 h 81"/>
                  <a:gd name="T52" fmla="*/ 85 w 89"/>
                  <a:gd name="T53" fmla="*/ 24 h 81"/>
                  <a:gd name="T54" fmla="*/ 82 w 89"/>
                  <a:gd name="T55" fmla="*/ 17 h 81"/>
                  <a:gd name="T56" fmla="*/ 76 w 89"/>
                  <a:gd name="T57" fmla="*/ 11 h 81"/>
                  <a:gd name="T58" fmla="*/ 70 w 89"/>
                  <a:gd name="T59" fmla="*/ 7 h 81"/>
                  <a:gd name="T60" fmla="*/ 62 w 89"/>
                  <a:gd name="T61" fmla="*/ 3 h 81"/>
                  <a:gd name="T62" fmla="*/ 54 w 89"/>
                  <a:gd name="T63" fmla="*/ 1 h 81"/>
                  <a:gd name="T64" fmla="*/ 45 w 89"/>
                  <a:gd name="T65" fmla="*/ 0 h 81"/>
                  <a:gd name="T66" fmla="*/ 45 w 89"/>
                  <a:gd name="T67" fmla="*/ 0 h 81"/>
                  <a:gd name="T68" fmla="*/ 45 w 89"/>
                  <a:gd name="T6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9" h="81">
                    <a:moveTo>
                      <a:pt x="45" y="0"/>
                    </a:moveTo>
                    <a:lnTo>
                      <a:pt x="36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4" y="11"/>
                    </a:lnTo>
                    <a:lnTo>
                      <a:pt x="8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5"/>
                    </a:lnTo>
                    <a:lnTo>
                      <a:pt x="8" y="62"/>
                    </a:lnTo>
                    <a:lnTo>
                      <a:pt x="14" y="69"/>
                    </a:lnTo>
                    <a:lnTo>
                      <a:pt x="20" y="74"/>
                    </a:lnTo>
                    <a:lnTo>
                      <a:pt x="28" y="77"/>
                    </a:lnTo>
                    <a:lnTo>
                      <a:pt x="36" y="79"/>
                    </a:lnTo>
                    <a:lnTo>
                      <a:pt x="45" y="81"/>
                    </a:lnTo>
                    <a:lnTo>
                      <a:pt x="54" y="79"/>
                    </a:lnTo>
                    <a:lnTo>
                      <a:pt x="62" y="77"/>
                    </a:lnTo>
                    <a:lnTo>
                      <a:pt x="70" y="74"/>
                    </a:lnTo>
                    <a:lnTo>
                      <a:pt x="76" y="69"/>
                    </a:lnTo>
                    <a:lnTo>
                      <a:pt x="82" y="62"/>
                    </a:lnTo>
                    <a:lnTo>
                      <a:pt x="85" y="55"/>
                    </a:lnTo>
                    <a:lnTo>
                      <a:pt x="88" y="48"/>
                    </a:lnTo>
                    <a:lnTo>
                      <a:pt x="89" y="40"/>
                    </a:lnTo>
                    <a:lnTo>
                      <a:pt x="88" y="32"/>
                    </a:lnTo>
                    <a:lnTo>
                      <a:pt x="85" y="24"/>
                    </a:lnTo>
                    <a:lnTo>
                      <a:pt x="82" y="17"/>
                    </a:lnTo>
                    <a:lnTo>
                      <a:pt x="76" y="11"/>
                    </a:lnTo>
                    <a:lnTo>
                      <a:pt x="70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2927" y="2391"/>
                <a:ext cx="79" cy="68"/>
              </a:xfrm>
              <a:custGeom>
                <a:avLst/>
                <a:gdLst>
                  <a:gd name="T0" fmla="*/ 51 w 158"/>
                  <a:gd name="T1" fmla="*/ 0 h 134"/>
                  <a:gd name="T2" fmla="*/ 65 w 158"/>
                  <a:gd name="T3" fmla="*/ 1 h 134"/>
                  <a:gd name="T4" fmla="*/ 79 w 158"/>
                  <a:gd name="T5" fmla="*/ 6 h 134"/>
                  <a:gd name="T6" fmla="*/ 94 w 158"/>
                  <a:gd name="T7" fmla="*/ 16 h 134"/>
                  <a:gd name="T8" fmla="*/ 108 w 158"/>
                  <a:gd name="T9" fmla="*/ 28 h 134"/>
                  <a:gd name="T10" fmla="*/ 120 w 158"/>
                  <a:gd name="T11" fmla="*/ 42 h 134"/>
                  <a:gd name="T12" fmla="*/ 132 w 158"/>
                  <a:gd name="T13" fmla="*/ 57 h 134"/>
                  <a:gd name="T14" fmla="*/ 140 w 158"/>
                  <a:gd name="T15" fmla="*/ 72 h 134"/>
                  <a:gd name="T16" fmla="*/ 146 w 158"/>
                  <a:gd name="T17" fmla="*/ 85 h 134"/>
                  <a:gd name="T18" fmla="*/ 150 w 158"/>
                  <a:gd name="T19" fmla="*/ 96 h 134"/>
                  <a:gd name="T20" fmla="*/ 154 w 158"/>
                  <a:gd name="T21" fmla="*/ 105 h 134"/>
                  <a:gd name="T22" fmla="*/ 157 w 158"/>
                  <a:gd name="T23" fmla="*/ 112 h 134"/>
                  <a:gd name="T24" fmla="*/ 158 w 158"/>
                  <a:gd name="T25" fmla="*/ 118 h 134"/>
                  <a:gd name="T26" fmla="*/ 156 w 158"/>
                  <a:gd name="T27" fmla="*/ 123 h 134"/>
                  <a:gd name="T28" fmla="*/ 148 w 158"/>
                  <a:gd name="T29" fmla="*/ 126 h 134"/>
                  <a:gd name="T30" fmla="*/ 133 w 158"/>
                  <a:gd name="T31" fmla="*/ 129 h 134"/>
                  <a:gd name="T32" fmla="*/ 110 w 158"/>
                  <a:gd name="T33" fmla="*/ 129 h 134"/>
                  <a:gd name="T34" fmla="*/ 86 w 158"/>
                  <a:gd name="T35" fmla="*/ 129 h 134"/>
                  <a:gd name="T36" fmla="*/ 66 w 158"/>
                  <a:gd name="T37" fmla="*/ 131 h 134"/>
                  <a:gd name="T38" fmla="*/ 49 w 158"/>
                  <a:gd name="T39" fmla="*/ 132 h 134"/>
                  <a:gd name="T40" fmla="*/ 36 w 158"/>
                  <a:gd name="T41" fmla="*/ 133 h 134"/>
                  <a:gd name="T42" fmla="*/ 25 w 158"/>
                  <a:gd name="T43" fmla="*/ 134 h 134"/>
                  <a:gd name="T44" fmla="*/ 17 w 158"/>
                  <a:gd name="T45" fmla="*/ 134 h 134"/>
                  <a:gd name="T46" fmla="*/ 10 w 158"/>
                  <a:gd name="T47" fmla="*/ 132 h 134"/>
                  <a:gd name="T48" fmla="*/ 4 w 158"/>
                  <a:gd name="T49" fmla="*/ 129 h 134"/>
                  <a:gd name="T50" fmla="*/ 0 w 158"/>
                  <a:gd name="T51" fmla="*/ 116 h 134"/>
                  <a:gd name="T52" fmla="*/ 4 w 158"/>
                  <a:gd name="T53" fmla="*/ 96 h 134"/>
                  <a:gd name="T54" fmla="*/ 10 w 158"/>
                  <a:gd name="T55" fmla="*/ 74 h 134"/>
                  <a:gd name="T56" fmla="*/ 11 w 158"/>
                  <a:gd name="T57" fmla="*/ 56 h 134"/>
                  <a:gd name="T58" fmla="*/ 11 w 158"/>
                  <a:gd name="T59" fmla="*/ 48 h 134"/>
                  <a:gd name="T60" fmla="*/ 12 w 158"/>
                  <a:gd name="T61" fmla="*/ 39 h 134"/>
                  <a:gd name="T62" fmla="*/ 15 w 158"/>
                  <a:gd name="T63" fmla="*/ 30 h 134"/>
                  <a:gd name="T64" fmla="*/ 20 w 158"/>
                  <a:gd name="T65" fmla="*/ 20 h 134"/>
                  <a:gd name="T66" fmla="*/ 26 w 158"/>
                  <a:gd name="T67" fmla="*/ 13 h 134"/>
                  <a:gd name="T68" fmla="*/ 34 w 158"/>
                  <a:gd name="T69" fmla="*/ 6 h 134"/>
                  <a:gd name="T70" fmla="*/ 42 w 158"/>
                  <a:gd name="T71" fmla="*/ 2 h 134"/>
                  <a:gd name="T72" fmla="*/ 51 w 158"/>
                  <a:gd name="T73" fmla="*/ 0 h 134"/>
                  <a:gd name="T74" fmla="*/ 51 w 158"/>
                  <a:gd name="T75" fmla="*/ 0 h 134"/>
                  <a:gd name="T76" fmla="*/ 51 w 158"/>
                  <a:gd name="T7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34">
                    <a:moveTo>
                      <a:pt x="51" y="0"/>
                    </a:moveTo>
                    <a:lnTo>
                      <a:pt x="65" y="1"/>
                    </a:lnTo>
                    <a:lnTo>
                      <a:pt x="79" y="6"/>
                    </a:lnTo>
                    <a:lnTo>
                      <a:pt x="94" y="16"/>
                    </a:lnTo>
                    <a:lnTo>
                      <a:pt x="108" y="28"/>
                    </a:lnTo>
                    <a:lnTo>
                      <a:pt x="120" y="42"/>
                    </a:lnTo>
                    <a:lnTo>
                      <a:pt x="132" y="57"/>
                    </a:lnTo>
                    <a:lnTo>
                      <a:pt x="140" y="72"/>
                    </a:lnTo>
                    <a:lnTo>
                      <a:pt x="146" y="85"/>
                    </a:lnTo>
                    <a:lnTo>
                      <a:pt x="150" y="96"/>
                    </a:lnTo>
                    <a:lnTo>
                      <a:pt x="154" y="105"/>
                    </a:lnTo>
                    <a:lnTo>
                      <a:pt x="157" y="112"/>
                    </a:lnTo>
                    <a:lnTo>
                      <a:pt x="158" y="118"/>
                    </a:lnTo>
                    <a:lnTo>
                      <a:pt x="156" y="123"/>
                    </a:lnTo>
                    <a:lnTo>
                      <a:pt x="148" y="126"/>
                    </a:lnTo>
                    <a:lnTo>
                      <a:pt x="133" y="129"/>
                    </a:lnTo>
                    <a:lnTo>
                      <a:pt x="110" y="129"/>
                    </a:lnTo>
                    <a:lnTo>
                      <a:pt x="86" y="129"/>
                    </a:lnTo>
                    <a:lnTo>
                      <a:pt x="66" y="131"/>
                    </a:lnTo>
                    <a:lnTo>
                      <a:pt x="49" y="132"/>
                    </a:lnTo>
                    <a:lnTo>
                      <a:pt x="36" y="133"/>
                    </a:lnTo>
                    <a:lnTo>
                      <a:pt x="25" y="134"/>
                    </a:lnTo>
                    <a:lnTo>
                      <a:pt x="17" y="134"/>
                    </a:lnTo>
                    <a:lnTo>
                      <a:pt x="10" y="132"/>
                    </a:lnTo>
                    <a:lnTo>
                      <a:pt x="4" y="129"/>
                    </a:lnTo>
                    <a:lnTo>
                      <a:pt x="0" y="116"/>
                    </a:lnTo>
                    <a:lnTo>
                      <a:pt x="4" y="96"/>
                    </a:lnTo>
                    <a:lnTo>
                      <a:pt x="10" y="74"/>
                    </a:lnTo>
                    <a:lnTo>
                      <a:pt x="11" y="56"/>
                    </a:lnTo>
                    <a:lnTo>
                      <a:pt x="11" y="48"/>
                    </a:lnTo>
                    <a:lnTo>
                      <a:pt x="12" y="39"/>
                    </a:lnTo>
                    <a:lnTo>
                      <a:pt x="15" y="30"/>
                    </a:lnTo>
                    <a:lnTo>
                      <a:pt x="20" y="20"/>
                    </a:lnTo>
                    <a:lnTo>
                      <a:pt x="26" y="13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2517" y="2379"/>
                <a:ext cx="81" cy="72"/>
              </a:xfrm>
              <a:custGeom>
                <a:avLst/>
                <a:gdLst>
                  <a:gd name="T0" fmla="*/ 81 w 162"/>
                  <a:gd name="T1" fmla="*/ 0 h 143"/>
                  <a:gd name="T2" fmla="*/ 65 w 162"/>
                  <a:gd name="T3" fmla="*/ 2 h 143"/>
                  <a:gd name="T4" fmla="*/ 50 w 162"/>
                  <a:gd name="T5" fmla="*/ 6 h 143"/>
                  <a:gd name="T6" fmla="*/ 36 w 162"/>
                  <a:gd name="T7" fmla="*/ 13 h 143"/>
                  <a:gd name="T8" fmla="*/ 24 w 162"/>
                  <a:gd name="T9" fmla="*/ 21 h 143"/>
                  <a:gd name="T10" fmla="*/ 14 w 162"/>
                  <a:gd name="T11" fmla="*/ 31 h 143"/>
                  <a:gd name="T12" fmla="*/ 7 w 162"/>
                  <a:gd name="T13" fmla="*/ 44 h 143"/>
                  <a:gd name="T14" fmla="*/ 1 w 162"/>
                  <a:gd name="T15" fmla="*/ 58 h 143"/>
                  <a:gd name="T16" fmla="*/ 0 w 162"/>
                  <a:gd name="T17" fmla="*/ 72 h 143"/>
                  <a:gd name="T18" fmla="*/ 1 w 162"/>
                  <a:gd name="T19" fmla="*/ 87 h 143"/>
                  <a:gd name="T20" fmla="*/ 7 w 162"/>
                  <a:gd name="T21" fmla="*/ 99 h 143"/>
                  <a:gd name="T22" fmla="*/ 14 w 162"/>
                  <a:gd name="T23" fmla="*/ 112 h 143"/>
                  <a:gd name="T24" fmla="*/ 24 w 162"/>
                  <a:gd name="T25" fmla="*/ 122 h 143"/>
                  <a:gd name="T26" fmla="*/ 36 w 162"/>
                  <a:gd name="T27" fmla="*/ 132 h 143"/>
                  <a:gd name="T28" fmla="*/ 50 w 162"/>
                  <a:gd name="T29" fmla="*/ 137 h 143"/>
                  <a:gd name="T30" fmla="*/ 65 w 162"/>
                  <a:gd name="T31" fmla="*/ 142 h 143"/>
                  <a:gd name="T32" fmla="*/ 81 w 162"/>
                  <a:gd name="T33" fmla="*/ 143 h 143"/>
                  <a:gd name="T34" fmla="*/ 97 w 162"/>
                  <a:gd name="T35" fmla="*/ 142 h 143"/>
                  <a:gd name="T36" fmla="*/ 112 w 162"/>
                  <a:gd name="T37" fmla="*/ 137 h 143"/>
                  <a:gd name="T38" fmla="*/ 126 w 162"/>
                  <a:gd name="T39" fmla="*/ 132 h 143"/>
                  <a:gd name="T40" fmla="*/ 139 w 162"/>
                  <a:gd name="T41" fmla="*/ 122 h 143"/>
                  <a:gd name="T42" fmla="*/ 148 w 162"/>
                  <a:gd name="T43" fmla="*/ 112 h 143"/>
                  <a:gd name="T44" fmla="*/ 156 w 162"/>
                  <a:gd name="T45" fmla="*/ 99 h 143"/>
                  <a:gd name="T46" fmla="*/ 160 w 162"/>
                  <a:gd name="T47" fmla="*/ 87 h 143"/>
                  <a:gd name="T48" fmla="*/ 162 w 162"/>
                  <a:gd name="T49" fmla="*/ 72 h 143"/>
                  <a:gd name="T50" fmla="*/ 160 w 162"/>
                  <a:gd name="T51" fmla="*/ 58 h 143"/>
                  <a:gd name="T52" fmla="*/ 156 w 162"/>
                  <a:gd name="T53" fmla="*/ 44 h 143"/>
                  <a:gd name="T54" fmla="*/ 148 w 162"/>
                  <a:gd name="T55" fmla="*/ 31 h 143"/>
                  <a:gd name="T56" fmla="*/ 139 w 162"/>
                  <a:gd name="T57" fmla="*/ 21 h 143"/>
                  <a:gd name="T58" fmla="*/ 126 w 162"/>
                  <a:gd name="T59" fmla="*/ 13 h 143"/>
                  <a:gd name="T60" fmla="*/ 112 w 162"/>
                  <a:gd name="T61" fmla="*/ 6 h 143"/>
                  <a:gd name="T62" fmla="*/ 97 w 162"/>
                  <a:gd name="T63" fmla="*/ 2 h 143"/>
                  <a:gd name="T64" fmla="*/ 81 w 162"/>
                  <a:gd name="T65" fmla="*/ 0 h 143"/>
                  <a:gd name="T66" fmla="*/ 81 w 162"/>
                  <a:gd name="T67" fmla="*/ 0 h 143"/>
                  <a:gd name="T68" fmla="*/ 81 w 162"/>
                  <a:gd name="T6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2" h="143">
                    <a:moveTo>
                      <a:pt x="81" y="0"/>
                    </a:moveTo>
                    <a:lnTo>
                      <a:pt x="65" y="2"/>
                    </a:lnTo>
                    <a:lnTo>
                      <a:pt x="50" y="6"/>
                    </a:lnTo>
                    <a:lnTo>
                      <a:pt x="36" y="13"/>
                    </a:lnTo>
                    <a:lnTo>
                      <a:pt x="24" y="21"/>
                    </a:lnTo>
                    <a:lnTo>
                      <a:pt x="14" y="31"/>
                    </a:lnTo>
                    <a:lnTo>
                      <a:pt x="7" y="44"/>
                    </a:lnTo>
                    <a:lnTo>
                      <a:pt x="1" y="58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7" y="99"/>
                    </a:lnTo>
                    <a:lnTo>
                      <a:pt x="14" y="112"/>
                    </a:lnTo>
                    <a:lnTo>
                      <a:pt x="24" y="122"/>
                    </a:lnTo>
                    <a:lnTo>
                      <a:pt x="36" y="132"/>
                    </a:lnTo>
                    <a:lnTo>
                      <a:pt x="50" y="137"/>
                    </a:lnTo>
                    <a:lnTo>
                      <a:pt x="65" y="142"/>
                    </a:lnTo>
                    <a:lnTo>
                      <a:pt x="81" y="143"/>
                    </a:lnTo>
                    <a:lnTo>
                      <a:pt x="97" y="142"/>
                    </a:lnTo>
                    <a:lnTo>
                      <a:pt x="112" y="137"/>
                    </a:lnTo>
                    <a:lnTo>
                      <a:pt x="126" y="132"/>
                    </a:lnTo>
                    <a:lnTo>
                      <a:pt x="139" y="122"/>
                    </a:lnTo>
                    <a:lnTo>
                      <a:pt x="148" y="112"/>
                    </a:lnTo>
                    <a:lnTo>
                      <a:pt x="156" y="99"/>
                    </a:lnTo>
                    <a:lnTo>
                      <a:pt x="160" y="87"/>
                    </a:lnTo>
                    <a:lnTo>
                      <a:pt x="162" y="72"/>
                    </a:lnTo>
                    <a:lnTo>
                      <a:pt x="160" y="58"/>
                    </a:lnTo>
                    <a:lnTo>
                      <a:pt x="156" y="44"/>
                    </a:lnTo>
                    <a:lnTo>
                      <a:pt x="148" y="31"/>
                    </a:lnTo>
                    <a:lnTo>
                      <a:pt x="139" y="21"/>
                    </a:lnTo>
                    <a:lnTo>
                      <a:pt x="126" y="13"/>
                    </a:lnTo>
                    <a:lnTo>
                      <a:pt x="112" y="6"/>
                    </a:lnTo>
                    <a:lnTo>
                      <a:pt x="97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26"/>
              <p:cNvSpPr>
                <a:spLocks/>
              </p:cNvSpPr>
              <p:nvPr/>
            </p:nvSpPr>
            <p:spPr bwMode="auto">
              <a:xfrm>
                <a:off x="3199" y="2361"/>
                <a:ext cx="148" cy="65"/>
              </a:xfrm>
              <a:custGeom>
                <a:avLst/>
                <a:gdLst>
                  <a:gd name="T0" fmla="*/ 12 w 296"/>
                  <a:gd name="T1" fmla="*/ 0 h 130"/>
                  <a:gd name="T2" fmla="*/ 16 w 296"/>
                  <a:gd name="T3" fmla="*/ 2 h 130"/>
                  <a:gd name="T4" fmla="*/ 30 w 296"/>
                  <a:gd name="T5" fmla="*/ 8 h 130"/>
                  <a:gd name="T6" fmla="*/ 51 w 296"/>
                  <a:gd name="T7" fmla="*/ 16 h 130"/>
                  <a:gd name="T8" fmla="*/ 76 w 296"/>
                  <a:gd name="T9" fmla="*/ 26 h 130"/>
                  <a:gd name="T10" fmla="*/ 104 w 296"/>
                  <a:gd name="T11" fmla="*/ 35 h 130"/>
                  <a:gd name="T12" fmla="*/ 133 w 296"/>
                  <a:gd name="T13" fmla="*/ 45 h 130"/>
                  <a:gd name="T14" fmla="*/ 162 w 296"/>
                  <a:gd name="T15" fmla="*/ 52 h 130"/>
                  <a:gd name="T16" fmla="*/ 186 w 296"/>
                  <a:gd name="T17" fmla="*/ 56 h 130"/>
                  <a:gd name="T18" fmla="*/ 208 w 296"/>
                  <a:gd name="T19" fmla="*/ 58 h 130"/>
                  <a:gd name="T20" fmla="*/ 228 w 296"/>
                  <a:gd name="T21" fmla="*/ 61 h 130"/>
                  <a:gd name="T22" fmla="*/ 247 w 296"/>
                  <a:gd name="T23" fmla="*/ 62 h 130"/>
                  <a:gd name="T24" fmla="*/ 264 w 296"/>
                  <a:gd name="T25" fmla="*/ 63 h 130"/>
                  <a:gd name="T26" fmla="*/ 277 w 296"/>
                  <a:gd name="T27" fmla="*/ 64 h 130"/>
                  <a:gd name="T28" fmla="*/ 287 w 296"/>
                  <a:gd name="T29" fmla="*/ 65 h 130"/>
                  <a:gd name="T30" fmla="*/ 294 w 296"/>
                  <a:gd name="T31" fmla="*/ 65 h 130"/>
                  <a:gd name="T32" fmla="*/ 296 w 296"/>
                  <a:gd name="T33" fmla="*/ 65 h 130"/>
                  <a:gd name="T34" fmla="*/ 296 w 296"/>
                  <a:gd name="T35" fmla="*/ 65 h 130"/>
                  <a:gd name="T36" fmla="*/ 293 w 296"/>
                  <a:gd name="T37" fmla="*/ 110 h 130"/>
                  <a:gd name="T38" fmla="*/ 293 w 296"/>
                  <a:gd name="T39" fmla="*/ 110 h 130"/>
                  <a:gd name="T40" fmla="*/ 289 w 296"/>
                  <a:gd name="T41" fmla="*/ 111 h 130"/>
                  <a:gd name="T42" fmla="*/ 281 w 296"/>
                  <a:gd name="T43" fmla="*/ 115 h 130"/>
                  <a:gd name="T44" fmla="*/ 268 w 296"/>
                  <a:gd name="T45" fmla="*/ 119 h 130"/>
                  <a:gd name="T46" fmla="*/ 249 w 296"/>
                  <a:gd name="T47" fmla="*/ 125 h 130"/>
                  <a:gd name="T48" fmla="*/ 227 w 296"/>
                  <a:gd name="T49" fmla="*/ 129 h 130"/>
                  <a:gd name="T50" fmla="*/ 202 w 296"/>
                  <a:gd name="T51" fmla="*/ 130 h 130"/>
                  <a:gd name="T52" fmla="*/ 173 w 296"/>
                  <a:gd name="T53" fmla="*/ 129 h 130"/>
                  <a:gd name="T54" fmla="*/ 142 w 296"/>
                  <a:gd name="T55" fmla="*/ 123 h 130"/>
                  <a:gd name="T56" fmla="*/ 111 w 296"/>
                  <a:gd name="T57" fmla="*/ 114 h 130"/>
                  <a:gd name="T58" fmla="*/ 84 w 296"/>
                  <a:gd name="T59" fmla="*/ 102 h 130"/>
                  <a:gd name="T60" fmla="*/ 60 w 296"/>
                  <a:gd name="T61" fmla="*/ 90 h 130"/>
                  <a:gd name="T62" fmla="*/ 39 w 296"/>
                  <a:gd name="T63" fmla="*/ 77 h 130"/>
                  <a:gd name="T64" fmla="*/ 22 w 296"/>
                  <a:gd name="T65" fmla="*/ 65 h 130"/>
                  <a:gd name="T66" fmla="*/ 11 w 296"/>
                  <a:gd name="T67" fmla="*/ 56 h 130"/>
                  <a:gd name="T68" fmla="*/ 3 w 296"/>
                  <a:gd name="T69" fmla="*/ 49 h 130"/>
                  <a:gd name="T70" fmla="*/ 0 w 296"/>
                  <a:gd name="T71" fmla="*/ 47 h 130"/>
                  <a:gd name="T72" fmla="*/ 0 w 296"/>
                  <a:gd name="T73" fmla="*/ 47 h 130"/>
                  <a:gd name="T74" fmla="*/ 12 w 296"/>
                  <a:gd name="T75" fmla="*/ 0 h 130"/>
                  <a:gd name="T76" fmla="*/ 12 w 296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6" h="130">
                    <a:moveTo>
                      <a:pt x="12" y="0"/>
                    </a:moveTo>
                    <a:lnTo>
                      <a:pt x="16" y="2"/>
                    </a:lnTo>
                    <a:lnTo>
                      <a:pt x="30" y="8"/>
                    </a:lnTo>
                    <a:lnTo>
                      <a:pt x="51" y="16"/>
                    </a:lnTo>
                    <a:lnTo>
                      <a:pt x="76" y="26"/>
                    </a:lnTo>
                    <a:lnTo>
                      <a:pt x="104" y="35"/>
                    </a:lnTo>
                    <a:lnTo>
                      <a:pt x="133" y="45"/>
                    </a:lnTo>
                    <a:lnTo>
                      <a:pt x="162" y="52"/>
                    </a:lnTo>
                    <a:lnTo>
                      <a:pt x="186" y="56"/>
                    </a:lnTo>
                    <a:lnTo>
                      <a:pt x="208" y="58"/>
                    </a:lnTo>
                    <a:lnTo>
                      <a:pt x="228" y="61"/>
                    </a:lnTo>
                    <a:lnTo>
                      <a:pt x="247" y="62"/>
                    </a:lnTo>
                    <a:lnTo>
                      <a:pt x="264" y="63"/>
                    </a:lnTo>
                    <a:lnTo>
                      <a:pt x="277" y="64"/>
                    </a:lnTo>
                    <a:lnTo>
                      <a:pt x="287" y="65"/>
                    </a:lnTo>
                    <a:lnTo>
                      <a:pt x="294" y="65"/>
                    </a:lnTo>
                    <a:lnTo>
                      <a:pt x="296" y="65"/>
                    </a:lnTo>
                    <a:lnTo>
                      <a:pt x="296" y="65"/>
                    </a:lnTo>
                    <a:lnTo>
                      <a:pt x="293" y="110"/>
                    </a:lnTo>
                    <a:lnTo>
                      <a:pt x="293" y="110"/>
                    </a:lnTo>
                    <a:lnTo>
                      <a:pt x="289" y="111"/>
                    </a:lnTo>
                    <a:lnTo>
                      <a:pt x="281" y="115"/>
                    </a:lnTo>
                    <a:lnTo>
                      <a:pt x="268" y="119"/>
                    </a:lnTo>
                    <a:lnTo>
                      <a:pt x="249" y="125"/>
                    </a:lnTo>
                    <a:lnTo>
                      <a:pt x="227" y="129"/>
                    </a:lnTo>
                    <a:lnTo>
                      <a:pt x="202" y="130"/>
                    </a:lnTo>
                    <a:lnTo>
                      <a:pt x="173" y="129"/>
                    </a:lnTo>
                    <a:lnTo>
                      <a:pt x="142" y="123"/>
                    </a:lnTo>
                    <a:lnTo>
                      <a:pt x="111" y="114"/>
                    </a:lnTo>
                    <a:lnTo>
                      <a:pt x="84" y="102"/>
                    </a:lnTo>
                    <a:lnTo>
                      <a:pt x="60" y="90"/>
                    </a:lnTo>
                    <a:lnTo>
                      <a:pt x="39" y="77"/>
                    </a:lnTo>
                    <a:lnTo>
                      <a:pt x="22" y="65"/>
                    </a:lnTo>
                    <a:lnTo>
                      <a:pt x="11" y="56"/>
                    </a:lnTo>
                    <a:lnTo>
                      <a:pt x="3" y="4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27"/>
              <p:cNvSpPr>
                <a:spLocks/>
              </p:cNvSpPr>
              <p:nvPr/>
            </p:nvSpPr>
            <p:spPr bwMode="auto">
              <a:xfrm>
                <a:off x="2979" y="2311"/>
                <a:ext cx="11" cy="33"/>
              </a:xfrm>
              <a:custGeom>
                <a:avLst/>
                <a:gdLst>
                  <a:gd name="T0" fmla="*/ 0 w 22"/>
                  <a:gd name="T1" fmla="*/ 10 h 67"/>
                  <a:gd name="T2" fmla="*/ 0 w 22"/>
                  <a:gd name="T3" fmla="*/ 67 h 67"/>
                  <a:gd name="T4" fmla="*/ 22 w 22"/>
                  <a:gd name="T5" fmla="*/ 0 h 67"/>
                  <a:gd name="T6" fmla="*/ 0 w 22"/>
                  <a:gd name="T7" fmla="*/ 10 h 67"/>
                  <a:gd name="T8" fmla="*/ 0 w 22"/>
                  <a:gd name="T9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7">
                    <a:moveTo>
                      <a:pt x="0" y="10"/>
                    </a:moveTo>
                    <a:lnTo>
                      <a:pt x="0" y="67"/>
                    </a:lnTo>
                    <a:lnTo>
                      <a:pt x="2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2956" y="2298"/>
                <a:ext cx="8" cy="38"/>
              </a:xfrm>
              <a:custGeom>
                <a:avLst/>
                <a:gdLst>
                  <a:gd name="T0" fmla="*/ 4 w 16"/>
                  <a:gd name="T1" fmla="*/ 0 h 76"/>
                  <a:gd name="T2" fmla="*/ 16 w 16"/>
                  <a:gd name="T3" fmla="*/ 4 h 76"/>
                  <a:gd name="T4" fmla="*/ 0 w 16"/>
                  <a:gd name="T5" fmla="*/ 76 h 76"/>
                  <a:gd name="T6" fmla="*/ 4 w 16"/>
                  <a:gd name="T7" fmla="*/ 0 h 76"/>
                  <a:gd name="T8" fmla="*/ 4 w 16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6">
                    <a:moveTo>
                      <a:pt x="4" y="0"/>
                    </a:moveTo>
                    <a:lnTo>
                      <a:pt x="16" y="4"/>
                    </a:lnTo>
                    <a:lnTo>
                      <a:pt x="0" y="7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29"/>
              <p:cNvSpPr>
                <a:spLocks/>
              </p:cNvSpPr>
              <p:nvPr/>
            </p:nvSpPr>
            <p:spPr bwMode="auto">
              <a:xfrm>
                <a:off x="2911" y="2308"/>
                <a:ext cx="19" cy="36"/>
              </a:xfrm>
              <a:custGeom>
                <a:avLst/>
                <a:gdLst>
                  <a:gd name="T0" fmla="*/ 38 w 38"/>
                  <a:gd name="T1" fmla="*/ 0 h 72"/>
                  <a:gd name="T2" fmla="*/ 0 w 38"/>
                  <a:gd name="T3" fmla="*/ 72 h 72"/>
                  <a:gd name="T4" fmla="*/ 10 w 38"/>
                  <a:gd name="T5" fmla="*/ 5 h 72"/>
                  <a:gd name="T6" fmla="*/ 38 w 38"/>
                  <a:gd name="T7" fmla="*/ 0 h 72"/>
                  <a:gd name="T8" fmla="*/ 38 w 38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2">
                    <a:moveTo>
                      <a:pt x="38" y="0"/>
                    </a:moveTo>
                    <a:lnTo>
                      <a:pt x="0" y="72"/>
                    </a:lnTo>
                    <a:lnTo>
                      <a:pt x="10" y="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3040" y="2311"/>
                <a:ext cx="8" cy="57"/>
              </a:xfrm>
              <a:custGeom>
                <a:avLst/>
                <a:gdLst>
                  <a:gd name="T0" fmla="*/ 0 w 17"/>
                  <a:gd name="T1" fmla="*/ 74 h 114"/>
                  <a:gd name="T2" fmla="*/ 0 w 17"/>
                  <a:gd name="T3" fmla="*/ 0 h 114"/>
                  <a:gd name="T4" fmla="*/ 17 w 17"/>
                  <a:gd name="T5" fmla="*/ 114 h 114"/>
                  <a:gd name="T6" fmla="*/ 0 w 17"/>
                  <a:gd name="T7" fmla="*/ 74 h 114"/>
                  <a:gd name="T8" fmla="*/ 0 w 17"/>
                  <a:gd name="T9" fmla="*/ 7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4">
                    <a:moveTo>
                      <a:pt x="0" y="74"/>
                    </a:moveTo>
                    <a:lnTo>
                      <a:pt x="0" y="0"/>
                    </a:lnTo>
                    <a:lnTo>
                      <a:pt x="17" y="11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31"/>
              <p:cNvSpPr>
                <a:spLocks/>
              </p:cNvSpPr>
              <p:nvPr/>
            </p:nvSpPr>
            <p:spPr bwMode="auto">
              <a:xfrm>
                <a:off x="3050" y="2331"/>
                <a:ext cx="20" cy="52"/>
              </a:xfrm>
              <a:custGeom>
                <a:avLst/>
                <a:gdLst>
                  <a:gd name="T0" fmla="*/ 0 w 40"/>
                  <a:gd name="T1" fmla="*/ 82 h 103"/>
                  <a:gd name="T2" fmla="*/ 40 w 40"/>
                  <a:gd name="T3" fmla="*/ 0 h 103"/>
                  <a:gd name="T4" fmla="*/ 12 w 40"/>
                  <a:gd name="T5" fmla="*/ 103 h 103"/>
                  <a:gd name="T6" fmla="*/ 0 w 40"/>
                  <a:gd name="T7" fmla="*/ 82 h 103"/>
                  <a:gd name="T8" fmla="*/ 0 w 40"/>
                  <a:gd name="T9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3">
                    <a:moveTo>
                      <a:pt x="0" y="82"/>
                    </a:moveTo>
                    <a:lnTo>
                      <a:pt x="40" y="0"/>
                    </a:lnTo>
                    <a:lnTo>
                      <a:pt x="12" y="103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3085" y="2254"/>
                <a:ext cx="78" cy="69"/>
              </a:xfrm>
              <a:custGeom>
                <a:avLst/>
                <a:gdLst>
                  <a:gd name="T0" fmla="*/ 158 w 158"/>
                  <a:gd name="T1" fmla="*/ 0 h 138"/>
                  <a:gd name="T2" fmla="*/ 0 w 158"/>
                  <a:gd name="T3" fmla="*/ 122 h 138"/>
                  <a:gd name="T4" fmla="*/ 13 w 158"/>
                  <a:gd name="T5" fmla="*/ 138 h 138"/>
                  <a:gd name="T6" fmla="*/ 158 w 158"/>
                  <a:gd name="T7" fmla="*/ 0 h 138"/>
                  <a:gd name="T8" fmla="*/ 158 w 158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38">
                    <a:moveTo>
                      <a:pt x="158" y="0"/>
                    </a:moveTo>
                    <a:lnTo>
                      <a:pt x="0" y="122"/>
                    </a:lnTo>
                    <a:lnTo>
                      <a:pt x="13" y="138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3170" y="2310"/>
                <a:ext cx="17" cy="29"/>
              </a:xfrm>
              <a:custGeom>
                <a:avLst/>
                <a:gdLst>
                  <a:gd name="T0" fmla="*/ 0 w 34"/>
                  <a:gd name="T1" fmla="*/ 0 h 59"/>
                  <a:gd name="T2" fmla="*/ 34 w 34"/>
                  <a:gd name="T3" fmla="*/ 59 h 59"/>
                  <a:gd name="T4" fmla="*/ 28 w 34"/>
                  <a:gd name="T5" fmla="*/ 2 h 59"/>
                  <a:gd name="T6" fmla="*/ 0 w 34"/>
                  <a:gd name="T7" fmla="*/ 0 h 59"/>
                  <a:gd name="T8" fmla="*/ 0 w 3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9">
                    <a:moveTo>
                      <a:pt x="0" y="0"/>
                    </a:moveTo>
                    <a:lnTo>
                      <a:pt x="34" y="59"/>
                    </a:lnTo>
                    <a:lnTo>
                      <a:pt x="2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34"/>
              <p:cNvSpPr>
                <a:spLocks/>
              </p:cNvSpPr>
              <p:nvPr/>
            </p:nvSpPr>
            <p:spPr bwMode="auto">
              <a:xfrm>
                <a:off x="2812" y="2265"/>
                <a:ext cx="60" cy="41"/>
              </a:xfrm>
              <a:custGeom>
                <a:avLst/>
                <a:gdLst>
                  <a:gd name="T0" fmla="*/ 0 w 121"/>
                  <a:gd name="T1" fmla="*/ 0 h 82"/>
                  <a:gd name="T2" fmla="*/ 61 w 121"/>
                  <a:gd name="T3" fmla="*/ 75 h 82"/>
                  <a:gd name="T4" fmla="*/ 121 w 121"/>
                  <a:gd name="T5" fmla="*/ 82 h 82"/>
                  <a:gd name="T6" fmla="*/ 42 w 121"/>
                  <a:gd name="T7" fmla="*/ 28 h 82"/>
                  <a:gd name="T8" fmla="*/ 0 w 121"/>
                  <a:gd name="T9" fmla="*/ 0 h 82"/>
                  <a:gd name="T10" fmla="*/ 0 w 121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82">
                    <a:moveTo>
                      <a:pt x="0" y="0"/>
                    </a:moveTo>
                    <a:lnTo>
                      <a:pt x="61" y="75"/>
                    </a:lnTo>
                    <a:lnTo>
                      <a:pt x="121" y="82"/>
                    </a:lnTo>
                    <a:lnTo>
                      <a:pt x="42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>
                <a:off x="3021" y="2369"/>
                <a:ext cx="21" cy="21"/>
              </a:xfrm>
              <a:custGeom>
                <a:avLst/>
                <a:gdLst>
                  <a:gd name="T0" fmla="*/ 33 w 42"/>
                  <a:gd name="T1" fmla="*/ 0 h 40"/>
                  <a:gd name="T2" fmla="*/ 0 w 42"/>
                  <a:gd name="T3" fmla="*/ 40 h 40"/>
                  <a:gd name="T4" fmla="*/ 42 w 42"/>
                  <a:gd name="T5" fmla="*/ 22 h 40"/>
                  <a:gd name="T6" fmla="*/ 33 w 42"/>
                  <a:gd name="T7" fmla="*/ 0 h 40"/>
                  <a:gd name="T8" fmla="*/ 33 w 4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0">
                    <a:moveTo>
                      <a:pt x="33" y="0"/>
                    </a:moveTo>
                    <a:lnTo>
                      <a:pt x="0" y="40"/>
                    </a:lnTo>
                    <a:lnTo>
                      <a:pt x="42" y="22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36"/>
              <p:cNvSpPr>
                <a:spLocks/>
              </p:cNvSpPr>
              <p:nvPr/>
            </p:nvSpPr>
            <p:spPr bwMode="auto">
              <a:xfrm>
                <a:off x="2998" y="2323"/>
                <a:ext cx="25" cy="48"/>
              </a:xfrm>
              <a:custGeom>
                <a:avLst/>
                <a:gdLst>
                  <a:gd name="T0" fmla="*/ 35 w 51"/>
                  <a:gd name="T1" fmla="*/ 0 h 95"/>
                  <a:gd name="T2" fmla="*/ 0 w 51"/>
                  <a:gd name="T3" fmla="*/ 95 h 95"/>
                  <a:gd name="T4" fmla="*/ 51 w 51"/>
                  <a:gd name="T5" fmla="*/ 23 h 95"/>
                  <a:gd name="T6" fmla="*/ 35 w 51"/>
                  <a:gd name="T7" fmla="*/ 0 h 95"/>
                  <a:gd name="T8" fmla="*/ 35 w 51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5">
                    <a:moveTo>
                      <a:pt x="35" y="0"/>
                    </a:moveTo>
                    <a:lnTo>
                      <a:pt x="0" y="95"/>
                    </a:lnTo>
                    <a:lnTo>
                      <a:pt x="51" y="23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37"/>
              <p:cNvSpPr>
                <a:spLocks/>
              </p:cNvSpPr>
              <p:nvPr/>
            </p:nvSpPr>
            <p:spPr bwMode="auto">
              <a:xfrm>
                <a:off x="3295" y="2315"/>
                <a:ext cx="47" cy="43"/>
              </a:xfrm>
              <a:custGeom>
                <a:avLst/>
                <a:gdLst>
                  <a:gd name="T0" fmla="*/ 53 w 94"/>
                  <a:gd name="T1" fmla="*/ 0 h 86"/>
                  <a:gd name="T2" fmla="*/ 94 w 94"/>
                  <a:gd name="T3" fmla="*/ 86 h 86"/>
                  <a:gd name="T4" fmla="*/ 0 w 94"/>
                  <a:gd name="T5" fmla="*/ 25 h 86"/>
                  <a:gd name="T6" fmla="*/ 53 w 94"/>
                  <a:gd name="T7" fmla="*/ 0 h 86"/>
                  <a:gd name="T8" fmla="*/ 53 w 9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6">
                    <a:moveTo>
                      <a:pt x="53" y="0"/>
                    </a:moveTo>
                    <a:lnTo>
                      <a:pt x="94" y="86"/>
                    </a:lnTo>
                    <a:lnTo>
                      <a:pt x="0" y="25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38"/>
              <p:cNvSpPr>
                <a:spLocks/>
              </p:cNvSpPr>
              <p:nvPr/>
            </p:nvSpPr>
            <p:spPr bwMode="auto">
              <a:xfrm>
                <a:off x="3036" y="2293"/>
                <a:ext cx="38" cy="18"/>
              </a:xfrm>
              <a:custGeom>
                <a:avLst/>
                <a:gdLst>
                  <a:gd name="T0" fmla="*/ 9 w 76"/>
                  <a:gd name="T1" fmla="*/ 0 h 34"/>
                  <a:gd name="T2" fmla="*/ 57 w 76"/>
                  <a:gd name="T3" fmla="*/ 9 h 34"/>
                  <a:gd name="T4" fmla="*/ 76 w 76"/>
                  <a:gd name="T5" fmla="*/ 34 h 34"/>
                  <a:gd name="T6" fmla="*/ 44 w 76"/>
                  <a:gd name="T7" fmla="*/ 18 h 34"/>
                  <a:gd name="T8" fmla="*/ 0 w 76"/>
                  <a:gd name="T9" fmla="*/ 16 h 34"/>
                  <a:gd name="T10" fmla="*/ 9 w 76"/>
                  <a:gd name="T11" fmla="*/ 0 h 34"/>
                  <a:gd name="T12" fmla="*/ 9 w 7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4">
                    <a:moveTo>
                      <a:pt x="9" y="0"/>
                    </a:moveTo>
                    <a:lnTo>
                      <a:pt x="57" y="9"/>
                    </a:lnTo>
                    <a:lnTo>
                      <a:pt x="76" y="34"/>
                    </a:lnTo>
                    <a:lnTo>
                      <a:pt x="44" y="18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39"/>
              <p:cNvSpPr>
                <a:spLocks/>
              </p:cNvSpPr>
              <p:nvPr/>
            </p:nvSpPr>
            <p:spPr bwMode="auto">
              <a:xfrm>
                <a:off x="3241" y="2260"/>
                <a:ext cx="79" cy="30"/>
              </a:xfrm>
              <a:custGeom>
                <a:avLst/>
                <a:gdLst>
                  <a:gd name="T0" fmla="*/ 93 w 158"/>
                  <a:gd name="T1" fmla="*/ 4 h 60"/>
                  <a:gd name="T2" fmla="*/ 71 w 158"/>
                  <a:gd name="T3" fmla="*/ 23 h 60"/>
                  <a:gd name="T4" fmla="*/ 55 w 158"/>
                  <a:gd name="T5" fmla="*/ 7 h 60"/>
                  <a:gd name="T6" fmla="*/ 45 w 158"/>
                  <a:gd name="T7" fmla="*/ 29 h 60"/>
                  <a:gd name="T8" fmla="*/ 0 w 158"/>
                  <a:gd name="T9" fmla="*/ 14 h 60"/>
                  <a:gd name="T10" fmla="*/ 23 w 158"/>
                  <a:gd name="T11" fmla="*/ 38 h 60"/>
                  <a:gd name="T12" fmla="*/ 51 w 158"/>
                  <a:gd name="T13" fmla="*/ 38 h 60"/>
                  <a:gd name="T14" fmla="*/ 55 w 158"/>
                  <a:gd name="T15" fmla="*/ 60 h 60"/>
                  <a:gd name="T16" fmla="*/ 67 w 158"/>
                  <a:gd name="T17" fmla="*/ 38 h 60"/>
                  <a:gd name="T18" fmla="*/ 86 w 158"/>
                  <a:gd name="T19" fmla="*/ 51 h 60"/>
                  <a:gd name="T20" fmla="*/ 86 w 158"/>
                  <a:gd name="T21" fmla="*/ 36 h 60"/>
                  <a:gd name="T22" fmla="*/ 143 w 158"/>
                  <a:gd name="T23" fmla="*/ 38 h 60"/>
                  <a:gd name="T24" fmla="*/ 143 w 158"/>
                  <a:gd name="T25" fmla="*/ 38 h 60"/>
                  <a:gd name="T26" fmla="*/ 141 w 158"/>
                  <a:gd name="T27" fmla="*/ 37 h 60"/>
                  <a:gd name="T28" fmla="*/ 136 w 158"/>
                  <a:gd name="T29" fmla="*/ 36 h 60"/>
                  <a:gd name="T30" fmla="*/ 128 w 158"/>
                  <a:gd name="T31" fmla="*/ 34 h 60"/>
                  <a:gd name="T32" fmla="*/ 121 w 158"/>
                  <a:gd name="T33" fmla="*/ 30 h 60"/>
                  <a:gd name="T34" fmla="*/ 113 w 158"/>
                  <a:gd name="T35" fmla="*/ 27 h 60"/>
                  <a:gd name="T36" fmla="*/ 108 w 158"/>
                  <a:gd name="T37" fmla="*/ 24 h 60"/>
                  <a:gd name="T38" fmla="*/ 104 w 158"/>
                  <a:gd name="T39" fmla="*/ 22 h 60"/>
                  <a:gd name="T40" fmla="*/ 105 w 158"/>
                  <a:gd name="T41" fmla="*/ 20 h 60"/>
                  <a:gd name="T42" fmla="*/ 110 w 158"/>
                  <a:gd name="T43" fmla="*/ 19 h 60"/>
                  <a:gd name="T44" fmla="*/ 118 w 158"/>
                  <a:gd name="T45" fmla="*/ 16 h 60"/>
                  <a:gd name="T46" fmla="*/ 126 w 158"/>
                  <a:gd name="T47" fmla="*/ 14 h 60"/>
                  <a:gd name="T48" fmla="*/ 135 w 158"/>
                  <a:gd name="T49" fmla="*/ 12 h 60"/>
                  <a:gd name="T50" fmla="*/ 144 w 158"/>
                  <a:gd name="T51" fmla="*/ 10 h 60"/>
                  <a:gd name="T52" fmla="*/ 151 w 158"/>
                  <a:gd name="T53" fmla="*/ 8 h 60"/>
                  <a:gd name="T54" fmla="*/ 156 w 158"/>
                  <a:gd name="T55" fmla="*/ 7 h 60"/>
                  <a:gd name="T56" fmla="*/ 158 w 158"/>
                  <a:gd name="T57" fmla="*/ 7 h 60"/>
                  <a:gd name="T58" fmla="*/ 158 w 158"/>
                  <a:gd name="T59" fmla="*/ 7 h 60"/>
                  <a:gd name="T60" fmla="*/ 83 w 158"/>
                  <a:gd name="T61" fmla="*/ 0 h 60"/>
                  <a:gd name="T62" fmla="*/ 93 w 158"/>
                  <a:gd name="T63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60">
                    <a:moveTo>
                      <a:pt x="93" y="4"/>
                    </a:moveTo>
                    <a:lnTo>
                      <a:pt x="71" y="23"/>
                    </a:lnTo>
                    <a:lnTo>
                      <a:pt x="55" y="7"/>
                    </a:lnTo>
                    <a:lnTo>
                      <a:pt x="45" y="29"/>
                    </a:lnTo>
                    <a:lnTo>
                      <a:pt x="0" y="14"/>
                    </a:lnTo>
                    <a:lnTo>
                      <a:pt x="23" y="38"/>
                    </a:lnTo>
                    <a:lnTo>
                      <a:pt x="51" y="38"/>
                    </a:lnTo>
                    <a:lnTo>
                      <a:pt x="55" y="60"/>
                    </a:lnTo>
                    <a:lnTo>
                      <a:pt x="67" y="38"/>
                    </a:lnTo>
                    <a:lnTo>
                      <a:pt x="86" y="51"/>
                    </a:lnTo>
                    <a:lnTo>
                      <a:pt x="86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1" y="37"/>
                    </a:lnTo>
                    <a:lnTo>
                      <a:pt x="136" y="36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3" y="27"/>
                    </a:lnTo>
                    <a:lnTo>
                      <a:pt x="108" y="24"/>
                    </a:lnTo>
                    <a:lnTo>
                      <a:pt x="104" y="22"/>
                    </a:lnTo>
                    <a:lnTo>
                      <a:pt x="105" y="20"/>
                    </a:lnTo>
                    <a:lnTo>
                      <a:pt x="110" y="19"/>
                    </a:lnTo>
                    <a:lnTo>
                      <a:pt x="118" y="16"/>
                    </a:lnTo>
                    <a:lnTo>
                      <a:pt x="126" y="14"/>
                    </a:lnTo>
                    <a:lnTo>
                      <a:pt x="135" y="12"/>
                    </a:lnTo>
                    <a:lnTo>
                      <a:pt x="144" y="10"/>
                    </a:lnTo>
                    <a:lnTo>
                      <a:pt x="151" y="8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83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40"/>
              <p:cNvSpPr>
                <a:spLocks/>
              </p:cNvSpPr>
              <p:nvPr/>
            </p:nvSpPr>
            <p:spPr bwMode="auto">
              <a:xfrm>
                <a:off x="2538" y="2388"/>
                <a:ext cx="51" cy="48"/>
              </a:xfrm>
              <a:custGeom>
                <a:avLst/>
                <a:gdLst>
                  <a:gd name="T0" fmla="*/ 0 w 100"/>
                  <a:gd name="T1" fmla="*/ 11 h 94"/>
                  <a:gd name="T2" fmla="*/ 1 w 100"/>
                  <a:gd name="T3" fmla="*/ 10 h 94"/>
                  <a:gd name="T4" fmla="*/ 6 w 100"/>
                  <a:gd name="T5" fmla="*/ 9 h 94"/>
                  <a:gd name="T6" fmla="*/ 11 w 100"/>
                  <a:gd name="T7" fmla="*/ 6 h 94"/>
                  <a:gd name="T8" fmla="*/ 19 w 100"/>
                  <a:gd name="T9" fmla="*/ 3 h 94"/>
                  <a:gd name="T10" fmla="*/ 29 w 100"/>
                  <a:gd name="T11" fmla="*/ 1 h 94"/>
                  <a:gd name="T12" fmla="*/ 39 w 100"/>
                  <a:gd name="T13" fmla="*/ 0 h 94"/>
                  <a:gd name="T14" fmla="*/ 49 w 100"/>
                  <a:gd name="T15" fmla="*/ 1 h 94"/>
                  <a:gd name="T16" fmla="*/ 61 w 100"/>
                  <a:gd name="T17" fmla="*/ 4 h 94"/>
                  <a:gd name="T18" fmla="*/ 72 w 100"/>
                  <a:gd name="T19" fmla="*/ 9 h 94"/>
                  <a:gd name="T20" fmla="*/ 81 w 100"/>
                  <a:gd name="T21" fmla="*/ 14 h 94"/>
                  <a:gd name="T22" fmla="*/ 89 w 100"/>
                  <a:gd name="T23" fmla="*/ 19 h 94"/>
                  <a:gd name="T24" fmla="*/ 93 w 100"/>
                  <a:gd name="T25" fmla="*/ 25 h 94"/>
                  <a:gd name="T26" fmla="*/ 98 w 100"/>
                  <a:gd name="T27" fmla="*/ 32 h 94"/>
                  <a:gd name="T28" fmla="*/ 99 w 100"/>
                  <a:gd name="T29" fmla="*/ 40 h 94"/>
                  <a:gd name="T30" fmla="*/ 100 w 100"/>
                  <a:gd name="T31" fmla="*/ 47 h 94"/>
                  <a:gd name="T32" fmla="*/ 100 w 100"/>
                  <a:gd name="T33" fmla="*/ 56 h 94"/>
                  <a:gd name="T34" fmla="*/ 96 w 100"/>
                  <a:gd name="T35" fmla="*/ 72 h 94"/>
                  <a:gd name="T36" fmla="*/ 89 w 100"/>
                  <a:gd name="T37" fmla="*/ 84 h 94"/>
                  <a:gd name="T38" fmla="*/ 83 w 100"/>
                  <a:gd name="T39" fmla="*/ 92 h 94"/>
                  <a:gd name="T40" fmla="*/ 81 w 100"/>
                  <a:gd name="T41" fmla="*/ 94 h 94"/>
                  <a:gd name="T42" fmla="*/ 81 w 100"/>
                  <a:gd name="T43" fmla="*/ 92 h 94"/>
                  <a:gd name="T44" fmla="*/ 83 w 100"/>
                  <a:gd name="T45" fmla="*/ 87 h 94"/>
                  <a:gd name="T46" fmla="*/ 83 w 100"/>
                  <a:gd name="T47" fmla="*/ 79 h 94"/>
                  <a:gd name="T48" fmla="*/ 83 w 100"/>
                  <a:gd name="T49" fmla="*/ 69 h 94"/>
                  <a:gd name="T50" fmla="*/ 82 w 100"/>
                  <a:gd name="T51" fmla="*/ 59 h 94"/>
                  <a:gd name="T52" fmla="*/ 77 w 100"/>
                  <a:gd name="T53" fmla="*/ 48 h 94"/>
                  <a:gd name="T54" fmla="*/ 69 w 100"/>
                  <a:gd name="T55" fmla="*/ 38 h 94"/>
                  <a:gd name="T56" fmla="*/ 58 w 100"/>
                  <a:gd name="T57" fmla="*/ 30 h 94"/>
                  <a:gd name="T58" fmla="*/ 44 w 100"/>
                  <a:gd name="T59" fmla="*/ 24 h 94"/>
                  <a:gd name="T60" fmla="*/ 32 w 100"/>
                  <a:gd name="T61" fmla="*/ 19 h 94"/>
                  <a:gd name="T62" fmla="*/ 23 w 100"/>
                  <a:gd name="T63" fmla="*/ 16 h 94"/>
                  <a:gd name="T64" fmla="*/ 15 w 100"/>
                  <a:gd name="T65" fmla="*/ 14 h 94"/>
                  <a:gd name="T66" fmla="*/ 8 w 100"/>
                  <a:gd name="T67" fmla="*/ 12 h 94"/>
                  <a:gd name="T68" fmla="*/ 3 w 100"/>
                  <a:gd name="T69" fmla="*/ 11 h 94"/>
                  <a:gd name="T70" fmla="*/ 1 w 100"/>
                  <a:gd name="T71" fmla="*/ 11 h 94"/>
                  <a:gd name="T72" fmla="*/ 0 w 100"/>
                  <a:gd name="T73" fmla="*/ 11 h 94"/>
                  <a:gd name="T74" fmla="*/ 0 w 100"/>
                  <a:gd name="T75" fmla="*/ 11 h 94"/>
                  <a:gd name="T76" fmla="*/ 0 w 10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94">
                    <a:moveTo>
                      <a:pt x="0" y="11"/>
                    </a:moveTo>
                    <a:lnTo>
                      <a:pt x="1" y="10"/>
                    </a:lnTo>
                    <a:lnTo>
                      <a:pt x="6" y="9"/>
                    </a:lnTo>
                    <a:lnTo>
                      <a:pt x="11" y="6"/>
                    </a:lnTo>
                    <a:lnTo>
                      <a:pt x="19" y="3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1"/>
                    </a:lnTo>
                    <a:lnTo>
                      <a:pt x="61" y="4"/>
                    </a:lnTo>
                    <a:lnTo>
                      <a:pt x="72" y="9"/>
                    </a:lnTo>
                    <a:lnTo>
                      <a:pt x="81" y="14"/>
                    </a:lnTo>
                    <a:lnTo>
                      <a:pt x="89" y="19"/>
                    </a:lnTo>
                    <a:lnTo>
                      <a:pt x="93" y="25"/>
                    </a:lnTo>
                    <a:lnTo>
                      <a:pt x="98" y="32"/>
                    </a:lnTo>
                    <a:lnTo>
                      <a:pt x="99" y="40"/>
                    </a:lnTo>
                    <a:lnTo>
                      <a:pt x="100" y="47"/>
                    </a:lnTo>
                    <a:lnTo>
                      <a:pt x="100" y="56"/>
                    </a:lnTo>
                    <a:lnTo>
                      <a:pt x="96" y="72"/>
                    </a:lnTo>
                    <a:lnTo>
                      <a:pt x="89" y="84"/>
                    </a:lnTo>
                    <a:lnTo>
                      <a:pt x="83" y="92"/>
                    </a:lnTo>
                    <a:lnTo>
                      <a:pt x="81" y="94"/>
                    </a:lnTo>
                    <a:lnTo>
                      <a:pt x="81" y="92"/>
                    </a:lnTo>
                    <a:lnTo>
                      <a:pt x="83" y="87"/>
                    </a:lnTo>
                    <a:lnTo>
                      <a:pt x="83" y="79"/>
                    </a:lnTo>
                    <a:lnTo>
                      <a:pt x="83" y="69"/>
                    </a:lnTo>
                    <a:lnTo>
                      <a:pt x="82" y="59"/>
                    </a:lnTo>
                    <a:lnTo>
                      <a:pt x="77" y="48"/>
                    </a:lnTo>
                    <a:lnTo>
                      <a:pt x="69" y="38"/>
                    </a:lnTo>
                    <a:lnTo>
                      <a:pt x="58" y="30"/>
                    </a:lnTo>
                    <a:lnTo>
                      <a:pt x="44" y="24"/>
                    </a:lnTo>
                    <a:lnTo>
                      <a:pt x="32" y="19"/>
                    </a:lnTo>
                    <a:lnTo>
                      <a:pt x="23" y="16"/>
                    </a:lnTo>
                    <a:lnTo>
                      <a:pt x="15" y="14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F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41"/>
              <p:cNvSpPr>
                <a:spLocks/>
              </p:cNvSpPr>
              <p:nvPr/>
            </p:nvSpPr>
            <p:spPr bwMode="auto">
              <a:xfrm>
                <a:off x="2951" y="2400"/>
                <a:ext cx="53" cy="53"/>
              </a:xfrm>
              <a:custGeom>
                <a:avLst/>
                <a:gdLst>
                  <a:gd name="T0" fmla="*/ 7 w 107"/>
                  <a:gd name="T1" fmla="*/ 2 h 107"/>
                  <a:gd name="T2" fmla="*/ 8 w 107"/>
                  <a:gd name="T3" fmla="*/ 2 h 107"/>
                  <a:gd name="T4" fmla="*/ 10 w 107"/>
                  <a:gd name="T5" fmla="*/ 1 h 107"/>
                  <a:gd name="T6" fmla="*/ 14 w 107"/>
                  <a:gd name="T7" fmla="*/ 0 h 107"/>
                  <a:gd name="T8" fmla="*/ 18 w 107"/>
                  <a:gd name="T9" fmla="*/ 0 h 107"/>
                  <a:gd name="T10" fmla="*/ 24 w 107"/>
                  <a:gd name="T11" fmla="*/ 1 h 107"/>
                  <a:gd name="T12" fmla="*/ 30 w 107"/>
                  <a:gd name="T13" fmla="*/ 3 h 107"/>
                  <a:gd name="T14" fmla="*/ 37 w 107"/>
                  <a:gd name="T15" fmla="*/ 7 h 107"/>
                  <a:gd name="T16" fmla="*/ 44 w 107"/>
                  <a:gd name="T17" fmla="*/ 14 h 107"/>
                  <a:gd name="T18" fmla="*/ 49 w 107"/>
                  <a:gd name="T19" fmla="*/ 22 h 107"/>
                  <a:gd name="T20" fmla="*/ 55 w 107"/>
                  <a:gd name="T21" fmla="*/ 27 h 107"/>
                  <a:gd name="T22" fmla="*/ 60 w 107"/>
                  <a:gd name="T23" fmla="*/ 33 h 107"/>
                  <a:gd name="T24" fmla="*/ 63 w 107"/>
                  <a:gd name="T25" fmla="*/ 39 h 107"/>
                  <a:gd name="T26" fmla="*/ 67 w 107"/>
                  <a:gd name="T27" fmla="*/ 45 h 107"/>
                  <a:gd name="T28" fmla="*/ 71 w 107"/>
                  <a:gd name="T29" fmla="*/ 52 h 107"/>
                  <a:gd name="T30" fmla="*/ 76 w 107"/>
                  <a:gd name="T31" fmla="*/ 59 h 107"/>
                  <a:gd name="T32" fmla="*/ 82 w 107"/>
                  <a:gd name="T33" fmla="*/ 67 h 107"/>
                  <a:gd name="T34" fmla="*/ 87 w 107"/>
                  <a:gd name="T35" fmla="*/ 75 h 107"/>
                  <a:gd name="T36" fmla="*/ 94 w 107"/>
                  <a:gd name="T37" fmla="*/ 82 h 107"/>
                  <a:gd name="T38" fmla="*/ 100 w 107"/>
                  <a:gd name="T39" fmla="*/ 86 h 107"/>
                  <a:gd name="T40" fmla="*/ 105 w 107"/>
                  <a:gd name="T41" fmla="*/ 91 h 107"/>
                  <a:gd name="T42" fmla="*/ 107 w 107"/>
                  <a:gd name="T43" fmla="*/ 94 h 107"/>
                  <a:gd name="T44" fmla="*/ 107 w 107"/>
                  <a:gd name="T45" fmla="*/ 97 h 107"/>
                  <a:gd name="T46" fmla="*/ 104 w 107"/>
                  <a:gd name="T47" fmla="*/ 99 h 107"/>
                  <a:gd name="T48" fmla="*/ 95 w 107"/>
                  <a:gd name="T49" fmla="*/ 100 h 107"/>
                  <a:gd name="T50" fmla="*/ 85 w 107"/>
                  <a:gd name="T51" fmla="*/ 101 h 107"/>
                  <a:gd name="T52" fmla="*/ 72 w 107"/>
                  <a:gd name="T53" fmla="*/ 101 h 107"/>
                  <a:gd name="T54" fmla="*/ 60 w 107"/>
                  <a:gd name="T55" fmla="*/ 102 h 107"/>
                  <a:gd name="T56" fmla="*/ 46 w 107"/>
                  <a:gd name="T57" fmla="*/ 103 h 107"/>
                  <a:gd name="T58" fmla="*/ 34 w 107"/>
                  <a:gd name="T59" fmla="*/ 105 h 107"/>
                  <a:gd name="T60" fmla="*/ 25 w 107"/>
                  <a:gd name="T61" fmla="*/ 106 h 107"/>
                  <a:gd name="T62" fmla="*/ 18 w 107"/>
                  <a:gd name="T63" fmla="*/ 107 h 107"/>
                  <a:gd name="T64" fmla="*/ 16 w 107"/>
                  <a:gd name="T65" fmla="*/ 107 h 107"/>
                  <a:gd name="T66" fmla="*/ 18 w 107"/>
                  <a:gd name="T67" fmla="*/ 107 h 107"/>
                  <a:gd name="T68" fmla="*/ 26 w 107"/>
                  <a:gd name="T69" fmla="*/ 107 h 107"/>
                  <a:gd name="T70" fmla="*/ 37 w 107"/>
                  <a:gd name="T71" fmla="*/ 106 h 107"/>
                  <a:gd name="T72" fmla="*/ 48 w 107"/>
                  <a:gd name="T73" fmla="*/ 105 h 107"/>
                  <a:gd name="T74" fmla="*/ 59 w 107"/>
                  <a:gd name="T75" fmla="*/ 101 h 107"/>
                  <a:gd name="T76" fmla="*/ 68 w 107"/>
                  <a:gd name="T77" fmla="*/ 98 h 107"/>
                  <a:gd name="T78" fmla="*/ 72 w 107"/>
                  <a:gd name="T79" fmla="*/ 92 h 107"/>
                  <a:gd name="T80" fmla="*/ 71 w 107"/>
                  <a:gd name="T81" fmla="*/ 85 h 107"/>
                  <a:gd name="T82" fmla="*/ 64 w 107"/>
                  <a:gd name="T83" fmla="*/ 69 h 107"/>
                  <a:gd name="T84" fmla="*/ 59 w 107"/>
                  <a:gd name="T85" fmla="*/ 53 h 107"/>
                  <a:gd name="T86" fmla="*/ 52 w 107"/>
                  <a:gd name="T87" fmla="*/ 39 h 107"/>
                  <a:gd name="T88" fmla="*/ 41 w 107"/>
                  <a:gd name="T89" fmla="*/ 29 h 107"/>
                  <a:gd name="T90" fmla="*/ 34 w 107"/>
                  <a:gd name="T91" fmla="*/ 24 h 107"/>
                  <a:gd name="T92" fmla="*/ 27 w 107"/>
                  <a:gd name="T93" fmla="*/ 21 h 107"/>
                  <a:gd name="T94" fmla="*/ 21 w 107"/>
                  <a:gd name="T95" fmla="*/ 17 h 107"/>
                  <a:gd name="T96" fmla="*/ 15 w 107"/>
                  <a:gd name="T97" fmla="*/ 14 h 107"/>
                  <a:gd name="T98" fmla="*/ 9 w 107"/>
                  <a:gd name="T99" fmla="*/ 10 h 107"/>
                  <a:gd name="T100" fmla="*/ 4 w 107"/>
                  <a:gd name="T101" fmla="*/ 9 h 107"/>
                  <a:gd name="T102" fmla="*/ 1 w 107"/>
                  <a:gd name="T103" fmla="*/ 7 h 107"/>
                  <a:gd name="T104" fmla="*/ 0 w 107"/>
                  <a:gd name="T105" fmla="*/ 7 h 107"/>
                  <a:gd name="T106" fmla="*/ 0 w 107"/>
                  <a:gd name="T107" fmla="*/ 7 h 107"/>
                  <a:gd name="T108" fmla="*/ 7 w 107"/>
                  <a:gd name="T109" fmla="*/ 2 h 107"/>
                  <a:gd name="T110" fmla="*/ 7 w 107"/>
                  <a:gd name="T111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07">
                    <a:moveTo>
                      <a:pt x="7" y="2"/>
                    </a:moveTo>
                    <a:lnTo>
                      <a:pt x="8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30" y="3"/>
                    </a:lnTo>
                    <a:lnTo>
                      <a:pt x="37" y="7"/>
                    </a:lnTo>
                    <a:lnTo>
                      <a:pt x="44" y="14"/>
                    </a:lnTo>
                    <a:lnTo>
                      <a:pt x="49" y="22"/>
                    </a:lnTo>
                    <a:lnTo>
                      <a:pt x="55" y="27"/>
                    </a:lnTo>
                    <a:lnTo>
                      <a:pt x="60" y="33"/>
                    </a:lnTo>
                    <a:lnTo>
                      <a:pt x="63" y="39"/>
                    </a:lnTo>
                    <a:lnTo>
                      <a:pt x="67" y="45"/>
                    </a:lnTo>
                    <a:lnTo>
                      <a:pt x="71" y="52"/>
                    </a:lnTo>
                    <a:lnTo>
                      <a:pt x="76" y="59"/>
                    </a:lnTo>
                    <a:lnTo>
                      <a:pt x="82" y="67"/>
                    </a:lnTo>
                    <a:lnTo>
                      <a:pt x="87" y="75"/>
                    </a:lnTo>
                    <a:lnTo>
                      <a:pt x="94" y="82"/>
                    </a:lnTo>
                    <a:lnTo>
                      <a:pt x="100" y="86"/>
                    </a:lnTo>
                    <a:lnTo>
                      <a:pt x="105" y="91"/>
                    </a:lnTo>
                    <a:lnTo>
                      <a:pt x="107" y="94"/>
                    </a:lnTo>
                    <a:lnTo>
                      <a:pt x="107" y="97"/>
                    </a:lnTo>
                    <a:lnTo>
                      <a:pt x="104" y="99"/>
                    </a:lnTo>
                    <a:lnTo>
                      <a:pt x="95" y="100"/>
                    </a:lnTo>
                    <a:lnTo>
                      <a:pt x="85" y="101"/>
                    </a:lnTo>
                    <a:lnTo>
                      <a:pt x="72" y="101"/>
                    </a:lnTo>
                    <a:lnTo>
                      <a:pt x="60" y="102"/>
                    </a:lnTo>
                    <a:lnTo>
                      <a:pt x="46" y="103"/>
                    </a:lnTo>
                    <a:lnTo>
                      <a:pt x="34" y="105"/>
                    </a:lnTo>
                    <a:lnTo>
                      <a:pt x="25" y="106"/>
                    </a:lnTo>
                    <a:lnTo>
                      <a:pt x="18" y="107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26" y="107"/>
                    </a:lnTo>
                    <a:lnTo>
                      <a:pt x="37" y="106"/>
                    </a:lnTo>
                    <a:lnTo>
                      <a:pt x="48" y="105"/>
                    </a:lnTo>
                    <a:lnTo>
                      <a:pt x="59" y="101"/>
                    </a:lnTo>
                    <a:lnTo>
                      <a:pt x="68" y="98"/>
                    </a:lnTo>
                    <a:lnTo>
                      <a:pt x="72" y="92"/>
                    </a:lnTo>
                    <a:lnTo>
                      <a:pt x="71" y="85"/>
                    </a:lnTo>
                    <a:lnTo>
                      <a:pt x="64" y="69"/>
                    </a:lnTo>
                    <a:lnTo>
                      <a:pt x="59" y="53"/>
                    </a:lnTo>
                    <a:lnTo>
                      <a:pt x="52" y="39"/>
                    </a:lnTo>
                    <a:lnTo>
                      <a:pt x="41" y="29"/>
                    </a:lnTo>
                    <a:lnTo>
                      <a:pt x="34" y="24"/>
                    </a:lnTo>
                    <a:lnTo>
                      <a:pt x="27" y="21"/>
                    </a:lnTo>
                    <a:lnTo>
                      <a:pt x="21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66F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42"/>
              <p:cNvSpPr>
                <a:spLocks/>
              </p:cNvSpPr>
              <p:nvPr/>
            </p:nvSpPr>
            <p:spPr bwMode="auto">
              <a:xfrm>
                <a:off x="2614" y="2247"/>
                <a:ext cx="96" cy="52"/>
              </a:xfrm>
              <a:custGeom>
                <a:avLst/>
                <a:gdLst>
                  <a:gd name="T0" fmla="*/ 0 w 190"/>
                  <a:gd name="T1" fmla="*/ 0 h 103"/>
                  <a:gd name="T2" fmla="*/ 180 w 190"/>
                  <a:gd name="T3" fmla="*/ 18 h 103"/>
                  <a:gd name="T4" fmla="*/ 190 w 190"/>
                  <a:gd name="T5" fmla="*/ 103 h 103"/>
                  <a:gd name="T6" fmla="*/ 14 w 190"/>
                  <a:gd name="T7" fmla="*/ 85 h 103"/>
                  <a:gd name="T8" fmla="*/ 0 w 190"/>
                  <a:gd name="T9" fmla="*/ 0 h 103"/>
                  <a:gd name="T10" fmla="*/ 0 w 190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03">
                    <a:moveTo>
                      <a:pt x="0" y="0"/>
                    </a:moveTo>
                    <a:lnTo>
                      <a:pt x="180" y="18"/>
                    </a:lnTo>
                    <a:lnTo>
                      <a:pt x="190" y="103"/>
                    </a:lnTo>
                    <a:lnTo>
                      <a:pt x="14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43"/>
              <p:cNvSpPr>
                <a:spLocks/>
              </p:cNvSpPr>
              <p:nvPr/>
            </p:nvSpPr>
            <p:spPr bwMode="auto">
              <a:xfrm>
                <a:off x="2728" y="2262"/>
                <a:ext cx="86" cy="42"/>
              </a:xfrm>
              <a:custGeom>
                <a:avLst/>
                <a:gdLst>
                  <a:gd name="T0" fmla="*/ 0 w 173"/>
                  <a:gd name="T1" fmla="*/ 0 h 84"/>
                  <a:gd name="T2" fmla="*/ 13 w 173"/>
                  <a:gd name="T3" fmla="*/ 69 h 84"/>
                  <a:gd name="T4" fmla="*/ 173 w 173"/>
                  <a:gd name="T5" fmla="*/ 84 h 84"/>
                  <a:gd name="T6" fmla="*/ 132 w 173"/>
                  <a:gd name="T7" fmla="*/ 3 h 84"/>
                  <a:gd name="T8" fmla="*/ 0 w 173"/>
                  <a:gd name="T9" fmla="*/ 0 h 84"/>
                  <a:gd name="T10" fmla="*/ 0 w 173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84">
                    <a:moveTo>
                      <a:pt x="0" y="0"/>
                    </a:moveTo>
                    <a:lnTo>
                      <a:pt x="13" y="69"/>
                    </a:lnTo>
                    <a:lnTo>
                      <a:pt x="173" y="84"/>
                    </a:lnTo>
                    <a:lnTo>
                      <a:pt x="13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44"/>
              <p:cNvSpPr>
                <a:spLocks/>
              </p:cNvSpPr>
              <p:nvPr/>
            </p:nvSpPr>
            <p:spPr bwMode="auto">
              <a:xfrm>
                <a:off x="3135" y="2363"/>
                <a:ext cx="35" cy="31"/>
              </a:xfrm>
              <a:custGeom>
                <a:avLst/>
                <a:gdLst>
                  <a:gd name="T0" fmla="*/ 36 w 72"/>
                  <a:gd name="T1" fmla="*/ 0 h 62"/>
                  <a:gd name="T2" fmla="*/ 29 w 72"/>
                  <a:gd name="T3" fmla="*/ 1 h 62"/>
                  <a:gd name="T4" fmla="*/ 22 w 72"/>
                  <a:gd name="T5" fmla="*/ 2 h 62"/>
                  <a:gd name="T6" fmla="*/ 17 w 72"/>
                  <a:gd name="T7" fmla="*/ 6 h 62"/>
                  <a:gd name="T8" fmla="*/ 11 w 72"/>
                  <a:gd name="T9" fmla="*/ 9 h 62"/>
                  <a:gd name="T10" fmla="*/ 6 w 72"/>
                  <a:gd name="T11" fmla="*/ 14 h 62"/>
                  <a:gd name="T12" fmla="*/ 3 w 72"/>
                  <a:gd name="T13" fmla="*/ 19 h 62"/>
                  <a:gd name="T14" fmla="*/ 2 w 72"/>
                  <a:gd name="T15" fmla="*/ 26 h 62"/>
                  <a:gd name="T16" fmla="*/ 0 w 72"/>
                  <a:gd name="T17" fmla="*/ 31 h 62"/>
                  <a:gd name="T18" fmla="*/ 2 w 72"/>
                  <a:gd name="T19" fmla="*/ 37 h 62"/>
                  <a:gd name="T20" fmla="*/ 3 w 72"/>
                  <a:gd name="T21" fmla="*/ 44 h 62"/>
                  <a:gd name="T22" fmla="*/ 6 w 72"/>
                  <a:gd name="T23" fmla="*/ 49 h 62"/>
                  <a:gd name="T24" fmla="*/ 11 w 72"/>
                  <a:gd name="T25" fmla="*/ 53 h 62"/>
                  <a:gd name="T26" fmla="*/ 17 w 72"/>
                  <a:gd name="T27" fmla="*/ 57 h 62"/>
                  <a:gd name="T28" fmla="*/ 22 w 72"/>
                  <a:gd name="T29" fmla="*/ 60 h 62"/>
                  <a:gd name="T30" fmla="*/ 29 w 72"/>
                  <a:gd name="T31" fmla="*/ 61 h 62"/>
                  <a:gd name="T32" fmla="*/ 36 w 72"/>
                  <a:gd name="T33" fmla="*/ 62 h 62"/>
                  <a:gd name="T34" fmla="*/ 43 w 72"/>
                  <a:gd name="T35" fmla="*/ 61 h 62"/>
                  <a:gd name="T36" fmla="*/ 50 w 72"/>
                  <a:gd name="T37" fmla="*/ 60 h 62"/>
                  <a:gd name="T38" fmla="*/ 56 w 72"/>
                  <a:gd name="T39" fmla="*/ 57 h 62"/>
                  <a:gd name="T40" fmla="*/ 61 w 72"/>
                  <a:gd name="T41" fmla="*/ 53 h 62"/>
                  <a:gd name="T42" fmla="*/ 66 w 72"/>
                  <a:gd name="T43" fmla="*/ 49 h 62"/>
                  <a:gd name="T44" fmla="*/ 70 w 72"/>
                  <a:gd name="T45" fmla="*/ 44 h 62"/>
                  <a:gd name="T46" fmla="*/ 71 w 72"/>
                  <a:gd name="T47" fmla="*/ 37 h 62"/>
                  <a:gd name="T48" fmla="*/ 72 w 72"/>
                  <a:gd name="T49" fmla="*/ 31 h 62"/>
                  <a:gd name="T50" fmla="*/ 71 w 72"/>
                  <a:gd name="T51" fmla="*/ 26 h 62"/>
                  <a:gd name="T52" fmla="*/ 70 w 72"/>
                  <a:gd name="T53" fmla="*/ 19 h 62"/>
                  <a:gd name="T54" fmla="*/ 66 w 72"/>
                  <a:gd name="T55" fmla="*/ 14 h 62"/>
                  <a:gd name="T56" fmla="*/ 61 w 72"/>
                  <a:gd name="T57" fmla="*/ 9 h 62"/>
                  <a:gd name="T58" fmla="*/ 56 w 72"/>
                  <a:gd name="T59" fmla="*/ 6 h 62"/>
                  <a:gd name="T60" fmla="*/ 50 w 72"/>
                  <a:gd name="T61" fmla="*/ 2 h 62"/>
                  <a:gd name="T62" fmla="*/ 43 w 72"/>
                  <a:gd name="T63" fmla="*/ 1 h 62"/>
                  <a:gd name="T64" fmla="*/ 36 w 72"/>
                  <a:gd name="T65" fmla="*/ 0 h 62"/>
                  <a:gd name="T66" fmla="*/ 36 w 72"/>
                  <a:gd name="T67" fmla="*/ 0 h 62"/>
                  <a:gd name="T68" fmla="*/ 36 w 72"/>
                  <a:gd name="T6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62">
                    <a:moveTo>
                      <a:pt x="36" y="0"/>
                    </a:moveTo>
                    <a:lnTo>
                      <a:pt x="29" y="1"/>
                    </a:lnTo>
                    <a:lnTo>
                      <a:pt x="22" y="2"/>
                    </a:lnTo>
                    <a:lnTo>
                      <a:pt x="17" y="6"/>
                    </a:lnTo>
                    <a:lnTo>
                      <a:pt x="11" y="9"/>
                    </a:lnTo>
                    <a:lnTo>
                      <a:pt x="6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3" y="44"/>
                    </a:lnTo>
                    <a:lnTo>
                      <a:pt x="6" y="49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0"/>
                    </a:lnTo>
                    <a:lnTo>
                      <a:pt x="29" y="61"/>
                    </a:lnTo>
                    <a:lnTo>
                      <a:pt x="36" y="62"/>
                    </a:lnTo>
                    <a:lnTo>
                      <a:pt x="43" y="61"/>
                    </a:lnTo>
                    <a:lnTo>
                      <a:pt x="50" y="60"/>
                    </a:lnTo>
                    <a:lnTo>
                      <a:pt x="56" y="57"/>
                    </a:lnTo>
                    <a:lnTo>
                      <a:pt x="61" y="53"/>
                    </a:lnTo>
                    <a:lnTo>
                      <a:pt x="66" y="49"/>
                    </a:lnTo>
                    <a:lnTo>
                      <a:pt x="70" y="44"/>
                    </a:lnTo>
                    <a:lnTo>
                      <a:pt x="71" y="37"/>
                    </a:lnTo>
                    <a:lnTo>
                      <a:pt x="72" y="31"/>
                    </a:lnTo>
                    <a:lnTo>
                      <a:pt x="71" y="26"/>
                    </a:lnTo>
                    <a:lnTo>
                      <a:pt x="70" y="19"/>
                    </a:lnTo>
                    <a:lnTo>
                      <a:pt x="66" y="14"/>
                    </a:lnTo>
                    <a:lnTo>
                      <a:pt x="61" y="9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45"/>
              <p:cNvSpPr>
                <a:spLocks/>
              </p:cNvSpPr>
              <p:nvPr/>
            </p:nvSpPr>
            <p:spPr bwMode="auto">
              <a:xfrm>
                <a:off x="3366" y="2399"/>
                <a:ext cx="41" cy="35"/>
              </a:xfrm>
              <a:custGeom>
                <a:avLst/>
                <a:gdLst>
                  <a:gd name="T0" fmla="*/ 40 w 80"/>
                  <a:gd name="T1" fmla="*/ 0 h 71"/>
                  <a:gd name="T2" fmla="*/ 32 w 80"/>
                  <a:gd name="T3" fmla="*/ 1 h 71"/>
                  <a:gd name="T4" fmla="*/ 24 w 80"/>
                  <a:gd name="T5" fmla="*/ 2 h 71"/>
                  <a:gd name="T6" fmla="*/ 17 w 80"/>
                  <a:gd name="T7" fmla="*/ 5 h 71"/>
                  <a:gd name="T8" fmla="*/ 11 w 80"/>
                  <a:gd name="T9" fmla="*/ 10 h 71"/>
                  <a:gd name="T10" fmla="*/ 6 w 80"/>
                  <a:gd name="T11" fmla="*/ 16 h 71"/>
                  <a:gd name="T12" fmla="*/ 3 w 80"/>
                  <a:gd name="T13" fmla="*/ 21 h 71"/>
                  <a:gd name="T14" fmla="*/ 1 w 80"/>
                  <a:gd name="T15" fmla="*/ 28 h 71"/>
                  <a:gd name="T16" fmla="*/ 0 w 80"/>
                  <a:gd name="T17" fmla="*/ 35 h 71"/>
                  <a:gd name="T18" fmla="*/ 1 w 80"/>
                  <a:gd name="T19" fmla="*/ 42 h 71"/>
                  <a:gd name="T20" fmla="*/ 3 w 80"/>
                  <a:gd name="T21" fmla="*/ 49 h 71"/>
                  <a:gd name="T22" fmla="*/ 6 w 80"/>
                  <a:gd name="T23" fmla="*/ 55 h 71"/>
                  <a:gd name="T24" fmla="*/ 11 w 80"/>
                  <a:gd name="T25" fmla="*/ 61 h 71"/>
                  <a:gd name="T26" fmla="*/ 17 w 80"/>
                  <a:gd name="T27" fmla="*/ 65 h 71"/>
                  <a:gd name="T28" fmla="*/ 24 w 80"/>
                  <a:gd name="T29" fmla="*/ 69 h 71"/>
                  <a:gd name="T30" fmla="*/ 32 w 80"/>
                  <a:gd name="T31" fmla="*/ 70 h 71"/>
                  <a:gd name="T32" fmla="*/ 40 w 80"/>
                  <a:gd name="T33" fmla="*/ 71 h 71"/>
                  <a:gd name="T34" fmla="*/ 48 w 80"/>
                  <a:gd name="T35" fmla="*/ 70 h 71"/>
                  <a:gd name="T36" fmla="*/ 55 w 80"/>
                  <a:gd name="T37" fmla="*/ 69 h 71"/>
                  <a:gd name="T38" fmla="*/ 62 w 80"/>
                  <a:gd name="T39" fmla="*/ 65 h 71"/>
                  <a:gd name="T40" fmla="*/ 69 w 80"/>
                  <a:gd name="T41" fmla="*/ 61 h 71"/>
                  <a:gd name="T42" fmla="*/ 73 w 80"/>
                  <a:gd name="T43" fmla="*/ 55 h 71"/>
                  <a:gd name="T44" fmla="*/ 77 w 80"/>
                  <a:gd name="T45" fmla="*/ 49 h 71"/>
                  <a:gd name="T46" fmla="*/ 79 w 80"/>
                  <a:gd name="T47" fmla="*/ 42 h 71"/>
                  <a:gd name="T48" fmla="*/ 80 w 80"/>
                  <a:gd name="T49" fmla="*/ 35 h 71"/>
                  <a:gd name="T50" fmla="*/ 79 w 80"/>
                  <a:gd name="T51" fmla="*/ 28 h 71"/>
                  <a:gd name="T52" fmla="*/ 77 w 80"/>
                  <a:gd name="T53" fmla="*/ 21 h 71"/>
                  <a:gd name="T54" fmla="*/ 73 w 80"/>
                  <a:gd name="T55" fmla="*/ 16 h 71"/>
                  <a:gd name="T56" fmla="*/ 69 w 80"/>
                  <a:gd name="T57" fmla="*/ 10 h 71"/>
                  <a:gd name="T58" fmla="*/ 62 w 80"/>
                  <a:gd name="T59" fmla="*/ 5 h 71"/>
                  <a:gd name="T60" fmla="*/ 55 w 80"/>
                  <a:gd name="T61" fmla="*/ 2 h 71"/>
                  <a:gd name="T62" fmla="*/ 48 w 80"/>
                  <a:gd name="T63" fmla="*/ 1 h 71"/>
                  <a:gd name="T64" fmla="*/ 40 w 80"/>
                  <a:gd name="T65" fmla="*/ 0 h 71"/>
                  <a:gd name="T66" fmla="*/ 40 w 80"/>
                  <a:gd name="T67" fmla="*/ 0 h 71"/>
                  <a:gd name="T68" fmla="*/ 40 w 80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1">
                    <a:moveTo>
                      <a:pt x="40" y="0"/>
                    </a:moveTo>
                    <a:lnTo>
                      <a:pt x="32" y="1"/>
                    </a:lnTo>
                    <a:lnTo>
                      <a:pt x="24" y="2"/>
                    </a:lnTo>
                    <a:lnTo>
                      <a:pt x="17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4" y="69"/>
                    </a:lnTo>
                    <a:lnTo>
                      <a:pt x="32" y="70"/>
                    </a:lnTo>
                    <a:lnTo>
                      <a:pt x="40" y="71"/>
                    </a:lnTo>
                    <a:lnTo>
                      <a:pt x="48" y="70"/>
                    </a:lnTo>
                    <a:lnTo>
                      <a:pt x="55" y="69"/>
                    </a:lnTo>
                    <a:lnTo>
                      <a:pt x="62" y="65"/>
                    </a:lnTo>
                    <a:lnTo>
                      <a:pt x="69" y="61"/>
                    </a:lnTo>
                    <a:lnTo>
                      <a:pt x="73" y="55"/>
                    </a:lnTo>
                    <a:lnTo>
                      <a:pt x="77" y="49"/>
                    </a:lnTo>
                    <a:lnTo>
                      <a:pt x="79" y="42"/>
                    </a:lnTo>
                    <a:lnTo>
                      <a:pt x="80" y="35"/>
                    </a:lnTo>
                    <a:lnTo>
                      <a:pt x="79" y="28"/>
                    </a:lnTo>
                    <a:lnTo>
                      <a:pt x="77" y="21"/>
                    </a:lnTo>
                    <a:lnTo>
                      <a:pt x="73" y="16"/>
                    </a:lnTo>
                    <a:lnTo>
                      <a:pt x="69" y="10"/>
                    </a:lnTo>
                    <a:lnTo>
                      <a:pt x="62" y="5"/>
                    </a:lnTo>
                    <a:lnTo>
                      <a:pt x="55" y="2"/>
                    </a:lnTo>
                    <a:lnTo>
                      <a:pt x="48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46"/>
              <p:cNvSpPr>
                <a:spLocks/>
              </p:cNvSpPr>
              <p:nvPr/>
            </p:nvSpPr>
            <p:spPr bwMode="auto">
              <a:xfrm>
                <a:off x="2426" y="2308"/>
                <a:ext cx="474" cy="104"/>
              </a:xfrm>
              <a:custGeom>
                <a:avLst/>
                <a:gdLst>
                  <a:gd name="T0" fmla="*/ 948 w 948"/>
                  <a:gd name="T1" fmla="*/ 208 h 208"/>
                  <a:gd name="T2" fmla="*/ 825 w 948"/>
                  <a:gd name="T3" fmla="*/ 186 h 208"/>
                  <a:gd name="T4" fmla="*/ 852 w 948"/>
                  <a:gd name="T5" fmla="*/ 102 h 208"/>
                  <a:gd name="T6" fmla="*/ 860 w 948"/>
                  <a:gd name="T7" fmla="*/ 103 h 208"/>
                  <a:gd name="T8" fmla="*/ 863 w 948"/>
                  <a:gd name="T9" fmla="*/ 103 h 208"/>
                  <a:gd name="T10" fmla="*/ 860 w 948"/>
                  <a:gd name="T11" fmla="*/ 102 h 208"/>
                  <a:gd name="T12" fmla="*/ 852 w 948"/>
                  <a:gd name="T13" fmla="*/ 101 h 208"/>
                  <a:gd name="T14" fmla="*/ 856 w 948"/>
                  <a:gd name="T15" fmla="*/ 85 h 208"/>
                  <a:gd name="T16" fmla="*/ 800 w 948"/>
                  <a:gd name="T17" fmla="*/ 0 h 208"/>
                  <a:gd name="T18" fmla="*/ 832 w 948"/>
                  <a:gd name="T19" fmla="*/ 96 h 208"/>
                  <a:gd name="T20" fmla="*/ 825 w 948"/>
                  <a:gd name="T21" fmla="*/ 95 h 208"/>
                  <a:gd name="T22" fmla="*/ 808 w 948"/>
                  <a:gd name="T23" fmla="*/ 92 h 208"/>
                  <a:gd name="T24" fmla="*/ 788 w 948"/>
                  <a:gd name="T25" fmla="*/ 88 h 208"/>
                  <a:gd name="T26" fmla="*/ 766 w 948"/>
                  <a:gd name="T27" fmla="*/ 85 h 208"/>
                  <a:gd name="T28" fmla="*/ 741 w 948"/>
                  <a:gd name="T29" fmla="*/ 81 h 208"/>
                  <a:gd name="T30" fmla="*/ 712 w 948"/>
                  <a:gd name="T31" fmla="*/ 77 h 208"/>
                  <a:gd name="T32" fmla="*/ 681 w 948"/>
                  <a:gd name="T33" fmla="*/ 73 h 208"/>
                  <a:gd name="T34" fmla="*/ 647 w 948"/>
                  <a:gd name="T35" fmla="*/ 70 h 208"/>
                  <a:gd name="T36" fmla="*/ 628 w 948"/>
                  <a:gd name="T37" fmla="*/ 69 h 208"/>
                  <a:gd name="T38" fmla="*/ 604 w 948"/>
                  <a:gd name="T39" fmla="*/ 65 h 208"/>
                  <a:gd name="T40" fmla="*/ 584 w 948"/>
                  <a:gd name="T41" fmla="*/ 64 h 208"/>
                  <a:gd name="T42" fmla="*/ 544 w 948"/>
                  <a:gd name="T43" fmla="*/ 62 h 208"/>
                  <a:gd name="T44" fmla="*/ 501 w 948"/>
                  <a:gd name="T45" fmla="*/ 60 h 208"/>
                  <a:gd name="T46" fmla="*/ 455 w 948"/>
                  <a:gd name="T47" fmla="*/ 57 h 208"/>
                  <a:gd name="T48" fmla="*/ 377 w 948"/>
                  <a:gd name="T49" fmla="*/ 55 h 208"/>
                  <a:gd name="T50" fmla="*/ 281 w 948"/>
                  <a:gd name="T51" fmla="*/ 53 h 208"/>
                  <a:gd name="T52" fmla="*/ 201 w 948"/>
                  <a:gd name="T53" fmla="*/ 51 h 208"/>
                  <a:gd name="T54" fmla="*/ 134 w 948"/>
                  <a:gd name="T55" fmla="*/ 51 h 208"/>
                  <a:gd name="T56" fmla="*/ 82 w 948"/>
                  <a:gd name="T57" fmla="*/ 51 h 208"/>
                  <a:gd name="T58" fmla="*/ 43 w 948"/>
                  <a:gd name="T59" fmla="*/ 53 h 208"/>
                  <a:gd name="T60" fmla="*/ 18 w 948"/>
                  <a:gd name="T61" fmla="*/ 53 h 208"/>
                  <a:gd name="T62" fmla="*/ 5 w 948"/>
                  <a:gd name="T63" fmla="*/ 54 h 208"/>
                  <a:gd name="T64" fmla="*/ 4 w 948"/>
                  <a:gd name="T65" fmla="*/ 54 h 208"/>
                  <a:gd name="T66" fmla="*/ 0 w 948"/>
                  <a:gd name="T67" fmla="*/ 69 h 208"/>
                  <a:gd name="T68" fmla="*/ 7 w 948"/>
                  <a:gd name="T69" fmla="*/ 69 h 208"/>
                  <a:gd name="T70" fmla="*/ 27 w 948"/>
                  <a:gd name="T71" fmla="*/ 70 h 208"/>
                  <a:gd name="T72" fmla="*/ 58 w 948"/>
                  <a:gd name="T73" fmla="*/ 71 h 208"/>
                  <a:gd name="T74" fmla="*/ 96 w 948"/>
                  <a:gd name="T75" fmla="*/ 71 h 208"/>
                  <a:gd name="T76" fmla="*/ 141 w 948"/>
                  <a:gd name="T77" fmla="*/ 72 h 208"/>
                  <a:gd name="T78" fmla="*/ 190 w 948"/>
                  <a:gd name="T79" fmla="*/ 72 h 208"/>
                  <a:gd name="T80" fmla="*/ 241 w 948"/>
                  <a:gd name="T81" fmla="*/ 71 h 208"/>
                  <a:gd name="T82" fmla="*/ 292 w 948"/>
                  <a:gd name="T83" fmla="*/ 69 h 208"/>
                  <a:gd name="T84" fmla="*/ 318 w 948"/>
                  <a:gd name="T85" fmla="*/ 68 h 208"/>
                  <a:gd name="T86" fmla="*/ 350 w 948"/>
                  <a:gd name="T87" fmla="*/ 68 h 208"/>
                  <a:gd name="T88" fmla="*/ 387 w 948"/>
                  <a:gd name="T89" fmla="*/ 69 h 208"/>
                  <a:gd name="T90" fmla="*/ 428 w 948"/>
                  <a:gd name="T91" fmla="*/ 71 h 208"/>
                  <a:gd name="T92" fmla="*/ 471 w 948"/>
                  <a:gd name="T93" fmla="*/ 73 h 208"/>
                  <a:gd name="T94" fmla="*/ 516 w 948"/>
                  <a:gd name="T95" fmla="*/ 76 h 208"/>
                  <a:gd name="T96" fmla="*/ 561 w 948"/>
                  <a:gd name="T97" fmla="*/ 79 h 208"/>
                  <a:gd name="T98" fmla="*/ 607 w 948"/>
                  <a:gd name="T99" fmla="*/ 83 h 208"/>
                  <a:gd name="T100" fmla="*/ 607 w 948"/>
                  <a:gd name="T101" fmla="*/ 85 h 208"/>
                  <a:gd name="T102" fmla="*/ 395 w 948"/>
                  <a:gd name="T103" fmla="*/ 132 h 208"/>
                  <a:gd name="T104" fmla="*/ 824 w 948"/>
                  <a:gd name="T105" fmla="*/ 202 h 208"/>
                  <a:gd name="T106" fmla="*/ 827 w 948"/>
                  <a:gd name="T107" fmla="*/ 202 h 208"/>
                  <a:gd name="T108" fmla="*/ 827 w 948"/>
                  <a:gd name="T109" fmla="*/ 20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8" h="208">
                    <a:moveTo>
                      <a:pt x="827" y="202"/>
                    </a:moveTo>
                    <a:lnTo>
                      <a:pt x="948" y="208"/>
                    </a:lnTo>
                    <a:lnTo>
                      <a:pt x="826" y="191"/>
                    </a:lnTo>
                    <a:lnTo>
                      <a:pt x="825" y="186"/>
                    </a:lnTo>
                    <a:lnTo>
                      <a:pt x="852" y="102"/>
                    </a:lnTo>
                    <a:lnTo>
                      <a:pt x="852" y="102"/>
                    </a:lnTo>
                    <a:lnTo>
                      <a:pt x="856" y="103"/>
                    </a:lnTo>
                    <a:lnTo>
                      <a:pt x="860" y="103"/>
                    </a:lnTo>
                    <a:lnTo>
                      <a:pt x="862" y="103"/>
                    </a:lnTo>
                    <a:lnTo>
                      <a:pt x="863" y="103"/>
                    </a:lnTo>
                    <a:lnTo>
                      <a:pt x="862" y="103"/>
                    </a:lnTo>
                    <a:lnTo>
                      <a:pt x="860" y="102"/>
                    </a:lnTo>
                    <a:lnTo>
                      <a:pt x="856" y="102"/>
                    </a:lnTo>
                    <a:lnTo>
                      <a:pt x="852" y="101"/>
                    </a:lnTo>
                    <a:lnTo>
                      <a:pt x="852" y="101"/>
                    </a:lnTo>
                    <a:lnTo>
                      <a:pt x="856" y="85"/>
                    </a:lnTo>
                    <a:lnTo>
                      <a:pt x="809" y="3"/>
                    </a:lnTo>
                    <a:lnTo>
                      <a:pt x="800" y="0"/>
                    </a:lnTo>
                    <a:lnTo>
                      <a:pt x="834" y="85"/>
                    </a:lnTo>
                    <a:lnTo>
                      <a:pt x="832" y="96"/>
                    </a:lnTo>
                    <a:lnTo>
                      <a:pt x="832" y="96"/>
                    </a:lnTo>
                    <a:lnTo>
                      <a:pt x="825" y="95"/>
                    </a:lnTo>
                    <a:lnTo>
                      <a:pt x="817" y="94"/>
                    </a:lnTo>
                    <a:lnTo>
                      <a:pt x="808" y="92"/>
                    </a:lnTo>
                    <a:lnTo>
                      <a:pt x="799" y="91"/>
                    </a:lnTo>
                    <a:lnTo>
                      <a:pt x="788" y="88"/>
                    </a:lnTo>
                    <a:lnTo>
                      <a:pt x="778" y="87"/>
                    </a:lnTo>
                    <a:lnTo>
                      <a:pt x="766" y="85"/>
                    </a:lnTo>
                    <a:lnTo>
                      <a:pt x="754" y="83"/>
                    </a:lnTo>
                    <a:lnTo>
                      <a:pt x="741" y="81"/>
                    </a:lnTo>
                    <a:lnTo>
                      <a:pt x="727" y="79"/>
                    </a:lnTo>
                    <a:lnTo>
                      <a:pt x="712" y="77"/>
                    </a:lnTo>
                    <a:lnTo>
                      <a:pt x="697" y="76"/>
                    </a:lnTo>
                    <a:lnTo>
                      <a:pt x="681" y="73"/>
                    </a:lnTo>
                    <a:lnTo>
                      <a:pt x="664" y="72"/>
                    </a:lnTo>
                    <a:lnTo>
                      <a:pt x="647" y="70"/>
                    </a:lnTo>
                    <a:lnTo>
                      <a:pt x="628" y="69"/>
                    </a:lnTo>
                    <a:lnTo>
                      <a:pt x="628" y="69"/>
                    </a:lnTo>
                    <a:lnTo>
                      <a:pt x="592" y="5"/>
                    </a:lnTo>
                    <a:lnTo>
                      <a:pt x="604" y="65"/>
                    </a:lnTo>
                    <a:lnTo>
                      <a:pt x="604" y="65"/>
                    </a:lnTo>
                    <a:lnTo>
                      <a:pt x="584" y="64"/>
                    </a:lnTo>
                    <a:lnTo>
                      <a:pt x="565" y="63"/>
                    </a:lnTo>
                    <a:lnTo>
                      <a:pt x="544" y="62"/>
                    </a:lnTo>
                    <a:lnTo>
                      <a:pt x="523" y="61"/>
                    </a:lnTo>
                    <a:lnTo>
                      <a:pt x="501" y="60"/>
                    </a:lnTo>
                    <a:lnTo>
                      <a:pt x="478" y="58"/>
                    </a:lnTo>
                    <a:lnTo>
                      <a:pt x="455" y="57"/>
                    </a:lnTo>
                    <a:lnTo>
                      <a:pt x="431" y="56"/>
                    </a:lnTo>
                    <a:lnTo>
                      <a:pt x="377" y="55"/>
                    </a:lnTo>
                    <a:lnTo>
                      <a:pt x="327" y="54"/>
                    </a:lnTo>
                    <a:lnTo>
                      <a:pt x="281" y="53"/>
                    </a:lnTo>
                    <a:lnTo>
                      <a:pt x="239" y="51"/>
                    </a:lnTo>
                    <a:lnTo>
                      <a:pt x="201" y="51"/>
                    </a:lnTo>
                    <a:lnTo>
                      <a:pt x="165" y="51"/>
                    </a:lnTo>
                    <a:lnTo>
                      <a:pt x="134" y="51"/>
                    </a:lnTo>
                    <a:lnTo>
                      <a:pt x="106" y="51"/>
                    </a:lnTo>
                    <a:lnTo>
                      <a:pt x="82" y="51"/>
                    </a:lnTo>
                    <a:lnTo>
                      <a:pt x="60" y="53"/>
                    </a:lnTo>
                    <a:lnTo>
                      <a:pt x="43" y="53"/>
                    </a:lnTo>
                    <a:lnTo>
                      <a:pt x="29" y="53"/>
                    </a:lnTo>
                    <a:lnTo>
                      <a:pt x="18" y="53"/>
                    </a:lnTo>
                    <a:lnTo>
                      <a:pt x="9" y="54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7" y="69"/>
                    </a:lnTo>
                    <a:lnTo>
                      <a:pt x="15" y="70"/>
                    </a:lnTo>
                    <a:lnTo>
                      <a:pt x="27" y="70"/>
                    </a:lnTo>
                    <a:lnTo>
                      <a:pt x="42" y="70"/>
                    </a:lnTo>
                    <a:lnTo>
                      <a:pt x="58" y="71"/>
                    </a:lnTo>
                    <a:lnTo>
                      <a:pt x="76" y="71"/>
                    </a:lnTo>
                    <a:lnTo>
                      <a:pt x="96" y="71"/>
                    </a:lnTo>
                    <a:lnTo>
                      <a:pt x="118" y="71"/>
                    </a:lnTo>
                    <a:lnTo>
                      <a:pt x="141" y="72"/>
                    </a:lnTo>
                    <a:lnTo>
                      <a:pt x="165" y="72"/>
                    </a:lnTo>
                    <a:lnTo>
                      <a:pt x="190" y="72"/>
                    </a:lnTo>
                    <a:lnTo>
                      <a:pt x="216" y="71"/>
                    </a:lnTo>
                    <a:lnTo>
                      <a:pt x="241" y="71"/>
                    </a:lnTo>
                    <a:lnTo>
                      <a:pt x="266" y="70"/>
                    </a:lnTo>
                    <a:lnTo>
                      <a:pt x="292" y="69"/>
                    </a:lnTo>
                    <a:lnTo>
                      <a:pt x="304" y="69"/>
                    </a:lnTo>
                    <a:lnTo>
                      <a:pt x="318" y="68"/>
                    </a:lnTo>
                    <a:lnTo>
                      <a:pt x="334" y="68"/>
                    </a:lnTo>
                    <a:lnTo>
                      <a:pt x="350" y="68"/>
                    </a:lnTo>
                    <a:lnTo>
                      <a:pt x="369" y="69"/>
                    </a:lnTo>
                    <a:lnTo>
                      <a:pt x="387" y="69"/>
                    </a:lnTo>
                    <a:lnTo>
                      <a:pt x="407" y="70"/>
                    </a:lnTo>
                    <a:lnTo>
                      <a:pt x="428" y="71"/>
                    </a:lnTo>
                    <a:lnTo>
                      <a:pt x="450" y="72"/>
                    </a:lnTo>
                    <a:lnTo>
                      <a:pt x="471" y="73"/>
                    </a:lnTo>
                    <a:lnTo>
                      <a:pt x="493" y="74"/>
                    </a:lnTo>
                    <a:lnTo>
                      <a:pt x="516" y="76"/>
                    </a:lnTo>
                    <a:lnTo>
                      <a:pt x="538" y="78"/>
                    </a:lnTo>
                    <a:lnTo>
                      <a:pt x="561" y="79"/>
                    </a:lnTo>
                    <a:lnTo>
                      <a:pt x="584" y="81"/>
                    </a:lnTo>
                    <a:lnTo>
                      <a:pt x="607" y="83"/>
                    </a:lnTo>
                    <a:lnTo>
                      <a:pt x="607" y="83"/>
                    </a:lnTo>
                    <a:lnTo>
                      <a:pt x="607" y="85"/>
                    </a:lnTo>
                    <a:lnTo>
                      <a:pt x="603" y="161"/>
                    </a:lnTo>
                    <a:lnTo>
                      <a:pt x="395" y="132"/>
                    </a:lnTo>
                    <a:lnTo>
                      <a:pt x="440" y="186"/>
                    </a:lnTo>
                    <a:lnTo>
                      <a:pt x="824" y="202"/>
                    </a:lnTo>
                    <a:lnTo>
                      <a:pt x="829" y="205"/>
                    </a:lnTo>
                    <a:lnTo>
                      <a:pt x="827" y="202"/>
                    </a:lnTo>
                    <a:lnTo>
                      <a:pt x="827" y="202"/>
                    </a:lnTo>
                    <a:lnTo>
                      <a:pt x="827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47"/>
              <p:cNvSpPr>
                <a:spLocks/>
              </p:cNvSpPr>
              <p:nvPr/>
            </p:nvSpPr>
            <p:spPr bwMode="auto">
              <a:xfrm>
                <a:off x="2729" y="2350"/>
                <a:ext cx="112" cy="52"/>
              </a:xfrm>
              <a:custGeom>
                <a:avLst/>
                <a:gdLst>
                  <a:gd name="T0" fmla="*/ 21 w 226"/>
                  <a:gd name="T1" fmla="*/ 0 h 104"/>
                  <a:gd name="T2" fmla="*/ 37 w 226"/>
                  <a:gd name="T3" fmla="*/ 1 h 104"/>
                  <a:gd name="T4" fmla="*/ 52 w 226"/>
                  <a:gd name="T5" fmla="*/ 2 h 104"/>
                  <a:gd name="T6" fmla="*/ 68 w 226"/>
                  <a:gd name="T7" fmla="*/ 3 h 104"/>
                  <a:gd name="T8" fmla="*/ 83 w 226"/>
                  <a:gd name="T9" fmla="*/ 4 h 104"/>
                  <a:gd name="T10" fmla="*/ 98 w 226"/>
                  <a:gd name="T11" fmla="*/ 5 h 104"/>
                  <a:gd name="T12" fmla="*/ 112 w 226"/>
                  <a:gd name="T13" fmla="*/ 7 h 104"/>
                  <a:gd name="T14" fmla="*/ 126 w 226"/>
                  <a:gd name="T15" fmla="*/ 8 h 104"/>
                  <a:gd name="T16" fmla="*/ 140 w 226"/>
                  <a:gd name="T17" fmla="*/ 9 h 104"/>
                  <a:gd name="T18" fmla="*/ 152 w 226"/>
                  <a:gd name="T19" fmla="*/ 10 h 104"/>
                  <a:gd name="T20" fmla="*/ 165 w 226"/>
                  <a:gd name="T21" fmla="*/ 11 h 104"/>
                  <a:gd name="T22" fmla="*/ 176 w 226"/>
                  <a:gd name="T23" fmla="*/ 12 h 104"/>
                  <a:gd name="T24" fmla="*/ 188 w 226"/>
                  <a:gd name="T25" fmla="*/ 14 h 104"/>
                  <a:gd name="T26" fmla="*/ 198 w 226"/>
                  <a:gd name="T27" fmla="*/ 15 h 104"/>
                  <a:gd name="T28" fmla="*/ 209 w 226"/>
                  <a:gd name="T29" fmla="*/ 15 h 104"/>
                  <a:gd name="T30" fmla="*/ 218 w 226"/>
                  <a:gd name="T31" fmla="*/ 16 h 104"/>
                  <a:gd name="T32" fmla="*/ 226 w 226"/>
                  <a:gd name="T33" fmla="*/ 17 h 104"/>
                  <a:gd name="T34" fmla="*/ 226 w 226"/>
                  <a:gd name="T35" fmla="*/ 17 h 104"/>
                  <a:gd name="T36" fmla="*/ 202 w 226"/>
                  <a:gd name="T37" fmla="*/ 104 h 104"/>
                  <a:gd name="T38" fmla="*/ 0 w 226"/>
                  <a:gd name="T39" fmla="*/ 77 h 104"/>
                  <a:gd name="T40" fmla="*/ 21 w 226"/>
                  <a:gd name="T41" fmla="*/ 0 h 104"/>
                  <a:gd name="T42" fmla="*/ 21 w 226"/>
                  <a:gd name="T4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" h="104">
                    <a:moveTo>
                      <a:pt x="21" y="0"/>
                    </a:moveTo>
                    <a:lnTo>
                      <a:pt x="37" y="1"/>
                    </a:lnTo>
                    <a:lnTo>
                      <a:pt x="52" y="2"/>
                    </a:lnTo>
                    <a:lnTo>
                      <a:pt x="68" y="3"/>
                    </a:lnTo>
                    <a:lnTo>
                      <a:pt x="83" y="4"/>
                    </a:lnTo>
                    <a:lnTo>
                      <a:pt x="98" y="5"/>
                    </a:lnTo>
                    <a:lnTo>
                      <a:pt x="112" y="7"/>
                    </a:lnTo>
                    <a:lnTo>
                      <a:pt x="126" y="8"/>
                    </a:lnTo>
                    <a:lnTo>
                      <a:pt x="140" y="9"/>
                    </a:lnTo>
                    <a:lnTo>
                      <a:pt x="152" y="10"/>
                    </a:lnTo>
                    <a:lnTo>
                      <a:pt x="165" y="11"/>
                    </a:lnTo>
                    <a:lnTo>
                      <a:pt x="176" y="12"/>
                    </a:lnTo>
                    <a:lnTo>
                      <a:pt x="188" y="14"/>
                    </a:lnTo>
                    <a:lnTo>
                      <a:pt x="198" y="15"/>
                    </a:lnTo>
                    <a:lnTo>
                      <a:pt x="209" y="15"/>
                    </a:lnTo>
                    <a:lnTo>
                      <a:pt x="218" y="16"/>
                    </a:lnTo>
                    <a:lnTo>
                      <a:pt x="226" y="17"/>
                    </a:lnTo>
                    <a:lnTo>
                      <a:pt x="226" y="17"/>
                    </a:lnTo>
                    <a:lnTo>
                      <a:pt x="202" y="104"/>
                    </a:lnTo>
                    <a:lnTo>
                      <a:pt x="0" y="77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pt-BR" dirty="0"/>
              <a:t>Método do Valor Crítico</a:t>
            </a:r>
          </a:p>
          <a:p>
            <a:pPr marL="857250" indent="-742950">
              <a:buFont typeface="+mj-lt"/>
              <a:buAutoNum type="arabicPeriod" startAt="4"/>
            </a:pPr>
            <a:r>
              <a:rPr lang="pt-BR" dirty="0"/>
              <a:t>Calcule o Valor Crítico e a regra de rejeição</a:t>
            </a:r>
          </a:p>
          <a:p>
            <a:pPr marL="114300" indent="0" algn="ctr">
              <a:buNone/>
            </a:pPr>
            <a:r>
              <a:rPr lang="pt-BR" dirty="0"/>
              <a:t>Para </a:t>
            </a:r>
            <a:r>
              <a:rPr lang="el-GR" i="1" dirty="0" smtClean="0"/>
              <a:t>α</a:t>
            </a:r>
            <a:r>
              <a:rPr lang="pt-BR" dirty="0" smtClean="0"/>
              <a:t>/2 </a:t>
            </a:r>
            <a:r>
              <a:rPr lang="pt-BR" dirty="0"/>
              <a:t>= </a:t>
            </a:r>
            <a:r>
              <a:rPr lang="pt-BR" dirty="0" smtClean="0"/>
              <a:t>0,05/2 = 0,025, </a:t>
            </a:r>
            <a:r>
              <a:rPr lang="pt-BR" i="1" dirty="0" smtClean="0"/>
              <a:t>z</a:t>
            </a:r>
            <a:r>
              <a:rPr lang="pt-BR" baseline="-25000" dirty="0" smtClean="0"/>
              <a:t>0,025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smtClean="0"/>
              <a:t>1,96</a:t>
            </a:r>
            <a:endParaRPr lang="pt-BR" dirty="0"/>
          </a:p>
          <a:p>
            <a:pPr marL="114300" indent="0" algn="ctr">
              <a:buNone/>
            </a:pPr>
            <a:r>
              <a:rPr lang="pt-BR" dirty="0"/>
              <a:t>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  <a:r>
              <a:rPr lang="pt-BR" dirty="0"/>
              <a:t> se </a:t>
            </a:r>
            <a:r>
              <a:rPr lang="pt-BR" i="1" dirty="0" smtClean="0"/>
              <a:t>z</a:t>
            </a:r>
            <a:r>
              <a:rPr lang="pt-BR" dirty="0" smtClean="0"/>
              <a:t> ≤ -1,96 ou 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≥ 1,96 </a:t>
            </a:r>
            <a:endParaRPr lang="pt-BR" dirty="0"/>
          </a:p>
          <a:p>
            <a:pPr marL="857250" indent="-742950">
              <a:buFont typeface="+mj-lt"/>
              <a:buAutoNum type="arabicPeriod" startAt="5"/>
            </a:pPr>
            <a:r>
              <a:rPr lang="pt-BR" dirty="0"/>
              <a:t>Determinar quando rejeitar </a:t>
            </a:r>
            <a:r>
              <a:rPr lang="pt-BR" i="1" dirty="0"/>
              <a:t>H</a:t>
            </a:r>
            <a:r>
              <a:rPr lang="pt-BR" i="1" baseline="-25000" dirty="0"/>
              <a:t>0</a:t>
            </a:r>
          </a:p>
          <a:p>
            <a:pPr marL="114300" indent="0" algn="ctr">
              <a:buNone/>
            </a:pPr>
            <a:r>
              <a:rPr lang="pt-BR" dirty="0"/>
              <a:t>Como </a:t>
            </a:r>
            <a:r>
              <a:rPr lang="pt-BR" dirty="0" smtClean="0"/>
              <a:t>1,28 &gt; -1,96, </a:t>
            </a:r>
            <a:r>
              <a:rPr lang="pt-BR" dirty="0"/>
              <a:t>não rejeitamos </a:t>
            </a: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 Capítulo 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Exercícios: 1, </a:t>
            </a:r>
            <a:r>
              <a:rPr lang="pt-BR" b="1" dirty="0" smtClean="0"/>
              <a:t>3, 4, 7, 8, 9, 11, 13, 14, 15, 16, 19, 21, 24, 25, 27, 30, </a:t>
            </a:r>
            <a:r>
              <a:rPr lang="pt-BR" b="1" dirty="0" smtClean="0"/>
              <a:t>34</a:t>
            </a:r>
            <a:r>
              <a:rPr lang="pt-BR" b="1" dirty="0" smtClean="0"/>
              <a:t>, 36, </a:t>
            </a:r>
            <a:r>
              <a:rPr lang="pt-BR" b="1" dirty="0" smtClean="0"/>
              <a:t>38</a:t>
            </a:r>
            <a:r>
              <a:rPr lang="pt-BR" b="1" dirty="0"/>
              <a:t> </a:t>
            </a:r>
            <a:r>
              <a:rPr lang="pt-BR" b="1" dirty="0" smtClean="0"/>
              <a:t>e</a:t>
            </a:r>
            <a:r>
              <a:rPr lang="pt-BR" b="1" dirty="0" smtClean="0"/>
              <a:t> 41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22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 pela Atenção!!!</a:t>
            </a:r>
            <a:br>
              <a:rPr lang="pt-BR" dirty="0" smtClean="0"/>
            </a:br>
            <a:r>
              <a:rPr lang="pt-BR" sz="3200" dirty="0" smtClean="0"/>
              <a:t>Lista de Exercícios do Capítulo </a:t>
            </a:r>
            <a:r>
              <a:rPr lang="pt-BR" sz="3200" dirty="0"/>
              <a:t>9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Prof. Dr. Marcelo Botelho da Costa Moraes</a:t>
            </a:r>
          </a:p>
          <a:p>
            <a:r>
              <a:rPr lang="pt-BR" dirty="0">
                <a:solidFill>
                  <a:schemeClr val="tx1"/>
                </a:solidFill>
                <a:hlinkClick r:id="rId2"/>
              </a:rPr>
              <a:t>mbotelho@usp.br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  <a:hlinkClick r:id="rId3"/>
              </a:rPr>
              <a:t>www.marcelobotelho.com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6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Desenvolvendo as Hipóteses Nula e </a:t>
            </a:r>
            <a:r>
              <a:rPr lang="pt-BR" dirty="0" smtClean="0"/>
              <a:t>Alternativa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Teste de Validade de uma Afirmação</a:t>
            </a:r>
          </a:p>
          <a:p>
            <a:pPr lvl="1"/>
            <a:r>
              <a:rPr lang="pt-BR" dirty="0" smtClean="0"/>
              <a:t>Geralmente se concede o benefício da dúvida à afirmação do fabricante, e ela é estabelecida como a hipótese nula</a:t>
            </a:r>
          </a:p>
          <a:p>
            <a:pPr lvl="1"/>
            <a:r>
              <a:rPr lang="pt-BR" dirty="0" smtClean="0"/>
              <a:t>A conclusão de que a afirmação é falsa pode ser feita se a hipótese nula for rejeitada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5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Desenvolvendo as Hipóteses Nula e </a:t>
            </a:r>
            <a:r>
              <a:rPr lang="pt-BR" dirty="0" smtClean="0"/>
              <a:t>Alternativa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Teste em Situações de Tomada de Decisão</a:t>
            </a:r>
          </a:p>
          <a:p>
            <a:pPr lvl="1"/>
            <a:r>
              <a:rPr lang="pt-BR" dirty="0"/>
              <a:t>Um tomador de decisão pode ter que escolher entre dois cursos de ação, uma associada com a hipótese nula e </a:t>
            </a:r>
            <a:r>
              <a:rPr lang="pt-BR" dirty="0" smtClean="0"/>
              <a:t>outro associado à hipótese alternativa</a:t>
            </a:r>
          </a:p>
          <a:p>
            <a:pPr lvl="1"/>
            <a:r>
              <a:rPr lang="pt-BR" dirty="0"/>
              <a:t>Exemplo: </a:t>
            </a:r>
            <a:r>
              <a:rPr lang="pt-BR" dirty="0" smtClean="0"/>
              <a:t>aceitar </a:t>
            </a:r>
            <a:r>
              <a:rPr lang="pt-BR" dirty="0"/>
              <a:t>um carregamento de </a:t>
            </a:r>
            <a:r>
              <a:rPr lang="pt-BR" dirty="0" smtClean="0"/>
              <a:t>peças de </a:t>
            </a:r>
            <a:r>
              <a:rPr lang="pt-BR" dirty="0"/>
              <a:t>um fornecedor ou a devolução do embarque </a:t>
            </a:r>
            <a:r>
              <a:rPr lang="pt-BR" dirty="0" smtClean="0"/>
              <a:t>das peças ao fornecedor por não cumprirem as especificações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0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Resumo das Formas </a:t>
            </a:r>
            <a:r>
              <a:rPr lang="pt-BR" sz="3200" dirty="0" smtClean="0"/>
              <a:t>das Hipóteses Nula </a:t>
            </a:r>
            <a:r>
              <a:rPr lang="pt-BR" sz="3200" dirty="0"/>
              <a:t>e </a:t>
            </a:r>
            <a:r>
              <a:rPr lang="pt-BR" sz="3200" dirty="0" smtClean="0"/>
              <a:t>Alternativa </a:t>
            </a:r>
            <a:r>
              <a:rPr lang="pt-BR" sz="3200" dirty="0"/>
              <a:t>sobre uma </a:t>
            </a:r>
            <a:r>
              <a:rPr lang="pt-BR" sz="3200" dirty="0" smtClean="0"/>
              <a:t>Média </a:t>
            </a:r>
            <a:r>
              <a:rPr lang="pt-BR" sz="3200" dirty="0"/>
              <a:t>da </a:t>
            </a:r>
            <a:r>
              <a:rPr lang="pt-BR" sz="3200" dirty="0" smtClean="0"/>
              <a:t>População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 parte da igualdade das hipóteses sempre aparece na hipótese </a:t>
            </a:r>
            <a:r>
              <a:rPr lang="pt-BR" sz="2800" dirty="0" smtClean="0"/>
              <a:t>nula</a:t>
            </a:r>
          </a:p>
          <a:p>
            <a:r>
              <a:rPr lang="pt-BR" sz="2800" dirty="0"/>
              <a:t>Em geral, um teste de hipótese sobre o valor de uma média populacional </a:t>
            </a:r>
            <a:r>
              <a:rPr lang="pt-BR" sz="2800" i="1" dirty="0" smtClean="0"/>
              <a:t>µ</a:t>
            </a:r>
            <a:r>
              <a:rPr lang="pt-BR" sz="2800" dirty="0" smtClean="0"/>
              <a:t> deve </a:t>
            </a:r>
            <a:r>
              <a:rPr lang="pt-BR" sz="2800" dirty="0"/>
              <a:t>ter uma das seguintes três formas (onde </a:t>
            </a:r>
            <a:r>
              <a:rPr lang="pt-BR" sz="2800" i="1" dirty="0" smtClean="0"/>
              <a:t>µ</a:t>
            </a:r>
            <a:r>
              <a:rPr lang="pt-BR" sz="2800" i="1" baseline="-25000" dirty="0" smtClean="0"/>
              <a:t>0</a:t>
            </a:r>
            <a:r>
              <a:rPr lang="pt-BR" sz="2800" i="1" dirty="0" smtClean="0"/>
              <a:t> </a:t>
            </a:r>
            <a:r>
              <a:rPr lang="pt-BR" sz="2800" dirty="0" smtClean="0"/>
              <a:t>é </a:t>
            </a:r>
            <a:r>
              <a:rPr lang="pt-BR" sz="2800" dirty="0"/>
              <a:t>o valor </a:t>
            </a:r>
            <a:r>
              <a:rPr lang="pt-BR" sz="2800" dirty="0" smtClean="0"/>
              <a:t>da hipótese da média populacional)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903024" y="4431431"/>
                <a:ext cx="1822450" cy="1189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 smtClean="0">
                  <a:solidFill>
                    <a:schemeClr val="tx1"/>
                  </a:solidFill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024" y="4431431"/>
                <a:ext cx="1822450" cy="11890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576" y="5703019"/>
            <a:ext cx="2152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/>
              <a:t>Unicaudal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(cauda inferior)</a:t>
            </a:r>
            <a:endParaRPr lang="pt-B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3275856" y="4437112"/>
                <a:ext cx="1822450" cy="1189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 smtClean="0">
                  <a:solidFill>
                    <a:schemeClr val="tx1"/>
                  </a:solidFill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4437112"/>
                <a:ext cx="1822450" cy="11890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78526" y="5694347"/>
            <a:ext cx="22747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/>
              <a:t>Unicaudal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(cauda superior)</a:t>
            </a:r>
            <a:endParaRPr lang="pt-B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5629870" y="4437112"/>
                <a:ext cx="1822450" cy="1189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 smtClean="0">
                  <a:solidFill>
                    <a:schemeClr val="tx1"/>
                  </a:solidFill>
                  <a:effectLst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lang="pt-BR" sz="28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2800" b="1" i="1">
                          <a:effectLst/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pt-B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9870" y="4437112"/>
                <a:ext cx="1822450" cy="11890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938637" y="5694347"/>
            <a:ext cx="1269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Bicaudal</a:t>
            </a:r>
          </a:p>
        </p:txBody>
      </p:sp>
    </p:spTree>
    <p:extLst>
      <p:ext uri="{BB962C8B-B14F-4D97-AF65-F5344CB8AC3E}">
        <p14:creationId xmlns:p14="http://schemas.microsoft.com/office/powerpoint/2010/main" val="6041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Hipóteses Nula e Alternativa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dirty="0" smtClean="0"/>
              <a:t>Exemplo: Metro EMS</a:t>
            </a:r>
          </a:p>
          <a:p>
            <a:r>
              <a:rPr lang="pt-BR" sz="2400" dirty="0" smtClean="0"/>
              <a:t>Uma grande cidade oferece </a:t>
            </a:r>
            <a:r>
              <a:rPr lang="pt-BR" sz="2400" dirty="0"/>
              <a:t>um dos serviços de emergência médicas mais abrangentes do </a:t>
            </a:r>
            <a:r>
              <a:rPr lang="pt-BR" sz="2400" dirty="0" smtClean="0"/>
              <a:t>mundo</a:t>
            </a:r>
          </a:p>
          <a:p>
            <a:r>
              <a:rPr lang="pt-BR" sz="2400" dirty="0"/>
              <a:t>Operando em um sistema hospitalar </a:t>
            </a:r>
            <a:r>
              <a:rPr lang="pt-BR" sz="2400" dirty="0" smtClean="0"/>
              <a:t>múltiplo </a:t>
            </a:r>
            <a:r>
              <a:rPr lang="pt-BR" sz="2400" dirty="0"/>
              <a:t>com cerca de 20 unidades médicas móveis, o objetivo do serviço é responder às emergências médicas com um tempo médio de 12 minutos ou </a:t>
            </a:r>
            <a:r>
              <a:rPr lang="pt-BR" sz="2400" dirty="0" smtClean="0"/>
              <a:t>menos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9</a:t>
            </a:fld>
            <a:endParaRPr lang="pt-BR"/>
          </a:p>
        </p:txBody>
      </p:sp>
      <p:grpSp>
        <p:nvGrpSpPr>
          <p:cNvPr id="5" name="Group 171"/>
          <p:cNvGrpSpPr>
            <a:grpSpLocks/>
          </p:cNvGrpSpPr>
          <p:nvPr/>
        </p:nvGrpSpPr>
        <p:grpSpPr bwMode="auto">
          <a:xfrm>
            <a:off x="5508104" y="3927425"/>
            <a:ext cx="2963573" cy="3101975"/>
            <a:chOff x="2988" y="546"/>
            <a:chExt cx="2464" cy="2451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316" y="565"/>
              <a:ext cx="2133" cy="2291"/>
            </a:xfrm>
            <a:custGeom>
              <a:avLst/>
              <a:gdLst>
                <a:gd name="T0" fmla="*/ 2935 w 2935"/>
                <a:gd name="T1" fmla="*/ 213 h 2420"/>
                <a:gd name="T2" fmla="*/ 2844 w 2935"/>
                <a:gd name="T3" fmla="*/ 195 h 2420"/>
                <a:gd name="T4" fmla="*/ 2604 w 2935"/>
                <a:gd name="T5" fmla="*/ 152 h 2420"/>
                <a:gd name="T6" fmla="*/ 2254 w 2935"/>
                <a:gd name="T7" fmla="*/ 96 h 2420"/>
                <a:gd name="T8" fmla="*/ 1840 w 2935"/>
                <a:gd name="T9" fmla="*/ 45 h 2420"/>
                <a:gd name="T10" fmla="*/ 1400 w 2935"/>
                <a:gd name="T11" fmla="*/ 8 h 2420"/>
                <a:gd name="T12" fmla="*/ 978 w 2935"/>
                <a:gd name="T13" fmla="*/ 5 h 2420"/>
                <a:gd name="T14" fmla="*/ 615 w 2935"/>
                <a:gd name="T15" fmla="*/ 45 h 2420"/>
                <a:gd name="T16" fmla="*/ 356 w 2935"/>
                <a:gd name="T17" fmla="*/ 147 h 2420"/>
                <a:gd name="T18" fmla="*/ 214 w 2935"/>
                <a:gd name="T19" fmla="*/ 270 h 2420"/>
                <a:gd name="T20" fmla="*/ 169 w 2935"/>
                <a:gd name="T21" fmla="*/ 371 h 2420"/>
                <a:gd name="T22" fmla="*/ 201 w 2935"/>
                <a:gd name="T23" fmla="*/ 454 h 2420"/>
                <a:gd name="T24" fmla="*/ 286 w 2935"/>
                <a:gd name="T25" fmla="*/ 523 h 2420"/>
                <a:gd name="T26" fmla="*/ 404 w 2935"/>
                <a:gd name="T27" fmla="*/ 582 h 2420"/>
                <a:gd name="T28" fmla="*/ 537 w 2935"/>
                <a:gd name="T29" fmla="*/ 632 h 2420"/>
                <a:gd name="T30" fmla="*/ 663 w 2935"/>
                <a:gd name="T31" fmla="*/ 675 h 2420"/>
                <a:gd name="T32" fmla="*/ 764 w 2935"/>
                <a:gd name="T33" fmla="*/ 718 h 2420"/>
                <a:gd name="T34" fmla="*/ 793 w 2935"/>
                <a:gd name="T35" fmla="*/ 758 h 2420"/>
                <a:gd name="T36" fmla="*/ 740 w 2935"/>
                <a:gd name="T37" fmla="*/ 798 h 2420"/>
                <a:gd name="T38" fmla="*/ 625 w 2935"/>
                <a:gd name="T39" fmla="*/ 840 h 2420"/>
                <a:gd name="T40" fmla="*/ 478 w 2935"/>
                <a:gd name="T41" fmla="*/ 888 h 2420"/>
                <a:gd name="T42" fmla="*/ 318 w 2935"/>
                <a:gd name="T43" fmla="*/ 944 h 2420"/>
                <a:gd name="T44" fmla="*/ 174 w 2935"/>
                <a:gd name="T45" fmla="*/ 1014 h 2420"/>
                <a:gd name="T46" fmla="*/ 62 w 2935"/>
                <a:gd name="T47" fmla="*/ 1099 h 2420"/>
                <a:gd name="T48" fmla="*/ 14 w 2935"/>
                <a:gd name="T49" fmla="*/ 1206 h 2420"/>
                <a:gd name="T50" fmla="*/ 0 w 2935"/>
                <a:gd name="T51" fmla="*/ 1318 h 2420"/>
                <a:gd name="T52" fmla="*/ 3 w 2935"/>
                <a:gd name="T53" fmla="*/ 1425 h 2420"/>
                <a:gd name="T54" fmla="*/ 32 w 2935"/>
                <a:gd name="T55" fmla="*/ 1529 h 2420"/>
                <a:gd name="T56" fmla="*/ 102 w 2935"/>
                <a:gd name="T57" fmla="*/ 1635 h 2420"/>
                <a:gd name="T58" fmla="*/ 227 w 2935"/>
                <a:gd name="T59" fmla="*/ 1750 h 2420"/>
                <a:gd name="T60" fmla="*/ 420 w 2935"/>
                <a:gd name="T61" fmla="*/ 1878 h 2420"/>
                <a:gd name="T62" fmla="*/ 697 w 2935"/>
                <a:gd name="T63" fmla="*/ 2022 h 2420"/>
                <a:gd name="T64" fmla="*/ 1074 w 2935"/>
                <a:gd name="T65" fmla="*/ 2188 h 2420"/>
                <a:gd name="T66" fmla="*/ 1480 w 2935"/>
                <a:gd name="T67" fmla="*/ 2326 h 2420"/>
                <a:gd name="T68" fmla="*/ 1840 w 2935"/>
                <a:gd name="T69" fmla="*/ 2401 h 2420"/>
                <a:gd name="T70" fmla="*/ 2153 w 2935"/>
                <a:gd name="T71" fmla="*/ 2420 h 2420"/>
                <a:gd name="T72" fmla="*/ 2417 w 2935"/>
                <a:gd name="T73" fmla="*/ 2406 h 2420"/>
                <a:gd name="T74" fmla="*/ 2625 w 2935"/>
                <a:gd name="T75" fmla="*/ 2366 h 2420"/>
                <a:gd name="T76" fmla="*/ 2777 w 2935"/>
                <a:gd name="T77" fmla="*/ 2321 h 2420"/>
                <a:gd name="T78" fmla="*/ 2868 w 2935"/>
                <a:gd name="T79" fmla="*/ 2284 h 2420"/>
                <a:gd name="T80" fmla="*/ 2903 w 2935"/>
                <a:gd name="T81" fmla="*/ 2268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35" h="2420">
                  <a:moveTo>
                    <a:pt x="2903" y="2268"/>
                  </a:moveTo>
                  <a:lnTo>
                    <a:pt x="2935" y="213"/>
                  </a:lnTo>
                  <a:lnTo>
                    <a:pt x="2911" y="208"/>
                  </a:lnTo>
                  <a:lnTo>
                    <a:pt x="2844" y="195"/>
                  </a:lnTo>
                  <a:lnTo>
                    <a:pt x="2740" y="173"/>
                  </a:lnTo>
                  <a:lnTo>
                    <a:pt x="2604" y="152"/>
                  </a:lnTo>
                  <a:lnTo>
                    <a:pt x="2438" y="123"/>
                  </a:lnTo>
                  <a:lnTo>
                    <a:pt x="2254" y="96"/>
                  </a:lnTo>
                  <a:lnTo>
                    <a:pt x="2054" y="67"/>
                  </a:lnTo>
                  <a:lnTo>
                    <a:pt x="1840" y="45"/>
                  </a:lnTo>
                  <a:lnTo>
                    <a:pt x="1619" y="24"/>
                  </a:lnTo>
                  <a:lnTo>
                    <a:pt x="1400" y="8"/>
                  </a:lnTo>
                  <a:lnTo>
                    <a:pt x="1183" y="0"/>
                  </a:lnTo>
                  <a:lnTo>
                    <a:pt x="978" y="5"/>
                  </a:lnTo>
                  <a:lnTo>
                    <a:pt x="785" y="19"/>
                  </a:lnTo>
                  <a:lnTo>
                    <a:pt x="615" y="45"/>
                  </a:lnTo>
                  <a:lnTo>
                    <a:pt x="470" y="88"/>
                  </a:lnTo>
                  <a:lnTo>
                    <a:pt x="356" y="147"/>
                  </a:lnTo>
                  <a:lnTo>
                    <a:pt x="270" y="211"/>
                  </a:lnTo>
                  <a:lnTo>
                    <a:pt x="214" y="270"/>
                  </a:lnTo>
                  <a:lnTo>
                    <a:pt x="179" y="320"/>
                  </a:lnTo>
                  <a:lnTo>
                    <a:pt x="169" y="371"/>
                  </a:lnTo>
                  <a:lnTo>
                    <a:pt x="177" y="414"/>
                  </a:lnTo>
                  <a:lnTo>
                    <a:pt x="201" y="454"/>
                  </a:lnTo>
                  <a:lnTo>
                    <a:pt x="235" y="491"/>
                  </a:lnTo>
                  <a:lnTo>
                    <a:pt x="286" y="523"/>
                  </a:lnTo>
                  <a:lnTo>
                    <a:pt x="340" y="552"/>
                  </a:lnTo>
                  <a:lnTo>
                    <a:pt x="404" y="582"/>
                  </a:lnTo>
                  <a:lnTo>
                    <a:pt x="468" y="606"/>
                  </a:lnTo>
                  <a:lnTo>
                    <a:pt x="537" y="632"/>
                  </a:lnTo>
                  <a:lnTo>
                    <a:pt x="601" y="651"/>
                  </a:lnTo>
                  <a:lnTo>
                    <a:pt x="663" y="675"/>
                  </a:lnTo>
                  <a:lnTo>
                    <a:pt x="719" y="696"/>
                  </a:lnTo>
                  <a:lnTo>
                    <a:pt x="764" y="718"/>
                  </a:lnTo>
                  <a:lnTo>
                    <a:pt x="791" y="736"/>
                  </a:lnTo>
                  <a:lnTo>
                    <a:pt x="793" y="758"/>
                  </a:lnTo>
                  <a:lnTo>
                    <a:pt x="775" y="779"/>
                  </a:lnTo>
                  <a:lnTo>
                    <a:pt x="740" y="798"/>
                  </a:lnTo>
                  <a:lnTo>
                    <a:pt x="689" y="816"/>
                  </a:lnTo>
                  <a:lnTo>
                    <a:pt x="625" y="840"/>
                  </a:lnTo>
                  <a:lnTo>
                    <a:pt x="556" y="862"/>
                  </a:lnTo>
                  <a:lnTo>
                    <a:pt x="478" y="888"/>
                  </a:lnTo>
                  <a:lnTo>
                    <a:pt x="398" y="915"/>
                  </a:lnTo>
                  <a:lnTo>
                    <a:pt x="318" y="944"/>
                  </a:lnTo>
                  <a:lnTo>
                    <a:pt x="243" y="976"/>
                  </a:lnTo>
                  <a:lnTo>
                    <a:pt x="174" y="1014"/>
                  </a:lnTo>
                  <a:lnTo>
                    <a:pt x="113" y="1054"/>
                  </a:lnTo>
                  <a:lnTo>
                    <a:pt x="62" y="1099"/>
                  </a:lnTo>
                  <a:lnTo>
                    <a:pt x="27" y="1150"/>
                  </a:lnTo>
                  <a:lnTo>
                    <a:pt x="14" y="1206"/>
                  </a:lnTo>
                  <a:lnTo>
                    <a:pt x="6" y="1265"/>
                  </a:lnTo>
                  <a:lnTo>
                    <a:pt x="0" y="1318"/>
                  </a:lnTo>
                  <a:lnTo>
                    <a:pt x="0" y="1371"/>
                  </a:lnTo>
                  <a:lnTo>
                    <a:pt x="3" y="1425"/>
                  </a:lnTo>
                  <a:lnTo>
                    <a:pt x="14" y="1475"/>
                  </a:lnTo>
                  <a:lnTo>
                    <a:pt x="32" y="1529"/>
                  </a:lnTo>
                  <a:lnTo>
                    <a:pt x="62" y="1579"/>
                  </a:lnTo>
                  <a:lnTo>
                    <a:pt x="102" y="1635"/>
                  </a:lnTo>
                  <a:lnTo>
                    <a:pt x="155" y="1691"/>
                  </a:lnTo>
                  <a:lnTo>
                    <a:pt x="227" y="1750"/>
                  </a:lnTo>
                  <a:lnTo>
                    <a:pt x="313" y="1811"/>
                  </a:lnTo>
                  <a:lnTo>
                    <a:pt x="420" y="1878"/>
                  </a:lnTo>
                  <a:lnTo>
                    <a:pt x="548" y="1947"/>
                  </a:lnTo>
                  <a:lnTo>
                    <a:pt x="697" y="2022"/>
                  </a:lnTo>
                  <a:lnTo>
                    <a:pt x="871" y="2102"/>
                  </a:lnTo>
                  <a:lnTo>
                    <a:pt x="1074" y="2188"/>
                  </a:lnTo>
                  <a:lnTo>
                    <a:pt x="1279" y="2265"/>
                  </a:lnTo>
                  <a:lnTo>
                    <a:pt x="1480" y="2326"/>
                  </a:lnTo>
                  <a:lnTo>
                    <a:pt x="1664" y="2369"/>
                  </a:lnTo>
                  <a:lnTo>
                    <a:pt x="1840" y="2401"/>
                  </a:lnTo>
                  <a:lnTo>
                    <a:pt x="2003" y="2414"/>
                  </a:lnTo>
                  <a:lnTo>
                    <a:pt x="2153" y="2420"/>
                  </a:lnTo>
                  <a:lnTo>
                    <a:pt x="2291" y="2417"/>
                  </a:lnTo>
                  <a:lnTo>
                    <a:pt x="2417" y="2406"/>
                  </a:lnTo>
                  <a:lnTo>
                    <a:pt x="2526" y="2388"/>
                  </a:lnTo>
                  <a:lnTo>
                    <a:pt x="2625" y="2366"/>
                  </a:lnTo>
                  <a:lnTo>
                    <a:pt x="2705" y="2345"/>
                  </a:lnTo>
                  <a:lnTo>
                    <a:pt x="2777" y="2321"/>
                  </a:lnTo>
                  <a:lnTo>
                    <a:pt x="2831" y="2300"/>
                  </a:lnTo>
                  <a:lnTo>
                    <a:pt x="2868" y="2284"/>
                  </a:lnTo>
                  <a:lnTo>
                    <a:pt x="2895" y="2273"/>
                  </a:lnTo>
                  <a:lnTo>
                    <a:pt x="2903" y="2268"/>
                  </a:lnTo>
                  <a:lnTo>
                    <a:pt x="2903" y="2268"/>
                  </a:lnTo>
                  <a:close/>
                </a:path>
              </a:pathLst>
            </a:custGeom>
            <a:gradFill rotWithShape="0">
              <a:gsLst>
                <a:gs pos="0">
                  <a:srgbClr val="33CCFF">
                    <a:gamma/>
                    <a:shade val="46275"/>
                    <a:invGamma/>
                  </a:srgbClr>
                </a:gs>
                <a:gs pos="5000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179" y="553"/>
              <a:ext cx="1135" cy="1065"/>
            </a:xfrm>
            <a:custGeom>
              <a:avLst/>
              <a:gdLst>
                <a:gd name="T0" fmla="*/ 11 w 1263"/>
                <a:gd name="T1" fmla="*/ 721 h 1206"/>
                <a:gd name="T2" fmla="*/ 30 w 1263"/>
                <a:gd name="T3" fmla="*/ 750 h 1206"/>
                <a:gd name="T4" fmla="*/ 43 w 1263"/>
                <a:gd name="T5" fmla="*/ 803 h 1206"/>
                <a:gd name="T6" fmla="*/ 46 w 1263"/>
                <a:gd name="T7" fmla="*/ 867 h 1206"/>
                <a:gd name="T8" fmla="*/ 46 w 1263"/>
                <a:gd name="T9" fmla="*/ 926 h 1206"/>
                <a:gd name="T10" fmla="*/ 43 w 1263"/>
                <a:gd name="T11" fmla="*/ 955 h 1206"/>
                <a:gd name="T12" fmla="*/ 62 w 1263"/>
                <a:gd name="T13" fmla="*/ 995 h 1206"/>
                <a:gd name="T14" fmla="*/ 129 w 1263"/>
                <a:gd name="T15" fmla="*/ 1099 h 1206"/>
                <a:gd name="T16" fmla="*/ 233 w 1263"/>
                <a:gd name="T17" fmla="*/ 1193 h 1206"/>
                <a:gd name="T18" fmla="*/ 422 w 1263"/>
                <a:gd name="T19" fmla="*/ 1201 h 1206"/>
                <a:gd name="T20" fmla="*/ 801 w 1263"/>
                <a:gd name="T21" fmla="*/ 1153 h 1206"/>
                <a:gd name="T22" fmla="*/ 1138 w 1263"/>
                <a:gd name="T23" fmla="*/ 1099 h 1206"/>
                <a:gd name="T24" fmla="*/ 1215 w 1263"/>
                <a:gd name="T25" fmla="*/ 1083 h 1206"/>
                <a:gd name="T26" fmla="*/ 1231 w 1263"/>
                <a:gd name="T27" fmla="*/ 1011 h 1206"/>
                <a:gd name="T28" fmla="*/ 1255 w 1263"/>
                <a:gd name="T29" fmla="*/ 881 h 1206"/>
                <a:gd name="T30" fmla="*/ 1261 w 1263"/>
                <a:gd name="T31" fmla="*/ 718 h 1206"/>
                <a:gd name="T32" fmla="*/ 1255 w 1263"/>
                <a:gd name="T33" fmla="*/ 590 h 1206"/>
                <a:gd name="T34" fmla="*/ 1247 w 1263"/>
                <a:gd name="T35" fmla="*/ 523 h 1206"/>
                <a:gd name="T36" fmla="*/ 1242 w 1263"/>
                <a:gd name="T37" fmla="*/ 505 h 1206"/>
                <a:gd name="T38" fmla="*/ 1175 w 1263"/>
                <a:gd name="T39" fmla="*/ 494 h 1206"/>
                <a:gd name="T40" fmla="*/ 1060 w 1263"/>
                <a:gd name="T41" fmla="*/ 481 h 1206"/>
                <a:gd name="T42" fmla="*/ 964 w 1263"/>
                <a:gd name="T43" fmla="*/ 486 h 1206"/>
                <a:gd name="T44" fmla="*/ 967 w 1263"/>
                <a:gd name="T45" fmla="*/ 451 h 1206"/>
                <a:gd name="T46" fmla="*/ 972 w 1263"/>
                <a:gd name="T47" fmla="*/ 368 h 1206"/>
                <a:gd name="T48" fmla="*/ 972 w 1263"/>
                <a:gd name="T49" fmla="*/ 256 h 1206"/>
                <a:gd name="T50" fmla="*/ 967 w 1263"/>
                <a:gd name="T51" fmla="*/ 142 h 1206"/>
                <a:gd name="T52" fmla="*/ 962 w 1263"/>
                <a:gd name="T53" fmla="*/ 56 h 1206"/>
                <a:gd name="T54" fmla="*/ 956 w 1263"/>
                <a:gd name="T55" fmla="*/ 11 h 1206"/>
                <a:gd name="T56" fmla="*/ 932 w 1263"/>
                <a:gd name="T57" fmla="*/ 3 h 1206"/>
                <a:gd name="T58" fmla="*/ 895 w 1263"/>
                <a:gd name="T59" fmla="*/ 0 h 1206"/>
                <a:gd name="T60" fmla="*/ 871 w 1263"/>
                <a:gd name="T61" fmla="*/ 8 h 1206"/>
                <a:gd name="T62" fmla="*/ 863 w 1263"/>
                <a:gd name="T63" fmla="*/ 35 h 1206"/>
                <a:gd name="T64" fmla="*/ 863 w 1263"/>
                <a:gd name="T65" fmla="*/ 70 h 1206"/>
                <a:gd name="T66" fmla="*/ 866 w 1263"/>
                <a:gd name="T67" fmla="*/ 94 h 1206"/>
                <a:gd name="T68" fmla="*/ 825 w 1263"/>
                <a:gd name="T69" fmla="*/ 94 h 1206"/>
                <a:gd name="T70" fmla="*/ 751 w 1263"/>
                <a:gd name="T71" fmla="*/ 94 h 1206"/>
                <a:gd name="T72" fmla="*/ 671 w 1263"/>
                <a:gd name="T73" fmla="*/ 107 h 1206"/>
                <a:gd name="T74" fmla="*/ 596 w 1263"/>
                <a:gd name="T75" fmla="*/ 120 h 1206"/>
                <a:gd name="T76" fmla="*/ 534 w 1263"/>
                <a:gd name="T77" fmla="*/ 136 h 1206"/>
                <a:gd name="T78" fmla="*/ 508 w 1263"/>
                <a:gd name="T79" fmla="*/ 158 h 1206"/>
                <a:gd name="T80" fmla="*/ 510 w 1263"/>
                <a:gd name="T81" fmla="*/ 216 h 1206"/>
                <a:gd name="T82" fmla="*/ 524 w 1263"/>
                <a:gd name="T83" fmla="*/ 323 h 1206"/>
                <a:gd name="T84" fmla="*/ 534 w 1263"/>
                <a:gd name="T85" fmla="*/ 406 h 1206"/>
                <a:gd name="T86" fmla="*/ 521 w 1263"/>
                <a:gd name="T87" fmla="*/ 416 h 1206"/>
                <a:gd name="T88" fmla="*/ 446 w 1263"/>
                <a:gd name="T89" fmla="*/ 414 h 1206"/>
                <a:gd name="T90" fmla="*/ 345 w 1263"/>
                <a:gd name="T91" fmla="*/ 419 h 1206"/>
                <a:gd name="T92" fmla="*/ 259 w 1263"/>
                <a:gd name="T93" fmla="*/ 435 h 1206"/>
                <a:gd name="T94" fmla="*/ 201 w 1263"/>
                <a:gd name="T95" fmla="*/ 451 h 1206"/>
                <a:gd name="T96" fmla="*/ 169 w 1263"/>
                <a:gd name="T97" fmla="*/ 459 h 1206"/>
                <a:gd name="T98" fmla="*/ 195 w 1263"/>
                <a:gd name="T99" fmla="*/ 670 h 1206"/>
                <a:gd name="T100" fmla="*/ 161 w 1263"/>
                <a:gd name="T101" fmla="*/ 662 h 1206"/>
                <a:gd name="T102" fmla="*/ 113 w 1263"/>
                <a:gd name="T103" fmla="*/ 662 h 1206"/>
                <a:gd name="T104" fmla="*/ 59 w 1263"/>
                <a:gd name="T105" fmla="*/ 678 h 1206"/>
                <a:gd name="T106" fmla="*/ 24 w 1263"/>
                <a:gd name="T107" fmla="*/ 697 h 1206"/>
                <a:gd name="T108" fmla="*/ 0 w 1263"/>
                <a:gd name="T109" fmla="*/ 71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3" h="1206">
                  <a:moveTo>
                    <a:pt x="0" y="710"/>
                  </a:moveTo>
                  <a:lnTo>
                    <a:pt x="3" y="710"/>
                  </a:lnTo>
                  <a:lnTo>
                    <a:pt x="6" y="713"/>
                  </a:lnTo>
                  <a:lnTo>
                    <a:pt x="8" y="715"/>
                  </a:lnTo>
                  <a:lnTo>
                    <a:pt x="11" y="721"/>
                  </a:lnTo>
                  <a:lnTo>
                    <a:pt x="16" y="726"/>
                  </a:lnTo>
                  <a:lnTo>
                    <a:pt x="19" y="731"/>
                  </a:lnTo>
                  <a:lnTo>
                    <a:pt x="22" y="737"/>
                  </a:lnTo>
                  <a:lnTo>
                    <a:pt x="27" y="745"/>
                  </a:lnTo>
                  <a:lnTo>
                    <a:pt x="30" y="750"/>
                  </a:lnTo>
                  <a:lnTo>
                    <a:pt x="32" y="761"/>
                  </a:lnTo>
                  <a:lnTo>
                    <a:pt x="35" y="771"/>
                  </a:lnTo>
                  <a:lnTo>
                    <a:pt x="38" y="782"/>
                  </a:lnTo>
                  <a:lnTo>
                    <a:pt x="40" y="790"/>
                  </a:lnTo>
                  <a:lnTo>
                    <a:pt x="43" y="803"/>
                  </a:lnTo>
                  <a:lnTo>
                    <a:pt x="43" y="817"/>
                  </a:lnTo>
                  <a:lnTo>
                    <a:pt x="46" y="827"/>
                  </a:lnTo>
                  <a:lnTo>
                    <a:pt x="46" y="841"/>
                  </a:lnTo>
                  <a:lnTo>
                    <a:pt x="46" y="857"/>
                  </a:lnTo>
                  <a:lnTo>
                    <a:pt x="46" y="867"/>
                  </a:lnTo>
                  <a:lnTo>
                    <a:pt x="46" y="881"/>
                  </a:lnTo>
                  <a:lnTo>
                    <a:pt x="46" y="894"/>
                  </a:lnTo>
                  <a:lnTo>
                    <a:pt x="46" y="907"/>
                  </a:lnTo>
                  <a:lnTo>
                    <a:pt x="46" y="915"/>
                  </a:lnTo>
                  <a:lnTo>
                    <a:pt x="46" y="926"/>
                  </a:lnTo>
                  <a:lnTo>
                    <a:pt x="43" y="934"/>
                  </a:lnTo>
                  <a:lnTo>
                    <a:pt x="43" y="945"/>
                  </a:lnTo>
                  <a:lnTo>
                    <a:pt x="43" y="950"/>
                  </a:lnTo>
                  <a:lnTo>
                    <a:pt x="43" y="955"/>
                  </a:lnTo>
                  <a:lnTo>
                    <a:pt x="43" y="955"/>
                  </a:lnTo>
                  <a:lnTo>
                    <a:pt x="43" y="958"/>
                  </a:lnTo>
                  <a:lnTo>
                    <a:pt x="43" y="961"/>
                  </a:lnTo>
                  <a:lnTo>
                    <a:pt x="48" y="969"/>
                  </a:lnTo>
                  <a:lnTo>
                    <a:pt x="54" y="979"/>
                  </a:lnTo>
                  <a:lnTo>
                    <a:pt x="62" y="995"/>
                  </a:lnTo>
                  <a:lnTo>
                    <a:pt x="70" y="1011"/>
                  </a:lnTo>
                  <a:lnTo>
                    <a:pt x="83" y="1033"/>
                  </a:lnTo>
                  <a:lnTo>
                    <a:pt x="97" y="1054"/>
                  </a:lnTo>
                  <a:lnTo>
                    <a:pt x="113" y="1078"/>
                  </a:lnTo>
                  <a:lnTo>
                    <a:pt x="129" y="1099"/>
                  </a:lnTo>
                  <a:lnTo>
                    <a:pt x="147" y="1121"/>
                  </a:lnTo>
                  <a:lnTo>
                    <a:pt x="166" y="1142"/>
                  </a:lnTo>
                  <a:lnTo>
                    <a:pt x="187" y="1163"/>
                  </a:lnTo>
                  <a:lnTo>
                    <a:pt x="209" y="1179"/>
                  </a:lnTo>
                  <a:lnTo>
                    <a:pt x="233" y="1193"/>
                  </a:lnTo>
                  <a:lnTo>
                    <a:pt x="259" y="1201"/>
                  </a:lnTo>
                  <a:lnTo>
                    <a:pt x="286" y="1206"/>
                  </a:lnTo>
                  <a:lnTo>
                    <a:pt x="318" y="1206"/>
                  </a:lnTo>
                  <a:lnTo>
                    <a:pt x="364" y="1206"/>
                  </a:lnTo>
                  <a:lnTo>
                    <a:pt x="422" y="1201"/>
                  </a:lnTo>
                  <a:lnTo>
                    <a:pt x="489" y="1193"/>
                  </a:lnTo>
                  <a:lnTo>
                    <a:pt x="561" y="1185"/>
                  </a:lnTo>
                  <a:lnTo>
                    <a:pt x="639" y="1174"/>
                  </a:lnTo>
                  <a:lnTo>
                    <a:pt x="719" y="1163"/>
                  </a:lnTo>
                  <a:lnTo>
                    <a:pt x="801" y="1153"/>
                  </a:lnTo>
                  <a:lnTo>
                    <a:pt x="879" y="1139"/>
                  </a:lnTo>
                  <a:lnTo>
                    <a:pt x="954" y="1129"/>
                  </a:lnTo>
                  <a:lnTo>
                    <a:pt x="1023" y="1118"/>
                  </a:lnTo>
                  <a:lnTo>
                    <a:pt x="1087" y="1110"/>
                  </a:lnTo>
                  <a:lnTo>
                    <a:pt x="1138" y="1099"/>
                  </a:lnTo>
                  <a:lnTo>
                    <a:pt x="1178" y="1094"/>
                  </a:lnTo>
                  <a:lnTo>
                    <a:pt x="1202" y="1089"/>
                  </a:lnTo>
                  <a:lnTo>
                    <a:pt x="1213" y="1089"/>
                  </a:lnTo>
                  <a:lnTo>
                    <a:pt x="1213" y="1089"/>
                  </a:lnTo>
                  <a:lnTo>
                    <a:pt x="1215" y="1083"/>
                  </a:lnTo>
                  <a:lnTo>
                    <a:pt x="1215" y="1073"/>
                  </a:lnTo>
                  <a:lnTo>
                    <a:pt x="1221" y="1062"/>
                  </a:lnTo>
                  <a:lnTo>
                    <a:pt x="1223" y="1046"/>
                  </a:lnTo>
                  <a:lnTo>
                    <a:pt x="1229" y="1030"/>
                  </a:lnTo>
                  <a:lnTo>
                    <a:pt x="1231" y="1011"/>
                  </a:lnTo>
                  <a:lnTo>
                    <a:pt x="1239" y="990"/>
                  </a:lnTo>
                  <a:lnTo>
                    <a:pt x="1242" y="966"/>
                  </a:lnTo>
                  <a:lnTo>
                    <a:pt x="1247" y="939"/>
                  </a:lnTo>
                  <a:lnTo>
                    <a:pt x="1253" y="910"/>
                  </a:lnTo>
                  <a:lnTo>
                    <a:pt x="1255" y="881"/>
                  </a:lnTo>
                  <a:lnTo>
                    <a:pt x="1258" y="849"/>
                  </a:lnTo>
                  <a:lnTo>
                    <a:pt x="1261" y="819"/>
                  </a:lnTo>
                  <a:lnTo>
                    <a:pt x="1261" y="785"/>
                  </a:lnTo>
                  <a:lnTo>
                    <a:pt x="1263" y="753"/>
                  </a:lnTo>
                  <a:lnTo>
                    <a:pt x="1261" y="718"/>
                  </a:lnTo>
                  <a:lnTo>
                    <a:pt x="1261" y="686"/>
                  </a:lnTo>
                  <a:lnTo>
                    <a:pt x="1258" y="659"/>
                  </a:lnTo>
                  <a:lnTo>
                    <a:pt x="1258" y="633"/>
                  </a:lnTo>
                  <a:lnTo>
                    <a:pt x="1255" y="611"/>
                  </a:lnTo>
                  <a:lnTo>
                    <a:pt x="1255" y="590"/>
                  </a:lnTo>
                  <a:lnTo>
                    <a:pt x="1253" y="574"/>
                  </a:lnTo>
                  <a:lnTo>
                    <a:pt x="1253" y="558"/>
                  </a:lnTo>
                  <a:lnTo>
                    <a:pt x="1250" y="545"/>
                  </a:lnTo>
                  <a:lnTo>
                    <a:pt x="1250" y="534"/>
                  </a:lnTo>
                  <a:lnTo>
                    <a:pt x="1247" y="523"/>
                  </a:lnTo>
                  <a:lnTo>
                    <a:pt x="1247" y="518"/>
                  </a:lnTo>
                  <a:lnTo>
                    <a:pt x="1245" y="513"/>
                  </a:lnTo>
                  <a:lnTo>
                    <a:pt x="1245" y="507"/>
                  </a:lnTo>
                  <a:lnTo>
                    <a:pt x="1245" y="507"/>
                  </a:lnTo>
                  <a:lnTo>
                    <a:pt x="1242" y="505"/>
                  </a:lnTo>
                  <a:lnTo>
                    <a:pt x="1237" y="505"/>
                  </a:lnTo>
                  <a:lnTo>
                    <a:pt x="1226" y="502"/>
                  </a:lnTo>
                  <a:lnTo>
                    <a:pt x="1213" y="499"/>
                  </a:lnTo>
                  <a:lnTo>
                    <a:pt x="1194" y="497"/>
                  </a:lnTo>
                  <a:lnTo>
                    <a:pt x="1175" y="494"/>
                  </a:lnTo>
                  <a:lnTo>
                    <a:pt x="1154" y="491"/>
                  </a:lnTo>
                  <a:lnTo>
                    <a:pt x="1133" y="489"/>
                  </a:lnTo>
                  <a:lnTo>
                    <a:pt x="1109" y="486"/>
                  </a:lnTo>
                  <a:lnTo>
                    <a:pt x="1084" y="481"/>
                  </a:lnTo>
                  <a:lnTo>
                    <a:pt x="1060" y="481"/>
                  </a:lnTo>
                  <a:lnTo>
                    <a:pt x="1039" y="481"/>
                  </a:lnTo>
                  <a:lnTo>
                    <a:pt x="1018" y="478"/>
                  </a:lnTo>
                  <a:lnTo>
                    <a:pt x="996" y="481"/>
                  </a:lnTo>
                  <a:lnTo>
                    <a:pt x="980" y="481"/>
                  </a:lnTo>
                  <a:lnTo>
                    <a:pt x="964" y="486"/>
                  </a:lnTo>
                  <a:lnTo>
                    <a:pt x="964" y="483"/>
                  </a:lnTo>
                  <a:lnTo>
                    <a:pt x="964" y="481"/>
                  </a:lnTo>
                  <a:lnTo>
                    <a:pt x="964" y="473"/>
                  </a:lnTo>
                  <a:lnTo>
                    <a:pt x="967" y="465"/>
                  </a:lnTo>
                  <a:lnTo>
                    <a:pt x="967" y="451"/>
                  </a:lnTo>
                  <a:lnTo>
                    <a:pt x="967" y="441"/>
                  </a:lnTo>
                  <a:lnTo>
                    <a:pt x="970" y="425"/>
                  </a:lnTo>
                  <a:lnTo>
                    <a:pt x="970" y="408"/>
                  </a:lnTo>
                  <a:lnTo>
                    <a:pt x="970" y="390"/>
                  </a:lnTo>
                  <a:lnTo>
                    <a:pt x="972" y="368"/>
                  </a:lnTo>
                  <a:lnTo>
                    <a:pt x="972" y="347"/>
                  </a:lnTo>
                  <a:lnTo>
                    <a:pt x="972" y="328"/>
                  </a:lnTo>
                  <a:lnTo>
                    <a:pt x="972" y="304"/>
                  </a:lnTo>
                  <a:lnTo>
                    <a:pt x="972" y="280"/>
                  </a:lnTo>
                  <a:lnTo>
                    <a:pt x="972" y="256"/>
                  </a:lnTo>
                  <a:lnTo>
                    <a:pt x="972" y="232"/>
                  </a:lnTo>
                  <a:lnTo>
                    <a:pt x="970" y="208"/>
                  </a:lnTo>
                  <a:lnTo>
                    <a:pt x="970" y="184"/>
                  </a:lnTo>
                  <a:lnTo>
                    <a:pt x="970" y="160"/>
                  </a:lnTo>
                  <a:lnTo>
                    <a:pt x="967" y="142"/>
                  </a:lnTo>
                  <a:lnTo>
                    <a:pt x="964" y="120"/>
                  </a:lnTo>
                  <a:lnTo>
                    <a:pt x="964" y="104"/>
                  </a:lnTo>
                  <a:lnTo>
                    <a:pt x="964" y="86"/>
                  </a:lnTo>
                  <a:lnTo>
                    <a:pt x="964" y="72"/>
                  </a:lnTo>
                  <a:lnTo>
                    <a:pt x="962" y="56"/>
                  </a:lnTo>
                  <a:lnTo>
                    <a:pt x="959" y="43"/>
                  </a:lnTo>
                  <a:lnTo>
                    <a:pt x="959" y="32"/>
                  </a:lnTo>
                  <a:lnTo>
                    <a:pt x="959" y="24"/>
                  </a:lnTo>
                  <a:lnTo>
                    <a:pt x="956" y="16"/>
                  </a:lnTo>
                  <a:lnTo>
                    <a:pt x="956" y="11"/>
                  </a:lnTo>
                  <a:lnTo>
                    <a:pt x="956" y="8"/>
                  </a:lnTo>
                  <a:lnTo>
                    <a:pt x="954" y="8"/>
                  </a:lnTo>
                  <a:lnTo>
                    <a:pt x="943" y="6"/>
                  </a:lnTo>
                  <a:lnTo>
                    <a:pt x="938" y="3"/>
                  </a:lnTo>
                  <a:lnTo>
                    <a:pt x="932" y="3"/>
                  </a:lnTo>
                  <a:lnTo>
                    <a:pt x="924" y="3"/>
                  </a:lnTo>
                  <a:lnTo>
                    <a:pt x="916" y="3"/>
                  </a:lnTo>
                  <a:lnTo>
                    <a:pt x="908" y="0"/>
                  </a:lnTo>
                  <a:lnTo>
                    <a:pt x="903" y="0"/>
                  </a:lnTo>
                  <a:lnTo>
                    <a:pt x="895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6" y="3"/>
                  </a:lnTo>
                  <a:lnTo>
                    <a:pt x="871" y="6"/>
                  </a:lnTo>
                  <a:lnTo>
                    <a:pt x="871" y="8"/>
                  </a:lnTo>
                  <a:lnTo>
                    <a:pt x="866" y="11"/>
                  </a:lnTo>
                  <a:lnTo>
                    <a:pt x="866" y="16"/>
                  </a:lnTo>
                  <a:lnTo>
                    <a:pt x="863" y="22"/>
                  </a:lnTo>
                  <a:lnTo>
                    <a:pt x="863" y="27"/>
                  </a:lnTo>
                  <a:lnTo>
                    <a:pt x="863" y="35"/>
                  </a:lnTo>
                  <a:lnTo>
                    <a:pt x="863" y="43"/>
                  </a:lnTo>
                  <a:lnTo>
                    <a:pt x="863" y="48"/>
                  </a:lnTo>
                  <a:lnTo>
                    <a:pt x="863" y="56"/>
                  </a:lnTo>
                  <a:lnTo>
                    <a:pt x="863" y="64"/>
                  </a:lnTo>
                  <a:lnTo>
                    <a:pt x="863" y="70"/>
                  </a:lnTo>
                  <a:lnTo>
                    <a:pt x="863" y="75"/>
                  </a:lnTo>
                  <a:lnTo>
                    <a:pt x="866" y="83"/>
                  </a:lnTo>
                  <a:lnTo>
                    <a:pt x="866" y="91"/>
                  </a:lnTo>
                  <a:lnTo>
                    <a:pt x="866" y="94"/>
                  </a:lnTo>
                  <a:lnTo>
                    <a:pt x="866" y="94"/>
                  </a:lnTo>
                  <a:lnTo>
                    <a:pt x="860" y="94"/>
                  </a:lnTo>
                  <a:lnTo>
                    <a:pt x="855" y="94"/>
                  </a:lnTo>
                  <a:lnTo>
                    <a:pt x="847" y="94"/>
                  </a:lnTo>
                  <a:lnTo>
                    <a:pt x="836" y="94"/>
                  </a:lnTo>
                  <a:lnTo>
                    <a:pt x="825" y="94"/>
                  </a:lnTo>
                  <a:lnTo>
                    <a:pt x="812" y="94"/>
                  </a:lnTo>
                  <a:lnTo>
                    <a:pt x="799" y="94"/>
                  </a:lnTo>
                  <a:lnTo>
                    <a:pt x="783" y="94"/>
                  </a:lnTo>
                  <a:lnTo>
                    <a:pt x="767" y="94"/>
                  </a:lnTo>
                  <a:lnTo>
                    <a:pt x="751" y="94"/>
                  </a:lnTo>
                  <a:lnTo>
                    <a:pt x="735" y="96"/>
                  </a:lnTo>
                  <a:lnTo>
                    <a:pt x="719" y="99"/>
                  </a:lnTo>
                  <a:lnTo>
                    <a:pt x="703" y="99"/>
                  </a:lnTo>
                  <a:lnTo>
                    <a:pt x="687" y="104"/>
                  </a:lnTo>
                  <a:lnTo>
                    <a:pt x="671" y="107"/>
                  </a:lnTo>
                  <a:lnTo>
                    <a:pt x="655" y="110"/>
                  </a:lnTo>
                  <a:lnTo>
                    <a:pt x="639" y="112"/>
                  </a:lnTo>
                  <a:lnTo>
                    <a:pt x="625" y="112"/>
                  </a:lnTo>
                  <a:lnTo>
                    <a:pt x="609" y="118"/>
                  </a:lnTo>
                  <a:lnTo>
                    <a:pt x="596" y="120"/>
                  </a:lnTo>
                  <a:lnTo>
                    <a:pt x="583" y="123"/>
                  </a:lnTo>
                  <a:lnTo>
                    <a:pt x="569" y="126"/>
                  </a:lnTo>
                  <a:lnTo>
                    <a:pt x="558" y="131"/>
                  </a:lnTo>
                  <a:lnTo>
                    <a:pt x="545" y="134"/>
                  </a:lnTo>
                  <a:lnTo>
                    <a:pt x="534" y="136"/>
                  </a:lnTo>
                  <a:lnTo>
                    <a:pt x="526" y="139"/>
                  </a:lnTo>
                  <a:lnTo>
                    <a:pt x="521" y="144"/>
                  </a:lnTo>
                  <a:lnTo>
                    <a:pt x="513" y="147"/>
                  </a:lnTo>
                  <a:lnTo>
                    <a:pt x="510" y="152"/>
                  </a:lnTo>
                  <a:lnTo>
                    <a:pt x="508" y="158"/>
                  </a:lnTo>
                  <a:lnTo>
                    <a:pt x="508" y="166"/>
                  </a:lnTo>
                  <a:lnTo>
                    <a:pt x="508" y="171"/>
                  </a:lnTo>
                  <a:lnTo>
                    <a:pt x="508" y="184"/>
                  </a:lnTo>
                  <a:lnTo>
                    <a:pt x="510" y="198"/>
                  </a:lnTo>
                  <a:lnTo>
                    <a:pt x="510" y="216"/>
                  </a:lnTo>
                  <a:lnTo>
                    <a:pt x="513" y="235"/>
                  </a:lnTo>
                  <a:lnTo>
                    <a:pt x="516" y="256"/>
                  </a:lnTo>
                  <a:lnTo>
                    <a:pt x="518" y="278"/>
                  </a:lnTo>
                  <a:lnTo>
                    <a:pt x="521" y="302"/>
                  </a:lnTo>
                  <a:lnTo>
                    <a:pt x="524" y="323"/>
                  </a:lnTo>
                  <a:lnTo>
                    <a:pt x="526" y="344"/>
                  </a:lnTo>
                  <a:lnTo>
                    <a:pt x="529" y="363"/>
                  </a:lnTo>
                  <a:lnTo>
                    <a:pt x="532" y="382"/>
                  </a:lnTo>
                  <a:lnTo>
                    <a:pt x="532" y="395"/>
                  </a:lnTo>
                  <a:lnTo>
                    <a:pt x="534" y="406"/>
                  </a:lnTo>
                  <a:lnTo>
                    <a:pt x="534" y="414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29" y="416"/>
                  </a:lnTo>
                  <a:lnTo>
                    <a:pt x="521" y="416"/>
                  </a:lnTo>
                  <a:lnTo>
                    <a:pt x="510" y="416"/>
                  </a:lnTo>
                  <a:lnTo>
                    <a:pt x="497" y="414"/>
                  </a:lnTo>
                  <a:lnTo>
                    <a:pt x="481" y="414"/>
                  </a:lnTo>
                  <a:lnTo>
                    <a:pt x="465" y="414"/>
                  </a:lnTo>
                  <a:lnTo>
                    <a:pt x="446" y="414"/>
                  </a:lnTo>
                  <a:lnTo>
                    <a:pt x="428" y="414"/>
                  </a:lnTo>
                  <a:lnTo>
                    <a:pt x="406" y="414"/>
                  </a:lnTo>
                  <a:lnTo>
                    <a:pt x="388" y="414"/>
                  </a:lnTo>
                  <a:lnTo>
                    <a:pt x="366" y="416"/>
                  </a:lnTo>
                  <a:lnTo>
                    <a:pt x="345" y="419"/>
                  </a:lnTo>
                  <a:lnTo>
                    <a:pt x="326" y="422"/>
                  </a:lnTo>
                  <a:lnTo>
                    <a:pt x="307" y="425"/>
                  </a:lnTo>
                  <a:lnTo>
                    <a:pt x="291" y="430"/>
                  </a:lnTo>
                  <a:lnTo>
                    <a:pt x="273" y="433"/>
                  </a:lnTo>
                  <a:lnTo>
                    <a:pt x="259" y="435"/>
                  </a:lnTo>
                  <a:lnTo>
                    <a:pt x="243" y="441"/>
                  </a:lnTo>
                  <a:lnTo>
                    <a:pt x="233" y="443"/>
                  </a:lnTo>
                  <a:lnTo>
                    <a:pt x="219" y="443"/>
                  </a:lnTo>
                  <a:lnTo>
                    <a:pt x="209" y="449"/>
                  </a:lnTo>
                  <a:lnTo>
                    <a:pt x="201" y="451"/>
                  </a:lnTo>
                  <a:lnTo>
                    <a:pt x="193" y="454"/>
                  </a:lnTo>
                  <a:lnTo>
                    <a:pt x="185" y="454"/>
                  </a:lnTo>
                  <a:lnTo>
                    <a:pt x="177" y="457"/>
                  </a:lnTo>
                  <a:lnTo>
                    <a:pt x="171" y="457"/>
                  </a:lnTo>
                  <a:lnTo>
                    <a:pt x="169" y="459"/>
                  </a:lnTo>
                  <a:lnTo>
                    <a:pt x="163" y="462"/>
                  </a:lnTo>
                  <a:lnTo>
                    <a:pt x="161" y="462"/>
                  </a:lnTo>
                  <a:lnTo>
                    <a:pt x="206" y="673"/>
                  </a:lnTo>
                  <a:lnTo>
                    <a:pt x="203" y="670"/>
                  </a:lnTo>
                  <a:lnTo>
                    <a:pt x="195" y="670"/>
                  </a:lnTo>
                  <a:lnTo>
                    <a:pt x="190" y="667"/>
                  </a:lnTo>
                  <a:lnTo>
                    <a:pt x="185" y="667"/>
                  </a:lnTo>
                  <a:lnTo>
                    <a:pt x="177" y="665"/>
                  </a:lnTo>
                  <a:lnTo>
                    <a:pt x="169" y="665"/>
                  </a:lnTo>
                  <a:lnTo>
                    <a:pt x="161" y="662"/>
                  </a:lnTo>
                  <a:lnTo>
                    <a:pt x="153" y="662"/>
                  </a:lnTo>
                  <a:lnTo>
                    <a:pt x="142" y="662"/>
                  </a:lnTo>
                  <a:lnTo>
                    <a:pt x="131" y="662"/>
                  </a:lnTo>
                  <a:lnTo>
                    <a:pt x="123" y="662"/>
                  </a:lnTo>
                  <a:lnTo>
                    <a:pt x="113" y="662"/>
                  </a:lnTo>
                  <a:lnTo>
                    <a:pt x="102" y="665"/>
                  </a:lnTo>
                  <a:lnTo>
                    <a:pt x="91" y="667"/>
                  </a:lnTo>
                  <a:lnTo>
                    <a:pt x="78" y="673"/>
                  </a:lnTo>
                  <a:lnTo>
                    <a:pt x="67" y="675"/>
                  </a:lnTo>
                  <a:lnTo>
                    <a:pt x="59" y="678"/>
                  </a:lnTo>
                  <a:lnTo>
                    <a:pt x="51" y="681"/>
                  </a:lnTo>
                  <a:lnTo>
                    <a:pt x="43" y="686"/>
                  </a:lnTo>
                  <a:lnTo>
                    <a:pt x="35" y="689"/>
                  </a:lnTo>
                  <a:lnTo>
                    <a:pt x="30" y="691"/>
                  </a:lnTo>
                  <a:lnTo>
                    <a:pt x="24" y="697"/>
                  </a:lnTo>
                  <a:lnTo>
                    <a:pt x="14" y="699"/>
                  </a:lnTo>
                  <a:lnTo>
                    <a:pt x="6" y="705"/>
                  </a:lnTo>
                  <a:lnTo>
                    <a:pt x="3" y="707"/>
                  </a:lnTo>
                  <a:lnTo>
                    <a:pt x="0" y="71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993" y="987"/>
              <a:ext cx="281" cy="268"/>
            </a:xfrm>
            <a:custGeom>
              <a:avLst/>
              <a:gdLst>
                <a:gd name="T0" fmla="*/ 2 w 312"/>
                <a:gd name="T1" fmla="*/ 83 h 304"/>
                <a:gd name="T2" fmla="*/ 8 w 312"/>
                <a:gd name="T3" fmla="*/ 112 h 304"/>
                <a:gd name="T4" fmla="*/ 13 w 312"/>
                <a:gd name="T5" fmla="*/ 155 h 304"/>
                <a:gd name="T6" fmla="*/ 18 w 312"/>
                <a:gd name="T7" fmla="*/ 214 h 304"/>
                <a:gd name="T8" fmla="*/ 18 w 312"/>
                <a:gd name="T9" fmla="*/ 280 h 304"/>
                <a:gd name="T10" fmla="*/ 18 w 312"/>
                <a:gd name="T11" fmla="*/ 294 h 304"/>
                <a:gd name="T12" fmla="*/ 34 w 312"/>
                <a:gd name="T13" fmla="*/ 259 h 304"/>
                <a:gd name="T14" fmla="*/ 58 w 312"/>
                <a:gd name="T15" fmla="*/ 208 h 304"/>
                <a:gd name="T16" fmla="*/ 80 w 312"/>
                <a:gd name="T17" fmla="*/ 150 h 304"/>
                <a:gd name="T18" fmla="*/ 98 w 312"/>
                <a:gd name="T19" fmla="*/ 96 h 304"/>
                <a:gd name="T20" fmla="*/ 109 w 312"/>
                <a:gd name="T21" fmla="*/ 62 h 304"/>
                <a:gd name="T22" fmla="*/ 114 w 312"/>
                <a:gd name="T23" fmla="*/ 75 h 304"/>
                <a:gd name="T24" fmla="*/ 117 w 312"/>
                <a:gd name="T25" fmla="*/ 120 h 304"/>
                <a:gd name="T26" fmla="*/ 117 w 312"/>
                <a:gd name="T27" fmla="*/ 182 h 304"/>
                <a:gd name="T28" fmla="*/ 120 w 312"/>
                <a:gd name="T29" fmla="*/ 235 h 304"/>
                <a:gd name="T30" fmla="*/ 120 w 312"/>
                <a:gd name="T31" fmla="*/ 259 h 304"/>
                <a:gd name="T32" fmla="*/ 125 w 312"/>
                <a:gd name="T33" fmla="*/ 243 h 304"/>
                <a:gd name="T34" fmla="*/ 138 w 312"/>
                <a:gd name="T35" fmla="*/ 208 h 304"/>
                <a:gd name="T36" fmla="*/ 157 w 312"/>
                <a:gd name="T37" fmla="*/ 160 h 304"/>
                <a:gd name="T38" fmla="*/ 176 w 312"/>
                <a:gd name="T39" fmla="*/ 115 h 304"/>
                <a:gd name="T40" fmla="*/ 187 w 312"/>
                <a:gd name="T41" fmla="*/ 75 h 304"/>
                <a:gd name="T42" fmla="*/ 189 w 312"/>
                <a:gd name="T43" fmla="*/ 62 h 304"/>
                <a:gd name="T44" fmla="*/ 187 w 312"/>
                <a:gd name="T45" fmla="*/ 94 h 304"/>
                <a:gd name="T46" fmla="*/ 187 w 312"/>
                <a:gd name="T47" fmla="*/ 152 h 304"/>
                <a:gd name="T48" fmla="*/ 181 w 312"/>
                <a:gd name="T49" fmla="*/ 216 h 304"/>
                <a:gd name="T50" fmla="*/ 181 w 312"/>
                <a:gd name="T51" fmla="*/ 262 h 304"/>
                <a:gd name="T52" fmla="*/ 181 w 312"/>
                <a:gd name="T53" fmla="*/ 272 h 304"/>
                <a:gd name="T54" fmla="*/ 189 w 312"/>
                <a:gd name="T55" fmla="*/ 248 h 304"/>
                <a:gd name="T56" fmla="*/ 208 w 312"/>
                <a:gd name="T57" fmla="*/ 206 h 304"/>
                <a:gd name="T58" fmla="*/ 224 w 312"/>
                <a:gd name="T59" fmla="*/ 155 h 304"/>
                <a:gd name="T60" fmla="*/ 243 w 312"/>
                <a:gd name="T61" fmla="*/ 107 h 304"/>
                <a:gd name="T62" fmla="*/ 253 w 312"/>
                <a:gd name="T63" fmla="*/ 72 h 304"/>
                <a:gd name="T64" fmla="*/ 256 w 312"/>
                <a:gd name="T65" fmla="*/ 72 h 304"/>
                <a:gd name="T66" fmla="*/ 261 w 312"/>
                <a:gd name="T67" fmla="*/ 115 h 304"/>
                <a:gd name="T68" fmla="*/ 264 w 312"/>
                <a:gd name="T69" fmla="*/ 179 h 304"/>
                <a:gd name="T70" fmla="*/ 267 w 312"/>
                <a:gd name="T71" fmla="*/ 243 h 304"/>
                <a:gd name="T72" fmla="*/ 269 w 312"/>
                <a:gd name="T73" fmla="*/ 280 h 304"/>
                <a:gd name="T74" fmla="*/ 272 w 312"/>
                <a:gd name="T75" fmla="*/ 278 h 304"/>
                <a:gd name="T76" fmla="*/ 280 w 312"/>
                <a:gd name="T77" fmla="*/ 256 h 304"/>
                <a:gd name="T78" fmla="*/ 293 w 312"/>
                <a:gd name="T79" fmla="*/ 222 h 304"/>
                <a:gd name="T80" fmla="*/ 304 w 312"/>
                <a:gd name="T81" fmla="*/ 176 h 304"/>
                <a:gd name="T82" fmla="*/ 312 w 312"/>
                <a:gd name="T83" fmla="*/ 126 h 304"/>
                <a:gd name="T84" fmla="*/ 309 w 312"/>
                <a:gd name="T85" fmla="*/ 78 h 304"/>
                <a:gd name="T86" fmla="*/ 304 w 312"/>
                <a:gd name="T87" fmla="*/ 43 h 304"/>
                <a:gd name="T88" fmla="*/ 296 w 312"/>
                <a:gd name="T89" fmla="*/ 19 h 304"/>
                <a:gd name="T90" fmla="*/ 285 w 312"/>
                <a:gd name="T91" fmla="*/ 3 h 304"/>
                <a:gd name="T92" fmla="*/ 267 w 312"/>
                <a:gd name="T93" fmla="*/ 0 h 304"/>
                <a:gd name="T94" fmla="*/ 213 w 312"/>
                <a:gd name="T95" fmla="*/ 6 h 304"/>
                <a:gd name="T96" fmla="*/ 133 w 312"/>
                <a:gd name="T97" fmla="*/ 16 h 304"/>
                <a:gd name="T98" fmla="*/ 56 w 312"/>
                <a:gd name="T99" fmla="*/ 30 h 304"/>
                <a:gd name="T100" fmla="*/ 8 w 312"/>
                <a:gd name="T101" fmla="*/ 54 h 304"/>
                <a:gd name="T102" fmla="*/ 0 w 312"/>
                <a:gd name="T103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2" h="304">
                  <a:moveTo>
                    <a:pt x="0" y="75"/>
                  </a:moveTo>
                  <a:lnTo>
                    <a:pt x="0" y="78"/>
                  </a:lnTo>
                  <a:lnTo>
                    <a:pt x="2" y="83"/>
                  </a:lnTo>
                  <a:lnTo>
                    <a:pt x="5" y="91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0" y="123"/>
                  </a:lnTo>
                  <a:lnTo>
                    <a:pt x="13" y="139"/>
                  </a:lnTo>
                  <a:lnTo>
                    <a:pt x="13" y="155"/>
                  </a:lnTo>
                  <a:lnTo>
                    <a:pt x="16" y="174"/>
                  </a:lnTo>
                  <a:lnTo>
                    <a:pt x="16" y="192"/>
                  </a:lnTo>
                  <a:lnTo>
                    <a:pt x="18" y="214"/>
                  </a:lnTo>
                  <a:lnTo>
                    <a:pt x="18" y="232"/>
                  </a:lnTo>
                  <a:lnTo>
                    <a:pt x="18" y="256"/>
                  </a:lnTo>
                  <a:lnTo>
                    <a:pt x="18" y="280"/>
                  </a:lnTo>
                  <a:lnTo>
                    <a:pt x="18" y="304"/>
                  </a:lnTo>
                  <a:lnTo>
                    <a:pt x="18" y="299"/>
                  </a:lnTo>
                  <a:lnTo>
                    <a:pt x="18" y="294"/>
                  </a:lnTo>
                  <a:lnTo>
                    <a:pt x="21" y="286"/>
                  </a:lnTo>
                  <a:lnTo>
                    <a:pt x="29" y="275"/>
                  </a:lnTo>
                  <a:lnTo>
                    <a:pt x="34" y="259"/>
                  </a:lnTo>
                  <a:lnTo>
                    <a:pt x="42" y="246"/>
                  </a:lnTo>
                  <a:lnTo>
                    <a:pt x="48" y="227"/>
                  </a:lnTo>
                  <a:lnTo>
                    <a:pt x="58" y="208"/>
                  </a:lnTo>
                  <a:lnTo>
                    <a:pt x="64" y="190"/>
                  </a:lnTo>
                  <a:lnTo>
                    <a:pt x="72" y="171"/>
                  </a:lnTo>
                  <a:lnTo>
                    <a:pt x="80" y="150"/>
                  </a:lnTo>
                  <a:lnTo>
                    <a:pt x="88" y="131"/>
                  </a:lnTo>
                  <a:lnTo>
                    <a:pt x="93" y="112"/>
                  </a:lnTo>
                  <a:lnTo>
                    <a:pt x="98" y="96"/>
                  </a:lnTo>
                  <a:lnTo>
                    <a:pt x="104" y="83"/>
                  </a:lnTo>
                  <a:lnTo>
                    <a:pt x="106" y="72"/>
                  </a:lnTo>
                  <a:lnTo>
                    <a:pt x="109" y="62"/>
                  </a:lnTo>
                  <a:lnTo>
                    <a:pt x="112" y="62"/>
                  </a:lnTo>
                  <a:lnTo>
                    <a:pt x="112" y="64"/>
                  </a:lnTo>
                  <a:lnTo>
                    <a:pt x="114" y="75"/>
                  </a:lnTo>
                  <a:lnTo>
                    <a:pt x="114" y="86"/>
                  </a:lnTo>
                  <a:lnTo>
                    <a:pt x="117" y="102"/>
                  </a:lnTo>
                  <a:lnTo>
                    <a:pt x="117" y="120"/>
                  </a:lnTo>
                  <a:lnTo>
                    <a:pt x="117" y="142"/>
                  </a:lnTo>
                  <a:lnTo>
                    <a:pt x="117" y="160"/>
                  </a:lnTo>
                  <a:lnTo>
                    <a:pt x="117" y="182"/>
                  </a:lnTo>
                  <a:lnTo>
                    <a:pt x="117" y="200"/>
                  </a:lnTo>
                  <a:lnTo>
                    <a:pt x="120" y="219"/>
                  </a:lnTo>
                  <a:lnTo>
                    <a:pt x="120" y="235"/>
                  </a:lnTo>
                  <a:lnTo>
                    <a:pt x="120" y="246"/>
                  </a:lnTo>
                  <a:lnTo>
                    <a:pt x="120" y="256"/>
                  </a:lnTo>
                  <a:lnTo>
                    <a:pt x="120" y="259"/>
                  </a:lnTo>
                  <a:lnTo>
                    <a:pt x="120" y="256"/>
                  </a:lnTo>
                  <a:lnTo>
                    <a:pt x="122" y="251"/>
                  </a:lnTo>
                  <a:lnTo>
                    <a:pt x="125" y="243"/>
                  </a:lnTo>
                  <a:lnTo>
                    <a:pt x="130" y="235"/>
                  </a:lnTo>
                  <a:lnTo>
                    <a:pt x="133" y="222"/>
                  </a:lnTo>
                  <a:lnTo>
                    <a:pt x="138" y="208"/>
                  </a:lnTo>
                  <a:lnTo>
                    <a:pt x="146" y="195"/>
                  </a:lnTo>
                  <a:lnTo>
                    <a:pt x="152" y="179"/>
                  </a:lnTo>
                  <a:lnTo>
                    <a:pt x="157" y="160"/>
                  </a:lnTo>
                  <a:lnTo>
                    <a:pt x="165" y="147"/>
                  </a:lnTo>
                  <a:lnTo>
                    <a:pt x="170" y="131"/>
                  </a:lnTo>
                  <a:lnTo>
                    <a:pt x="176" y="115"/>
                  </a:lnTo>
                  <a:lnTo>
                    <a:pt x="178" y="99"/>
                  </a:lnTo>
                  <a:lnTo>
                    <a:pt x="184" y="86"/>
                  </a:lnTo>
                  <a:lnTo>
                    <a:pt x="187" y="75"/>
                  </a:lnTo>
                  <a:lnTo>
                    <a:pt x="189" y="67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9" y="80"/>
                  </a:lnTo>
                  <a:lnTo>
                    <a:pt x="187" y="94"/>
                  </a:lnTo>
                  <a:lnTo>
                    <a:pt x="187" y="112"/>
                  </a:lnTo>
                  <a:lnTo>
                    <a:pt x="187" y="131"/>
                  </a:lnTo>
                  <a:lnTo>
                    <a:pt x="187" y="152"/>
                  </a:lnTo>
                  <a:lnTo>
                    <a:pt x="184" y="174"/>
                  </a:lnTo>
                  <a:lnTo>
                    <a:pt x="184" y="195"/>
                  </a:lnTo>
                  <a:lnTo>
                    <a:pt x="181" y="216"/>
                  </a:lnTo>
                  <a:lnTo>
                    <a:pt x="181" y="235"/>
                  </a:lnTo>
                  <a:lnTo>
                    <a:pt x="181" y="251"/>
                  </a:lnTo>
                  <a:lnTo>
                    <a:pt x="181" y="262"/>
                  </a:lnTo>
                  <a:lnTo>
                    <a:pt x="181" y="272"/>
                  </a:lnTo>
                  <a:lnTo>
                    <a:pt x="181" y="275"/>
                  </a:lnTo>
                  <a:lnTo>
                    <a:pt x="181" y="272"/>
                  </a:lnTo>
                  <a:lnTo>
                    <a:pt x="181" y="267"/>
                  </a:lnTo>
                  <a:lnTo>
                    <a:pt x="184" y="259"/>
                  </a:lnTo>
                  <a:lnTo>
                    <a:pt x="189" y="248"/>
                  </a:lnTo>
                  <a:lnTo>
                    <a:pt x="195" y="235"/>
                  </a:lnTo>
                  <a:lnTo>
                    <a:pt x="200" y="222"/>
                  </a:lnTo>
                  <a:lnTo>
                    <a:pt x="208" y="206"/>
                  </a:lnTo>
                  <a:lnTo>
                    <a:pt x="213" y="190"/>
                  </a:lnTo>
                  <a:lnTo>
                    <a:pt x="219" y="171"/>
                  </a:lnTo>
                  <a:lnTo>
                    <a:pt x="224" y="155"/>
                  </a:lnTo>
                  <a:lnTo>
                    <a:pt x="232" y="139"/>
                  </a:lnTo>
                  <a:lnTo>
                    <a:pt x="237" y="123"/>
                  </a:lnTo>
                  <a:lnTo>
                    <a:pt x="243" y="107"/>
                  </a:lnTo>
                  <a:lnTo>
                    <a:pt x="248" y="94"/>
                  </a:lnTo>
                  <a:lnTo>
                    <a:pt x="251" y="80"/>
                  </a:lnTo>
                  <a:lnTo>
                    <a:pt x="253" y="72"/>
                  </a:lnTo>
                  <a:lnTo>
                    <a:pt x="253" y="64"/>
                  </a:lnTo>
                  <a:lnTo>
                    <a:pt x="256" y="64"/>
                  </a:lnTo>
                  <a:lnTo>
                    <a:pt x="256" y="72"/>
                  </a:lnTo>
                  <a:lnTo>
                    <a:pt x="259" y="83"/>
                  </a:lnTo>
                  <a:lnTo>
                    <a:pt x="259" y="96"/>
                  </a:lnTo>
                  <a:lnTo>
                    <a:pt x="261" y="115"/>
                  </a:lnTo>
                  <a:lnTo>
                    <a:pt x="261" y="136"/>
                  </a:lnTo>
                  <a:lnTo>
                    <a:pt x="264" y="158"/>
                  </a:lnTo>
                  <a:lnTo>
                    <a:pt x="264" y="179"/>
                  </a:lnTo>
                  <a:lnTo>
                    <a:pt x="267" y="203"/>
                  </a:lnTo>
                  <a:lnTo>
                    <a:pt x="267" y="222"/>
                  </a:lnTo>
                  <a:lnTo>
                    <a:pt x="267" y="243"/>
                  </a:lnTo>
                  <a:lnTo>
                    <a:pt x="267" y="259"/>
                  </a:lnTo>
                  <a:lnTo>
                    <a:pt x="269" y="272"/>
                  </a:lnTo>
                  <a:lnTo>
                    <a:pt x="269" y="280"/>
                  </a:lnTo>
                  <a:lnTo>
                    <a:pt x="269" y="283"/>
                  </a:lnTo>
                  <a:lnTo>
                    <a:pt x="269" y="280"/>
                  </a:lnTo>
                  <a:lnTo>
                    <a:pt x="272" y="278"/>
                  </a:lnTo>
                  <a:lnTo>
                    <a:pt x="272" y="272"/>
                  </a:lnTo>
                  <a:lnTo>
                    <a:pt x="277" y="264"/>
                  </a:lnTo>
                  <a:lnTo>
                    <a:pt x="280" y="256"/>
                  </a:lnTo>
                  <a:lnTo>
                    <a:pt x="283" y="246"/>
                  </a:lnTo>
                  <a:lnTo>
                    <a:pt x="288" y="232"/>
                  </a:lnTo>
                  <a:lnTo>
                    <a:pt x="293" y="222"/>
                  </a:lnTo>
                  <a:lnTo>
                    <a:pt x="296" y="206"/>
                  </a:lnTo>
                  <a:lnTo>
                    <a:pt x="299" y="192"/>
                  </a:lnTo>
                  <a:lnTo>
                    <a:pt x="304" y="176"/>
                  </a:lnTo>
                  <a:lnTo>
                    <a:pt x="307" y="160"/>
                  </a:lnTo>
                  <a:lnTo>
                    <a:pt x="309" y="144"/>
                  </a:lnTo>
                  <a:lnTo>
                    <a:pt x="312" y="126"/>
                  </a:lnTo>
                  <a:lnTo>
                    <a:pt x="312" y="110"/>
                  </a:lnTo>
                  <a:lnTo>
                    <a:pt x="312" y="94"/>
                  </a:lnTo>
                  <a:lnTo>
                    <a:pt x="309" y="78"/>
                  </a:lnTo>
                  <a:lnTo>
                    <a:pt x="309" y="64"/>
                  </a:lnTo>
                  <a:lnTo>
                    <a:pt x="307" y="54"/>
                  </a:lnTo>
                  <a:lnTo>
                    <a:pt x="304" y="43"/>
                  </a:lnTo>
                  <a:lnTo>
                    <a:pt x="301" y="35"/>
                  </a:lnTo>
                  <a:lnTo>
                    <a:pt x="299" y="27"/>
                  </a:lnTo>
                  <a:lnTo>
                    <a:pt x="296" y="19"/>
                  </a:lnTo>
                  <a:lnTo>
                    <a:pt x="293" y="16"/>
                  </a:lnTo>
                  <a:lnTo>
                    <a:pt x="288" y="8"/>
                  </a:lnTo>
                  <a:lnTo>
                    <a:pt x="285" y="3"/>
                  </a:lnTo>
                  <a:lnTo>
                    <a:pt x="283" y="0"/>
                  </a:lnTo>
                  <a:lnTo>
                    <a:pt x="277" y="0"/>
                  </a:lnTo>
                  <a:lnTo>
                    <a:pt x="267" y="0"/>
                  </a:lnTo>
                  <a:lnTo>
                    <a:pt x="253" y="0"/>
                  </a:lnTo>
                  <a:lnTo>
                    <a:pt x="235" y="3"/>
                  </a:lnTo>
                  <a:lnTo>
                    <a:pt x="213" y="6"/>
                  </a:lnTo>
                  <a:lnTo>
                    <a:pt x="187" y="8"/>
                  </a:lnTo>
                  <a:lnTo>
                    <a:pt x="160" y="11"/>
                  </a:lnTo>
                  <a:lnTo>
                    <a:pt x="133" y="16"/>
                  </a:lnTo>
                  <a:lnTo>
                    <a:pt x="106" y="19"/>
                  </a:lnTo>
                  <a:lnTo>
                    <a:pt x="82" y="24"/>
                  </a:lnTo>
                  <a:lnTo>
                    <a:pt x="56" y="30"/>
                  </a:lnTo>
                  <a:lnTo>
                    <a:pt x="37" y="38"/>
                  </a:lnTo>
                  <a:lnTo>
                    <a:pt x="18" y="43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364" y="947"/>
              <a:ext cx="192" cy="315"/>
            </a:xfrm>
            <a:custGeom>
              <a:avLst/>
              <a:gdLst>
                <a:gd name="T0" fmla="*/ 0 w 214"/>
                <a:gd name="T1" fmla="*/ 40 h 357"/>
                <a:gd name="T2" fmla="*/ 5 w 214"/>
                <a:gd name="T3" fmla="*/ 53 h 357"/>
                <a:gd name="T4" fmla="*/ 11 w 214"/>
                <a:gd name="T5" fmla="*/ 80 h 357"/>
                <a:gd name="T6" fmla="*/ 19 w 214"/>
                <a:gd name="T7" fmla="*/ 117 h 357"/>
                <a:gd name="T8" fmla="*/ 27 w 214"/>
                <a:gd name="T9" fmla="*/ 160 h 357"/>
                <a:gd name="T10" fmla="*/ 35 w 214"/>
                <a:gd name="T11" fmla="*/ 213 h 357"/>
                <a:gd name="T12" fmla="*/ 40 w 214"/>
                <a:gd name="T13" fmla="*/ 269 h 357"/>
                <a:gd name="T14" fmla="*/ 40 w 214"/>
                <a:gd name="T15" fmla="*/ 328 h 357"/>
                <a:gd name="T16" fmla="*/ 40 w 214"/>
                <a:gd name="T17" fmla="*/ 355 h 357"/>
                <a:gd name="T18" fmla="*/ 45 w 214"/>
                <a:gd name="T19" fmla="*/ 339 h 357"/>
                <a:gd name="T20" fmla="*/ 56 w 214"/>
                <a:gd name="T21" fmla="*/ 307 h 357"/>
                <a:gd name="T22" fmla="*/ 69 w 214"/>
                <a:gd name="T23" fmla="*/ 269 h 357"/>
                <a:gd name="T24" fmla="*/ 85 w 214"/>
                <a:gd name="T25" fmla="*/ 227 h 357"/>
                <a:gd name="T26" fmla="*/ 99 w 214"/>
                <a:gd name="T27" fmla="*/ 179 h 357"/>
                <a:gd name="T28" fmla="*/ 112 w 214"/>
                <a:gd name="T29" fmla="*/ 136 h 357"/>
                <a:gd name="T30" fmla="*/ 120 w 214"/>
                <a:gd name="T31" fmla="*/ 96 h 357"/>
                <a:gd name="T32" fmla="*/ 128 w 214"/>
                <a:gd name="T33" fmla="*/ 67 h 357"/>
                <a:gd name="T34" fmla="*/ 136 w 214"/>
                <a:gd name="T35" fmla="*/ 56 h 357"/>
                <a:gd name="T36" fmla="*/ 147 w 214"/>
                <a:gd name="T37" fmla="*/ 67 h 357"/>
                <a:gd name="T38" fmla="*/ 160 w 214"/>
                <a:gd name="T39" fmla="*/ 91 h 357"/>
                <a:gd name="T40" fmla="*/ 174 w 214"/>
                <a:gd name="T41" fmla="*/ 125 h 357"/>
                <a:gd name="T42" fmla="*/ 187 w 214"/>
                <a:gd name="T43" fmla="*/ 165 h 357"/>
                <a:gd name="T44" fmla="*/ 195 w 214"/>
                <a:gd name="T45" fmla="*/ 211 h 357"/>
                <a:gd name="T46" fmla="*/ 200 w 214"/>
                <a:gd name="T47" fmla="*/ 251 h 357"/>
                <a:gd name="T48" fmla="*/ 200 w 214"/>
                <a:gd name="T49" fmla="*/ 269 h 357"/>
                <a:gd name="T50" fmla="*/ 203 w 214"/>
                <a:gd name="T51" fmla="*/ 253 h 357"/>
                <a:gd name="T52" fmla="*/ 206 w 214"/>
                <a:gd name="T53" fmla="*/ 227 h 357"/>
                <a:gd name="T54" fmla="*/ 208 w 214"/>
                <a:gd name="T55" fmla="*/ 195 h 357"/>
                <a:gd name="T56" fmla="*/ 214 w 214"/>
                <a:gd name="T57" fmla="*/ 155 h 357"/>
                <a:gd name="T58" fmla="*/ 214 w 214"/>
                <a:gd name="T59" fmla="*/ 117 h 357"/>
                <a:gd name="T60" fmla="*/ 214 w 214"/>
                <a:gd name="T61" fmla="*/ 77 h 357"/>
                <a:gd name="T62" fmla="*/ 211 w 214"/>
                <a:gd name="T63" fmla="*/ 43 h 357"/>
                <a:gd name="T64" fmla="*/ 203 w 214"/>
                <a:gd name="T65" fmla="*/ 19 h 357"/>
                <a:gd name="T66" fmla="*/ 182 w 214"/>
                <a:gd name="T67" fmla="*/ 5 h 357"/>
                <a:gd name="T68" fmla="*/ 150 w 214"/>
                <a:gd name="T69" fmla="*/ 0 h 357"/>
                <a:gd name="T70" fmla="*/ 115 w 214"/>
                <a:gd name="T71" fmla="*/ 5 h 357"/>
                <a:gd name="T72" fmla="*/ 77 w 214"/>
                <a:gd name="T73" fmla="*/ 11 h 357"/>
                <a:gd name="T74" fmla="*/ 43 w 214"/>
                <a:gd name="T75" fmla="*/ 21 h 357"/>
                <a:gd name="T76" fmla="*/ 16 w 214"/>
                <a:gd name="T77" fmla="*/ 32 h 357"/>
                <a:gd name="T78" fmla="*/ 0 w 214"/>
                <a:gd name="T79" fmla="*/ 37 h 357"/>
                <a:gd name="T80" fmla="*/ 0 w 214"/>
                <a:gd name="T81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357">
                  <a:moveTo>
                    <a:pt x="0" y="40"/>
                  </a:moveTo>
                  <a:lnTo>
                    <a:pt x="0" y="40"/>
                  </a:lnTo>
                  <a:lnTo>
                    <a:pt x="3" y="45"/>
                  </a:lnTo>
                  <a:lnTo>
                    <a:pt x="5" y="53"/>
                  </a:lnTo>
                  <a:lnTo>
                    <a:pt x="8" y="67"/>
                  </a:lnTo>
                  <a:lnTo>
                    <a:pt x="11" y="80"/>
                  </a:lnTo>
                  <a:lnTo>
                    <a:pt x="16" y="96"/>
                  </a:lnTo>
                  <a:lnTo>
                    <a:pt x="19" y="117"/>
                  </a:lnTo>
                  <a:lnTo>
                    <a:pt x="24" y="139"/>
                  </a:lnTo>
                  <a:lnTo>
                    <a:pt x="27" y="160"/>
                  </a:lnTo>
                  <a:lnTo>
                    <a:pt x="32" y="187"/>
                  </a:lnTo>
                  <a:lnTo>
                    <a:pt x="35" y="213"/>
                  </a:lnTo>
                  <a:lnTo>
                    <a:pt x="37" y="240"/>
                  </a:lnTo>
                  <a:lnTo>
                    <a:pt x="40" y="269"/>
                  </a:lnTo>
                  <a:lnTo>
                    <a:pt x="40" y="299"/>
                  </a:lnTo>
                  <a:lnTo>
                    <a:pt x="40" y="328"/>
                  </a:lnTo>
                  <a:lnTo>
                    <a:pt x="40" y="357"/>
                  </a:lnTo>
                  <a:lnTo>
                    <a:pt x="40" y="355"/>
                  </a:lnTo>
                  <a:lnTo>
                    <a:pt x="43" y="347"/>
                  </a:lnTo>
                  <a:lnTo>
                    <a:pt x="45" y="339"/>
                  </a:lnTo>
                  <a:lnTo>
                    <a:pt x="51" y="325"/>
                  </a:lnTo>
                  <a:lnTo>
                    <a:pt x="56" y="307"/>
                  </a:lnTo>
                  <a:lnTo>
                    <a:pt x="64" y="291"/>
                  </a:lnTo>
                  <a:lnTo>
                    <a:pt x="69" y="269"/>
                  </a:lnTo>
                  <a:lnTo>
                    <a:pt x="77" y="251"/>
                  </a:lnTo>
                  <a:lnTo>
                    <a:pt x="85" y="227"/>
                  </a:lnTo>
                  <a:lnTo>
                    <a:pt x="91" y="203"/>
                  </a:lnTo>
                  <a:lnTo>
                    <a:pt x="99" y="179"/>
                  </a:lnTo>
                  <a:lnTo>
                    <a:pt x="107" y="157"/>
                  </a:lnTo>
                  <a:lnTo>
                    <a:pt x="112" y="136"/>
                  </a:lnTo>
                  <a:lnTo>
                    <a:pt x="117" y="115"/>
                  </a:lnTo>
                  <a:lnTo>
                    <a:pt x="120" y="96"/>
                  </a:lnTo>
                  <a:lnTo>
                    <a:pt x="126" y="80"/>
                  </a:lnTo>
                  <a:lnTo>
                    <a:pt x="128" y="67"/>
                  </a:lnTo>
                  <a:lnTo>
                    <a:pt x="131" y="59"/>
                  </a:lnTo>
                  <a:lnTo>
                    <a:pt x="136" y="56"/>
                  </a:lnTo>
                  <a:lnTo>
                    <a:pt x="142" y="59"/>
                  </a:lnTo>
                  <a:lnTo>
                    <a:pt x="147" y="67"/>
                  </a:lnTo>
                  <a:lnTo>
                    <a:pt x="155" y="77"/>
                  </a:lnTo>
                  <a:lnTo>
                    <a:pt x="160" y="91"/>
                  </a:lnTo>
                  <a:lnTo>
                    <a:pt x="168" y="107"/>
                  </a:lnTo>
                  <a:lnTo>
                    <a:pt x="174" y="125"/>
                  </a:lnTo>
                  <a:lnTo>
                    <a:pt x="182" y="147"/>
                  </a:lnTo>
                  <a:lnTo>
                    <a:pt x="187" y="165"/>
                  </a:lnTo>
                  <a:lnTo>
                    <a:pt x="192" y="189"/>
                  </a:lnTo>
                  <a:lnTo>
                    <a:pt x="195" y="211"/>
                  </a:lnTo>
                  <a:lnTo>
                    <a:pt x="198" y="232"/>
                  </a:lnTo>
                  <a:lnTo>
                    <a:pt x="200" y="251"/>
                  </a:lnTo>
                  <a:lnTo>
                    <a:pt x="200" y="272"/>
                  </a:lnTo>
                  <a:lnTo>
                    <a:pt x="200" y="269"/>
                  </a:lnTo>
                  <a:lnTo>
                    <a:pt x="200" y="264"/>
                  </a:lnTo>
                  <a:lnTo>
                    <a:pt x="203" y="253"/>
                  </a:lnTo>
                  <a:lnTo>
                    <a:pt x="203" y="243"/>
                  </a:lnTo>
                  <a:lnTo>
                    <a:pt x="206" y="227"/>
                  </a:lnTo>
                  <a:lnTo>
                    <a:pt x="208" y="213"/>
                  </a:lnTo>
                  <a:lnTo>
                    <a:pt x="208" y="195"/>
                  </a:lnTo>
                  <a:lnTo>
                    <a:pt x="211" y="176"/>
                  </a:lnTo>
                  <a:lnTo>
                    <a:pt x="214" y="155"/>
                  </a:lnTo>
                  <a:lnTo>
                    <a:pt x="214" y="136"/>
                  </a:lnTo>
                  <a:lnTo>
                    <a:pt x="214" y="117"/>
                  </a:lnTo>
                  <a:lnTo>
                    <a:pt x="214" y="96"/>
                  </a:lnTo>
                  <a:lnTo>
                    <a:pt x="214" y="77"/>
                  </a:lnTo>
                  <a:lnTo>
                    <a:pt x="214" y="61"/>
                  </a:lnTo>
                  <a:lnTo>
                    <a:pt x="211" y="43"/>
                  </a:lnTo>
                  <a:lnTo>
                    <a:pt x="208" y="32"/>
                  </a:lnTo>
                  <a:lnTo>
                    <a:pt x="203" y="19"/>
                  </a:lnTo>
                  <a:lnTo>
                    <a:pt x="192" y="8"/>
                  </a:lnTo>
                  <a:lnTo>
                    <a:pt x="182" y="5"/>
                  </a:lnTo>
                  <a:lnTo>
                    <a:pt x="166" y="3"/>
                  </a:lnTo>
                  <a:lnTo>
                    <a:pt x="150" y="0"/>
                  </a:lnTo>
                  <a:lnTo>
                    <a:pt x="134" y="3"/>
                  </a:lnTo>
                  <a:lnTo>
                    <a:pt x="115" y="5"/>
                  </a:lnTo>
                  <a:lnTo>
                    <a:pt x="96" y="8"/>
                  </a:lnTo>
                  <a:lnTo>
                    <a:pt x="77" y="11"/>
                  </a:lnTo>
                  <a:lnTo>
                    <a:pt x="59" y="16"/>
                  </a:lnTo>
                  <a:lnTo>
                    <a:pt x="43" y="21"/>
                  </a:lnTo>
                  <a:lnTo>
                    <a:pt x="29" y="27"/>
                  </a:lnTo>
                  <a:lnTo>
                    <a:pt x="16" y="32"/>
                  </a:lnTo>
                  <a:lnTo>
                    <a:pt x="8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988" y="1840"/>
              <a:ext cx="2454" cy="1010"/>
            </a:xfrm>
            <a:custGeom>
              <a:avLst/>
              <a:gdLst>
                <a:gd name="T0" fmla="*/ 16 w 2729"/>
                <a:gd name="T1" fmla="*/ 677 h 1144"/>
                <a:gd name="T2" fmla="*/ 37 w 2729"/>
                <a:gd name="T3" fmla="*/ 651 h 1144"/>
                <a:gd name="T4" fmla="*/ 85 w 2729"/>
                <a:gd name="T5" fmla="*/ 605 h 1144"/>
                <a:gd name="T6" fmla="*/ 163 w 2729"/>
                <a:gd name="T7" fmla="*/ 544 h 1144"/>
                <a:gd name="T8" fmla="*/ 278 w 2729"/>
                <a:gd name="T9" fmla="*/ 469 h 1144"/>
                <a:gd name="T10" fmla="*/ 427 w 2729"/>
                <a:gd name="T11" fmla="*/ 387 h 1144"/>
                <a:gd name="T12" fmla="*/ 622 w 2729"/>
                <a:gd name="T13" fmla="*/ 301 h 1144"/>
                <a:gd name="T14" fmla="*/ 868 w 2729"/>
                <a:gd name="T15" fmla="*/ 213 h 1144"/>
                <a:gd name="T16" fmla="*/ 1151 w 2729"/>
                <a:gd name="T17" fmla="*/ 133 h 1144"/>
                <a:gd name="T18" fmla="*/ 1426 w 2729"/>
                <a:gd name="T19" fmla="*/ 75 h 1144"/>
                <a:gd name="T20" fmla="*/ 1682 w 2729"/>
                <a:gd name="T21" fmla="*/ 32 h 1144"/>
                <a:gd name="T22" fmla="*/ 1912 w 2729"/>
                <a:gd name="T23" fmla="*/ 11 h 1144"/>
                <a:gd name="T24" fmla="*/ 2117 w 2729"/>
                <a:gd name="T25" fmla="*/ 0 h 1144"/>
                <a:gd name="T26" fmla="*/ 2291 w 2729"/>
                <a:gd name="T27" fmla="*/ 0 h 1144"/>
                <a:gd name="T28" fmla="*/ 2433 w 2729"/>
                <a:gd name="T29" fmla="*/ 5 h 1144"/>
                <a:gd name="T30" fmla="*/ 2537 w 2729"/>
                <a:gd name="T31" fmla="*/ 19 h 1144"/>
                <a:gd name="T32" fmla="*/ 2603 w 2729"/>
                <a:gd name="T33" fmla="*/ 32 h 1144"/>
                <a:gd name="T34" fmla="*/ 2659 w 2729"/>
                <a:gd name="T35" fmla="*/ 51 h 1144"/>
                <a:gd name="T36" fmla="*/ 2700 w 2729"/>
                <a:gd name="T37" fmla="*/ 75 h 1144"/>
                <a:gd name="T38" fmla="*/ 2724 w 2729"/>
                <a:gd name="T39" fmla="*/ 107 h 1144"/>
                <a:gd name="T40" fmla="*/ 2729 w 2729"/>
                <a:gd name="T41" fmla="*/ 139 h 1144"/>
                <a:gd name="T42" fmla="*/ 2708 w 2729"/>
                <a:gd name="T43" fmla="*/ 171 h 1144"/>
                <a:gd name="T44" fmla="*/ 2659 w 2729"/>
                <a:gd name="T45" fmla="*/ 205 h 1144"/>
                <a:gd name="T46" fmla="*/ 2582 w 2729"/>
                <a:gd name="T47" fmla="*/ 240 h 1144"/>
                <a:gd name="T48" fmla="*/ 2465 w 2729"/>
                <a:gd name="T49" fmla="*/ 277 h 1144"/>
                <a:gd name="T50" fmla="*/ 2275 w 2729"/>
                <a:gd name="T51" fmla="*/ 363 h 1144"/>
                <a:gd name="T52" fmla="*/ 2029 w 2729"/>
                <a:gd name="T53" fmla="*/ 491 h 1144"/>
                <a:gd name="T54" fmla="*/ 1760 w 2729"/>
                <a:gd name="T55" fmla="*/ 640 h 1144"/>
                <a:gd name="T56" fmla="*/ 1485 w 2729"/>
                <a:gd name="T57" fmla="*/ 797 h 1144"/>
                <a:gd name="T58" fmla="*/ 1234 w 2729"/>
                <a:gd name="T59" fmla="*/ 942 h 1144"/>
                <a:gd name="T60" fmla="*/ 1033 w 2729"/>
                <a:gd name="T61" fmla="*/ 1059 h 1144"/>
                <a:gd name="T62" fmla="*/ 905 w 2729"/>
                <a:gd name="T63" fmla="*/ 1131 h 1144"/>
                <a:gd name="T64" fmla="*/ 852 w 2729"/>
                <a:gd name="T65" fmla="*/ 1142 h 1144"/>
                <a:gd name="T66" fmla="*/ 756 w 2729"/>
                <a:gd name="T67" fmla="*/ 1120 h 1144"/>
                <a:gd name="T68" fmla="*/ 614 w 2729"/>
                <a:gd name="T69" fmla="*/ 1075 h 1144"/>
                <a:gd name="T70" fmla="*/ 451 w 2729"/>
                <a:gd name="T71" fmla="*/ 1011 h 1144"/>
                <a:gd name="T72" fmla="*/ 286 w 2729"/>
                <a:gd name="T73" fmla="*/ 936 h 1144"/>
                <a:gd name="T74" fmla="*/ 142 w 2729"/>
                <a:gd name="T75" fmla="*/ 856 h 1144"/>
                <a:gd name="T76" fmla="*/ 40 w 2729"/>
                <a:gd name="T77" fmla="*/ 779 h 1144"/>
                <a:gd name="T78" fmla="*/ 0 w 2729"/>
                <a:gd name="T79" fmla="*/ 709 h 1144"/>
                <a:gd name="T80" fmla="*/ 13 w 2729"/>
                <a:gd name="T81" fmla="*/ 68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9" h="1144">
                  <a:moveTo>
                    <a:pt x="13" y="680"/>
                  </a:moveTo>
                  <a:lnTo>
                    <a:pt x="16" y="677"/>
                  </a:lnTo>
                  <a:lnTo>
                    <a:pt x="24" y="667"/>
                  </a:lnTo>
                  <a:lnTo>
                    <a:pt x="37" y="651"/>
                  </a:lnTo>
                  <a:lnTo>
                    <a:pt x="59" y="632"/>
                  </a:lnTo>
                  <a:lnTo>
                    <a:pt x="85" y="605"/>
                  </a:lnTo>
                  <a:lnTo>
                    <a:pt x="120" y="576"/>
                  </a:lnTo>
                  <a:lnTo>
                    <a:pt x="163" y="544"/>
                  </a:lnTo>
                  <a:lnTo>
                    <a:pt x="216" y="509"/>
                  </a:lnTo>
                  <a:lnTo>
                    <a:pt x="278" y="469"/>
                  </a:lnTo>
                  <a:lnTo>
                    <a:pt x="347" y="429"/>
                  </a:lnTo>
                  <a:lnTo>
                    <a:pt x="427" y="387"/>
                  </a:lnTo>
                  <a:lnTo>
                    <a:pt x="521" y="347"/>
                  </a:lnTo>
                  <a:lnTo>
                    <a:pt x="622" y="301"/>
                  </a:lnTo>
                  <a:lnTo>
                    <a:pt x="740" y="259"/>
                  </a:lnTo>
                  <a:lnTo>
                    <a:pt x="868" y="213"/>
                  </a:lnTo>
                  <a:lnTo>
                    <a:pt x="1007" y="173"/>
                  </a:lnTo>
                  <a:lnTo>
                    <a:pt x="1151" y="133"/>
                  </a:lnTo>
                  <a:lnTo>
                    <a:pt x="1292" y="101"/>
                  </a:lnTo>
                  <a:lnTo>
                    <a:pt x="1426" y="75"/>
                  </a:lnTo>
                  <a:lnTo>
                    <a:pt x="1557" y="53"/>
                  </a:lnTo>
                  <a:lnTo>
                    <a:pt x="1682" y="32"/>
                  </a:lnTo>
                  <a:lnTo>
                    <a:pt x="1802" y="21"/>
                  </a:lnTo>
                  <a:lnTo>
                    <a:pt x="1912" y="11"/>
                  </a:lnTo>
                  <a:lnTo>
                    <a:pt x="2019" y="5"/>
                  </a:lnTo>
                  <a:lnTo>
                    <a:pt x="2117" y="0"/>
                  </a:lnTo>
                  <a:lnTo>
                    <a:pt x="2208" y="0"/>
                  </a:lnTo>
                  <a:lnTo>
                    <a:pt x="2291" y="0"/>
                  </a:lnTo>
                  <a:lnTo>
                    <a:pt x="2366" y="3"/>
                  </a:lnTo>
                  <a:lnTo>
                    <a:pt x="2433" y="5"/>
                  </a:lnTo>
                  <a:lnTo>
                    <a:pt x="2489" y="13"/>
                  </a:lnTo>
                  <a:lnTo>
                    <a:pt x="2537" y="19"/>
                  </a:lnTo>
                  <a:lnTo>
                    <a:pt x="2574" y="27"/>
                  </a:lnTo>
                  <a:lnTo>
                    <a:pt x="2603" y="32"/>
                  </a:lnTo>
                  <a:lnTo>
                    <a:pt x="2633" y="40"/>
                  </a:lnTo>
                  <a:lnTo>
                    <a:pt x="2659" y="51"/>
                  </a:lnTo>
                  <a:lnTo>
                    <a:pt x="2681" y="64"/>
                  </a:lnTo>
                  <a:lnTo>
                    <a:pt x="2700" y="75"/>
                  </a:lnTo>
                  <a:lnTo>
                    <a:pt x="2713" y="91"/>
                  </a:lnTo>
                  <a:lnTo>
                    <a:pt x="2724" y="107"/>
                  </a:lnTo>
                  <a:lnTo>
                    <a:pt x="2729" y="123"/>
                  </a:lnTo>
                  <a:lnTo>
                    <a:pt x="2729" y="139"/>
                  </a:lnTo>
                  <a:lnTo>
                    <a:pt x="2721" y="155"/>
                  </a:lnTo>
                  <a:lnTo>
                    <a:pt x="2708" y="171"/>
                  </a:lnTo>
                  <a:lnTo>
                    <a:pt x="2689" y="189"/>
                  </a:lnTo>
                  <a:lnTo>
                    <a:pt x="2659" y="205"/>
                  </a:lnTo>
                  <a:lnTo>
                    <a:pt x="2625" y="224"/>
                  </a:lnTo>
                  <a:lnTo>
                    <a:pt x="2582" y="240"/>
                  </a:lnTo>
                  <a:lnTo>
                    <a:pt x="2531" y="256"/>
                  </a:lnTo>
                  <a:lnTo>
                    <a:pt x="2465" y="277"/>
                  </a:lnTo>
                  <a:lnTo>
                    <a:pt x="2376" y="315"/>
                  </a:lnTo>
                  <a:lnTo>
                    <a:pt x="2275" y="363"/>
                  </a:lnTo>
                  <a:lnTo>
                    <a:pt x="2157" y="424"/>
                  </a:lnTo>
                  <a:lnTo>
                    <a:pt x="2029" y="491"/>
                  </a:lnTo>
                  <a:lnTo>
                    <a:pt x="1896" y="565"/>
                  </a:lnTo>
                  <a:lnTo>
                    <a:pt x="1760" y="640"/>
                  </a:lnTo>
                  <a:lnTo>
                    <a:pt x="1621" y="720"/>
                  </a:lnTo>
                  <a:lnTo>
                    <a:pt x="1485" y="797"/>
                  </a:lnTo>
                  <a:lnTo>
                    <a:pt x="1356" y="872"/>
                  </a:lnTo>
                  <a:lnTo>
                    <a:pt x="1234" y="942"/>
                  </a:lnTo>
                  <a:lnTo>
                    <a:pt x="1127" y="1006"/>
                  </a:lnTo>
                  <a:lnTo>
                    <a:pt x="1033" y="1059"/>
                  </a:lnTo>
                  <a:lnTo>
                    <a:pt x="959" y="1102"/>
                  </a:lnTo>
                  <a:lnTo>
                    <a:pt x="905" y="1131"/>
                  </a:lnTo>
                  <a:lnTo>
                    <a:pt x="878" y="1144"/>
                  </a:lnTo>
                  <a:lnTo>
                    <a:pt x="852" y="1142"/>
                  </a:lnTo>
                  <a:lnTo>
                    <a:pt x="809" y="1136"/>
                  </a:lnTo>
                  <a:lnTo>
                    <a:pt x="756" y="1120"/>
                  </a:lnTo>
                  <a:lnTo>
                    <a:pt x="689" y="1102"/>
                  </a:lnTo>
                  <a:lnTo>
                    <a:pt x="614" y="1075"/>
                  </a:lnTo>
                  <a:lnTo>
                    <a:pt x="534" y="1046"/>
                  </a:lnTo>
                  <a:lnTo>
                    <a:pt x="451" y="1011"/>
                  </a:lnTo>
                  <a:lnTo>
                    <a:pt x="368" y="976"/>
                  </a:lnTo>
                  <a:lnTo>
                    <a:pt x="286" y="936"/>
                  </a:lnTo>
                  <a:lnTo>
                    <a:pt x="211" y="896"/>
                  </a:lnTo>
                  <a:lnTo>
                    <a:pt x="142" y="856"/>
                  </a:lnTo>
                  <a:lnTo>
                    <a:pt x="85" y="819"/>
                  </a:lnTo>
                  <a:lnTo>
                    <a:pt x="40" y="779"/>
                  </a:lnTo>
                  <a:lnTo>
                    <a:pt x="11" y="741"/>
                  </a:lnTo>
                  <a:lnTo>
                    <a:pt x="0" y="709"/>
                  </a:lnTo>
                  <a:lnTo>
                    <a:pt x="13" y="680"/>
                  </a:lnTo>
                  <a:lnTo>
                    <a:pt x="13" y="68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673" y="671"/>
              <a:ext cx="296" cy="771"/>
            </a:xfrm>
            <a:custGeom>
              <a:avLst/>
              <a:gdLst>
                <a:gd name="T0" fmla="*/ 297 w 329"/>
                <a:gd name="T1" fmla="*/ 0 h 872"/>
                <a:gd name="T2" fmla="*/ 278 w 329"/>
                <a:gd name="T3" fmla="*/ 0 h 872"/>
                <a:gd name="T4" fmla="*/ 249 w 329"/>
                <a:gd name="T5" fmla="*/ 2 h 872"/>
                <a:gd name="T6" fmla="*/ 209 w 329"/>
                <a:gd name="T7" fmla="*/ 8 h 872"/>
                <a:gd name="T8" fmla="*/ 161 w 329"/>
                <a:gd name="T9" fmla="*/ 13 h 872"/>
                <a:gd name="T10" fmla="*/ 113 w 329"/>
                <a:gd name="T11" fmla="*/ 21 h 872"/>
                <a:gd name="T12" fmla="*/ 65 w 329"/>
                <a:gd name="T13" fmla="*/ 34 h 872"/>
                <a:gd name="T14" fmla="*/ 19 w 329"/>
                <a:gd name="T15" fmla="*/ 48 h 872"/>
                <a:gd name="T16" fmla="*/ 0 w 329"/>
                <a:gd name="T17" fmla="*/ 61 h 872"/>
                <a:gd name="T18" fmla="*/ 6 w 329"/>
                <a:gd name="T19" fmla="*/ 85 h 872"/>
                <a:gd name="T20" fmla="*/ 14 w 329"/>
                <a:gd name="T21" fmla="*/ 136 h 872"/>
                <a:gd name="T22" fmla="*/ 22 w 329"/>
                <a:gd name="T23" fmla="*/ 200 h 872"/>
                <a:gd name="T24" fmla="*/ 33 w 329"/>
                <a:gd name="T25" fmla="*/ 280 h 872"/>
                <a:gd name="T26" fmla="*/ 43 w 329"/>
                <a:gd name="T27" fmla="*/ 365 h 872"/>
                <a:gd name="T28" fmla="*/ 49 w 329"/>
                <a:gd name="T29" fmla="*/ 453 h 872"/>
                <a:gd name="T30" fmla="*/ 54 w 329"/>
                <a:gd name="T31" fmla="*/ 541 h 872"/>
                <a:gd name="T32" fmla="*/ 54 w 329"/>
                <a:gd name="T33" fmla="*/ 621 h 872"/>
                <a:gd name="T34" fmla="*/ 54 w 329"/>
                <a:gd name="T35" fmla="*/ 688 h 872"/>
                <a:gd name="T36" fmla="*/ 54 w 329"/>
                <a:gd name="T37" fmla="*/ 741 h 872"/>
                <a:gd name="T38" fmla="*/ 54 w 329"/>
                <a:gd name="T39" fmla="*/ 787 h 872"/>
                <a:gd name="T40" fmla="*/ 54 w 329"/>
                <a:gd name="T41" fmla="*/ 821 h 872"/>
                <a:gd name="T42" fmla="*/ 54 w 329"/>
                <a:gd name="T43" fmla="*/ 848 h 872"/>
                <a:gd name="T44" fmla="*/ 54 w 329"/>
                <a:gd name="T45" fmla="*/ 864 h 872"/>
                <a:gd name="T46" fmla="*/ 54 w 329"/>
                <a:gd name="T47" fmla="*/ 869 h 872"/>
                <a:gd name="T48" fmla="*/ 54 w 329"/>
                <a:gd name="T49" fmla="*/ 867 h 872"/>
                <a:gd name="T50" fmla="*/ 62 w 329"/>
                <a:gd name="T51" fmla="*/ 827 h 872"/>
                <a:gd name="T52" fmla="*/ 73 w 329"/>
                <a:gd name="T53" fmla="*/ 752 h 872"/>
                <a:gd name="T54" fmla="*/ 86 w 329"/>
                <a:gd name="T55" fmla="*/ 656 h 872"/>
                <a:gd name="T56" fmla="*/ 97 w 329"/>
                <a:gd name="T57" fmla="*/ 544 h 872"/>
                <a:gd name="T58" fmla="*/ 107 w 329"/>
                <a:gd name="T59" fmla="*/ 427 h 872"/>
                <a:gd name="T60" fmla="*/ 113 w 329"/>
                <a:gd name="T61" fmla="*/ 309 h 872"/>
                <a:gd name="T62" fmla="*/ 107 w 329"/>
                <a:gd name="T63" fmla="*/ 200 h 872"/>
                <a:gd name="T64" fmla="*/ 102 w 329"/>
                <a:gd name="T65" fmla="*/ 152 h 872"/>
                <a:gd name="T66" fmla="*/ 113 w 329"/>
                <a:gd name="T67" fmla="*/ 149 h 872"/>
                <a:gd name="T68" fmla="*/ 129 w 329"/>
                <a:gd name="T69" fmla="*/ 141 h 872"/>
                <a:gd name="T70" fmla="*/ 150 w 329"/>
                <a:gd name="T71" fmla="*/ 136 h 872"/>
                <a:gd name="T72" fmla="*/ 179 w 329"/>
                <a:gd name="T73" fmla="*/ 125 h 872"/>
                <a:gd name="T74" fmla="*/ 214 w 329"/>
                <a:gd name="T75" fmla="*/ 117 h 872"/>
                <a:gd name="T76" fmla="*/ 257 w 329"/>
                <a:gd name="T77" fmla="*/ 112 h 872"/>
                <a:gd name="T78" fmla="*/ 302 w 329"/>
                <a:gd name="T79" fmla="*/ 106 h 872"/>
                <a:gd name="T80" fmla="*/ 326 w 329"/>
                <a:gd name="T81" fmla="*/ 104 h 872"/>
                <a:gd name="T82" fmla="*/ 316 w 329"/>
                <a:gd name="T83" fmla="*/ 101 h 872"/>
                <a:gd name="T84" fmla="*/ 300 w 329"/>
                <a:gd name="T85" fmla="*/ 96 h 872"/>
                <a:gd name="T86" fmla="*/ 273 w 329"/>
                <a:gd name="T87" fmla="*/ 90 h 872"/>
                <a:gd name="T88" fmla="*/ 241 w 329"/>
                <a:gd name="T89" fmla="*/ 85 h 872"/>
                <a:gd name="T90" fmla="*/ 203 w 329"/>
                <a:gd name="T91" fmla="*/ 82 h 872"/>
                <a:gd name="T92" fmla="*/ 166 w 329"/>
                <a:gd name="T93" fmla="*/ 80 h 872"/>
                <a:gd name="T94" fmla="*/ 123 w 329"/>
                <a:gd name="T95" fmla="*/ 82 h 872"/>
                <a:gd name="T96" fmla="*/ 83 w 329"/>
                <a:gd name="T97" fmla="*/ 88 h 872"/>
                <a:gd name="T98" fmla="*/ 65 w 329"/>
                <a:gd name="T99" fmla="*/ 88 h 872"/>
                <a:gd name="T100" fmla="*/ 70 w 329"/>
                <a:gd name="T101" fmla="*/ 82 h 872"/>
                <a:gd name="T102" fmla="*/ 86 w 329"/>
                <a:gd name="T103" fmla="*/ 77 h 872"/>
                <a:gd name="T104" fmla="*/ 115 w 329"/>
                <a:gd name="T105" fmla="*/ 66 h 872"/>
                <a:gd name="T106" fmla="*/ 150 w 329"/>
                <a:gd name="T107" fmla="*/ 58 h 872"/>
                <a:gd name="T108" fmla="*/ 182 w 329"/>
                <a:gd name="T109" fmla="*/ 50 h 872"/>
                <a:gd name="T110" fmla="*/ 214 w 329"/>
                <a:gd name="T111" fmla="*/ 42 h 872"/>
                <a:gd name="T112" fmla="*/ 235 w 329"/>
                <a:gd name="T113" fmla="*/ 37 h 872"/>
                <a:gd name="T114" fmla="*/ 254 w 329"/>
                <a:gd name="T115" fmla="*/ 34 h 872"/>
                <a:gd name="T116" fmla="*/ 273 w 329"/>
                <a:gd name="T117" fmla="*/ 34 h 872"/>
                <a:gd name="T118" fmla="*/ 286 w 329"/>
                <a:gd name="T119" fmla="*/ 34 h 872"/>
                <a:gd name="T120" fmla="*/ 302 w 329"/>
                <a:gd name="T121" fmla="*/ 37 h 872"/>
                <a:gd name="T122" fmla="*/ 318 w 329"/>
                <a:gd name="T123" fmla="*/ 40 h 872"/>
                <a:gd name="T124" fmla="*/ 300 w 329"/>
                <a:gd name="T125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9" h="872">
                  <a:moveTo>
                    <a:pt x="300" y="0"/>
                  </a:moveTo>
                  <a:lnTo>
                    <a:pt x="297" y="0"/>
                  </a:lnTo>
                  <a:lnTo>
                    <a:pt x="289" y="0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49" y="2"/>
                  </a:lnTo>
                  <a:lnTo>
                    <a:pt x="230" y="5"/>
                  </a:lnTo>
                  <a:lnTo>
                    <a:pt x="209" y="8"/>
                  </a:lnTo>
                  <a:lnTo>
                    <a:pt x="187" y="10"/>
                  </a:lnTo>
                  <a:lnTo>
                    <a:pt x="161" y="13"/>
                  </a:lnTo>
                  <a:lnTo>
                    <a:pt x="137" y="16"/>
                  </a:lnTo>
                  <a:lnTo>
                    <a:pt x="113" y="21"/>
                  </a:lnTo>
                  <a:lnTo>
                    <a:pt x="89" y="26"/>
                  </a:lnTo>
                  <a:lnTo>
                    <a:pt x="65" y="34"/>
                  </a:lnTo>
                  <a:lnTo>
                    <a:pt x="41" y="40"/>
                  </a:lnTo>
                  <a:lnTo>
                    <a:pt x="19" y="48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9"/>
                  </a:lnTo>
                  <a:lnTo>
                    <a:pt x="6" y="85"/>
                  </a:lnTo>
                  <a:lnTo>
                    <a:pt x="11" y="109"/>
                  </a:lnTo>
                  <a:lnTo>
                    <a:pt x="14" y="136"/>
                  </a:lnTo>
                  <a:lnTo>
                    <a:pt x="19" y="165"/>
                  </a:lnTo>
                  <a:lnTo>
                    <a:pt x="22" y="200"/>
                  </a:lnTo>
                  <a:lnTo>
                    <a:pt x="30" y="240"/>
                  </a:lnTo>
                  <a:lnTo>
                    <a:pt x="33" y="280"/>
                  </a:lnTo>
                  <a:lnTo>
                    <a:pt x="38" y="323"/>
                  </a:lnTo>
                  <a:lnTo>
                    <a:pt x="43" y="365"/>
                  </a:lnTo>
                  <a:lnTo>
                    <a:pt x="49" y="411"/>
                  </a:lnTo>
                  <a:lnTo>
                    <a:pt x="49" y="453"/>
                  </a:lnTo>
                  <a:lnTo>
                    <a:pt x="54" y="499"/>
                  </a:lnTo>
                  <a:lnTo>
                    <a:pt x="54" y="541"/>
                  </a:lnTo>
                  <a:lnTo>
                    <a:pt x="54" y="584"/>
                  </a:lnTo>
                  <a:lnTo>
                    <a:pt x="54" y="621"/>
                  </a:lnTo>
                  <a:lnTo>
                    <a:pt x="54" y="656"/>
                  </a:lnTo>
                  <a:lnTo>
                    <a:pt x="54" y="688"/>
                  </a:lnTo>
                  <a:lnTo>
                    <a:pt x="54" y="717"/>
                  </a:lnTo>
                  <a:lnTo>
                    <a:pt x="54" y="741"/>
                  </a:lnTo>
                  <a:lnTo>
                    <a:pt x="54" y="765"/>
                  </a:lnTo>
                  <a:lnTo>
                    <a:pt x="54" y="787"/>
                  </a:lnTo>
                  <a:lnTo>
                    <a:pt x="54" y="808"/>
                  </a:lnTo>
                  <a:lnTo>
                    <a:pt x="54" y="821"/>
                  </a:lnTo>
                  <a:lnTo>
                    <a:pt x="54" y="835"/>
                  </a:lnTo>
                  <a:lnTo>
                    <a:pt x="54" y="848"/>
                  </a:lnTo>
                  <a:lnTo>
                    <a:pt x="54" y="856"/>
                  </a:lnTo>
                  <a:lnTo>
                    <a:pt x="54" y="864"/>
                  </a:lnTo>
                  <a:lnTo>
                    <a:pt x="54" y="869"/>
                  </a:lnTo>
                  <a:lnTo>
                    <a:pt x="54" y="869"/>
                  </a:lnTo>
                  <a:lnTo>
                    <a:pt x="54" y="872"/>
                  </a:lnTo>
                  <a:lnTo>
                    <a:pt x="54" y="867"/>
                  </a:lnTo>
                  <a:lnTo>
                    <a:pt x="59" y="851"/>
                  </a:lnTo>
                  <a:lnTo>
                    <a:pt x="62" y="827"/>
                  </a:lnTo>
                  <a:lnTo>
                    <a:pt x="67" y="795"/>
                  </a:lnTo>
                  <a:lnTo>
                    <a:pt x="73" y="752"/>
                  </a:lnTo>
                  <a:lnTo>
                    <a:pt x="81" y="707"/>
                  </a:lnTo>
                  <a:lnTo>
                    <a:pt x="86" y="656"/>
                  </a:lnTo>
                  <a:lnTo>
                    <a:pt x="94" y="603"/>
                  </a:lnTo>
                  <a:lnTo>
                    <a:pt x="97" y="544"/>
                  </a:lnTo>
                  <a:lnTo>
                    <a:pt x="102" y="488"/>
                  </a:lnTo>
                  <a:lnTo>
                    <a:pt x="107" y="427"/>
                  </a:lnTo>
                  <a:lnTo>
                    <a:pt x="110" y="368"/>
                  </a:lnTo>
                  <a:lnTo>
                    <a:pt x="113" y="309"/>
                  </a:lnTo>
                  <a:lnTo>
                    <a:pt x="113" y="253"/>
                  </a:lnTo>
                  <a:lnTo>
                    <a:pt x="107" y="200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7" y="152"/>
                  </a:lnTo>
                  <a:lnTo>
                    <a:pt x="113" y="149"/>
                  </a:lnTo>
                  <a:lnTo>
                    <a:pt x="118" y="146"/>
                  </a:lnTo>
                  <a:lnTo>
                    <a:pt x="129" y="141"/>
                  </a:lnTo>
                  <a:lnTo>
                    <a:pt x="139" y="138"/>
                  </a:lnTo>
                  <a:lnTo>
                    <a:pt x="150" y="136"/>
                  </a:lnTo>
                  <a:lnTo>
                    <a:pt x="166" y="130"/>
                  </a:lnTo>
                  <a:lnTo>
                    <a:pt x="179" y="125"/>
                  </a:lnTo>
                  <a:lnTo>
                    <a:pt x="198" y="122"/>
                  </a:lnTo>
                  <a:lnTo>
                    <a:pt x="214" y="117"/>
                  </a:lnTo>
                  <a:lnTo>
                    <a:pt x="235" y="114"/>
                  </a:lnTo>
                  <a:lnTo>
                    <a:pt x="257" y="112"/>
                  </a:lnTo>
                  <a:lnTo>
                    <a:pt x="278" y="109"/>
                  </a:lnTo>
                  <a:lnTo>
                    <a:pt x="302" y="106"/>
                  </a:lnTo>
                  <a:lnTo>
                    <a:pt x="329" y="106"/>
                  </a:lnTo>
                  <a:lnTo>
                    <a:pt x="326" y="104"/>
                  </a:lnTo>
                  <a:lnTo>
                    <a:pt x="324" y="104"/>
                  </a:lnTo>
                  <a:lnTo>
                    <a:pt x="316" y="101"/>
                  </a:lnTo>
                  <a:lnTo>
                    <a:pt x="310" y="98"/>
                  </a:lnTo>
                  <a:lnTo>
                    <a:pt x="300" y="96"/>
                  </a:lnTo>
                  <a:lnTo>
                    <a:pt x="286" y="93"/>
                  </a:lnTo>
                  <a:lnTo>
                    <a:pt x="273" y="90"/>
                  </a:lnTo>
                  <a:lnTo>
                    <a:pt x="259" y="88"/>
                  </a:lnTo>
                  <a:lnTo>
                    <a:pt x="241" y="85"/>
                  </a:lnTo>
                  <a:lnTo>
                    <a:pt x="225" y="82"/>
                  </a:lnTo>
                  <a:lnTo>
                    <a:pt x="203" y="82"/>
                  </a:lnTo>
                  <a:lnTo>
                    <a:pt x="187" y="82"/>
                  </a:lnTo>
                  <a:lnTo>
                    <a:pt x="166" y="80"/>
                  </a:lnTo>
                  <a:lnTo>
                    <a:pt x="145" y="82"/>
                  </a:lnTo>
                  <a:lnTo>
                    <a:pt x="123" y="82"/>
                  </a:lnTo>
                  <a:lnTo>
                    <a:pt x="102" y="85"/>
                  </a:lnTo>
                  <a:lnTo>
                    <a:pt x="83" y="88"/>
                  </a:lnTo>
                  <a:lnTo>
                    <a:pt x="73" y="88"/>
                  </a:lnTo>
                  <a:lnTo>
                    <a:pt x="65" y="88"/>
                  </a:lnTo>
                  <a:lnTo>
                    <a:pt x="65" y="85"/>
                  </a:lnTo>
                  <a:lnTo>
                    <a:pt x="70" y="82"/>
                  </a:lnTo>
                  <a:lnTo>
                    <a:pt x="75" y="80"/>
                  </a:lnTo>
                  <a:lnTo>
                    <a:pt x="86" y="77"/>
                  </a:lnTo>
                  <a:lnTo>
                    <a:pt x="102" y="72"/>
                  </a:lnTo>
                  <a:lnTo>
                    <a:pt x="115" y="66"/>
                  </a:lnTo>
                  <a:lnTo>
                    <a:pt x="131" y="64"/>
                  </a:lnTo>
                  <a:lnTo>
                    <a:pt x="150" y="58"/>
                  </a:lnTo>
                  <a:lnTo>
                    <a:pt x="166" y="53"/>
                  </a:lnTo>
                  <a:lnTo>
                    <a:pt x="182" y="50"/>
                  </a:lnTo>
                  <a:lnTo>
                    <a:pt x="201" y="45"/>
                  </a:lnTo>
                  <a:lnTo>
                    <a:pt x="214" y="42"/>
                  </a:lnTo>
                  <a:lnTo>
                    <a:pt x="227" y="40"/>
                  </a:lnTo>
                  <a:lnTo>
                    <a:pt x="235" y="37"/>
                  </a:lnTo>
                  <a:lnTo>
                    <a:pt x="246" y="37"/>
                  </a:lnTo>
                  <a:lnTo>
                    <a:pt x="254" y="34"/>
                  </a:lnTo>
                  <a:lnTo>
                    <a:pt x="265" y="34"/>
                  </a:lnTo>
                  <a:lnTo>
                    <a:pt x="273" y="34"/>
                  </a:lnTo>
                  <a:lnTo>
                    <a:pt x="281" y="34"/>
                  </a:lnTo>
                  <a:lnTo>
                    <a:pt x="286" y="34"/>
                  </a:lnTo>
                  <a:lnTo>
                    <a:pt x="294" y="34"/>
                  </a:lnTo>
                  <a:lnTo>
                    <a:pt x="302" y="37"/>
                  </a:lnTo>
                  <a:lnTo>
                    <a:pt x="313" y="40"/>
                  </a:lnTo>
                  <a:lnTo>
                    <a:pt x="318" y="40"/>
                  </a:lnTo>
                  <a:lnTo>
                    <a:pt x="321" y="4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B5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005" y="2108"/>
              <a:ext cx="578" cy="365"/>
            </a:xfrm>
            <a:custGeom>
              <a:avLst/>
              <a:gdLst>
                <a:gd name="T0" fmla="*/ 0 w 643"/>
                <a:gd name="T1" fmla="*/ 413 h 413"/>
                <a:gd name="T2" fmla="*/ 5 w 643"/>
                <a:gd name="T3" fmla="*/ 405 h 413"/>
                <a:gd name="T4" fmla="*/ 26 w 643"/>
                <a:gd name="T5" fmla="*/ 389 h 413"/>
                <a:gd name="T6" fmla="*/ 56 w 643"/>
                <a:gd name="T7" fmla="*/ 363 h 413"/>
                <a:gd name="T8" fmla="*/ 96 w 643"/>
                <a:gd name="T9" fmla="*/ 331 h 413"/>
                <a:gd name="T10" fmla="*/ 139 w 643"/>
                <a:gd name="T11" fmla="*/ 296 h 413"/>
                <a:gd name="T12" fmla="*/ 187 w 643"/>
                <a:gd name="T13" fmla="*/ 261 h 413"/>
                <a:gd name="T14" fmla="*/ 237 w 643"/>
                <a:gd name="T15" fmla="*/ 227 h 413"/>
                <a:gd name="T16" fmla="*/ 288 w 643"/>
                <a:gd name="T17" fmla="*/ 200 h 413"/>
                <a:gd name="T18" fmla="*/ 339 w 643"/>
                <a:gd name="T19" fmla="*/ 173 h 413"/>
                <a:gd name="T20" fmla="*/ 395 w 643"/>
                <a:gd name="T21" fmla="*/ 149 h 413"/>
                <a:gd name="T22" fmla="*/ 454 w 643"/>
                <a:gd name="T23" fmla="*/ 125 h 413"/>
                <a:gd name="T24" fmla="*/ 512 w 643"/>
                <a:gd name="T25" fmla="*/ 104 h 413"/>
                <a:gd name="T26" fmla="*/ 563 w 643"/>
                <a:gd name="T27" fmla="*/ 85 h 413"/>
                <a:gd name="T28" fmla="*/ 603 w 643"/>
                <a:gd name="T29" fmla="*/ 72 h 413"/>
                <a:gd name="T30" fmla="*/ 633 w 643"/>
                <a:gd name="T31" fmla="*/ 64 h 413"/>
                <a:gd name="T32" fmla="*/ 643 w 643"/>
                <a:gd name="T33" fmla="*/ 61 h 413"/>
                <a:gd name="T34" fmla="*/ 496 w 643"/>
                <a:gd name="T35" fmla="*/ 0 h 413"/>
                <a:gd name="T36" fmla="*/ 486 w 643"/>
                <a:gd name="T37" fmla="*/ 0 h 413"/>
                <a:gd name="T38" fmla="*/ 464 w 643"/>
                <a:gd name="T39" fmla="*/ 0 h 413"/>
                <a:gd name="T40" fmla="*/ 435 w 643"/>
                <a:gd name="T41" fmla="*/ 3 h 413"/>
                <a:gd name="T42" fmla="*/ 403 w 643"/>
                <a:gd name="T43" fmla="*/ 8 h 413"/>
                <a:gd name="T44" fmla="*/ 360 w 643"/>
                <a:gd name="T45" fmla="*/ 16 h 413"/>
                <a:gd name="T46" fmla="*/ 317 w 643"/>
                <a:gd name="T47" fmla="*/ 29 h 413"/>
                <a:gd name="T48" fmla="*/ 269 w 643"/>
                <a:gd name="T49" fmla="*/ 48 h 413"/>
                <a:gd name="T50" fmla="*/ 219 w 643"/>
                <a:gd name="T51" fmla="*/ 72 h 413"/>
                <a:gd name="T52" fmla="*/ 173 w 643"/>
                <a:gd name="T53" fmla="*/ 96 h 413"/>
                <a:gd name="T54" fmla="*/ 128 w 643"/>
                <a:gd name="T55" fmla="*/ 120 h 413"/>
                <a:gd name="T56" fmla="*/ 90 w 643"/>
                <a:gd name="T57" fmla="*/ 139 h 413"/>
                <a:gd name="T58" fmla="*/ 58 w 643"/>
                <a:gd name="T59" fmla="*/ 157 h 413"/>
                <a:gd name="T60" fmla="*/ 32 w 643"/>
                <a:gd name="T61" fmla="*/ 173 h 413"/>
                <a:gd name="T62" fmla="*/ 10 w 643"/>
                <a:gd name="T63" fmla="*/ 184 h 413"/>
                <a:gd name="T64" fmla="*/ 2 w 643"/>
                <a:gd name="T65" fmla="*/ 192 h 413"/>
                <a:gd name="T66" fmla="*/ 2 w 643"/>
                <a:gd name="T67" fmla="*/ 19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3" h="413">
                  <a:moveTo>
                    <a:pt x="2" y="192"/>
                  </a:moveTo>
                  <a:lnTo>
                    <a:pt x="0" y="413"/>
                  </a:lnTo>
                  <a:lnTo>
                    <a:pt x="0" y="411"/>
                  </a:lnTo>
                  <a:lnTo>
                    <a:pt x="5" y="405"/>
                  </a:lnTo>
                  <a:lnTo>
                    <a:pt x="13" y="397"/>
                  </a:lnTo>
                  <a:lnTo>
                    <a:pt x="26" y="389"/>
                  </a:lnTo>
                  <a:lnTo>
                    <a:pt x="37" y="376"/>
                  </a:lnTo>
                  <a:lnTo>
                    <a:pt x="56" y="363"/>
                  </a:lnTo>
                  <a:lnTo>
                    <a:pt x="74" y="347"/>
                  </a:lnTo>
                  <a:lnTo>
                    <a:pt x="96" y="331"/>
                  </a:lnTo>
                  <a:lnTo>
                    <a:pt x="117" y="315"/>
                  </a:lnTo>
                  <a:lnTo>
                    <a:pt x="139" y="296"/>
                  </a:lnTo>
                  <a:lnTo>
                    <a:pt x="163" y="277"/>
                  </a:lnTo>
                  <a:lnTo>
                    <a:pt x="187" y="261"/>
                  </a:lnTo>
                  <a:lnTo>
                    <a:pt x="213" y="243"/>
                  </a:lnTo>
                  <a:lnTo>
                    <a:pt x="237" y="227"/>
                  </a:lnTo>
                  <a:lnTo>
                    <a:pt x="261" y="213"/>
                  </a:lnTo>
                  <a:lnTo>
                    <a:pt x="288" y="200"/>
                  </a:lnTo>
                  <a:lnTo>
                    <a:pt x="312" y="187"/>
                  </a:lnTo>
                  <a:lnTo>
                    <a:pt x="339" y="173"/>
                  </a:lnTo>
                  <a:lnTo>
                    <a:pt x="366" y="160"/>
                  </a:lnTo>
                  <a:lnTo>
                    <a:pt x="395" y="149"/>
                  </a:lnTo>
                  <a:lnTo>
                    <a:pt x="424" y="136"/>
                  </a:lnTo>
                  <a:lnTo>
                    <a:pt x="454" y="125"/>
                  </a:lnTo>
                  <a:lnTo>
                    <a:pt x="483" y="115"/>
                  </a:lnTo>
                  <a:lnTo>
                    <a:pt x="512" y="104"/>
                  </a:lnTo>
                  <a:lnTo>
                    <a:pt x="536" y="93"/>
                  </a:lnTo>
                  <a:lnTo>
                    <a:pt x="563" y="85"/>
                  </a:lnTo>
                  <a:lnTo>
                    <a:pt x="584" y="77"/>
                  </a:lnTo>
                  <a:lnTo>
                    <a:pt x="603" y="72"/>
                  </a:lnTo>
                  <a:lnTo>
                    <a:pt x="619" y="67"/>
                  </a:lnTo>
                  <a:lnTo>
                    <a:pt x="633" y="64"/>
                  </a:lnTo>
                  <a:lnTo>
                    <a:pt x="638" y="61"/>
                  </a:lnTo>
                  <a:lnTo>
                    <a:pt x="643" y="61"/>
                  </a:lnTo>
                  <a:lnTo>
                    <a:pt x="499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6" y="0"/>
                  </a:lnTo>
                  <a:lnTo>
                    <a:pt x="478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5" y="3"/>
                  </a:lnTo>
                  <a:lnTo>
                    <a:pt x="422" y="5"/>
                  </a:lnTo>
                  <a:lnTo>
                    <a:pt x="403" y="8"/>
                  </a:lnTo>
                  <a:lnTo>
                    <a:pt x="382" y="11"/>
                  </a:lnTo>
                  <a:lnTo>
                    <a:pt x="360" y="16"/>
                  </a:lnTo>
                  <a:lnTo>
                    <a:pt x="341" y="24"/>
                  </a:lnTo>
                  <a:lnTo>
                    <a:pt x="317" y="29"/>
                  </a:lnTo>
                  <a:lnTo>
                    <a:pt x="293" y="37"/>
                  </a:lnTo>
                  <a:lnTo>
                    <a:pt x="269" y="48"/>
                  </a:lnTo>
                  <a:lnTo>
                    <a:pt x="245" y="61"/>
                  </a:lnTo>
                  <a:lnTo>
                    <a:pt x="219" y="72"/>
                  </a:lnTo>
                  <a:lnTo>
                    <a:pt x="197" y="85"/>
                  </a:lnTo>
                  <a:lnTo>
                    <a:pt x="173" y="96"/>
                  </a:lnTo>
                  <a:lnTo>
                    <a:pt x="152" y="109"/>
                  </a:lnTo>
                  <a:lnTo>
                    <a:pt x="128" y="120"/>
                  </a:lnTo>
                  <a:lnTo>
                    <a:pt x="109" y="131"/>
                  </a:lnTo>
                  <a:lnTo>
                    <a:pt x="90" y="139"/>
                  </a:lnTo>
                  <a:lnTo>
                    <a:pt x="74" y="149"/>
                  </a:lnTo>
                  <a:lnTo>
                    <a:pt x="58" y="157"/>
                  </a:lnTo>
                  <a:lnTo>
                    <a:pt x="42" y="165"/>
                  </a:lnTo>
                  <a:lnTo>
                    <a:pt x="32" y="173"/>
                  </a:lnTo>
                  <a:lnTo>
                    <a:pt x="21" y="181"/>
                  </a:lnTo>
                  <a:lnTo>
                    <a:pt x="10" y="184"/>
                  </a:lnTo>
                  <a:lnTo>
                    <a:pt x="5" y="189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2" y="192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05" y="2137"/>
              <a:ext cx="430" cy="183"/>
            </a:xfrm>
            <a:custGeom>
              <a:avLst/>
              <a:gdLst>
                <a:gd name="T0" fmla="*/ 2 w 478"/>
                <a:gd name="T1" fmla="*/ 208 h 208"/>
                <a:gd name="T2" fmla="*/ 2 w 478"/>
                <a:gd name="T3" fmla="*/ 205 h 208"/>
                <a:gd name="T4" fmla="*/ 10 w 478"/>
                <a:gd name="T5" fmla="*/ 200 h 208"/>
                <a:gd name="T6" fmla="*/ 21 w 478"/>
                <a:gd name="T7" fmla="*/ 189 h 208"/>
                <a:gd name="T8" fmla="*/ 37 w 478"/>
                <a:gd name="T9" fmla="*/ 181 h 208"/>
                <a:gd name="T10" fmla="*/ 56 w 478"/>
                <a:gd name="T11" fmla="*/ 168 h 208"/>
                <a:gd name="T12" fmla="*/ 77 w 478"/>
                <a:gd name="T13" fmla="*/ 155 h 208"/>
                <a:gd name="T14" fmla="*/ 104 w 478"/>
                <a:gd name="T15" fmla="*/ 139 h 208"/>
                <a:gd name="T16" fmla="*/ 133 w 478"/>
                <a:gd name="T17" fmla="*/ 123 h 208"/>
                <a:gd name="T18" fmla="*/ 165 w 478"/>
                <a:gd name="T19" fmla="*/ 104 h 208"/>
                <a:gd name="T20" fmla="*/ 203 w 478"/>
                <a:gd name="T21" fmla="*/ 88 h 208"/>
                <a:gd name="T22" fmla="*/ 243 w 478"/>
                <a:gd name="T23" fmla="*/ 72 h 208"/>
                <a:gd name="T24" fmla="*/ 285 w 478"/>
                <a:gd name="T25" fmla="*/ 56 h 208"/>
                <a:gd name="T26" fmla="*/ 328 w 478"/>
                <a:gd name="T27" fmla="*/ 40 h 208"/>
                <a:gd name="T28" fmla="*/ 376 w 478"/>
                <a:gd name="T29" fmla="*/ 29 h 208"/>
                <a:gd name="T30" fmla="*/ 424 w 478"/>
                <a:gd name="T31" fmla="*/ 16 h 208"/>
                <a:gd name="T32" fmla="*/ 478 w 478"/>
                <a:gd name="T33" fmla="*/ 11 h 208"/>
                <a:gd name="T34" fmla="*/ 475 w 478"/>
                <a:gd name="T35" fmla="*/ 8 h 208"/>
                <a:gd name="T36" fmla="*/ 472 w 478"/>
                <a:gd name="T37" fmla="*/ 8 h 208"/>
                <a:gd name="T38" fmla="*/ 467 w 478"/>
                <a:gd name="T39" fmla="*/ 5 h 208"/>
                <a:gd name="T40" fmla="*/ 462 w 478"/>
                <a:gd name="T41" fmla="*/ 5 h 208"/>
                <a:gd name="T42" fmla="*/ 454 w 478"/>
                <a:gd name="T43" fmla="*/ 3 h 208"/>
                <a:gd name="T44" fmla="*/ 446 w 478"/>
                <a:gd name="T45" fmla="*/ 3 h 208"/>
                <a:gd name="T46" fmla="*/ 435 w 478"/>
                <a:gd name="T47" fmla="*/ 3 h 208"/>
                <a:gd name="T48" fmla="*/ 422 w 478"/>
                <a:gd name="T49" fmla="*/ 3 h 208"/>
                <a:gd name="T50" fmla="*/ 408 w 478"/>
                <a:gd name="T51" fmla="*/ 0 h 208"/>
                <a:gd name="T52" fmla="*/ 392 w 478"/>
                <a:gd name="T53" fmla="*/ 0 h 208"/>
                <a:gd name="T54" fmla="*/ 376 w 478"/>
                <a:gd name="T55" fmla="*/ 3 h 208"/>
                <a:gd name="T56" fmla="*/ 357 w 478"/>
                <a:gd name="T57" fmla="*/ 5 h 208"/>
                <a:gd name="T58" fmla="*/ 336 w 478"/>
                <a:gd name="T59" fmla="*/ 5 h 208"/>
                <a:gd name="T60" fmla="*/ 317 w 478"/>
                <a:gd name="T61" fmla="*/ 11 h 208"/>
                <a:gd name="T62" fmla="*/ 293 w 478"/>
                <a:gd name="T63" fmla="*/ 16 h 208"/>
                <a:gd name="T64" fmla="*/ 272 w 478"/>
                <a:gd name="T65" fmla="*/ 21 h 208"/>
                <a:gd name="T66" fmla="*/ 245 w 478"/>
                <a:gd name="T67" fmla="*/ 29 h 208"/>
                <a:gd name="T68" fmla="*/ 221 w 478"/>
                <a:gd name="T69" fmla="*/ 37 h 208"/>
                <a:gd name="T70" fmla="*/ 197 w 478"/>
                <a:gd name="T71" fmla="*/ 48 h 208"/>
                <a:gd name="T72" fmla="*/ 173 w 478"/>
                <a:gd name="T73" fmla="*/ 59 h 208"/>
                <a:gd name="T74" fmla="*/ 149 w 478"/>
                <a:gd name="T75" fmla="*/ 69 h 208"/>
                <a:gd name="T76" fmla="*/ 125 w 478"/>
                <a:gd name="T77" fmla="*/ 80 h 208"/>
                <a:gd name="T78" fmla="*/ 104 w 478"/>
                <a:gd name="T79" fmla="*/ 93 h 208"/>
                <a:gd name="T80" fmla="*/ 85 w 478"/>
                <a:gd name="T81" fmla="*/ 104 h 208"/>
                <a:gd name="T82" fmla="*/ 66 w 478"/>
                <a:gd name="T83" fmla="*/ 115 h 208"/>
                <a:gd name="T84" fmla="*/ 48 w 478"/>
                <a:gd name="T85" fmla="*/ 125 h 208"/>
                <a:gd name="T86" fmla="*/ 34 w 478"/>
                <a:gd name="T87" fmla="*/ 133 h 208"/>
                <a:gd name="T88" fmla="*/ 21 w 478"/>
                <a:gd name="T89" fmla="*/ 141 h 208"/>
                <a:gd name="T90" fmla="*/ 10 w 478"/>
                <a:gd name="T91" fmla="*/ 147 h 208"/>
                <a:gd name="T92" fmla="*/ 5 w 478"/>
                <a:gd name="T93" fmla="*/ 152 h 208"/>
                <a:gd name="T94" fmla="*/ 0 w 478"/>
                <a:gd name="T95" fmla="*/ 155 h 208"/>
                <a:gd name="T96" fmla="*/ 0 w 478"/>
                <a:gd name="T97" fmla="*/ 157 h 208"/>
                <a:gd name="T98" fmla="*/ 2 w 478"/>
                <a:gd name="T99" fmla="*/ 208 h 208"/>
                <a:gd name="T100" fmla="*/ 2 w 478"/>
                <a:gd name="T10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8" h="208">
                  <a:moveTo>
                    <a:pt x="2" y="208"/>
                  </a:moveTo>
                  <a:lnTo>
                    <a:pt x="2" y="205"/>
                  </a:lnTo>
                  <a:lnTo>
                    <a:pt x="10" y="200"/>
                  </a:lnTo>
                  <a:lnTo>
                    <a:pt x="21" y="189"/>
                  </a:lnTo>
                  <a:lnTo>
                    <a:pt x="37" y="181"/>
                  </a:lnTo>
                  <a:lnTo>
                    <a:pt x="56" y="168"/>
                  </a:lnTo>
                  <a:lnTo>
                    <a:pt x="77" y="155"/>
                  </a:lnTo>
                  <a:lnTo>
                    <a:pt x="104" y="139"/>
                  </a:lnTo>
                  <a:lnTo>
                    <a:pt x="133" y="123"/>
                  </a:lnTo>
                  <a:lnTo>
                    <a:pt x="165" y="104"/>
                  </a:lnTo>
                  <a:lnTo>
                    <a:pt x="203" y="88"/>
                  </a:lnTo>
                  <a:lnTo>
                    <a:pt x="243" y="72"/>
                  </a:lnTo>
                  <a:lnTo>
                    <a:pt x="285" y="56"/>
                  </a:lnTo>
                  <a:lnTo>
                    <a:pt x="328" y="40"/>
                  </a:lnTo>
                  <a:lnTo>
                    <a:pt x="376" y="29"/>
                  </a:lnTo>
                  <a:lnTo>
                    <a:pt x="424" y="16"/>
                  </a:lnTo>
                  <a:lnTo>
                    <a:pt x="478" y="11"/>
                  </a:lnTo>
                  <a:lnTo>
                    <a:pt x="475" y="8"/>
                  </a:lnTo>
                  <a:lnTo>
                    <a:pt x="472" y="8"/>
                  </a:lnTo>
                  <a:lnTo>
                    <a:pt x="467" y="5"/>
                  </a:lnTo>
                  <a:lnTo>
                    <a:pt x="462" y="5"/>
                  </a:lnTo>
                  <a:lnTo>
                    <a:pt x="454" y="3"/>
                  </a:lnTo>
                  <a:lnTo>
                    <a:pt x="446" y="3"/>
                  </a:lnTo>
                  <a:lnTo>
                    <a:pt x="435" y="3"/>
                  </a:lnTo>
                  <a:lnTo>
                    <a:pt x="422" y="3"/>
                  </a:lnTo>
                  <a:lnTo>
                    <a:pt x="408" y="0"/>
                  </a:lnTo>
                  <a:lnTo>
                    <a:pt x="392" y="0"/>
                  </a:lnTo>
                  <a:lnTo>
                    <a:pt x="376" y="3"/>
                  </a:lnTo>
                  <a:lnTo>
                    <a:pt x="357" y="5"/>
                  </a:lnTo>
                  <a:lnTo>
                    <a:pt x="336" y="5"/>
                  </a:lnTo>
                  <a:lnTo>
                    <a:pt x="317" y="11"/>
                  </a:lnTo>
                  <a:lnTo>
                    <a:pt x="293" y="16"/>
                  </a:lnTo>
                  <a:lnTo>
                    <a:pt x="272" y="21"/>
                  </a:lnTo>
                  <a:lnTo>
                    <a:pt x="245" y="29"/>
                  </a:lnTo>
                  <a:lnTo>
                    <a:pt x="221" y="37"/>
                  </a:lnTo>
                  <a:lnTo>
                    <a:pt x="197" y="48"/>
                  </a:lnTo>
                  <a:lnTo>
                    <a:pt x="173" y="59"/>
                  </a:lnTo>
                  <a:lnTo>
                    <a:pt x="149" y="69"/>
                  </a:lnTo>
                  <a:lnTo>
                    <a:pt x="125" y="80"/>
                  </a:lnTo>
                  <a:lnTo>
                    <a:pt x="104" y="93"/>
                  </a:lnTo>
                  <a:lnTo>
                    <a:pt x="85" y="104"/>
                  </a:lnTo>
                  <a:lnTo>
                    <a:pt x="66" y="115"/>
                  </a:lnTo>
                  <a:lnTo>
                    <a:pt x="48" y="125"/>
                  </a:lnTo>
                  <a:lnTo>
                    <a:pt x="34" y="133"/>
                  </a:lnTo>
                  <a:lnTo>
                    <a:pt x="21" y="141"/>
                  </a:lnTo>
                  <a:lnTo>
                    <a:pt x="10" y="147"/>
                  </a:lnTo>
                  <a:lnTo>
                    <a:pt x="5" y="152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2" y="208"/>
                  </a:lnTo>
                  <a:lnTo>
                    <a:pt x="2" y="208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00" y="2151"/>
              <a:ext cx="528" cy="325"/>
            </a:xfrm>
            <a:custGeom>
              <a:avLst/>
              <a:gdLst>
                <a:gd name="T0" fmla="*/ 8 w 588"/>
                <a:gd name="T1" fmla="*/ 213 h 368"/>
                <a:gd name="T2" fmla="*/ 19 w 588"/>
                <a:gd name="T3" fmla="*/ 205 h 368"/>
                <a:gd name="T4" fmla="*/ 40 w 588"/>
                <a:gd name="T5" fmla="*/ 189 h 368"/>
                <a:gd name="T6" fmla="*/ 70 w 588"/>
                <a:gd name="T7" fmla="*/ 171 h 368"/>
                <a:gd name="T8" fmla="*/ 104 w 588"/>
                <a:gd name="T9" fmla="*/ 147 h 368"/>
                <a:gd name="T10" fmla="*/ 145 w 588"/>
                <a:gd name="T11" fmla="*/ 120 h 368"/>
                <a:gd name="T12" fmla="*/ 193 w 588"/>
                <a:gd name="T13" fmla="*/ 96 h 368"/>
                <a:gd name="T14" fmla="*/ 238 w 588"/>
                <a:gd name="T15" fmla="*/ 72 h 368"/>
                <a:gd name="T16" fmla="*/ 286 w 588"/>
                <a:gd name="T17" fmla="*/ 53 h 368"/>
                <a:gd name="T18" fmla="*/ 337 w 588"/>
                <a:gd name="T19" fmla="*/ 35 h 368"/>
                <a:gd name="T20" fmla="*/ 385 w 588"/>
                <a:gd name="T21" fmla="*/ 21 h 368"/>
                <a:gd name="T22" fmla="*/ 430 w 588"/>
                <a:gd name="T23" fmla="*/ 13 h 368"/>
                <a:gd name="T24" fmla="*/ 470 w 588"/>
                <a:gd name="T25" fmla="*/ 8 h 368"/>
                <a:gd name="T26" fmla="*/ 505 w 588"/>
                <a:gd name="T27" fmla="*/ 3 h 368"/>
                <a:gd name="T28" fmla="*/ 529 w 588"/>
                <a:gd name="T29" fmla="*/ 0 h 368"/>
                <a:gd name="T30" fmla="*/ 542 w 588"/>
                <a:gd name="T31" fmla="*/ 0 h 368"/>
                <a:gd name="T32" fmla="*/ 588 w 588"/>
                <a:gd name="T33" fmla="*/ 35 h 368"/>
                <a:gd name="T34" fmla="*/ 577 w 588"/>
                <a:gd name="T35" fmla="*/ 37 h 368"/>
                <a:gd name="T36" fmla="*/ 550 w 588"/>
                <a:gd name="T37" fmla="*/ 45 h 368"/>
                <a:gd name="T38" fmla="*/ 510 w 588"/>
                <a:gd name="T39" fmla="*/ 56 h 368"/>
                <a:gd name="T40" fmla="*/ 462 w 588"/>
                <a:gd name="T41" fmla="*/ 75 h 368"/>
                <a:gd name="T42" fmla="*/ 404 w 588"/>
                <a:gd name="T43" fmla="*/ 96 h 368"/>
                <a:gd name="T44" fmla="*/ 347 w 588"/>
                <a:gd name="T45" fmla="*/ 123 h 368"/>
                <a:gd name="T46" fmla="*/ 289 w 588"/>
                <a:gd name="T47" fmla="*/ 155 h 368"/>
                <a:gd name="T48" fmla="*/ 235 w 588"/>
                <a:gd name="T49" fmla="*/ 189 h 368"/>
                <a:gd name="T50" fmla="*/ 187 w 588"/>
                <a:gd name="T51" fmla="*/ 221 h 368"/>
                <a:gd name="T52" fmla="*/ 142 w 588"/>
                <a:gd name="T53" fmla="*/ 256 h 368"/>
                <a:gd name="T54" fmla="*/ 102 w 588"/>
                <a:gd name="T55" fmla="*/ 285 h 368"/>
                <a:gd name="T56" fmla="*/ 67 w 588"/>
                <a:gd name="T57" fmla="*/ 315 h 368"/>
                <a:gd name="T58" fmla="*/ 38 w 588"/>
                <a:gd name="T59" fmla="*/ 336 h 368"/>
                <a:gd name="T60" fmla="*/ 16 w 588"/>
                <a:gd name="T61" fmla="*/ 352 h 368"/>
                <a:gd name="T62" fmla="*/ 8 w 588"/>
                <a:gd name="T63" fmla="*/ 21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368">
                  <a:moveTo>
                    <a:pt x="8" y="216"/>
                  </a:moveTo>
                  <a:lnTo>
                    <a:pt x="8" y="213"/>
                  </a:lnTo>
                  <a:lnTo>
                    <a:pt x="14" y="211"/>
                  </a:lnTo>
                  <a:lnTo>
                    <a:pt x="19" y="205"/>
                  </a:lnTo>
                  <a:lnTo>
                    <a:pt x="30" y="200"/>
                  </a:lnTo>
                  <a:lnTo>
                    <a:pt x="40" y="189"/>
                  </a:lnTo>
                  <a:lnTo>
                    <a:pt x="54" y="181"/>
                  </a:lnTo>
                  <a:lnTo>
                    <a:pt x="70" y="171"/>
                  </a:lnTo>
                  <a:lnTo>
                    <a:pt x="86" y="160"/>
                  </a:lnTo>
                  <a:lnTo>
                    <a:pt x="104" y="147"/>
                  </a:lnTo>
                  <a:lnTo>
                    <a:pt x="123" y="133"/>
                  </a:lnTo>
                  <a:lnTo>
                    <a:pt x="145" y="120"/>
                  </a:lnTo>
                  <a:lnTo>
                    <a:pt x="169" y="107"/>
                  </a:lnTo>
                  <a:lnTo>
                    <a:pt x="193" y="96"/>
                  </a:lnTo>
                  <a:lnTo>
                    <a:pt x="214" y="83"/>
                  </a:lnTo>
                  <a:lnTo>
                    <a:pt x="238" y="72"/>
                  </a:lnTo>
                  <a:lnTo>
                    <a:pt x="265" y="64"/>
                  </a:lnTo>
                  <a:lnTo>
                    <a:pt x="286" y="53"/>
                  </a:lnTo>
                  <a:lnTo>
                    <a:pt x="313" y="43"/>
                  </a:lnTo>
                  <a:lnTo>
                    <a:pt x="337" y="35"/>
                  </a:lnTo>
                  <a:lnTo>
                    <a:pt x="361" y="29"/>
                  </a:lnTo>
                  <a:lnTo>
                    <a:pt x="385" y="21"/>
                  </a:lnTo>
                  <a:lnTo>
                    <a:pt x="409" y="19"/>
                  </a:lnTo>
                  <a:lnTo>
                    <a:pt x="430" y="13"/>
                  </a:lnTo>
                  <a:lnTo>
                    <a:pt x="452" y="11"/>
                  </a:lnTo>
                  <a:lnTo>
                    <a:pt x="470" y="8"/>
                  </a:lnTo>
                  <a:lnTo>
                    <a:pt x="489" y="5"/>
                  </a:lnTo>
                  <a:lnTo>
                    <a:pt x="505" y="3"/>
                  </a:lnTo>
                  <a:lnTo>
                    <a:pt x="518" y="3"/>
                  </a:lnTo>
                  <a:lnTo>
                    <a:pt x="529" y="0"/>
                  </a:lnTo>
                  <a:lnTo>
                    <a:pt x="537" y="0"/>
                  </a:lnTo>
                  <a:lnTo>
                    <a:pt x="542" y="0"/>
                  </a:lnTo>
                  <a:lnTo>
                    <a:pt x="545" y="0"/>
                  </a:lnTo>
                  <a:lnTo>
                    <a:pt x="588" y="35"/>
                  </a:lnTo>
                  <a:lnTo>
                    <a:pt x="585" y="35"/>
                  </a:lnTo>
                  <a:lnTo>
                    <a:pt x="577" y="37"/>
                  </a:lnTo>
                  <a:lnTo>
                    <a:pt x="564" y="40"/>
                  </a:lnTo>
                  <a:lnTo>
                    <a:pt x="550" y="45"/>
                  </a:lnTo>
                  <a:lnTo>
                    <a:pt x="532" y="51"/>
                  </a:lnTo>
                  <a:lnTo>
                    <a:pt x="510" y="56"/>
                  </a:lnTo>
                  <a:lnTo>
                    <a:pt x="486" y="64"/>
                  </a:lnTo>
                  <a:lnTo>
                    <a:pt x="462" y="75"/>
                  </a:lnTo>
                  <a:lnTo>
                    <a:pt x="433" y="85"/>
                  </a:lnTo>
                  <a:lnTo>
                    <a:pt x="404" y="96"/>
                  </a:lnTo>
                  <a:lnTo>
                    <a:pt x="374" y="109"/>
                  </a:lnTo>
                  <a:lnTo>
                    <a:pt x="347" y="123"/>
                  </a:lnTo>
                  <a:lnTo>
                    <a:pt x="315" y="139"/>
                  </a:lnTo>
                  <a:lnTo>
                    <a:pt x="289" y="155"/>
                  </a:lnTo>
                  <a:lnTo>
                    <a:pt x="259" y="171"/>
                  </a:lnTo>
                  <a:lnTo>
                    <a:pt x="235" y="189"/>
                  </a:lnTo>
                  <a:lnTo>
                    <a:pt x="209" y="205"/>
                  </a:lnTo>
                  <a:lnTo>
                    <a:pt x="187" y="221"/>
                  </a:lnTo>
                  <a:lnTo>
                    <a:pt x="163" y="237"/>
                  </a:lnTo>
                  <a:lnTo>
                    <a:pt x="142" y="256"/>
                  </a:lnTo>
                  <a:lnTo>
                    <a:pt x="121" y="269"/>
                  </a:lnTo>
                  <a:lnTo>
                    <a:pt x="102" y="285"/>
                  </a:lnTo>
                  <a:lnTo>
                    <a:pt x="83" y="299"/>
                  </a:lnTo>
                  <a:lnTo>
                    <a:pt x="67" y="315"/>
                  </a:lnTo>
                  <a:lnTo>
                    <a:pt x="51" y="325"/>
                  </a:lnTo>
                  <a:lnTo>
                    <a:pt x="38" y="336"/>
                  </a:lnTo>
                  <a:lnTo>
                    <a:pt x="27" y="344"/>
                  </a:lnTo>
                  <a:lnTo>
                    <a:pt x="16" y="352"/>
                  </a:lnTo>
                  <a:lnTo>
                    <a:pt x="0" y="368"/>
                  </a:lnTo>
                  <a:lnTo>
                    <a:pt x="8" y="216"/>
                  </a:lnTo>
                  <a:lnTo>
                    <a:pt x="8" y="216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800" y="1986"/>
              <a:ext cx="1652" cy="954"/>
            </a:xfrm>
            <a:custGeom>
              <a:avLst/>
              <a:gdLst>
                <a:gd name="T0" fmla="*/ 48 w 1837"/>
                <a:gd name="T1" fmla="*/ 950 h 1153"/>
                <a:gd name="T2" fmla="*/ 243 w 1837"/>
                <a:gd name="T3" fmla="*/ 787 h 1153"/>
                <a:gd name="T4" fmla="*/ 523 w 1837"/>
                <a:gd name="T5" fmla="*/ 571 h 1153"/>
                <a:gd name="T6" fmla="*/ 830 w 1837"/>
                <a:gd name="T7" fmla="*/ 379 h 1153"/>
                <a:gd name="T8" fmla="*/ 1124 w 1837"/>
                <a:gd name="T9" fmla="*/ 243 h 1153"/>
                <a:gd name="T10" fmla="*/ 1407 w 1837"/>
                <a:gd name="T11" fmla="*/ 128 h 1153"/>
                <a:gd name="T12" fmla="*/ 1639 w 1837"/>
                <a:gd name="T13" fmla="*/ 43 h 1153"/>
                <a:gd name="T14" fmla="*/ 1778 w 1837"/>
                <a:gd name="T15" fmla="*/ 0 h 1153"/>
                <a:gd name="T16" fmla="*/ 1805 w 1837"/>
                <a:gd name="T17" fmla="*/ 8 h 1153"/>
                <a:gd name="T18" fmla="*/ 1783 w 1837"/>
                <a:gd name="T19" fmla="*/ 40 h 1153"/>
                <a:gd name="T20" fmla="*/ 1740 w 1837"/>
                <a:gd name="T21" fmla="*/ 75 h 1153"/>
                <a:gd name="T22" fmla="*/ 1730 w 1837"/>
                <a:gd name="T23" fmla="*/ 91 h 1153"/>
                <a:gd name="T24" fmla="*/ 1770 w 1837"/>
                <a:gd name="T25" fmla="*/ 80 h 1153"/>
                <a:gd name="T26" fmla="*/ 1810 w 1837"/>
                <a:gd name="T27" fmla="*/ 75 h 1153"/>
                <a:gd name="T28" fmla="*/ 1837 w 1837"/>
                <a:gd name="T29" fmla="*/ 91 h 1153"/>
                <a:gd name="T30" fmla="*/ 1826 w 1837"/>
                <a:gd name="T31" fmla="*/ 134 h 1153"/>
                <a:gd name="T32" fmla="*/ 1797 w 1837"/>
                <a:gd name="T33" fmla="*/ 182 h 1153"/>
                <a:gd name="T34" fmla="*/ 1773 w 1837"/>
                <a:gd name="T35" fmla="*/ 216 h 1153"/>
                <a:gd name="T36" fmla="*/ 1762 w 1837"/>
                <a:gd name="T37" fmla="*/ 222 h 1153"/>
                <a:gd name="T38" fmla="*/ 1716 w 1837"/>
                <a:gd name="T39" fmla="*/ 230 h 1153"/>
                <a:gd name="T40" fmla="*/ 1652 w 1837"/>
                <a:gd name="T41" fmla="*/ 251 h 1153"/>
                <a:gd name="T42" fmla="*/ 1583 w 1837"/>
                <a:gd name="T43" fmla="*/ 286 h 1153"/>
                <a:gd name="T44" fmla="*/ 1532 w 1837"/>
                <a:gd name="T45" fmla="*/ 342 h 1153"/>
                <a:gd name="T46" fmla="*/ 1489 w 1837"/>
                <a:gd name="T47" fmla="*/ 432 h 1153"/>
                <a:gd name="T48" fmla="*/ 1460 w 1837"/>
                <a:gd name="T49" fmla="*/ 552 h 1153"/>
                <a:gd name="T50" fmla="*/ 1447 w 1837"/>
                <a:gd name="T51" fmla="*/ 675 h 1153"/>
                <a:gd name="T52" fmla="*/ 1449 w 1837"/>
                <a:gd name="T53" fmla="*/ 793 h 1153"/>
                <a:gd name="T54" fmla="*/ 1449 w 1837"/>
                <a:gd name="T55" fmla="*/ 915 h 1153"/>
                <a:gd name="T56" fmla="*/ 1449 w 1837"/>
                <a:gd name="T57" fmla="*/ 1027 h 1153"/>
                <a:gd name="T58" fmla="*/ 1449 w 1837"/>
                <a:gd name="T59" fmla="*/ 1097 h 1153"/>
                <a:gd name="T60" fmla="*/ 1038 w 1837"/>
                <a:gd name="T61" fmla="*/ 1137 h 1153"/>
                <a:gd name="T62" fmla="*/ 1046 w 1837"/>
                <a:gd name="T63" fmla="*/ 1118 h 1153"/>
                <a:gd name="T64" fmla="*/ 1062 w 1837"/>
                <a:gd name="T65" fmla="*/ 1067 h 1153"/>
                <a:gd name="T66" fmla="*/ 1070 w 1837"/>
                <a:gd name="T67" fmla="*/ 990 h 1153"/>
                <a:gd name="T68" fmla="*/ 1054 w 1837"/>
                <a:gd name="T69" fmla="*/ 886 h 1153"/>
                <a:gd name="T70" fmla="*/ 1020 w 1837"/>
                <a:gd name="T71" fmla="*/ 787 h 1153"/>
                <a:gd name="T72" fmla="*/ 990 w 1837"/>
                <a:gd name="T73" fmla="*/ 720 h 1153"/>
                <a:gd name="T74" fmla="*/ 955 w 1837"/>
                <a:gd name="T75" fmla="*/ 680 h 1153"/>
                <a:gd name="T76" fmla="*/ 915 w 1837"/>
                <a:gd name="T77" fmla="*/ 664 h 1153"/>
                <a:gd name="T78" fmla="*/ 822 w 1837"/>
                <a:gd name="T79" fmla="*/ 696 h 1153"/>
                <a:gd name="T80" fmla="*/ 670 w 1837"/>
                <a:gd name="T81" fmla="*/ 779 h 1153"/>
                <a:gd name="T82" fmla="*/ 515 w 1837"/>
                <a:gd name="T83" fmla="*/ 878 h 1153"/>
                <a:gd name="T84" fmla="*/ 419 w 1837"/>
                <a:gd name="T85" fmla="*/ 958 h 1153"/>
                <a:gd name="T86" fmla="*/ 363 w 1837"/>
                <a:gd name="T87" fmla="*/ 1009 h 1153"/>
                <a:gd name="T88" fmla="*/ 299 w 1837"/>
                <a:gd name="T89" fmla="*/ 1043 h 1153"/>
                <a:gd name="T90" fmla="*/ 232 w 1837"/>
                <a:gd name="T91" fmla="*/ 1065 h 1153"/>
                <a:gd name="T92" fmla="*/ 170 w 1837"/>
                <a:gd name="T93" fmla="*/ 1078 h 1153"/>
                <a:gd name="T94" fmla="*/ 109 w 1837"/>
                <a:gd name="T95" fmla="*/ 1067 h 1153"/>
                <a:gd name="T96" fmla="*/ 56 w 1837"/>
                <a:gd name="T97" fmla="*/ 1041 h 1153"/>
                <a:gd name="T98" fmla="*/ 13 w 1837"/>
                <a:gd name="T99" fmla="*/ 1009 h 1153"/>
                <a:gd name="T100" fmla="*/ 0 w 1837"/>
                <a:gd name="T101" fmla="*/ 995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7" h="1153">
                  <a:moveTo>
                    <a:pt x="0" y="995"/>
                  </a:moveTo>
                  <a:lnTo>
                    <a:pt x="5" y="990"/>
                  </a:lnTo>
                  <a:lnTo>
                    <a:pt x="21" y="974"/>
                  </a:lnTo>
                  <a:lnTo>
                    <a:pt x="48" y="950"/>
                  </a:lnTo>
                  <a:lnTo>
                    <a:pt x="85" y="918"/>
                  </a:lnTo>
                  <a:lnTo>
                    <a:pt x="130" y="881"/>
                  </a:lnTo>
                  <a:lnTo>
                    <a:pt x="184" y="835"/>
                  </a:lnTo>
                  <a:lnTo>
                    <a:pt x="243" y="787"/>
                  </a:lnTo>
                  <a:lnTo>
                    <a:pt x="307" y="737"/>
                  </a:lnTo>
                  <a:lnTo>
                    <a:pt x="376" y="683"/>
                  </a:lnTo>
                  <a:lnTo>
                    <a:pt x="448" y="627"/>
                  </a:lnTo>
                  <a:lnTo>
                    <a:pt x="523" y="571"/>
                  </a:lnTo>
                  <a:lnTo>
                    <a:pt x="600" y="520"/>
                  </a:lnTo>
                  <a:lnTo>
                    <a:pt x="678" y="470"/>
                  </a:lnTo>
                  <a:lnTo>
                    <a:pt x="755" y="422"/>
                  </a:lnTo>
                  <a:lnTo>
                    <a:pt x="830" y="379"/>
                  </a:lnTo>
                  <a:lnTo>
                    <a:pt x="905" y="342"/>
                  </a:lnTo>
                  <a:lnTo>
                    <a:pt x="977" y="307"/>
                  </a:lnTo>
                  <a:lnTo>
                    <a:pt x="1049" y="275"/>
                  </a:lnTo>
                  <a:lnTo>
                    <a:pt x="1124" y="243"/>
                  </a:lnTo>
                  <a:lnTo>
                    <a:pt x="1196" y="214"/>
                  </a:lnTo>
                  <a:lnTo>
                    <a:pt x="1268" y="182"/>
                  </a:lnTo>
                  <a:lnTo>
                    <a:pt x="1337" y="155"/>
                  </a:lnTo>
                  <a:lnTo>
                    <a:pt x="1407" y="128"/>
                  </a:lnTo>
                  <a:lnTo>
                    <a:pt x="1471" y="104"/>
                  </a:lnTo>
                  <a:lnTo>
                    <a:pt x="1532" y="80"/>
                  </a:lnTo>
                  <a:lnTo>
                    <a:pt x="1588" y="59"/>
                  </a:lnTo>
                  <a:lnTo>
                    <a:pt x="1639" y="43"/>
                  </a:lnTo>
                  <a:lnTo>
                    <a:pt x="1684" y="27"/>
                  </a:lnTo>
                  <a:lnTo>
                    <a:pt x="1722" y="16"/>
                  </a:lnTo>
                  <a:lnTo>
                    <a:pt x="1754" y="6"/>
                  </a:lnTo>
                  <a:lnTo>
                    <a:pt x="1778" y="0"/>
                  </a:lnTo>
                  <a:lnTo>
                    <a:pt x="1794" y="0"/>
                  </a:lnTo>
                  <a:lnTo>
                    <a:pt x="1799" y="0"/>
                  </a:lnTo>
                  <a:lnTo>
                    <a:pt x="1805" y="3"/>
                  </a:lnTo>
                  <a:lnTo>
                    <a:pt x="1805" y="8"/>
                  </a:lnTo>
                  <a:lnTo>
                    <a:pt x="1805" y="16"/>
                  </a:lnTo>
                  <a:lnTo>
                    <a:pt x="1797" y="22"/>
                  </a:lnTo>
                  <a:lnTo>
                    <a:pt x="1791" y="30"/>
                  </a:lnTo>
                  <a:lnTo>
                    <a:pt x="1783" y="40"/>
                  </a:lnTo>
                  <a:lnTo>
                    <a:pt x="1773" y="48"/>
                  </a:lnTo>
                  <a:lnTo>
                    <a:pt x="1762" y="59"/>
                  </a:lnTo>
                  <a:lnTo>
                    <a:pt x="1751" y="67"/>
                  </a:lnTo>
                  <a:lnTo>
                    <a:pt x="1740" y="75"/>
                  </a:lnTo>
                  <a:lnTo>
                    <a:pt x="1700" y="104"/>
                  </a:lnTo>
                  <a:lnTo>
                    <a:pt x="1714" y="99"/>
                  </a:lnTo>
                  <a:lnTo>
                    <a:pt x="1719" y="96"/>
                  </a:lnTo>
                  <a:lnTo>
                    <a:pt x="1730" y="91"/>
                  </a:lnTo>
                  <a:lnTo>
                    <a:pt x="1738" y="88"/>
                  </a:lnTo>
                  <a:lnTo>
                    <a:pt x="1748" y="86"/>
                  </a:lnTo>
                  <a:lnTo>
                    <a:pt x="1759" y="83"/>
                  </a:lnTo>
                  <a:lnTo>
                    <a:pt x="1770" y="80"/>
                  </a:lnTo>
                  <a:lnTo>
                    <a:pt x="1778" y="75"/>
                  </a:lnTo>
                  <a:lnTo>
                    <a:pt x="1791" y="75"/>
                  </a:lnTo>
                  <a:lnTo>
                    <a:pt x="1799" y="75"/>
                  </a:lnTo>
                  <a:lnTo>
                    <a:pt x="1810" y="75"/>
                  </a:lnTo>
                  <a:lnTo>
                    <a:pt x="1821" y="78"/>
                  </a:lnTo>
                  <a:lnTo>
                    <a:pt x="1829" y="80"/>
                  </a:lnTo>
                  <a:lnTo>
                    <a:pt x="1834" y="86"/>
                  </a:lnTo>
                  <a:lnTo>
                    <a:pt x="1837" y="91"/>
                  </a:lnTo>
                  <a:lnTo>
                    <a:pt x="1837" y="102"/>
                  </a:lnTo>
                  <a:lnTo>
                    <a:pt x="1837" y="112"/>
                  </a:lnTo>
                  <a:lnTo>
                    <a:pt x="1831" y="120"/>
                  </a:lnTo>
                  <a:lnTo>
                    <a:pt x="1826" y="134"/>
                  </a:lnTo>
                  <a:lnTo>
                    <a:pt x="1821" y="144"/>
                  </a:lnTo>
                  <a:lnTo>
                    <a:pt x="1813" y="158"/>
                  </a:lnTo>
                  <a:lnTo>
                    <a:pt x="1805" y="171"/>
                  </a:lnTo>
                  <a:lnTo>
                    <a:pt x="1797" y="182"/>
                  </a:lnTo>
                  <a:lnTo>
                    <a:pt x="1789" y="192"/>
                  </a:lnTo>
                  <a:lnTo>
                    <a:pt x="1783" y="203"/>
                  </a:lnTo>
                  <a:lnTo>
                    <a:pt x="1775" y="208"/>
                  </a:lnTo>
                  <a:lnTo>
                    <a:pt x="1773" y="216"/>
                  </a:lnTo>
                  <a:lnTo>
                    <a:pt x="1767" y="219"/>
                  </a:lnTo>
                  <a:lnTo>
                    <a:pt x="1767" y="222"/>
                  </a:lnTo>
                  <a:lnTo>
                    <a:pt x="1767" y="222"/>
                  </a:lnTo>
                  <a:lnTo>
                    <a:pt x="1762" y="222"/>
                  </a:lnTo>
                  <a:lnTo>
                    <a:pt x="1754" y="222"/>
                  </a:lnTo>
                  <a:lnTo>
                    <a:pt x="1743" y="224"/>
                  </a:lnTo>
                  <a:lnTo>
                    <a:pt x="1730" y="227"/>
                  </a:lnTo>
                  <a:lnTo>
                    <a:pt x="1716" y="230"/>
                  </a:lnTo>
                  <a:lnTo>
                    <a:pt x="1700" y="235"/>
                  </a:lnTo>
                  <a:lnTo>
                    <a:pt x="1687" y="240"/>
                  </a:lnTo>
                  <a:lnTo>
                    <a:pt x="1668" y="246"/>
                  </a:lnTo>
                  <a:lnTo>
                    <a:pt x="1652" y="251"/>
                  </a:lnTo>
                  <a:lnTo>
                    <a:pt x="1634" y="259"/>
                  </a:lnTo>
                  <a:lnTo>
                    <a:pt x="1615" y="267"/>
                  </a:lnTo>
                  <a:lnTo>
                    <a:pt x="1599" y="275"/>
                  </a:lnTo>
                  <a:lnTo>
                    <a:pt x="1583" y="286"/>
                  </a:lnTo>
                  <a:lnTo>
                    <a:pt x="1567" y="299"/>
                  </a:lnTo>
                  <a:lnTo>
                    <a:pt x="1556" y="310"/>
                  </a:lnTo>
                  <a:lnTo>
                    <a:pt x="1543" y="323"/>
                  </a:lnTo>
                  <a:lnTo>
                    <a:pt x="1532" y="342"/>
                  </a:lnTo>
                  <a:lnTo>
                    <a:pt x="1519" y="360"/>
                  </a:lnTo>
                  <a:lnTo>
                    <a:pt x="1511" y="384"/>
                  </a:lnTo>
                  <a:lnTo>
                    <a:pt x="1500" y="406"/>
                  </a:lnTo>
                  <a:lnTo>
                    <a:pt x="1489" y="432"/>
                  </a:lnTo>
                  <a:lnTo>
                    <a:pt x="1481" y="462"/>
                  </a:lnTo>
                  <a:lnTo>
                    <a:pt x="1473" y="491"/>
                  </a:lnTo>
                  <a:lnTo>
                    <a:pt x="1465" y="520"/>
                  </a:lnTo>
                  <a:lnTo>
                    <a:pt x="1460" y="552"/>
                  </a:lnTo>
                  <a:lnTo>
                    <a:pt x="1455" y="582"/>
                  </a:lnTo>
                  <a:lnTo>
                    <a:pt x="1449" y="614"/>
                  </a:lnTo>
                  <a:lnTo>
                    <a:pt x="1447" y="646"/>
                  </a:lnTo>
                  <a:lnTo>
                    <a:pt x="1447" y="675"/>
                  </a:lnTo>
                  <a:lnTo>
                    <a:pt x="1444" y="704"/>
                  </a:lnTo>
                  <a:lnTo>
                    <a:pt x="1447" y="734"/>
                  </a:lnTo>
                  <a:lnTo>
                    <a:pt x="1447" y="763"/>
                  </a:lnTo>
                  <a:lnTo>
                    <a:pt x="1449" y="793"/>
                  </a:lnTo>
                  <a:lnTo>
                    <a:pt x="1449" y="822"/>
                  </a:lnTo>
                  <a:lnTo>
                    <a:pt x="1449" y="854"/>
                  </a:lnTo>
                  <a:lnTo>
                    <a:pt x="1449" y="886"/>
                  </a:lnTo>
                  <a:lnTo>
                    <a:pt x="1449" y="915"/>
                  </a:lnTo>
                  <a:lnTo>
                    <a:pt x="1449" y="945"/>
                  </a:lnTo>
                  <a:lnTo>
                    <a:pt x="1452" y="977"/>
                  </a:lnTo>
                  <a:lnTo>
                    <a:pt x="1449" y="1001"/>
                  </a:lnTo>
                  <a:lnTo>
                    <a:pt x="1449" y="1027"/>
                  </a:lnTo>
                  <a:lnTo>
                    <a:pt x="1449" y="1049"/>
                  </a:lnTo>
                  <a:lnTo>
                    <a:pt x="1449" y="1067"/>
                  </a:lnTo>
                  <a:lnTo>
                    <a:pt x="1449" y="1083"/>
                  </a:lnTo>
                  <a:lnTo>
                    <a:pt x="1449" y="1097"/>
                  </a:lnTo>
                  <a:lnTo>
                    <a:pt x="1449" y="1105"/>
                  </a:lnTo>
                  <a:lnTo>
                    <a:pt x="1449" y="1107"/>
                  </a:lnTo>
                  <a:lnTo>
                    <a:pt x="1161" y="1153"/>
                  </a:lnTo>
                  <a:lnTo>
                    <a:pt x="1038" y="1137"/>
                  </a:lnTo>
                  <a:lnTo>
                    <a:pt x="1038" y="1134"/>
                  </a:lnTo>
                  <a:lnTo>
                    <a:pt x="1041" y="1131"/>
                  </a:lnTo>
                  <a:lnTo>
                    <a:pt x="1041" y="1123"/>
                  </a:lnTo>
                  <a:lnTo>
                    <a:pt x="1046" y="1118"/>
                  </a:lnTo>
                  <a:lnTo>
                    <a:pt x="1049" y="1107"/>
                  </a:lnTo>
                  <a:lnTo>
                    <a:pt x="1054" y="1097"/>
                  </a:lnTo>
                  <a:lnTo>
                    <a:pt x="1057" y="1083"/>
                  </a:lnTo>
                  <a:lnTo>
                    <a:pt x="1062" y="1067"/>
                  </a:lnTo>
                  <a:lnTo>
                    <a:pt x="1065" y="1051"/>
                  </a:lnTo>
                  <a:lnTo>
                    <a:pt x="1068" y="1030"/>
                  </a:lnTo>
                  <a:lnTo>
                    <a:pt x="1070" y="1011"/>
                  </a:lnTo>
                  <a:lnTo>
                    <a:pt x="1070" y="990"/>
                  </a:lnTo>
                  <a:lnTo>
                    <a:pt x="1068" y="966"/>
                  </a:lnTo>
                  <a:lnTo>
                    <a:pt x="1065" y="939"/>
                  </a:lnTo>
                  <a:lnTo>
                    <a:pt x="1060" y="913"/>
                  </a:lnTo>
                  <a:lnTo>
                    <a:pt x="1054" y="886"/>
                  </a:lnTo>
                  <a:lnTo>
                    <a:pt x="1044" y="857"/>
                  </a:lnTo>
                  <a:lnTo>
                    <a:pt x="1036" y="833"/>
                  </a:lnTo>
                  <a:lnTo>
                    <a:pt x="1028" y="806"/>
                  </a:lnTo>
                  <a:lnTo>
                    <a:pt x="1020" y="787"/>
                  </a:lnTo>
                  <a:lnTo>
                    <a:pt x="1012" y="766"/>
                  </a:lnTo>
                  <a:lnTo>
                    <a:pt x="1004" y="747"/>
                  </a:lnTo>
                  <a:lnTo>
                    <a:pt x="995" y="731"/>
                  </a:lnTo>
                  <a:lnTo>
                    <a:pt x="990" y="720"/>
                  </a:lnTo>
                  <a:lnTo>
                    <a:pt x="979" y="707"/>
                  </a:lnTo>
                  <a:lnTo>
                    <a:pt x="971" y="696"/>
                  </a:lnTo>
                  <a:lnTo>
                    <a:pt x="963" y="688"/>
                  </a:lnTo>
                  <a:lnTo>
                    <a:pt x="955" y="680"/>
                  </a:lnTo>
                  <a:lnTo>
                    <a:pt x="945" y="672"/>
                  </a:lnTo>
                  <a:lnTo>
                    <a:pt x="934" y="670"/>
                  </a:lnTo>
                  <a:lnTo>
                    <a:pt x="926" y="667"/>
                  </a:lnTo>
                  <a:lnTo>
                    <a:pt x="915" y="664"/>
                  </a:lnTo>
                  <a:lnTo>
                    <a:pt x="902" y="664"/>
                  </a:lnTo>
                  <a:lnTo>
                    <a:pt x="881" y="672"/>
                  </a:lnTo>
                  <a:lnTo>
                    <a:pt x="854" y="680"/>
                  </a:lnTo>
                  <a:lnTo>
                    <a:pt x="822" y="696"/>
                  </a:lnTo>
                  <a:lnTo>
                    <a:pt x="787" y="712"/>
                  </a:lnTo>
                  <a:lnTo>
                    <a:pt x="750" y="734"/>
                  </a:lnTo>
                  <a:lnTo>
                    <a:pt x="707" y="755"/>
                  </a:lnTo>
                  <a:lnTo>
                    <a:pt x="670" y="779"/>
                  </a:lnTo>
                  <a:lnTo>
                    <a:pt x="627" y="803"/>
                  </a:lnTo>
                  <a:lnTo>
                    <a:pt x="587" y="827"/>
                  </a:lnTo>
                  <a:lnTo>
                    <a:pt x="550" y="854"/>
                  </a:lnTo>
                  <a:lnTo>
                    <a:pt x="515" y="878"/>
                  </a:lnTo>
                  <a:lnTo>
                    <a:pt x="480" y="902"/>
                  </a:lnTo>
                  <a:lnTo>
                    <a:pt x="453" y="923"/>
                  </a:lnTo>
                  <a:lnTo>
                    <a:pt x="432" y="942"/>
                  </a:lnTo>
                  <a:lnTo>
                    <a:pt x="419" y="958"/>
                  </a:lnTo>
                  <a:lnTo>
                    <a:pt x="405" y="971"/>
                  </a:lnTo>
                  <a:lnTo>
                    <a:pt x="392" y="985"/>
                  </a:lnTo>
                  <a:lnTo>
                    <a:pt x="379" y="995"/>
                  </a:lnTo>
                  <a:lnTo>
                    <a:pt x="363" y="1009"/>
                  </a:lnTo>
                  <a:lnTo>
                    <a:pt x="347" y="1017"/>
                  </a:lnTo>
                  <a:lnTo>
                    <a:pt x="331" y="1027"/>
                  </a:lnTo>
                  <a:lnTo>
                    <a:pt x="315" y="1035"/>
                  </a:lnTo>
                  <a:lnTo>
                    <a:pt x="299" y="1043"/>
                  </a:lnTo>
                  <a:lnTo>
                    <a:pt x="283" y="1049"/>
                  </a:lnTo>
                  <a:lnTo>
                    <a:pt x="267" y="1057"/>
                  </a:lnTo>
                  <a:lnTo>
                    <a:pt x="248" y="1059"/>
                  </a:lnTo>
                  <a:lnTo>
                    <a:pt x="232" y="1065"/>
                  </a:lnTo>
                  <a:lnTo>
                    <a:pt x="216" y="1067"/>
                  </a:lnTo>
                  <a:lnTo>
                    <a:pt x="200" y="1073"/>
                  </a:lnTo>
                  <a:lnTo>
                    <a:pt x="184" y="1075"/>
                  </a:lnTo>
                  <a:lnTo>
                    <a:pt x="170" y="1078"/>
                  </a:lnTo>
                  <a:lnTo>
                    <a:pt x="154" y="1078"/>
                  </a:lnTo>
                  <a:lnTo>
                    <a:pt x="138" y="1075"/>
                  </a:lnTo>
                  <a:lnTo>
                    <a:pt x="125" y="1073"/>
                  </a:lnTo>
                  <a:lnTo>
                    <a:pt x="109" y="1067"/>
                  </a:lnTo>
                  <a:lnTo>
                    <a:pt x="93" y="1062"/>
                  </a:lnTo>
                  <a:lnTo>
                    <a:pt x="80" y="1054"/>
                  </a:lnTo>
                  <a:lnTo>
                    <a:pt x="66" y="1046"/>
                  </a:lnTo>
                  <a:lnTo>
                    <a:pt x="56" y="1041"/>
                  </a:lnTo>
                  <a:lnTo>
                    <a:pt x="42" y="1030"/>
                  </a:lnTo>
                  <a:lnTo>
                    <a:pt x="32" y="1022"/>
                  </a:lnTo>
                  <a:lnTo>
                    <a:pt x="21" y="1014"/>
                  </a:lnTo>
                  <a:lnTo>
                    <a:pt x="13" y="1009"/>
                  </a:lnTo>
                  <a:lnTo>
                    <a:pt x="8" y="1003"/>
                  </a:lnTo>
                  <a:lnTo>
                    <a:pt x="2" y="998"/>
                  </a:lnTo>
                  <a:lnTo>
                    <a:pt x="0" y="995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992" y="2062"/>
              <a:ext cx="1395" cy="852"/>
            </a:xfrm>
            <a:custGeom>
              <a:avLst/>
              <a:gdLst>
                <a:gd name="T0" fmla="*/ 21 w 1552"/>
                <a:gd name="T1" fmla="*/ 960 h 1061"/>
                <a:gd name="T2" fmla="*/ 112 w 1552"/>
                <a:gd name="T3" fmla="*/ 875 h 1061"/>
                <a:gd name="T4" fmla="*/ 267 w 1552"/>
                <a:gd name="T5" fmla="*/ 739 h 1061"/>
                <a:gd name="T6" fmla="*/ 457 w 1552"/>
                <a:gd name="T7" fmla="*/ 578 h 1061"/>
                <a:gd name="T8" fmla="*/ 670 w 1552"/>
                <a:gd name="T9" fmla="*/ 421 h 1061"/>
                <a:gd name="T10" fmla="*/ 887 w 1552"/>
                <a:gd name="T11" fmla="*/ 288 h 1061"/>
                <a:gd name="T12" fmla="*/ 1092 w 1552"/>
                <a:gd name="T13" fmla="*/ 184 h 1061"/>
                <a:gd name="T14" fmla="*/ 1274 w 1552"/>
                <a:gd name="T15" fmla="*/ 101 h 1061"/>
                <a:gd name="T16" fmla="*/ 1421 w 1552"/>
                <a:gd name="T17" fmla="*/ 42 h 1061"/>
                <a:gd name="T18" fmla="*/ 1517 w 1552"/>
                <a:gd name="T19" fmla="*/ 10 h 1061"/>
                <a:gd name="T20" fmla="*/ 1552 w 1552"/>
                <a:gd name="T21" fmla="*/ 0 h 1061"/>
                <a:gd name="T22" fmla="*/ 1509 w 1552"/>
                <a:gd name="T23" fmla="*/ 21 h 1061"/>
                <a:gd name="T24" fmla="*/ 1402 w 1552"/>
                <a:gd name="T25" fmla="*/ 80 h 1061"/>
                <a:gd name="T26" fmla="*/ 1258 w 1552"/>
                <a:gd name="T27" fmla="*/ 165 h 1061"/>
                <a:gd name="T28" fmla="*/ 1103 w 1552"/>
                <a:gd name="T29" fmla="*/ 274 h 1061"/>
                <a:gd name="T30" fmla="*/ 961 w 1552"/>
                <a:gd name="T31" fmla="*/ 397 h 1061"/>
                <a:gd name="T32" fmla="*/ 935 w 1552"/>
                <a:gd name="T33" fmla="*/ 434 h 1061"/>
                <a:gd name="T34" fmla="*/ 991 w 1552"/>
                <a:gd name="T35" fmla="*/ 402 h 1061"/>
                <a:gd name="T36" fmla="*/ 1079 w 1552"/>
                <a:gd name="T37" fmla="*/ 357 h 1061"/>
                <a:gd name="T38" fmla="*/ 1178 w 1552"/>
                <a:gd name="T39" fmla="*/ 306 h 1061"/>
                <a:gd name="T40" fmla="*/ 1276 w 1552"/>
                <a:gd name="T41" fmla="*/ 264 h 1061"/>
                <a:gd name="T42" fmla="*/ 1322 w 1552"/>
                <a:gd name="T43" fmla="*/ 256 h 1061"/>
                <a:gd name="T44" fmla="*/ 1298 w 1552"/>
                <a:gd name="T45" fmla="*/ 282 h 1061"/>
                <a:gd name="T46" fmla="*/ 1271 w 1552"/>
                <a:gd name="T47" fmla="*/ 338 h 1061"/>
                <a:gd name="T48" fmla="*/ 1247 w 1552"/>
                <a:gd name="T49" fmla="*/ 424 h 1061"/>
                <a:gd name="T50" fmla="*/ 1231 w 1552"/>
                <a:gd name="T51" fmla="*/ 552 h 1061"/>
                <a:gd name="T52" fmla="*/ 1228 w 1552"/>
                <a:gd name="T53" fmla="*/ 581 h 1061"/>
                <a:gd name="T54" fmla="*/ 1228 w 1552"/>
                <a:gd name="T55" fmla="*/ 610 h 1061"/>
                <a:gd name="T56" fmla="*/ 1226 w 1552"/>
                <a:gd name="T57" fmla="*/ 640 h 1061"/>
                <a:gd name="T58" fmla="*/ 1226 w 1552"/>
                <a:gd name="T59" fmla="*/ 672 h 1061"/>
                <a:gd name="T60" fmla="*/ 1226 w 1552"/>
                <a:gd name="T61" fmla="*/ 704 h 1061"/>
                <a:gd name="T62" fmla="*/ 961 w 1552"/>
                <a:gd name="T63" fmla="*/ 1061 h 1061"/>
                <a:gd name="T64" fmla="*/ 961 w 1552"/>
                <a:gd name="T65" fmla="*/ 1045 h 1061"/>
                <a:gd name="T66" fmla="*/ 969 w 1552"/>
                <a:gd name="T67" fmla="*/ 1011 h 1061"/>
                <a:gd name="T68" fmla="*/ 977 w 1552"/>
                <a:gd name="T69" fmla="*/ 957 h 1061"/>
                <a:gd name="T70" fmla="*/ 980 w 1552"/>
                <a:gd name="T71" fmla="*/ 899 h 1061"/>
                <a:gd name="T72" fmla="*/ 975 w 1552"/>
                <a:gd name="T73" fmla="*/ 837 h 1061"/>
                <a:gd name="T74" fmla="*/ 956 w 1552"/>
                <a:gd name="T75" fmla="*/ 784 h 1061"/>
                <a:gd name="T76" fmla="*/ 919 w 1552"/>
                <a:gd name="T77" fmla="*/ 744 h 1061"/>
                <a:gd name="T78" fmla="*/ 876 w 1552"/>
                <a:gd name="T79" fmla="*/ 717 h 1061"/>
                <a:gd name="T80" fmla="*/ 831 w 1552"/>
                <a:gd name="T81" fmla="*/ 696 h 1061"/>
                <a:gd name="T82" fmla="*/ 801 w 1552"/>
                <a:gd name="T83" fmla="*/ 688 h 1061"/>
                <a:gd name="T84" fmla="*/ 796 w 1552"/>
                <a:gd name="T85" fmla="*/ 685 h 1061"/>
                <a:gd name="T86" fmla="*/ 791 w 1552"/>
                <a:gd name="T87" fmla="*/ 672 h 1061"/>
                <a:gd name="T88" fmla="*/ 780 w 1552"/>
                <a:gd name="T89" fmla="*/ 645 h 1061"/>
                <a:gd name="T90" fmla="*/ 766 w 1552"/>
                <a:gd name="T91" fmla="*/ 618 h 1061"/>
                <a:gd name="T92" fmla="*/ 742 w 1552"/>
                <a:gd name="T93" fmla="*/ 594 h 1061"/>
                <a:gd name="T94" fmla="*/ 713 w 1552"/>
                <a:gd name="T95" fmla="*/ 584 h 1061"/>
                <a:gd name="T96" fmla="*/ 641 w 1552"/>
                <a:gd name="T97" fmla="*/ 602 h 1061"/>
                <a:gd name="T98" fmla="*/ 521 w 1552"/>
                <a:gd name="T99" fmla="*/ 667 h 1061"/>
                <a:gd name="T100" fmla="*/ 379 w 1552"/>
                <a:gd name="T101" fmla="*/ 755 h 1061"/>
                <a:gd name="T102" fmla="*/ 246 w 1552"/>
                <a:gd name="T103" fmla="*/ 851 h 1061"/>
                <a:gd name="T104" fmla="*/ 142 w 1552"/>
                <a:gd name="T105" fmla="*/ 939 h 1061"/>
                <a:gd name="T106" fmla="*/ 112 w 1552"/>
                <a:gd name="T107" fmla="*/ 963 h 1061"/>
                <a:gd name="T108" fmla="*/ 88 w 1552"/>
                <a:gd name="T109" fmla="*/ 965 h 1061"/>
                <a:gd name="T110" fmla="*/ 59 w 1552"/>
                <a:gd name="T111" fmla="*/ 973 h 1061"/>
                <a:gd name="T112" fmla="*/ 27 w 1552"/>
                <a:gd name="T113" fmla="*/ 976 h 1061"/>
                <a:gd name="T114" fmla="*/ 5 w 1552"/>
                <a:gd name="T115" fmla="*/ 981 h 1061"/>
                <a:gd name="T116" fmla="*/ 3 w 1552"/>
                <a:gd name="T117" fmla="*/ 981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2" h="1061">
                  <a:moveTo>
                    <a:pt x="3" y="981"/>
                  </a:moveTo>
                  <a:lnTo>
                    <a:pt x="5" y="976"/>
                  </a:lnTo>
                  <a:lnTo>
                    <a:pt x="21" y="960"/>
                  </a:lnTo>
                  <a:lnTo>
                    <a:pt x="43" y="939"/>
                  </a:lnTo>
                  <a:lnTo>
                    <a:pt x="75" y="909"/>
                  </a:lnTo>
                  <a:lnTo>
                    <a:pt x="112" y="875"/>
                  </a:lnTo>
                  <a:lnTo>
                    <a:pt x="158" y="832"/>
                  </a:lnTo>
                  <a:lnTo>
                    <a:pt x="208" y="787"/>
                  </a:lnTo>
                  <a:lnTo>
                    <a:pt x="267" y="739"/>
                  </a:lnTo>
                  <a:lnTo>
                    <a:pt x="326" y="688"/>
                  </a:lnTo>
                  <a:lnTo>
                    <a:pt x="390" y="634"/>
                  </a:lnTo>
                  <a:lnTo>
                    <a:pt x="457" y="578"/>
                  </a:lnTo>
                  <a:lnTo>
                    <a:pt x="526" y="525"/>
                  </a:lnTo>
                  <a:lnTo>
                    <a:pt x="598" y="472"/>
                  </a:lnTo>
                  <a:lnTo>
                    <a:pt x="670" y="421"/>
                  </a:lnTo>
                  <a:lnTo>
                    <a:pt x="742" y="373"/>
                  </a:lnTo>
                  <a:lnTo>
                    <a:pt x="817" y="330"/>
                  </a:lnTo>
                  <a:lnTo>
                    <a:pt x="887" y="288"/>
                  </a:lnTo>
                  <a:lnTo>
                    <a:pt x="956" y="250"/>
                  </a:lnTo>
                  <a:lnTo>
                    <a:pt x="1025" y="216"/>
                  </a:lnTo>
                  <a:lnTo>
                    <a:pt x="1092" y="184"/>
                  </a:lnTo>
                  <a:lnTo>
                    <a:pt x="1156" y="152"/>
                  </a:lnTo>
                  <a:lnTo>
                    <a:pt x="1218" y="125"/>
                  </a:lnTo>
                  <a:lnTo>
                    <a:pt x="1274" y="101"/>
                  </a:lnTo>
                  <a:lnTo>
                    <a:pt x="1327" y="80"/>
                  </a:lnTo>
                  <a:lnTo>
                    <a:pt x="1375" y="58"/>
                  </a:lnTo>
                  <a:lnTo>
                    <a:pt x="1421" y="42"/>
                  </a:lnTo>
                  <a:lnTo>
                    <a:pt x="1458" y="29"/>
                  </a:lnTo>
                  <a:lnTo>
                    <a:pt x="1490" y="18"/>
                  </a:lnTo>
                  <a:lnTo>
                    <a:pt x="1517" y="10"/>
                  </a:lnTo>
                  <a:lnTo>
                    <a:pt x="1535" y="5"/>
                  </a:lnTo>
                  <a:lnTo>
                    <a:pt x="1546" y="0"/>
                  </a:lnTo>
                  <a:lnTo>
                    <a:pt x="1552" y="0"/>
                  </a:lnTo>
                  <a:lnTo>
                    <a:pt x="1546" y="2"/>
                  </a:lnTo>
                  <a:lnTo>
                    <a:pt x="1533" y="8"/>
                  </a:lnTo>
                  <a:lnTo>
                    <a:pt x="1509" y="21"/>
                  </a:lnTo>
                  <a:lnTo>
                    <a:pt x="1479" y="37"/>
                  </a:lnTo>
                  <a:lnTo>
                    <a:pt x="1445" y="56"/>
                  </a:lnTo>
                  <a:lnTo>
                    <a:pt x="1402" y="80"/>
                  </a:lnTo>
                  <a:lnTo>
                    <a:pt x="1359" y="104"/>
                  </a:lnTo>
                  <a:lnTo>
                    <a:pt x="1311" y="133"/>
                  </a:lnTo>
                  <a:lnTo>
                    <a:pt x="1258" y="165"/>
                  </a:lnTo>
                  <a:lnTo>
                    <a:pt x="1207" y="200"/>
                  </a:lnTo>
                  <a:lnTo>
                    <a:pt x="1154" y="234"/>
                  </a:lnTo>
                  <a:lnTo>
                    <a:pt x="1103" y="274"/>
                  </a:lnTo>
                  <a:lnTo>
                    <a:pt x="1052" y="314"/>
                  </a:lnTo>
                  <a:lnTo>
                    <a:pt x="1007" y="357"/>
                  </a:lnTo>
                  <a:lnTo>
                    <a:pt x="961" y="397"/>
                  </a:lnTo>
                  <a:lnTo>
                    <a:pt x="924" y="442"/>
                  </a:lnTo>
                  <a:lnTo>
                    <a:pt x="927" y="440"/>
                  </a:lnTo>
                  <a:lnTo>
                    <a:pt x="935" y="434"/>
                  </a:lnTo>
                  <a:lnTo>
                    <a:pt x="951" y="426"/>
                  </a:lnTo>
                  <a:lnTo>
                    <a:pt x="969" y="416"/>
                  </a:lnTo>
                  <a:lnTo>
                    <a:pt x="991" y="402"/>
                  </a:lnTo>
                  <a:lnTo>
                    <a:pt x="1017" y="389"/>
                  </a:lnTo>
                  <a:lnTo>
                    <a:pt x="1047" y="373"/>
                  </a:lnTo>
                  <a:lnTo>
                    <a:pt x="1079" y="357"/>
                  </a:lnTo>
                  <a:lnTo>
                    <a:pt x="1111" y="341"/>
                  </a:lnTo>
                  <a:lnTo>
                    <a:pt x="1146" y="325"/>
                  </a:lnTo>
                  <a:lnTo>
                    <a:pt x="1178" y="306"/>
                  </a:lnTo>
                  <a:lnTo>
                    <a:pt x="1212" y="293"/>
                  </a:lnTo>
                  <a:lnTo>
                    <a:pt x="1244" y="277"/>
                  </a:lnTo>
                  <a:lnTo>
                    <a:pt x="1276" y="264"/>
                  </a:lnTo>
                  <a:lnTo>
                    <a:pt x="1306" y="253"/>
                  </a:lnTo>
                  <a:lnTo>
                    <a:pt x="1333" y="245"/>
                  </a:lnTo>
                  <a:lnTo>
                    <a:pt x="1322" y="256"/>
                  </a:lnTo>
                  <a:lnTo>
                    <a:pt x="1314" y="261"/>
                  </a:lnTo>
                  <a:lnTo>
                    <a:pt x="1306" y="272"/>
                  </a:lnTo>
                  <a:lnTo>
                    <a:pt x="1298" y="282"/>
                  </a:lnTo>
                  <a:lnTo>
                    <a:pt x="1290" y="298"/>
                  </a:lnTo>
                  <a:lnTo>
                    <a:pt x="1279" y="317"/>
                  </a:lnTo>
                  <a:lnTo>
                    <a:pt x="1271" y="338"/>
                  </a:lnTo>
                  <a:lnTo>
                    <a:pt x="1263" y="362"/>
                  </a:lnTo>
                  <a:lnTo>
                    <a:pt x="1255" y="392"/>
                  </a:lnTo>
                  <a:lnTo>
                    <a:pt x="1247" y="424"/>
                  </a:lnTo>
                  <a:lnTo>
                    <a:pt x="1239" y="461"/>
                  </a:lnTo>
                  <a:lnTo>
                    <a:pt x="1234" y="504"/>
                  </a:lnTo>
                  <a:lnTo>
                    <a:pt x="1231" y="552"/>
                  </a:lnTo>
                  <a:lnTo>
                    <a:pt x="1228" y="560"/>
                  </a:lnTo>
                  <a:lnTo>
                    <a:pt x="1228" y="570"/>
                  </a:lnTo>
                  <a:lnTo>
                    <a:pt x="1228" y="581"/>
                  </a:lnTo>
                  <a:lnTo>
                    <a:pt x="1228" y="592"/>
                  </a:lnTo>
                  <a:lnTo>
                    <a:pt x="1228" y="600"/>
                  </a:lnTo>
                  <a:lnTo>
                    <a:pt x="1228" y="610"/>
                  </a:lnTo>
                  <a:lnTo>
                    <a:pt x="1228" y="621"/>
                  </a:lnTo>
                  <a:lnTo>
                    <a:pt x="1228" y="632"/>
                  </a:lnTo>
                  <a:lnTo>
                    <a:pt x="1226" y="640"/>
                  </a:lnTo>
                  <a:lnTo>
                    <a:pt x="1226" y="651"/>
                  </a:lnTo>
                  <a:lnTo>
                    <a:pt x="1226" y="661"/>
                  </a:lnTo>
                  <a:lnTo>
                    <a:pt x="1226" y="672"/>
                  </a:lnTo>
                  <a:lnTo>
                    <a:pt x="1226" y="683"/>
                  </a:lnTo>
                  <a:lnTo>
                    <a:pt x="1226" y="693"/>
                  </a:lnTo>
                  <a:lnTo>
                    <a:pt x="1226" y="704"/>
                  </a:lnTo>
                  <a:lnTo>
                    <a:pt x="1226" y="715"/>
                  </a:lnTo>
                  <a:lnTo>
                    <a:pt x="1234" y="1032"/>
                  </a:lnTo>
                  <a:lnTo>
                    <a:pt x="961" y="1061"/>
                  </a:lnTo>
                  <a:lnTo>
                    <a:pt x="961" y="1059"/>
                  </a:lnTo>
                  <a:lnTo>
                    <a:pt x="961" y="1053"/>
                  </a:lnTo>
                  <a:lnTo>
                    <a:pt x="961" y="1045"/>
                  </a:lnTo>
                  <a:lnTo>
                    <a:pt x="964" y="1037"/>
                  </a:lnTo>
                  <a:lnTo>
                    <a:pt x="967" y="1024"/>
                  </a:lnTo>
                  <a:lnTo>
                    <a:pt x="969" y="1011"/>
                  </a:lnTo>
                  <a:lnTo>
                    <a:pt x="972" y="992"/>
                  </a:lnTo>
                  <a:lnTo>
                    <a:pt x="975" y="976"/>
                  </a:lnTo>
                  <a:lnTo>
                    <a:pt x="977" y="957"/>
                  </a:lnTo>
                  <a:lnTo>
                    <a:pt x="977" y="939"/>
                  </a:lnTo>
                  <a:lnTo>
                    <a:pt x="980" y="917"/>
                  </a:lnTo>
                  <a:lnTo>
                    <a:pt x="980" y="899"/>
                  </a:lnTo>
                  <a:lnTo>
                    <a:pt x="980" y="877"/>
                  </a:lnTo>
                  <a:lnTo>
                    <a:pt x="977" y="859"/>
                  </a:lnTo>
                  <a:lnTo>
                    <a:pt x="975" y="837"/>
                  </a:lnTo>
                  <a:lnTo>
                    <a:pt x="972" y="821"/>
                  </a:lnTo>
                  <a:lnTo>
                    <a:pt x="967" y="800"/>
                  </a:lnTo>
                  <a:lnTo>
                    <a:pt x="956" y="784"/>
                  </a:lnTo>
                  <a:lnTo>
                    <a:pt x="945" y="771"/>
                  </a:lnTo>
                  <a:lnTo>
                    <a:pt x="935" y="757"/>
                  </a:lnTo>
                  <a:lnTo>
                    <a:pt x="919" y="744"/>
                  </a:lnTo>
                  <a:lnTo>
                    <a:pt x="905" y="733"/>
                  </a:lnTo>
                  <a:lnTo>
                    <a:pt x="889" y="725"/>
                  </a:lnTo>
                  <a:lnTo>
                    <a:pt x="876" y="717"/>
                  </a:lnTo>
                  <a:lnTo>
                    <a:pt x="860" y="709"/>
                  </a:lnTo>
                  <a:lnTo>
                    <a:pt x="844" y="704"/>
                  </a:lnTo>
                  <a:lnTo>
                    <a:pt x="831" y="696"/>
                  </a:lnTo>
                  <a:lnTo>
                    <a:pt x="820" y="693"/>
                  </a:lnTo>
                  <a:lnTo>
                    <a:pt x="809" y="691"/>
                  </a:lnTo>
                  <a:lnTo>
                    <a:pt x="801" y="688"/>
                  </a:lnTo>
                  <a:lnTo>
                    <a:pt x="796" y="688"/>
                  </a:lnTo>
                  <a:lnTo>
                    <a:pt x="796" y="688"/>
                  </a:lnTo>
                  <a:lnTo>
                    <a:pt x="796" y="685"/>
                  </a:lnTo>
                  <a:lnTo>
                    <a:pt x="793" y="683"/>
                  </a:lnTo>
                  <a:lnTo>
                    <a:pt x="793" y="677"/>
                  </a:lnTo>
                  <a:lnTo>
                    <a:pt x="791" y="672"/>
                  </a:lnTo>
                  <a:lnTo>
                    <a:pt x="788" y="664"/>
                  </a:lnTo>
                  <a:lnTo>
                    <a:pt x="785" y="656"/>
                  </a:lnTo>
                  <a:lnTo>
                    <a:pt x="780" y="645"/>
                  </a:lnTo>
                  <a:lnTo>
                    <a:pt x="777" y="637"/>
                  </a:lnTo>
                  <a:lnTo>
                    <a:pt x="772" y="629"/>
                  </a:lnTo>
                  <a:lnTo>
                    <a:pt x="766" y="618"/>
                  </a:lnTo>
                  <a:lnTo>
                    <a:pt x="758" y="608"/>
                  </a:lnTo>
                  <a:lnTo>
                    <a:pt x="750" y="602"/>
                  </a:lnTo>
                  <a:lnTo>
                    <a:pt x="742" y="594"/>
                  </a:lnTo>
                  <a:lnTo>
                    <a:pt x="732" y="589"/>
                  </a:lnTo>
                  <a:lnTo>
                    <a:pt x="721" y="586"/>
                  </a:lnTo>
                  <a:lnTo>
                    <a:pt x="713" y="584"/>
                  </a:lnTo>
                  <a:lnTo>
                    <a:pt x="694" y="584"/>
                  </a:lnTo>
                  <a:lnTo>
                    <a:pt x="670" y="592"/>
                  </a:lnTo>
                  <a:lnTo>
                    <a:pt x="641" y="602"/>
                  </a:lnTo>
                  <a:lnTo>
                    <a:pt x="606" y="621"/>
                  </a:lnTo>
                  <a:lnTo>
                    <a:pt x="564" y="643"/>
                  </a:lnTo>
                  <a:lnTo>
                    <a:pt x="521" y="667"/>
                  </a:lnTo>
                  <a:lnTo>
                    <a:pt x="475" y="693"/>
                  </a:lnTo>
                  <a:lnTo>
                    <a:pt x="430" y="725"/>
                  </a:lnTo>
                  <a:lnTo>
                    <a:pt x="379" y="755"/>
                  </a:lnTo>
                  <a:lnTo>
                    <a:pt x="334" y="787"/>
                  </a:lnTo>
                  <a:lnTo>
                    <a:pt x="289" y="819"/>
                  </a:lnTo>
                  <a:lnTo>
                    <a:pt x="246" y="851"/>
                  </a:lnTo>
                  <a:lnTo>
                    <a:pt x="206" y="883"/>
                  </a:lnTo>
                  <a:lnTo>
                    <a:pt x="171" y="912"/>
                  </a:lnTo>
                  <a:lnTo>
                    <a:pt x="142" y="939"/>
                  </a:lnTo>
                  <a:lnTo>
                    <a:pt x="120" y="963"/>
                  </a:lnTo>
                  <a:lnTo>
                    <a:pt x="118" y="963"/>
                  </a:lnTo>
                  <a:lnTo>
                    <a:pt x="112" y="963"/>
                  </a:lnTo>
                  <a:lnTo>
                    <a:pt x="107" y="963"/>
                  </a:lnTo>
                  <a:lnTo>
                    <a:pt x="99" y="965"/>
                  </a:lnTo>
                  <a:lnTo>
                    <a:pt x="88" y="965"/>
                  </a:lnTo>
                  <a:lnTo>
                    <a:pt x="80" y="968"/>
                  </a:lnTo>
                  <a:lnTo>
                    <a:pt x="70" y="971"/>
                  </a:lnTo>
                  <a:lnTo>
                    <a:pt x="59" y="973"/>
                  </a:lnTo>
                  <a:lnTo>
                    <a:pt x="46" y="973"/>
                  </a:lnTo>
                  <a:lnTo>
                    <a:pt x="35" y="976"/>
                  </a:lnTo>
                  <a:lnTo>
                    <a:pt x="27" y="976"/>
                  </a:lnTo>
                  <a:lnTo>
                    <a:pt x="19" y="979"/>
                  </a:lnTo>
                  <a:lnTo>
                    <a:pt x="11" y="979"/>
                  </a:lnTo>
                  <a:lnTo>
                    <a:pt x="5" y="981"/>
                  </a:lnTo>
                  <a:lnTo>
                    <a:pt x="0" y="981"/>
                  </a:lnTo>
                  <a:lnTo>
                    <a:pt x="3" y="981"/>
                  </a:lnTo>
                  <a:lnTo>
                    <a:pt x="3" y="981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714" y="1579"/>
              <a:ext cx="550" cy="277"/>
            </a:xfrm>
            <a:custGeom>
              <a:avLst/>
              <a:gdLst>
                <a:gd name="T0" fmla="*/ 0 w 414"/>
                <a:gd name="T1" fmla="*/ 42 h 320"/>
                <a:gd name="T2" fmla="*/ 0 w 414"/>
                <a:gd name="T3" fmla="*/ 40 h 320"/>
                <a:gd name="T4" fmla="*/ 6 w 414"/>
                <a:gd name="T5" fmla="*/ 40 h 320"/>
                <a:gd name="T6" fmla="*/ 11 w 414"/>
                <a:gd name="T7" fmla="*/ 34 h 320"/>
                <a:gd name="T8" fmla="*/ 19 w 414"/>
                <a:gd name="T9" fmla="*/ 34 h 320"/>
                <a:gd name="T10" fmla="*/ 30 w 414"/>
                <a:gd name="T11" fmla="*/ 29 h 320"/>
                <a:gd name="T12" fmla="*/ 43 w 414"/>
                <a:gd name="T13" fmla="*/ 26 h 320"/>
                <a:gd name="T14" fmla="*/ 59 w 414"/>
                <a:gd name="T15" fmla="*/ 21 h 320"/>
                <a:gd name="T16" fmla="*/ 75 w 414"/>
                <a:gd name="T17" fmla="*/ 18 h 320"/>
                <a:gd name="T18" fmla="*/ 91 w 414"/>
                <a:gd name="T19" fmla="*/ 13 h 320"/>
                <a:gd name="T20" fmla="*/ 110 w 414"/>
                <a:gd name="T21" fmla="*/ 10 h 320"/>
                <a:gd name="T22" fmla="*/ 131 w 414"/>
                <a:gd name="T23" fmla="*/ 8 h 320"/>
                <a:gd name="T24" fmla="*/ 153 w 414"/>
                <a:gd name="T25" fmla="*/ 5 h 320"/>
                <a:gd name="T26" fmla="*/ 171 w 414"/>
                <a:gd name="T27" fmla="*/ 2 h 320"/>
                <a:gd name="T28" fmla="*/ 195 w 414"/>
                <a:gd name="T29" fmla="*/ 2 h 320"/>
                <a:gd name="T30" fmla="*/ 217 w 414"/>
                <a:gd name="T31" fmla="*/ 0 h 320"/>
                <a:gd name="T32" fmla="*/ 241 w 414"/>
                <a:gd name="T33" fmla="*/ 2 h 320"/>
                <a:gd name="T34" fmla="*/ 262 w 414"/>
                <a:gd name="T35" fmla="*/ 2 h 320"/>
                <a:gd name="T36" fmla="*/ 281 w 414"/>
                <a:gd name="T37" fmla="*/ 5 h 320"/>
                <a:gd name="T38" fmla="*/ 300 w 414"/>
                <a:gd name="T39" fmla="*/ 5 h 320"/>
                <a:gd name="T40" fmla="*/ 316 w 414"/>
                <a:gd name="T41" fmla="*/ 8 h 320"/>
                <a:gd name="T42" fmla="*/ 332 w 414"/>
                <a:gd name="T43" fmla="*/ 8 h 320"/>
                <a:gd name="T44" fmla="*/ 345 w 414"/>
                <a:gd name="T45" fmla="*/ 10 h 320"/>
                <a:gd name="T46" fmla="*/ 358 w 414"/>
                <a:gd name="T47" fmla="*/ 13 h 320"/>
                <a:gd name="T48" fmla="*/ 372 w 414"/>
                <a:gd name="T49" fmla="*/ 13 h 320"/>
                <a:gd name="T50" fmla="*/ 380 w 414"/>
                <a:gd name="T51" fmla="*/ 16 h 320"/>
                <a:gd name="T52" fmla="*/ 390 w 414"/>
                <a:gd name="T53" fmla="*/ 16 h 320"/>
                <a:gd name="T54" fmla="*/ 396 w 414"/>
                <a:gd name="T55" fmla="*/ 18 h 320"/>
                <a:gd name="T56" fmla="*/ 404 w 414"/>
                <a:gd name="T57" fmla="*/ 18 h 320"/>
                <a:gd name="T58" fmla="*/ 412 w 414"/>
                <a:gd name="T59" fmla="*/ 21 h 320"/>
                <a:gd name="T60" fmla="*/ 414 w 414"/>
                <a:gd name="T61" fmla="*/ 21 h 320"/>
                <a:gd name="T62" fmla="*/ 366 w 414"/>
                <a:gd name="T63" fmla="*/ 291 h 320"/>
                <a:gd name="T64" fmla="*/ 121 w 414"/>
                <a:gd name="T65" fmla="*/ 320 h 320"/>
                <a:gd name="T66" fmla="*/ 0 w 414"/>
                <a:gd name="T67" fmla="*/ 42 h 320"/>
                <a:gd name="T68" fmla="*/ 0 w 414"/>
                <a:gd name="T69" fmla="*/ 4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20">
                  <a:moveTo>
                    <a:pt x="0" y="42"/>
                  </a:moveTo>
                  <a:lnTo>
                    <a:pt x="0" y="40"/>
                  </a:lnTo>
                  <a:lnTo>
                    <a:pt x="6" y="40"/>
                  </a:lnTo>
                  <a:lnTo>
                    <a:pt x="11" y="34"/>
                  </a:lnTo>
                  <a:lnTo>
                    <a:pt x="19" y="34"/>
                  </a:lnTo>
                  <a:lnTo>
                    <a:pt x="30" y="29"/>
                  </a:lnTo>
                  <a:lnTo>
                    <a:pt x="43" y="26"/>
                  </a:lnTo>
                  <a:lnTo>
                    <a:pt x="59" y="21"/>
                  </a:lnTo>
                  <a:lnTo>
                    <a:pt x="75" y="18"/>
                  </a:lnTo>
                  <a:lnTo>
                    <a:pt x="91" y="13"/>
                  </a:lnTo>
                  <a:lnTo>
                    <a:pt x="110" y="10"/>
                  </a:lnTo>
                  <a:lnTo>
                    <a:pt x="131" y="8"/>
                  </a:lnTo>
                  <a:lnTo>
                    <a:pt x="153" y="5"/>
                  </a:lnTo>
                  <a:lnTo>
                    <a:pt x="171" y="2"/>
                  </a:lnTo>
                  <a:lnTo>
                    <a:pt x="195" y="2"/>
                  </a:lnTo>
                  <a:lnTo>
                    <a:pt x="217" y="0"/>
                  </a:lnTo>
                  <a:lnTo>
                    <a:pt x="241" y="2"/>
                  </a:lnTo>
                  <a:lnTo>
                    <a:pt x="262" y="2"/>
                  </a:lnTo>
                  <a:lnTo>
                    <a:pt x="281" y="5"/>
                  </a:lnTo>
                  <a:lnTo>
                    <a:pt x="300" y="5"/>
                  </a:lnTo>
                  <a:lnTo>
                    <a:pt x="316" y="8"/>
                  </a:lnTo>
                  <a:lnTo>
                    <a:pt x="332" y="8"/>
                  </a:lnTo>
                  <a:lnTo>
                    <a:pt x="345" y="10"/>
                  </a:lnTo>
                  <a:lnTo>
                    <a:pt x="358" y="13"/>
                  </a:lnTo>
                  <a:lnTo>
                    <a:pt x="372" y="13"/>
                  </a:lnTo>
                  <a:lnTo>
                    <a:pt x="380" y="16"/>
                  </a:lnTo>
                  <a:lnTo>
                    <a:pt x="390" y="16"/>
                  </a:lnTo>
                  <a:lnTo>
                    <a:pt x="396" y="18"/>
                  </a:lnTo>
                  <a:lnTo>
                    <a:pt x="404" y="18"/>
                  </a:lnTo>
                  <a:lnTo>
                    <a:pt x="412" y="21"/>
                  </a:lnTo>
                  <a:lnTo>
                    <a:pt x="414" y="21"/>
                  </a:lnTo>
                  <a:lnTo>
                    <a:pt x="366" y="291"/>
                  </a:lnTo>
                  <a:lnTo>
                    <a:pt x="121" y="32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220" y="556"/>
              <a:ext cx="1085" cy="996"/>
            </a:xfrm>
            <a:custGeom>
              <a:avLst/>
              <a:gdLst>
                <a:gd name="T0" fmla="*/ 1188 w 1207"/>
                <a:gd name="T1" fmla="*/ 1043 h 1128"/>
                <a:gd name="T2" fmla="*/ 1204 w 1207"/>
                <a:gd name="T3" fmla="*/ 715 h 1128"/>
                <a:gd name="T4" fmla="*/ 1199 w 1207"/>
                <a:gd name="T5" fmla="*/ 566 h 1128"/>
                <a:gd name="T6" fmla="*/ 1148 w 1207"/>
                <a:gd name="T7" fmla="*/ 816 h 1128"/>
                <a:gd name="T8" fmla="*/ 1097 w 1207"/>
                <a:gd name="T9" fmla="*/ 942 h 1128"/>
                <a:gd name="T10" fmla="*/ 1097 w 1207"/>
                <a:gd name="T11" fmla="*/ 768 h 1128"/>
                <a:gd name="T12" fmla="*/ 1079 w 1207"/>
                <a:gd name="T13" fmla="*/ 670 h 1128"/>
                <a:gd name="T14" fmla="*/ 1041 w 1207"/>
                <a:gd name="T15" fmla="*/ 883 h 1128"/>
                <a:gd name="T16" fmla="*/ 1009 w 1207"/>
                <a:gd name="T17" fmla="*/ 976 h 1128"/>
                <a:gd name="T18" fmla="*/ 1017 w 1207"/>
                <a:gd name="T19" fmla="*/ 776 h 1128"/>
                <a:gd name="T20" fmla="*/ 1009 w 1207"/>
                <a:gd name="T21" fmla="*/ 670 h 1128"/>
                <a:gd name="T22" fmla="*/ 972 w 1207"/>
                <a:gd name="T23" fmla="*/ 870 h 1128"/>
                <a:gd name="T24" fmla="*/ 945 w 1207"/>
                <a:gd name="T25" fmla="*/ 960 h 1128"/>
                <a:gd name="T26" fmla="*/ 948 w 1207"/>
                <a:gd name="T27" fmla="*/ 782 h 1128"/>
                <a:gd name="T28" fmla="*/ 934 w 1207"/>
                <a:gd name="T29" fmla="*/ 672 h 1128"/>
                <a:gd name="T30" fmla="*/ 894 w 1207"/>
                <a:gd name="T31" fmla="*/ 827 h 1128"/>
                <a:gd name="T32" fmla="*/ 852 w 1207"/>
                <a:gd name="T33" fmla="*/ 910 h 1128"/>
                <a:gd name="T34" fmla="*/ 828 w 1207"/>
                <a:gd name="T35" fmla="*/ 646 h 1128"/>
                <a:gd name="T36" fmla="*/ 910 w 1207"/>
                <a:gd name="T37" fmla="*/ 496 h 1128"/>
                <a:gd name="T38" fmla="*/ 921 w 1207"/>
                <a:gd name="T39" fmla="*/ 413 h 1128"/>
                <a:gd name="T40" fmla="*/ 926 w 1207"/>
                <a:gd name="T41" fmla="*/ 203 h 1128"/>
                <a:gd name="T42" fmla="*/ 916 w 1207"/>
                <a:gd name="T43" fmla="*/ 43 h 1128"/>
                <a:gd name="T44" fmla="*/ 841 w 1207"/>
                <a:gd name="T45" fmla="*/ 312 h 1128"/>
                <a:gd name="T46" fmla="*/ 715 w 1207"/>
                <a:gd name="T47" fmla="*/ 317 h 1128"/>
                <a:gd name="T48" fmla="*/ 577 w 1207"/>
                <a:gd name="T49" fmla="*/ 352 h 1128"/>
                <a:gd name="T50" fmla="*/ 718 w 1207"/>
                <a:gd name="T51" fmla="*/ 363 h 1128"/>
                <a:gd name="T52" fmla="*/ 787 w 1207"/>
                <a:gd name="T53" fmla="*/ 392 h 1128"/>
                <a:gd name="T54" fmla="*/ 638 w 1207"/>
                <a:gd name="T55" fmla="*/ 405 h 1128"/>
                <a:gd name="T56" fmla="*/ 606 w 1207"/>
                <a:gd name="T57" fmla="*/ 531 h 1128"/>
                <a:gd name="T58" fmla="*/ 721 w 1207"/>
                <a:gd name="T59" fmla="*/ 534 h 1128"/>
                <a:gd name="T60" fmla="*/ 753 w 1207"/>
                <a:gd name="T61" fmla="*/ 552 h 1128"/>
                <a:gd name="T62" fmla="*/ 643 w 1207"/>
                <a:gd name="T63" fmla="*/ 590 h 1128"/>
                <a:gd name="T64" fmla="*/ 625 w 1207"/>
                <a:gd name="T65" fmla="*/ 619 h 1128"/>
                <a:gd name="T66" fmla="*/ 755 w 1207"/>
                <a:gd name="T67" fmla="*/ 646 h 1128"/>
                <a:gd name="T68" fmla="*/ 779 w 1207"/>
                <a:gd name="T69" fmla="*/ 664 h 1128"/>
                <a:gd name="T70" fmla="*/ 670 w 1207"/>
                <a:gd name="T71" fmla="*/ 694 h 1128"/>
                <a:gd name="T72" fmla="*/ 619 w 1207"/>
                <a:gd name="T73" fmla="*/ 744 h 1128"/>
                <a:gd name="T74" fmla="*/ 622 w 1207"/>
                <a:gd name="T75" fmla="*/ 862 h 1128"/>
                <a:gd name="T76" fmla="*/ 609 w 1207"/>
                <a:gd name="T77" fmla="*/ 1011 h 1128"/>
                <a:gd name="T78" fmla="*/ 593 w 1207"/>
                <a:gd name="T79" fmla="*/ 1096 h 1128"/>
                <a:gd name="T80" fmla="*/ 507 w 1207"/>
                <a:gd name="T81" fmla="*/ 1040 h 1128"/>
                <a:gd name="T82" fmla="*/ 512 w 1207"/>
                <a:gd name="T83" fmla="*/ 758 h 1128"/>
                <a:gd name="T84" fmla="*/ 502 w 1207"/>
                <a:gd name="T85" fmla="*/ 526 h 1128"/>
                <a:gd name="T86" fmla="*/ 494 w 1207"/>
                <a:gd name="T87" fmla="*/ 430 h 1128"/>
                <a:gd name="T88" fmla="*/ 403 w 1207"/>
                <a:gd name="T89" fmla="*/ 483 h 1128"/>
                <a:gd name="T90" fmla="*/ 379 w 1207"/>
                <a:gd name="T91" fmla="*/ 782 h 1128"/>
                <a:gd name="T92" fmla="*/ 326 w 1207"/>
                <a:gd name="T93" fmla="*/ 878 h 1128"/>
                <a:gd name="T94" fmla="*/ 323 w 1207"/>
                <a:gd name="T95" fmla="*/ 627 h 1128"/>
                <a:gd name="T96" fmla="*/ 296 w 1207"/>
                <a:gd name="T97" fmla="*/ 614 h 1128"/>
                <a:gd name="T98" fmla="*/ 216 w 1207"/>
                <a:gd name="T99" fmla="*/ 867 h 1128"/>
                <a:gd name="T100" fmla="*/ 165 w 1207"/>
                <a:gd name="T101" fmla="*/ 920 h 1128"/>
                <a:gd name="T102" fmla="*/ 171 w 1207"/>
                <a:gd name="T103" fmla="*/ 750 h 1128"/>
                <a:gd name="T104" fmla="*/ 77 w 1207"/>
                <a:gd name="T105" fmla="*/ 704 h 1128"/>
                <a:gd name="T106" fmla="*/ 101 w 1207"/>
                <a:gd name="T107" fmla="*/ 846 h 1128"/>
                <a:gd name="T108" fmla="*/ 64 w 1207"/>
                <a:gd name="T109" fmla="*/ 915 h 1128"/>
                <a:gd name="T110" fmla="*/ 13 w 1207"/>
                <a:gd name="T111" fmla="*/ 84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7" h="1128">
                  <a:moveTo>
                    <a:pt x="2" y="827"/>
                  </a:moveTo>
                  <a:lnTo>
                    <a:pt x="0" y="968"/>
                  </a:lnTo>
                  <a:lnTo>
                    <a:pt x="157" y="1086"/>
                  </a:lnTo>
                  <a:lnTo>
                    <a:pt x="675" y="1128"/>
                  </a:lnTo>
                  <a:lnTo>
                    <a:pt x="1188" y="1086"/>
                  </a:lnTo>
                  <a:lnTo>
                    <a:pt x="1188" y="1080"/>
                  </a:lnTo>
                  <a:lnTo>
                    <a:pt x="1188" y="1064"/>
                  </a:lnTo>
                  <a:lnTo>
                    <a:pt x="1188" y="1043"/>
                  </a:lnTo>
                  <a:lnTo>
                    <a:pt x="1191" y="1016"/>
                  </a:lnTo>
                  <a:lnTo>
                    <a:pt x="1193" y="979"/>
                  </a:lnTo>
                  <a:lnTo>
                    <a:pt x="1196" y="942"/>
                  </a:lnTo>
                  <a:lnTo>
                    <a:pt x="1199" y="899"/>
                  </a:lnTo>
                  <a:lnTo>
                    <a:pt x="1201" y="856"/>
                  </a:lnTo>
                  <a:lnTo>
                    <a:pt x="1201" y="808"/>
                  </a:lnTo>
                  <a:lnTo>
                    <a:pt x="1204" y="763"/>
                  </a:lnTo>
                  <a:lnTo>
                    <a:pt x="1204" y="715"/>
                  </a:lnTo>
                  <a:lnTo>
                    <a:pt x="1207" y="672"/>
                  </a:lnTo>
                  <a:lnTo>
                    <a:pt x="1207" y="632"/>
                  </a:lnTo>
                  <a:lnTo>
                    <a:pt x="1207" y="595"/>
                  </a:lnTo>
                  <a:lnTo>
                    <a:pt x="1207" y="563"/>
                  </a:lnTo>
                  <a:lnTo>
                    <a:pt x="1204" y="539"/>
                  </a:lnTo>
                  <a:lnTo>
                    <a:pt x="1204" y="542"/>
                  </a:lnTo>
                  <a:lnTo>
                    <a:pt x="1201" y="552"/>
                  </a:lnTo>
                  <a:lnTo>
                    <a:pt x="1199" y="566"/>
                  </a:lnTo>
                  <a:lnTo>
                    <a:pt x="1196" y="590"/>
                  </a:lnTo>
                  <a:lnTo>
                    <a:pt x="1191" y="614"/>
                  </a:lnTo>
                  <a:lnTo>
                    <a:pt x="1185" y="643"/>
                  </a:lnTo>
                  <a:lnTo>
                    <a:pt x="1180" y="675"/>
                  </a:lnTo>
                  <a:lnTo>
                    <a:pt x="1175" y="710"/>
                  </a:lnTo>
                  <a:lnTo>
                    <a:pt x="1164" y="744"/>
                  </a:lnTo>
                  <a:lnTo>
                    <a:pt x="1159" y="782"/>
                  </a:lnTo>
                  <a:lnTo>
                    <a:pt x="1148" y="816"/>
                  </a:lnTo>
                  <a:lnTo>
                    <a:pt x="1140" y="851"/>
                  </a:lnTo>
                  <a:lnTo>
                    <a:pt x="1129" y="883"/>
                  </a:lnTo>
                  <a:lnTo>
                    <a:pt x="1119" y="912"/>
                  </a:lnTo>
                  <a:lnTo>
                    <a:pt x="1108" y="939"/>
                  </a:lnTo>
                  <a:lnTo>
                    <a:pt x="1097" y="960"/>
                  </a:lnTo>
                  <a:lnTo>
                    <a:pt x="1097" y="958"/>
                  </a:lnTo>
                  <a:lnTo>
                    <a:pt x="1097" y="952"/>
                  </a:lnTo>
                  <a:lnTo>
                    <a:pt x="1097" y="942"/>
                  </a:lnTo>
                  <a:lnTo>
                    <a:pt x="1100" y="928"/>
                  </a:lnTo>
                  <a:lnTo>
                    <a:pt x="1100" y="910"/>
                  </a:lnTo>
                  <a:lnTo>
                    <a:pt x="1100" y="891"/>
                  </a:lnTo>
                  <a:lnTo>
                    <a:pt x="1100" y="870"/>
                  </a:lnTo>
                  <a:lnTo>
                    <a:pt x="1100" y="846"/>
                  </a:lnTo>
                  <a:lnTo>
                    <a:pt x="1100" y="819"/>
                  </a:lnTo>
                  <a:lnTo>
                    <a:pt x="1100" y="795"/>
                  </a:lnTo>
                  <a:lnTo>
                    <a:pt x="1097" y="768"/>
                  </a:lnTo>
                  <a:lnTo>
                    <a:pt x="1097" y="742"/>
                  </a:lnTo>
                  <a:lnTo>
                    <a:pt x="1095" y="715"/>
                  </a:lnTo>
                  <a:lnTo>
                    <a:pt x="1092" y="691"/>
                  </a:lnTo>
                  <a:lnTo>
                    <a:pt x="1089" y="664"/>
                  </a:lnTo>
                  <a:lnTo>
                    <a:pt x="1084" y="643"/>
                  </a:lnTo>
                  <a:lnTo>
                    <a:pt x="1084" y="646"/>
                  </a:lnTo>
                  <a:lnTo>
                    <a:pt x="1084" y="656"/>
                  </a:lnTo>
                  <a:lnTo>
                    <a:pt x="1079" y="670"/>
                  </a:lnTo>
                  <a:lnTo>
                    <a:pt x="1079" y="688"/>
                  </a:lnTo>
                  <a:lnTo>
                    <a:pt x="1073" y="710"/>
                  </a:lnTo>
                  <a:lnTo>
                    <a:pt x="1068" y="734"/>
                  </a:lnTo>
                  <a:lnTo>
                    <a:pt x="1063" y="763"/>
                  </a:lnTo>
                  <a:lnTo>
                    <a:pt x="1060" y="792"/>
                  </a:lnTo>
                  <a:lnTo>
                    <a:pt x="1052" y="822"/>
                  </a:lnTo>
                  <a:lnTo>
                    <a:pt x="1047" y="854"/>
                  </a:lnTo>
                  <a:lnTo>
                    <a:pt x="1041" y="883"/>
                  </a:lnTo>
                  <a:lnTo>
                    <a:pt x="1036" y="912"/>
                  </a:lnTo>
                  <a:lnTo>
                    <a:pt x="1028" y="939"/>
                  </a:lnTo>
                  <a:lnTo>
                    <a:pt x="1020" y="963"/>
                  </a:lnTo>
                  <a:lnTo>
                    <a:pt x="1014" y="984"/>
                  </a:lnTo>
                  <a:lnTo>
                    <a:pt x="1009" y="1000"/>
                  </a:lnTo>
                  <a:lnTo>
                    <a:pt x="1009" y="998"/>
                  </a:lnTo>
                  <a:lnTo>
                    <a:pt x="1009" y="990"/>
                  </a:lnTo>
                  <a:lnTo>
                    <a:pt x="1009" y="976"/>
                  </a:lnTo>
                  <a:lnTo>
                    <a:pt x="1009" y="960"/>
                  </a:lnTo>
                  <a:lnTo>
                    <a:pt x="1009" y="939"/>
                  </a:lnTo>
                  <a:lnTo>
                    <a:pt x="1012" y="915"/>
                  </a:lnTo>
                  <a:lnTo>
                    <a:pt x="1014" y="891"/>
                  </a:lnTo>
                  <a:lnTo>
                    <a:pt x="1014" y="864"/>
                  </a:lnTo>
                  <a:lnTo>
                    <a:pt x="1014" y="835"/>
                  </a:lnTo>
                  <a:lnTo>
                    <a:pt x="1017" y="806"/>
                  </a:lnTo>
                  <a:lnTo>
                    <a:pt x="1017" y="776"/>
                  </a:lnTo>
                  <a:lnTo>
                    <a:pt x="1017" y="747"/>
                  </a:lnTo>
                  <a:lnTo>
                    <a:pt x="1017" y="720"/>
                  </a:lnTo>
                  <a:lnTo>
                    <a:pt x="1014" y="694"/>
                  </a:lnTo>
                  <a:lnTo>
                    <a:pt x="1014" y="667"/>
                  </a:lnTo>
                  <a:lnTo>
                    <a:pt x="1012" y="648"/>
                  </a:lnTo>
                  <a:lnTo>
                    <a:pt x="1012" y="648"/>
                  </a:lnTo>
                  <a:lnTo>
                    <a:pt x="1009" y="659"/>
                  </a:lnTo>
                  <a:lnTo>
                    <a:pt x="1009" y="670"/>
                  </a:lnTo>
                  <a:lnTo>
                    <a:pt x="1006" y="688"/>
                  </a:lnTo>
                  <a:lnTo>
                    <a:pt x="1001" y="710"/>
                  </a:lnTo>
                  <a:lnTo>
                    <a:pt x="998" y="734"/>
                  </a:lnTo>
                  <a:lnTo>
                    <a:pt x="993" y="758"/>
                  </a:lnTo>
                  <a:lnTo>
                    <a:pt x="990" y="787"/>
                  </a:lnTo>
                  <a:lnTo>
                    <a:pt x="982" y="814"/>
                  </a:lnTo>
                  <a:lnTo>
                    <a:pt x="977" y="843"/>
                  </a:lnTo>
                  <a:lnTo>
                    <a:pt x="972" y="870"/>
                  </a:lnTo>
                  <a:lnTo>
                    <a:pt x="966" y="896"/>
                  </a:lnTo>
                  <a:lnTo>
                    <a:pt x="961" y="920"/>
                  </a:lnTo>
                  <a:lnTo>
                    <a:pt x="956" y="944"/>
                  </a:lnTo>
                  <a:lnTo>
                    <a:pt x="948" y="963"/>
                  </a:lnTo>
                  <a:lnTo>
                    <a:pt x="942" y="979"/>
                  </a:lnTo>
                  <a:lnTo>
                    <a:pt x="942" y="976"/>
                  </a:lnTo>
                  <a:lnTo>
                    <a:pt x="942" y="971"/>
                  </a:lnTo>
                  <a:lnTo>
                    <a:pt x="945" y="960"/>
                  </a:lnTo>
                  <a:lnTo>
                    <a:pt x="945" y="947"/>
                  </a:lnTo>
                  <a:lnTo>
                    <a:pt x="945" y="928"/>
                  </a:lnTo>
                  <a:lnTo>
                    <a:pt x="945" y="910"/>
                  </a:lnTo>
                  <a:lnTo>
                    <a:pt x="948" y="886"/>
                  </a:lnTo>
                  <a:lnTo>
                    <a:pt x="948" y="864"/>
                  </a:lnTo>
                  <a:lnTo>
                    <a:pt x="948" y="835"/>
                  </a:lnTo>
                  <a:lnTo>
                    <a:pt x="948" y="811"/>
                  </a:lnTo>
                  <a:lnTo>
                    <a:pt x="948" y="782"/>
                  </a:lnTo>
                  <a:lnTo>
                    <a:pt x="948" y="755"/>
                  </a:lnTo>
                  <a:lnTo>
                    <a:pt x="945" y="731"/>
                  </a:lnTo>
                  <a:lnTo>
                    <a:pt x="945" y="704"/>
                  </a:lnTo>
                  <a:lnTo>
                    <a:pt x="942" y="678"/>
                  </a:lnTo>
                  <a:lnTo>
                    <a:pt x="940" y="656"/>
                  </a:lnTo>
                  <a:lnTo>
                    <a:pt x="940" y="656"/>
                  </a:lnTo>
                  <a:lnTo>
                    <a:pt x="937" y="664"/>
                  </a:lnTo>
                  <a:lnTo>
                    <a:pt x="934" y="672"/>
                  </a:lnTo>
                  <a:lnTo>
                    <a:pt x="932" y="686"/>
                  </a:lnTo>
                  <a:lnTo>
                    <a:pt x="929" y="699"/>
                  </a:lnTo>
                  <a:lnTo>
                    <a:pt x="924" y="718"/>
                  </a:lnTo>
                  <a:lnTo>
                    <a:pt x="918" y="734"/>
                  </a:lnTo>
                  <a:lnTo>
                    <a:pt x="916" y="758"/>
                  </a:lnTo>
                  <a:lnTo>
                    <a:pt x="908" y="779"/>
                  </a:lnTo>
                  <a:lnTo>
                    <a:pt x="902" y="803"/>
                  </a:lnTo>
                  <a:lnTo>
                    <a:pt x="894" y="827"/>
                  </a:lnTo>
                  <a:lnTo>
                    <a:pt x="886" y="851"/>
                  </a:lnTo>
                  <a:lnTo>
                    <a:pt x="878" y="875"/>
                  </a:lnTo>
                  <a:lnTo>
                    <a:pt x="870" y="899"/>
                  </a:lnTo>
                  <a:lnTo>
                    <a:pt x="860" y="920"/>
                  </a:lnTo>
                  <a:lnTo>
                    <a:pt x="852" y="944"/>
                  </a:lnTo>
                  <a:lnTo>
                    <a:pt x="852" y="939"/>
                  </a:lnTo>
                  <a:lnTo>
                    <a:pt x="852" y="928"/>
                  </a:lnTo>
                  <a:lnTo>
                    <a:pt x="852" y="910"/>
                  </a:lnTo>
                  <a:lnTo>
                    <a:pt x="849" y="888"/>
                  </a:lnTo>
                  <a:lnTo>
                    <a:pt x="846" y="859"/>
                  </a:lnTo>
                  <a:lnTo>
                    <a:pt x="844" y="827"/>
                  </a:lnTo>
                  <a:lnTo>
                    <a:pt x="841" y="792"/>
                  </a:lnTo>
                  <a:lnTo>
                    <a:pt x="841" y="758"/>
                  </a:lnTo>
                  <a:lnTo>
                    <a:pt x="836" y="720"/>
                  </a:lnTo>
                  <a:lnTo>
                    <a:pt x="833" y="683"/>
                  </a:lnTo>
                  <a:lnTo>
                    <a:pt x="828" y="646"/>
                  </a:lnTo>
                  <a:lnTo>
                    <a:pt x="825" y="614"/>
                  </a:lnTo>
                  <a:lnTo>
                    <a:pt x="820" y="582"/>
                  </a:lnTo>
                  <a:lnTo>
                    <a:pt x="814" y="552"/>
                  </a:lnTo>
                  <a:lnTo>
                    <a:pt x="809" y="531"/>
                  </a:lnTo>
                  <a:lnTo>
                    <a:pt x="804" y="515"/>
                  </a:lnTo>
                  <a:lnTo>
                    <a:pt x="910" y="499"/>
                  </a:lnTo>
                  <a:lnTo>
                    <a:pt x="910" y="496"/>
                  </a:lnTo>
                  <a:lnTo>
                    <a:pt x="910" y="496"/>
                  </a:lnTo>
                  <a:lnTo>
                    <a:pt x="910" y="491"/>
                  </a:lnTo>
                  <a:lnTo>
                    <a:pt x="913" y="486"/>
                  </a:lnTo>
                  <a:lnTo>
                    <a:pt x="913" y="478"/>
                  </a:lnTo>
                  <a:lnTo>
                    <a:pt x="916" y="470"/>
                  </a:lnTo>
                  <a:lnTo>
                    <a:pt x="916" y="459"/>
                  </a:lnTo>
                  <a:lnTo>
                    <a:pt x="918" y="448"/>
                  </a:lnTo>
                  <a:lnTo>
                    <a:pt x="918" y="430"/>
                  </a:lnTo>
                  <a:lnTo>
                    <a:pt x="921" y="413"/>
                  </a:lnTo>
                  <a:lnTo>
                    <a:pt x="921" y="395"/>
                  </a:lnTo>
                  <a:lnTo>
                    <a:pt x="924" y="373"/>
                  </a:lnTo>
                  <a:lnTo>
                    <a:pt x="924" y="349"/>
                  </a:lnTo>
                  <a:lnTo>
                    <a:pt x="926" y="325"/>
                  </a:lnTo>
                  <a:lnTo>
                    <a:pt x="926" y="296"/>
                  </a:lnTo>
                  <a:lnTo>
                    <a:pt x="926" y="264"/>
                  </a:lnTo>
                  <a:lnTo>
                    <a:pt x="926" y="232"/>
                  </a:lnTo>
                  <a:lnTo>
                    <a:pt x="926" y="203"/>
                  </a:lnTo>
                  <a:lnTo>
                    <a:pt x="924" y="173"/>
                  </a:lnTo>
                  <a:lnTo>
                    <a:pt x="924" y="149"/>
                  </a:lnTo>
                  <a:lnTo>
                    <a:pt x="921" y="125"/>
                  </a:lnTo>
                  <a:lnTo>
                    <a:pt x="921" y="104"/>
                  </a:lnTo>
                  <a:lnTo>
                    <a:pt x="918" y="85"/>
                  </a:lnTo>
                  <a:lnTo>
                    <a:pt x="918" y="69"/>
                  </a:lnTo>
                  <a:lnTo>
                    <a:pt x="916" y="53"/>
                  </a:lnTo>
                  <a:lnTo>
                    <a:pt x="916" y="43"/>
                  </a:lnTo>
                  <a:lnTo>
                    <a:pt x="913" y="32"/>
                  </a:lnTo>
                  <a:lnTo>
                    <a:pt x="913" y="21"/>
                  </a:lnTo>
                  <a:lnTo>
                    <a:pt x="910" y="16"/>
                  </a:lnTo>
                  <a:lnTo>
                    <a:pt x="910" y="11"/>
                  </a:lnTo>
                  <a:lnTo>
                    <a:pt x="910" y="8"/>
                  </a:lnTo>
                  <a:lnTo>
                    <a:pt x="868" y="0"/>
                  </a:lnTo>
                  <a:lnTo>
                    <a:pt x="844" y="315"/>
                  </a:lnTo>
                  <a:lnTo>
                    <a:pt x="841" y="312"/>
                  </a:lnTo>
                  <a:lnTo>
                    <a:pt x="836" y="312"/>
                  </a:lnTo>
                  <a:lnTo>
                    <a:pt x="825" y="312"/>
                  </a:lnTo>
                  <a:lnTo>
                    <a:pt x="814" y="315"/>
                  </a:lnTo>
                  <a:lnTo>
                    <a:pt x="798" y="315"/>
                  </a:lnTo>
                  <a:lnTo>
                    <a:pt x="779" y="315"/>
                  </a:lnTo>
                  <a:lnTo>
                    <a:pt x="761" y="315"/>
                  </a:lnTo>
                  <a:lnTo>
                    <a:pt x="739" y="317"/>
                  </a:lnTo>
                  <a:lnTo>
                    <a:pt x="715" y="317"/>
                  </a:lnTo>
                  <a:lnTo>
                    <a:pt x="694" y="320"/>
                  </a:lnTo>
                  <a:lnTo>
                    <a:pt x="670" y="323"/>
                  </a:lnTo>
                  <a:lnTo>
                    <a:pt x="649" y="328"/>
                  </a:lnTo>
                  <a:lnTo>
                    <a:pt x="625" y="331"/>
                  </a:lnTo>
                  <a:lnTo>
                    <a:pt x="601" y="339"/>
                  </a:lnTo>
                  <a:lnTo>
                    <a:pt x="579" y="344"/>
                  </a:lnTo>
                  <a:lnTo>
                    <a:pt x="563" y="352"/>
                  </a:lnTo>
                  <a:lnTo>
                    <a:pt x="577" y="352"/>
                  </a:lnTo>
                  <a:lnTo>
                    <a:pt x="587" y="352"/>
                  </a:lnTo>
                  <a:lnTo>
                    <a:pt x="601" y="352"/>
                  </a:lnTo>
                  <a:lnTo>
                    <a:pt x="617" y="352"/>
                  </a:lnTo>
                  <a:lnTo>
                    <a:pt x="635" y="352"/>
                  </a:lnTo>
                  <a:lnTo>
                    <a:pt x="654" y="355"/>
                  </a:lnTo>
                  <a:lnTo>
                    <a:pt x="675" y="355"/>
                  </a:lnTo>
                  <a:lnTo>
                    <a:pt x="697" y="360"/>
                  </a:lnTo>
                  <a:lnTo>
                    <a:pt x="718" y="363"/>
                  </a:lnTo>
                  <a:lnTo>
                    <a:pt x="742" y="365"/>
                  </a:lnTo>
                  <a:lnTo>
                    <a:pt x="763" y="371"/>
                  </a:lnTo>
                  <a:lnTo>
                    <a:pt x="785" y="379"/>
                  </a:lnTo>
                  <a:lnTo>
                    <a:pt x="806" y="384"/>
                  </a:lnTo>
                  <a:lnTo>
                    <a:pt x="825" y="392"/>
                  </a:lnTo>
                  <a:lnTo>
                    <a:pt x="812" y="392"/>
                  </a:lnTo>
                  <a:lnTo>
                    <a:pt x="801" y="392"/>
                  </a:lnTo>
                  <a:lnTo>
                    <a:pt x="787" y="392"/>
                  </a:lnTo>
                  <a:lnTo>
                    <a:pt x="771" y="392"/>
                  </a:lnTo>
                  <a:lnTo>
                    <a:pt x="755" y="392"/>
                  </a:lnTo>
                  <a:lnTo>
                    <a:pt x="737" y="392"/>
                  </a:lnTo>
                  <a:lnTo>
                    <a:pt x="718" y="392"/>
                  </a:lnTo>
                  <a:lnTo>
                    <a:pt x="697" y="397"/>
                  </a:lnTo>
                  <a:lnTo>
                    <a:pt x="675" y="400"/>
                  </a:lnTo>
                  <a:lnTo>
                    <a:pt x="657" y="403"/>
                  </a:lnTo>
                  <a:lnTo>
                    <a:pt x="638" y="405"/>
                  </a:lnTo>
                  <a:lnTo>
                    <a:pt x="617" y="413"/>
                  </a:lnTo>
                  <a:lnTo>
                    <a:pt x="598" y="419"/>
                  </a:lnTo>
                  <a:lnTo>
                    <a:pt x="582" y="430"/>
                  </a:lnTo>
                  <a:lnTo>
                    <a:pt x="587" y="534"/>
                  </a:lnTo>
                  <a:lnTo>
                    <a:pt x="587" y="534"/>
                  </a:lnTo>
                  <a:lnTo>
                    <a:pt x="593" y="534"/>
                  </a:lnTo>
                  <a:lnTo>
                    <a:pt x="598" y="534"/>
                  </a:lnTo>
                  <a:lnTo>
                    <a:pt x="606" y="531"/>
                  </a:lnTo>
                  <a:lnTo>
                    <a:pt x="617" y="531"/>
                  </a:lnTo>
                  <a:lnTo>
                    <a:pt x="630" y="528"/>
                  </a:lnTo>
                  <a:lnTo>
                    <a:pt x="643" y="528"/>
                  </a:lnTo>
                  <a:lnTo>
                    <a:pt x="659" y="528"/>
                  </a:lnTo>
                  <a:lnTo>
                    <a:pt x="673" y="528"/>
                  </a:lnTo>
                  <a:lnTo>
                    <a:pt x="689" y="528"/>
                  </a:lnTo>
                  <a:lnTo>
                    <a:pt x="705" y="528"/>
                  </a:lnTo>
                  <a:lnTo>
                    <a:pt x="721" y="534"/>
                  </a:lnTo>
                  <a:lnTo>
                    <a:pt x="734" y="534"/>
                  </a:lnTo>
                  <a:lnTo>
                    <a:pt x="750" y="536"/>
                  </a:lnTo>
                  <a:lnTo>
                    <a:pt x="761" y="539"/>
                  </a:lnTo>
                  <a:lnTo>
                    <a:pt x="777" y="547"/>
                  </a:lnTo>
                  <a:lnTo>
                    <a:pt x="774" y="547"/>
                  </a:lnTo>
                  <a:lnTo>
                    <a:pt x="769" y="547"/>
                  </a:lnTo>
                  <a:lnTo>
                    <a:pt x="761" y="550"/>
                  </a:lnTo>
                  <a:lnTo>
                    <a:pt x="753" y="552"/>
                  </a:lnTo>
                  <a:lnTo>
                    <a:pt x="742" y="552"/>
                  </a:lnTo>
                  <a:lnTo>
                    <a:pt x="729" y="558"/>
                  </a:lnTo>
                  <a:lnTo>
                    <a:pt x="715" y="560"/>
                  </a:lnTo>
                  <a:lnTo>
                    <a:pt x="702" y="566"/>
                  </a:lnTo>
                  <a:lnTo>
                    <a:pt x="686" y="571"/>
                  </a:lnTo>
                  <a:lnTo>
                    <a:pt x="673" y="576"/>
                  </a:lnTo>
                  <a:lnTo>
                    <a:pt x="657" y="582"/>
                  </a:lnTo>
                  <a:lnTo>
                    <a:pt x="643" y="590"/>
                  </a:lnTo>
                  <a:lnTo>
                    <a:pt x="627" y="595"/>
                  </a:lnTo>
                  <a:lnTo>
                    <a:pt x="617" y="600"/>
                  </a:lnTo>
                  <a:lnTo>
                    <a:pt x="606" y="608"/>
                  </a:lnTo>
                  <a:lnTo>
                    <a:pt x="598" y="616"/>
                  </a:lnTo>
                  <a:lnTo>
                    <a:pt x="598" y="616"/>
                  </a:lnTo>
                  <a:lnTo>
                    <a:pt x="603" y="616"/>
                  </a:lnTo>
                  <a:lnTo>
                    <a:pt x="611" y="616"/>
                  </a:lnTo>
                  <a:lnTo>
                    <a:pt x="625" y="619"/>
                  </a:lnTo>
                  <a:lnTo>
                    <a:pt x="635" y="622"/>
                  </a:lnTo>
                  <a:lnTo>
                    <a:pt x="651" y="624"/>
                  </a:lnTo>
                  <a:lnTo>
                    <a:pt x="667" y="627"/>
                  </a:lnTo>
                  <a:lnTo>
                    <a:pt x="686" y="632"/>
                  </a:lnTo>
                  <a:lnTo>
                    <a:pt x="702" y="635"/>
                  </a:lnTo>
                  <a:lnTo>
                    <a:pt x="721" y="638"/>
                  </a:lnTo>
                  <a:lnTo>
                    <a:pt x="737" y="643"/>
                  </a:lnTo>
                  <a:lnTo>
                    <a:pt x="755" y="646"/>
                  </a:lnTo>
                  <a:lnTo>
                    <a:pt x="769" y="648"/>
                  </a:lnTo>
                  <a:lnTo>
                    <a:pt x="782" y="656"/>
                  </a:lnTo>
                  <a:lnTo>
                    <a:pt x="793" y="659"/>
                  </a:lnTo>
                  <a:lnTo>
                    <a:pt x="801" y="664"/>
                  </a:lnTo>
                  <a:lnTo>
                    <a:pt x="798" y="664"/>
                  </a:lnTo>
                  <a:lnTo>
                    <a:pt x="793" y="664"/>
                  </a:lnTo>
                  <a:lnTo>
                    <a:pt x="787" y="664"/>
                  </a:lnTo>
                  <a:lnTo>
                    <a:pt x="779" y="664"/>
                  </a:lnTo>
                  <a:lnTo>
                    <a:pt x="769" y="667"/>
                  </a:lnTo>
                  <a:lnTo>
                    <a:pt x="755" y="670"/>
                  </a:lnTo>
                  <a:lnTo>
                    <a:pt x="742" y="672"/>
                  </a:lnTo>
                  <a:lnTo>
                    <a:pt x="729" y="675"/>
                  </a:lnTo>
                  <a:lnTo>
                    <a:pt x="713" y="678"/>
                  </a:lnTo>
                  <a:lnTo>
                    <a:pt x="699" y="683"/>
                  </a:lnTo>
                  <a:lnTo>
                    <a:pt x="683" y="686"/>
                  </a:lnTo>
                  <a:lnTo>
                    <a:pt x="670" y="694"/>
                  </a:lnTo>
                  <a:lnTo>
                    <a:pt x="654" y="699"/>
                  </a:lnTo>
                  <a:lnTo>
                    <a:pt x="641" y="704"/>
                  </a:lnTo>
                  <a:lnTo>
                    <a:pt x="627" y="712"/>
                  </a:lnTo>
                  <a:lnTo>
                    <a:pt x="617" y="723"/>
                  </a:lnTo>
                  <a:lnTo>
                    <a:pt x="617" y="726"/>
                  </a:lnTo>
                  <a:lnTo>
                    <a:pt x="617" y="731"/>
                  </a:lnTo>
                  <a:lnTo>
                    <a:pt x="619" y="736"/>
                  </a:lnTo>
                  <a:lnTo>
                    <a:pt x="619" y="744"/>
                  </a:lnTo>
                  <a:lnTo>
                    <a:pt x="619" y="755"/>
                  </a:lnTo>
                  <a:lnTo>
                    <a:pt x="622" y="766"/>
                  </a:lnTo>
                  <a:lnTo>
                    <a:pt x="622" y="779"/>
                  </a:lnTo>
                  <a:lnTo>
                    <a:pt x="622" y="792"/>
                  </a:lnTo>
                  <a:lnTo>
                    <a:pt x="622" y="808"/>
                  </a:lnTo>
                  <a:lnTo>
                    <a:pt x="622" y="824"/>
                  </a:lnTo>
                  <a:lnTo>
                    <a:pt x="622" y="843"/>
                  </a:lnTo>
                  <a:lnTo>
                    <a:pt x="622" y="862"/>
                  </a:lnTo>
                  <a:lnTo>
                    <a:pt x="622" y="880"/>
                  </a:lnTo>
                  <a:lnTo>
                    <a:pt x="622" y="899"/>
                  </a:lnTo>
                  <a:lnTo>
                    <a:pt x="622" y="920"/>
                  </a:lnTo>
                  <a:lnTo>
                    <a:pt x="619" y="939"/>
                  </a:lnTo>
                  <a:lnTo>
                    <a:pt x="617" y="958"/>
                  </a:lnTo>
                  <a:lnTo>
                    <a:pt x="614" y="976"/>
                  </a:lnTo>
                  <a:lnTo>
                    <a:pt x="611" y="995"/>
                  </a:lnTo>
                  <a:lnTo>
                    <a:pt x="609" y="1011"/>
                  </a:lnTo>
                  <a:lnTo>
                    <a:pt x="606" y="1027"/>
                  </a:lnTo>
                  <a:lnTo>
                    <a:pt x="606" y="1040"/>
                  </a:lnTo>
                  <a:lnTo>
                    <a:pt x="603" y="1054"/>
                  </a:lnTo>
                  <a:lnTo>
                    <a:pt x="601" y="1064"/>
                  </a:lnTo>
                  <a:lnTo>
                    <a:pt x="598" y="1075"/>
                  </a:lnTo>
                  <a:lnTo>
                    <a:pt x="595" y="1083"/>
                  </a:lnTo>
                  <a:lnTo>
                    <a:pt x="595" y="1091"/>
                  </a:lnTo>
                  <a:lnTo>
                    <a:pt x="593" y="1096"/>
                  </a:lnTo>
                  <a:lnTo>
                    <a:pt x="590" y="1102"/>
                  </a:lnTo>
                  <a:lnTo>
                    <a:pt x="590" y="1102"/>
                  </a:lnTo>
                  <a:lnTo>
                    <a:pt x="590" y="1104"/>
                  </a:lnTo>
                  <a:lnTo>
                    <a:pt x="504" y="1094"/>
                  </a:lnTo>
                  <a:lnTo>
                    <a:pt x="504" y="1088"/>
                  </a:lnTo>
                  <a:lnTo>
                    <a:pt x="504" y="1078"/>
                  </a:lnTo>
                  <a:lnTo>
                    <a:pt x="504" y="1062"/>
                  </a:lnTo>
                  <a:lnTo>
                    <a:pt x="507" y="1040"/>
                  </a:lnTo>
                  <a:lnTo>
                    <a:pt x="507" y="1011"/>
                  </a:lnTo>
                  <a:lnTo>
                    <a:pt x="510" y="982"/>
                  </a:lnTo>
                  <a:lnTo>
                    <a:pt x="510" y="947"/>
                  </a:lnTo>
                  <a:lnTo>
                    <a:pt x="512" y="912"/>
                  </a:lnTo>
                  <a:lnTo>
                    <a:pt x="512" y="872"/>
                  </a:lnTo>
                  <a:lnTo>
                    <a:pt x="512" y="835"/>
                  </a:lnTo>
                  <a:lnTo>
                    <a:pt x="512" y="795"/>
                  </a:lnTo>
                  <a:lnTo>
                    <a:pt x="512" y="758"/>
                  </a:lnTo>
                  <a:lnTo>
                    <a:pt x="512" y="720"/>
                  </a:lnTo>
                  <a:lnTo>
                    <a:pt x="512" y="683"/>
                  </a:lnTo>
                  <a:lnTo>
                    <a:pt x="512" y="648"/>
                  </a:lnTo>
                  <a:lnTo>
                    <a:pt x="510" y="619"/>
                  </a:lnTo>
                  <a:lnTo>
                    <a:pt x="507" y="592"/>
                  </a:lnTo>
                  <a:lnTo>
                    <a:pt x="504" y="568"/>
                  </a:lnTo>
                  <a:lnTo>
                    <a:pt x="502" y="544"/>
                  </a:lnTo>
                  <a:lnTo>
                    <a:pt x="502" y="526"/>
                  </a:lnTo>
                  <a:lnTo>
                    <a:pt x="499" y="504"/>
                  </a:lnTo>
                  <a:lnTo>
                    <a:pt x="499" y="488"/>
                  </a:lnTo>
                  <a:lnTo>
                    <a:pt x="496" y="475"/>
                  </a:lnTo>
                  <a:lnTo>
                    <a:pt x="496" y="464"/>
                  </a:lnTo>
                  <a:lnTo>
                    <a:pt x="496" y="451"/>
                  </a:lnTo>
                  <a:lnTo>
                    <a:pt x="496" y="443"/>
                  </a:lnTo>
                  <a:lnTo>
                    <a:pt x="494" y="438"/>
                  </a:lnTo>
                  <a:lnTo>
                    <a:pt x="494" y="430"/>
                  </a:lnTo>
                  <a:lnTo>
                    <a:pt x="494" y="422"/>
                  </a:lnTo>
                  <a:lnTo>
                    <a:pt x="494" y="422"/>
                  </a:lnTo>
                  <a:lnTo>
                    <a:pt x="392" y="424"/>
                  </a:lnTo>
                  <a:lnTo>
                    <a:pt x="392" y="427"/>
                  </a:lnTo>
                  <a:lnTo>
                    <a:pt x="395" y="432"/>
                  </a:lnTo>
                  <a:lnTo>
                    <a:pt x="398" y="446"/>
                  </a:lnTo>
                  <a:lnTo>
                    <a:pt x="400" y="462"/>
                  </a:lnTo>
                  <a:lnTo>
                    <a:pt x="403" y="483"/>
                  </a:lnTo>
                  <a:lnTo>
                    <a:pt x="406" y="507"/>
                  </a:lnTo>
                  <a:lnTo>
                    <a:pt x="406" y="536"/>
                  </a:lnTo>
                  <a:lnTo>
                    <a:pt x="408" y="571"/>
                  </a:lnTo>
                  <a:lnTo>
                    <a:pt x="406" y="606"/>
                  </a:lnTo>
                  <a:lnTo>
                    <a:pt x="403" y="646"/>
                  </a:lnTo>
                  <a:lnTo>
                    <a:pt x="398" y="688"/>
                  </a:lnTo>
                  <a:lnTo>
                    <a:pt x="390" y="734"/>
                  </a:lnTo>
                  <a:lnTo>
                    <a:pt x="379" y="782"/>
                  </a:lnTo>
                  <a:lnTo>
                    <a:pt x="363" y="835"/>
                  </a:lnTo>
                  <a:lnTo>
                    <a:pt x="344" y="888"/>
                  </a:lnTo>
                  <a:lnTo>
                    <a:pt x="323" y="944"/>
                  </a:lnTo>
                  <a:lnTo>
                    <a:pt x="323" y="942"/>
                  </a:lnTo>
                  <a:lnTo>
                    <a:pt x="323" y="931"/>
                  </a:lnTo>
                  <a:lnTo>
                    <a:pt x="326" y="918"/>
                  </a:lnTo>
                  <a:lnTo>
                    <a:pt x="326" y="902"/>
                  </a:lnTo>
                  <a:lnTo>
                    <a:pt x="326" y="878"/>
                  </a:lnTo>
                  <a:lnTo>
                    <a:pt x="328" y="851"/>
                  </a:lnTo>
                  <a:lnTo>
                    <a:pt x="328" y="822"/>
                  </a:lnTo>
                  <a:lnTo>
                    <a:pt x="331" y="792"/>
                  </a:lnTo>
                  <a:lnTo>
                    <a:pt x="331" y="760"/>
                  </a:lnTo>
                  <a:lnTo>
                    <a:pt x="331" y="726"/>
                  </a:lnTo>
                  <a:lnTo>
                    <a:pt x="328" y="694"/>
                  </a:lnTo>
                  <a:lnTo>
                    <a:pt x="328" y="662"/>
                  </a:lnTo>
                  <a:lnTo>
                    <a:pt x="323" y="627"/>
                  </a:lnTo>
                  <a:lnTo>
                    <a:pt x="320" y="598"/>
                  </a:lnTo>
                  <a:lnTo>
                    <a:pt x="315" y="571"/>
                  </a:lnTo>
                  <a:lnTo>
                    <a:pt x="310" y="547"/>
                  </a:lnTo>
                  <a:lnTo>
                    <a:pt x="310" y="550"/>
                  </a:lnTo>
                  <a:lnTo>
                    <a:pt x="307" y="558"/>
                  </a:lnTo>
                  <a:lnTo>
                    <a:pt x="304" y="571"/>
                  </a:lnTo>
                  <a:lnTo>
                    <a:pt x="302" y="590"/>
                  </a:lnTo>
                  <a:lnTo>
                    <a:pt x="296" y="614"/>
                  </a:lnTo>
                  <a:lnTo>
                    <a:pt x="291" y="640"/>
                  </a:lnTo>
                  <a:lnTo>
                    <a:pt x="283" y="670"/>
                  </a:lnTo>
                  <a:lnTo>
                    <a:pt x="277" y="702"/>
                  </a:lnTo>
                  <a:lnTo>
                    <a:pt x="267" y="734"/>
                  </a:lnTo>
                  <a:lnTo>
                    <a:pt x="256" y="768"/>
                  </a:lnTo>
                  <a:lnTo>
                    <a:pt x="245" y="800"/>
                  </a:lnTo>
                  <a:lnTo>
                    <a:pt x="232" y="835"/>
                  </a:lnTo>
                  <a:lnTo>
                    <a:pt x="216" y="867"/>
                  </a:lnTo>
                  <a:lnTo>
                    <a:pt x="200" y="902"/>
                  </a:lnTo>
                  <a:lnTo>
                    <a:pt x="181" y="931"/>
                  </a:lnTo>
                  <a:lnTo>
                    <a:pt x="163" y="958"/>
                  </a:lnTo>
                  <a:lnTo>
                    <a:pt x="163" y="955"/>
                  </a:lnTo>
                  <a:lnTo>
                    <a:pt x="163" y="950"/>
                  </a:lnTo>
                  <a:lnTo>
                    <a:pt x="165" y="942"/>
                  </a:lnTo>
                  <a:lnTo>
                    <a:pt x="165" y="931"/>
                  </a:lnTo>
                  <a:lnTo>
                    <a:pt x="165" y="920"/>
                  </a:lnTo>
                  <a:lnTo>
                    <a:pt x="168" y="904"/>
                  </a:lnTo>
                  <a:lnTo>
                    <a:pt x="171" y="886"/>
                  </a:lnTo>
                  <a:lnTo>
                    <a:pt x="171" y="867"/>
                  </a:lnTo>
                  <a:lnTo>
                    <a:pt x="171" y="846"/>
                  </a:lnTo>
                  <a:lnTo>
                    <a:pt x="171" y="824"/>
                  </a:lnTo>
                  <a:lnTo>
                    <a:pt x="171" y="800"/>
                  </a:lnTo>
                  <a:lnTo>
                    <a:pt x="171" y="776"/>
                  </a:lnTo>
                  <a:lnTo>
                    <a:pt x="171" y="750"/>
                  </a:lnTo>
                  <a:lnTo>
                    <a:pt x="168" y="723"/>
                  </a:lnTo>
                  <a:lnTo>
                    <a:pt x="163" y="696"/>
                  </a:lnTo>
                  <a:lnTo>
                    <a:pt x="160" y="672"/>
                  </a:lnTo>
                  <a:lnTo>
                    <a:pt x="72" y="675"/>
                  </a:lnTo>
                  <a:lnTo>
                    <a:pt x="72" y="678"/>
                  </a:lnTo>
                  <a:lnTo>
                    <a:pt x="72" y="683"/>
                  </a:lnTo>
                  <a:lnTo>
                    <a:pt x="75" y="691"/>
                  </a:lnTo>
                  <a:lnTo>
                    <a:pt x="77" y="704"/>
                  </a:lnTo>
                  <a:lnTo>
                    <a:pt x="83" y="715"/>
                  </a:lnTo>
                  <a:lnTo>
                    <a:pt x="85" y="734"/>
                  </a:lnTo>
                  <a:lnTo>
                    <a:pt x="88" y="750"/>
                  </a:lnTo>
                  <a:lnTo>
                    <a:pt x="93" y="768"/>
                  </a:lnTo>
                  <a:lnTo>
                    <a:pt x="93" y="787"/>
                  </a:lnTo>
                  <a:lnTo>
                    <a:pt x="96" y="806"/>
                  </a:lnTo>
                  <a:lnTo>
                    <a:pt x="99" y="824"/>
                  </a:lnTo>
                  <a:lnTo>
                    <a:pt x="101" y="846"/>
                  </a:lnTo>
                  <a:lnTo>
                    <a:pt x="99" y="862"/>
                  </a:lnTo>
                  <a:lnTo>
                    <a:pt x="99" y="878"/>
                  </a:lnTo>
                  <a:lnTo>
                    <a:pt x="96" y="891"/>
                  </a:lnTo>
                  <a:lnTo>
                    <a:pt x="91" y="904"/>
                  </a:lnTo>
                  <a:lnTo>
                    <a:pt x="83" y="912"/>
                  </a:lnTo>
                  <a:lnTo>
                    <a:pt x="77" y="915"/>
                  </a:lnTo>
                  <a:lnTo>
                    <a:pt x="69" y="918"/>
                  </a:lnTo>
                  <a:lnTo>
                    <a:pt x="64" y="915"/>
                  </a:lnTo>
                  <a:lnTo>
                    <a:pt x="56" y="910"/>
                  </a:lnTo>
                  <a:lnTo>
                    <a:pt x="48" y="904"/>
                  </a:lnTo>
                  <a:lnTo>
                    <a:pt x="40" y="894"/>
                  </a:lnTo>
                  <a:lnTo>
                    <a:pt x="35" y="886"/>
                  </a:lnTo>
                  <a:lnTo>
                    <a:pt x="29" y="875"/>
                  </a:lnTo>
                  <a:lnTo>
                    <a:pt x="21" y="867"/>
                  </a:lnTo>
                  <a:lnTo>
                    <a:pt x="16" y="856"/>
                  </a:lnTo>
                  <a:lnTo>
                    <a:pt x="13" y="846"/>
                  </a:lnTo>
                  <a:lnTo>
                    <a:pt x="8" y="838"/>
                  </a:lnTo>
                  <a:lnTo>
                    <a:pt x="5" y="832"/>
                  </a:lnTo>
                  <a:lnTo>
                    <a:pt x="2" y="827"/>
                  </a:lnTo>
                  <a:lnTo>
                    <a:pt x="2" y="827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26" y="1495"/>
              <a:ext cx="692" cy="356"/>
            </a:xfrm>
            <a:custGeom>
              <a:avLst/>
              <a:gdLst>
                <a:gd name="T0" fmla="*/ 0 w 769"/>
                <a:gd name="T1" fmla="*/ 54 h 403"/>
                <a:gd name="T2" fmla="*/ 14 w 769"/>
                <a:gd name="T3" fmla="*/ 48 h 403"/>
                <a:gd name="T4" fmla="*/ 40 w 769"/>
                <a:gd name="T5" fmla="*/ 43 h 403"/>
                <a:gd name="T6" fmla="*/ 78 w 769"/>
                <a:gd name="T7" fmla="*/ 38 h 403"/>
                <a:gd name="T8" fmla="*/ 123 w 769"/>
                <a:gd name="T9" fmla="*/ 30 h 403"/>
                <a:gd name="T10" fmla="*/ 176 w 769"/>
                <a:gd name="T11" fmla="*/ 22 h 403"/>
                <a:gd name="T12" fmla="*/ 235 w 769"/>
                <a:gd name="T13" fmla="*/ 16 h 403"/>
                <a:gd name="T14" fmla="*/ 297 w 769"/>
                <a:gd name="T15" fmla="*/ 8 h 403"/>
                <a:gd name="T16" fmla="*/ 358 w 769"/>
                <a:gd name="T17" fmla="*/ 3 h 403"/>
                <a:gd name="T18" fmla="*/ 425 w 769"/>
                <a:gd name="T19" fmla="*/ 0 h 403"/>
                <a:gd name="T20" fmla="*/ 489 w 769"/>
                <a:gd name="T21" fmla="*/ 0 h 403"/>
                <a:gd name="T22" fmla="*/ 553 w 769"/>
                <a:gd name="T23" fmla="*/ 0 h 403"/>
                <a:gd name="T24" fmla="*/ 612 w 769"/>
                <a:gd name="T25" fmla="*/ 6 h 403"/>
                <a:gd name="T26" fmla="*/ 665 w 769"/>
                <a:gd name="T27" fmla="*/ 11 h 403"/>
                <a:gd name="T28" fmla="*/ 708 w 769"/>
                <a:gd name="T29" fmla="*/ 19 h 403"/>
                <a:gd name="T30" fmla="*/ 743 w 769"/>
                <a:gd name="T31" fmla="*/ 30 h 403"/>
                <a:gd name="T32" fmla="*/ 764 w 769"/>
                <a:gd name="T33" fmla="*/ 40 h 403"/>
                <a:gd name="T34" fmla="*/ 769 w 769"/>
                <a:gd name="T35" fmla="*/ 48 h 403"/>
                <a:gd name="T36" fmla="*/ 764 w 769"/>
                <a:gd name="T37" fmla="*/ 54 h 403"/>
                <a:gd name="T38" fmla="*/ 753 w 769"/>
                <a:gd name="T39" fmla="*/ 54 h 403"/>
                <a:gd name="T40" fmla="*/ 740 w 769"/>
                <a:gd name="T41" fmla="*/ 56 h 403"/>
                <a:gd name="T42" fmla="*/ 721 w 769"/>
                <a:gd name="T43" fmla="*/ 59 h 403"/>
                <a:gd name="T44" fmla="*/ 708 w 769"/>
                <a:gd name="T45" fmla="*/ 62 h 403"/>
                <a:gd name="T46" fmla="*/ 694 w 769"/>
                <a:gd name="T47" fmla="*/ 70 h 403"/>
                <a:gd name="T48" fmla="*/ 689 w 769"/>
                <a:gd name="T49" fmla="*/ 83 h 403"/>
                <a:gd name="T50" fmla="*/ 700 w 769"/>
                <a:gd name="T51" fmla="*/ 104 h 403"/>
                <a:gd name="T52" fmla="*/ 718 w 769"/>
                <a:gd name="T53" fmla="*/ 123 h 403"/>
                <a:gd name="T54" fmla="*/ 735 w 769"/>
                <a:gd name="T55" fmla="*/ 139 h 403"/>
                <a:gd name="T56" fmla="*/ 657 w 769"/>
                <a:gd name="T57" fmla="*/ 123 h 403"/>
                <a:gd name="T58" fmla="*/ 569 w 769"/>
                <a:gd name="T59" fmla="*/ 403 h 403"/>
                <a:gd name="T60" fmla="*/ 534 w 769"/>
                <a:gd name="T61" fmla="*/ 401 h 403"/>
                <a:gd name="T62" fmla="*/ 534 w 769"/>
                <a:gd name="T63" fmla="*/ 390 h 403"/>
                <a:gd name="T64" fmla="*/ 537 w 769"/>
                <a:gd name="T65" fmla="*/ 369 h 403"/>
                <a:gd name="T66" fmla="*/ 537 w 769"/>
                <a:gd name="T67" fmla="*/ 342 h 403"/>
                <a:gd name="T68" fmla="*/ 534 w 769"/>
                <a:gd name="T69" fmla="*/ 315 h 403"/>
                <a:gd name="T70" fmla="*/ 532 w 769"/>
                <a:gd name="T71" fmla="*/ 283 h 403"/>
                <a:gd name="T72" fmla="*/ 521 w 769"/>
                <a:gd name="T73" fmla="*/ 254 h 403"/>
                <a:gd name="T74" fmla="*/ 508 w 769"/>
                <a:gd name="T75" fmla="*/ 227 h 403"/>
                <a:gd name="T76" fmla="*/ 489 w 769"/>
                <a:gd name="T77" fmla="*/ 203 h 403"/>
                <a:gd name="T78" fmla="*/ 465 w 769"/>
                <a:gd name="T79" fmla="*/ 182 h 403"/>
                <a:gd name="T80" fmla="*/ 441 w 769"/>
                <a:gd name="T81" fmla="*/ 163 h 403"/>
                <a:gd name="T82" fmla="*/ 417 w 769"/>
                <a:gd name="T83" fmla="*/ 144 h 403"/>
                <a:gd name="T84" fmla="*/ 393 w 769"/>
                <a:gd name="T85" fmla="*/ 128 h 403"/>
                <a:gd name="T86" fmla="*/ 374 w 769"/>
                <a:gd name="T87" fmla="*/ 118 h 403"/>
                <a:gd name="T88" fmla="*/ 361 w 769"/>
                <a:gd name="T89" fmla="*/ 110 h 403"/>
                <a:gd name="T90" fmla="*/ 353 w 769"/>
                <a:gd name="T91" fmla="*/ 107 h 403"/>
                <a:gd name="T92" fmla="*/ 0 w 769"/>
                <a:gd name="T93" fmla="*/ 5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9" h="403">
                  <a:moveTo>
                    <a:pt x="0" y="54"/>
                  </a:moveTo>
                  <a:lnTo>
                    <a:pt x="0" y="54"/>
                  </a:lnTo>
                  <a:lnTo>
                    <a:pt x="6" y="51"/>
                  </a:lnTo>
                  <a:lnTo>
                    <a:pt x="14" y="48"/>
                  </a:lnTo>
                  <a:lnTo>
                    <a:pt x="27" y="48"/>
                  </a:lnTo>
                  <a:lnTo>
                    <a:pt x="40" y="43"/>
                  </a:lnTo>
                  <a:lnTo>
                    <a:pt x="59" y="40"/>
                  </a:lnTo>
                  <a:lnTo>
                    <a:pt x="78" y="38"/>
                  </a:lnTo>
                  <a:lnTo>
                    <a:pt x="99" y="35"/>
                  </a:lnTo>
                  <a:lnTo>
                    <a:pt x="123" y="30"/>
                  </a:lnTo>
                  <a:lnTo>
                    <a:pt x="150" y="27"/>
                  </a:lnTo>
                  <a:lnTo>
                    <a:pt x="176" y="22"/>
                  </a:lnTo>
                  <a:lnTo>
                    <a:pt x="206" y="19"/>
                  </a:lnTo>
                  <a:lnTo>
                    <a:pt x="235" y="16"/>
                  </a:lnTo>
                  <a:lnTo>
                    <a:pt x="265" y="11"/>
                  </a:lnTo>
                  <a:lnTo>
                    <a:pt x="297" y="8"/>
                  </a:lnTo>
                  <a:lnTo>
                    <a:pt x="329" y="6"/>
                  </a:lnTo>
                  <a:lnTo>
                    <a:pt x="358" y="3"/>
                  </a:lnTo>
                  <a:lnTo>
                    <a:pt x="390" y="0"/>
                  </a:lnTo>
                  <a:lnTo>
                    <a:pt x="425" y="0"/>
                  </a:lnTo>
                  <a:lnTo>
                    <a:pt x="457" y="0"/>
                  </a:lnTo>
                  <a:lnTo>
                    <a:pt x="489" y="0"/>
                  </a:lnTo>
                  <a:lnTo>
                    <a:pt x="521" y="0"/>
                  </a:lnTo>
                  <a:lnTo>
                    <a:pt x="553" y="0"/>
                  </a:lnTo>
                  <a:lnTo>
                    <a:pt x="585" y="6"/>
                  </a:lnTo>
                  <a:lnTo>
                    <a:pt x="612" y="6"/>
                  </a:lnTo>
                  <a:lnTo>
                    <a:pt x="638" y="8"/>
                  </a:lnTo>
                  <a:lnTo>
                    <a:pt x="665" y="11"/>
                  </a:lnTo>
                  <a:lnTo>
                    <a:pt x="689" y="16"/>
                  </a:lnTo>
                  <a:lnTo>
                    <a:pt x="708" y="19"/>
                  </a:lnTo>
                  <a:lnTo>
                    <a:pt x="726" y="24"/>
                  </a:lnTo>
                  <a:lnTo>
                    <a:pt x="743" y="30"/>
                  </a:lnTo>
                  <a:lnTo>
                    <a:pt x="756" y="38"/>
                  </a:lnTo>
                  <a:lnTo>
                    <a:pt x="764" y="40"/>
                  </a:lnTo>
                  <a:lnTo>
                    <a:pt x="767" y="46"/>
                  </a:lnTo>
                  <a:lnTo>
                    <a:pt x="769" y="48"/>
                  </a:lnTo>
                  <a:lnTo>
                    <a:pt x="769" y="51"/>
                  </a:lnTo>
                  <a:lnTo>
                    <a:pt x="764" y="54"/>
                  </a:lnTo>
                  <a:lnTo>
                    <a:pt x="761" y="54"/>
                  </a:lnTo>
                  <a:lnTo>
                    <a:pt x="753" y="54"/>
                  </a:lnTo>
                  <a:lnTo>
                    <a:pt x="748" y="56"/>
                  </a:lnTo>
                  <a:lnTo>
                    <a:pt x="740" y="56"/>
                  </a:lnTo>
                  <a:lnTo>
                    <a:pt x="732" y="59"/>
                  </a:lnTo>
                  <a:lnTo>
                    <a:pt x="721" y="59"/>
                  </a:lnTo>
                  <a:lnTo>
                    <a:pt x="716" y="62"/>
                  </a:lnTo>
                  <a:lnTo>
                    <a:pt x="708" y="62"/>
                  </a:lnTo>
                  <a:lnTo>
                    <a:pt x="700" y="64"/>
                  </a:lnTo>
                  <a:lnTo>
                    <a:pt x="694" y="70"/>
                  </a:lnTo>
                  <a:lnTo>
                    <a:pt x="692" y="75"/>
                  </a:lnTo>
                  <a:lnTo>
                    <a:pt x="689" y="83"/>
                  </a:lnTo>
                  <a:lnTo>
                    <a:pt x="692" y="94"/>
                  </a:lnTo>
                  <a:lnTo>
                    <a:pt x="700" y="104"/>
                  </a:lnTo>
                  <a:lnTo>
                    <a:pt x="710" y="115"/>
                  </a:lnTo>
                  <a:lnTo>
                    <a:pt x="718" y="123"/>
                  </a:lnTo>
                  <a:lnTo>
                    <a:pt x="729" y="134"/>
                  </a:lnTo>
                  <a:lnTo>
                    <a:pt x="735" y="139"/>
                  </a:lnTo>
                  <a:lnTo>
                    <a:pt x="737" y="139"/>
                  </a:lnTo>
                  <a:lnTo>
                    <a:pt x="657" y="123"/>
                  </a:lnTo>
                  <a:lnTo>
                    <a:pt x="574" y="254"/>
                  </a:lnTo>
                  <a:lnTo>
                    <a:pt x="569" y="403"/>
                  </a:lnTo>
                  <a:lnTo>
                    <a:pt x="534" y="401"/>
                  </a:lnTo>
                  <a:lnTo>
                    <a:pt x="534" y="401"/>
                  </a:lnTo>
                  <a:lnTo>
                    <a:pt x="534" y="395"/>
                  </a:lnTo>
                  <a:lnTo>
                    <a:pt x="534" y="390"/>
                  </a:lnTo>
                  <a:lnTo>
                    <a:pt x="537" y="379"/>
                  </a:lnTo>
                  <a:lnTo>
                    <a:pt x="537" y="369"/>
                  </a:lnTo>
                  <a:lnTo>
                    <a:pt x="537" y="358"/>
                  </a:lnTo>
                  <a:lnTo>
                    <a:pt x="537" y="342"/>
                  </a:lnTo>
                  <a:lnTo>
                    <a:pt x="537" y="331"/>
                  </a:lnTo>
                  <a:lnTo>
                    <a:pt x="534" y="315"/>
                  </a:lnTo>
                  <a:lnTo>
                    <a:pt x="534" y="299"/>
                  </a:lnTo>
                  <a:lnTo>
                    <a:pt x="532" y="283"/>
                  </a:lnTo>
                  <a:lnTo>
                    <a:pt x="526" y="270"/>
                  </a:lnTo>
                  <a:lnTo>
                    <a:pt x="521" y="254"/>
                  </a:lnTo>
                  <a:lnTo>
                    <a:pt x="516" y="240"/>
                  </a:lnTo>
                  <a:lnTo>
                    <a:pt x="508" y="227"/>
                  </a:lnTo>
                  <a:lnTo>
                    <a:pt x="500" y="216"/>
                  </a:lnTo>
                  <a:lnTo>
                    <a:pt x="489" y="203"/>
                  </a:lnTo>
                  <a:lnTo>
                    <a:pt x="478" y="192"/>
                  </a:lnTo>
                  <a:lnTo>
                    <a:pt x="465" y="182"/>
                  </a:lnTo>
                  <a:lnTo>
                    <a:pt x="454" y="171"/>
                  </a:lnTo>
                  <a:lnTo>
                    <a:pt x="441" y="163"/>
                  </a:lnTo>
                  <a:lnTo>
                    <a:pt x="430" y="152"/>
                  </a:lnTo>
                  <a:lnTo>
                    <a:pt x="417" y="144"/>
                  </a:lnTo>
                  <a:lnTo>
                    <a:pt x="406" y="139"/>
                  </a:lnTo>
                  <a:lnTo>
                    <a:pt x="393" y="128"/>
                  </a:lnTo>
                  <a:lnTo>
                    <a:pt x="385" y="123"/>
                  </a:lnTo>
                  <a:lnTo>
                    <a:pt x="374" y="118"/>
                  </a:lnTo>
                  <a:lnTo>
                    <a:pt x="366" y="112"/>
                  </a:lnTo>
                  <a:lnTo>
                    <a:pt x="361" y="110"/>
                  </a:lnTo>
                  <a:lnTo>
                    <a:pt x="355" y="107"/>
                  </a:lnTo>
                  <a:lnTo>
                    <a:pt x="353" y="107"/>
                  </a:lnTo>
                  <a:lnTo>
                    <a:pt x="171" y="139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238" y="1597"/>
              <a:ext cx="84" cy="80"/>
            </a:xfrm>
            <a:custGeom>
              <a:avLst/>
              <a:gdLst>
                <a:gd name="T0" fmla="*/ 16 w 93"/>
                <a:gd name="T1" fmla="*/ 0 h 91"/>
                <a:gd name="T2" fmla="*/ 0 w 93"/>
                <a:gd name="T3" fmla="*/ 91 h 91"/>
                <a:gd name="T4" fmla="*/ 3 w 93"/>
                <a:gd name="T5" fmla="*/ 85 h 91"/>
                <a:gd name="T6" fmla="*/ 8 w 93"/>
                <a:gd name="T7" fmla="*/ 77 h 91"/>
                <a:gd name="T8" fmla="*/ 13 w 93"/>
                <a:gd name="T9" fmla="*/ 72 h 91"/>
                <a:gd name="T10" fmla="*/ 19 w 93"/>
                <a:gd name="T11" fmla="*/ 67 h 91"/>
                <a:gd name="T12" fmla="*/ 27 w 93"/>
                <a:gd name="T13" fmla="*/ 61 h 91"/>
                <a:gd name="T14" fmla="*/ 32 w 93"/>
                <a:gd name="T15" fmla="*/ 53 h 91"/>
                <a:gd name="T16" fmla="*/ 40 w 93"/>
                <a:gd name="T17" fmla="*/ 45 h 91"/>
                <a:gd name="T18" fmla="*/ 48 w 93"/>
                <a:gd name="T19" fmla="*/ 40 h 91"/>
                <a:gd name="T20" fmla="*/ 53 w 93"/>
                <a:gd name="T21" fmla="*/ 32 h 91"/>
                <a:gd name="T22" fmla="*/ 61 w 93"/>
                <a:gd name="T23" fmla="*/ 27 h 91"/>
                <a:gd name="T24" fmla="*/ 67 w 93"/>
                <a:gd name="T25" fmla="*/ 19 h 91"/>
                <a:gd name="T26" fmla="*/ 75 w 93"/>
                <a:gd name="T27" fmla="*/ 16 h 91"/>
                <a:gd name="T28" fmla="*/ 83 w 93"/>
                <a:gd name="T29" fmla="*/ 13 h 91"/>
                <a:gd name="T30" fmla="*/ 88 w 93"/>
                <a:gd name="T31" fmla="*/ 11 h 91"/>
                <a:gd name="T32" fmla="*/ 93 w 93"/>
                <a:gd name="T33" fmla="*/ 8 h 91"/>
                <a:gd name="T34" fmla="*/ 91 w 93"/>
                <a:gd name="T35" fmla="*/ 5 h 91"/>
                <a:gd name="T36" fmla="*/ 83 w 93"/>
                <a:gd name="T37" fmla="*/ 3 h 91"/>
                <a:gd name="T38" fmla="*/ 77 w 93"/>
                <a:gd name="T39" fmla="*/ 3 h 91"/>
                <a:gd name="T40" fmla="*/ 69 w 93"/>
                <a:gd name="T41" fmla="*/ 3 h 91"/>
                <a:gd name="T42" fmla="*/ 64 w 93"/>
                <a:gd name="T43" fmla="*/ 3 h 91"/>
                <a:gd name="T44" fmla="*/ 53 w 93"/>
                <a:gd name="T45" fmla="*/ 3 h 91"/>
                <a:gd name="T46" fmla="*/ 45 w 93"/>
                <a:gd name="T47" fmla="*/ 0 h 91"/>
                <a:gd name="T48" fmla="*/ 37 w 93"/>
                <a:gd name="T49" fmla="*/ 0 h 91"/>
                <a:gd name="T50" fmla="*/ 32 w 93"/>
                <a:gd name="T51" fmla="*/ 0 h 91"/>
                <a:gd name="T52" fmla="*/ 24 w 93"/>
                <a:gd name="T53" fmla="*/ 0 h 91"/>
                <a:gd name="T54" fmla="*/ 21 w 93"/>
                <a:gd name="T55" fmla="*/ 0 h 91"/>
                <a:gd name="T56" fmla="*/ 16 w 93"/>
                <a:gd name="T57" fmla="*/ 0 h 91"/>
                <a:gd name="T58" fmla="*/ 16 w 93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91">
                  <a:moveTo>
                    <a:pt x="16" y="0"/>
                  </a:moveTo>
                  <a:lnTo>
                    <a:pt x="0" y="91"/>
                  </a:lnTo>
                  <a:lnTo>
                    <a:pt x="3" y="85"/>
                  </a:lnTo>
                  <a:lnTo>
                    <a:pt x="8" y="77"/>
                  </a:lnTo>
                  <a:lnTo>
                    <a:pt x="13" y="72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2" y="53"/>
                  </a:lnTo>
                  <a:lnTo>
                    <a:pt x="40" y="45"/>
                  </a:lnTo>
                  <a:lnTo>
                    <a:pt x="48" y="40"/>
                  </a:lnTo>
                  <a:lnTo>
                    <a:pt x="53" y="32"/>
                  </a:lnTo>
                  <a:lnTo>
                    <a:pt x="61" y="27"/>
                  </a:lnTo>
                  <a:lnTo>
                    <a:pt x="67" y="19"/>
                  </a:lnTo>
                  <a:lnTo>
                    <a:pt x="75" y="16"/>
                  </a:lnTo>
                  <a:lnTo>
                    <a:pt x="83" y="13"/>
                  </a:lnTo>
                  <a:lnTo>
                    <a:pt x="88" y="11"/>
                  </a:lnTo>
                  <a:lnTo>
                    <a:pt x="93" y="8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77" y="3"/>
                  </a:lnTo>
                  <a:lnTo>
                    <a:pt x="69" y="3"/>
                  </a:lnTo>
                  <a:lnTo>
                    <a:pt x="64" y="3"/>
                  </a:lnTo>
                  <a:lnTo>
                    <a:pt x="53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851" y="1562"/>
              <a:ext cx="459" cy="288"/>
            </a:xfrm>
            <a:custGeom>
              <a:avLst/>
              <a:gdLst>
                <a:gd name="T0" fmla="*/ 0 w 510"/>
                <a:gd name="T1" fmla="*/ 35 h 326"/>
                <a:gd name="T2" fmla="*/ 11 w 510"/>
                <a:gd name="T3" fmla="*/ 29 h 326"/>
                <a:gd name="T4" fmla="*/ 37 w 510"/>
                <a:gd name="T5" fmla="*/ 24 h 326"/>
                <a:gd name="T6" fmla="*/ 69 w 510"/>
                <a:gd name="T7" fmla="*/ 19 h 326"/>
                <a:gd name="T8" fmla="*/ 112 w 510"/>
                <a:gd name="T9" fmla="*/ 11 h 326"/>
                <a:gd name="T10" fmla="*/ 158 w 510"/>
                <a:gd name="T11" fmla="*/ 5 h 326"/>
                <a:gd name="T12" fmla="*/ 208 w 510"/>
                <a:gd name="T13" fmla="*/ 0 h 326"/>
                <a:gd name="T14" fmla="*/ 264 w 510"/>
                <a:gd name="T15" fmla="*/ 0 h 326"/>
                <a:gd name="T16" fmla="*/ 318 w 510"/>
                <a:gd name="T17" fmla="*/ 0 h 326"/>
                <a:gd name="T18" fmla="*/ 363 w 510"/>
                <a:gd name="T19" fmla="*/ 5 h 326"/>
                <a:gd name="T20" fmla="*/ 403 w 510"/>
                <a:gd name="T21" fmla="*/ 11 h 326"/>
                <a:gd name="T22" fmla="*/ 438 w 510"/>
                <a:gd name="T23" fmla="*/ 19 h 326"/>
                <a:gd name="T24" fmla="*/ 467 w 510"/>
                <a:gd name="T25" fmla="*/ 27 h 326"/>
                <a:gd name="T26" fmla="*/ 486 w 510"/>
                <a:gd name="T27" fmla="*/ 32 h 326"/>
                <a:gd name="T28" fmla="*/ 499 w 510"/>
                <a:gd name="T29" fmla="*/ 37 h 326"/>
                <a:gd name="T30" fmla="*/ 507 w 510"/>
                <a:gd name="T31" fmla="*/ 43 h 326"/>
                <a:gd name="T32" fmla="*/ 443 w 510"/>
                <a:gd name="T33" fmla="*/ 40 h 326"/>
                <a:gd name="T34" fmla="*/ 441 w 510"/>
                <a:gd name="T35" fmla="*/ 43 h 326"/>
                <a:gd name="T36" fmla="*/ 441 w 510"/>
                <a:gd name="T37" fmla="*/ 56 h 326"/>
                <a:gd name="T38" fmla="*/ 435 w 510"/>
                <a:gd name="T39" fmla="*/ 72 h 326"/>
                <a:gd name="T40" fmla="*/ 433 w 510"/>
                <a:gd name="T41" fmla="*/ 96 h 326"/>
                <a:gd name="T42" fmla="*/ 427 w 510"/>
                <a:gd name="T43" fmla="*/ 120 h 326"/>
                <a:gd name="T44" fmla="*/ 425 w 510"/>
                <a:gd name="T45" fmla="*/ 147 h 326"/>
                <a:gd name="T46" fmla="*/ 425 w 510"/>
                <a:gd name="T47" fmla="*/ 171 h 326"/>
                <a:gd name="T48" fmla="*/ 425 w 510"/>
                <a:gd name="T49" fmla="*/ 195 h 326"/>
                <a:gd name="T50" fmla="*/ 427 w 510"/>
                <a:gd name="T51" fmla="*/ 216 h 326"/>
                <a:gd name="T52" fmla="*/ 430 w 510"/>
                <a:gd name="T53" fmla="*/ 237 h 326"/>
                <a:gd name="T54" fmla="*/ 430 w 510"/>
                <a:gd name="T55" fmla="*/ 259 h 326"/>
                <a:gd name="T56" fmla="*/ 430 w 510"/>
                <a:gd name="T57" fmla="*/ 280 h 326"/>
                <a:gd name="T58" fmla="*/ 430 w 510"/>
                <a:gd name="T59" fmla="*/ 299 h 326"/>
                <a:gd name="T60" fmla="*/ 430 w 510"/>
                <a:gd name="T61" fmla="*/ 312 h 326"/>
                <a:gd name="T62" fmla="*/ 433 w 510"/>
                <a:gd name="T63" fmla="*/ 326 h 326"/>
                <a:gd name="T64" fmla="*/ 395 w 510"/>
                <a:gd name="T65" fmla="*/ 315 h 326"/>
                <a:gd name="T66" fmla="*/ 395 w 510"/>
                <a:gd name="T67" fmla="*/ 299 h 326"/>
                <a:gd name="T68" fmla="*/ 398 w 510"/>
                <a:gd name="T69" fmla="*/ 278 h 326"/>
                <a:gd name="T70" fmla="*/ 398 w 510"/>
                <a:gd name="T71" fmla="*/ 246 h 326"/>
                <a:gd name="T72" fmla="*/ 401 w 510"/>
                <a:gd name="T73" fmla="*/ 208 h 326"/>
                <a:gd name="T74" fmla="*/ 401 w 510"/>
                <a:gd name="T75" fmla="*/ 171 h 326"/>
                <a:gd name="T76" fmla="*/ 401 w 510"/>
                <a:gd name="T77" fmla="*/ 139 h 326"/>
                <a:gd name="T78" fmla="*/ 398 w 510"/>
                <a:gd name="T79" fmla="*/ 109 h 326"/>
                <a:gd name="T80" fmla="*/ 393 w 510"/>
                <a:gd name="T81" fmla="*/ 88 h 326"/>
                <a:gd name="T82" fmla="*/ 385 w 510"/>
                <a:gd name="T83" fmla="*/ 69 h 326"/>
                <a:gd name="T84" fmla="*/ 374 w 510"/>
                <a:gd name="T85" fmla="*/ 56 h 326"/>
                <a:gd name="T86" fmla="*/ 366 w 510"/>
                <a:gd name="T87" fmla="*/ 45 h 326"/>
                <a:gd name="T88" fmla="*/ 350 w 510"/>
                <a:gd name="T89" fmla="*/ 32 h 326"/>
                <a:gd name="T90" fmla="*/ 339 w 510"/>
                <a:gd name="T91" fmla="*/ 27 h 326"/>
                <a:gd name="T92" fmla="*/ 27 w 510"/>
                <a:gd name="T93" fmla="*/ 59 h 326"/>
                <a:gd name="T94" fmla="*/ 0 w 510"/>
                <a:gd name="T95" fmla="*/ 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0" h="326">
                  <a:moveTo>
                    <a:pt x="0" y="35"/>
                  </a:moveTo>
                  <a:lnTo>
                    <a:pt x="0" y="35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24" y="27"/>
                  </a:lnTo>
                  <a:lnTo>
                    <a:pt x="37" y="24"/>
                  </a:lnTo>
                  <a:lnTo>
                    <a:pt x="53" y="21"/>
                  </a:lnTo>
                  <a:lnTo>
                    <a:pt x="69" y="19"/>
                  </a:lnTo>
                  <a:lnTo>
                    <a:pt x="91" y="16"/>
                  </a:lnTo>
                  <a:lnTo>
                    <a:pt x="112" y="11"/>
                  </a:lnTo>
                  <a:lnTo>
                    <a:pt x="134" y="8"/>
                  </a:lnTo>
                  <a:lnTo>
                    <a:pt x="158" y="5"/>
                  </a:lnTo>
                  <a:lnTo>
                    <a:pt x="184" y="3"/>
                  </a:lnTo>
                  <a:lnTo>
                    <a:pt x="208" y="0"/>
                  </a:lnTo>
                  <a:lnTo>
                    <a:pt x="238" y="0"/>
                  </a:lnTo>
                  <a:lnTo>
                    <a:pt x="264" y="0"/>
                  </a:lnTo>
                  <a:lnTo>
                    <a:pt x="291" y="0"/>
                  </a:lnTo>
                  <a:lnTo>
                    <a:pt x="318" y="0"/>
                  </a:lnTo>
                  <a:lnTo>
                    <a:pt x="342" y="3"/>
                  </a:lnTo>
                  <a:lnTo>
                    <a:pt x="363" y="5"/>
                  </a:lnTo>
                  <a:lnTo>
                    <a:pt x="387" y="8"/>
                  </a:lnTo>
                  <a:lnTo>
                    <a:pt x="403" y="11"/>
                  </a:lnTo>
                  <a:lnTo>
                    <a:pt x="425" y="16"/>
                  </a:lnTo>
                  <a:lnTo>
                    <a:pt x="438" y="19"/>
                  </a:lnTo>
                  <a:lnTo>
                    <a:pt x="454" y="24"/>
                  </a:lnTo>
                  <a:lnTo>
                    <a:pt x="467" y="27"/>
                  </a:lnTo>
                  <a:lnTo>
                    <a:pt x="478" y="29"/>
                  </a:lnTo>
                  <a:lnTo>
                    <a:pt x="486" y="32"/>
                  </a:lnTo>
                  <a:lnTo>
                    <a:pt x="494" y="37"/>
                  </a:lnTo>
                  <a:lnTo>
                    <a:pt x="499" y="37"/>
                  </a:lnTo>
                  <a:lnTo>
                    <a:pt x="505" y="40"/>
                  </a:lnTo>
                  <a:lnTo>
                    <a:pt x="507" y="43"/>
                  </a:lnTo>
                  <a:lnTo>
                    <a:pt x="510" y="43"/>
                  </a:lnTo>
                  <a:lnTo>
                    <a:pt x="443" y="40"/>
                  </a:lnTo>
                  <a:lnTo>
                    <a:pt x="443" y="40"/>
                  </a:lnTo>
                  <a:lnTo>
                    <a:pt x="441" y="43"/>
                  </a:lnTo>
                  <a:lnTo>
                    <a:pt x="441" y="48"/>
                  </a:lnTo>
                  <a:lnTo>
                    <a:pt x="441" y="56"/>
                  </a:lnTo>
                  <a:lnTo>
                    <a:pt x="438" y="64"/>
                  </a:lnTo>
                  <a:lnTo>
                    <a:pt x="435" y="72"/>
                  </a:lnTo>
                  <a:lnTo>
                    <a:pt x="433" y="83"/>
                  </a:lnTo>
                  <a:lnTo>
                    <a:pt x="433" y="96"/>
                  </a:lnTo>
                  <a:lnTo>
                    <a:pt x="430" y="107"/>
                  </a:lnTo>
                  <a:lnTo>
                    <a:pt x="427" y="120"/>
                  </a:lnTo>
                  <a:lnTo>
                    <a:pt x="425" y="133"/>
                  </a:lnTo>
                  <a:lnTo>
                    <a:pt x="425" y="147"/>
                  </a:lnTo>
                  <a:lnTo>
                    <a:pt x="425" y="157"/>
                  </a:lnTo>
                  <a:lnTo>
                    <a:pt x="425" y="171"/>
                  </a:lnTo>
                  <a:lnTo>
                    <a:pt x="425" y="181"/>
                  </a:lnTo>
                  <a:lnTo>
                    <a:pt x="425" y="195"/>
                  </a:lnTo>
                  <a:lnTo>
                    <a:pt x="425" y="205"/>
                  </a:lnTo>
                  <a:lnTo>
                    <a:pt x="427" y="216"/>
                  </a:lnTo>
                  <a:lnTo>
                    <a:pt x="427" y="227"/>
                  </a:lnTo>
                  <a:lnTo>
                    <a:pt x="430" y="237"/>
                  </a:lnTo>
                  <a:lnTo>
                    <a:pt x="430" y="248"/>
                  </a:lnTo>
                  <a:lnTo>
                    <a:pt x="430" y="259"/>
                  </a:lnTo>
                  <a:lnTo>
                    <a:pt x="430" y="270"/>
                  </a:lnTo>
                  <a:lnTo>
                    <a:pt x="430" y="280"/>
                  </a:lnTo>
                  <a:lnTo>
                    <a:pt x="430" y="288"/>
                  </a:lnTo>
                  <a:lnTo>
                    <a:pt x="430" y="299"/>
                  </a:lnTo>
                  <a:lnTo>
                    <a:pt x="430" y="304"/>
                  </a:lnTo>
                  <a:lnTo>
                    <a:pt x="430" y="312"/>
                  </a:lnTo>
                  <a:lnTo>
                    <a:pt x="430" y="320"/>
                  </a:lnTo>
                  <a:lnTo>
                    <a:pt x="433" y="326"/>
                  </a:lnTo>
                  <a:lnTo>
                    <a:pt x="395" y="318"/>
                  </a:lnTo>
                  <a:lnTo>
                    <a:pt x="395" y="315"/>
                  </a:lnTo>
                  <a:lnTo>
                    <a:pt x="395" y="310"/>
                  </a:lnTo>
                  <a:lnTo>
                    <a:pt x="395" y="299"/>
                  </a:lnTo>
                  <a:lnTo>
                    <a:pt x="398" y="291"/>
                  </a:lnTo>
                  <a:lnTo>
                    <a:pt x="398" y="278"/>
                  </a:lnTo>
                  <a:lnTo>
                    <a:pt x="398" y="262"/>
                  </a:lnTo>
                  <a:lnTo>
                    <a:pt x="398" y="246"/>
                  </a:lnTo>
                  <a:lnTo>
                    <a:pt x="401" y="229"/>
                  </a:lnTo>
                  <a:lnTo>
                    <a:pt x="401" y="208"/>
                  </a:lnTo>
                  <a:lnTo>
                    <a:pt x="401" y="192"/>
                  </a:lnTo>
                  <a:lnTo>
                    <a:pt x="401" y="171"/>
                  </a:lnTo>
                  <a:lnTo>
                    <a:pt x="401" y="155"/>
                  </a:lnTo>
                  <a:lnTo>
                    <a:pt x="401" y="139"/>
                  </a:lnTo>
                  <a:lnTo>
                    <a:pt x="398" y="123"/>
                  </a:lnTo>
                  <a:lnTo>
                    <a:pt x="398" y="109"/>
                  </a:lnTo>
                  <a:lnTo>
                    <a:pt x="395" y="99"/>
                  </a:lnTo>
                  <a:lnTo>
                    <a:pt x="393" y="88"/>
                  </a:lnTo>
                  <a:lnTo>
                    <a:pt x="387" y="80"/>
                  </a:lnTo>
                  <a:lnTo>
                    <a:pt x="385" y="69"/>
                  </a:lnTo>
                  <a:lnTo>
                    <a:pt x="379" y="64"/>
                  </a:lnTo>
                  <a:lnTo>
                    <a:pt x="374" y="56"/>
                  </a:lnTo>
                  <a:lnTo>
                    <a:pt x="371" y="51"/>
                  </a:lnTo>
                  <a:lnTo>
                    <a:pt x="366" y="45"/>
                  </a:lnTo>
                  <a:lnTo>
                    <a:pt x="361" y="43"/>
                  </a:lnTo>
                  <a:lnTo>
                    <a:pt x="350" y="32"/>
                  </a:lnTo>
                  <a:lnTo>
                    <a:pt x="345" y="29"/>
                  </a:lnTo>
                  <a:lnTo>
                    <a:pt x="339" y="27"/>
                  </a:lnTo>
                  <a:lnTo>
                    <a:pt x="339" y="27"/>
                  </a:lnTo>
                  <a:lnTo>
                    <a:pt x="27" y="5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058" y="1583"/>
              <a:ext cx="127" cy="116"/>
            </a:xfrm>
            <a:custGeom>
              <a:avLst/>
              <a:gdLst>
                <a:gd name="T0" fmla="*/ 0 w 141"/>
                <a:gd name="T1" fmla="*/ 8 h 131"/>
                <a:gd name="T2" fmla="*/ 2 w 141"/>
                <a:gd name="T3" fmla="*/ 13 h 131"/>
                <a:gd name="T4" fmla="*/ 10 w 141"/>
                <a:gd name="T5" fmla="*/ 16 h 131"/>
                <a:gd name="T6" fmla="*/ 18 w 141"/>
                <a:gd name="T7" fmla="*/ 21 h 131"/>
                <a:gd name="T8" fmla="*/ 29 w 141"/>
                <a:gd name="T9" fmla="*/ 27 h 131"/>
                <a:gd name="T10" fmla="*/ 40 w 141"/>
                <a:gd name="T11" fmla="*/ 35 h 131"/>
                <a:gd name="T12" fmla="*/ 50 w 141"/>
                <a:gd name="T13" fmla="*/ 45 h 131"/>
                <a:gd name="T14" fmla="*/ 64 w 141"/>
                <a:gd name="T15" fmla="*/ 53 h 131"/>
                <a:gd name="T16" fmla="*/ 77 w 141"/>
                <a:gd name="T17" fmla="*/ 61 h 131"/>
                <a:gd name="T18" fmla="*/ 88 w 141"/>
                <a:gd name="T19" fmla="*/ 72 h 131"/>
                <a:gd name="T20" fmla="*/ 101 w 141"/>
                <a:gd name="T21" fmla="*/ 83 h 131"/>
                <a:gd name="T22" fmla="*/ 112 w 141"/>
                <a:gd name="T23" fmla="*/ 93 h 131"/>
                <a:gd name="T24" fmla="*/ 120 w 141"/>
                <a:gd name="T25" fmla="*/ 104 h 131"/>
                <a:gd name="T26" fmla="*/ 131 w 141"/>
                <a:gd name="T27" fmla="*/ 112 h 131"/>
                <a:gd name="T28" fmla="*/ 136 w 141"/>
                <a:gd name="T29" fmla="*/ 120 h 131"/>
                <a:gd name="T30" fmla="*/ 141 w 141"/>
                <a:gd name="T31" fmla="*/ 131 h 131"/>
                <a:gd name="T32" fmla="*/ 109 w 141"/>
                <a:gd name="T33" fmla="*/ 0 h 131"/>
                <a:gd name="T34" fmla="*/ 0 w 141"/>
                <a:gd name="T35" fmla="*/ 8 h 131"/>
                <a:gd name="T36" fmla="*/ 0 w 141"/>
                <a:gd name="T37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31">
                  <a:moveTo>
                    <a:pt x="0" y="8"/>
                  </a:moveTo>
                  <a:lnTo>
                    <a:pt x="2" y="13"/>
                  </a:lnTo>
                  <a:lnTo>
                    <a:pt x="10" y="16"/>
                  </a:lnTo>
                  <a:lnTo>
                    <a:pt x="18" y="21"/>
                  </a:lnTo>
                  <a:lnTo>
                    <a:pt x="29" y="27"/>
                  </a:lnTo>
                  <a:lnTo>
                    <a:pt x="40" y="35"/>
                  </a:lnTo>
                  <a:lnTo>
                    <a:pt x="50" y="45"/>
                  </a:lnTo>
                  <a:lnTo>
                    <a:pt x="64" y="53"/>
                  </a:lnTo>
                  <a:lnTo>
                    <a:pt x="77" y="61"/>
                  </a:lnTo>
                  <a:lnTo>
                    <a:pt x="88" y="72"/>
                  </a:lnTo>
                  <a:lnTo>
                    <a:pt x="101" y="83"/>
                  </a:lnTo>
                  <a:lnTo>
                    <a:pt x="112" y="93"/>
                  </a:lnTo>
                  <a:lnTo>
                    <a:pt x="120" y="104"/>
                  </a:lnTo>
                  <a:lnTo>
                    <a:pt x="131" y="112"/>
                  </a:lnTo>
                  <a:lnTo>
                    <a:pt x="136" y="120"/>
                  </a:lnTo>
                  <a:lnTo>
                    <a:pt x="141" y="131"/>
                  </a:lnTo>
                  <a:lnTo>
                    <a:pt x="10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0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772" y="1515"/>
              <a:ext cx="574" cy="65"/>
            </a:xfrm>
            <a:custGeom>
              <a:avLst/>
              <a:gdLst>
                <a:gd name="T0" fmla="*/ 3 w 638"/>
                <a:gd name="T1" fmla="*/ 50 h 74"/>
                <a:gd name="T2" fmla="*/ 24 w 638"/>
                <a:gd name="T3" fmla="*/ 42 h 74"/>
                <a:gd name="T4" fmla="*/ 64 w 638"/>
                <a:gd name="T5" fmla="*/ 34 h 74"/>
                <a:gd name="T6" fmla="*/ 120 w 638"/>
                <a:gd name="T7" fmla="*/ 24 h 74"/>
                <a:gd name="T8" fmla="*/ 187 w 638"/>
                <a:gd name="T9" fmla="*/ 10 h 74"/>
                <a:gd name="T10" fmla="*/ 264 w 638"/>
                <a:gd name="T11" fmla="*/ 2 h 74"/>
                <a:gd name="T12" fmla="*/ 342 w 638"/>
                <a:gd name="T13" fmla="*/ 0 h 74"/>
                <a:gd name="T14" fmla="*/ 422 w 638"/>
                <a:gd name="T15" fmla="*/ 0 h 74"/>
                <a:gd name="T16" fmla="*/ 499 w 638"/>
                <a:gd name="T17" fmla="*/ 10 h 74"/>
                <a:gd name="T18" fmla="*/ 555 w 638"/>
                <a:gd name="T19" fmla="*/ 21 h 74"/>
                <a:gd name="T20" fmla="*/ 593 w 638"/>
                <a:gd name="T21" fmla="*/ 29 h 74"/>
                <a:gd name="T22" fmla="*/ 619 w 638"/>
                <a:gd name="T23" fmla="*/ 34 h 74"/>
                <a:gd name="T24" fmla="*/ 630 w 638"/>
                <a:gd name="T25" fmla="*/ 40 h 74"/>
                <a:gd name="T26" fmla="*/ 638 w 638"/>
                <a:gd name="T27" fmla="*/ 42 h 74"/>
                <a:gd name="T28" fmla="*/ 638 w 638"/>
                <a:gd name="T29" fmla="*/ 48 h 74"/>
                <a:gd name="T30" fmla="*/ 635 w 638"/>
                <a:gd name="T31" fmla="*/ 48 h 74"/>
                <a:gd name="T32" fmla="*/ 611 w 638"/>
                <a:gd name="T33" fmla="*/ 42 h 74"/>
                <a:gd name="T34" fmla="*/ 577 w 638"/>
                <a:gd name="T35" fmla="*/ 37 h 74"/>
                <a:gd name="T36" fmla="*/ 529 w 638"/>
                <a:gd name="T37" fmla="*/ 32 h 74"/>
                <a:gd name="T38" fmla="*/ 473 w 638"/>
                <a:gd name="T39" fmla="*/ 26 h 74"/>
                <a:gd name="T40" fmla="*/ 416 w 638"/>
                <a:gd name="T41" fmla="*/ 21 h 74"/>
                <a:gd name="T42" fmla="*/ 358 w 638"/>
                <a:gd name="T43" fmla="*/ 21 h 74"/>
                <a:gd name="T44" fmla="*/ 307 w 638"/>
                <a:gd name="T45" fmla="*/ 21 h 74"/>
                <a:gd name="T46" fmla="*/ 264 w 638"/>
                <a:gd name="T47" fmla="*/ 26 h 74"/>
                <a:gd name="T48" fmla="*/ 219 w 638"/>
                <a:gd name="T49" fmla="*/ 34 h 74"/>
                <a:gd name="T50" fmla="*/ 179 w 638"/>
                <a:gd name="T51" fmla="*/ 42 h 74"/>
                <a:gd name="T52" fmla="*/ 139 w 638"/>
                <a:gd name="T53" fmla="*/ 50 h 74"/>
                <a:gd name="T54" fmla="*/ 107 w 638"/>
                <a:gd name="T55" fmla="*/ 58 h 74"/>
                <a:gd name="T56" fmla="*/ 77 w 638"/>
                <a:gd name="T57" fmla="*/ 64 h 74"/>
                <a:gd name="T58" fmla="*/ 59 w 638"/>
                <a:gd name="T59" fmla="*/ 69 h 74"/>
                <a:gd name="T60" fmla="*/ 48 w 638"/>
                <a:gd name="T61" fmla="*/ 74 h 74"/>
                <a:gd name="T62" fmla="*/ 0 w 638"/>
                <a:gd name="T6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74">
                  <a:moveTo>
                    <a:pt x="0" y="53"/>
                  </a:moveTo>
                  <a:lnTo>
                    <a:pt x="3" y="50"/>
                  </a:lnTo>
                  <a:lnTo>
                    <a:pt x="11" y="48"/>
                  </a:lnTo>
                  <a:lnTo>
                    <a:pt x="24" y="42"/>
                  </a:lnTo>
                  <a:lnTo>
                    <a:pt x="43" y="40"/>
                  </a:lnTo>
                  <a:lnTo>
                    <a:pt x="64" y="34"/>
                  </a:lnTo>
                  <a:lnTo>
                    <a:pt x="91" y="29"/>
                  </a:lnTo>
                  <a:lnTo>
                    <a:pt x="120" y="24"/>
                  </a:lnTo>
                  <a:lnTo>
                    <a:pt x="152" y="18"/>
                  </a:lnTo>
                  <a:lnTo>
                    <a:pt x="187" y="10"/>
                  </a:lnTo>
                  <a:lnTo>
                    <a:pt x="224" y="8"/>
                  </a:lnTo>
                  <a:lnTo>
                    <a:pt x="264" y="2"/>
                  </a:lnTo>
                  <a:lnTo>
                    <a:pt x="304" y="0"/>
                  </a:lnTo>
                  <a:lnTo>
                    <a:pt x="342" y="0"/>
                  </a:lnTo>
                  <a:lnTo>
                    <a:pt x="384" y="0"/>
                  </a:lnTo>
                  <a:lnTo>
                    <a:pt x="422" y="0"/>
                  </a:lnTo>
                  <a:lnTo>
                    <a:pt x="465" y="8"/>
                  </a:lnTo>
                  <a:lnTo>
                    <a:pt x="499" y="10"/>
                  </a:lnTo>
                  <a:lnTo>
                    <a:pt x="529" y="16"/>
                  </a:lnTo>
                  <a:lnTo>
                    <a:pt x="555" y="21"/>
                  </a:lnTo>
                  <a:lnTo>
                    <a:pt x="577" y="26"/>
                  </a:lnTo>
                  <a:lnTo>
                    <a:pt x="593" y="29"/>
                  </a:lnTo>
                  <a:lnTo>
                    <a:pt x="609" y="32"/>
                  </a:lnTo>
                  <a:lnTo>
                    <a:pt x="619" y="34"/>
                  </a:lnTo>
                  <a:lnTo>
                    <a:pt x="627" y="37"/>
                  </a:lnTo>
                  <a:lnTo>
                    <a:pt x="630" y="40"/>
                  </a:lnTo>
                  <a:lnTo>
                    <a:pt x="635" y="42"/>
                  </a:lnTo>
                  <a:lnTo>
                    <a:pt x="638" y="42"/>
                  </a:lnTo>
                  <a:lnTo>
                    <a:pt x="638" y="45"/>
                  </a:lnTo>
                  <a:lnTo>
                    <a:pt x="638" y="48"/>
                  </a:lnTo>
                  <a:lnTo>
                    <a:pt x="638" y="48"/>
                  </a:lnTo>
                  <a:lnTo>
                    <a:pt x="635" y="48"/>
                  </a:lnTo>
                  <a:lnTo>
                    <a:pt x="625" y="45"/>
                  </a:lnTo>
                  <a:lnTo>
                    <a:pt x="611" y="42"/>
                  </a:lnTo>
                  <a:lnTo>
                    <a:pt x="598" y="42"/>
                  </a:lnTo>
                  <a:lnTo>
                    <a:pt x="577" y="37"/>
                  </a:lnTo>
                  <a:lnTo>
                    <a:pt x="555" y="37"/>
                  </a:lnTo>
                  <a:lnTo>
                    <a:pt x="529" y="32"/>
                  </a:lnTo>
                  <a:lnTo>
                    <a:pt x="502" y="32"/>
                  </a:lnTo>
                  <a:lnTo>
                    <a:pt x="473" y="26"/>
                  </a:lnTo>
                  <a:lnTo>
                    <a:pt x="443" y="24"/>
                  </a:lnTo>
                  <a:lnTo>
                    <a:pt x="416" y="21"/>
                  </a:lnTo>
                  <a:lnTo>
                    <a:pt x="387" y="21"/>
                  </a:lnTo>
                  <a:lnTo>
                    <a:pt x="358" y="21"/>
                  </a:lnTo>
                  <a:lnTo>
                    <a:pt x="331" y="21"/>
                  </a:lnTo>
                  <a:lnTo>
                    <a:pt x="307" y="21"/>
                  </a:lnTo>
                  <a:lnTo>
                    <a:pt x="286" y="26"/>
                  </a:lnTo>
                  <a:lnTo>
                    <a:pt x="264" y="26"/>
                  </a:lnTo>
                  <a:lnTo>
                    <a:pt x="243" y="32"/>
                  </a:lnTo>
                  <a:lnTo>
                    <a:pt x="219" y="34"/>
                  </a:lnTo>
                  <a:lnTo>
                    <a:pt x="200" y="37"/>
                  </a:lnTo>
                  <a:lnTo>
                    <a:pt x="179" y="42"/>
                  </a:lnTo>
                  <a:lnTo>
                    <a:pt x="157" y="45"/>
                  </a:lnTo>
                  <a:lnTo>
                    <a:pt x="139" y="50"/>
                  </a:lnTo>
                  <a:lnTo>
                    <a:pt x="123" y="53"/>
                  </a:lnTo>
                  <a:lnTo>
                    <a:pt x="107" y="58"/>
                  </a:lnTo>
                  <a:lnTo>
                    <a:pt x="93" y="61"/>
                  </a:lnTo>
                  <a:lnTo>
                    <a:pt x="77" y="64"/>
                  </a:lnTo>
                  <a:lnTo>
                    <a:pt x="67" y="69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179" y="1180"/>
              <a:ext cx="57" cy="208"/>
            </a:xfrm>
            <a:custGeom>
              <a:avLst/>
              <a:gdLst>
                <a:gd name="T0" fmla="*/ 0 w 64"/>
                <a:gd name="T1" fmla="*/ 0 h 235"/>
                <a:gd name="T2" fmla="*/ 0 w 64"/>
                <a:gd name="T3" fmla="*/ 3 h 235"/>
                <a:gd name="T4" fmla="*/ 3 w 64"/>
                <a:gd name="T5" fmla="*/ 8 h 235"/>
                <a:gd name="T6" fmla="*/ 6 w 64"/>
                <a:gd name="T7" fmla="*/ 13 h 235"/>
                <a:gd name="T8" fmla="*/ 6 w 64"/>
                <a:gd name="T9" fmla="*/ 19 h 235"/>
                <a:gd name="T10" fmla="*/ 8 w 64"/>
                <a:gd name="T11" fmla="*/ 24 h 235"/>
                <a:gd name="T12" fmla="*/ 11 w 64"/>
                <a:gd name="T13" fmla="*/ 32 h 235"/>
                <a:gd name="T14" fmla="*/ 14 w 64"/>
                <a:gd name="T15" fmla="*/ 37 h 235"/>
                <a:gd name="T16" fmla="*/ 16 w 64"/>
                <a:gd name="T17" fmla="*/ 45 h 235"/>
                <a:gd name="T18" fmla="*/ 19 w 64"/>
                <a:gd name="T19" fmla="*/ 56 h 235"/>
                <a:gd name="T20" fmla="*/ 22 w 64"/>
                <a:gd name="T21" fmla="*/ 64 h 235"/>
                <a:gd name="T22" fmla="*/ 24 w 64"/>
                <a:gd name="T23" fmla="*/ 75 h 235"/>
                <a:gd name="T24" fmla="*/ 27 w 64"/>
                <a:gd name="T25" fmla="*/ 85 h 235"/>
                <a:gd name="T26" fmla="*/ 30 w 64"/>
                <a:gd name="T27" fmla="*/ 99 h 235"/>
                <a:gd name="T28" fmla="*/ 32 w 64"/>
                <a:gd name="T29" fmla="*/ 112 h 235"/>
                <a:gd name="T30" fmla="*/ 35 w 64"/>
                <a:gd name="T31" fmla="*/ 123 h 235"/>
                <a:gd name="T32" fmla="*/ 38 w 64"/>
                <a:gd name="T33" fmla="*/ 133 h 235"/>
                <a:gd name="T34" fmla="*/ 38 w 64"/>
                <a:gd name="T35" fmla="*/ 147 h 235"/>
                <a:gd name="T36" fmla="*/ 40 w 64"/>
                <a:gd name="T37" fmla="*/ 157 h 235"/>
                <a:gd name="T38" fmla="*/ 40 w 64"/>
                <a:gd name="T39" fmla="*/ 165 h 235"/>
                <a:gd name="T40" fmla="*/ 43 w 64"/>
                <a:gd name="T41" fmla="*/ 176 h 235"/>
                <a:gd name="T42" fmla="*/ 43 w 64"/>
                <a:gd name="T43" fmla="*/ 187 h 235"/>
                <a:gd name="T44" fmla="*/ 46 w 64"/>
                <a:gd name="T45" fmla="*/ 197 h 235"/>
                <a:gd name="T46" fmla="*/ 46 w 64"/>
                <a:gd name="T47" fmla="*/ 203 h 235"/>
                <a:gd name="T48" fmla="*/ 46 w 64"/>
                <a:gd name="T49" fmla="*/ 211 h 235"/>
                <a:gd name="T50" fmla="*/ 46 w 64"/>
                <a:gd name="T51" fmla="*/ 216 h 235"/>
                <a:gd name="T52" fmla="*/ 48 w 64"/>
                <a:gd name="T53" fmla="*/ 224 h 235"/>
                <a:gd name="T54" fmla="*/ 48 w 64"/>
                <a:gd name="T55" fmla="*/ 232 h 235"/>
                <a:gd name="T56" fmla="*/ 48 w 64"/>
                <a:gd name="T57" fmla="*/ 235 h 235"/>
                <a:gd name="T58" fmla="*/ 48 w 64"/>
                <a:gd name="T59" fmla="*/ 232 h 235"/>
                <a:gd name="T60" fmla="*/ 51 w 64"/>
                <a:gd name="T61" fmla="*/ 227 h 235"/>
                <a:gd name="T62" fmla="*/ 54 w 64"/>
                <a:gd name="T63" fmla="*/ 224 h 235"/>
                <a:gd name="T64" fmla="*/ 54 w 64"/>
                <a:gd name="T65" fmla="*/ 219 h 235"/>
                <a:gd name="T66" fmla="*/ 56 w 64"/>
                <a:gd name="T67" fmla="*/ 213 h 235"/>
                <a:gd name="T68" fmla="*/ 59 w 64"/>
                <a:gd name="T69" fmla="*/ 208 h 235"/>
                <a:gd name="T70" fmla="*/ 59 w 64"/>
                <a:gd name="T71" fmla="*/ 200 h 235"/>
                <a:gd name="T72" fmla="*/ 62 w 64"/>
                <a:gd name="T73" fmla="*/ 192 h 235"/>
                <a:gd name="T74" fmla="*/ 62 w 64"/>
                <a:gd name="T75" fmla="*/ 181 h 235"/>
                <a:gd name="T76" fmla="*/ 64 w 64"/>
                <a:gd name="T77" fmla="*/ 168 h 235"/>
                <a:gd name="T78" fmla="*/ 62 w 64"/>
                <a:gd name="T79" fmla="*/ 155 h 235"/>
                <a:gd name="T80" fmla="*/ 62 w 64"/>
                <a:gd name="T81" fmla="*/ 139 h 235"/>
                <a:gd name="T82" fmla="*/ 62 w 64"/>
                <a:gd name="T83" fmla="*/ 123 h 235"/>
                <a:gd name="T84" fmla="*/ 59 w 64"/>
                <a:gd name="T85" fmla="*/ 107 h 235"/>
                <a:gd name="T86" fmla="*/ 56 w 64"/>
                <a:gd name="T87" fmla="*/ 88 h 235"/>
                <a:gd name="T88" fmla="*/ 54 w 64"/>
                <a:gd name="T89" fmla="*/ 72 h 235"/>
                <a:gd name="T90" fmla="*/ 48 w 64"/>
                <a:gd name="T91" fmla="*/ 59 h 235"/>
                <a:gd name="T92" fmla="*/ 43 w 64"/>
                <a:gd name="T93" fmla="*/ 45 h 235"/>
                <a:gd name="T94" fmla="*/ 38 w 64"/>
                <a:gd name="T95" fmla="*/ 35 h 235"/>
                <a:gd name="T96" fmla="*/ 35 w 64"/>
                <a:gd name="T97" fmla="*/ 27 h 235"/>
                <a:gd name="T98" fmla="*/ 30 w 64"/>
                <a:gd name="T99" fmla="*/ 21 h 235"/>
                <a:gd name="T100" fmla="*/ 24 w 64"/>
                <a:gd name="T101" fmla="*/ 16 h 235"/>
                <a:gd name="T102" fmla="*/ 16 w 64"/>
                <a:gd name="T103" fmla="*/ 5 h 235"/>
                <a:gd name="T104" fmla="*/ 8 w 64"/>
                <a:gd name="T105" fmla="*/ 3 h 235"/>
                <a:gd name="T106" fmla="*/ 3 w 64"/>
                <a:gd name="T107" fmla="*/ 0 h 235"/>
                <a:gd name="T108" fmla="*/ 0 w 64"/>
                <a:gd name="T109" fmla="*/ 0 h 235"/>
                <a:gd name="T110" fmla="*/ 0 w 64"/>
                <a:gd name="T1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235">
                  <a:moveTo>
                    <a:pt x="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24"/>
                  </a:lnTo>
                  <a:lnTo>
                    <a:pt x="11" y="32"/>
                  </a:lnTo>
                  <a:lnTo>
                    <a:pt x="14" y="37"/>
                  </a:lnTo>
                  <a:lnTo>
                    <a:pt x="16" y="45"/>
                  </a:lnTo>
                  <a:lnTo>
                    <a:pt x="19" y="56"/>
                  </a:lnTo>
                  <a:lnTo>
                    <a:pt x="22" y="64"/>
                  </a:lnTo>
                  <a:lnTo>
                    <a:pt x="24" y="75"/>
                  </a:lnTo>
                  <a:lnTo>
                    <a:pt x="27" y="85"/>
                  </a:lnTo>
                  <a:lnTo>
                    <a:pt x="30" y="99"/>
                  </a:lnTo>
                  <a:lnTo>
                    <a:pt x="32" y="112"/>
                  </a:lnTo>
                  <a:lnTo>
                    <a:pt x="35" y="123"/>
                  </a:lnTo>
                  <a:lnTo>
                    <a:pt x="38" y="133"/>
                  </a:lnTo>
                  <a:lnTo>
                    <a:pt x="38" y="147"/>
                  </a:lnTo>
                  <a:lnTo>
                    <a:pt x="40" y="157"/>
                  </a:lnTo>
                  <a:lnTo>
                    <a:pt x="40" y="165"/>
                  </a:lnTo>
                  <a:lnTo>
                    <a:pt x="43" y="176"/>
                  </a:lnTo>
                  <a:lnTo>
                    <a:pt x="43" y="187"/>
                  </a:lnTo>
                  <a:lnTo>
                    <a:pt x="46" y="197"/>
                  </a:lnTo>
                  <a:lnTo>
                    <a:pt x="46" y="203"/>
                  </a:lnTo>
                  <a:lnTo>
                    <a:pt x="46" y="211"/>
                  </a:lnTo>
                  <a:lnTo>
                    <a:pt x="46" y="216"/>
                  </a:lnTo>
                  <a:lnTo>
                    <a:pt x="48" y="224"/>
                  </a:lnTo>
                  <a:lnTo>
                    <a:pt x="48" y="232"/>
                  </a:lnTo>
                  <a:lnTo>
                    <a:pt x="48" y="235"/>
                  </a:lnTo>
                  <a:lnTo>
                    <a:pt x="48" y="232"/>
                  </a:lnTo>
                  <a:lnTo>
                    <a:pt x="51" y="227"/>
                  </a:lnTo>
                  <a:lnTo>
                    <a:pt x="54" y="224"/>
                  </a:lnTo>
                  <a:lnTo>
                    <a:pt x="54" y="219"/>
                  </a:lnTo>
                  <a:lnTo>
                    <a:pt x="56" y="213"/>
                  </a:lnTo>
                  <a:lnTo>
                    <a:pt x="59" y="208"/>
                  </a:lnTo>
                  <a:lnTo>
                    <a:pt x="59" y="200"/>
                  </a:lnTo>
                  <a:lnTo>
                    <a:pt x="62" y="192"/>
                  </a:lnTo>
                  <a:lnTo>
                    <a:pt x="62" y="181"/>
                  </a:lnTo>
                  <a:lnTo>
                    <a:pt x="64" y="168"/>
                  </a:lnTo>
                  <a:lnTo>
                    <a:pt x="62" y="155"/>
                  </a:lnTo>
                  <a:lnTo>
                    <a:pt x="62" y="139"/>
                  </a:lnTo>
                  <a:lnTo>
                    <a:pt x="62" y="123"/>
                  </a:lnTo>
                  <a:lnTo>
                    <a:pt x="59" y="107"/>
                  </a:lnTo>
                  <a:lnTo>
                    <a:pt x="56" y="88"/>
                  </a:lnTo>
                  <a:lnTo>
                    <a:pt x="54" y="72"/>
                  </a:lnTo>
                  <a:lnTo>
                    <a:pt x="48" y="59"/>
                  </a:lnTo>
                  <a:lnTo>
                    <a:pt x="43" y="45"/>
                  </a:lnTo>
                  <a:lnTo>
                    <a:pt x="38" y="35"/>
                  </a:lnTo>
                  <a:lnTo>
                    <a:pt x="35" y="27"/>
                  </a:lnTo>
                  <a:lnTo>
                    <a:pt x="30" y="21"/>
                  </a:lnTo>
                  <a:lnTo>
                    <a:pt x="24" y="16"/>
                  </a:lnTo>
                  <a:lnTo>
                    <a:pt x="16" y="5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179" y="1133"/>
              <a:ext cx="166" cy="47"/>
            </a:xfrm>
            <a:custGeom>
              <a:avLst/>
              <a:gdLst>
                <a:gd name="T0" fmla="*/ 0 w 185"/>
                <a:gd name="T1" fmla="*/ 53 h 53"/>
                <a:gd name="T2" fmla="*/ 0 w 185"/>
                <a:gd name="T3" fmla="*/ 53 h 53"/>
                <a:gd name="T4" fmla="*/ 6 w 185"/>
                <a:gd name="T5" fmla="*/ 53 h 53"/>
                <a:gd name="T6" fmla="*/ 8 w 185"/>
                <a:gd name="T7" fmla="*/ 50 h 53"/>
                <a:gd name="T8" fmla="*/ 16 w 185"/>
                <a:gd name="T9" fmla="*/ 50 h 53"/>
                <a:gd name="T10" fmla="*/ 24 w 185"/>
                <a:gd name="T11" fmla="*/ 45 h 53"/>
                <a:gd name="T12" fmla="*/ 32 w 185"/>
                <a:gd name="T13" fmla="*/ 42 h 53"/>
                <a:gd name="T14" fmla="*/ 46 w 185"/>
                <a:gd name="T15" fmla="*/ 42 h 53"/>
                <a:gd name="T16" fmla="*/ 59 w 185"/>
                <a:gd name="T17" fmla="*/ 40 h 53"/>
                <a:gd name="T18" fmla="*/ 70 w 185"/>
                <a:gd name="T19" fmla="*/ 37 h 53"/>
                <a:gd name="T20" fmla="*/ 86 w 185"/>
                <a:gd name="T21" fmla="*/ 34 h 53"/>
                <a:gd name="T22" fmla="*/ 99 w 185"/>
                <a:gd name="T23" fmla="*/ 32 h 53"/>
                <a:gd name="T24" fmla="*/ 115 w 185"/>
                <a:gd name="T25" fmla="*/ 29 h 53"/>
                <a:gd name="T26" fmla="*/ 131 w 185"/>
                <a:gd name="T27" fmla="*/ 26 h 53"/>
                <a:gd name="T28" fmla="*/ 150 w 185"/>
                <a:gd name="T29" fmla="*/ 24 h 53"/>
                <a:gd name="T30" fmla="*/ 166 w 185"/>
                <a:gd name="T31" fmla="*/ 21 h 53"/>
                <a:gd name="T32" fmla="*/ 185 w 185"/>
                <a:gd name="T33" fmla="*/ 21 h 53"/>
                <a:gd name="T34" fmla="*/ 182 w 185"/>
                <a:gd name="T35" fmla="*/ 21 h 53"/>
                <a:gd name="T36" fmla="*/ 179 w 185"/>
                <a:gd name="T37" fmla="*/ 16 h 53"/>
                <a:gd name="T38" fmla="*/ 171 w 185"/>
                <a:gd name="T39" fmla="*/ 10 h 53"/>
                <a:gd name="T40" fmla="*/ 161 w 185"/>
                <a:gd name="T41" fmla="*/ 5 h 53"/>
                <a:gd name="T42" fmla="*/ 153 w 185"/>
                <a:gd name="T43" fmla="*/ 2 h 53"/>
                <a:gd name="T44" fmla="*/ 147 w 185"/>
                <a:gd name="T45" fmla="*/ 2 h 53"/>
                <a:gd name="T46" fmla="*/ 137 w 185"/>
                <a:gd name="T47" fmla="*/ 0 h 53"/>
                <a:gd name="T48" fmla="*/ 129 w 185"/>
                <a:gd name="T49" fmla="*/ 0 h 53"/>
                <a:gd name="T50" fmla="*/ 118 w 185"/>
                <a:gd name="T51" fmla="*/ 0 h 53"/>
                <a:gd name="T52" fmla="*/ 105 w 185"/>
                <a:gd name="T53" fmla="*/ 2 h 53"/>
                <a:gd name="T54" fmla="*/ 91 w 185"/>
                <a:gd name="T55" fmla="*/ 5 h 53"/>
                <a:gd name="T56" fmla="*/ 75 w 185"/>
                <a:gd name="T57" fmla="*/ 10 h 53"/>
                <a:gd name="T58" fmla="*/ 59 w 185"/>
                <a:gd name="T59" fmla="*/ 13 h 53"/>
                <a:gd name="T60" fmla="*/ 48 w 185"/>
                <a:gd name="T61" fmla="*/ 18 h 53"/>
                <a:gd name="T62" fmla="*/ 35 w 185"/>
                <a:gd name="T63" fmla="*/ 21 h 53"/>
                <a:gd name="T64" fmla="*/ 27 w 185"/>
                <a:gd name="T65" fmla="*/ 26 h 53"/>
                <a:gd name="T66" fmla="*/ 19 w 185"/>
                <a:gd name="T67" fmla="*/ 29 h 53"/>
                <a:gd name="T68" fmla="*/ 14 w 185"/>
                <a:gd name="T69" fmla="*/ 34 h 53"/>
                <a:gd name="T70" fmla="*/ 8 w 185"/>
                <a:gd name="T71" fmla="*/ 37 h 53"/>
                <a:gd name="T72" fmla="*/ 6 w 185"/>
                <a:gd name="T73" fmla="*/ 42 h 53"/>
                <a:gd name="T74" fmla="*/ 0 w 185"/>
                <a:gd name="T75" fmla="*/ 50 h 53"/>
                <a:gd name="T76" fmla="*/ 0 w 185"/>
                <a:gd name="T77" fmla="*/ 53 h 53"/>
                <a:gd name="T78" fmla="*/ 0 w 185"/>
                <a:gd name="T7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53">
                  <a:moveTo>
                    <a:pt x="0" y="53"/>
                  </a:moveTo>
                  <a:lnTo>
                    <a:pt x="0" y="53"/>
                  </a:lnTo>
                  <a:lnTo>
                    <a:pt x="6" y="53"/>
                  </a:lnTo>
                  <a:lnTo>
                    <a:pt x="8" y="50"/>
                  </a:lnTo>
                  <a:lnTo>
                    <a:pt x="16" y="50"/>
                  </a:lnTo>
                  <a:lnTo>
                    <a:pt x="24" y="45"/>
                  </a:lnTo>
                  <a:lnTo>
                    <a:pt x="32" y="42"/>
                  </a:lnTo>
                  <a:lnTo>
                    <a:pt x="46" y="42"/>
                  </a:lnTo>
                  <a:lnTo>
                    <a:pt x="59" y="40"/>
                  </a:lnTo>
                  <a:lnTo>
                    <a:pt x="70" y="37"/>
                  </a:lnTo>
                  <a:lnTo>
                    <a:pt x="86" y="34"/>
                  </a:lnTo>
                  <a:lnTo>
                    <a:pt x="99" y="32"/>
                  </a:lnTo>
                  <a:lnTo>
                    <a:pt x="115" y="29"/>
                  </a:lnTo>
                  <a:lnTo>
                    <a:pt x="131" y="26"/>
                  </a:lnTo>
                  <a:lnTo>
                    <a:pt x="150" y="24"/>
                  </a:lnTo>
                  <a:lnTo>
                    <a:pt x="166" y="21"/>
                  </a:lnTo>
                  <a:lnTo>
                    <a:pt x="185" y="21"/>
                  </a:lnTo>
                  <a:lnTo>
                    <a:pt x="182" y="21"/>
                  </a:lnTo>
                  <a:lnTo>
                    <a:pt x="179" y="16"/>
                  </a:lnTo>
                  <a:lnTo>
                    <a:pt x="171" y="10"/>
                  </a:lnTo>
                  <a:lnTo>
                    <a:pt x="161" y="5"/>
                  </a:lnTo>
                  <a:lnTo>
                    <a:pt x="153" y="2"/>
                  </a:lnTo>
                  <a:lnTo>
                    <a:pt x="147" y="2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5" y="10"/>
                  </a:lnTo>
                  <a:lnTo>
                    <a:pt x="59" y="13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7" y="26"/>
                  </a:lnTo>
                  <a:lnTo>
                    <a:pt x="19" y="29"/>
                  </a:lnTo>
                  <a:lnTo>
                    <a:pt x="14" y="34"/>
                  </a:lnTo>
                  <a:lnTo>
                    <a:pt x="8" y="37"/>
                  </a:lnTo>
                  <a:lnTo>
                    <a:pt x="6" y="42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321" y="958"/>
              <a:ext cx="60" cy="446"/>
            </a:xfrm>
            <a:custGeom>
              <a:avLst/>
              <a:gdLst>
                <a:gd name="T0" fmla="*/ 0 w 67"/>
                <a:gd name="T1" fmla="*/ 0 h 504"/>
                <a:gd name="T2" fmla="*/ 0 w 67"/>
                <a:gd name="T3" fmla="*/ 3 h 504"/>
                <a:gd name="T4" fmla="*/ 0 w 67"/>
                <a:gd name="T5" fmla="*/ 8 h 504"/>
                <a:gd name="T6" fmla="*/ 3 w 67"/>
                <a:gd name="T7" fmla="*/ 19 h 504"/>
                <a:gd name="T8" fmla="*/ 5 w 67"/>
                <a:gd name="T9" fmla="*/ 35 h 504"/>
                <a:gd name="T10" fmla="*/ 8 w 67"/>
                <a:gd name="T11" fmla="*/ 54 h 504"/>
                <a:gd name="T12" fmla="*/ 11 w 67"/>
                <a:gd name="T13" fmla="*/ 78 h 504"/>
                <a:gd name="T14" fmla="*/ 16 w 67"/>
                <a:gd name="T15" fmla="*/ 99 h 504"/>
                <a:gd name="T16" fmla="*/ 21 w 67"/>
                <a:gd name="T17" fmla="*/ 126 h 504"/>
                <a:gd name="T18" fmla="*/ 24 w 67"/>
                <a:gd name="T19" fmla="*/ 152 h 504"/>
                <a:gd name="T20" fmla="*/ 27 w 67"/>
                <a:gd name="T21" fmla="*/ 182 h 504"/>
                <a:gd name="T22" fmla="*/ 32 w 67"/>
                <a:gd name="T23" fmla="*/ 208 h 504"/>
                <a:gd name="T24" fmla="*/ 35 w 67"/>
                <a:gd name="T25" fmla="*/ 238 h 504"/>
                <a:gd name="T26" fmla="*/ 37 w 67"/>
                <a:gd name="T27" fmla="*/ 264 h 504"/>
                <a:gd name="T28" fmla="*/ 40 w 67"/>
                <a:gd name="T29" fmla="*/ 294 h 504"/>
                <a:gd name="T30" fmla="*/ 43 w 67"/>
                <a:gd name="T31" fmla="*/ 318 h 504"/>
                <a:gd name="T32" fmla="*/ 45 w 67"/>
                <a:gd name="T33" fmla="*/ 342 h 504"/>
                <a:gd name="T34" fmla="*/ 45 w 67"/>
                <a:gd name="T35" fmla="*/ 363 h 504"/>
                <a:gd name="T36" fmla="*/ 45 w 67"/>
                <a:gd name="T37" fmla="*/ 382 h 504"/>
                <a:gd name="T38" fmla="*/ 45 w 67"/>
                <a:gd name="T39" fmla="*/ 400 h 504"/>
                <a:gd name="T40" fmla="*/ 45 w 67"/>
                <a:gd name="T41" fmla="*/ 416 h 504"/>
                <a:gd name="T42" fmla="*/ 45 w 67"/>
                <a:gd name="T43" fmla="*/ 430 h 504"/>
                <a:gd name="T44" fmla="*/ 45 w 67"/>
                <a:gd name="T45" fmla="*/ 446 h 504"/>
                <a:gd name="T46" fmla="*/ 45 w 67"/>
                <a:gd name="T47" fmla="*/ 456 h 504"/>
                <a:gd name="T48" fmla="*/ 45 w 67"/>
                <a:gd name="T49" fmla="*/ 467 h 504"/>
                <a:gd name="T50" fmla="*/ 45 w 67"/>
                <a:gd name="T51" fmla="*/ 475 h 504"/>
                <a:gd name="T52" fmla="*/ 45 w 67"/>
                <a:gd name="T53" fmla="*/ 483 h 504"/>
                <a:gd name="T54" fmla="*/ 45 w 67"/>
                <a:gd name="T55" fmla="*/ 488 h 504"/>
                <a:gd name="T56" fmla="*/ 45 w 67"/>
                <a:gd name="T57" fmla="*/ 496 h 504"/>
                <a:gd name="T58" fmla="*/ 45 w 67"/>
                <a:gd name="T59" fmla="*/ 502 h 504"/>
                <a:gd name="T60" fmla="*/ 45 w 67"/>
                <a:gd name="T61" fmla="*/ 504 h 504"/>
                <a:gd name="T62" fmla="*/ 45 w 67"/>
                <a:gd name="T63" fmla="*/ 504 h 504"/>
                <a:gd name="T64" fmla="*/ 48 w 67"/>
                <a:gd name="T65" fmla="*/ 502 h 504"/>
                <a:gd name="T66" fmla="*/ 48 w 67"/>
                <a:gd name="T67" fmla="*/ 496 h 504"/>
                <a:gd name="T68" fmla="*/ 53 w 67"/>
                <a:gd name="T69" fmla="*/ 494 h 504"/>
                <a:gd name="T70" fmla="*/ 53 w 67"/>
                <a:gd name="T71" fmla="*/ 486 h 504"/>
                <a:gd name="T72" fmla="*/ 59 w 67"/>
                <a:gd name="T73" fmla="*/ 478 h 504"/>
                <a:gd name="T74" fmla="*/ 59 w 67"/>
                <a:gd name="T75" fmla="*/ 464 h 504"/>
                <a:gd name="T76" fmla="*/ 61 w 67"/>
                <a:gd name="T77" fmla="*/ 451 h 504"/>
                <a:gd name="T78" fmla="*/ 64 w 67"/>
                <a:gd name="T79" fmla="*/ 432 h 504"/>
                <a:gd name="T80" fmla="*/ 67 w 67"/>
                <a:gd name="T81" fmla="*/ 411 h 504"/>
                <a:gd name="T82" fmla="*/ 67 w 67"/>
                <a:gd name="T83" fmla="*/ 384 h 504"/>
                <a:gd name="T84" fmla="*/ 67 w 67"/>
                <a:gd name="T85" fmla="*/ 355 h 504"/>
                <a:gd name="T86" fmla="*/ 67 w 67"/>
                <a:gd name="T87" fmla="*/ 320 h 504"/>
                <a:gd name="T88" fmla="*/ 67 w 67"/>
                <a:gd name="T89" fmla="*/ 280 h 504"/>
                <a:gd name="T90" fmla="*/ 64 w 67"/>
                <a:gd name="T91" fmla="*/ 240 h 504"/>
                <a:gd name="T92" fmla="*/ 59 w 67"/>
                <a:gd name="T93" fmla="*/ 203 h 504"/>
                <a:gd name="T94" fmla="*/ 53 w 67"/>
                <a:gd name="T95" fmla="*/ 168 h 504"/>
                <a:gd name="T96" fmla="*/ 51 w 67"/>
                <a:gd name="T97" fmla="*/ 139 h 504"/>
                <a:gd name="T98" fmla="*/ 45 w 67"/>
                <a:gd name="T99" fmla="*/ 112 h 504"/>
                <a:gd name="T100" fmla="*/ 37 w 67"/>
                <a:gd name="T101" fmla="*/ 91 h 504"/>
                <a:gd name="T102" fmla="*/ 32 w 67"/>
                <a:gd name="T103" fmla="*/ 70 h 504"/>
                <a:gd name="T104" fmla="*/ 27 w 67"/>
                <a:gd name="T105" fmla="*/ 54 h 504"/>
                <a:gd name="T106" fmla="*/ 21 w 67"/>
                <a:gd name="T107" fmla="*/ 40 h 504"/>
                <a:gd name="T108" fmla="*/ 16 w 67"/>
                <a:gd name="T109" fmla="*/ 27 h 504"/>
                <a:gd name="T110" fmla="*/ 11 w 67"/>
                <a:gd name="T111" fmla="*/ 16 h 504"/>
                <a:gd name="T112" fmla="*/ 8 w 67"/>
                <a:gd name="T113" fmla="*/ 11 h 504"/>
                <a:gd name="T114" fmla="*/ 0 w 67"/>
                <a:gd name="T115" fmla="*/ 3 h 504"/>
                <a:gd name="T116" fmla="*/ 0 w 67"/>
                <a:gd name="T117" fmla="*/ 0 h 504"/>
                <a:gd name="T118" fmla="*/ 0 w 67"/>
                <a:gd name="T11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504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3" y="19"/>
                  </a:lnTo>
                  <a:lnTo>
                    <a:pt x="5" y="35"/>
                  </a:lnTo>
                  <a:lnTo>
                    <a:pt x="8" y="54"/>
                  </a:lnTo>
                  <a:lnTo>
                    <a:pt x="11" y="78"/>
                  </a:lnTo>
                  <a:lnTo>
                    <a:pt x="16" y="99"/>
                  </a:lnTo>
                  <a:lnTo>
                    <a:pt x="21" y="126"/>
                  </a:lnTo>
                  <a:lnTo>
                    <a:pt x="24" y="152"/>
                  </a:lnTo>
                  <a:lnTo>
                    <a:pt x="27" y="182"/>
                  </a:lnTo>
                  <a:lnTo>
                    <a:pt x="32" y="208"/>
                  </a:lnTo>
                  <a:lnTo>
                    <a:pt x="35" y="238"/>
                  </a:lnTo>
                  <a:lnTo>
                    <a:pt x="37" y="264"/>
                  </a:lnTo>
                  <a:lnTo>
                    <a:pt x="40" y="294"/>
                  </a:lnTo>
                  <a:lnTo>
                    <a:pt x="43" y="318"/>
                  </a:lnTo>
                  <a:lnTo>
                    <a:pt x="45" y="342"/>
                  </a:lnTo>
                  <a:lnTo>
                    <a:pt x="45" y="363"/>
                  </a:lnTo>
                  <a:lnTo>
                    <a:pt x="45" y="382"/>
                  </a:lnTo>
                  <a:lnTo>
                    <a:pt x="45" y="400"/>
                  </a:lnTo>
                  <a:lnTo>
                    <a:pt x="45" y="416"/>
                  </a:lnTo>
                  <a:lnTo>
                    <a:pt x="45" y="430"/>
                  </a:lnTo>
                  <a:lnTo>
                    <a:pt x="45" y="446"/>
                  </a:lnTo>
                  <a:lnTo>
                    <a:pt x="45" y="456"/>
                  </a:lnTo>
                  <a:lnTo>
                    <a:pt x="45" y="467"/>
                  </a:lnTo>
                  <a:lnTo>
                    <a:pt x="45" y="475"/>
                  </a:lnTo>
                  <a:lnTo>
                    <a:pt x="45" y="483"/>
                  </a:lnTo>
                  <a:lnTo>
                    <a:pt x="45" y="488"/>
                  </a:lnTo>
                  <a:lnTo>
                    <a:pt x="45" y="496"/>
                  </a:lnTo>
                  <a:lnTo>
                    <a:pt x="45" y="502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8" y="502"/>
                  </a:lnTo>
                  <a:lnTo>
                    <a:pt x="48" y="496"/>
                  </a:lnTo>
                  <a:lnTo>
                    <a:pt x="53" y="494"/>
                  </a:lnTo>
                  <a:lnTo>
                    <a:pt x="53" y="486"/>
                  </a:lnTo>
                  <a:lnTo>
                    <a:pt x="59" y="478"/>
                  </a:lnTo>
                  <a:lnTo>
                    <a:pt x="59" y="464"/>
                  </a:lnTo>
                  <a:lnTo>
                    <a:pt x="61" y="451"/>
                  </a:lnTo>
                  <a:lnTo>
                    <a:pt x="64" y="432"/>
                  </a:lnTo>
                  <a:lnTo>
                    <a:pt x="67" y="411"/>
                  </a:lnTo>
                  <a:lnTo>
                    <a:pt x="67" y="384"/>
                  </a:lnTo>
                  <a:lnTo>
                    <a:pt x="67" y="355"/>
                  </a:lnTo>
                  <a:lnTo>
                    <a:pt x="67" y="320"/>
                  </a:lnTo>
                  <a:lnTo>
                    <a:pt x="67" y="280"/>
                  </a:lnTo>
                  <a:lnTo>
                    <a:pt x="64" y="240"/>
                  </a:lnTo>
                  <a:lnTo>
                    <a:pt x="59" y="203"/>
                  </a:lnTo>
                  <a:lnTo>
                    <a:pt x="53" y="168"/>
                  </a:lnTo>
                  <a:lnTo>
                    <a:pt x="51" y="139"/>
                  </a:lnTo>
                  <a:lnTo>
                    <a:pt x="45" y="112"/>
                  </a:lnTo>
                  <a:lnTo>
                    <a:pt x="37" y="91"/>
                  </a:lnTo>
                  <a:lnTo>
                    <a:pt x="32" y="70"/>
                  </a:lnTo>
                  <a:lnTo>
                    <a:pt x="27" y="54"/>
                  </a:lnTo>
                  <a:lnTo>
                    <a:pt x="21" y="40"/>
                  </a:lnTo>
                  <a:lnTo>
                    <a:pt x="16" y="27"/>
                  </a:lnTo>
                  <a:lnTo>
                    <a:pt x="11" y="16"/>
                  </a:lnTo>
                  <a:lnTo>
                    <a:pt x="8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316" y="905"/>
              <a:ext cx="327" cy="59"/>
            </a:xfrm>
            <a:custGeom>
              <a:avLst/>
              <a:gdLst>
                <a:gd name="T0" fmla="*/ 0 w 363"/>
                <a:gd name="T1" fmla="*/ 67 h 67"/>
                <a:gd name="T2" fmla="*/ 2 w 363"/>
                <a:gd name="T3" fmla="*/ 64 h 67"/>
                <a:gd name="T4" fmla="*/ 10 w 363"/>
                <a:gd name="T5" fmla="*/ 64 h 67"/>
                <a:gd name="T6" fmla="*/ 18 w 363"/>
                <a:gd name="T7" fmla="*/ 61 h 67"/>
                <a:gd name="T8" fmla="*/ 32 w 363"/>
                <a:gd name="T9" fmla="*/ 59 h 67"/>
                <a:gd name="T10" fmla="*/ 48 w 363"/>
                <a:gd name="T11" fmla="*/ 53 h 67"/>
                <a:gd name="T12" fmla="*/ 66 w 363"/>
                <a:gd name="T13" fmla="*/ 51 h 67"/>
                <a:gd name="T14" fmla="*/ 88 w 363"/>
                <a:gd name="T15" fmla="*/ 48 h 67"/>
                <a:gd name="T16" fmla="*/ 112 w 363"/>
                <a:gd name="T17" fmla="*/ 45 h 67"/>
                <a:gd name="T18" fmla="*/ 136 w 363"/>
                <a:gd name="T19" fmla="*/ 43 h 67"/>
                <a:gd name="T20" fmla="*/ 165 w 363"/>
                <a:gd name="T21" fmla="*/ 37 h 67"/>
                <a:gd name="T22" fmla="*/ 192 w 363"/>
                <a:gd name="T23" fmla="*/ 35 h 67"/>
                <a:gd name="T24" fmla="*/ 224 w 363"/>
                <a:gd name="T25" fmla="*/ 35 h 67"/>
                <a:gd name="T26" fmla="*/ 256 w 363"/>
                <a:gd name="T27" fmla="*/ 32 h 67"/>
                <a:gd name="T28" fmla="*/ 288 w 363"/>
                <a:gd name="T29" fmla="*/ 32 h 67"/>
                <a:gd name="T30" fmla="*/ 323 w 363"/>
                <a:gd name="T31" fmla="*/ 32 h 67"/>
                <a:gd name="T32" fmla="*/ 357 w 363"/>
                <a:gd name="T33" fmla="*/ 35 h 67"/>
                <a:gd name="T34" fmla="*/ 363 w 363"/>
                <a:gd name="T35" fmla="*/ 2 h 67"/>
                <a:gd name="T36" fmla="*/ 360 w 363"/>
                <a:gd name="T37" fmla="*/ 0 h 67"/>
                <a:gd name="T38" fmla="*/ 357 w 363"/>
                <a:gd name="T39" fmla="*/ 0 h 67"/>
                <a:gd name="T40" fmla="*/ 349 w 363"/>
                <a:gd name="T41" fmla="*/ 0 h 67"/>
                <a:gd name="T42" fmla="*/ 341 w 363"/>
                <a:gd name="T43" fmla="*/ 0 h 67"/>
                <a:gd name="T44" fmla="*/ 328 w 363"/>
                <a:gd name="T45" fmla="*/ 0 h 67"/>
                <a:gd name="T46" fmla="*/ 317 w 363"/>
                <a:gd name="T47" fmla="*/ 0 h 67"/>
                <a:gd name="T48" fmla="*/ 301 w 363"/>
                <a:gd name="T49" fmla="*/ 0 h 67"/>
                <a:gd name="T50" fmla="*/ 288 w 363"/>
                <a:gd name="T51" fmla="*/ 2 h 67"/>
                <a:gd name="T52" fmla="*/ 269 w 363"/>
                <a:gd name="T53" fmla="*/ 2 h 67"/>
                <a:gd name="T54" fmla="*/ 251 w 363"/>
                <a:gd name="T55" fmla="*/ 2 h 67"/>
                <a:gd name="T56" fmla="*/ 232 w 363"/>
                <a:gd name="T57" fmla="*/ 2 h 67"/>
                <a:gd name="T58" fmla="*/ 213 w 363"/>
                <a:gd name="T59" fmla="*/ 5 h 67"/>
                <a:gd name="T60" fmla="*/ 195 w 363"/>
                <a:gd name="T61" fmla="*/ 5 h 67"/>
                <a:gd name="T62" fmla="*/ 176 w 363"/>
                <a:gd name="T63" fmla="*/ 8 h 67"/>
                <a:gd name="T64" fmla="*/ 157 w 363"/>
                <a:gd name="T65" fmla="*/ 10 h 67"/>
                <a:gd name="T66" fmla="*/ 138 w 363"/>
                <a:gd name="T67" fmla="*/ 16 h 67"/>
                <a:gd name="T68" fmla="*/ 120 w 363"/>
                <a:gd name="T69" fmla="*/ 18 h 67"/>
                <a:gd name="T70" fmla="*/ 104 w 363"/>
                <a:gd name="T71" fmla="*/ 21 h 67"/>
                <a:gd name="T72" fmla="*/ 88 w 363"/>
                <a:gd name="T73" fmla="*/ 27 h 67"/>
                <a:gd name="T74" fmla="*/ 74 w 363"/>
                <a:gd name="T75" fmla="*/ 32 h 67"/>
                <a:gd name="T76" fmla="*/ 64 w 363"/>
                <a:gd name="T77" fmla="*/ 35 h 67"/>
                <a:gd name="T78" fmla="*/ 50 w 363"/>
                <a:gd name="T79" fmla="*/ 40 h 67"/>
                <a:gd name="T80" fmla="*/ 42 w 363"/>
                <a:gd name="T81" fmla="*/ 43 h 67"/>
                <a:gd name="T82" fmla="*/ 32 w 363"/>
                <a:gd name="T83" fmla="*/ 48 h 67"/>
                <a:gd name="T84" fmla="*/ 24 w 363"/>
                <a:gd name="T85" fmla="*/ 51 h 67"/>
                <a:gd name="T86" fmla="*/ 16 w 363"/>
                <a:gd name="T87" fmla="*/ 53 h 67"/>
                <a:gd name="T88" fmla="*/ 10 w 363"/>
                <a:gd name="T89" fmla="*/ 56 h 67"/>
                <a:gd name="T90" fmla="*/ 8 w 363"/>
                <a:gd name="T91" fmla="*/ 61 h 67"/>
                <a:gd name="T92" fmla="*/ 0 w 363"/>
                <a:gd name="T93" fmla="*/ 64 h 67"/>
                <a:gd name="T94" fmla="*/ 0 w 363"/>
                <a:gd name="T95" fmla="*/ 67 h 67"/>
                <a:gd name="T96" fmla="*/ 0 w 363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3" h="67">
                  <a:moveTo>
                    <a:pt x="0" y="67"/>
                  </a:moveTo>
                  <a:lnTo>
                    <a:pt x="2" y="64"/>
                  </a:lnTo>
                  <a:lnTo>
                    <a:pt x="10" y="64"/>
                  </a:lnTo>
                  <a:lnTo>
                    <a:pt x="18" y="61"/>
                  </a:lnTo>
                  <a:lnTo>
                    <a:pt x="32" y="59"/>
                  </a:lnTo>
                  <a:lnTo>
                    <a:pt x="48" y="53"/>
                  </a:lnTo>
                  <a:lnTo>
                    <a:pt x="66" y="51"/>
                  </a:lnTo>
                  <a:lnTo>
                    <a:pt x="88" y="48"/>
                  </a:lnTo>
                  <a:lnTo>
                    <a:pt x="112" y="45"/>
                  </a:lnTo>
                  <a:lnTo>
                    <a:pt x="136" y="43"/>
                  </a:lnTo>
                  <a:lnTo>
                    <a:pt x="165" y="37"/>
                  </a:lnTo>
                  <a:lnTo>
                    <a:pt x="192" y="35"/>
                  </a:lnTo>
                  <a:lnTo>
                    <a:pt x="224" y="35"/>
                  </a:lnTo>
                  <a:lnTo>
                    <a:pt x="256" y="32"/>
                  </a:lnTo>
                  <a:lnTo>
                    <a:pt x="288" y="32"/>
                  </a:lnTo>
                  <a:lnTo>
                    <a:pt x="323" y="32"/>
                  </a:lnTo>
                  <a:lnTo>
                    <a:pt x="357" y="35"/>
                  </a:lnTo>
                  <a:lnTo>
                    <a:pt x="363" y="2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349" y="0"/>
                  </a:lnTo>
                  <a:lnTo>
                    <a:pt x="341" y="0"/>
                  </a:lnTo>
                  <a:lnTo>
                    <a:pt x="328" y="0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8" y="2"/>
                  </a:lnTo>
                  <a:lnTo>
                    <a:pt x="269" y="2"/>
                  </a:lnTo>
                  <a:lnTo>
                    <a:pt x="251" y="2"/>
                  </a:lnTo>
                  <a:lnTo>
                    <a:pt x="232" y="2"/>
                  </a:lnTo>
                  <a:lnTo>
                    <a:pt x="213" y="5"/>
                  </a:lnTo>
                  <a:lnTo>
                    <a:pt x="195" y="5"/>
                  </a:lnTo>
                  <a:lnTo>
                    <a:pt x="176" y="8"/>
                  </a:lnTo>
                  <a:lnTo>
                    <a:pt x="157" y="10"/>
                  </a:lnTo>
                  <a:lnTo>
                    <a:pt x="138" y="16"/>
                  </a:lnTo>
                  <a:lnTo>
                    <a:pt x="120" y="18"/>
                  </a:lnTo>
                  <a:lnTo>
                    <a:pt x="104" y="21"/>
                  </a:lnTo>
                  <a:lnTo>
                    <a:pt x="88" y="27"/>
                  </a:lnTo>
                  <a:lnTo>
                    <a:pt x="74" y="32"/>
                  </a:lnTo>
                  <a:lnTo>
                    <a:pt x="64" y="35"/>
                  </a:lnTo>
                  <a:lnTo>
                    <a:pt x="50" y="40"/>
                  </a:lnTo>
                  <a:lnTo>
                    <a:pt x="42" y="43"/>
                  </a:lnTo>
                  <a:lnTo>
                    <a:pt x="32" y="48"/>
                  </a:lnTo>
                  <a:lnTo>
                    <a:pt x="24" y="51"/>
                  </a:lnTo>
                  <a:lnTo>
                    <a:pt x="16" y="53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633" y="631"/>
              <a:ext cx="339" cy="66"/>
            </a:xfrm>
            <a:custGeom>
              <a:avLst/>
              <a:gdLst>
                <a:gd name="T0" fmla="*/ 0 w 377"/>
                <a:gd name="T1" fmla="*/ 75 h 75"/>
                <a:gd name="T2" fmla="*/ 0 w 377"/>
                <a:gd name="T3" fmla="*/ 72 h 75"/>
                <a:gd name="T4" fmla="*/ 5 w 377"/>
                <a:gd name="T5" fmla="*/ 72 h 75"/>
                <a:gd name="T6" fmla="*/ 8 w 377"/>
                <a:gd name="T7" fmla="*/ 70 h 75"/>
                <a:gd name="T8" fmla="*/ 16 w 377"/>
                <a:gd name="T9" fmla="*/ 70 h 75"/>
                <a:gd name="T10" fmla="*/ 27 w 377"/>
                <a:gd name="T11" fmla="*/ 64 h 75"/>
                <a:gd name="T12" fmla="*/ 35 w 377"/>
                <a:gd name="T13" fmla="*/ 62 h 75"/>
                <a:gd name="T14" fmla="*/ 45 w 377"/>
                <a:gd name="T15" fmla="*/ 59 h 75"/>
                <a:gd name="T16" fmla="*/ 61 w 377"/>
                <a:gd name="T17" fmla="*/ 56 h 75"/>
                <a:gd name="T18" fmla="*/ 72 w 377"/>
                <a:gd name="T19" fmla="*/ 51 h 75"/>
                <a:gd name="T20" fmla="*/ 91 w 377"/>
                <a:gd name="T21" fmla="*/ 48 h 75"/>
                <a:gd name="T22" fmla="*/ 104 w 377"/>
                <a:gd name="T23" fmla="*/ 43 h 75"/>
                <a:gd name="T24" fmla="*/ 120 w 377"/>
                <a:gd name="T25" fmla="*/ 40 h 75"/>
                <a:gd name="T26" fmla="*/ 139 w 377"/>
                <a:gd name="T27" fmla="*/ 35 h 75"/>
                <a:gd name="T28" fmla="*/ 158 w 377"/>
                <a:gd name="T29" fmla="*/ 32 h 75"/>
                <a:gd name="T30" fmla="*/ 174 w 377"/>
                <a:gd name="T31" fmla="*/ 30 h 75"/>
                <a:gd name="T32" fmla="*/ 192 w 377"/>
                <a:gd name="T33" fmla="*/ 27 h 75"/>
                <a:gd name="T34" fmla="*/ 211 w 377"/>
                <a:gd name="T35" fmla="*/ 24 h 75"/>
                <a:gd name="T36" fmla="*/ 227 w 377"/>
                <a:gd name="T37" fmla="*/ 24 h 75"/>
                <a:gd name="T38" fmla="*/ 243 w 377"/>
                <a:gd name="T39" fmla="*/ 22 h 75"/>
                <a:gd name="T40" fmla="*/ 262 w 377"/>
                <a:gd name="T41" fmla="*/ 22 h 75"/>
                <a:gd name="T42" fmla="*/ 275 w 377"/>
                <a:gd name="T43" fmla="*/ 19 h 75"/>
                <a:gd name="T44" fmla="*/ 291 w 377"/>
                <a:gd name="T45" fmla="*/ 19 h 75"/>
                <a:gd name="T46" fmla="*/ 307 w 377"/>
                <a:gd name="T47" fmla="*/ 19 h 75"/>
                <a:gd name="T48" fmla="*/ 320 w 377"/>
                <a:gd name="T49" fmla="*/ 19 h 75"/>
                <a:gd name="T50" fmla="*/ 334 w 377"/>
                <a:gd name="T51" fmla="*/ 19 h 75"/>
                <a:gd name="T52" fmla="*/ 345 w 377"/>
                <a:gd name="T53" fmla="*/ 19 h 75"/>
                <a:gd name="T54" fmla="*/ 353 w 377"/>
                <a:gd name="T55" fmla="*/ 19 h 75"/>
                <a:gd name="T56" fmla="*/ 361 w 377"/>
                <a:gd name="T57" fmla="*/ 19 h 75"/>
                <a:gd name="T58" fmla="*/ 366 w 377"/>
                <a:gd name="T59" fmla="*/ 19 h 75"/>
                <a:gd name="T60" fmla="*/ 371 w 377"/>
                <a:gd name="T61" fmla="*/ 19 h 75"/>
                <a:gd name="T62" fmla="*/ 374 w 377"/>
                <a:gd name="T63" fmla="*/ 19 h 75"/>
                <a:gd name="T64" fmla="*/ 377 w 377"/>
                <a:gd name="T65" fmla="*/ 19 h 75"/>
                <a:gd name="T66" fmla="*/ 377 w 377"/>
                <a:gd name="T67" fmla="*/ 16 h 75"/>
                <a:gd name="T68" fmla="*/ 377 w 377"/>
                <a:gd name="T69" fmla="*/ 14 h 75"/>
                <a:gd name="T70" fmla="*/ 377 w 377"/>
                <a:gd name="T71" fmla="*/ 11 h 75"/>
                <a:gd name="T72" fmla="*/ 374 w 377"/>
                <a:gd name="T73" fmla="*/ 8 h 75"/>
                <a:gd name="T74" fmla="*/ 371 w 377"/>
                <a:gd name="T75" fmla="*/ 6 h 75"/>
                <a:gd name="T76" fmla="*/ 366 w 377"/>
                <a:gd name="T77" fmla="*/ 6 h 75"/>
                <a:gd name="T78" fmla="*/ 355 w 377"/>
                <a:gd name="T79" fmla="*/ 0 h 75"/>
                <a:gd name="T80" fmla="*/ 345 w 377"/>
                <a:gd name="T81" fmla="*/ 0 h 75"/>
                <a:gd name="T82" fmla="*/ 328 w 377"/>
                <a:gd name="T83" fmla="*/ 0 h 75"/>
                <a:gd name="T84" fmla="*/ 312 w 377"/>
                <a:gd name="T85" fmla="*/ 0 h 75"/>
                <a:gd name="T86" fmla="*/ 291 w 377"/>
                <a:gd name="T87" fmla="*/ 0 h 75"/>
                <a:gd name="T88" fmla="*/ 264 w 377"/>
                <a:gd name="T89" fmla="*/ 0 h 75"/>
                <a:gd name="T90" fmla="*/ 232 w 377"/>
                <a:gd name="T91" fmla="*/ 3 h 75"/>
                <a:gd name="T92" fmla="*/ 200 w 377"/>
                <a:gd name="T93" fmla="*/ 8 h 75"/>
                <a:gd name="T94" fmla="*/ 163 w 377"/>
                <a:gd name="T95" fmla="*/ 11 h 75"/>
                <a:gd name="T96" fmla="*/ 131 w 377"/>
                <a:gd name="T97" fmla="*/ 16 h 75"/>
                <a:gd name="T98" fmla="*/ 104 w 377"/>
                <a:gd name="T99" fmla="*/ 19 h 75"/>
                <a:gd name="T100" fmla="*/ 80 w 377"/>
                <a:gd name="T101" fmla="*/ 24 h 75"/>
                <a:gd name="T102" fmla="*/ 61 w 377"/>
                <a:gd name="T103" fmla="*/ 32 h 75"/>
                <a:gd name="T104" fmla="*/ 45 w 377"/>
                <a:gd name="T105" fmla="*/ 38 h 75"/>
                <a:gd name="T106" fmla="*/ 32 w 377"/>
                <a:gd name="T107" fmla="*/ 43 h 75"/>
                <a:gd name="T108" fmla="*/ 24 w 377"/>
                <a:gd name="T109" fmla="*/ 48 h 75"/>
                <a:gd name="T110" fmla="*/ 13 w 377"/>
                <a:gd name="T111" fmla="*/ 54 h 75"/>
                <a:gd name="T112" fmla="*/ 8 w 377"/>
                <a:gd name="T113" fmla="*/ 59 h 75"/>
                <a:gd name="T114" fmla="*/ 5 w 377"/>
                <a:gd name="T115" fmla="*/ 62 h 75"/>
                <a:gd name="T116" fmla="*/ 3 w 377"/>
                <a:gd name="T117" fmla="*/ 67 h 75"/>
                <a:gd name="T118" fmla="*/ 0 w 377"/>
                <a:gd name="T119" fmla="*/ 72 h 75"/>
                <a:gd name="T120" fmla="*/ 0 w 377"/>
                <a:gd name="T121" fmla="*/ 75 h 75"/>
                <a:gd name="T122" fmla="*/ 0 w 377"/>
                <a:gd name="T1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7" h="75">
                  <a:moveTo>
                    <a:pt x="0" y="75"/>
                  </a:moveTo>
                  <a:lnTo>
                    <a:pt x="0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6" y="70"/>
                  </a:lnTo>
                  <a:lnTo>
                    <a:pt x="27" y="64"/>
                  </a:lnTo>
                  <a:lnTo>
                    <a:pt x="35" y="62"/>
                  </a:lnTo>
                  <a:lnTo>
                    <a:pt x="45" y="59"/>
                  </a:lnTo>
                  <a:lnTo>
                    <a:pt x="61" y="56"/>
                  </a:lnTo>
                  <a:lnTo>
                    <a:pt x="72" y="51"/>
                  </a:lnTo>
                  <a:lnTo>
                    <a:pt x="91" y="48"/>
                  </a:lnTo>
                  <a:lnTo>
                    <a:pt x="104" y="43"/>
                  </a:lnTo>
                  <a:lnTo>
                    <a:pt x="120" y="40"/>
                  </a:lnTo>
                  <a:lnTo>
                    <a:pt x="139" y="35"/>
                  </a:lnTo>
                  <a:lnTo>
                    <a:pt x="158" y="32"/>
                  </a:lnTo>
                  <a:lnTo>
                    <a:pt x="174" y="30"/>
                  </a:lnTo>
                  <a:lnTo>
                    <a:pt x="192" y="27"/>
                  </a:lnTo>
                  <a:lnTo>
                    <a:pt x="211" y="24"/>
                  </a:lnTo>
                  <a:lnTo>
                    <a:pt x="227" y="24"/>
                  </a:lnTo>
                  <a:lnTo>
                    <a:pt x="243" y="22"/>
                  </a:lnTo>
                  <a:lnTo>
                    <a:pt x="262" y="22"/>
                  </a:lnTo>
                  <a:lnTo>
                    <a:pt x="275" y="19"/>
                  </a:lnTo>
                  <a:lnTo>
                    <a:pt x="291" y="19"/>
                  </a:lnTo>
                  <a:lnTo>
                    <a:pt x="307" y="19"/>
                  </a:lnTo>
                  <a:lnTo>
                    <a:pt x="320" y="19"/>
                  </a:lnTo>
                  <a:lnTo>
                    <a:pt x="334" y="19"/>
                  </a:lnTo>
                  <a:lnTo>
                    <a:pt x="345" y="19"/>
                  </a:lnTo>
                  <a:lnTo>
                    <a:pt x="353" y="19"/>
                  </a:lnTo>
                  <a:lnTo>
                    <a:pt x="361" y="19"/>
                  </a:lnTo>
                  <a:lnTo>
                    <a:pt x="366" y="19"/>
                  </a:lnTo>
                  <a:lnTo>
                    <a:pt x="371" y="19"/>
                  </a:lnTo>
                  <a:lnTo>
                    <a:pt x="374" y="19"/>
                  </a:lnTo>
                  <a:lnTo>
                    <a:pt x="377" y="19"/>
                  </a:lnTo>
                  <a:lnTo>
                    <a:pt x="377" y="16"/>
                  </a:lnTo>
                  <a:lnTo>
                    <a:pt x="377" y="14"/>
                  </a:lnTo>
                  <a:lnTo>
                    <a:pt x="377" y="11"/>
                  </a:lnTo>
                  <a:lnTo>
                    <a:pt x="374" y="8"/>
                  </a:lnTo>
                  <a:lnTo>
                    <a:pt x="371" y="6"/>
                  </a:lnTo>
                  <a:lnTo>
                    <a:pt x="366" y="6"/>
                  </a:lnTo>
                  <a:lnTo>
                    <a:pt x="355" y="0"/>
                  </a:lnTo>
                  <a:lnTo>
                    <a:pt x="345" y="0"/>
                  </a:lnTo>
                  <a:lnTo>
                    <a:pt x="328" y="0"/>
                  </a:lnTo>
                  <a:lnTo>
                    <a:pt x="312" y="0"/>
                  </a:lnTo>
                  <a:lnTo>
                    <a:pt x="291" y="0"/>
                  </a:lnTo>
                  <a:lnTo>
                    <a:pt x="264" y="0"/>
                  </a:lnTo>
                  <a:lnTo>
                    <a:pt x="232" y="3"/>
                  </a:lnTo>
                  <a:lnTo>
                    <a:pt x="200" y="8"/>
                  </a:lnTo>
                  <a:lnTo>
                    <a:pt x="163" y="11"/>
                  </a:lnTo>
                  <a:lnTo>
                    <a:pt x="131" y="16"/>
                  </a:lnTo>
                  <a:lnTo>
                    <a:pt x="104" y="19"/>
                  </a:lnTo>
                  <a:lnTo>
                    <a:pt x="80" y="24"/>
                  </a:lnTo>
                  <a:lnTo>
                    <a:pt x="61" y="32"/>
                  </a:lnTo>
                  <a:lnTo>
                    <a:pt x="45" y="38"/>
                  </a:lnTo>
                  <a:lnTo>
                    <a:pt x="32" y="43"/>
                  </a:lnTo>
                  <a:lnTo>
                    <a:pt x="24" y="48"/>
                  </a:lnTo>
                  <a:lnTo>
                    <a:pt x="13" y="54"/>
                  </a:lnTo>
                  <a:lnTo>
                    <a:pt x="8" y="59"/>
                  </a:ln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5031" y="553"/>
              <a:ext cx="34" cy="448"/>
            </a:xfrm>
            <a:custGeom>
              <a:avLst/>
              <a:gdLst>
                <a:gd name="T0" fmla="*/ 0 w 38"/>
                <a:gd name="T1" fmla="*/ 3 h 507"/>
                <a:gd name="T2" fmla="*/ 0 w 38"/>
                <a:gd name="T3" fmla="*/ 6 h 507"/>
                <a:gd name="T4" fmla="*/ 0 w 38"/>
                <a:gd name="T5" fmla="*/ 14 h 507"/>
                <a:gd name="T6" fmla="*/ 0 w 38"/>
                <a:gd name="T7" fmla="*/ 30 h 507"/>
                <a:gd name="T8" fmla="*/ 3 w 38"/>
                <a:gd name="T9" fmla="*/ 51 h 507"/>
                <a:gd name="T10" fmla="*/ 3 w 38"/>
                <a:gd name="T11" fmla="*/ 75 h 507"/>
                <a:gd name="T12" fmla="*/ 3 w 38"/>
                <a:gd name="T13" fmla="*/ 104 h 507"/>
                <a:gd name="T14" fmla="*/ 6 w 38"/>
                <a:gd name="T15" fmla="*/ 136 h 507"/>
                <a:gd name="T16" fmla="*/ 6 w 38"/>
                <a:gd name="T17" fmla="*/ 174 h 507"/>
                <a:gd name="T18" fmla="*/ 6 w 38"/>
                <a:gd name="T19" fmla="*/ 211 h 507"/>
                <a:gd name="T20" fmla="*/ 8 w 38"/>
                <a:gd name="T21" fmla="*/ 251 h 507"/>
                <a:gd name="T22" fmla="*/ 8 w 38"/>
                <a:gd name="T23" fmla="*/ 294 h 507"/>
                <a:gd name="T24" fmla="*/ 11 w 38"/>
                <a:gd name="T25" fmla="*/ 336 h 507"/>
                <a:gd name="T26" fmla="*/ 11 w 38"/>
                <a:gd name="T27" fmla="*/ 379 h 507"/>
                <a:gd name="T28" fmla="*/ 11 w 38"/>
                <a:gd name="T29" fmla="*/ 422 h 507"/>
                <a:gd name="T30" fmla="*/ 11 w 38"/>
                <a:gd name="T31" fmla="*/ 465 h 507"/>
                <a:gd name="T32" fmla="*/ 11 w 38"/>
                <a:gd name="T33" fmla="*/ 507 h 507"/>
                <a:gd name="T34" fmla="*/ 11 w 38"/>
                <a:gd name="T35" fmla="*/ 505 h 507"/>
                <a:gd name="T36" fmla="*/ 11 w 38"/>
                <a:gd name="T37" fmla="*/ 499 h 507"/>
                <a:gd name="T38" fmla="*/ 11 w 38"/>
                <a:gd name="T39" fmla="*/ 491 h 507"/>
                <a:gd name="T40" fmla="*/ 14 w 38"/>
                <a:gd name="T41" fmla="*/ 483 h 507"/>
                <a:gd name="T42" fmla="*/ 16 w 38"/>
                <a:gd name="T43" fmla="*/ 470 h 507"/>
                <a:gd name="T44" fmla="*/ 19 w 38"/>
                <a:gd name="T45" fmla="*/ 459 h 507"/>
                <a:gd name="T46" fmla="*/ 22 w 38"/>
                <a:gd name="T47" fmla="*/ 443 h 507"/>
                <a:gd name="T48" fmla="*/ 24 w 38"/>
                <a:gd name="T49" fmla="*/ 427 h 507"/>
                <a:gd name="T50" fmla="*/ 27 w 38"/>
                <a:gd name="T51" fmla="*/ 406 h 507"/>
                <a:gd name="T52" fmla="*/ 27 w 38"/>
                <a:gd name="T53" fmla="*/ 387 h 507"/>
                <a:gd name="T54" fmla="*/ 30 w 38"/>
                <a:gd name="T55" fmla="*/ 366 h 507"/>
                <a:gd name="T56" fmla="*/ 32 w 38"/>
                <a:gd name="T57" fmla="*/ 344 h 507"/>
                <a:gd name="T58" fmla="*/ 32 w 38"/>
                <a:gd name="T59" fmla="*/ 318 h 507"/>
                <a:gd name="T60" fmla="*/ 35 w 38"/>
                <a:gd name="T61" fmla="*/ 296 h 507"/>
                <a:gd name="T62" fmla="*/ 38 w 38"/>
                <a:gd name="T63" fmla="*/ 270 h 507"/>
                <a:gd name="T64" fmla="*/ 38 w 38"/>
                <a:gd name="T65" fmla="*/ 246 h 507"/>
                <a:gd name="T66" fmla="*/ 38 w 38"/>
                <a:gd name="T67" fmla="*/ 222 h 507"/>
                <a:gd name="T68" fmla="*/ 35 w 38"/>
                <a:gd name="T69" fmla="*/ 195 h 507"/>
                <a:gd name="T70" fmla="*/ 35 w 38"/>
                <a:gd name="T71" fmla="*/ 174 h 507"/>
                <a:gd name="T72" fmla="*/ 32 w 38"/>
                <a:gd name="T73" fmla="*/ 150 h 507"/>
                <a:gd name="T74" fmla="*/ 32 w 38"/>
                <a:gd name="T75" fmla="*/ 128 h 507"/>
                <a:gd name="T76" fmla="*/ 30 w 38"/>
                <a:gd name="T77" fmla="*/ 110 h 507"/>
                <a:gd name="T78" fmla="*/ 27 w 38"/>
                <a:gd name="T79" fmla="*/ 88 h 507"/>
                <a:gd name="T80" fmla="*/ 27 w 38"/>
                <a:gd name="T81" fmla="*/ 72 h 507"/>
                <a:gd name="T82" fmla="*/ 24 w 38"/>
                <a:gd name="T83" fmla="*/ 56 h 507"/>
                <a:gd name="T84" fmla="*/ 22 w 38"/>
                <a:gd name="T85" fmla="*/ 40 h 507"/>
                <a:gd name="T86" fmla="*/ 22 w 38"/>
                <a:gd name="T87" fmla="*/ 27 h 507"/>
                <a:gd name="T88" fmla="*/ 19 w 38"/>
                <a:gd name="T89" fmla="*/ 19 h 507"/>
                <a:gd name="T90" fmla="*/ 19 w 38"/>
                <a:gd name="T91" fmla="*/ 11 h 507"/>
                <a:gd name="T92" fmla="*/ 16 w 38"/>
                <a:gd name="T93" fmla="*/ 6 h 507"/>
                <a:gd name="T94" fmla="*/ 16 w 38"/>
                <a:gd name="T95" fmla="*/ 0 h 507"/>
                <a:gd name="T96" fmla="*/ 0 w 38"/>
                <a:gd name="T97" fmla="*/ 3 h 507"/>
                <a:gd name="T98" fmla="*/ 0 w 38"/>
                <a:gd name="T99" fmla="*/ 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507">
                  <a:moveTo>
                    <a:pt x="0" y="3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0" y="30"/>
                  </a:lnTo>
                  <a:lnTo>
                    <a:pt x="3" y="51"/>
                  </a:lnTo>
                  <a:lnTo>
                    <a:pt x="3" y="75"/>
                  </a:lnTo>
                  <a:lnTo>
                    <a:pt x="3" y="104"/>
                  </a:lnTo>
                  <a:lnTo>
                    <a:pt x="6" y="136"/>
                  </a:lnTo>
                  <a:lnTo>
                    <a:pt x="6" y="174"/>
                  </a:lnTo>
                  <a:lnTo>
                    <a:pt x="6" y="211"/>
                  </a:lnTo>
                  <a:lnTo>
                    <a:pt x="8" y="251"/>
                  </a:lnTo>
                  <a:lnTo>
                    <a:pt x="8" y="294"/>
                  </a:lnTo>
                  <a:lnTo>
                    <a:pt x="11" y="336"/>
                  </a:lnTo>
                  <a:lnTo>
                    <a:pt x="11" y="379"/>
                  </a:lnTo>
                  <a:lnTo>
                    <a:pt x="11" y="422"/>
                  </a:lnTo>
                  <a:lnTo>
                    <a:pt x="11" y="465"/>
                  </a:lnTo>
                  <a:lnTo>
                    <a:pt x="11" y="507"/>
                  </a:lnTo>
                  <a:lnTo>
                    <a:pt x="11" y="505"/>
                  </a:lnTo>
                  <a:lnTo>
                    <a:pt x="11" y="499"/>
                  </a:lnTo>
                  <a:lnTo>
                    <a:pt x="11" y="491"/>
                  </a:lnTo>
                  <a:lnTo>
                    <a:pt x="14" y="483"/>
                  </a:lnTo>
                  <a:lnTo>
                    <a:pt x="16" y="470"/>
                  </a:lnTo>
                  <a:lnTo>
                    <a:pt x="19" y="459"/>
                  </a:lnTo>
                  <a:lnTo>
                    <a:pt x="22" y="443"/>
                  </a:lnTo>
                  <a:lnTo>
                    <a:pt x="24" y="427"/>
                  </a:lnTo>
                  <a:lnTo>
                    <a:pt x="27" y="406"/>
                  </a:lnTo>
                  <a:lnTo>
                    <a:pt x="27" y="387"/>
                  </a:lnTo>
                  <a:lnTo>
                    <a:pt x="30" y="366"/>
                  </a:lnTo>
                  <a:lnTo>
                    <a:pt x="32" y="344"/>
                  </a:lnTo>
                  <a:lnTo>
                    <a:pt x="32" y="318"/>
                  </a:lnTo>
                  <a:lnTo>
                    <a:pt x="35" y="296"/>
                  </a:lnTo>
                  <a:lnTo>
                    <a:pt x="38" y="270"/>
                  </a:lnTo>
                  <a:lnTo>
                    <a:pt x="38" y="246"/>
                  </a:lnTo>
                  <a:lnTo>
                    <a:pt x="38" y="222"/>
                  </a:lnTo>
                  <a:lnTo>
                    <a:pt x="35" y="195"/>
                  </a:lnTo>
                  <a:lnTo>
                    <a:pt x="35" y="174"/>
                  </a:lnTo>
                  <a:lnTo>
                    <a:pt x="32" y="150"/>
                  </a:lnTo>
                  <a:lnTo>
                    <a:pt x="32" y="128"/>
                  </a:lnTo>
                  <a:lnTo>
                    <a:pt x="30" y="110"/>
                  </a:lnTo>
                  <a:lnTo>
                    <a:pt x="27" y="88"/>
                  </a:lnTo>
                  <a:lnTo>
                    <a:pt x="27" y="72"/>
                  </a:lnTo>
                  <a:lnTo>
                    <a:pt x="24" y="56"/>
                  </a:lnTo>
                  <a:lnTo>
                    <a:pt x="22" y="40"/>
                  </a:lnTo>
                  <a:lnTo>
                    <a:pt x="22" y="27"/>
                  </a:lnTo>
                  <a:lnTo>
                    <a:pt x="19" y="19"/>
                  </a:lnTo>
                  <a:lnTo>
                    <a:pt x="19" y="11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633" y="707"/>
              <a:ext cx="60" cy="819"/>
            </a:xfrm>
            <a:custGeom>
              <a:avLst/>
              <a:gdLst>
                <a:gd name="T0" fmla="*/ 0 w 67"/>
                <a:gd name="T1" fmla="*/ 0 h 928"/>
                <a:gd name="T2" fmla="*/ 3 w 67"/>
                <a:gd name="T3" fmla="*/ 24 h 928"/>
                <a:gd name="T4" fmla="*/ 5 w 67"/>
                <a:gd name="T5" fmla="*/ 69 h 928"/>
                <a:gd name="T6" fmla="*/ 13 w 67"/>
                <a:gd name="T7" fmla="*/ 130 h 928"/>
                <a:gd name="T8" fmla="*/ 19 w 67"/>
                <a:gd name="T9" fmla="*/ 200 h 928"/>
                <a:gd name="T10" fmla="*/ 27 w 67"/>
                <a:gd name="T11" fmla="*/ 280 h 928"/>
                <a:gd name="T12" fmla="*/ 29 w 67"/>
                <a:gd name="T13" fmla="*/ 360 h 928"/>
                <a:gd name="T14" fmla="*/ 37 w 67"/>
                <a:gd name="T15" fmla="*/ 440 h 928"/>
                <a:gd name="T16" fmla="*/ 40 w 67"/>
                <a:gd name="T17" fmla="*/ 515 h 928"/>
                <a:gd name="T18" fmla="*/ 40 w 67"/>
                <a:gd name="T19" fmla="*/ 589 h 928"/>
                <a:gd name="T20" fmla="*/ 40 w 67"/>
                <a:gd name="T21" fmla="*/ 667 h 928"/>
                <a:gd name="T22" fmla="*/ 40 w 67"/>
                <a:gd name="T23" fmla="*/ 739 h 928"/>
                <a:gd name="T24" fmla="*/ 37 w 67"/>
                <a:gd name="T25" fmla="*/ 803 h 928"/>
                <a:gd name="T26" fmla="*/ 37 w 67"/>
                <a:gd name="T27" fmla="*/ 856 h 928"/>
                <a:gd name="T28" fmla="*/ 35 w 67"/>
                <a:gd name="T29" fmla="*/ 896 h 928"/>
                <a:gd name="T30" fmla="*/ 35 w 67"/>
                <a:gd name="T31" fmla="*/ 920 h 928"/>
                <a:gd name="T32" fmla="*/ 64 w 67"/>
                <a:gd name="T33" fmla="*/ 928 h 928"/>
                <a:gd name="T34" fmla="*/ 64 w 67"/>
                <a:gd name="T35" fmla="*/ 912 h 928"/>
                <a:gd name="T36" fmla="*/ 67 w 67"/>
                <a:gd name="T37" fmla="*/ 867 h 928"/>
                <a:gd name="T38" fmla="*/ 67 w 67"/>
                <a:gd name="T39" fmla="*/ 800 h 928"/>
                <a:gd name="T40" fmla="*/ 67 w 67"/>
                <a:gd name="T41" fmla="*/ 717 h 928"/>
                <a:gd name="T42" fmla="*/ 67 w 67"/>
                <a:gd name="T43" fmla="*/ 621 h 928"/>
                <a:gd name="T44" fmla="*/ 64 w 67"/>
                <a:gd name="T45" fmla="*/ 523 h 928"/>
                <a:gd name="T46" fmla="*/ 61 w 67"/>
                <a:gd name="T47" fmla="*/ 421 h 928"/>
                <a:gd name="T48" fmla="*/ 56 w 67"/>
                <a:gd name="T49" fmla="*/ 328 h 928"/>
                <a:gd name="T50" fmla="*/ 45 w 67"/>
                <a:gd name="T51" fmla="*/ 242 h 928"/>
                <a:gd name="T52" fmla="*/ 37 w 67"/>
                <a:gd name="T53" fmla="*/ 173 h 928"/>
                <a:gd name="T54" fmla="*/ 27 w 67"/>
                <a:gd name="T55" fmla="*/ 117 h 928"/>
                <a:gd name="T56" fmla="*/ 19 w 67"/>
                <a:gd name="T57" fmla="*/ 72 h 928"/>
                <a:gd name="T58" fmla="*/ 11 w 67"/>
                <a:gd name="T59" fmla="*/ 37 h 928"/>
                <a:gd name="T60" fmla="*/ 5 w 67"/>
                <a:gd name="T61" fmla="*/ 16 h 928"/>
                <a:gd name="T62" fmla="*/ 3 w 67"/>
                <a:gd name="T63" fmla="*/ 2 h 928"/>
                <a:gd name="T64" fmla="*/ 0 w 67"/>
                <a:gd name="T65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928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4"/>
                  </a:lnTo>
                  <a:lnTo>
                    <a:pt x="5" y="45"/>
                  </a:lnTo>
                  <a:lnTo>
                    <a:pt x="5" y="69"/>
                  </a:lnTo>
                  <a:lnTo>
                    <a:pt x="8" y="98"/>
                  </a:lnTo>
                  <a:lnTo>
                    <a:pt x="13" y="130"/>
                  </a:lnTo>
                  <a:lnTo>
                    <a:pt x="16" y="165"/>
                  </a:lnTo>
                  <a:lnTo>
                    <a:pt x="19" y="200"/>
                  </a:lnTo>
                  <a:lnTo>
                    <a:pt x="21" y="240"/>
                  </a:lnTo>
                  <a:lnTo>
                    <a:pt x="27" y="280"/>
                  </a:lnTo>
                  <a:lnTo>
                    <a:pt x="29" y="320"/>
                  </a:lnTo>
                  <a:lnTo>
                    <a:pt x="29" y="360"/>
                  </a:lnTo>
                  <a:lnTo>
                    <a:pt x="35" y="400"/>
                  </a:lnTo>
                  <a:lnTo>
                    <a:pt x="37" y="440"/>
                  </a:lnTo>
                  <a:lnTo>
                    <a:pt x="40" y="477"/>
                  </a:lnTo>
                  <a:lnTo>
                    <a:pt x="40" y="515"/>
                  </a:lnTo>
                  <a:lnTo>
                    <a:pt x="40" y="552"/>
                  </a:lnTo>
                  <a:lnTo>
                    <a:pt x="40" y="589"/>
                  </a:lnTo>
                  <a:lnTo>
                    <a:pt x="40" y="629"/>
                  </a:lnTo>
                  <a:lnTo>
                    <a:pt x="40" y="667"/>
                  </a:lnTo>
                  <a:lnTo>
                    <a:pt x="40" y="704"/>
                  </a:lnTo>
                  <a:lnTo>
                    <a:pt x="40" y="739"/>
                  </a:lnTo>
                  <a:lnTo>
                    <a:pt x="40" y="773"/>
                  </a:lnTo>
                  <a:lnTo>
                    <a:pt x="37" y="803"/>
                  </a:lnTo>
                  <a:lnTo>
                    <a:pt x="37" y="832"/>
                  </a:lnTo>
                  <a:lnTo>
                    <a:pt x="37" y="856"/>
                  </a:lnTo>
                  <a:lnTo>
                    <a:pt x="37" y="880"/>
                  </a:lnTo>
                  <a:lnTo>
                    <a:pt x="35" y="896"/>
                  </a:lnTo>
                  <a:lnTo>
                    <a:pt x="35" y="909"/>
                  </a:lnTo>
                  <a:lnTo>
                    <a:pt x="35" y="920"/>
                  </a:lnTo>
                  <a:lnTo>
                    <a:pt x="35" y="923"/>
                  </a:lnTo>
                  <a:lnTo>
                    <a:pt x="64" y="928"/>
                  </a:lnTo>
                  <a:lnTo>
                    <a:pt x="64" y="923"/>
                  </a:lnTo>
                  <a:lnTo>
                    <a:pt x="64" y="912"/>
                  </a:lnTo>
                  <a:lnTo>
                    <a:pt x="64" y="893"/>
                  </a:lnTo>
                  <a:lnTo>
                    <a:pt x="67" y="867"/>
                  </a:lnTo>
                  <a:lnTo>
                    <a:pt x="67" y="835"/>
                  </a:lnTo>
                  <a:lnTo>
                    <a:pt x="67" y="800"/>
                  </a:lnTo>
                  <a:lnTo>
                    <a:pt x="67" y="760"/>
                  </a:lnTo>
                  <a:lnTo>
                    <a:pt x="67" y="717"/>
                  </a:lnTo>
                  <a:lnTo>
                    <a:pt x="67" y="669"/>
                  </a:lnTo>
                  <a:lnTo>
                    <a:pt x="67" y="621"/>
                  </a:lnTo>
                  <a:lnTo>
                    <a:pt x="64" y="573"/>
                  </a:lnTo>
                  <a:lnTo>
                    <a:pt x="64" y="523"/>
                  </a:lnTo>
                  <a:lnTo>
                    <a:pt x="61" y="472"/>
                  </a:lnTo>
                  <a:lnTo>
                    <a:pt x="61" y="421"/>
                  </a:lnTo>
                  <a:lnTo>
                    <a:pt x="56" y="373"/>
                  </a:lnTo>
                  <a:lnTo>
                    <a:pt x="56" y="328"/>
                  </a:lnTo>
                  <a:lnTo>
                    <a:pt x="51" y="283"/>
                  </a:lnTo>
                  <a:lnTo>
                    <a:pt x="45" y="242"/>
                  </a:lnTo>
                  <a:lnTo>
                    <a:pt x="40" y="208"/>
                  </a:lnTo>
                  <a:lnTo>
                    <a:pt x="37" y="173"/>
                  </a:lnTo>
                  <a:lnTo>
                    <a:pt x="32" y="144"/>
                  </a:lnTo>
                  <a:lnTo>
                    <a:pt x="27" y="117"/>
                  </a:lnTo>
                  <a:lnTo>
                    <a:pt x="24" y="93"/>
                  </a:lnTo>
                  <a:lnTo>
                    <a:pt x="19" y="72"/>
                  </a:lnTo>
                  <a:lnTo>
                    <a:pt x="16" y="53"/>
                  </a:lnTo>
                  <a:lnTo>
                    <a:pt x="11" y="37"/>
                  </a:lnTo>
                  <a:lnTo>
                    <a:pt x="8" y="24"/>
                  </a:lnTo>
                  <a:lnTo>
                    <a:pt x="5" y="16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683" y="735"/>
              <a:ext cx="319" cy="64"/>
            </a:xfrm>
            <a:custGeom>
              <a:avLst/>
              <a:gdLst>
                <a:gd name="T0" fmla="*/ 0 w 355"/>
                <a:gd name="T1" fmla="*/ 72 h 72"/>
                <a:gd name="T2" fmla="*/ 19 w 355"/>
                <a:gd name="T3" fmla="*/ 66 h 72"/>
                <a:gd name="T4" fmla="*/ 27 w 355"/>
                <a:gd name="T5" fmla="*/ 64 h 72"/>
                <a:gd name="T6" fmla="*/ 38 w 355"/>
                <a:gd name="T7" fmla="*/ 58 h 72"/>
                <a:gd name="T8" fmla="*/ 48 w 355"/>
                <a:gd name="T9" fmla="*/ 56 h 72"/>
                <a:gd name="T10" fmla="*/ 62 w 355"/>
                <a:gd name="T11" fmla="*/ 53 h 72"/>
                <a:gd name="T12" fmla="*/ 72 w 355"/>
                <a:gd name="T13" fmla="*/ 48 h 72"/>
                <a:gd name="T14" fmla="*/ 86 w 355"/>
                <a:gd name="T15" fmla="*/ 45 h 72"/>
                <a:gd name="T16" fmla="*/ 102 w 355"/>
                <a:gd name="T17" fmla="*/ 40 h 72"/>
                <a:gd name="T18" fmla="*/ 118 w 355"/>
                <a:gd name="T19" fmla="*/ 37 h 72"/>
                <a:gd name="T20" fmla="*/ 131 w 355"/>
                <a:gd name="T21" fmla="*/ 34 h 72"/>
                <a:gd name="T22" fmla="*/ 147 w 355"/>
                <a:gd name="T23" fmla="*/ 32 h 72"/>
                <a:gd name="T24" fmla="*/ 163 w 355"/>
                <a:gd name="T25" fmla="*/ 29 h 72"/>
                <a:gd name="T26" fmla="*/ 179 w 355"/>
                <a:gd name="T27" fmla="*/ 26 h 72"/>
                <a:gd name="T28" fmla="*/ 195 w 355"/>
                <a:gd name="T29" fmla="*/ 24 h 72"/>
                <a:gd name="T30" fmla="*/ 211 w 355"/>
                <a:gd name="T31" fmla="*/ 24 h 72"/>
                <a:gd name="T32" fmla="*/ 227 w 355"/>
                <a:gd name="T33" fmla="*/ 24 h 72"/>
                <a:gd name="T34" fmla="*/ 243 w 355"/>
                <a:gd name="T35" fmla="*/ 24 h 72"/>
                <a:gd name="T36" fmla="*/ 256 w 355"/>
                <a:gd name="T37" fmla="*/ 24 h 72"/>
                <a:gd name="T38" fmla="*/ 272 w 355"/>
                <a:gd name="T39" fmla="*/ 24 h 72"/>
                <a:gd name="T40" fmla="*/ 286 w 355"/>
                <a:gd name="T41" fmla="*/ 24 h 72"/>
                <a:gd name="T42" fmla="*/ 299 w 355"/>
                <a:gd name="T43" fmla="*/ 24 h 72"/>
                <a:gd name="T44" fmla="*/ 310 w 355"/>
                <a:gd name="T45" fmla="*/ 24 h 72"/>
                <a:gd name="T46" fmla="*/ 321 w 355"/>
                <a:gd name="T47" fmla="*/ 26 h 72"/>
                <a:gd name="T48" fmla="*/ 329 w 355"/>
                <a:gd name="T49" fmla="*/ 26 h 72"/>
                <a:gd name="T50" fmla="*/ 339 w 355"/>
                <a:gd name="T51" fmla="*/ 26 h 72"/>
                <a:gd name="T52" fmla="*/ 345 w 355"/>
                <a:gd name="T53" fmla="*/ 26 h 72"/>
                <a:gd name="T54" fmla="*/ 350 w 355"/>
                <a:gd name="T55" fmla="*/ 29 h 72"/>
                <a:gd name="T56" fmla="*/ 353 w 355"/>
                <a:gd name="T57" fmla="*/ 29 h 72"/>
                <a:gd name="T58" fmla="*/ 355 w 355"/>
                <a:gd name="T59" fmla="*/ 29 h 72"/>
                <a:gd name="T60" fmla="*/ 353 w 355"/>
                <a:gd name="T61" fmla="*/ 29 h 72"/>
                <a:gd name="T62" fmla="*/ 353 w 355"/>
                <a:gd name="T63" fmla="*/ 26 h 72"/>
                <a:gd name="T64" fmla="*/ 345 w 355"/>
                <a:gd name="T65" fmla="*/ 26 h 72"/>
                <a:gd name="T66" fmla="*/ 342 w 355"/>
                <a:gd name="T67" fmla="*/ 24 h 72"/>
                <a:gd name="T68" fmla="*/ 331 w 355"/>
                <a:gd name="T69" fmla="*/ 21 h 72"/>
                <a:gd name="T70" fmla="*/ 323 w 355"/>
                <a:gd name="T71" fmla="*/ 16 h 72"/>
                <a:gd name="T72" fmla="*/ 313 w 355"/>
                <a:gd name="T73" fmla="*/ 13 h 72"/>
                <a:gd name="T74" fmla="*/ 299 w 355"/>
                <a:gd name="T75" fmla="*/ 10 h 72"/>
                <a:gd name="T76" fmla="*/ 286 w 355"/>
                <a:gd name="T77" fmla="*/ 8 h 72"/>
                <a:gd name="T78" fmla="*/ 272 w 355"/>
                <a:gd name="T79" fmla="*/ 5 h 72"/>
                <a:gd name="T80" fmla="*/ 256 w 355"/>
                <a:gd name="T81" fmla="*/ 2 h 72"/>
                <a:gd name="T82" fmla="*/ 240 w 355"/>
                <a:gd name="T83" fmla="*/ 2 h 72"/>
                <a:gd name="T84" fmla="*/ 222 w 355"/>
                <a:gd name="T85" fmla="*/ 0 h 72"/>
                <a:gd name="T86" fmla="*/ 203 w 355"/>
                <a:gd name="T87" fmla="*/ 0 h 72"/>
                <a:gd name="T88" fmla="*/ 184 w 355"/>
                <a:gd name="T89" fmla="*/ 2 h 72"/>
                <a:gd name="T90" fmla="*/ 166 w 355"/>
                <a:gd name="T91" fmla="*/ 5 h 72"/>
                <a:gd name="T92" fmla="*/ 144 w 355"/>
                <a:gd name="T93" fmla="*/ 8 h 72"/>
                <a:gd name="T94" fmla="*/ 126 w 355"/>
                <a:gd name="T95" fmla="*/ 10 h 72"/>
                <a:gd name="T96" fmla="*/ 110 w 355"/>
                <a:gd name="T97" fmla="*/ 16 h 72"/>
                <a:gd name="T98" fmla="*/ 94 w 355"/>
                <a:gd name="T99" fmla="*/ 21 h 72"/>
                <a:gd name="T100" fmla="*/ 78 w 355"/>
                <a:gd name="T101" fmla="*/ 26 h 72"/>
                <a:gd name="T102" fmla="*/ 64 w 355"/>
                <a:gd name="T103" fmla="*/ 32 h 72"/>
                <a:gd name="T104" fmla="*/ 54 w 355"/>
                <a:gd name="T105" fmla="*/ 37 h 72"/>
                <a:gd name="T106" fmla="*/ 43 w 355"/>
                <a:gd name="T107" fmla="*/ 42 h 72"/>
                <a:gd name="T108" fmla="*/ 32 w 355"/>
                <a:gd name="T109" fmla="*/ 48 h 72"/>
                <a:gd name="T110" fmla="*/ 24 w 355"/>
                <a:gd name="T111" fmla="*/ 53 h 72"/>
                <a:gd name="T112" fmla="*/ 16 w 355"/>
                <a:gd name="T113" fmla="*/ 58 h 72"/>
                <a:gd name="T114" fmla="*/ 11 w 355"/>
                <a:gd name="T115" fmla="*/ 64 h 72"/>
                <a:gd name="T116" fmla="*/ 0 w 355"/>
                <a:gd name="T117" fmla="*/ 72 h 72"/>
                <a:gd name="T118" fmla="*/ 0 w 355"/>
                <a:gd name="T1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" h="72">
                  <a:moveTo>
                    <a:pt x="0" y="72"/>
                  </a:moveTo>
                  <a:lnTo>
                    <a:pt x="19" y="66"/>
                  </a:lnTo>
                  <a:lnTo>
                    <a:pt x="27" y="64"/>
                  </a:lnTo>
                  <a:lnTo>
                    <a:pt x="38" y="58"/>
                  </a:lnTo>
                  <a:lnTo>
                    <a:pt x="48" y="56"/>
                  </a:lnTo>
                  <a:lnTo>
                    <a:pt x="62" y="53"/>
                  </a:lnTo>
                  <a:lnTo>
                    <a:pt x="72" y="48"/>
                  </a:lnTo>
                  <a:lnTo>
                    <a:pt x="86" y="45"/>
                  </a:lnTo>
                  <a:lnTo>
                    <a:pt x="102" y="40"/>
                  </a:lnTo>
                  <a:lnTo>
                    <a:pt x="118" y="37"/>
                  </a:lnTo>
                  <a:lnTo>
                    <a:pt x="131" y="34"/>
                  </a:lnTo>
                  <a:lnTo>
                    <a:pt x="147" y="32"/>
                  </a:lnTo>
                  <a:lnTo>
                    <a:pt x="163" y="29"/>
                  </a:lnTo>
                  <a:lnTo>
                    <a:pt x="179" y="26"/>
                  </a:lnTo>
                  <a:lnTo>
                    <a:pt x="195" y="24"/>
                  </a:lnTo>
                  <a:lnTo>
                    <a:pt x="211" y="24"/>
                  </a:lnTo>
                  <a:lnTo>
                    <a:pt x="227" y="24"/>
                  </a:lnTo>
                  <a:lnTo>
                    <a:pt x="243" y="24"/>
                  </a:lnTo>
                  <a:lnTo>
                    <a:pt x="256" y="24"/>
                  </a:lnTo>
                  <a:lnTo>
                    <a:pt x="272" y="24"/>
                  </a:lnTo>
                  <a:lnTo>
                    <a:pt x="286" y="24"/>
                  </a:lnTo>
                  <a:lnTo>
                    <a:pt x="299" y="24"/>
                  </a:lnTo>
                  <a:lnTo>
                    <a:pt x="310" y="24"/>
                  </a:lnTo>
                  <a:lnTo>
                    <a:pt x="321" y="26"/>
                  </a:lnTo>
                  <a:lnTo>
                    <a:pt x="329" y="26"/>
                  </a:lnTo>
                  <a:lnTo>
                    <a:pt x="339" y="26"/>
                  </a:lnTo>
                  <a:lnTo>
                    <a:pt x="345" y="26"/>
                  </a:lnTo>
                  <a:lnTo>
                    <a:pt x="350" y="29"/>
                  </a:lnTo>
                  <a:lnTo>
                    <a:pt x="353" y="29"/>
                  </a:lnTo>
                  <a:lnTo>
                    <a:pt x="355" y="29"/>
                  </a:lnTo>
                  <a:lnTo>
                    <a:pt x="353" y="29"/>
                  </a:lnTo>
                  <a:lnTo>
                    <a:pt x="353" y="26"/>
                  </a:lnTo>
                  <a:lnTo>
                    <a:pt x="345" y="26"/>
                  </a:lnTo>
                  <a:lnTo>
                    <a:pt x="342" y="24"/>
                  </a:lnTo>
                  <a:lnTo>
                    <a:pt x="331" y="21"/>
                  </a:lnTo>
                  <a:lnTo>
                    <a:pt x="323" y="16"/>
                  </a:lnTo>
                  <a:lnTo>
                    <a:pt x="313" y="13"/>
                  </a:lnTo>
                  <a:lnTo>
                    <a:pt x="299" y="10"/>
                  </a:lnTo>
                  <a:lnTo>
                    <a:pt x="286" y="8"/>
                  </a:lnTo>
                  <a:lnTo>
                    <a:pt x="272" y="5"/>
                  </a:lnTo>
                  <a:lnTo>
                    <a:pt x="256" y="2"/>
                  </a:lnTo>
                  <a:lnTo>
                    <a:pt x="240" y="2"/>
                  </a:lnTo>
                  <a:lnTo>
                    <a:pt x="222" y="0"/>
                  </a:lnTo>
                  <a:lnTo>
                    <a:pt x="203" y="0"/>
                  </a:lnTo>
                  <a:lnTo>
                    <a:pt x="184" y="2"/>
                  </a:lnTo>
                  <a:lnTo>
                    <a:pt x="166" y="5"/>
                  </a:lnTo>
                  <a:lnTo>
                    <a:pt x="144" y="8"/>
                  </a:lnTo>
                  <a:lnTo>
                    <a:pt x="126" y="10"/>
                  </a:lnTo>
                  <a:lnTo>
                    <a:pt x="110" y="16"/>
                  </a:lnTo>
                  <a:lnTo>
                    <a:pt x="94" y="21"/>
                  </a:lnTo>
                  <a:lnTo>
                    <a:pt x="78" y="26"/>
                  </a:lnTo>
                  <a:lnTo>
                    <a:pt x="64" y="32"/>
                  </a:lnTo>
                  <a:lnTo>
                    <a:pt x="54" y="37"/>
                  </a:lnTo>
                  <a:lnTo>
                    <a:pt x="43" y="42"/>
                  </a:lnTo>
                  <a:lnTo>
                    <a:pt x="32" y="48"/>
                  </a:lnTo>
                  <a:lnTo>
                    <a:pt x="24" y="53"/>
                  </a:lnTo>
                  <a:lnTo>
                    <a:pt x="16" y="58"/>
                  </a:lnTo>
                  <a:lnTo>
                    <a:pt x="11" y="6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707" y="824"/>
              <a:ext cx="305" cy="52"/>
            </a:xfrm>
            <a:custGeom>
              <a:avLst/>
              <a:gdLst>
                <a:gd name="T0" fmla="*/ 0 w 339"/>
                <a:gd name="T1" fmla="*/ 59 h 59"/>
                <a:gd name="T2" fmla="*/ 3 w 339"/>
                <a:gd name="T3" fmla="*/ 56 h 59"/>
                <a:gd name="T4" fmla="*/ 11 w 339"/>
                <a:gd name="T5" fmla="*/ 53 h 59"/>
                <a:gd name="T6" fmla="*/ 19 w 339"/>
                <a:gd name="T7" fmla="*/ 51 h 59"/>
                <a:gd name="T8" fmla="*/ 27 w 339"/>
                <a:gd name="T9" fmla="*/ 48 h 59"/>
                <a:gd name="T10" fmla="*/ 35 w 339"/>
                <a:gd name="T11" fmla="*/ 45 h 59"/>
                <a:gd name="T12" fmla="*/ 48 w 339"/>
                <a:gd name="T13" fmla="*/ 43 h 59"/>
                <a:gd name="T14" fmla="*/ 59 w 339"/>
                <a:gd name="T15" fmla="*/ 40 h 59"/>
                <a:gd name="T16" fmla="*/ 69 w 339"/>
                <a:gd name="T17" fmla="*/ 37 h 59"/>
                <a:gd name="T18" fmla="*/ 83 w 339"/>
                <a:gd name="T19" fmla="*/ 32 h 59"/>
                <a:gd name="T20" fmla="*/ 99 w 339"/>
                <a:gd name="T21" fmla="*/ 32 h 59"/>
                <a:gd name="T22" fmla="*/ 115 w 339"/>
                <a:gd name="T23" fmla="*/ 27 h 59"/>
                <a:gd name="T24" fmla="*/ 131 w 339"/>
                <a:gd name="T25" fmla="*/ 24 h 59"/>
                <a:gd name="T26" fmla="*/ 147 w 339"/>
                <a:gd name="T27" fmla="*/ 24 h 59"/>
                <a:gd name="T28" fmla="*/ 165 w 339"/>
                <a:gd name="T29" fmla="*/ 24 h 59"/>
                <a:gd name="T30" fmla="*/ 184 w 339"/>
                <a:gd name="T31" fmla="*/ 21 h 59"/>
                <a:gd name="T32" fmla="*/ 200 w 339"/>
                <a:gd name="T33" fmla="*/ 21 h 59"/>
                <a:gd name="T34" fmla="*/ 216 w 339"/>
                <a:gd name="T35" fmla="*/ 21 h 59"/>
                <a:gd name="T36" fmla="*/ 232 w 339"/>
                <a:gd name="T37" fmla="*/ 21 h 59"/>
                <a:gd name="T38" fmla="*/ 248 w 339"/>
                <a:gd name="T39" fmla="*/ 21 h 59"/>
                <a:gd name="T40" fmla="*/ 262 w 339"/>
                <a:gd name="T41" fmla="*/ 21 h 59"/>
                <a:gd name="T42" fmla="*/ 275 w 339"/>
                <a:gd name="T43" fmla="*/ 21 h 59"/>
                <a:gd name="T44" fmla="*/ 288 w 339"/>
                <a:gd name="T45" fmla="*/ 21 h 59"/>
                <a:gd name="T46" fmla="*/ 299 w 339"/>
                <a:gd name="T47" fmla="*/ 21 h 59"/>
                <a:gd name="T48" fmla="*/ 310 w 339"/>
                <a:gd name="T49" fmla="*/ 21 h 59"/>
                <a:gd name="T50" fmla="*/ 318 w 339"/>
                <a:gd name="T51" fmla="*/ 21 h 59"/>
                <a:gd name="T52" fmla="*/ 326 w 339"/>
                <a:gd name="T53" fmla="*/ 21 h 59"/>
                <a:gd name="T54" fmla="*/ 331 w 339"/>
                <a:gd name="T55" fmla="*/ 21 h 59"/>
                <a:gd name="T56" fmla="*/ 336 w 339"/>
                <a:gd name="T57" fmla="*/ 21 h 59"/>
                <a:gd name="T58" fmla="*/ 339 w 339"/>
                <a:gd name="T59" fmla="*/ 21 h 59"/>
                <a:gd name="T60" fmla="*/ 339 w 339"/>
                <a:gd name="T61" fmla="*/ 21 h 59"/>
                <a:gd name="T62" fmla="*/ 339 w 339"/>
                <a:gd name="T63" fmla="*/ 21 h 59"/>
                <a:gd name="T64" fmla="*/ 336 w 339"/>
                <a:gd name="T65" fmla="*/ 19 h 59"/>
                <a:gd name="T66" fmla="*/ 328 w 339"/>
                <a:gd name="T67" fmla="*/ 16 h 59"/>
                <a:gd name="T68" fmla="*/ 320 w 339"/>
                <a:gd name="T69" fmla="*/ 16 h 59"/>
                <a:gd name="T70" fmla="*/ 310 w 339"/>
                <a:gd name="T71" fmla="*/ 13 h 59"/>
                <a:gd name="T72" fmla="*/ 299 w 339"/>
                <a:gd name="T73" fmla="*/ 11 h 59"/>
                <a:gd name="T74" fmla="*/ 286 w 339"/>
                <a:gd name="T75" fmla="*/ 8 h 59"/>
                <a:gd name="T76" fmla="*/ 272 w 339"/>
                <a:gd name="T77" fmla="*/ 5 h 59"/>
                <a:gd name="T78" fmla="*/ 256 w 339"/>
                <a:gd name="T79" fmla="*/ 3 h 59"/>
                <a:gd name="T80" fmla="*/ 240 w 339"/>
                <a:gd name="T81" fmla="*/ 3 h 59"/>
                <a:gd name="T82" fmla="*/ 221 w 339"/>
                <a:gd name="T83" fmla="*/ 0 h 59"/>
                <a:gd name="T84" fmla="*/ 205 w 339"/>
                <a:gd name="T85" fmla="*/ 0 h 59"/>
                <a:gd name="T86" fmla="*/ 187 w 339"/>
                <a:gd name="T87" fmla="*/ 0 h 59"/>
                <a:gd name="T88" fmla="*/ 168 w 339"/>
                <a:gd name="T89" fmla="*/ 0 h 59"/>
                <a:gd name="T90" fmla="*/ 149 w 339"/>
                <a:gd name="T91" fmla="*/ 3 h 59"/>
                <a:gd name="T92" fmla="*/ 133 w 339"/>
                <a:gd name="T93" fmla="*/ 5 h 59"/>
                <a:gd name="T94" fmla="*/ 112 w 339"/>
                <a:gd name="T95" fmla="*/ 8 h 59"/>
                <a:gd name="T96" fmla="*/ 96 w 339"/>
                <a:gd name="T97" fmla="*/ 11 h 59"/>
                <a:gd name="T98" fmla="*/ 83 w 339"/>
                <a:gd name="T99" fmla="*/ 13 h 59"/>
                <a:gd name="T100" fmla="*/ 69 w 339"/>
                <a:gd name="T101" fmla="*/ 19 h 59"/>
                <a:gd name="T102" fmla="*/ 56 w 339"/>
                <a:gd name="T103" fmla="*/ 24 h 59"/>
                <a:gd name="T104" fmla="*/ 45 w 339"/>
                <a:gd name="T105" fmla="*/ 27 h 59"/>
                <a:gd name="T106" fmla="*/ 37 w 339"/>
                <a:gd name="T107" fmla="*/ 32 h 59"/>
                <a:gd name="T108" fmla="*/ 29 w 339"/>
                <a:gd name="T109" fmla="*/ 37 h 59"/>
                <a:gd name="T110" fmla="*/ 21 w 339"/>
                <a:gd name="T111" fmla="*/ 40 h 59"/>
                <a:gd name="T112" fmla="*/ 16 w 339"/>
                <a:gd name="T113" fmla="*/ 45 h 59"/>
                <a:gd name="T114" fmla="*/ 11 w 339"/>
                <a:gd name="T115" fmla="*/ 48 h 59"/>
                <a:gd name="T116" fmla="*/ 8 w 339"/>
                <a:gd name="T117" fmla="*/ 51 h 59"/>
                <a:gd name="T118" fmla="*/ 0 w 339"/>
                <a:gd name="T119" fmla="*/ 56 h 59"/>
                <a:gd name="T120" fmla="*/ 0 w 339"/>
                <a:gd name="T121" fmla="*/ 59 h 59"/>
                <a:gd name="T122" fmla="*/ 0 w 339"/>
                <a:gd name="T12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9" h="59">
                  <a:moveTo>
                    <a:pt x="0" y="59"/>
                  </a:moveTo>
                  <a:lnTo>
                    <a:pt x="3" y="56"/>
                  </a:lnTo>
                  <a:lnTo>
                    <a:pt x="11" y="53"/>
                  </a:lnTo>
                  <a:lnTo>
                    <a:pt x="19" y="51"/>
                  </a:lnTo>
                  <a:lnTo>
                    <a:pt x="27" y="48"/>
                  </a:lnTo>
                  <a:lnTo>
                    <a:pt x="35" y="45"/>
                  </a:lnTo>
                  <a:lnTo>
                    <a:pt x="48" y="43"/>
                  </a:lnTo>
                  <a:lnTo>
                    <a:pt x="59" y="40"/>
                  </a:lnTo>
                  <a:lnTo>
                    <a:pt x="69" y="37"/>
                  </a:lnTo>
                  <a:lnTo>
                    <a:pt x="83" y="32"/>
                  </a:lnTo>
                  <a:lnTo>
                    <a:pt x="99" y="32"/>
                  </a:lnTo>
                  <a:lnTo>
                    <a:pt x="115" y="27"/>
                  </a:lnTo>
                  <a:lnTo>
                    <a:pt x="131" y="24"/>
                  </a:lnTo>
                  <a:lnTo>
                    <a:pt x="147" y="24"/>
                  </a:lnTo>
                  <a:lnTo>
                    <a:pt x="165" y="24"/>
                  </a:lnTo>
                  <a:lnTo>
                    <a:pt x="184" y="21"/>
                  </a:lnTo>
                  <a:lnTo>
                    <a:pt x="200" y="21"/>
                  </a:lnTo>
                  <a:lnTo>
                    <a:pt x="216" y="21"/>
                  </a:lnTo>
                  <a:lnTo>
                    <a:pt x="232" y="21"/>
                  </a:lnTo>
                  <a:lnTo>
                    <a:pt x="248" y="21"/>
                  </a:lnTo>
                  <a:lnTo>
                    <a:pt x="262" y="21"/>
                  </a:lnTo>
                  <a:lnTo>
                    <a:pt x="275" y="21"/>
                  </a:lnTo>
                  <a:lnTo>
                    <a:pt x="288" y="21"/>
                  </a:lnTo>
                  <a:lnTo>
                    <a:pt x="299" y="21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6" y="21"/>
                  </a:lnTo>
                  <a:lnTo>
                    <a:pt x="331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39" y="21"/>
                  </a:lnTo>
                  <a:lnTo>
                    <a:pt x="336" y="19"/>
                  </a:lnTo>
                  <a:lnTo>
                    <a:pt x="328" y="16"/>
                  </a:lnTo>
                  <a:lnTo>
                    <a:pt x="320" y="16"/>
                  </a:lnTo>
                  <a:lnTo>
                    <a:pt x="310" y="13"/>
                  </a:lnTo>
                  <a:lnTo>
                    <a:pt x="299" y="11"/>
                  </a:lnTo>
                  <a:lnTo>
                    <a:pt x="286" y="8"/>
                  </a:lnTo>
                  <a:lnTo>
                    <a:pt x="272" y="5"/>
                  </a:lnTo>
                  <a:lnTo>
                    <a:pt x="256" y="3"/>
                  </a:lnTo>
                  <a:lnTo>
                    <a:pt x="240" y="3"/>
                  </a:lnTo>
                  <a:lnTo>
                    <a:pt x="221" y="0"/>
                  </a:lnTo>
                  <a:lnTo>
                    <a:pt x="205" y="0"/>
                  </a:lnTo>
                  <a:lnTo>
                    <a:pt x="187" y="0"/>
                  </a:lnTo>
                  <a:lnTo>
                    <a:pt x="168" y="0"/>
                  </a:lnTo>
                  <a:lnTo>
                    <a:pt x="149" y="3"/>
                  </a:lnTo>
                  <a:lnTo>
                    <a:pt x="133" y="5"/>
                  </a:lnTo>
                  <a:lnTo>
                    <a:pt x="112" y="8"/>
                  </a:lnTo>
                  <a:lnTo>
                    <a:pt x="96" y="11"/>
                  </a:lnTo>
                  <a:lnTo>
                    <a:pt x="83" y="13"/>
                  </a:lnTo>
                  <a:lnTo>
                    <a:pt x="69" y="19"/>
                  </a:lnTo>
                  <a:lnTo>
                    <a:pt x="56" y="24"/>
                  </a:lnTo>
                  <a:lnTo>
                    <a:pt x="45" y="27"/>
                  </a:lnTo>
                  <a:lnTo>
                    <a:pt x="37" y="32"/>
                  </a:lnTo>
                  <a:lnTo>
                    <a:pt x="29" y="37"/>
                  </a:lnTo>
                  <a:lnTo>
                    <a:pt x="21" y="40"/>
                  </a:lnTo>
                  <a:lnTo>
                    <a:pt x="16" y="45"/>
                  </a:lnTo>
                  <a:lnTo>
                    <a:pt x="11" y="48"/>
                  </a:lnTo>
                  <a:lnTo>
                    <a:pt x="8" y="51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743" y="933"/>
              <a:ext cx="250" cy="38"/>
            </a:xfrm>
            <a:custGeom>
              <a:avLst/>
              <a:gdLst>
                <a:gd name="T0" fmla="*/ 0 w 278"/>
                <a:gd name="T1" fmla="*/ 43 h 43"/>
                <a:gd name="T2" fmla="*/ 0 w 278"/>
                <a:gd name="T3" fmla="*/ 40 h 43"/>
                <a:gd name="T4" fmla="*/ 3 w 278"/>
                <a:gd name="T5" fmla="*/ 40 h 43"/>
                <a:gd name="T6" fmla="*/ 8 w 278"/>
                <a:gd name="T7" fmla="*/ 40 h 43"/>
                <a:gd name="T8" fmla="*/ 13 w 278"/>
                <a:gd name="T9" fmla="*/ 37 h 43"/>
                <a:gd name="T10" fmla="*/ 21 w 278"/>
                <a:gd name="T11" fmla="*/ 37 h 43"/>
                <a:gd name="T12" fmla="*/ 32 w 278"/>
                <a:gd name="T13" fmla="*/ 35 h 43"/>
                <a:gd name="T14" fmla="*/ 40 w 278"/>
                <a:gd name="T15" fmla="*/ 32 h 43"/>
                <a:gd name="T16" fmla="*/ 53 w 278"/>
                <a:gd name="T17" fmla="*/ 32 h 43"/>
                <a:gd name="T18" fmla="*/ 64 w 278"/>
                <a:gd name="T19" fmla="*/ 29 h 43"/>
                <a:gd name="T20" fmla="*/ 75 w 278"/>
                <a:gd name="T21" fmla="*/ 27 h 43"/>
                <a:gd name="T22" fmla="*/ 88 w 278"/>
                <a:gd name="T23" fmla="*/ 24 h 43"/>
                <a:gd name="T24" fmla="*/ 99 w 278"/>
                <a:gd name="T25" fmla="*/ 24 h 43"/>
                <a:gd name="T26" fmla="*/ 109 w 278"/>
                <a:gd name="T27" fmla="*/ 24 h 43"/>
                <a:gd name="T28" fmla="*/ 120 w 278"/>
                <a:gd name="T29" fmla="*/ 21 h 43"/>
                <a:gd name="T30" fmla="*/ 131 w 278"/>
                <a:gd name="T31" fmla="*/ 21 h 43"/>
                <a:gd name="T32" fmla="*/ 141 w 278"/>
                <a:gd name="T33" fmla="*/ 21 h 43"/>
                <a:gd name="T34" fmla="*/ 152 w 278"/>
                <a:gd name="T35" fmla="*/ 21 h 43"/>
                <a:gd name="T36" fmla="*/ 163 w 278"/>
                <a:gd name="T37" fmla="*/ 21 h 43"/>
                <a:gd name="T38" fmla="*/ 171 w 278"/>
                <a:gd name="T39" fmla="*/ 21 h 43"/>
                <a:gd name="T40" fmla="*/ 184 w 278"/>
                <a:gd name="T41" fmla="*/ 21 h 43"/>
                <a:gd name="T42" fmla="*/ 195 w 278"/>
                <a:gd name="T43" fmla="*/ 21 h 43"/>
                <a:gd name="T44" fmla="*/ 205 w 278"/>
                <a:gd name="T45" fmla="*/ 24 h 43"/>
                <a:gd name="T46" fmla="*/ 216 w 278"/>
                <a:gd name="T47" fmla="*/ 24 h 43"/>
                <a:gd name="T48" fmla="*/ 227 w 278"/>
                <a:gd name="T49" fmla="*/ 24 h 43"/>
                <a:gd name="T50" fmla="*/ 238 w 278"/>
                <a:gd name="T51" fmla="*/ 24 h 43"/>
                <a:gd name="T52" fmla="*/ 246 w 278"/>
                <a:gd name="T53" fmla="*/ 24 h 43"/>
                <a:gd name="T54" fmla="*/ 254 w 278"/>
                <a:gd name="T55" fmla="*/ 24 h 43"/>
                <a:gd name="T56" fmla="*/ 262 w 278"/>
                <a:gd name="T57" fmla="*/ 27 h 43"/>
                <a:gd name="T58" fmla="*/ 267 w 278"/>
                <a:gd name="T59" fmla="*/ 27 h 43"/>
                <a:gd name="T60" fmla="*/ 272 w 278"/>
                <a:gd name="T61" fmla="*/ 27 h 43"/>
                <a:gd name="T62" fmla="*/ 275 w 278"/>
                <a:gd name="T63" fmla="*/ 27 h 43"/>
                <a:gd name="T64" fmla="*/ 278 w 278"/>
                <a:gd name="T65" fmla="*/ 29 h 43"/>
                <a:gd name="T66" fmla="*/ 275 w 278"/>
                <a:gd name="T67" fmla="*/ 27 h 43"/>
                <a:gd name="T68" fmla="*/ 264 w 278"/>
                <a:gd name="T69" fmla="*/ 21 h 43"/>
                <a:gd name="T70" fmla="*/ 259 w 278"/>
                <a:gd name="T71" fmla="*/ 19 h 43"/>
                <a:gd name="T72" fmla="*/ 251 w 278"/>
                <a:gd name="T73" fmla="*/ 16 h 43"/>
                <a:gd name="T74" fmla="*/ 243 w 278"/>
                <a:gd name="T75" fmla="*/ 13 h 43"/>
                <a:gd name="T76" fmla="*/ 235 w 278"/>
                <a:gd name="T77" fmla="*/ 11 h 43"/>
                <a:gd name="T78" fmla="*/ 222 w 278"/>
                <a:gd name="T79" fmla="*/ 8 h 43"/>
                <a:gd name="T80" fmla="*/ 211 w 278"/>
                <a:gd name="T81" fmla="*/ 3 h 43"/>
                <a:gd name="T82" fmla="*/ 197 w 278"/>
                <a:gd name="T83" fmla="*/ 0 h 43"/>
                <a:gd name="T84" fmla="*/ 184 w 278"/>
                <a:gd name="T85" fmla="*/ 0 h 43"/>
                <a:gd name="T86" fmla="*/ 165 w 278"/>
                <a:gd name="T87" fmla="*/ 0 h 43"/>
                <a:gd name="T88" fmla="*/ 149 w 278"/>
                <a:gd name="T89" fmla="*/ 0 h 43"/>
                <a:gd name="T90" fmla="*/ 131 w 278"/>
                <a:gd name="T91" fmla="*/ 0 h 43"/>
                <a:gd name="T92" fmla="*/ 112 w 278"/>
                <a:gd name="T93" fmla="*/ 3 h 43"/>
                <a:gd name="T94" fmla="*/ 93 w 278"/>
                <a:gd name="T95" fmla="*/ 3 h 43"/>
                <a:gd name="T96" fmla="*/ 75 w 278"/>
                <a:gd name="T97" fmla="*/ 5 h 43"/>
                <a:gd name="T98" fmla="*/ 61 w 278"/>
                <a:gd name="T99" fmla="*/ 11 h 43"/>
                <a:gd name="T100" fmla="*/ 48 w 278"/>
                <a:gd name="T101" fmla="*/ 13 h 43"/>
                <a:gd name="T102" fmla="*/ 37 w 278"/>
                <a:gd name="T103" fmla="*/ 16 h 43"/>
                <a:gd name="T104" fmla="*/ 29 w 278"/>
                <a:gd name="T105" fmla="*/ 19 h 43"/>
                <a:gd name="T106" fmla="*/ 21 w 278"/>
                <a:gd name="T107" fmla="*/ 21 h 43"/>
                <a:gd name="T108" fmla="*/ 16 w 278"/>
                <a:gd name="T109" fmla="*/ 27 h 43"/>
                <a:gd name="T110" fmla="*/ 5 w 278"/>
                <a:gd name="T111" fmla="*/ 32 h 43"/>
                <a:gd name="T112" fmla="*/ 3 w 278"/>
                <a:gd name="T113" fmla="*/ 37 h 43"/>
                <a:gd name="T114" fmla="*/ 0 w 278"/>
                <a:gd name="T115" fmla="*/ 40 h 43"/>
                <a:gd name="T116" fmla="*/ 0 w 278"/>
                <a:gd name="T117" fmla="*/ 43 h 43"/>
                <a:gd name="T118" fmla="*/ 0 w 278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" h="43">
                  <a:moveTo>
                    <a:pt x="0" y="43"/>
                  </a:moveTo>
                  <a:lnTo>
                    <a:pt x="0" y="40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2" y="35"/>
                  </a:lnTo>
                  <a:lnTo>
                    <a:pt x="40" y="32"/>
                  </a:lnTo>
                  <a:lnTo>
                    <a:pt x="53" y="32"/>
                  </a:lnTo>
                  <a:lnTo>
                    <a:pt x="64" y="29"/>
                  </a:lnTo>
                  <a:lnTo>
                    <a:pt x="75" y="27"/>
                  </a:lnTo>
                  <a:lnTo>
                    <a:pt x="88" y="24"/>
                  </a:lnTo>
                  <a:lnTo>
                    <a:pt x="99" y="24"/>
                  </a:lnTo>
                  <a:lnTo>
                    <a:pt x="109" y="24"/>
                  </a:lnTo>
                  <a:lnTo>
                    <a:pt x="120" y="21"/>
                  </a:lnTo>
                  <a:lnTo>
                    <a:pt x="131" y="21"/>
                  </a:lnTo>
                  <a:lnTo>
                    <a:pt x="141" y="21"/>
                  </a:lnTo>
                  <a:lnTo>
                    <a:pt x="152" y="21"/>
                  </a:lnTo>
                  <a:lnTo>
                    <a:pt x="163" y="21"/>
                  </a:lnTo>
                  <a:lnTo>
                    <a:pt x="171" y="21"/>
                  </a:lnTo>
                  <a:lnTo>
                    <a:pt x="184" y="21"/>
                  </a:lnTo>
                  <a:lnTo>
                    <a:pt x="195" y="21"/>
                  </a:lnTo>
                  <a:lnTo>
                    <a:pt x="205" y="24"/>
                  </a:lnTo>
                  <a:lnTo>
                    <a:pt x="216" y="24"/>
                  </a:lnTo>
                  <a:lnTo>
                    <a:pt x="227" y="24"/>
                  </a:lnTo>
                  <a:lnTo>
                    <a:pt x="238" y="24"/>
                  </a:lnTo>
                  <a:lnTo>
                    <a:pt x="246" y="24"/>
                  </a:lnTo>
                  <a:lnTo>
                    <a:pt x="254" y="24"/>
                  </a:lnTo>
                  <a:lnTo>
                    <a:pt x="262" y="27"/>
                  </a:lnTo>
                  <a:lnTo>
                    <a:pt x="267" y="27"/>
                  </a:lnTo>
                  <a:lnTo>
                    <a:pt x="272" y="27"/>
                  </a:lnTo>
                  <a:lnTo>
                    <a:pt x="275" y="27"/>
                  </a:lnTo>
                  <a:lnTo>
                    <a:pt x="278" y="29"/>
                  </a:lnTo>
                  <a:lnTo>
                    <a:pt x="275" y="27"/>
                  </a:lnTo>
                  <a:lnTo>
                    <a:pt x="264" y="21"/>
                  </a:lnTo>
                  <a:lnTo>
                    <a:pt x="259" y="19"/>
                  </a:lnTo>
                  <a:lnTo>
                    <a:pt x="251" y="16"/>
                  </a:lnTo>
                  <a:lnTo>
                    <a:pt x="243" y="13"/>
                  </a:lnTo>
                  <a:lnTo>
                    <a:pt x="235" y="11"/>
                  </a:lnTo>
                  <a:lnTo>
                    <a:pt x="222" y="8"/>
                  </a:lnTo>
                  <a:lnTo>
                    <a:pt x="211" y="3"/>
                  </a:lnTo>
                  <a:lnTo>
                    <a:pt x="197" y="0"/>
                  </a:lnTo>
                  <a:lnTo>
                    <a:pt x="184" y="0"/>
                  </a:lnTo>
                  <a:lnTo>
                    <a:pt x="165" y="0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3"/>
                  </a:lnTo>
                  <a:lnTo>
                    <a:pt x="93" y="3"/>
                  </a:lnTo>
                  <a:lnTo>
                    <a:pt x="75" y="5"/>
                  </a:lnTo>
                  <a:lnTo>
                    <a:pt x="61" y="11"/>
                  </a:lnTo>
                  <a:lnTo>
                    <a:pt x="48" y="13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21" y="21"/>
                  </a:lnTo>
                  <a:lnTo>
                    <a:pt x="16" y="27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751" y="1063"/>
              <a:ext cx="168" cy="39"/>
            </a:xfrm>
            <a:custGeom>
              <a:avLst/>
              <a:gdLst>
                <a:gd name="T0" fmla="*/ 0 w 187"/>
                <a:gd name="T1" fmla="*/ 45 h 45"/>
                <a:gd name="T2" fmla="*/ 0 w 187"/>
                <a:gd name="T3" fmla="*/ 42 h 45"/>
                <a:gd name="T4" fmla="*/ 5 w 187"/>
                <a:gd name="T5" fmla="*/ 42 h 45"/>
                <a:gd name="T6" fmla="*/ 11 w 187"/>
                <a:gd name="T7" fmla="*/ 40 h 45"/>
                <a:gd name="T8" fmla="*/ 19 w 187"/>
                <a:gd name="T9" fmla="*/ 37 h 45"/>
                <a:gd name="T10" fmla="*/ 29 w 187"/>
                <a:gd name="T11" fmla="*/ 34 h 45"/>
                <a:gd name="T12" fmla="*/ 43 w 187"/>
                <a:gd name="T13" fmla="*/ 34 h 45"/>
                <a:gd name="T14" fmla="*/ 53 w 187"/>
                <a:gd name="T15" fmla="*/ 32 h 45"/>
                <a:gd name="T16" fmla="*/ 69 w 187"/>
                <a:gd name="T17" fmla="*/ 29 h 45"/>
                <a:gd name="T18" fmla="*/ 85 w 187"/>
                <a:gd name="T19" fmla="*/ 26 h 45"/>
                <a:gd name="T20" fmla="*/ 101 w 187"/>
                <a:gd name="T21" fmla="*/ 24 h 45"/>
                <a:gd name="T22" fmla="*/ 117 w 187"/>
                <a:gd name="T23" fmla="*/ 21 h 45"/>
                <a:gd name="T24" fmla="*/ 133 w 187"/>
                <a:gd name="T25" fmla="*/ 18 h 45"/>
                <a:gd name="T26" fmla="*/ 147 w 187"/>
                <a:gd name="T27" fmla="*/ 18 h 45"/>
                <a:gd name="T28" fmla="*/ 160 w 187"/>
                <a:gd name="T29" fmla="*/ 16 h 45"/>
                <a:gd name="T30" fmla="*/ 173 w 187"/>
                <a:gd name="T31" fmla="*/ 16 h 45"/>
                <a:gd name="T32" fmla="*/ 187 w 187"/>
                <a:gd name="T33" fmla="*/ 18 h 45"/>
                <a:gd name="T34" fmla="*/ 187 w 187"/>
                <a:gd name="T35" fmla="*/ 16 h 45"/>
                <a:gd name="T36" fmla="*/ 181 w 187"/>
                <a:gd name="T37" fmla="*/ 13 h 45"/>
                <a:gd name="T38" fmla="*/ 176 w 187"/>
                <a:gd name="T39" fmla="*/ 10 h 45"/>
                <a:gd name="T40" fmla="*/ 165 w 187"/>
                <a:gd name="T41" fmla="*/ 8 h 45"/>
                <a:gd name="T42" fmla="*/ 160 w 187"/>
                <a:gd name="T43" fmla="*/ 2 h 45"/>
                <a:gd name="T44" fmla="*/ 152 w 187"/>
                <a:gd name="T45" fmla="*/ 0 h 45"/>
                <a:gd name="T46" fmla="*/ 144 w 187"/>
                <a:gd name="T47" fmla="*/ 0 h 45"/>
                <a:gd name="T48" fmla="*/ 133 w 187"/>
                <a:gd name="T49" fmla="*/ 0 h 45"/>
                <a:gd name="T50" fmla="*/ 123 w 187"/>
                <a:gd name="T51" fmla="*/ 0 h 45"/>
                <a:gd name="T52" fmla="*/ 112 w 187"/>
                <a:gd name="T53" fmla="*/ 0 h 45"/>
                <a:gd name="T54" fmla="*/ 99 w 187"/>
                <a:gd name="T55" fmla="*/ 0 h 45"/>
                <a:gd name="T56" fmla="*/ 85 w 187"/>
                <a:gd name="T57" fmla="*/ 2 h 45"/>
                <a:gd name="T58" fmla="*/ 69 w 187"/>
                <a:gd name="T59" fmla="*/ 5 h 45"/>
                <a:gd name="T60" fmla="*/ 56 w 187"/>
                <a:gd name="T61" fmla="*/ 8 h 45"/>
                <a:gd name="T62" fmla="*/ 43 w 187"/>
                <a:gd name="T63" fmla="*/ 10 h 45"/>
                <a:gd name="T64" fmla="*/ 35 w 187"/>
                <a:gd name="T65" fmla="*/ 13 h 45"/>
                <a:gd name="T66" fmla="*/ 27 w 187"/>
                <a:gd name="T67" fmla="*/ 16 h 45"/>
                <a:gd name="T68" fmla="*/ 19 w 187"/>
                <a:gd name="T69" fmla="*/ 21 h 45"/>
                <a:gd name="T70" fmla="*/ 13 w 187"/>
                <a:gd name="T71" fmla="*/ 24 h 45"/>
                <a:gd name="T72" fmla="*/ 11 w 187"/>
                <a:gd name="T73" fmla="*/ 26 h 45"/>
                <a:gd name="T74" fmla="*/ 3 w 187"/>
                <a:gd name="T75" fmla="*/ 34 h 45"/>
                <a:gd name="T76" fmla="*/ 0 w 187"/>
                <a:gd name="T77" fmla="*/ 37 h 45"/>
                <a:gd name="T78" fmla="*/ 0 w 187"/>
                <a:gd name="T79" fmla="*/ 42 h 45"/>
                <a:gd name="T80" fmla="*/ 0 w 187"/>
                <a:gd name="T81" fmla="*/ 45 h 45"/>
                <a:gd name="T82" fmla="*/ 0 w 187"/>
                <a:gd name="T8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45">
                  <a:moveTo>
                    <a:pt x="0" y="45"/>
                  </a:moveTo>
                  <a:lnTo>
                    <a:pt x="0" y="42"/>
                  </a:lnTo>
                  <a:lnTo>
                    <a:pt x="5" y="42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9" y="34"/>
                  </a:lnTo>
                  <a:lnTo>
                    <a:pt x="43" y="34"/>
                  </a:lnTo>
                  <a:lnTo>
                    <a:pt x="53" y="32"/>
                  </a:lnTo>
                  <a:lnTo>
                    <a:pt x="69" y="29"/>
                  </a:lnTo>
                  <a:lnTo>
                    <a:pt x="85" y="26"/>
                  </a:lnTo>
                  <a:lnTo>
                    <a:pt x="101" y="24"/>
                  </a:lnTo>
                  <a:lnTo>
                    <a:pt x="117" y="21"/>
                  </a:lnTo>
                  <a:lnTo>
                    <a:pt x="133" y="18"/>
                  </a:lnTo>
                  <a:lnTo>
                    <a:pt x="147" y="18"/>
                  </a:lnTo>
                  <a:lnTo>
                    <a:pt x="160" y="16"/>
                  </a:lnTo>
                  <a:lnTo>
                    <a:pt x="173" y="16"/>
                  </a:lnTo>
                  <a:lnTo>
                    <a:pt x="187" y="18"/>
                  </a:lnTo>
                  <a:lnTo>
                    <a:pt x="187" y="16"/>
                  </a:lnTo>
                  <a:lnTo>
                    <a:pt x="181" y="13"/>
                  </a:lnTo>
                  <a:lnTo>
                    <a:pt x="176" y="10"/>
                  </a:lnTo>
                  <a:lnTo>
                    <a:pt x="165" y="8"/>
                  </a:lnTo>
                  <a:lnTo>
                    <a:pt x="160" y="2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3" y="0"/>
                  </a:lnTo>
                  <a:lnTo>
                    <a:pt x="123" y="0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2"/>
                  </a:lnTo>
                  <a:lnTo>
                    <a:pt x="69" y="5"/>
                  </a:lnTo>
                  <a:lnTo>
                    <a:pt x="56" y="8"/>
                  </a:lnTo>
                  <a:lnTo>
                    <a:pt x="43" y="10"/>
                  </a:lnTo>
                  <a:lnTo>
                    <a:pt x="35" y="13"/>
                  </a:lnTo>
                  <a:lnTo>
                    <a:pt x="27" y="16"/>
                  </a:lnTo>
                  <a:lnTo>
                    <a:pt x="19" y="21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4746" y="1389"/>
              <a:ext cx="163" cy="31"/>
            </a:xfrm>
            <a:custGeom>
              <a:avLst/>
              <a:gdLst>
                <a:gd name="T0" fmla="*/ 8 w 181"/>
                <a:gd name="T1" fmla="*/ 35 h 35"/>
                <a:gd name="T2" fmla="*/ 8 w 181"/>
                <a:gd name="T3" fmla="*/ 35 h 35"/>
                <a:gd name="T4" fmla="*/ 10 w 181"/>
                <a:gd name="T5" fmla="*/ 35 h 35"/>
                <a:gd name="T6" fmla="*/ 16 w 181"/>
                <a:gd name="T7" fmla="*/ 32 h 35"/>
                <a:gd name="T8" fmla="*/ 24 w 181"/>
                <a:gd name="T9" fmla="*/ 32 h 35"/>
                <a:gd name="T10" fmla="*/ 32 w 181"/>
                <a:gd name="T11" fmla="*/ 30 h 35"/>
                <a:gd name="T12" fmla="*/ 42 w 181"/>
                <a:gd name="T13" fmla="*/ 27 h 35"/>
                <a:gd name="T14" fmla="*/ 53 w 181"/>
                <a:gd name="T15" fmla="*/ 24 h 35"/>
                <a:gd name="T16" fmla="*/ 69 w 181"/>
                <a:gd name="T17" fmla="*/ 24 h 35"/>
                <a:gd name="T18" fmla="*/ 80 w 181"/>
                <a:gd name="T19" fmla="*/ 22 h 35"/>
                <a:gd name="T20" fmla="*/ 96 w 181"/>
                <a:gd name="T21" fmla="*/ 19 h 35"/>
                <a:gd name="T22" fmla="*/ 109 w 181"/>
                <a:gd name="T23" fmla="*/ 19 h 35"/>
                <a:gd name="T24" fmla="*/ 122 w 181"/>
                <a:gd name="T25" fmla="*/ 19 h 35"/>
                <a:gd name="T26" fmla="*/ 138 w 181"/>
                <a:gd name="T27" fmla="*/ 16 h 35"/>
                <a:gd name="T28" fmla="*/ 154 w 181"/>
                <a:gd name="T29" fmla="*/ 16 h 35"/>
                <a:gd name="T30" fmla="*/ 168 w 181"/>
                <a:gd name="T31" fmla="*/ 16 h 35"/>
                <a:gd name="T32" fmla="*/ 181 w 181"/>
                <a:gd name="T33" fmla="*/ 19 h 35"/>
                <a:gd name="T34" fmla="*/ 181 w 181"/>
                <a:gd name="T35" fmla="*/ 16 h 35"/>
                <a:gd name="T36" fmla="*/ 176 w 181"/>
                <a:gd name="T37" fmla="*/ 14 h 35"/>
                <a:gd name="T38" fmla="*/ 170 w 181"/>
                <a:gd name="T39" fmla="*/ 11 h 35"/>
                <a:gd name="T40" fmla="*/ 160 w 181"/>
                <a:gd name="T41" fmla="*/ 8 h 35"/>
                <a:gd name="T42" fmla="*/ 154 w 181"/>
                <a:gd name="T43" fmla="*/ 6 h 35"/>
                <a:gd name="T44" fmla="*/ 149 w 181"/>
                <a:gd name="T45" fmla="*/ 6 h 35"/>
                <a:gd name="T46" fmla="*/ 138 w 181"/>
                <a:gd name="T47" fmla="*/ 3 h 35"/>
                <a:gd name="T48" fmla="*/ 133 w 181"/>
                <a:gd name="T49" fmla="*/ 3 h 35"/>
                <a:gd name="T50" fmla="*/ 122 w 181"/>
                <a:gd name="T51" fmla="*/ 0 h 35"/>
                <a:gd name="T52" fmla="*/ 112 w 181"/>
                <a:gd name="T53" fmla="*/ 0 h 35"/>
                <a:gd name="T54" fmla="*/ 101 w 181"/>
                <a:gd name="T55" fmla="*/ 0 h 35"/>
                <a:gd name="T56" fmla="*/ 90 w 181"/>
                <a:gd name="T57" fmla="*/ 0 h 35"/>
                <a:gd name="T58" fmla="*/ 74 w 181"/>
                <a:gd name="T59" fmla="*/ 0 h 35"/>
                <a:gd name="T60" fmla="*/ 64 w 181"/>
                <a:gd name="T61" fmla="*/ 0 h 35"/>
                <a:gd name="T62" fmla="*/ 53 w 181"/>
                <a:gd name="T63" fmla="*/ 3 h 35"/>
                <a:gd name="T64" fmla="*/ 45 w 181"/>
                <a:gd name="T65" fmla="*/ 3 h 35"/>
                <a:gd name="T66" fmla="*/ 37 w 181"/>
                <a:gd name="T67" fmla="*/ 3 h 35"/>
                <a:gd name="T68" fmla="*/ 29 w 181"/>
                <a:gd name="T69" fmla="*/ 6 h 35"/>
                <a:gd name="T70" fmla="*/ 21 w 181"/>
                <a:gd name="T71" fmla="*/ 6 h 35"/>
                <a:gd name="T72" fmla="*/ 18 w 181"/>
                <a:gd name="T73" fmla="*/ 8 h 35"/>
                <a:gd name="T74" fmla="*/ 8 w 181"/>
                <a:gd name="T75" fmla="*/ 11 h 35"/>
                <a:gd name="T76" fmla="*/ 2 w 181"/>
                <a:gd name="T77" fmla="*/ 14 h 35"/>
                <a:gd name="T78" fmla="*/ 0 w 181"/>
                <a:gd name="T79" fmla="*/ 14 h 35"/>
                <a:gd name="T80" fmla="*/ 0 w 181"/>
                <a:gd name="T81" fmla="*/ 16 h 35"/>
                <a:gd name="T82" fmla="*/ 8 w 181"/>
                <a:gd name="T83" fmla="*/ 35 h 35"/>
                <a:gd name="T84" fmla="*/ 8 w 181"/>
                <a:gd name="T8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35">
                  <a:moveTo>
                    <a:pt x="8" y="35"/>
                  </a:moveTo>
                  <a:lnTo>
                    <a:pt x="8" y="35"/>
                  </a:lnTo>
                  <a:lnTo>
                    <a:pt x="10" y="35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42" y="27"/>
                  </a:lnTo>
                  <a:lnTo>
                    <a:pt x="53" y="24"/>
                  </a:lnTo>
                  <a:lnTo>
                    <a:pt x="69" y="24"/>
                  </a:lnTo>
                  <a:lnTo>
                    <a:pt x="80" y="22"/>
                  </a:lnTo>
                  <a:lnTo>
                    <a:pt x="96" y="19"/>
                  </a:lnTo>
                  <a:lnTo>
                    <a:pt x="109" y="19"/>
                  </a:lnTo>
                  <a:lnTo>
                    <a:pt x="122" y="19"/>
                  </a:lnTo>
                  <a:lnTo>
                    <a:pt x="138" y="16"/>
                  </a:lnTo>
                  <a:lnTo>
                    <a:pt x="154" y="16"/>
                  </a:lnTo>
                  <a:lnTo>
                    <a:pt x="168" y="16"/>
                  </a:lnTo>
                  <a:lnTo>
                    <a:pt x="181" y="19"/>
                  </a:lnTo>
                  <a:lnTo>
                    <a:pt x="181" y="16"/>
                  </a:lnTo>
                  <a:lnTo>
                    <a:pt x="176" y="14"/>
                  </a:lnTo>
                  <a:lnTo>
                    <a:pt x="170" y="11"/>
                  </a:lnTo>
                  <a:lnTo>
                    <a:pt x="160" y="8"/>
                  </a:lnTo>
                  <a:lnTo>
                    <a:pt x="154" y="6"/>
                  </a:lnTo>
                  <a:lnTo>
                    <a:pt x="149" y="6"/>
                  </a:lnTo>
                  <a:lnTo>
                    <a:pt x="138" y="3"/>
                  </a:lnTo>
                  <a:lnTo>
                    <a:pt x="133" y="3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3" y="3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8" y="8"/>
                  </a:lnTo>
                  <a:lnTo>
                    <a:pt x="8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8" y="35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4419" y="1011"/>
              <a:ext cx="46" cy="424"/>
            </a:xfrm>
            <a:custGeom>
              <a:avLst/>
              <a:gdLst>
                <a:gd name="T0" fmla="*/ 0 w 51"/>
                <a:gd name="T1" fmla="*/ 11 h 480"/>
                <a:gd name="T2" fmla="*/ 0 w 51"/>
                <a:gd name="T3" fmla="*/ 19 h 480"/>
                <a:gd name="T4" fmla="*/ 6 w 51"/>
                <a:gd name="T5" fmla="*/ 40 h 480"/>
                <a:gd name="T6" fmla="*/ 11 w 51"/>
                <a:gd name="T7" fmla="*/ 67 h 480"/>
                <a:gd name="T8" fmla="*/ 16 w 51"/>
                <a:gd name="T9" fmla="*/ 101 h 480"/>
                <a:gd name="T10" fmla="*/ 22 w 51"/>
                <a:gd name="T11" fmla="*/ 139 h 480"/>
                <a:gd name="T12" fmla="*/ 27 w 51"/>
                <a:gd name="T13" fmla="*/ 181 h 480"/>
                <a:gd name="T14" fmla="*/ 30 w 51"/>
                <a:gd name="T15" fmla="*/ 224 h 480"/>
                <a:gd name="T16" fmla="*/ 32 w 51"/>
                <a:gd name="T17" fmla="*/ 267 h 480"/>
                <a:gd name="T18" fmla="*/ 32 w 51"/>
                <a:gd name="T19" fmla="*/ 307 h 480"/>
                <a:gd name="T20" fmla="*/ 32 w 51"/>
                <a:gd name="T21" fmla="*/ 349 h 480"/>
                <a:gd name="T22" fmla="*/ 32 w 51"/>
                <a:gd name="T23" fmla="*/ 387 h 480"/>
                <a:gd name="T24" fmla="*/ 32 w 51"/>
                <a:gd name="T25" fmla="*/ 419 h 480"/>
                <a:gd name="T26" fmla="*/ 32 w 51"/>
                <a:gd name="T27" fmla="*/ 445 h 480"/>
                <a:gd name="T28" fmla="*/ 32 w 51"/>
                <a:gd name="T29" fmla="*/ 467 h 480"/>
                <a:gd name="T30" fmla="*/ 32 w 51"/>
                <a:gd name="T31" fmla="*/ 477 h 480"/>
                <a:gd name="T32" fmla="*/ 32 w 51"/>
                <a:gd name="T33" fmla="*/ 477 h 480"/>
                <a:gd name="T34" fmla="*/ 32 w 51"/>
                <a:gd name="T35" fmla="*/ 467 h 480"/>
                <a:gd name="T36" fmla="*/ 38 w 51"/>
                <a:gd name="T37" fmla="*/ 448 h 480"/>
                <a:gd name="T38" fmla="*/ 40 w 51"/>
                <a:gd name="T39" fmla="*/ 421 h 480"/>
                <a:gd name="T40" fmla="*/ 46 w 51"/>
                <a:gd name="T41" fmla="*/ 384 h 480"/>
                <a:gd name="T42" fmla="*/ 48 w 51"/>
                <a:gd name="T43" fmla="*/ 341 h 480"/>
                <a:gd name="T44" fmla="*/ 51 w 51"/>
                <a:gd name="T45" fmla="*/ 291 h 480"/>
                <a:gd name="T46" fmla="*/ 48 w 51"/>
                <a:gd name="T47" fmla="*/ 235 h 480"/>
                <a:gd name="T48" fmla="*/ 46 w 51"/>
                <a:gd name="T49" fmla="*/ 176 h 480"/>
                <a:gd name="T50" fmla="*/ 40 w 51"/>
                <a:gd name="T51" fmla="*/ 125 h 480"/>
                <a:gd name="T52" fmla="*/ 35 w 51"/>
                <a:gd name="T53" fmla="*/ 85 h 480"/>
                <a:gd name="T54" fmla="*/ 30 w 51"/>
                <a:gd name="T55" fmla="*/ 53 h 480"/>
                <a:gd name="T56" fmla="*/ 27 w 51"/>
                <a:gd name="T57" fmla="*/ 29 h 480"/>
                <a:gd name="T58" fmla="*/ 24 w 51"/>
                <a:gd name="T59" fmla="*/ 13 h 480"/>
                <a:gd name="T60" fmla="*/ 22 w 51"/>
                <a:gd name="T61" fmla="*/ 3 h 480"/>
                <a:gd name="T62" fmla="*/ 0 w 51"/>
                <a:gd name="T63" fmla="*/ 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480">
                  <a:moveTo>
                    <a:pt x="0" y="8"/>
                  </a:move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9"/>
                  </a:lnTo>
                  <a:lnTo>
                    <a:pt x="6" y="40"/>
                  </a:lnTo>
                  <a:lnTo>
                    <a:pt x="8" y="53"/>
                  </a:lnTo>
                  <a:lnTo>
                    <a:pt x="11" y="67"/>
                  </a:lnTo>
                  <a:lnTo>
                    <a:pt x="14" y="85"/>
                  </a:lnTo>
                  <a:lnTo>
                    <a:pt x="16" y="101"/>
                  </a:lnTo>
                  <a:lnTo>
                    <a:pt x="19" y="120"/>
                  </a:lnTo>
                  <a:lnTo>
                    <a:pt x="22" y="139"/>
                  </a:lnTo>
                  <a:lnTo>
                    <a:pt x="24" y="160"/>
                  </a:lnTo>
                  <a:lnTo>
                    <a:pt x="27" y="181"/>
                  </a:lnTo>
                  <a:lnTo>
                    <a:pt x="30" y="203"/>
                  </a:lnTo>
                  <a:lnTo>
                    <a:pt x="30" y="224"/>
                  </a:lnTo>
                  <a:lnTo>
                    <a:pt x="32" y="245"/>
                  </a:lnTo>
                  <a:lnTo>
                    <a:pt x="32" y="267"/>
                  </a:lnTo>
                  <a:lnTo>
                    <a:pt x="32" y="288"/>
                  </a:lnTo>
                  <a:lnTo>
                    <a:pt x="32" y="307"/>
                  </a:lnTo>
                  <a:lnTo>
                    <a:pt x="32" y="328"/>
                  </a:lnTo>
                  <a:lnTo>
                    <a:pt x="32" y="349"/>
                  </a:lnTo>
                  <a:lnTo>
                    <a:pt x="32" y="368"/>
                  </a:lnTo>
                  <a:lnTo>
                    <a:pt x="32" y="387"/>
                  </a:lnTo>
                  <a:lnTo>
                    <a:pt x="32" y="405"/>
                  </a:lnTo>
                  <a:lnTo>
                    <a:pt x="32" y="419"/>
                  </a:lnTo>
                  <a:lnTo>
                    <a:pt x="32" y="435"/>
                  </a:lnTo>
                  <a:lnTo>
                    <a:pt x="32" y="445"/>
                  </a:lnTo>
                  <a:lnTo>
                    <a:pt x="32" y="459"/>
                  </a:lnTo>
                  <a:lnTo>
                    <a:pt x="32" y="467"/>
                  </a:lnTo>
                  <a:lnTo>
                    <a:pt x="32" y="472"/>
                  </a:lnTo>
                  <a:lnTo>
                    <a:pt x="32" y="477"/>
                  </a:lnTo>
                  <a:lnTo>
                    <a:pt x="32" y="480"/>
                  </a:lnTo>
                  <a:lnTo>
                    <a:pt x="32" y="477"/>
                  </a:lnTo>
                  <a:lnTo>
                    <a:pt x="32" y="475"/>
                  </a:lnTo>
                  <a:lnTo>
                    <a:pt x="32" y="467"/>
                  </a:lnTo>
                  <a:lnTo>
                    <a:pt x="35" y="459"/>
                  </a:lnTo>
                  <a:lnTo>
                    <a:pt x="38" y="448"/>
                  </a:lnTo>
                  <a:lnTo>
                    <a:pt x="40" y="435"/>
                  </a:lnTo>
                  <a:lnTo>
                    <a:pt x="40" y="421"/>
                  </a:lnTo>
                  <a:lnTo>
                    <a:pt x="46" y="405"/>
                  </a:lnTo>
                  <a:lnTo>
                    <a:pt x="46" y="384"/>
                  </a:lnTo>
                  <a:lnTo>
                    <a:pt x="46" y="363"/>
                  </a:lnTo>
                  <a:lnTo>
                    <a:pt x="48" y="341"/>
                  </a:lnTo>
                  <a:lnTo>
                    <a:pt x="51" y="317"/>
                  </a:lnTo>
                  <a:lnTo>
                    <a:pt x="51" y="291"/>
                  </a:lnTo>
                  <a:lnTo>
                    <a:pt x="51" y="264"/>
                  </a:lnTo>
                  <a:lnTo>
                    <a:pt x="48" y="235"/>
                  </a:lnTo>
                  <a:lnTo>
                    <a:pt x="48" y="208"/>
                  </a:lnTo>
                  <a:lnTo>
                    <a:pt x="46" y="176"/>
                  </a:lnTo>
                  <a:lnTo>
                    <a:pt x="40" y="149"/>
                  </a:lnTo>
                  <a:lnTo>
                    <a:pt x="40" y="125"/>
                  </a:lnTo>
                  <a:lnTo>
                    <a:pt x="38" y="104"/>
                  </a:lnTo>
                  <a:lnTo>
                    <a:pt x="35" y="85"/>
                  </a:lnTo>
                  <a:lnTo>
                    <a:pt x="32" y="69"/>
                  </a:lnTo>
                  <a:lnTo>
                    <a:pt x="30" y="53"/>
                  </a:lnTo>
                  <a:lnTo>
                    <a:pt x="30" y="43"/>
                  </a:lnTo>
                  <a:lnTo>
                    <a:pt x="27" y="29"/>
                  </a:lnTo>
                  <a:lnTo>
                    <a:pt x="24" y="21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496" y="1006"/>
              <a:ext cx="36" cy="431"/>
            </a:xfrm>
            <a:custGeom>
              <a:avLst/>
              <a:gdLst>
                <a:gd name="T0" fmla="*/ 0 w 40"/>
                <a:gd name="T1" fmla="*/ 2 h 488"/>
                <a:gd name="T2" fmla="*/ 0 w 40"/>
                <a:gd name="T3" fmla="*/ 13 h 488"/>
                <a:gd name="T4" fmla="*/ 3 w 40"/>
                <a:gd name="T5" fmla="*/ 32 h 488"/>
                <a:gd name="T6" fmla="*/ 5 w 40"/>
                <a:gd name="T7" fmla="*/ 61 h 488"/>
                <a:gd name="T8" fmla="*/ 8 w 40"/>
                <a:gd name="T9" fmla="*/ 96 h 488"/>
                <a:gd name="T10" fmla="*/ 11 w 40"/>
                <a:gd name="T11" fmla="*/ 136 h 488"/>
                <a:gd name="T12" fmla="*/ 13 w 40"/>
                <a:gd name="T13" fmla="*/ 178 h 488"/>
                <a:gd name="T14" fmla="*/ 16 w 40"/>
                <a:gd name="T15" fmla="*/ 224 h 488"/>
                <a:gd name="T16" fmla="*/ 19 w 40"/>
                <a:gd name="T17" fmla="*/ 269 h 488"/>
                <a:gd name="T18" fmla="*/ 19 w 40"/>
                <a:gd name="T19" fmla="*/ 314 h 488"/>
                <a:gd name="T20" fmla="*/ 19 w 40"/>
                <a:gd name="T21" fmla="*/ 354 h 488"/>
                <a:gd name="T22" fmla="*/ 19 w 40"/>
                <a:gd name="T23" fmla="*/ 394 h 488"/>
                <a:gd name="T24" fmla="*/ 19 w 40"/>
                <a:gd name="T25" fmla="*/ 429 h 488"/>
                <a:gd name="T26" fmla="*/ 16 w 40"/>
                <a:gd name="T27" fmla="*/ 456 h 488"/>
                <a:gd name="T28" fmla="*/ 16 w 40"/>
                <a:gd name="T29" fmla="*/ 477 h 488"/>
                <a:gd name="T30" fmla="*/ 16 w 40"/>
                <a:gd name="T31" fmla="*/ 485 h 488"/>
                <a:gd name="T32" fmla="*/ 16 w 40"/>
                <a:gd name="T33" fmla="*/ 485 h 488"/>
                <a:gd name="T34" fmla="*/ 19 w 40"/>
                <a:gd name="T35" fmla="*/ 477 h 488"/>
                <a:gd name="T36" fmla="*/ 21 w 40"/>
                <a:gd name="T37" fmla="*/ 461 h 488"/>
                <a:gd name="T38" fmla="*/ 27 w 40"/>
                <a:gd name="T39" fmla="*/ 434 h 488"/>
                <a:gd name="T40" fmla="*/ 32 w 40"/>
                <a:gd name="T41" fmla="*/ 400 h 488"/>
                <a:gd name="T42" fmla="*/ 35 w 40"/>
                <a:gd name="T43" fmla="*/ 360 h 488"/>
                <a:gd name="T44" fmla="*/ 37 w 40"/>
                <a:gd name="T45" fmla="*/ 312 h 488"/>
                <a:gd name="T46" fmla="*/ 37 w 40"/>
                <a:gd name="T47" fmla="*/ 256 h 488"/>
                <a:gd name="T48" fmla="*/ 35 w 40"/>
                <a:gd name="T49" fmla="*/ 194 h 488"/>
                <a:gd name="T50" fmla="*/ 27 w 40"/>
                <a:gd name="T51" fmla="*/ 138 h 488"/>
                <a:gd name="T52" fmla="*/ 21 w 40"/>
                <a:gd name="T53" fmla="*/ 93 h 488"/>
                <a:gd name="T54" fmla="*/ 16 w 40"/>
                <a:gd name="T55" fmla="*/ 61 h 488"/>
                <a:gd name="T56" fmla="*/ 11 w 40"/>
                <a:gd name="T57" fmla="*/ 34 h 488"/>
                <a:gd name="T58" fmla="*/ 5 w 40"/>
                <a:gd name="T59" fmla="*/ 16 h 488"/>
                <a:gd name="T60" fmla="*/ 0 w 40"/>
                <a:gd name="T61" fmla="*/ 2 h 488"/>
                <a:gd name="T62" fmla="*/ 0 w 40"/>
                <a:gd name="T63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8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1"/>
                  </a:lnTo>
                  <a:lnTo>
                    <a:pt x="3" y="32"/>
                  </a:lnTo>
                  <a:lnTo>
                    <a:pt x="5" y="45"/>
                  </a:lnTo>
                  <a:lnTo>
                    <a:pt x="5" y="61"/>
                  </a:lnTo>
                  <a:lnTo>
                    <a:pt x="8" y="77"/>
                  </a:lnTo>
                  <a:lnTo>
                    <a:pt x="8" y="96"/>
                  </a:lnTo>
                  <a:lnTo>
                    <a:pt x="11" y="114"/>
                  </a:lnTo>
                  <a:lnTo>
                    <a:pt x="11" y="136"/>
                  </a:lnTo>
                  <a:lnTo>
                    <a:pt x="13" y="157"/>
                  </a:lnTo>
                  <a:lnTo>
                    <a:pt x="13" y="178"/>
                  </a:lnTo>
                  <a:lnTo>
                    <a:pt x="16" y="200"/>
                  </a:lnTo>
                  <a:lnTo>
                    <a:pt x="16" y="224"/>
                  </a:lnTo>
                  <a:lnTo>
                    <a:pt x="19" y="248"/>
                  </a:lnTo>
                  <a:lnTo>
                    <a:pt x="19" y="269"/>
                  </a:lnTo>
                  <a:lnTo>
                    <a:pt x="19" y="290"/>
                  </a:lnTo>
                  <a:lnTo>
                    <a:pt x="19" y="314"/>
                  </a:lnTo>
                  <a:lnTo>
                    <a:pt x="19" y="336"/>
                  </a:lnTo>
                  <a:lnTo>
                    <a:pt x="19" y="354"/>
                  </a:lnTo>
                  <a:lnTo>
                    <a:pt x="19" y="376"/>
                  </a:lnTo>
                  <a:lnTo>
                    <a:pt x="19" y="394"/>
                  </a:lnTo>
                  <a:lnTo>
                    <a:pt x="19" y="413"/>
                  </a:lnTo>
                  <a:lnTo>
                    <a:pt x="19" y="429"/>
                  </a:lnTo>
                  <a:lnTo>
                    <a:pt x="16" y="442"/>
                  </a:lnTo>
                  <a:lnTo>
                    <a:pt x="16" y="456"/>
                  </a:lnTo>
                  <a:lnTo>
                    <a:pt x="16" y="466"/>
                  </a:lnTo>
                  <a:lnTo>
                    <a:pt x="16" y="477"/>
                  </a:lnTo>
                  <a:lnTo>
                    <a:pt x="16" y="482"/>
                  </a:lnTo>
                  <a:lnTo>
                    <a:pt x="16" y="485"/>
                  </a:lnTo>
                  <a:lnTo>
                    <a:pt x="16" y="488"/>
                  </a:lnTo>
                  <a:lnTo>
                    <a:pt x="16" y="485"/>
                  </a:lnTo>
                  <a:lnTo>
                    <a:pt x="16" y="482"/>
                  </a:lnTo>
                  <a:lnTo>
                    <a:pt x="19" y="477"/>
                  </a:lnTo>
                  <a:lnTo>
                    <a:pt x="19" y="469"/>
                  </a:lnTo>
                  <a:lnTo>
                    <a:pt x="21" y="461"/>
                  </a:lnTo>
                  <a:lnTo>
                    <a:pt x="24" y="448"/>
                  </a:lnTo>
                  <a:lnTo>
                    <a:pt x="27" y="434"/>
                  </a:lnTo>
                  <a:lnTo>
                    <a:pt x="29" y="421"/>
                  </a:lnTo>
                  <a:lnTo>
                    <a:pt x="32" y="400"/>
                  </a:lnTo>
                  <a:lnTo>
                    <a:pt x="35" y="381"/>
                  </a:lnTo>
                  <a:lnTo>
                    <a:pt x="35" y="360"/>
                  </a:lnTo>
                  <a:lnTo>
                    <a:pt x="37" y="338"/>
                  </a:lnTo>
                  <a:lnTo>
                    <a:pt x="37" y="312"/>
                  </a:lnTo>
                  <a:lnTo>
                    <a:pt x="40" y="285"/>
                  </a:lnTo>
                  <a:lnTo>
                    <a:pt x="37" y="256"/>
                  </a:lnTo>
                  <a:lnTo>
                    <a:pt x="37" y="224"/>
                  </a:lnTo>
                  <a:lnTo>
                    <a:pt x="35" y="194"/>
                  </a:lnTo>
                  <a:lnTo>
                    <a:pt x="29" y="165"/>
                  </a:lnTo>
                  <a:lnTo>
                    <a:pt x="27" y="138"/>
                  </a:lnTo>
                  <a:lnTo>
                    <a:pt x="24" y="114"/>
                  </a:lnTo>
                  <a:lnTo>
                    <a:pt x="21" y="93"/>
                  </a:lnTo>
                  <a:lnTo>
                    <a:pt x="19" y="74"/>
                  </a:lnTo>
                  <a:lnTo>
                    <a:pt x="16" y="61"/>
                  </a:lnTo>
                  <a:lnTo>
                    <a:pt x="13" y="48"/>
                  </a:lnTo>
                  <a:lnTo>
                    <a:pt x="11" y="34"/>
                  </a:lnTo>
                  <a:lnTo>
                    <a:pt x="8" y="24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4568" y="1056"/>
              <a:ext cx="24" cy="388"/>
            </a:xfrm>
            <a:custGeom>
              <a:avLst/>
              <a:gdLst>
                <a:gd name="T0" fmla="*/ 0 w 27"/>
                <a:gd name="T1" fmla="*/ 0 h 440"/>
                <a:gd name="T2" fmla="*/ 0 w 27"/>
                <a:gd name="T3" fmla="*/ 5 h 440"/>
                <a:gd name="T4" fmla="*/ 0 w 27"/>
                <a:gd name="T5" fmla="*/ 8 h 440"/>
                <a:gd name="T6" fmla="*/ 0 w 27"/>
                <a:gd name="T7" fmla="*/ 16 h 440"/>
                <a:gd name="T8" fmla="*/ 0 w 27"/>
                <a:gd name="T9" fmla="*/ 24 h 440"/>
                <a:gd name="T10" fmla="*/ 0 w 27"/>
                <a:gd name="T11" fmla="*/ 34 h 440"/>
                <a:gd name="T12" fmla="*/ 3 w 27"/>
                <a:gd name="T13" fmla="*/ 48 h 440"/>
                <a:gd name="T14" fmla="*/ 3 w 27"/>
                <a:gd name="T15" fmla="*/ 61 h 440"/>
                <a:gd name="T16" fmla="*/ 3 w 27"/>
                <a:gd name="T17" fmla="*/ 74 h 440"/>
                <a:gd name="T18" fmla="*/ 3 w 27"/>
                <a:gd name="T19" fmla="*/ 93 h 440"/>
                <a:gd name="T20" fmla="*/ 5 w 27"/>
                <a:gd name="T21" fmla="*/ 109 h 440"/>
                <a:gd name="T22" fmla="*/ 5 w 27"/>
                <a:gd name="T23" fmla="*/ 128 h 440"/>
                <a:gd name="T24" fmla="*/ 5 w 27"/>
                <a:gd name="T25" fmla="*/ 146 h 440"/>
                <a:gd name="T26" fmla="*/ 8 w 27"/>
                <a:gd name="T27" fmla="*/ 168 h 440"/>
                <a:gd name="T28" fmla="*/ 8 w 27"/>
                <a:gd name="T29" fmla="*/ 186 h 440"/>
                <a:gd name="T30" fmla="*/ 11 w 27"/>
                <a:gd name="T31" fmla="*/ 210 h 440"/>
                <a:gd name="T32" fmla="*/ 11 w 27"/>
                <a:gd name="T33" fmla="*/ 232 h 440"/>
                <a:gd name="T34" fmla="*/ 11 w 27"/>
                <a:gd name="T35" fmla="*/ 253 h 440"/>
                <a:gd name="T36" fmla="*/ 11 w 27"/>
                <a:gd name="T37" fmla="*/ 272 h 440"/>
                <a:gd name="T38" fmla="*/ 11 w 27"/>
                <a:gd name="T39" fmla="*/ 293 h 440"/>
                <a:gd name="T40" fmla="*/ 11 w 27"/>
                <a:gd name="T41" fmla="*/ 312 h 440"/>
                <a:gd name="T42" fmla="*/ 11 w 27"/>
                <a:gd name="T43" fmla="*/ 333 h 440"/>
                <a:gd name="T44" fmla="*/ 11 w 27"/>
                <a:gd name="T45" fmla="*/ 349 h 440"/>
                <a:gd name="T46" fmla="*/ 11 w 27"/>
                <a:gd name="T47" fmla="*/ 368 h 440"/>
                <a:gd name="T48" fmla="*/ 8 w 27"/>
                <a:gd name="T49" fmla="*/ 381 h 440"/>
                <a:gd name="T50" fmla="*/ 8 w 27"/>
                <a:gd name="T51" fmla="*/ 397 h 440"/>
                <a:gd name="T52" fmla="*/ 8 w 27"/>
                <a:gd name="T53" fmla="*/ 408 h 440"/>
                <a:gd name="T54" fmla="*/ 8 w 27"/>
                <a:gd name="T55" fmla="*/ 421 h 440"/>
                <a:gd name="T56" fmla="*/ 8 w 27"/>
                <a:gd name="T57" fmla="*/ 426 h 440"/>
                <a:gd name="T58" fmla="*/ 8 w 27"/>
                <a:gd name="T59" fmla="*/ 434 h 440"/>
                <a:gd name="T60" fmla="*/ 8 w 27"/>
                <a:gd name="T61" fmla="*/ 437 h 440"/>
                <a:gd name="T62" fmla="*/ 8 w 27"/>
                <a:gd name="T63" fmla="*/ 440 h 440"/>
                <a:gd name="T64" fmla="*/ 8 w 27"/>
                <a:gd name="T65" fmla="*/ 437 h 440"/>
                <a:gd name="T66" fmla="*/ 8 w 27"/>
                <a:gd name="T67" fmla="*/ 434 h 440"/>
                <a:gd name="T68" fmla="*/ 8 w 27"/>
                <a:gd name="T69" fmla="*/ 429 h 440"/>
                <a:gd name="T70" fmla="*/ 11 w 27"/>
                <a:gd name="T71" fmla="*/ 424 h 440"/>
                <a:gd name="T72" fmla="*/ 13 w 27"/>
                <a:gd name="T73" fmla="*/ 413 h 440"/>
                <a:gd name="T74" fmla="*/ 13 w 27"/>
                <a:gd name="T75" fmla="*/ 402 h 440"/>
                <a:gd name="T76" fmla="*/ 16 w 27"/>
                <a:gd name="T77" fmla="*/ 389 h 440"/>
                <a:gd name="T78" fmla="*/ 19 w 27"/>
                <a:gd name="T79" fmla="*/ 376 h 440"/>
                <a:gd name="T80" fmla="*/ 21 w 27"/>
                <a:gd name="T81" fmla="*/ 357 h 440"/>
                <a:gd name="T82" fmla="*/ 24 w 27"/>
                <a:gd name="T83" fmla="*/ 338 h 440"/>
                <a:gd name="T84" fmla="*/ 24 w 27"/>
                <a:gd name="T85" fmla="*/ 320 h 440"/>
                <a:gd name="T86" fmla="*/ 27 w 27"/>
                <a:gd name="T87" fmla="*/ 298 h 440"/>
                <a:gd name="T88" fmla="*/ 27 w 27"/>
                <a:gd name="T89" fmla="*/ 274 h 440"/>
                <a:gd name="T90" fmla="*/ 27 w 27"/>
                <a:gd name="T91" fmla="*/ 250 h 440"/>
                <a:gd name="T92" fmla="*/ 27 w 27"/>
                <a:gd name="T93" fmla="*/ 224 h 440"/>
                <a:gd name="T94" fmla="*/ 27 w 27"/>
                <a:gd name="T95" fmla="*/ 194 h 440"/>
                <a:gd name="T96" fmla="*/ 27 w 27"/>
                <a:gd name="T97" fmla="*/ 168 h 440"/>
                <a:gd name="T98" fmla="*/ 24 w 27"/>
                <a:gd name="T99" fmla="*/ 141 h 440"/>
                <a:gd name="T100" fmla="*/ 21 w 27"/>
                <a:gd name="T101" fmla="*/ 117 h 440"/>
                <a:gd name="T102" fmla="*/ 21 w 27"/>
                <a:gd name="T103" fmla="*/ 98 h 440"/>
                <a:gd name="T104" fmla="*/ 19 w 27"/>
                <a:gd name="T105" fmla="*/ 80 h 440"/>
                <a:gd name="T106" fmla="*/ 16 w 27"/>
                <a:gd name="T107" fmla="*/ 64 h 440"/>
                <a:gd name="T108" fmla="*/ 13 w 27"/>
                <a:gd name="T109" fmla="*/ 50 h 440"/>
                <a:gd name="T110" fmla="*/ 11 w 27"/>
                <a:gd name="T111" fmla="*/ 40 h 440"/>
                <a:gd name="T112" fmla="*/ 8 w 27"/>
                <a:gd name="T113" fmla="*/ 29 h 440"/>
                <a:gd name="T114" fmla="*/ 5 w 27"/>
                <a:gd name="T115" fmla="*/ 18 h 440"/>
                <a:gd name="T116" fmla="*/ 3 w 27"/>
                <a:gd name="T117" fmla="*/ 13 h 440"/>
                <a:gd name="T118" fmla="*/ 3 w 27"/>
                <a:gd name="T119" fmla="*/ 8 h 440"/>
                <a:gd name="T120" fmla="*/ 0 w 27"/>
                <a:gd name="T121" fmla="*/ 2 h 440"/>
                <a:gd name="T122" fmla="*/ 0 w 27"/>
                <a:gd name="T123" fmla="*/ 0 h 440"/>
                <a:gd name="T124" fmla="*/ 0 w 27"/>
                <a:gd name="T1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40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3" y="61"/>
                  </a:lnTo>
                  <a:lnTo>
                    <a:pt x="3" y="74"/>
                  </a:lnTo>
                  <a:lnTo>
                    <a:pt x="3" y="93"/>
                  </a:lnTo>
                  <a:lnTo>
                    <a:pt x="5" y="109"/>
                  </a:lnTo>
                  <a:lnTo>
                    <a:pt x="5" y="128"/>
                  </a:lnTo>
                  <a:lnTo>
                    <a:pt x="5" y="146"/>
                  </a:lnTo>
                  <a:lnTo>
                    <a:pt x="8" y="168"/>
                  </a:lnTo>
                  <a:lnTo>
                    <a:pt x="8" y="186"/>
                  </a:lnTo>
                  <a:lnTo>
                    <a:pt x="11" y="210"/>
                  </a:lnTo>
                  <a:lnTo>
                    <a:pt x="11" y="232"/>
                  </a:lnTo>
                  <a:lnTo>
                    <a:pt x="11" y="253"/>
                  </a:lnTo>
                  <a:lnTo>
                    <a:pt x="11" y="272"/>
                  </a:lnTo>
                  <a:lnTo>
                    <a:pt x="11" y="293"/>
                  </a:lnTo>
                  <a:lnTo>
                    <a:pt x="11" y="312"/>
                  </a:lnTo>
                  <a:lnTo>
                    <a:pt x="11" y="333"/>
                  </a:lnTo>
                  <a:lnTo>
                    <a:pt x="11" y="349"/>
                  </a:lnTo>
                  <a:lnTo>
                    <a:pt x="11" y="368"/>
                  </a:lnTo>
                  <a:lnTo>
                    <a:pt x="8" y="381"/>
                  </a:lnTo>
                  <a:lnTo>
                    <a:pt x="8" y="397"/>
                  </a:lnTo>
                  <a:lnTo>
                    <a:pt x="8" y="408"/>
                  </a:lnTo>
                  <a:lnTo>
                    <a:pt x="8" y="421"/>
                  </a:lnTo>
                  <a:lnTo>
                    <a:pt x="8" y="426"/>
                  </a:lnTo>
                  <a:lnTo>
                    <a:pt x="8" y="434"/>
                  </a:lnTo>
                  <a:lnTo>
                    <a:pt x="8" y="437"/>
                  </a:lnTo>
                  <a:lnTo>
                    <a:pt x="8" y="440"/>
                  </a:lnTo>
                  <a:lnTo>
                    <a:pt x="8" y="437"/>
                  </a:lnTo>
                  <a:lnTo>
                    <a:pt x="8" y="434"/>
                  </a:lnTo>
                  <a:lnTo>
                    <a:pt x="8" y="429"/>
                  </a:lnTo>
                  <a:lnTo>
                    <a:pt x="11" y="424"/>
                  </a:lnTo>
                  <a:lnTo>
                    <a:pt x="13" y="413"/>
                  </a:lnTo>
                  <a:lnTo>
                    <a:pt x="13" y="402"/>
                  </a:lnTo>
                  <a:lnTo>
                    <a:pt x="16" y="389"/>
                  </a:lnTo>
                  <a:lnTo>
                    <a:pt x="19" y="376"/>
                  </a:lnTo>
                  <a:lnTo>
                    <a:pt x="21" y="357"/>
                  </a:lnTo>
                  <a:lnTo>
                    <a:pt x="24" y="338"/>
                  </a:lnTo>
                  <a:lnTo>
                    <a:pt x="24" y="320"/>
                  </a:lnTo>
                  <a:lnTo>
                    <a:pt x="27" y="298"/>
                  </a:lnTo>
                  <a:lnTo>
                    <a:pt x="27" y="274"/>
                  </a:lnTo>
                  <a:lnTo>
                    <a:pt x="27" y="250"/>
                  </a:lnTo>
                  <a:lnTo>
                    <a:pt x="27" y="224"/>
                  </a:lnTo>
                  <a:lnTo>
                    <a:pt x="27" y="194"/>
                  </a:lnTo>
                  <a:lnTo>
                    <a:pt x="27" y="168"/>
                  </a:lnTo>
                  <a:lnTo>
                    <a:pt x="24" y="141"/>
                  </a:lnTo>
                  <a:lnTo>
                    <a:pt x="21" y="117"/>
                  </a:lnTo>
                  <a:lnTo>
                    <a:pt x="21" y="98"/>
                  </a:lnTo>
                  <a:lnTo>
                    <a:pt x="19" y="80"/>
                  </a:lnTo>
                  <a:lnTo>
                    <a:pt x="16" y="64"/>
                  </a:lnTo>
                  <a:lnTo>
                    <a:pt x="13" y="50"/>
                  </a:lnTo>
                  <a:lnTo>
                    <a:pt x="11" y="40"/>
                  </a:lnTo>
                  <a:lnTo>
                    <a:pt x="8" y="29"/>
                  </a:lnTo>
                  <a:lnTo>
                    <a:pt x="5" y="18"/>
                  </a:lnTo>
                  <a:lnTo>
                    <a:pt x="3" y="13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938" y="968"/>
              <a:ext cx="398" cy="57"/>
            </a:xfrm>
            <a:custGeom>
              <a:avLst/>
              <a:gdLst>
                <a:gd name="T0" fmla="*/ 0 w 443"/>
                <a:gd name="T1" fmla="*/ 61 h 64"/>
                <a:gd name="T2" fmla="*/ 11 w 443"/>
                <a:gd name="T3" fmla="*/ 59 h 64"/>
                <a:gd name="T4" fmla="*/ 32 w 443"/>
                <a:gd name="T5" fmla="*/ 53 h 64"/>
                <a:gd name="T6" fmla="*/ 62 w 443"/>
                <a:gd name="T7" fmla="*/ 48 h 64"/>
                <a:gd name="T8" fmla="*/ 99 w 443"/>
                <a:gd name="T9" fmla="*/ 43 h 64"/>
                <a:gd name="T10" fmla="*/ 136 w 443"/>
                <a:gd name="T11" fmla="*/ 35 h 64"/>
                <a:gd name="T12" fmla="*/ 182 w 443"/>
                <a:gd name="T13" fmla="*/ 29 h 64"/>
                <a:gd name="T14" fmla="*/ 227 w 443"/>
                <a:gd name="T15" fmla="*/ 29 h 64"/>
                <a:gd name="T16" fmla="*/ 270 w 443"/>
                <a:gd name="T17" fmla="*/ 29 h 64"/>
                <a:gd name="T18" fmla="*/ 307 w 443"/>
                <a:gd name="T19" fmla="*/ 29 h 64"/>
                <a:gd name="T20" fmla="*/ 345 w 443"/>
                <a:gd name="T21" fmla="*/ 32 h 64"/>
                <a:gd name="T22" fmla="*/ 377 w 443"/>
                <a:gd name="T23" fmla="*/ 35 h 64"/>
                <a:gd name="T24" fmla="*/ 401 w 443"/>
                <a:gd name="T25" fmla="*/ 37 h 64"/>
                <a:gd name="T26" fmla="*/ 419 w 443"/>
                <a:gd name="T27" fmla="*/ 37 h 64"/>
                <a:gd name="T28" fmla="*/ 435 w 443"/>
                <a:gd name="T29" fmla="*/ 40 h 64"/>
                <a:gd name="T30" fmla="*/ 441 w 443"/>
                <a:gd name="T31" fmla="*/ 43 h 64"/>
                <a:gd name="T32" fmla="*/ 441 w 443"/>
                <a:gd name="T33" fmla="*/ 43 h 64"/>
                <a:gd name="T34" fmla="*/ 435 w 443"/>
                <a:gd name="T35" fmla="*/ 37 h 64"/>
                <a:gd name="T36" fmla="*/ 422 w 443"/>
                <a:gd name="T37" fmla="*/ 29 h 64"/>
                <a:gd name="T38" fmla="*/ 403 w 443"/>
                <a:gd name="T39" fmla="*/ 21 h 64"/>
                <a:gd name="T40" fmla="*/ 377 w 443"/>
                <a:gd name="T41" fmla="*/ 13 h 64"/>
                <a:gd name="T42" fmla="*/ 342 w 443"/>
                <a:gd name="T43" fmla="*/ 8 h 64"/>
                <a:gd name="T44" fmla="*/ 302 w 443"/>
                <a:gd name="T45" fmla="*/ 0 h 64"/>
                <a:gd name="T46" fmla="*/ 249 w 443"/>
                <a:gd name="T47" fmla="*/ 0 h 64"/>
                <a:gd name="T48" fmla="*/ 192 w 443"/>
                <a:gd name="T49" fmla="*/ 0 h 64"/>
                <a:gd name="T50" fmla="*/ 139 w 443"/>
                <a:gd name="T51" fmla="*/ 5 h 64"/>
                <a:gd name="T52" fmla="*/ 99 w 443"/>
                <a:gd name="T53" fmla="*/ 11 h 64"/>
                <a:gd name="T54" fmla="*/ 64 w 443"/>
                <a:gd name="T55" fmla="*/ 19 h 64"/>
                <a:gd name="T56" fmla="*/ 38 w 443"/>
                <a:gd name="T57" fmla="*/ 24 h 64"/>
                <a:gd name="T58" fmla="*/ 19 w 443"/>
                <a:gd name="T59" fmla="*/ 32 h 64"/>
                <a:gd name="T60" fmla="*/ 6 w 443"/>
                <a:gd name="T61" fmla="*/ 37 h 64"/>
                <a:gd name="T62" fmla="*/ 0 w 443"/>
                <a:gd name="T6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64">
                  <a:moveTo>
                    <a:pt x="0" y="64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11" y="59"/>
                  </a:lnTo>
                  <a:lnTo>
                    <a:pt x="22" y="56"/>
                  </a:lnTo>
                  <a:lnTo>
                    <a:pt x="32" y="53"/>
                  </a:lnTo>
                  <a:lnTo>
                    <a:pt x="46" y="51"/>
                  </a:lnTo>
                  <a:lnTo>
                    <a:pt x="62" y="48"/>
                  </a:lnTo>
                  <a:lnTo>
                    <a:pt x="80" y="45"/>
                  </a:lnTo>
                  <a:lnTo>
                    <a:pt x="99" y="43"/>
                  </a:lnTo>
                  <a:lnTo>
                    <a:pt x="118" y="37"/>
                  </a:lnTo>
                  <a:lnTo>
                    <a:pt x="136" y="35"/>
                  </a:lnTo>
                  <a:lnTo>
                    <a:pt x="160" y="32"/>
                  </a:lnTo>
                  <a:lnTo>
                    <a:pt x="182" y="29"/>
                  </a:lnTo>
                  <a:lnTo>
                    <a:pt x="203" y="29"/>
                  </a:lnTo>
                  <a:lnTo>
                    <a:pt x="227" y="29"/>
                  </a:lnTo>
                  <a:lnTo>
                    <a:pt x="249" y="29"/>
                  </a:lnTo>
                  <a:lnTo>
                    <a:pt x="270" y="29"/>
                  </a:lnTo>
                  <a:lnTo>
                    <a:pt x="289" y="29"/>
                  </a:lnTo>
                  <a:lnTo>
                    <a:pt x="307" y="29"/>
                  </a:lnTo>
                  <a:lnTo>
                    <a:pt x="329" y="32"/>
                  </a:lnTo>
                  <a:lnTo>
                    <a:pt x="345" y="32"/>
                  </a:lnTo>
                  <a:lnTo>
                    <a:pt x="361" y="32"/>
                  </a:lnTo>
                  <a:lnTo>
                    <a:pt x="377" y="35"/>
                  </a:lnTo>
                  <a:lnTo>
                    <a:pt x="390" y="37"/>
                  </a:lnTo>
                  <a:lnTo>
                    <a:pt x="401" y="37"/>
                  </a:lnTo>
                  <a:lnTo>
                    <a:pt x="411" y="37"/>
                  </a:lnTo>
                  <a:lnTo>
                    <a:pt x="419" y="37"/>
                  </a:lnTo>
                  <a:lnTo>
                    <a:pt x="427" y="40"/>
                  </a:lnTo>
                  <a:lnTo>
                    <a:pt x="435" y="40"/>
                  </a:lnTo>
                  <a:lnTo>
                    <a:pt x="438" y="43"/>
                  </a:lnTo>
                  <a:lnTo>
                    <a:pt x="441" y="43"/>
                  </a:lnTo>
                  <a:lnTo>
                    <a:pt x="443" y="43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5" y="37"/>
                  </a:lnTo>
                  <a:lnTo>
                    <a:pt x="430" y="35"/>
                  </a:lnTo>
                  <a:lnTo>
                    <a:pt x="422" y="29"/>
                  </a:lnTo>
                  <a:lnTo>
                    <a:pt x="414" y="27"/>
                  </a:lnTo>
                  <a:lnTo>
                    <a:pt x="403" y="21"/>
                  </a:lnTo>
                  <a:lnTo>
                    <a:pt x="390" y="19"/>
                  </a:lnTo>
                  <a:lnTo>
                    <a:pt x="377" y="13"/>
                  </a:lnTo>
                  <a:lnTo>
                    <a:pt x="361" y="11"/>
                  </a:lnTo>
                  <a:lnTo>
                    <a:pt x="342" y="8"/>
                  </a:lnTo>
                  <a:lnTo>
                    <a:pt x="323" y="3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2" y="0"/>
                  </a:lnTo>
                  <a:lnTo>
                    <a:pt x="166" y="3"/>
                  </a:lnTo>
                  <a:lnTo>
                    <a:pt x="139" y="5"/>
                  </a:lnTo>
                  <a:lnTo>
                    <a:pt x="118" y="8"/>
                  </a:lnTo>
                  <a:lnTo>
                    <a:pt x="99" y="11"/>
                  </a:lnTo>
                  <a:lnTo>
                    <a:pt x="80" y="16"/>
                  </a:lnTo>
                  <a:lnTo>
                    <a:pt x="64" y="19"/>
                  </a:lnTo>
                  <a:lnTo>
                    <a:pt x="51" y="21"/>
                  </a:lnTo>
                  <a:lnTo>
                    <a:pt x="38" y="24"/>
                  </a:lnTo>
                  <a:lnTo>
                    <a:pt x="27" y="29"/>
                  </a:lnTo>
                  <a:lnTo>
                    <a:pt x="19" y="32"/>
                  </a:lnTo>
                  <a:lnTo>
                    <a:pt x="14" y="35"/>
                  </a:lnTo>
                  <a:lnTo>
                    <a:pt x="6" y="37"/>
                  </a:lnTo>
                  <a:lnTo>
                    <a:pt x="3" y="4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936" y="1015"/>
              <a:ext cx="59" cy="479"/>
            </a:xfrm>
            <a:custGeom>
              <a:avLst/>
              <a:gdLst>
                <a:gd name="T0" fmla="*/ 0 w 66"/>
                <a:gd name="T1" fmla="*/ 6 h 542"/>
                <a:gd name="T2" fmla="*/ 5 w 66"/>
                <a:gd name="T3" fmla="*/ 22 h 542"/>
                <a:gd name="T4" fmla="*/ 8 w 66"/>
                <a:gd name="T5" fmla="*/ 43 h 542"/>
                <a:gd name="T6" fmla="*/ 16 w 66"/>
                <a:gd name="T7" fmla="*/ 78 h 542"/>
                <a:gd name="T8" fmla="*/ 21 w 66"/>
                <a:gd name="T9" fmla="*/ 115 h 542"/>
                <a:gd name="T10" fmla="*/ 29 w 66"/>
                <a:gd name="T11" fmla="*/ 163 h 542"/>
                <a:gd name="T12" fmla="*/ 34 w 66"/>
                <a:gd name="T13" fmla="*/ 214 h 542"/>
                <a:gd name="T14" fmla="*/ 40 w 66"/>
                <a:gd name="T15" fmla="*/ 272 h 542"/>
                <a:gd name="T16" fmla="*/ 42 w 66"/>
                <a:gd name="T17" fmla="*/ 328 h 542"/>
                <a:gd name="T18" fmla="*/ 45 w 66"/>
                <a:gd name="T19" fmla="*/ 382 h 542"/>
                <a:gd name="T20" fmla="*/ 45 w 66"/>
                <a:gd name="T21" fmla="*/ 427 h 542"/>
                <a:gd name="T22" fmla="*/ 45 w 66"/>
                <a:gd name="T23" fmla="*/ 467 h 542"/>
                <a:gd name="T24" fmla="*/ 42 w 66"/>
                <a:gd name="T25" fmla="*/ 499 h 542"/>
                <a:gd name="T26" fmla="*/ 40 w 66"/>
                <a:gd name="T27" fmla="*/ 523 h 542"/>
                <a:gd name="T28" fmla="*/ 37 w 66"/>
                <a:gd name="T29" fmla="*/ 536 h 542"/>
                <a:gd name="T30" fmla="*/ 37 w 66"/>
                <a:gd name="T31" fmla="*/ 542 h 542"/>
                <a:gd name="T32" fmla="*/ 40 w 66"/>
                <a:gd name="T33" fmla="*/ 536 h 542"/>
                <a:gd name="T34" fmla="*/ 45 w 66"/>
                <a:gd name="T35" fmla="*/ 523 h 542"/>
                <a:gd name="T36" fmla="*/ 48 w 66"/>
                <a:gd name="T37" fmla="*/ 504 h 542"/>
                <a:gd name="T38" fmla="*/ 56 w 66"/>
                <a:gd name="T39" fmla="*/ 475 h 542"/>
                <a:gd name="T40" fmla="*/ 61 w 66"/>
                <a:gd name="T41" fmla="*/ 435 h 542"/>
                <a:gd name="T42" fmla="*/ 64 w 66"/>
                <a:gd name="T43" fmla="*/ 390 h 542"/>
                <a:gd name="T44" fmla="*/ 66 w 66"/>
                <a:gd name="T45" fmla="*/ 336 h 542"/>
                <a:gd name="T46" fmla="*/ 66 w 66"/>
                <a:gd name="T47" fmla="*/ 278 h 542"/>
                <a:gd name="T48" fmla="*/ 61 w 66"/>
                <a:gd name="T49" fmla="*/ 216 h 542"/>
                <a:gd name="T50" fmla="*/ 56 w 66"/>
                <a:gd name="T51" fmla="*/ 163 h 542"/>
                <a:gd name="T52" fmla="*/ 45 w 66"/>
                <a:gd name="T53" fmla="*/ 115 h 542"/>
                <a:gd name="T54" fmla="*/ 40 w 66"/>
                <a:gd name="T55" fmla="*/ 75 h 542"/>
                <a:gd name="T56" fmla="*/ 32 w 66"/>
                <a:gd name="T57" fmla="*/ 40 h 542"/>
                <a:gd name="T58" fmla="*/ 26 w 66"/>
                <a:gd name="T59" fmla="*/ 19 h 542"/>
                <a:gd name="T60" fmla="*/ 21 w 66"/>
                <a:gd name="T61" fmla="*/ 6 h 542"/>
                <a:gd name="T62" fmla="*/ 0 w 66"/>
                <a:gd name="T63" fmla="*/ 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542">
                  <a:moveTo>
                    <a:pt x="0" y="3"/>
                  </a:move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5" y="32"/>
                  </a:lnTo>
                  <a:lnTo>
                    <a:pt x="8" y="43"/>
                  </a:lnTo>
                  <a:lnTo>
                    <a:pt x="10" y="59"/>
                  </a:lnTo>
                  <a:lnTo>
                    <a:pt x="16" y="78"/>
                  </a:lnTo>
                  <a:lnTo>
                    <a:pt x="18" y="94"/>
                  </a:lnTo>
                  <a:lnTo>
                    <a:pt x="21" y="115"/>
                  </a:lnTo>
                  <a:lnTo>
                    <a:pt x="24" y="136"/>
                  </a:lnTo>
                  <a:lnTo>
                    <a:pt x="29" y="163"/>
                  </a:lnTo>
                  <a:lnTo>
                    <a:pt x="32" y="187"/>
                  </a:lnTo>
                  <a:lnTo>
                    <a:pt x="34" y="214"/>
                  </a:lnTo>
                  <a:lnTo>
                    <a:pt x="37" y="240"/>
                  </a:lnTo>
                  <a:lnTo>
                    <a:pt x="40" y="272"/>
                  </a:lnTo>
                  <a:lnTo>
                    <a:pt x="42" y="299"/>
                  </a:lnTo>
                  <a:lnTo>
                    <a:pt x="42" y="328"/>
                  </a:lnTo>
                  <a:lnTo>
                    <a:pt x="45" y="355"/>
                  </a:lnTo>
                  <a:lnTo>
                    <a:pt x="45" y="382"/>
                  </a:lnTo>
                  <a:lnTo>
                    <a:pt x="45" y="406"/>
                  </a:lnTo>
                  <a:lnTo>
                    <a:pt x="45" y="427"/>
                  </a:lnTo>
                  <a:lnTo>
                    <a:pt x="45" y="448"/>
                  </a:lnTo>
                  <a:lnTo>
                    <a:pt x="45" y="467"/>
                  </a:lnTo>
                  <a:lnTo>
                    <a:pt x="42" y="483"/>
                  </a:lnTo>
                  <a:lnTo>
                    <a:pt x="42" y="499"/>
                  </a:lnTo>
                  <a:lnTo>
                    <a:pt x="40" y="510"/>
                  </a:lnTo>
                  <a:lnTo>
                    <a:pt x="40" y="523"/>
                  </a:lnTo>
                  <a:lnTo>
                    <a:pt x="37" y="528"/>
                  </a:lnTo>
                  <a:lnTo>
                    <a:pt x="37" y="536"/>
                  </a:lnTo>
                  <a:lnTo>
                    <a:pt x="37" y="542"/>
                  </a:lnTo>
                  <a:lnTo>
                    <a:pt x="37" y="542"/>
                  </a:lnTo>
                  <a:lnTo>
                    <a:pt x="37" y="542"/>
                  </a:lnTo>
                  <a:lnTo>
                    <a:pt x="40" y="536"/>
                  </a:lnTo>
                  <a:lnTo>
                    <a:pt x="40" y="531"/>
                  </a:lnTo>
                  <a:lnTo>
                    <a:pt x="45" y="523"/>
                  </a:lnTo>
                  <a:lnTo>
                    <a:pt x="45" y="515"/>
                  </a:lnTo>
                  <a:lnTo>
                    <a:pt x="48" y="504"/>
                  </a:lnTo>
                  <a:lnTo>
                    <a:pt x="53" y="488"/>
                  </a:lnTo>
                  <a:lnTo>
                    <a:pt x="56" y="475"/>
                  </a:lnTo>
                  <a:lnTo>
                    <a:pt x="58" y="456"/>
                  </a:lnTo>
                  <a:lnTo>
                    <a:pt x="61" y="435"/>
                  </a:lnTo>
                  <a:lnTo>
                    <a:pt x="64" y="414"/>
                  </a:lnTo>
                  <a:lnTo>
                    <a:pt x="64" y="390"/>
                  </a:lnTo>
                  <a:lnTo>
                    <a:pt x="66" y="363"/>
                  </a:lnTo>
                  <a:lnTo>
                    <a:pt x="66" y="336"/>
                  </a:lnTo>
                  <a:lnTo>
                    <a:pt x="66" y="307"/>
                  </a:lnTo>
                  <a:lnTo>
                    <a:pt x="66" y="278"/>
                  </a:lnTo>
                  <a:lnTo>
                    <a:pt x="64" y="246"/>
                  </a:lnTo>
                  <a:lnTo>
                    <a:pt x="61" y="216"/>
                  </a:lnTo>
                  <a:lnTo>
                    <a:pt x="56" y="187"/>
                  </a:lnTo>
                  <a:lnTo>
                    <a:pt x="56" y="163"/>
                  </a:lnTo>
                  <a:lnTo>
                    <a:pt x="50" y="136"/>
                  </a:lnTo>
                  <a:lnTo>
                    <a:pt x="45" y="115"/>
                  </a:lnTo>
                  <a:lnTo>
                    <a:pt x="42" y="91"/>
                  </a:lnTo>
                  <a:lnTo>
                    <a:pt x="40" y="75"/>
                  </a:lnTo>
                  <a:lnTo>
                    <a:pt x="34" y="56"/>
                  </a:lnTo>
                  <a:lnTo>
                    <a:pt x="32" y="40"/>
                  </a:lnTo>
                  <a:lnTo>
                    <a:pt x="29" y="30"/>
                  </a:lnTo>
                  <a:lnTo>
                    <a:pt x="26" y="19"/>
                  </a:lnTo>
                  <a:lnTo>
                    <a:pt x="24" y="11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281" y="999"/>
              <a:ext cx="39" cy="511"/>
            </a:xfrm>
            <a:custGeom>
              <a:avLst/>
              <a:gdLst>
                <a:gd name="T0" fmla="*/ 13 w 43"/>
                <a:gd name="T1" fmla="*/ 2 h 578"/>
                <a:gd name="T2" fmla="*/ 13 w 43"/>
                <a:gd name="T3" fmla="*/ 21 h 578"/>
                <a:gd name="T4" fmla="*/ 13 w 43"/>
                <a:gd name="T5" fmla="*/ 58 h 578"/>
                <a:gd name="T6" fmla="*/ 16 w 43"/>
                <a:gd name="T7" fmla="*/ 104 h 578"/>
                <a:gd name="T8" fmla="*/ 16 w 43"/>
                <a:gd name="T9" fmla="*/ 157 h 578"/>
                <a:gd name="T10" fmla="*/ 19 w 43"/>
                <a:gd name="T11" fmla="*/ 210 h 578"/>
                <a:gd name="T12" fmla="*/ 19 w 43"/>
                <a:gd name="T13" fmla="*/ 264 h 578"/>
                <a:gd name="T14" fmla="*/ 19 w 43"/>
                <a:gd name="T15" fmla="*/ 312 h 578"/>
                <a:gd name="T16" fmla="*/ 16 w 43"/>
                <a:gd name="T17" fmla="*/ 352 h 578"/>
                <a:gd name="T18" fmla="*/ 13 w 43"/>
                <a:gd name="T19" fmla="*/ 389 h 578"/>
                <a:gd name="T20" fmla="*/ 11 w 43"/>
                <a:gd name="T21" fmla="*/ 432 h 578"/>
                <a:gd name="T22" fmla="*/ 8 w 43"/>
                <a:gd name="T23" fmla="*/ 472 h 578"/>
                <a:gd name="T24" fmla="*/ 5 w 43"/>
                <a:gd name="T25" fmla="*/ 509 h 578"/>
                <a:gd name="T26" fmla="*/ 0 w 43"/>
                <a:gd name="T27" fmla="*/ 541 h 578"/>
                <a:gd name="T28" fmla="*/ 0 w 43"/>
                <a:gd name="T29" fmla="*/ 562 h 578"/>
                <a:gd name="T30" fmla="*/ 0 w 43"/>
                <a:gd name="T31" fmla="*/ 576 h 578"/>
                <a:gd name="T32" fmla="*/ 0 w 43"/>
                <a:gd name="T33" fmla="*/ 576 h 578"/>
                <a:gd name="T34" fmla="*/ 0 w 43"/>
                <a:gd name="T35" fmla="*/ 565 h 578"/>
                <a:gd name="T36" fmla="*/ 5 w 43"/>
                <a:gd name="T37" fmla="*/ 546 h 578"/>
                <a:gd name="T38" fmla="*/ 11 w 43"/>
                <a:gd name="T39" fmla="*/ 520 h 578"/>
                <a:gd name="T40" fmla="*/ 19 w 43"/>
                <a:gd name="T41" fmla="*/ 482 h 578"/>
                <a:gd name="T42" fmla="*/ 24 w 43"/>
                <a:gd name="T43" fmla="*/ 437 h 578"/>
                <a:gd name="T44" fmla="*/ 29 w 43"/>
                <a:gd name="T45" fmla="*/ 381 h 578"/>
                <a:gd name="T46" fmla="*/ 35 w 43"/>
                <a:gd name="T47" fmla="*/ 320 h 578"/>
                <a:gd name="T48" fmla="*/ 40 w 43"/>
                <a:gd name="T49" fmla="*/ 253 h 578"/>
                <a:gd name="T50" fmla="*/ 40 w 43"/>
                <a:gd name="T51" fmla="*/ 192 h 578"/>
                <a:gd name="T52" fmla="*/ 40 w 43"/>
                <a:gd name="T53" fmla="*/ 136 h 578"/>
                <a:gd name="T54" fmla="*/ 40 w 43"/>
                <a:gd name="T55" fmla="*/ 90 h 578"/>
                <a:gd name="T56" fmla="*/ 37 w 43"/>
                <a:gd name="T57" fmla="*/ 56 h 578"/>
                <a:gd name="T58" fmla="*/ 35 w 43"/>
                <a:gd name="T59" fmla="*/ 29 h 578"/>
                <a:gd name="T60" fmla="*/ 32 w 43"/>
                <a:gd name="T61" fmla="*/ 10 h 578"/>
                <a:gd name="T62" fmla="*/ 32 w 43"/>
                <a:gd name="T63" fmla="*/ 0 h 578"/>
                <a:gd name="T64" fmla="*/ 13 w 43"/>
                <a:gd name="T6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78">
                  <a:moveTo>
                    <a:pt x="13" y="0"/>
                  </a:moveTo>
                  <a:lnTo>
                    <a:pt x="13" y="2"/>
                  </a:lnTo>
                  <a:lnTo>
                    <a:pt x="13" y="10"/>
                  </a:lnTo>
                  <a:lnTo>
                    <a:pt x="13" y="21"/>
                  </a:lnTo>
                  <a:lnTo>
                    <a:pt x="13" y="37"/>
                  </a:lnTo>
                  <a:lnTo>
                    <a:pt x="13" y="58"/>
                  </a:lnTo>
                  <a:lnTo>
                    <a:pt x="16" y="80"/>
                  </a:lnTo>
                  <a:lnTo>
                    <a:pt x="16" y="104"/>
                  </a:lnTo>
                  <a:lnTo>
                    <a:pt x="16" y="130"/>
                  </a:lnTo>
                  <a:lnTo>
                    <a:pt x="16" y="157"/>
                  </a:lnTo>
                  <a:lnTo>
                    <a:pt x="19" y="184"/>
                  </a:lnTo>
                  <a:lnTo>
                    <a:pt x="19" y="210"/>
                  </a:lnTo>
                  <a:lnTo>
                    <a:pt x="19" y="240"/>
                  </a:lnTo>
                  <a:lnTo>
                    <a:pt x="19" y="264"/>
                  </a:lnTo>
                  <a:lnTo>
                    <a:pt x="19" y="290"/>
                  </a:lnTo>
                  <a:lnTo>
                    <a:pt x="19" y="312"/>
                  </a:lnTo>
                  <a:lnTo>
                    <a:pt x="19" y="333"/>
                  </a:lnTo>
                  <a:lnTo>
                    <a:pt x="16" y="352"/>
                  </a:lnTo>
                  <a:lnTo>
                    <a:pt x="16" y="370"/>
                  </a:lnTo>
                  <a:lnTo>
                    <a:pt x="13" y="389"/>
                  </a:lnTo>
                  <a:lnTo>
                    <a:pt x="13" y="410"/>
                  </a:lnTo>
                  <a:lnTo>
                    <a:pt x="11" y="432"/>
                  </a:lnTo>
                  <a:lnTo>
                    <a:pt x="8" y="450"/>
                  </a:lnTo>
                  <a:lnTo>
                    <a:pt x="8" y="472"/>
                  </a:lnTo>
                  <a:lnTo>
                    <a:pt x="5" y="490"/>
                  </a:lnTo>
                  <a:lnTo>
                    <a:pt x="5" y="509"/>
                  </a:lnTo>
                  <a:lnTo>
                    <a:pt x="3" y="525"/>
                  </a:lnTo>
                  <a:lnTo>
                    <a:pt x="0" y="541"/>
                  </a:lnTo>
                  <a:lnTo>
                    <a:pt x="0" y="552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76"/>
                  </a:lnTo>
                  <a:lnTo>
                    <a:pt x="0" y="578"/>
                  </a:lnTo>
                  <a:lnTo>
                    <a:pt x="0" y="576"/>
                  </a:lnTo>
                  <a:lnTo>
                    <a:pt x="0" y="573"/>
                  </a:lnTo>
                  <a:lnTo>
                    <a:pt x="0" y="565"/>
                  </a:lnTo>
                  <a:lnTo>
                    <a:pt x="3" y="560"/>
                  </a:lnTo>
                  <a:lnTo>
                    <a:pt x="5" y="546"/>
                  </a:lnTo>
                  <a:lnTo>
                    <a:pt x="8" y="536"/>
                  </a:lnTo>
                  <a:lnTo>
                    <a:pt x="11" y="520"/>
                  </a:lnTo>
                  <a:lnTo>
                    <a:pt x="16" y="504"/>
                  </a:lnTo>
                  <a:lnTo>
                    <a:pt x="19" y="482"/>
                  </a:lnTo>
                  <a:lnTo>
                    <a:pt x="21" y="461"/>
                  </a:lnTo>
                  <a:lnTo>
                    <a:pt x="24" y="437"/>
                  </a:lnTo>
                  <a:lnTo>
                    <a:pt x="27" y="410"/>
                  </a:lnTo>
                  <a:lnTo>
                    <a:pt x="29" y="381"/>
                  </a:lnTo>
                  <a:lnTo>
                    <a:pt x="32" y="352"/>
                  </a:lnTo>
                  <a:lnTo>
                    <a:pt x="35" y="320"/>
                  </a:lnTo>
                  <a:lnTo>
                    <a:pt x="40" y="288"/>
                  </a:lnTo>
                  <a:lnTo>
                    <a:pt x="40" y="253"/>
                  </a:lnTo>
                  <a:lnTo>
                    <a:pt x="40" y="221"/>
                  </a:lnTo>
                  <a:lnTo>
                    <a:pt x="40" y="192"/>
                  </a:lnTo>
                  <a:lnTo>
                    <a:pt x="43" y="162"/>
                  </a:lnTo>
                  <a:lnTo>
                    <a:pt x="40" y="136"/>
                  </a:lnTo>
                  <a:lnTo>
                    <a:pt x="40" y="114"/>
                  </a:lnTo>
                  <a:lnTo>
                    <a:pt x="40" y="90"/>
                  </a:lnTo>
                  <a:lnTo>
                    <a:pt x="40" y="72"/>
                  </a:lnTo>
                  <a:lnTo>
                    <a:pt x="37" y="56"/>
                  </a:lnTo>
                  <a:lnTo>
                    <a:pt x="35" y="42"/>
                  </a:lnTo>
                  <a:lnTo>
                    <a:pt x="35" y="29"/>
                  </a:lnTo>
                  <a:lnTo>
                    <a:pt x="35" y="18"/>
                  </a:lnTo>
                  <a:lnTo>
                    <a:pt x="32" y="10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5051" y="1050"/>
              <a:ext cx="33" cy="427"/>
            </a:xfrm>
            <a:custGeom>
              <a:avLst/>
              <a:gdLst>
                <a:gd name="T0" fmla="*/ 0 w 37"/>
                <a:gd name="T1" fmla="*/ 0 h 483"/>
                <a:gd name="T2" fmla="*/ 0 w 37"/>
                <a:gd name="T3" fmla="*/ 11 h 483"/>
                <a:gd name="T4" fmla="*/ 0 w 37"/>
                <a:gd name="T5" fmla="*/ 30 h 483"/>
                <a:gd name="T6" fmla="*/ 5 w 37"/>
                <a:gd name="T7" fmla="*/ 59 h 483"/>
                <a:gd name="T8" fmla="*/ 8 w 37"/>
                <a:gd name="T9" fmla="*/ 91 h 483"/>
                <a:gd name="T10" fmla="*/ 10 w 37"/>
                <a:gd name="T11" fmla="*/ 131 h 483"/>
                <a:gd name="T12" fmla="*/ 13 w 37"/>
                <a:gd name="T13" fmla="*/ 174 h 483"/>
                <a:gd name="T14" fmla="*/ 16 w 37"/>
                <a:gd name="T15" fmla="*/ 219 h 483"/>
                <a:gd name="T16" fmla="*/ 18 w 37"/>
                <a:gd name="T17" fmla="*/ 264 h 483"/>
                <a:gd name="T18" fmla="*/ 18 w 37"/>
                <a:gd name="T19" fmla="*/ 310 h 483"/>
                <a:gd name="T20" fmla="*/ 18 w 37"/>
                <a:gd name="T21" fmla="*/ 352 h 483"/>
                <a:gd name="T22" fmla="*/ 18 w 37"/>
                <a:gd name="T23" fmla="*/ 392 h 483"/>
                <a:gd name="T24" fmla="*/ 16 w 37"/>
                <a:gd name="T25" fmla="*/ 424 h 483"/>
                <a:gd name="T26" fmla="*/ 13 w 37"/>
                <a:gd name="T27" fmla="*/ 451 h 483"/>
                <a:gd name="T28" fmla="*/ 13 w 37"/>
                <a:gd name="T29" fmla="*/ 472 h 483"/>
                <a:gd name="T30" fmla="*/ 13 w 37"/>
                <a:gd name="T31" fmla="*/ 483 h 483"/>
                <a:gd name="T32" fmla="*/ 13 w 37"/>
                <a:gd name="T33" fmla="*/ 483 h 483"/>
                <a:gd name="T34" fmla="*/ 16 w 37"/>
                <a:gd name="T35" fmla="*/ 472 h 483"/>
                <a:gd name="T36" fmla="*/ 21 w 37"/>
                <a:gd name="T37" fmla="*/ 456 h 483"/>
                <a:gd name="T38" fmla="*/ 26 w 37"/>
                <a:gd name="T39" fmla="*/ 432 h 483"/>
                <a:gd name="T40" fmla="*/ 32 w 37"/>
                <a:gd name="T41" fmla="*/ 398 h 483"/>
                <a:gd name="T42" fmla="*/ 34 w 37"/>
                <a:gd name="T43" fmla="*/ 358 h 483"/>
                <a:gd name="T44" fmla="*/ 37 w 37"/>
                <a:gd name="T45" fmla="*/ 310 h 483"/>
                <a:gd name="T46" fmla="*/ 37 w 37"/>
                <a:gd name="T47" fmla="*/ 254 h 483"/>
                <a:gd name="T48" fmla="*/ 32 w 37"/>
                <a:gd name="T49" fmla="*/ 190 h 483"/>
                <a:gd name="T50" fmla="*/ 26 w 37"/>
                <a:gd name="T51" fmla="*/ 136 h 483"/>
                <a:gd name="T52" fmla="*/ 21 w 37"/>
                <a:gd name="T53" fmla="*/ 91 h 483"/>
                <a:gd name="T54" fmla="*/ 16 w 37"/>
                <a:gd name="T55" fmla="*/ 59 h 483"/>
                <a:gd name="T56" fmla="*/ 10 w 37"/>
                <a:gd name="T57" fmla="*/ 32 h 483"/>
                <a:gd name="T58" fmla="*/ 2 w 37"/>
                <a:gd name="T59" fmla="*/ 14 h 483"/>
                <a:gd name="T60" fmla="*/ 0 w 37"/>
                <a:gd name="T61" fmla="*/ 0 h 483"/>
                <a:gd name="T62" fmla="*/ 0 w 37"/>
                <a:gd name="T6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48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2" y="43"/>
                  </a:lnTo>
                  <a:lnTo>
                    <a:pt x="5" y="59"/>
                  </a:lnTo>
                  <a:lnTo>
                    <a:pt x="5" y="75"/>
                  </a:lnTo>
                  <a:lnTo>
                    <a:pt x="8" y="91"/>
                  </a:lnTo>
                  <a:lnTo>
                    <a:pt x="8" y="110"/>
                  </a:lnTo>
                  <a:lnTo>
                    <a:pt x="10" y="131"/>
                  </a:lnTo>
                  <a:lnTo>
                    <a:pt x="10" y="152"/>
                  </a:lnTo>
                  <a:lnTo>
                    <a:pt x="13" y="174"/>
                  </a:lnTo>
                  <a:lnTo>
                    <a:pt x="13" y="195"/>
                  </a:lnTo>
                  <a:lnTo>
                    <a:pt x="16" y="219"/>
                  </a:lnTo>
                  <a:lnTo>
                    <a:pt x="18" y="243"/>
                  </a:lnTo>
                  <a:lnTo>
                    <a:pt x="18" y="264"/>
                  </a:lnTo>
                  <a:lnTo>
                    <a:pt x="18" y="288"/>
                  </a:lnTo>
                  <a:lnTo>
                    <a:pt x="18" y="310"/>
                  </a:lnTo>
                  <a:lnTo>
                    <a:pt x="18" y="334"/>
                  </a:lnTo>
                  <a:lnTo>
                    <a:pt x="18" y="352"/>
                  </a:lnTo>
                  <a:lnTo>
                    <a:pt x="18" y="371"/>
                  </a:lnTo>
                  <a:lnTo>
                    <a:pt x="18" y="392"/>
                  </a:lnTo>
                  <a:lnTo>
                    <a:pt x="18" y="408"/>
                  </a:lnTo>
                  <a:lnTo>
                    <a:pt x="16" y="424"/>
                  </a:lnTo>
                  <a:lnTo>
                    <a:pt x="16" y="440"/>
                  </a:lnTo>
                  <a:lnTo>
                    <a:pt x="13" y="451"/>
                  </a:lnTo>
                  <a:lnTo>
                    <a:pt x="13" y="464"/>
                  </a:lnTo>
                  <a:lnTo>
                    <a:pt x="13" y="472"/>
                  </a:lnTo>
                  <a:lnTo>
                    <a:pt x="13" y="478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3" y="483"/>
                  </a:lnTo>
                  <a:lnTo>
                    <a:pt x="16" y="478"/>
                  </a:lnTo>
                  <a:lnTo>
                    <a:pt x="16" y="472"/>
                  </a:lnTo>
                  <a:lnTo>
                    <a:pt x="18" y="467"/>
                  </a:lnTo>
                  <a:lnTo>
                    <a:pt x="21" y="456"/>
                  </a:lnTo>
                  <a:lnTo>
                    <a:pt x="24" y="446"/>
                  </a:lnTo>
                  <a:lnTo>
                    <a:pt x="26" y="432"/>
                  </a:lnTo>
                  <a:lnTo>
                    <a:pt x="29" y="419"/>
                  </a:lnTo>
                  <a:lnTo>
                    <a:pt x="32" y="398"/>
                  </a:lnTo>
                  <a:lnTo>
                    <a:pt x="32" y="379"/>
                  </a:lnTo>
                  <a:lnTo>
                    <a:pt x="34" y="358"/>
                  </a:lnTo>
                  <a:lnTo>
                    <a:pt x="37" y="336"/>
                  </a:lnTo>
                  <a:lnTo>
                    <a:pt x="37" y="310"/>
                  </a:lnTo>
                  <a:lnTo>
                    <a:pt x="37" y="280"/>
                  </a:lnTo>
                  <a:lnTo>
                    <a:pt x="37" y="254"/>
                  </a:lnTo>
                  <a:lnTo>
                    <a:pt x="37" y="222"/>
                  </a:lnTo>
                  <a:lnTo>
                    <a:pt x="32" y="190"/>
                  </a:lnTo>
                  <a:lnTo>
                    <a:pt x="29" y="163"/>
                  </a:lnTo>
                  <a:lnTo>
                    <a:pt x="26" y="136"/>
                  </a:lnTo>
                  <a:lnTo>
                    <a:pt x="24" y="112"/>
                  </a:lnTo>
                  <a:lnTo>
                    <a:pt x="21" y="91"/>
                  </a:lnTo>
                  <a:lnTo>
                    <a:pt x="18" y="75"/>
                  </a:lnTo>
                  <a:lnTo>
                    <a:pt x="16" y="59"/>
                  </a:lnTo>
                  <a:lnTo>
                    <a:pt x="13" y="46"/>
                  </a:lnTo>
                  <a:lnTo>
                    <a:pt x="10" y="32"/>
                  </a:lnTo>
                  <a:lnTo>
                    <a:pt x="5" y="22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5117" y="1072"/>
              <a:ext cx="25" cy="386"/>
            </a:xfrm>
            <a:custGeom>
              <a:avLst/>
              <a:gdLst>
                <a:gd name="T0" fmla="*/ 0 w 27"/>
                <a:gd name="T1" fmla="*/ 0 h 438"/>
                <a:gd name="T2" fmla="*/ 0 w 27"/>
                <a:gd name="T3" fmla="*/ 3 h 438"/>
                <a:gd name="T4" fmla="*/ 0 w 27"/>
                <a:gd name="T5" fmla="*/ 8 h 438"/>
                <a:gd name="T6" fmla="*/ 0 w 27"/>
                <a:gd name="T7" fmla="*/ 16 h 438"/>
                <a:gd name="T8" fmla="*/ 0 w 27"/>
                <a:gd name="T9" fmla="*/ 24 h 438"/>
                <a:gd name="T10" fmla="*/ 0 w 27"/>
                <a:gd name="T11" fmla="*/ 35 h 438"/>
                <a:gd name="T12" fmla="*/ 3 w 27"/>
                <a:gd name="T13" fmla="*/ 46 h 438"/>
                <a:gd name="T14" fmla="*/ 3 w 27"/>
                <a:gd name="T15" fmla="*/ 62 h 438"/>
                <a:gd name="T16" fmla="*/ 3 w 27"/>
                <a:gd name="T17" fmla="*/ 75 h 438"/>
                <a:gd name="T18" fmla="*/ 3 w 27"/>
                <a:gd name="T19" fmla="*/ 91 h 438"/>
                <a:gd name="T20" fmla="*/ 6 w 27"/>
                <a:gd name="T21" fmla="*/ 107 h 438"/>
                <a:gd name="T22" fmla="*/ 6 w 27"/>
                <a:gd name="T23" fmla="*/ 126 h 438"/>
                <a:gd name="T24" fmla="*/ 6 w 27"/>
                <a:gd name="T25" fmla="*/ 144 h 438"/>
                <a:gd name="T26" fmla="*/ 8 w 27"/>
                <a:gd name="T27" fmla="*/ 166 h 438"/>
                <a:gd name="T28" fmla="*/ 8 w 27"/>
                <a:gd name="T29" fmla="*/ 184 h 438"/>
                <a:gd name="T30" fmla="*/ 11 w 27"/>
                <a:gd name="T31" fmla="*/ 208 h 438"/>
                <a:gd name="T32" fmla="*/ 11 w 27"/>
                <a:gd name="T33" fmla="*/ 230 h 438"/>
                <a:gd name="T34" fmla="*/ 11 w 27"/>
                <a:gd name="T35" fmla="*/ 251 h 438"/>
                <a:gd name="T36" fmla="*/ 11 w 27"/>
                <a:gd name="T37" fmla="*/ 272 h 438"/>
                <a:gd name="T38" fmla="*/ 11 w 27"/>
                <a:gd name="T39" fmla="*/ 294 h 438"/>
                <a:gd name="T40" fmla="*/ 11 w 27"/>
                <a:gd name="T41" fmla="*/ 312 h 438"/>
                <a:gd name="T42" fmla="*/ 11 w 27"/>
                <a:gd name="T43" fmla="*/ 331 h 438"/>
                <a:gd name="T44" fmla="*/ 11 w 27"/>
                <a:gd name="T45" fmla="*/ 350 h 438"/>
                <a:gd name="T46" fmla="*/ 11 w 27"/>
                <a:gd name="T47" fmla="*/ 366 h 438"/>
                <a:gd name="T48" fmla="*/ 8 w 27"/>
                <a:gd name="T49" fmla="*/ 382 h 438"/>
                <a:gd name="T50" fmla="*/ 8 w 27"/>
                <a:gd name="T51" fmla="*/ 395 h 438"/>
                <a:gd name="T52" fmla="*/ 8 w 27"/>
                <a:gd name="T53" fmla="*/ 406 h 438"/>
                <a:gd name="T54" fmla="*/ 8 w 27"/>
                <a:gd name="T55" fmla="*/ 416 h 438"/>
                <a:gd name="T56" fmla="*/ 8 w 27"/>
                <a:gd name="T57" fmla="*/ 424 h 438"/>
                <a:gd name="T58" fmla="*/ 8 w 27"/>
                <a:gd name="T59" fmla="*/ 432 h 438"/>
                <a:gd name="T60" fmla="*/ 8 w 27"/>
                <a:gd name="T61" fmla="*/ 435 h 438"/>
                <a:gd name="T62" fmla="*/ 8 w 27"/>
                <a:gd name="T63" fmla="*/ 438 h 438"/>
                <a:gd name="T64" fmla="*/ 8 w 27"/>
                <a:gd name="T65" fmla="*/ 435 h 438"/>
                <a:gd name="T66" fmla="*/ 8 w 27"/>
                <a:gd name="T67" fmla="*/ 432 h 438"/>
                <a:gd name="T68" fmla="*/ 8 w 27"/>
                <a:gd name="T69" fmla="*/ 427 h 438"/>
                <a:gd name="T70" fmla="*/ 11 w 27"/>
                <a:gd name="T71" fmla="*/ 422 h 438"/>
                <a:gd name="T72" fmla="*/ 11 w 27"/>
                <a:gd name="T73" fmla="*/ 411 h 438"/>
                <a:gd name="T74" fmla="*/ 14 w 27"/>
                <a:gd name="T75" fmla="*/ 400 h 438"/>
                <a:gd name="T76" fmla="*/ 16 w 27"/>
                <a:gd name="T77" fmla="*/ 387 h 438"/>
                <a:gd name="T78" fmla="*/ 19 w 27"/>
                <a:gd name="T79" fmla="*/ 374 h 438"/>
                <a:gd name="T80" fmla="*/ 22 w 27"/>
                <a:gd name="T81" fmla="*/ 358 h 438"/>
                <a:gd name="T82" fmla="*/ 22 w 27"/>
                <a:gd name="T83" fmla="*/ 339 h 438"/>
                <a:gd name="T84" fmla="*/ 24 w 27"/>
                <a:gd name="T85" fmla="*/ 318 h 438"/>
                <a:gd name="T86" fmla="*/ 27 w 27"/>
                <a:gd name="T87" fmla="*/ 296 h 438"/>
                <a:gd name="T88" fmla="*/ 27 w 27"/>
                <a:gd name="T89" fmla="*/ 272 h 438"/>
                <a:gd name="T90" fmla="*/ 27 w 27"/>
                <a:gd name="T91" fmla="*/ 248 h 438"/>
                <a:gd name="T92" fmla="*/ 27 w 27"/>
                <a:gd name="T93" fmla="*/ 222 h 438"/>
                <a:gd name="T94" fmla="*/ 27 w 27"/>
                <a:gd name="T95" fmla="*/ 195 h 438"/>
                <a:gd name="T96" fmla="*/ 27 w 27"/>
                <a:gd name="T97" fmla="*/ 166 h 438"/>
                <a:gd name="T98" fmla="*/ 24 w 27"/>
                <a:gd name="T99" fmla="*/ 139 h 438"/>
                <a:gd name="T100" fmla="*/ 22 w 27"/>
                <a:gd name="T101" fmla="*/ 118 h 438"/>
                <a:gd name="T102" fmla="*/ 22 w 27"/>
                <a:gd name="T103" fmla="*/ 99 h 438"/>
                <a:gd name="T104" fmla="*/ 16 w 27"/>
                <a:gd name="T105" fmla="*/ 78 h 438"/>
                <a:gd name="T106" fmla="*/ 16 w 27"/>
                <a:gd name="T107" fmla="*/ 64 h 438"/>
                <a:gd name="T108" fmla="*/ 14 w 27"/>
                <a:gd name="T109" fmla="*/ 51 h 438"/>
                <a:gd name="T110" fmla="*/ 11 w 27"/>
                <a:gd name="T111" fmla="*/ 38 h 438"/>
                <a:gd name="T112" fmla="*/ 8 w 27"/>
                <a:gd name="T113" fmla="*/ 27 h 438"/>
                <a:gd name="T114" fmla="*/ 6 w 27"/>
                <a:gd name="T115" fmla="*/ 19 h 438"/>
                <a:gd name="T116" fmla="*/ 6 w 27"/>
                <a:gd name="T117" fmla="*/ 14 h 438"/>
                <a:gd name="T118" fmla="*/ 3 w 27"/>
                <a:gd name="T119" fmla="*/ 8 h 438"/>
                <a:gd name="T120" fmla="*/ 0 w 27"/>
                <a:gd name="T121" fmla="*/ 0 h 438"/>
                <a:gd name="T122" fmla="*/ 0 w 27"/>
                <a:gd name="T123" fmla="*/ 0 h 438"/>
                <a:gd name="T124" fmla="*/ 0 w 27"/>
                <a:gd name="T12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38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3" y="46"/>
                  </a:lnTo>
                  <a:lnTo>
                    <a:pt x="3" y="62"/>
                  </a:lnTo>
                  <a:lnTo>
                    <a:pt x="3" y="75"/>
                  </a:lnTo>
                  <a:lnTo>
                    <a:pt x="3" y="91"/>
                  </a:lnTo>
                  <a:lnTo>
                    <a:pt x="6" y="107"/>
                  </a:lnTo>
                  <a:lnTo>
                    <a:pt x="6" y="126"/>
                  </a:lnTo>
                  <a:lnTo>
                    <a:pt x="6" y="144"/>
                  </a:lnTo>
                  <a:lnTo>
                    <a:pt x="8" y="166"/>
                  </a:lnTo>
                  <a:lnTo>
                    <a:pt x="8" y="184"/>
                  </a:lnTo>
                  <a:lnTo>
                    <a:pt x="11" y="208"/>
                  </a:lnTo>
                  <a:lnTo>
                    <a:pt x="11" y="230"/>
                  </a:lnTo>
                  <a:lnTo>
                    <a:pt x="11" y="251"/>
                  </a:lnTo>
                  <a:lnTo>
                    <a:pt x="11" y="272"/>
                  </a:lnTo>
                  <a:lnTo>
                    <a:pt x="11" y="294"/>
                  </a:lnTo>
                  <a:lnTo>
                    <a:pt x="11" y="312"/>
                  </a:lnTo>
                  <a:lnTo>
                    <a:pt x="11" y="331"/>
                  </a:lnTo>
                  <a:lnTo>
                    <a:pt x="11" y="350"/>
                  </a:lnTo>
                  <a:lnTo>
                    <a:pt x="11" y="366"/>
                  </a:lnTo>
                  <a:lnTo>
                    <a:pt x="8" y="382"/>
                  </a:lnTo>
                  <a:lnTo>
                    <a:pt x="8" y="395"/>
                  </a:lnTo>
                  <a:lnTo>
                    <a:pt x="8" y="40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8" y="435"/>
                  </a:lnTo>
                  <a:lnTo>
                    <a:pt x="8" y="438"/>
                  </a:lnTo>
                  <a:lnTo>
                    <a:pt x="8" y="435"/>
                  </a:lnTo>
                  <a:lnTo>
                    <a:pt x="8" y="432"/>
                  </a:lnTo>
                  <a:lnTo>
                    <a:pt x="8" y="427"/>
                  </a:lnTo>
                  <a:lnTo>
                    <a:pt x="11" y="422"/>
                  </a:lnTo>
                  <a:lnTo>
                    <a:pt x="11" y="411"/>
                  </a:lnTo>
                  <a:lnTo>
                    <a:pt x="14" y="400"/>
                  </a:lnTo>
                  <a:lnTo>
                    <a:pt x="16" y="387"/>
                  </a:lnTo>
                  <a:lnTo>
                    <a:pt x="19" y="374"/>
                  </a:lnTo>
                  <a:lnTo>
                    <a:pt x="22" y="358"/>
                  </a:lnTo>
                  <a:lnTo>
                    <a:pt x="22" y="339"/>
                  </a:lnTo>
                  <a:lnTo>
                    <a:pt x="24" y="318"/>
                  </a:lnTo>
                  <a:lnTo>
                    <a:pt x="27" y="296"/>
                  </a:lnTo>
                  <a:lnTo>
                    <a:pt x="27" y="272"/>
                  </a:lnTo>
                  <a:lnTo>
                    <a:pt x="27" y="248"/>
                  </a:lnTo>
                  <a:lnTo>
                    <a:pt x="27" y="222"/>
                  </a:lnTo>
                  <a:lnTo>
                    <a:pt x="27" y="195"/>
                  </a:lnTo>
                  <a:lnTo>
                    <a:pt x="27" y="166"/>
                  </a:lnTo>
                  <a:lnTo>
                    <a:pt x="24" y="139"/>
                  </a:lnTo>
                  <a:lnTo>
                    <a:pt x="22" y="118"/>
                  </a:lnTo>
                  <a:lnTo>
                    <a:pt x="22" y="99"/>
                  </a:lnTo>
                  <a:lnTo>
                    <a:pt x="16" y="78"/>
                  </a:lnTo>
                  <a:lnTo>
                    <a:pt x="16" y="64"/>
                  </a:lnTo>
                  <a:lnTo>
                    <a:pt x="14" y="51"/>
                  </a:lnTo>
                  <a:lnTo>
                    <a:pt x="11" y="38"/>
                  </a:lnTo>
                  <a:lnTo>
                    <a:pt x="8" y="27"/>
                  </a:lnTo>
                  <a:lnTo>
                    <a:pt x="6" y="19"/>
                  </a:lnTo>
                  <a:lnTo>
                    <a:pt x="6" y="14"/>
                  </a:lnTo>
                  <a:lnTo>
                    <a:pt x="3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5195" y="1064"/>
              <a:ext cx="24" cy="387"/>
            </a:xfrm>
            <a:custGeom>
              <a:avLst/>
              <a:gdLst>
                <a:gd name="T0" fmla="*/ 0 w 27"/>
                <a:gd name="T1" fmla="*/ 0 h 438"/>
                <a:gd name="T2" fmla="*/ 0 w 27"/>
                <a:gd name="T3" fmla="*/ 6 h 438"/>
                <a:gd name="T4" fmla="*/ 0 w 27"/>
                <a:gd name="T5" fmla="*/ 8 h 438"/>
                <a:gd name="T6" fmla="*/ 0 w 27"/>
                <a:gd name="T7" fmla="*/ 16 h 438"/>
                <a:gd name="T8" fmla="*/ 0 w 27"/>
                <a:gd name="T9" fmla="*/ 24 h 438"/>
                <a:gd name="T10" fmla="*/ 0 w 27"/>
                <a:gd name="T11" fmla="*/ 35 h 438"/>
                <a:gd name="T12" fmla="*/ 0 w 27"/>
                <a:gd name="T13" fmla="*/ 46 h 438"/>
                <a:gd name="T14" fmla="*/ 3 w 27"/>
                <a:gd name="T15" fmla="*/ 62 h 438"/>
                <a:gd name="T16" fmla="*/ 3 w 27"/>
                <a:gd name="T17" fmla="*/ 72 h 438"/>
                <a:gd name="T18" fmla="*/ 3 w 27"/>
                <a:gd name="T19" fmla="*/ 88 h 438"/>
                <a:gd name="T20" fmla="*/ 5 w 27"/>
                <a:gd name="T21" fmla="*/ 107 h 438"/>
                <a:gd name="T22" fmla="*/ 5 w 27"/>
                <a:gd name="T23" fmla="*/ 126 h 438"/>
                <a:gd name="T24" fmla="*/ 5 w 27"/>
                <a:gd name="T25" fmla="*/ 144 h 438"/>
                <a:gd name="T26" fmla="*/ 8 w 27"/>
                <a:gd name="T27" fmla="*/ 166 h 438"/>
                <a:gd name="T28" fmla="*/ 8 w 27"/>
                <a:gd name="T29" fmla="*/ 184 h 438"/>
                <a:gd name="T30" fmla="*/ 11 w 27"/>
                <a:gd name="T31" fmla="*/ 206 h 438"/>
                <a:gd name="T32" fmla="*/ 11 w 27"/>
                <a:gd name="T33" fmla="*/ 230 h 438"/>
                <a:gd name="T34" fmla="*/ 11 w 27"/>
                <a:gd name="T35" fmla="*/ 248 h 438"/>
                <a:gd name="T36" fmla="*/ 11 w 27"/>
                <a:gd name="T37" fmla="*/ 270 h 438"/>
                <a:gd name="T38" fmla="*/ 11 w 27"/>
                <a:gd name="T39" fmla="*/ 291 h 438"/>
                <a:gd name="T40" fmla="*/ 11 w 27"/>
                <a:gd name="T41" fmla="*/ 312 h 438"/>
                <a:gd name="T42" fmla="*/ 11 w 27"/>
                <a:gd name="T43" fmla="*/ 331 h 438"/>
                <a:gd name="T44" fmla="*/ 8 w 27"/>
                <a:gd name="T45" fmla="*/ 350 h 438"/>
                <a:gd name="T46" fmla="*/ 8 w 27"/>
                <a:gd name="T47" fmla="*/ 366 h 438"/>
                <a:gd name="T48" fmla="*/ 8 w 27"/>
                <a:gd name="T49" fmla="*/ 382 h 438"/>
                <a:gd name="T50" fmla="*/ 5 w 27"/>
                <a:gd name="T51" fmla="*/ 395 h 438"/>
                <a:gd name="T52" fmla="*/ 5 w 27"/>
                <a:gd name="T53" fmla="*/ 408 h 438"/>
                <a:gd name="T54" fmla="*/ 5 w 27"/>
                <a:gd name="T55" fmla="*/ 419 h 438"/>
                <a:gd name="T56" fmla="*/ 5 w 27"/>
                <a:gd name="T57" fmla="*/ 424 h 438"/>
                <a:gd name="T58" fmla="*/ 5 w 27"/>
                <a:gd name="T59" fmla="*/ 432 h 438"/>
                <a:gd name="T60" fmla="*/ 5 w 27"/>
                <a:gd name="T61" fmla="*/ 435 h 438"/>
                <a:gd name="T62" fmla="*/ 5 w 27"/>
                <a:gd name="T63" fmla="*/ 438 h 438"/>
                <a:gd name="T64" fmla="*/ 5 w 27"/>
                <a:gd name="T65" fmla="*/ 435 h 438"/>
                <a:gd name="T66" fmla="*/ 5 w 27"/>
                <a:gd name="T67" fmla="*/ 432 h 438"/>
                <a:gd name="T68" fmla="*/ 5 w 27"/>
                <a:gd name="T69" fmla="*/ 427 h 438"/>
                <a:gd name="T70" fmla="*/ 8 w 27"/>
                <a:gd name="T71" fmla="*/ 422 h 438"/>
                <a:gd name="T72" fmla="*/ 11 w 27"/>
                <a:gd name="T73" fmla="*/ 411 h 438"/>
                <a:gd name="T74" fmla="*/ 13 w 27"/>
                <a:gd name="T75" fmla="*/ 400 h 438"/>
                <a:gd name="T76" fmla="*/ 16 w 27"/>
                <a:gd name="T77" fmla="*/ 387 h 438"/>
                <a:gd name="T78" fmla="*/ 19 w 27"/>
                <a:gd name="T79" fmla="*/ 374 h 438"/>
                <a:gd name="T80" fmla="*/ 21 w 27"/>
                <a:gd name="T81" fmla="*/ 355 h 438"/>
                <a:gd name="T82" fmla="*/ 21 w 27"/>
                <a:gd name="T83" fmla="*/ 339 h 438"/>
                <a:gd name="T84" fmla="*/ 24 w 27"/>
                <a:gd name="T85" fmla="*/ 318 h 438"/>
                <a:gd name="T86" fmla="*/ 27 w 27"/>
                <a:gd name="T87" fmla="*/ 296 h 438"/>
                <a:gd name="T88" fmla="*/ 27 w 27"/>
                <a:gd name="T89" fmla="*/ 272 h 438"/>
                <a:gd name="T90" fmla="*/ 27 w 27"/>
                <a:gd name="T91" fmla="*/ 248 h 438"/>
                <a:gd name="T92" fmla="*/ 27 w 27"/>
                <a:gd name="T93" fmla="*/ 222 h 438"/>
                <a:gd name="T94" fmla="*/ 27 w 27"/>
                <a:gd name="T95" fmla="*/ 192 h 438"/>
                <a:gd name="T96" fmla="*/ 27 w 27"/>
                <a:gd name="T97" fmla="*/ 166 h 438"/>
                <a:gd name="T98" fmla="*/ 24 w 27"/>
                <a:gd name="T99" fmla="*/ 139 h 438"/>
                <a:gd name="T100" fmla="*/ 21 w 27"/>
                <a:gd name="T101" fmla="*/ 118 h 438"/>
                <a:gd name="T102" fmla="*/ 21 w 27"/>
                <a:gd name="T103" fmla="*/ 99 h 438"/>
                <a:gd name="T104" fmla="*/ 16 w 27"/>
                <a:gd name="T105" fmla="*/ 80 h 438"/>
                <a:gd name="T106" fmla="*/ 16 w 27"/>
                <a:gd name="T107" fmla="*/ 64 h 438"/>
                <a:gd name="T108" fmla="*/ 13 w 27"/>
                <a:gd name="T109" fmla="*/ 51 h 438"/>
                <a:gd name="T110" fmla="*/ 11 w 27"/>
                <a:gd name="T111" fmla="*/ 40 h 438"/>
                <a:gd name="T112" fmla="*/ 8 w 27"/>
                <a:gd name="T113" fmla="*/ 30 h 438"/>
                <a:gd name="T114" fmla="*/ 5 w 27"/>
                <a:gd name="T115" fmla="*/ 22 h 438"/>
                <a:gd name="T116" fmla="*/ 3 w 27"/>
                <a:gd name="T117" fmla="*/ 14 h 438"/>
                <a:gd name="T118" fmla="*/ 3 w 27"/>
                <a:gd name="T119" fmla="*/ 8 h 438"/>
                <a:gd name="T120" fmla="*/ 0 w 27"/>
                <a:gd name="T121" fmla="*/ 3 h 438"/>
                <a:gd name="T122" fmla="*/ 0 w 27"/>
                <a:gd name="T123" fmla="*/ 0 h 438"/>
                <a:gd name="T124" fmla="*/ 0 w 27"/>
                <a:gd name="T12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43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3" y="62"/>
                  </a:lnTo>
                  <a:lnTo>
                    <a:pt x="3" y="72"/>
                  </a:lnTo>
                  <a:lnTo>
                    <a:pt x="3" y="88"/>
                  </a:lnTo>
                  <a:lnTo>
                    <a:pt x="5" y="107"/>
                  </a:lnTo>
                  <a:lnTo>
                    <a:pt x="5" y="126"/>
                  </a:lnTo>
                  <a:lnTo>
                    <a:pt x="5" y="144"/>
                  </a:lnTo>
                  <a:lnTo>
                    <a:pt x="8" y="166"/>
                  </a:lnTo>
                  <a:lnTo>
                    <a:pt x="8" y="184"/>
                  </a:lnTo>
                  <a:lnTo>
                    <a:pt x="11" y="206"/>
                  </a:lnTo>
                  <a:lnTo>
                    <a:pt x="11" y="230"/>
                  </a:lnTo>
                  <a:lnTo>
                    <a:pt x="11" y="248"/>
                  </a:lnTo>
                  <a:lnTo>
                    <a:pt x="11" y="270"/>
                  </a:lnTo>
                  <a:lnTo>
                    <a:pt x="11" y="291"/>
                  </a:lnTo>
                  <a:lnTo>
                    <a:pt x="11" y="312"/>
                  </a:lnTo>
                  <a:lnTo>
                    <a:pt x="11" y="331"/>
                  </a:lnTo>
                  <a:lnTo>
                    <a:pt x="8" y="350"/>
                  </a:lnTo>
                  <a:lnTo>
                    <a:pt x="8" y="366"/>
                  </a:lnTo>
                  <a:lnTo>
                    <a:pt x="8" y="382"/>
                  </a:lnTo>
                  <a:lnTo>
                    <a:pt x="5" y="395"/>
                  </a:lnTo>
                  <a:lnTo>
                    <a:pt x="5" y="408"/>
                  </a:lnTo>
                  <a:lnTo>
                    <a:pt x="5" y="419"/>
                  </a:lnTo>
                  <a:lnTo>
                    <a:pt x="5" y="424"/>
                  </a:lnTo>
                  <a:lnTo>
                    <a:pt x="5" y="432"/>
                  </a:lnTo>
                  <a:lnTo>
                    <a:pt x="5" y="435"/>
                  </a:lnTo>
                  <a:lnTo>
                    <a:pt x="5" y="438"/>
                  </a:lnTo>
                  <a:lnTo>
                    <a:pt x="5" y="435"/>
                  </a:lnTo>
                  <a:lnTo>
                    <a:pt x="5" y="432"/>
                  </a:lnTo>
                  <a:lnTo>
                    <a:pt x="5" y="427"/>
                  </a:lnTo>
                  <a:lnTo>
                    <a:pt x="8" y="422"/>
                  </a:lnTo>
                  <a:lnTo>
                    <a:pt x="11" y="411"/>
                  </a:lnTo>
                  <a:lnTo>
                    <a:pt x="13" y="400"/>
                  </a:lnTo>
                  <a:lnTo>
                    <a:pt x="16" y="387"/>
                  </a:lnTo>
                  <a:lnTo>
                    <a:pt x="19" y="374"/>
                  </a:lnTo>
                  <a:lnTo>
                    <a:pt x="21" y="355"/>
                  </a:lnTo>
                  <a:lnTo>
                    <a:pt x="21" y="339"/>
                  </a:lnTo>
                  <a:lnTo>
                    <a:pt x="24" y="318"/>
                  </a:lnTo>
                  <a:lnTo>
                    <a:pt x="27" y="296"/>
                  </a:lnTo>
                  <a:lnTo>
                    <a:pt x="27" y="272"/>
                  </a:lnTo>
                  <a:lnTo>
                    <a:pt x="27" y="248"/>
                  </a:lnTo>
                  <a:lnTo>
                    <a:pt x="27" y="222"/>
                  </a:lnTo>
                  <a:lnTo>
                    <a:pt x="27" y="192"/>
                  </a:lnTo>
                  <a:lnTo>
                    <a:pt x="27" y="166"/>
                  </a:lnTo>
                  <a:lnTo>
                    <a:pt x="24" y="139"/>
                  </a:lnTo>
                  <a:lnTo>
                    <a:pt x="21" y="118"/>
                  </a:lnTo>
                  <a:lnTo>
                    <a:pt x="21" y="99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13" y="51"/>
                  </a:lnTo>
                  <a:lnTo>
                    <a:pt x="11" y="40"/>
                  </a:lnTo>
                  <a:lnTo>
                    <a:pt x="8" y="30"/>
                  </a:lnTo>
                  <a:lnTo>
                    <a:pt x="5" y="22"/>
                  </a:lnTo>
                  <a:lnTo>
                    <a:pt x="3" y="14"/>
                  </a:lnTo>
                  <a:lnTo>
                    <a:pt x="3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4945" y="553"/>
              <a:ext cx="24" cy="95"/>
            </a:xfrm>
            <a:custGeom>
              <a:avLst/>
              <a:gdLst>
                <a:gd name="T0" fmla="*/ 0 w 27"/>
                <a:gd name="T1" fmla="*/ 3 h 107"/>
                <a:gd name="T2" fmla="*/ 0 w 27"/>
                <a:gd name="T3" fmla="*/ 3 h 107"/>
                <a:gd name="T4" fmla="*/ 0 w 27"/>
                <a:gd name="T5" fmla="*/ 8 h 107"/>
                <a:gd name="T6" fmla="*/ 0 w 27"/>
                <a:gd name="T7" fmla="*/ 16 h 107"/>
                <a:gd name="T8" fmla="*/ 3 w 27"/>
                <a:gd name="T9" fmla="*/ 27 h 107"/>
                <a:gd name="T10" fmla="*/ 6 w 27"/>
                <a:gd name="T11" fmla="*/ 35 h 107"/>
                <a:gd name="T12" fmla="*/ 8 w 27"/>
                <a:gd name="T13" fmla="*/ 48 h 107"/>
                <a:gd name="T14" fmla="*/ 8 w 27"/>
                <a:gd name="T15" fmla="*/ 56 h 107"/>
                <a:gd name="T16" fmla="*/ 11 w 27"/>
                <a:gd name="T17" fmla="*/ 67 h 107"/>
                <a:gd name="T18" fmla="*/ 11 w 27"/>
                <a:gd name="T19" fmla="*/ 75 h 107"/>
                <a:gd name="T20" fmla="*/ 11 w 27"/>
                <a:gd name="T21" fmla="*/ 83 h 107"/>
                <a:gd name="T22" fmla="*/ 11 w 27"/>
                <a:gd name="T23" fmla="*/ 88 h 107"/>
                <a:gd name="T24" fmla="*/ 11 w 27"/>
                <a:gd name="T25" fmla="*/ 94 h 107"/>
                <a:gd name="T26" fmla="*/ 11 w 27"/>
                <a:gd name="T27" fmla="*/ 104 h 107"/>
                <a:gd name="T28" fmla="*/ 14 w 27"/>
                <a:gd name="T29" fmla="*/ 107 h 107"/>
                <a:gd name="T30" fmla="*/ 14 w 27"/>
                <a:gd name="T31" fmla="*/ 104 h 107"/>
                <a:gd name="T32" fmla="*/ 14 w 27"/>
                <a:gd name="T33" fmla="*/ 102 h 107"/>
                <a:gd name="T34" fmla="*/ 16 w 27"/>
                <a:gd name="T35" fmla="*/ 99 h 107"/>
                <a:gd name="T36" fmla="*/ 19 w 27"/>
                <a:gd name="T37" fmla="*/ 94 h 107"/>
                <a:gd name="T38" fmla="*/ 22 w 27"/>
                <a:gd name="T39" fmla="*/ 83 h 107"/>
                <a:gd name="T40" fmla="*/ 24 w 27"/>
                <a:gd name="T41" fmla="*/ 75 h 107"/>
                <a:gd name="T42" fmla="*/ 27 w 27"/>
                <a:gd name="T43" fmla="*/ 67 h 107"/>
                <a:gd name="T44" fmla="*/ 27 w 27"/>
                <a:gd name="T45" fmla="*/ 62 h 107"/>
                <a:gd name="T46" fmla="*/ 27 w 27"/>
                <a:gd name="T47" fmla="*/ 56 h 107"/>
                <a:gd name="T48" fmla="*/ 27 w 27"/>
                <a:gd name="T49" fmla="*/ 48 h 107"/>
                <a:gd name="T50" fmla="*/ 27 w 27"/>
                <a:gd name="T51" fmla="*/ 40 h 107"/>
                <a:gd name="T52" fmla="*/ 27 w 27"/>
                <a:gd name="T53" fmla="*/ 35 h 107"/>
                <a:gd name="T54" fmla="*/ 27 w 27"/>
                <a:gd name="T55" fmla="*/ 27 h 107"/>
                <a:gd name="T56" fmla="*/ 27 w 27"/>
                <a:gd name="T57" fmla="*/ 24 h 107"/>
                <a:gd name="T58" fmla="*/ 27 w 27"/>
                <a:gd name="T59" fmla="*/ 16 h 107"/>
                <a:gd name="T60" fmla="*/ 27 w 27"/>
                <a:gd name="T61" fmla="*/ 11 h 107"/>
                <a:gd name="T62" fmla="*/ 27 w 27"/>
                <a:gd name="T63" fmla="*/ 3 h 107"/>
                <a:gd name="T64" fmla="*/ 27 w 27"/>
                <a:gd name="T65" fmla="*/ 0 h 107"/>
                <a:gd name="T66" fmla="*/ 0 w 27"/>
                <a:gd name="T67" fmla="*/ 3 h 107"/>
                <a:gd name="T68" fmla="*/ 0 w 27"/>
                <a:gd name="T6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07">
                  <a:moveTo>
                    <a:pt x="0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6"/>
                  </a:lnTo>
                  <a:lnTo>
                    <a:pt x="3" y="27"/>
                  </a:lnTo>
                  <a:lnTo>
                    <a:pt x="6" y="35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11" y="67"/>
                  </a:lnTo>
                  <a:lnTo>
                    <a:pt x="11" y="75"/>
                  </a:lnTo>
                  <a:lnTo>
                    <a:pt x="11" y="83"/>
                  </a:lnTo>
                  <a:lnTo>
                    <a:pt x="11" y="88"/>
                  </a:lnTo>
                  <a:lnTo>
                    <a:pt x="11" y="94"/>
                  </a:lnTo>
                  <a:lnTo>
                    <a:pt x="11" y="104"/>
                  </a:lnTo>
                  <a:lnTo>
                    <a:pt x="14" y="107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6" y="99"/>
                  </a:lnTo>
                  <a:lnTo>
                    <a:pt x="19" y="94"/>
                  </a:lnTo>
                  <a:lnTo>
                    <a:pt x="22" y="83"/>
                  </a:lnTo>
                  <a:lnTo>
                    <a:pt x="24" y="75"/>
                  </a:lnTo>
                  <a:lnTo>
                    <a:pt x="27" y="67"/>
                  </a:lnTo>
                  <a:lnTo>
                    <a:pt x="27" y="62"/>
                  </a:lnTo>
                  <a:lnTo>
                    <a:pt x="27" y="56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5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4948" y="546"/>
              <a:ext cx="100" cy="26"/>
            </a:xfrm>
            <a:custGeom>
              <a:avLst/>
              <a:gdLst>
                <a:gd name="T0" fmla="*/ 0 w 112"/>
                <a:gd name="T1" fmla="*/ 6 h 30"/>
                <a:gd name="T2" fmla="*/ 3 w 112"/>
                <a:gd name="T3" fmla="*/ 3 h 30"/>
                <a:gd name="T4" fmla="*/ 11 w 112"/>
                <a:gd name="T5" fmla="*/ 3 h 30"/>
                <a:gd name="T6" fmla="*/ 13 w 112"/>
                <a:gd name="T7" fmla="*/ 0 h 30"/>
                <a:gd name="T8" fmla="*/ 19 w 112"/>
                <a:gd name="T9" fmla="*/ 0 h 30"/>
                <a:gd name="T10" fmla="*/ 24 w 112"/>
                <a:gd name="T11" fmla="*/ 0 h 30"/>
                <a:gd name="T12" fmla="*/ 35 w 112"/>
                <a:gd name="T13" fmla="*/ 0 h 30"/>
                <a:gd name="T14" fmla="*/ 40 w 112"/>
                <a:gd name="T15" fmla="*/ 0 h 30"/>
                <a:gd name="T16" fmla="*/ 51 w 112"/>
                <a:gd name="T17" fmla="*/ 0 h 30"/>
                <a:gd name="T18" fmla="*/ 59 w 112"/>
                <a:gd name="T19" fmla="*/ 0 h 30"/>
                <a:gd name="T20" fmla="*/ 69 w 112"/>
                <a:gd name="T21" fmla="*/ 0 h 30"/>
                <a:gd name="T22" fmla="*/ 77 w 112"/>
                <a:gd name="T23" fmla="*/ 3 h 30"/>
                <a:gd name="T24" fmla="*/ 88 w 112"/>
                <a:gd name="T25" fmla="*/ 6 h 30"/>
                <a:gd name="T26" fmla="*/ 99 w 112"/>
                <a:gd name="T27" fmla="*/ 6 h 30"/>
                <a:gd name="T28" fmla="*/ 112 w 112"/>
                <a:gd name="T29" fmla="*/ 11 h 30"/>
                <a:gd name="T30" fmla="*/ 109 w 112"/>
                <a:gd name="T31" fmla="*/ 11 h 30"/>
                <a:gd name="T32" fmla="*/ 107 w 112"/>
                <a:gd name="T33" fmla="*/ 11 h 30"/>
                <a:gd name="T34" fmla="*/ 101 w 112"/>
                <a:gd name="T35" fmla="*/ 11 h 30"/>
                <a:gd name="T36" fmla="*/ 96 w 112"/>
                <a:gd name="T37" fmla="*/ 11 h 30"/>
                <a:gd name="T38" fmla="*/ 88 w 112"/>
                <a:gd name="T39" fmla="*/ 11 h 30"/>
                <a:gd name="T40" fmla="*/ 83 w 112"/>
                <a:gd name="T41" fmla="*/ 14 h 30"/>
                <a:gd name="T42" fmla="*/ 72 w 112"/>
                <a:gd name="T43" fmla="*/ 14 h 30"/>
                <a:gd name="T44" fmla="*/ 64 w 112"/>
                <a:gd name="T45" fmla="*/ 16 h 30"/>
                <a:gd name="T46" fmla="*/ 56 w 112"/>
                <a:gd name="T47" fmla="*/ 16 h 30"/>
                <a:gd name="T48" fmla="*/ 45 w 112"/>
                <a:gd name="T49" fmla="*/ 19 h 30"/>
                <a:gd name="T50" fmla="*/ 35 w 112"/>
                <a:gd name="T51" fmla="*/ 19 h 30"/>
                <a:gd name="T52" fmla="*/ 29 w 112"/>
                <a:gd name="T53" fmla="*/ 22 h 30"/>
                <a:gd name="T54" fmla="*/ 21 w 112"/>
                <a:gd name="T55" fmla="*/ 22 h 30"/>
                <a:gd name="T56" fmla="*/ 16 w 112"/>
                <a:gd name="T57" fmla="*/ 24 h 30"/>
                <a:gd name="T58" fmla="*/ 11 w 112"/>
                <a:gd name="T59" fmla="*/ 27 h 30"/>
                <a:gd name="T60" fmla="*/ 11 w 112"/>
                <a:gd name="T61" fmla="*/ 30 h 30"/>
                <a:gd name="T62" fmla="*/ 0 w 112"/>
                <a:gd name="T63" fmla="*/ 6 h 30"/>
                <a:gd name="T64" fmla="*/ 0 w 112"/>
                <a:gd name="T6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30">
                  <a:moveTo>
                    <a:pt x="0" y="6"/>
                  </a:moveTo>
                  <a:lnTo>
                    <a:pt x="3" y="3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7" y="3"/>
                  </a:lnTo>
                  <a:lnTo>
                    <a:pt x="88" y="6"/>
                  </a:lnTo>
                  <a:lnTo>
                    <a:pt x="99" y="6"/>
                  </a:lnTo>
                  <a:lnTo>
                    <a:pt x="112" y="11"/>
                  </a:lnTo>
                  <a:lnTo>
                    <a:pt x="109" y="11"/>
                  </a:lnTo>
                  <a:lnTo>
                    <a:pt x="107" y="11"/>
                  </a:lnTo>
                  <a:lnTo>
                    <a:pt x="101" y="11"/>
                  </a:lnTo>
                  <a:lnTo>
                    <a:pt x="96" y="11"/>
                  </a:lnTo>
                  <a:lnTo>
                    <a:pt x="88" y="11"/>
                  </a:lnTo>
                  <a:lnTo>
                    <a:pt x="83" y="14"/>
                  </a:lnTo>
                  <a:lnTo>
                    <a:pt x="72" y="14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5" y="19"/>
                  </a:lnTo>
                  <a:lnTo>
                    <a:pt x="35" y="19"/>
                  </a:lnTo>
                  <a:lnTo>
                    <a:pt x="29" y="22"/>
                  </a:lnTo>
                  <a:lnTo>
                    <a:pt x="21" y="22"/>
                  </a:lnTo>
                  <a:lnTo>
                    <a:pt x="16" y="24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717" y="1487"/>
              <a:ext cx="679" cy="58"/>
            </a:xfrm>
            <a:custGeom>
              <a:avLst/>
              <a:gdLst>
                <a:gd name="T0" fmla="*/ 24 w 755"/>
                <a:gd name="T1" fmla="*/ 64 h 66"/>
                <a:gd name="T2" fmla="*/ 40 w 755"/>
                <a:gd name="T3" fmla="*/ 61 h 66"/>
                <a:gd name="T4" fmla="*/ 69 w 755"/>
                <a:gd name="T5" fmla="*/ 56 h 66"/>
                <a:gd name="T6" fmla="*/ 112 w 755"/>
                <a:gd name="T7" fmla="*/ 50 h 66"/>
                <a:gd name="T8" fmla="*/ 165 w 755"/>
                <a:gd name="T9" fmla="*/ 42 h 66"/>
                <a:gd name="T10" fmla="*/ 224 w 755"/>
                <a:gd name="T11" fmla="*/ 37 h 66"/>
                <a:gd name="T12" fmla="*/ 285 w 755"/>
                <a:gd name="T13" fmla="*/ 32 h 66"/>
                <a:gd name="T14" fmla="*/ 349 w 755"/>
                <a:gd name="T15" fmla="*/ 26 h 66"/>
                <a:gd name="T16" fmla="*/ 413 w 755"/>
                <a:gd name="T17" fmla="*/ 24 h 66"/>
                <a:gd name="T18" fmla="*/ 477 w 755"/>
                <a:gd name="T19" fmla="*/ 21 h 66"/>
                <a:gd name="T20" fmla="*/ 542 w 755"/>
                <a:gd name="T21" fmla="*/ 24 h 66"/>
                <a:gd name="T22" fmla="*/ 603 w 755"/>
                <a:gd name="T23" fmla="*/ 26 h 66"/>
                <a:gd name="T24" fmla="*/ 656 w 755"/>
                <a:gd name="T25" fmla="*/ 32 h 66"/>
                <a:gd name="T26" fmla="*/ 702 w 755"/>
                <a:gd name="T27" fmla="*/ 34 h 66"/>
                <a:gd name="T28" fmla="*/ 734 w 755"/>
                <a:gd name="T29" fmla="*/ 37 h 66"/>
                <a:gd name="T30" fmla="*/ 753 w 755"/>
                <a:gd name="T31" fmla="*/ 40 h 66"/>
                <a:gd name="T32" fmla="*/ 753 w 755"/>
                <a:gd name="T33" fmla="*/ 40 h 66"/>
                <a:gd name="T34" fmla="*/ 739 w 755"/>
                <a:gd name="T35" fmla="*/ 34 h 66"/>
                <a:gd name="T36" fmla="*/ 712 w 755"/>
                <a:gd name="T37" fmla="*/ 29 h 66"/>
                <a:gd name="T38" fmla="*/ 672 w 755"/>
                <a:gd name="T39" fmla="*/ 21 h 66"/>
                <a:gd name="T40" fmla="*/ 622 w 755"/>
                <a:gd name="T41" fmla="*/ 13 h 66"/>
                <a:gd name="T42" fmla="*/ 558 w 755"/>
                <a:gd name="T43" fmla="*/ 5 h 66"/>
                <a:gd name="T44" fmla="*/ 483 w 755"/>
                <a:gd name="T45" fmla="*/ 0 h 66"/>
                <a:gd name="T46" fmla="*/ 395 w 755"/>
                <a:gd name="T47" fmla="*/ 2 h 66"/>
                <a:gd name="T48" fmla="*/ 299 w 755"/>
                <a:gd name="T49" fmla="*/ 8 h 66"/>
                <a:gd name="T50" fmla="*/ 213 w 755"/>
                <a:gd name="T51" fmla="*/ 13 h 66"/>
                <a:gd name="T52" fmla="*/ 146 w 755"/>
                <a:gd name="T53" fmla="*/ 21 h 66"/>
                <a:gd name="T54" fmla="*/ 93 w 755"/>
                <a:gd name="T55" fmla="*/ 32 h 66"/>
                <a:gd name="T56" fmla="*/ 53 w 755"/>
                <a:gd name="T57" fmla="*/ 40 h 66"/>
                <a:gd name="T58" fmla="*/ 26 w 755"/>
                <a:gd name="T59" fmla="*/ 48 h 66"/>
                <a:gd name="T60" fmla="*/ 8 w 755"/>
                <a:gd name="T61" fmla="*/ 53 h 66"/>
                <a:gd name="T62" fmla="*/ 0 w 755"/>
                <a:gd name="T63" fmla="*/ 58 h 66"/>
                <a:gd name="T64" fmla="*/ 21 w 755"/>
                <a:gd name="T6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5" h="66">
                  <a:moveTo>
                    <a:pt x="21" y="66"/>
                  </a:moveTo>
                  <a:lnTo>
                    <a:pt x="24" y="64"/>
                  </a:lnTo>
                  <a:lnTo>
                    <a:pt x="29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69" y="56"/>
                  </a:lnTo>
                  <a:lnTo>
                    <a:pt x="90" y="53"/>
                  </a:lnTo>
                  <a:lnTo>
                    <a:pt x="112" y="50"/>
                  </a:lnTo>
                  <a:lnTo>
                    <a:pt x="138" y="48"/>
                  </a:lnTo>
                  <a:lnTo>
                    <a:pt x="165" y="42"/>
                  </a:lnTo>
                  <a:lnTo>
                    <a:pt x="192" y="40"/>
                  </a:lnTo>
                  <a:lnTo>
                    <a:pt x="224" y="37"/>
                  </a:lnTo>
                  <a:lnTo>
                    <a:pt x="253" y="34"/>
                  </a:lnTo>
                  <a:lnTo>
                    <a:pt x="285" y="32"/>
                  </a:lnTo>
                  <a:lnTo>
                    <a:pt x="317" y="26"/>
                  </a:lnTo>
                  <a:lnTo>
                    <a:pt x="349" y="26"/>
                  </a:lnTo>
                  <a:lnTo>
                    <a:pt x="381" y="26"/>
                  </a:lnTo>
                  <a:lnTo>
                    <a:pt x="413" y="24"/>
                  </a:lnTo>
                  <a:lnTo>
                    <a:pt x="445" y="21"/>
                  </a:lnTo>
                  <a:lnTo>
                    <a:pt x="477" y="21"/>
                  </a:lnTo>
                  <a:lnTo>
                    <a:pt x="512" y="24"/>
                  </a:lnTo>
                  <a:lnTo>
                    <a:pt x="542" y="24"/>
                  </a:lnTo>
                  <a:lnTo>
                    <a:pt x="574" y="26"/>
                  </a:lnTo>
                  <a:lnTo>
                    <a:pt x="603" y="26"/>
                  </a:lnTo>
                  <a:lnTo>
                    <a:pt x="632" y="29"/>
                  </a:lnTo>
                  <a:lnTo>
                    <a:pt x="656" y="32"/>
                  </a:lnTo>
                  <a:lnTo>
                    <a:pt x="680" y="32"/>
                  </a:lnTo>
                  <a:lnTo>
                    <a:pt x="702" y="34"/>
                  </a:lnTo>
                  <a:lnTo>
                    <a:pt x="720" y="37"/>
                  </a:lnTo>
                  <a:lnTo>
                    <a:pt x="734" y="37"/>
                  </a:lnTo>
                  <a:lnTo>
                    <a:pt x="745" y="40"/>
                  </a:lnTo>
                  <a:lnTo>
                    <a:pt x="753" y="40"/>
                  </a:lnTo>
                  <a:lnTo>
                    <a:pt x="755" y="42"/>
                  </a:lnTo>
                  <a:lnTo>
                    <a:pt x="753" y="40"/>
                  </a:lnTo>
                  <a:lnTo>
                    <a:pt x="747" y="37"/>
                  </a:lnTo>
                  <a:lnTo>
                    <a:pt x="739" y="34"/>
                  </a:lnTo>
                  <a:lnTo>
                    <a:pt x="728" y="32"/>
                  </a:lnTo>
                  <a:lnTo>
                    <a:pt x="712" y="29"/>
                  </a:lnTo>
                  <a:lnTo>
                    <a:pt x="696" y="24"/>
                  </a:lnTo>
                  <a:lnTo>
                    <a:pt x="672" y="21"/>
                  </a:lnTo>
                  <a:lnTo>
                    <a:pt x="651" y="16"/>
                  </a:lnTo>
                  <a:lnTo>
                    <a:pt x="622" y="13"/>
                  </a:lnTo>
                  <a:lnTo>
                    <a:pt x="592" y="8"/>
                  </a:lnTo>
                  <a:lnTo>
                    <a:pt x="558" y="5"/>
                  </a:lnTo>
                  <a:lnTo>
                    <a:pt x="523" y="5"/>
                  </a:lnTo>
                  <a:lnTo>
                    <a:pt x="483" y="0"/>
                  </a:lnTo>
                  <a:lnTo>
                    <a:pt x="440" y="0"/>
                  </a:lnTo>
                  <a:lnTo>
                    <a:pt x="395" y="2"/>
                  </a:lnTo>
                  <a:lnTo>
                    <a:pt x="347" y="5"/>
                  </a:lnTo>
                  <a:lnTo>
                    <a:pt x="299" y="8"/>
                  </a:lnTo>
                  <a:lnTo>
                    <a:pt x="253" y="10"/>
                  </a:lnTo>
                  <a:lnTo>
                    <a:pt x="213" y="13"/>
                  </a:lnTo>
                  <a:lnTo>
                    <a:pt x="178" y="18"/>
                  </a:lnTo>
                  <a:lnTo>
                    <a:pt x="146" y="21"/>
                  </a:lnTo>
                  <a:lnTo>
                    <a:pt x="117" y="26"/>
                  </a:lnTo>
                  <a:lnTo>
                    <a:pt x="93" y="32"/>
                  </a:lnTo>
                  <a:lnTo>
                    <a:pt x="72" y="37"/>
                  </a:lnTo>
                  <a:lnTo>
                    <a:pt x="53" y="40"/>
                  </a:lnTo>
                  <a:lnTo>
                    <a:pt x="37" y="45"/>
                  </a:lnTo>
                  <a:lnTo>
                    <a:pt x="26" y="48"/>
                  </a:lnTo>
                  <a:lnTo>
                    <a:pt x="16" y="53"/>
                  </a:lnTo>
                  <a:lnTo>
                    <a:pt x="8" y="53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1" y="66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4823" y="1524"/>
              <a:ext cx="544" cy="55"/>
            </a:xfrm>
            <a:custGeom>
              <a:avLst/>
              <a:gdLst>
                <a:gd name="T0" fmla="*/ 3 w 606"/>
                <a:gd name="T1" fmla="*/ 62 h 62"/>
                <a:gd name="T2" fmla="*/ 19 w 606"/>
                <a:gd name="T3" fmla="*/ 56 h 62"/>
                <a:gd name="T4" fmla="*/ 53 w 606"/>
                <a:gd name="T5" fmla="*/ 51 h 62"/>
                <a:gd name="T6" fmla="*/ 99 w 606"/>
                <a:gd name="T7" fmla="*/ 43 h 62"/>
                <a:gd name="T8" fmla="*/ 152 w 606"/>
                <a:gd name="T9" fmla="*/ 38 h 62"/>
                <a:gd name="T10" fmla="*/ 211 w 606"/>
                <a:gd name="T11" fmla="*/ 30 h 62"/>
                <a:gd name="T12" fmla="*/ 267 w 606"/>
                <a:gd name="T13" fmla="*/ 27 h 62"/>
                <a:gd name="T14" fmla="*/ 323 w 606"/>
                <a:gd name="T15" fmla="*/ 24 h 62"/>
                <a:gd name="T16" fmla="*/ 374 w 606"/>
                <a:gd name="T17" fmla="*/ 27 h 62"/>
                <a:gd name="T18" fmla="*/ 419 w 606"/>
                <a:gd name="T19" fmla="*/ 32 h 62"/>
                <a:gd name="T20" fmla="*/ 465 w 606"/>
                <a:gd name="T21" fmla="*/ 35 h 62"/>
                <a:gd name="T22" fmla="*/ 505 w 606"/>
                <a:gd name="T23" fmla="*/ 38 h 62"/>
                <a:gd name="T24" fmla="*/ 542 w 606"/>
                <a:gd name="T25" fmla="*/ 43 h 62"/>
                <a:gd name="T26" fmla="*/ 571 w 606"/>
                <a:gd name="T27" fmla="*/ 43 h 62"/>
                <a:gd name="T28" fmla="*/ 593 w 606"/>
                <a:gd name="T29" fmla="*/ 48 h 62"/>
                <a:gd name="T30" fmla="*/ 603 w 606"/>
                <a:gd name="T31" fmla="*/ 48 h 62"/>
                <a:gd name="T32" fmla="*/ 603 w 606"/>
                <a:gd name="T33" fmla="*/ 48 h 62"/>
                <a:gd name="T34" fmla="*/ 590 w 606"/>
                <a:gd name="T35" fmla="*/ 43 h 62"/>
                <a:gd name="T36" fmla="*/ 563 w 606"/>
                <a:gd name="T37" fmla="*/ 35 h 62"/>
                <a:gd name="T38" fmla="*/ 526 w 606"/>
                <a:gd name="T39" fmla="*/ 24 h 62"/>
                <a:gd name="T40" fmla="*/ 481 w 606"/>
                <a:gd name="T41" fmla="*/ 16 h 62"/>
                <a:gd name="T42" fmla="*/ 422 w 606"/>
                <a:gd name="T43" fmla="*/ 6 h 62"/>
                <a:gd name="T44" fmla="*/ 355 w 606"/>
                <a:gd name="T45" fmla="*/ 0 h 62"/>
                <a:gd name="T46" fmla="*/ 283 w 606"/>
                <a:gd name="T47" fmla="*/ 3 h 62"/>
                <a:gd name="T48" fmla="*/ 208 w 606"/>
                <a:gd name="T49" fmla="*/ 11 h 62"/>
                <a:gd name="T50" fmla="*/ 142 w 606"/>
                <a:gd name="T51" fmla="*/ 16 h 62"/>
                <a:gd name="T52" fmla="*/ 93 w 606"/>
                <a:gd name="T53" fmla="*/ 27 h 62"/>
                <a:gd name="T54" fmla="*/ 56 w 606"/>
                <a:gd name="T55" fmla="*/ 35 h 62"/>
                <a:gd name="T56" fmla="*/ 29 w 606"/>
                <a:gd name="T57" fmla="*/ 43 h 62"/>
                <a:gd name="T58" fmla="*/ 13 w 606"/>
                <a:gd name="T59" fmla="*/ 51 h 62"/>
                <a:gd name="T60" fmla="*/ 0 w 606"/>
                <a:gd name="T61" fmla="*/ 59 h 62"/>
                <a:gd name="T62" fmla="*/ 0 w 606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6" h="62">
                  <a:moveTo>
                    <a:pt x="0" y="62"/>
                  </a:moveTo>
                  <a:lnTo>
                    <a:pt x="3" y="62"/>
                  </a:lnTo>
                  <a:lnTo>
                    <a:pt x="8" y="59"/>
                  </a:lnTo>
                  <a:lnTo>
                    <a:pt x="19" y="56"/>
                  </a:lnTo>
                  <a:lnTo>
                    <a:pt x="35" y="54"/>
                  </a:lnTo>
                  <a:lnTo>
                    <a:pt x="53" y="51"/>
                  </a:lnTo>
                  <a:lnTo>
                    <a:pt x="75" y="48"/>
                  </a:lnTo>
                  <a:lnTo>
                    <a:pt x="99" y="43"/>
                  </a:lnTo>
                  <a:lnTo>
                    <a:pt x="126" y="40"/>
                  </a:lnTo>
                  <a:lnTo>
                    <a:pt x="152" y="38"/>
                  </a:lnTo>
                  <a:lnTo>
                    <a:pt x="182" y="32"/>
                  </a:lnTo>
                  <a:lnTo>
                    <a:pt x="211" y="30"/>
                  </a:lnTo>
                  <a:lnTo>
                    <a:pt x="240" y="27"/>
                  </a:lnTo>
                  <a:lnTo>
                    <a:pt x="267" y="27"/>
                  </a:lnTo>
                  <a:lnTo>
                    <a:pt x="296" y="27"/>
                  </a:lnTo>
                  <a:lnTo>
                    <a:pt x="323" y="24"/>
                  </a:lnTo>
                  <a:lnTo>
                    <a:pt x="350" y="27"/>
                  </a:lnTo>
                  <a:lnTo>
                    <a:pt x="374" y="27"/>
                  </a:lnTo>
                  <a:lnTo>
                    <a:pt x="398" y="30"/>
                  </a:lnTo>
                  <a:lnTo>
                    <a:pt x="419" y="32"/>
                  </a:lnTo>
                  <a:lnTo>
                    <a:pt x="443" y="32"/>
                  </a:lnTo>
                  <a:lnTo>
                    <a:pt x="465" y="35"/>
                  </a:lnTo>
                  <a:lnTo>
                    <a:pt x="486" y="38"/>
                  </a:lnTo>
                  <a:lnTo>
                    <a:pt x="505" y="38"/>
                  </a:lnTo>
                  <a:lnTo>
                    <a:pt x="526" y="40"/>
                  </a:lnTo>
                  <a:lnTo>
                    <a:pt x="542" y="43"/>
                  </a:lnTo>
                  <a:lnTo>
                    <a:pt x="558" y="43"/>
                  </a:lnTo>
                  <a:lnTo>
                    <a:pt x="571" y="43"/>
                  </a:lnTo>
                  <a:lnTo>
                    <a:pt x="582" y="46"/>
                  </a:lnTo>
                  <a:lnTo>
                    <a:pt x="593" y="48"/>
                  </a:lnTo>
                  <a:lnTo>
                    <a:pt x="601" y="48"/>
                  </a:lnTo>
                  <a:lnTo>
                    <a:pt x="603" y="48"/>
                  </a:lnTo>
                  <a:lnTo>
                    <a:pt x="606" y="51"/>
                  </a:lnTo>
                  <a:lnTo>
                    <a:pt x="603" y="48"/>
                  </a:lnTo>
                  <a:lnTo>
                    <a:pt x="598" y="46"/>
                  </a:lnTo>
                  <a:lnTo>
                    <a:pt x="590" y="43"/>
                  </a:lnTo>
                  <a:lnTo>
                    <a:pt x="579" y="40"/>
                  </a:lnTo>
                  <a:lnTo>
                    <a:pt x="563" y="35"/>
                  </a:lnTo>
                  <a:lnTo>
                    <a:pt x="547" y="30"/>
                  </a:lnTo>
                  <a:lnTo>
                    <a:pt x="526" y="24"/>
                  </a:lnTo>
                  <a:lnTo>
                    <a:pt x="505" y="22"/>
                  </a:lnTo>
                  <a:lnTo>
                    <a:pt x="481" y="16"/>
                  </a:lnTo>
                  <a:lnTo>
                    <a:pt x="451" y="11"/>
                  </a:lnTo>
                  <a:lnTo>
                    <a:pt x="422" y="6"/>
                  </a:lnTo>
                  <a:lnTo>
                    <a:pt x="393" y="6"/>
                  </a:lnTo>
                  <a:lnTo>
                    <a:pt x="355" y="0"/>
                  </a:lnTo>
                  <a:lnTo>
                    <a:pt x="320" y="3"/>
                  </a:lnTo>
                  <a:lnTo>
                    <a:pt x="283" y="3"/>
                  </a:lnTo>
                  <a:lnTo>
                    <a:pt x="246" y="6"/>
                  </a:lnTo>
                  <a:lnTo>
                    <a:pt x="208" y="11"/>
                  </a:lnTo>
                  <a:lnTo>
                    <a:pt x="174" y="14"/>
                  </a:lnTo>
                  <a:lnTo>
                    <a:pt x="142" y="16"/>
                  </a:lnTo>
                  <a:lnTo>
                    <a:pt x="117" y="22"/>
                  </a:lnTo>
                  <a:lnTo>
                    <a:pt x="93" y="27"/>
                  </a:lnTo>
                  <a:lnTo>
                    <a:pt x="72" y="32"/>
                  </a:lnTo>
                  <a:lnTo>
                    <a:pt x="56" y="35"/>
                  </a:lnTo>
                  <a:lnTo>
                    <a:pt x="43" y="40"/>
                  </a:lnTo>
                  <a:lnTo>
                    <a:pt x="29" y="43"/>
                  </a:lnTo>
                  <a:lnTo>
                    <a:pt x="21" y="48"/>
                  </a:lnTo>
                  <a:lnTo>
                    <a:pt x="13" y="51"/>
                  </a:lnTo>
                  <a:lnTo>
                    <a:pt x="8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880" y="1576"/>
              <a:ext cx="466" cy="38"/>
            </a:xfrm>
            <a:custGeom>
              <a:avLst/>
              <a:gdLst>
                <a:gd name="T0" fmla="*/ 24 w 518"/>
                <a:gd name="T1" fmla="*/ 43 h 43"/>
                <a:gd name="T2" fmla="*/ 40 w 518"/>
                <a:gd name="T3" fmla="*/ 40 h 43"/>
                <a:gd name="T4" fmla="*/ 64 w 518"/>
                <a:gd name="T5" fmla="*/ 35 h 43"/>
                <a:gd name="T6" fmla="*/ 102 w 518"/>
                <a:gd name="T7" fmla="*/ 32 h 43"/>
                <a:gd name="T8" fmla="*/ 144 w 518"/>
                <a:gd name="T9" fmla="*/ 27 h 43"/>
                <a:gd name="T10" fmla="*/ 190 w 518"/>
                <a:gd name="T11" fmla="*/ 21 h 43"/>
                <a:gd name="T12" fmla="*/ 238 w 518"/>
                <a:gd name="T13" fmla="*/ 19 h 43"/>
                <a:gd name="T14" fmla="*/ 286 w 518"/>
                <a:gd name="T15" fmla="*/ 16 h 43"/>
                <a:gd name="T16" fmla="*/ 329 w 518"/>
                <a:gd name="T17" fmla="*/ 19 h 43"/>
                <a:gd name="T18" fmla="*/ 369 w 518"/>
                <a:gd name="T19" fmla="*/ 21 h 43"/>
                <a:gd name="T20" fmla="*/ 406 w 518"/>
                <a:gd name="T21" fmla="*/ 24 h 43"/>
                <a:gd name="T22" fmla="*/ 441 w 518"/>
                <a:gd name="T23" fmla="*/ 29 h 43"/>
                <a:gd name="T24" fmla="*/ 467 w 518"/>
                <a:gd name="T25" fmla="*/ 32 h 43"/>
                <a:gd name="T26" fmla="*/ 491 w 518"/>
                <a:gd name="T27" fmla="*/ 35 h 43"/>
                <a:gd name="T28" fmla="*/ 507 w 518"/>
                <a:gd name="T29" fmla="*/ 37 h 43"/>
                <a:gd name="T30" fmla="*/ 518 w 518"/>
                <a:gd name="T31" fmla="*/ 37 h 43"/>
                <a:gd name="T32" fmla="*/ 518 w 518"/>
                <a:gd name="T33" fmla="*/ 37 h 43"/>
                <a:gd name="T34" fmla="*/ 507 w 518"/>
                <a:gd name="T35" fmla="*/ 35 h 43"/>
                <a:gd name="T36" fmla="*/ 491 w 518"/>
                <a:gd name="T37" fmla="*/ 27 h 43"/>
                <a:gd name="T38" fmla="*/ 465 w 518"/>
                <a:gd name="T39" fmla="*/ 21 h 43"/>
                <a:gd name="T40" fmla="*/ 427 w 518"/>
                <a:gd name="T41" fmla="*/ 13 h 43"/>
                <a:gd name="T42" fmla="*/ 382 w 518"/>
                <a:gd name="T43" fmla="*/ 5 h 43"/>
                <a:gd name="T44" fmla="*/ 329 w 518"/>
                <a:gd name="T45" fmla="*/ 0 h 43"/>
                <a:gd name="T46" fmla="*/ 264 w 518"/>
                <a:gd name="T47" fmla="*/ 0 h 43"/>
                <a:gd name="T48" fmla="*/ 192 w 518"/>
                <a:gd name="T49" fmla="*/ 0 h 43"/>
                <a:gd name="T50" fmla="*/ 134 w 518"/>
                <a:gd name="T51" fmla="*/ 5 h 43"/>
                <a:gd name="T52" fmla="*/ 86 w 518"/>
                <a:gd name="T53" fmla="*/ 11 h 43"/>
                <a:gd name="T54" fmla="*/ 53 w 518"/>
                <a:gd name="T55" fmla="*/ 16 h 43"/>
                <a:gd name="T56" fmla="*/ 27 w 518"/>
                <a:gd name="T57" fmla="*/ 21 h 43"/>
                <a:gd name="T58" fmla="*/ 11 w 518"/>
                <a:gd name="T59" fmla="*/ 27 h 43"/>
                <a:gd name="T60" fmla="*/ 0 w 518"/>
                <a:gd name="T61" fmla="*/ 32 h 43"/>
                <a:gd name="T62" fmla="*/ 24 w 518"/>
                <a:gd name="T6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43">
                  <a:moveTo>
                    <a:pt x="24" y="43"/>
                  </a:moveTo>
                  <a:lnTo>
                    <a:pt x="24" y="43"/>
                  </a:lnTo>
                  <a:lnTo>
                    <a:pt x="32" y="43"/>
                  </a:lnTo>
                  <a:lnTo>
                    <a:pt x="40" y="40"/>
                  </a:lnTo>
                  <a:lnTo>
                    <a:pt x="51" y="37"/>
                  </a:lnTo>
                  <a:lnTo>
                    <a:pt x="64" y="35"/>
                  </a:lnTo>
                  <a:lnTo>
                    <a:pt x="83" y="32"/>
                  </a:lnTo>
                  <a:lnTo>
                    <a:pt x="102" y="32"/>
                  </a:lnTo>
                  <a:lnTo>
                    <a:pt x="123" y="29"/>
                  </a:lnTo>
                  <a:lnTo>
                    <a:pt x="144" y="27"/>
                  </a:lnTo>
                  <a:lnTo>
                    <a:pt x="168" y="21"/>
                  </a:lnTo>
                  <a:lnTo>
                    <a:pt x="190" y="21"/>
                  </a:lnTo>
                  <a:lnTo>
                    <a:pt x="216" y="19"/>
                  </a:lnTo>
                  <a:lnTo>
                    <a:pt x="238" y="19"/>
                  </a:lnTo>
                  <a:lnTo>
                    <a:pt x="262" y="16"/>
                  </a:lnTo>
                  <a:lnTo>
                    <a:pt x="286" y="16"/>
                  </a:lnTo>
                  <a:lnTo>
                    <a:pt x="307" y="19"/>
                  </a:lnTo>
                  <a:lnTo>
                    <a:pt x="329" y="19"/>
                  </a:lnTo>
                  <a:lnTo>
                    <a:pt x="350" y="21"/>
                  </a:lnTo>
                  <a:lnTo>
                    <a:pt x="369" y="21"/>
                  </a:lnTo>
                  <a:lnTo>
                    <a:pt x="387" y="24"/>
                  </a:lnTo>
                  <a:lnTo>
                    <a:pt x="406" y="24"/>
                  </a:lnTo>
                  <a:lnTo>
                    <a:pt x="425" y="27"/>
                  </a:lnTo>
                  <a:lnTo>
                    <a:pt x="441" y="29"/>
                  </a:lnTo>
                  <a:lnTo>
                    <a:pt x="454" y="32"/>
                  </a:lnTo>
                  <a:lnTo>
                    <a:pt x="467" y="32"/>
                  </a:lnTo>
                  <a:lnTo>
                    <a:pt x="481" y="32"/>
                  </a:lnTo>
                  <a:lnTo>
                    <a:pt x="491" y="35"/>
                  </a:lnTo>
                  <a:lnTo>
                    <a:pt x="502" y="37"/>
                  </a:lnTo>
                  <a:lnTo>
                    <a:pt x="507" y="37"/>
                  </a:lnTo>
                  <a:lnTo>
                    <a:pt x="515" y="37"/>
                  </a:lnTo>
                  <a:lnTo>
                    <a:pt x="518" y="37"/>
                  </a:lnTo>
                  <a:lnTo>
                    <a:pt x="518" y="40"/>
                  </a:lnTo>
                  <a:lnTo>
                    <a:pt x="518" y="37"/>
                  </a:lnTo>
                  <a:lnTo>
                    <a:pt x="515" y="37"/>
                  </a:lnTo>
                  <a:lnTo>
                    <a:pt x="507" y="35"/>
                  </a:lnTo>
                  <a:lnTo>
                    <a:pt x="502" y="32"/>
                  </a:lnTo>
                  <a:lnTo>
                    <a:pt x="491" y="27"/>
                  </a:lnTo>
                  <a:lnTo>
                    <a:pt x="478" y="24"/>
                  </a:lnTo>
                  <a:lnTo>
                    <a:pt x="465" y="21"/>
                  </a:lnTo>
                  <a:lnTo>
                    <a:pt x="449" y="16"/>
                  </a:lnTo>
                  <a:lnTo>
                    <a:pt x="427" y="13"/>
                  </a:lnTo>
                  <a:lnTo>
                    <a:pt x="406" y="8"/>
                  </a:lnTo>
                  <a:lnTo>
                    <a:pt x="382" y="5"/>
                  </a:lnTo>
                  <a:lnTo>
                    <a:pt x="358" y="3"/>
                  </a:lnTo>
                  <a:lnTo>
                    <a:pt x="329" y="0"/>
                  </a:lnTo>
                  <a:lnTo>
                    <a:pt x="296" y="0"/>
                  </a:lnTo>
                  <a:lnTo>
                    <a:pt x="264" y="0"/>
                  </a:lnTo>
                  <a:lnTo>
                    <a:pt x="230" y="0"/>
                  </a:lnTo>
                  <a:lnTo>
                    <a:pt x="192" y="0"/>
                  </a:lnTo>
                  <a:lnTo>
                    <a:pt x="160" y="3"/>
                  </a:lnTo>
                  <a:lnTo>
                    <a:pt x="134" y="5"/>
                  </a:lnTo>
                  <a:lnTo>
                    <a:pt x="110" y="8"/>
                  </a:lnTo>
                  <a:lnTo>
                    <a:pt x="86" y="11"/>
                  </a:lnTo>
                  <a:lnTo>
                    <a:pt x="70" y="13"/>
                  </a:lnTo>
                  <a:lnTo>
                    <a:pt x="53" y="16"/>
                  </a:lnTo>
                  <a:lnTo>
                    <a:pt x="40" y="19"/>
                  </a:lnTo>
                  <a:lnTo>
                    <a:pt x="27" y="21"/>
                  </a:lnTo>
                  <a:lnTo>
                    <a:pt x="19" y="24"/>
                  </a:lnTo>
                  <a:lnTo>
                    <a:pt x="11" y="27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4" y="43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5152" y="1586"/>
              <a:ext cx="62" cy="275"/>
            </a:xfrm>
            <a:custGeom>
              <a:avLst/>
              <a:gdLst>
                <a:gd name="T0" fmla="*/ 0 w 69"/>
                <a:gd name="T1" fmla="*/ 2 h 312"/>
                <a:gd name="T2" fmla="*/ 0 w 69"/>
                <a:gd name="T3" fmla="*/ 2 h 312"/>
                <a:gd name="T4" fmla="*/ 2 w 69"/>
                <a:gd name="T5" fmla="*/ 8 h 312"/>
                <a:gd name="T6" fmla="*/ 5 w 69"/>
                <a:gd name="T7" fmla="*/ 13 h 312"/>
                <a:gd name="T8" fmla="*/ 8 w 69"/>
                <a:gd name="T9" fmla="*/ 21 h 312"/>
                <a:gd name="T10" fmla="*/ 11 w 69"/>
                <a:gd name="T11" fmla="*/ 32 h 312"/>
                <a:gd name="T12" fmla="*/ 13 w 69"/>
                <a:gd name="T13" fmla="*/ 48 h 312"/>
                <a:gd name="T14" fmla="*/ 19 w 69"/>
                <a:gd name="T15" fmla="*/ 61 h 312"/>
                <a:gd name="T16" fmla="*/ 21 w 69"/>
                <a:gd name="T17" fmla="*/ 77 h 312"/>
                <a:gd name="T18" fmla="*/ 27 w 69"/>
                <a:gd name="T19" fmla="*/ 93 h 312"/>
                <a:gd name="T20" fmla="*/ 29 w 69"/>
                <a:gd name="T21" fmla="*/ 112 h 312"/>
                <a:gd name="T22" fmla="*/ 32 w 69"/>
                <a:gd name="T23" fmla="*/ 133 h 312"/>
                <a:gd name="T24" fmla="*/ 37 w 69"/>
                <a:gd name="T25" fmla="*/ 154 h 312"/>
                <a:gd name="T26" fmla="*/ 40 w 69"/>
                <a:gd name="T27" fmla="*/ 173 h 312"/>
                <a:gd name="T28" fmla="*/ 43 w 69"/>
                <a:gd name="T29" fmla="*/ 194 h 312"/>
                <a:gd name="T30" fmla="*/ 45 w 69"/>
                <a:gd name="T31" fmla="*/ 216 h 312"/>
                <a:gd name="T32" fmla="*/ 48 w 69"/>
                <a:gd name="T33" fmla="*/ 240 h 312"/>
                <a:gd name="T34" fmla="*/ 48 w 69"/>
                <a:gd name="T35" fmla="*/ 256 h 312"/>
                <a:gd name="T36" fmla="*/ 48 w 69"/>
                <a:gd name="T37" fmla="*/ 272 h 312"/>
                <a:gd name="T38" fmla="*/ 48 w 69"/>
                <a:gd name="T39" fmla="*/ 285 h 312"/>
                <a:gd name="T40" fmla="*/ 48 w 69"/>
                <a:gd name="T41" fmla="*/ 296 h 312"/>
                <a:gd name="T42" fmla="*/ 48 w 69"/>
                <a:gd name="T43" fmla="*/ 301 h 312"/>
                <a:gd name="T44" fmla="*/ 51 w 69"/>
                <a:gd name="T45" fmla="*/ 307 h 312"/>
                <a:gd name="T46" fmla="*/ 51 w 69"/>
                <a:gd name="T47" fmla="*/ 309 h 312"/>
                <a:gd name="T48" fmla="*/ 53 w 69"/>
                <a:gd name="T49" fmla="*/ 312 h 312"/>
                <a:gd name="T50" fmla="*/ 53 w 69"/>
                <a:gd name="T51" fmla="*/ 309 h 312"/>
                <a:gd name="T52" fmla="*/ 53 w 69"/>
                <a:gd name="T53" fmla="*/ 304 h 312"/>
                <a:gd name="T54" fmla="*/ 53 w 69"/>
                <a:gd name="T55" fmla="*/ 299 h 312"/>
                <a:gd name="T56" fmla="*/ 56 w 69"/>
                <a:gd name="T57" fmla="*/ 299 h 312"/>
                <a:gd name="T58" fmla="*/ 56 w 69"/>
                <a:gd name="T59" fmla="*/ 299 h 312"/>
                <a:gd name="T60" fmla="*/ 59 w 69"/>
                <a:gd name="T61" fmla="*/ 301 h 312"/>
                <a:gd name="T62" fmla="*/ 61 w 69"/>
                <a:gd name="T63" fmla="*/ 301 h 312"/>
                <a:gd name="T64" fmla="*/ 67 w 69"/>
                <a:gd name="T65" fmla="*/ 299 h 312"/>
                <a:gd name="T66" fmla="*/ 67 w 69"/>
                <a:gd name="T67" fmla="*/ 293 h 312"/>
                <a:gd name="T68" fmla="*/ 69 w 69"/>
                <a:gd name="T69" fmla="*/ 288 h 312"/>
                <a:gd name="T70" fmla="*/ 69 w 69"/>
                <a:gd name="T71" fmla="*/ 277 h 312"/>
                <a:gd name="T72" fmla="*/ 69 w 69"/>
                <a:gd name="T73" fmla="*/ 267 h 312"/>
                <a:gd name="T74" fmla="*/ 67 w 69"/>
                <a:gd name="T75" fmla="*/ 251 h 312"/>
                <a:gd name="T76" fmla="*/ 67 w 69"/>
                <a:gd name="T77" fmla="*/ 235 h 312"/>
                <a:gd name="T78" fmla="*/ 64 w 69"/>
                <a:gd name="T79" fmla="*/ 210 h 312"/>
                <a:gd name="T80" fmla="*/ 61 w 69"/>
                <a:gd name="T81" fmla="*/ 186 h 312"/>
                <a:gd name="T82" fmla="*/ 59 w 69"/>
                <a:gd name="T83" fmla="*/ 160 h 312"/>
                <a:gd name="T84" fmla="*/ 53 w 69"/>
                <a:gd name="T85" fmla="*/ 133 h 312"/>
                <a:gd name="T86" fmla="*/ 48 w 69"/>
                <a:gd name="T87" fmla="*/ 112 h 312"/>
                <a:gd name="T88" fmla="*/ 45 w 69"/>
                <a:gd name="T89" fmla="*/ 93 h 312"/>
                <a:gd name="T90" fmla="*/ 43 w 69"/>
                <a:gd name="T91" fmla="*/ 74 h 312"/>
                <a:gd name="T92" fmla="*/ 37 w 69"/>
                <a:gd name="T93" fmla="*/ 58 h 312"/>
                <a:gd name="T94" fmla="*/ 35 w 69"/>
                <a:gd name="T95" fmla="*/ 48 h 312"/>
                <a:gd name="T96" fmla="*/ 32 w 69"/>
                <a:gd name="T97" fmla="*/ 37 h 312"/>
                <a:gd name="T98" fmla="*/ 29 w 69"/>
                <a:gd name="T99" fmla="*/ 26 h 312"/>
                <a:gd name="T100" fmla="*/ 27 w 69"/>
                <a:gd name="T101" fmla="*/ 18 h 312"/>
                <a:gd name="T102" fmla="*/ 24 w 69"/>
                <a:gd name="T103" fmla="*/ 10 h 312"/>
                <a:gd name="T104" fmla="*/ 21 w 69"/>
                <a:gd name="T105" fmla="*/ 8 h 312"/>
                <a:gd name="T106" fmla="*/ 19 w 69"/>
                <a:gd name="T107" fmla="*/ 0 h 312"/>
                <a:gd name="T108" fmla="*/ 19 w 69"/>
                <a:gd name="T109" fmla="*/ 0 h 312"/>
                <a:gd name="T110" fmla="*/ 0 w 69"/>
                <a:gd name="T111" fmla="*/ 2 h 312"/>
                <a:gd name="T112" fmla="*/ 0 w 69"/>
                <a:gd name="T113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" h="312">
                  <a:moveTo>
                    <a:pt x="0" y="2"/>
                  </a:moveTo>
                  <a:lnTo>
                    <a:pt x="0" y="2"/>
                  </a:lnTo>
                  <a:lnTo>
                    <a:pt x="2" y="8"/>
                  </a:lnTo>
                  <a:lnTo>
                    <a:pt x="5" y="13"/>
                  </a:lnTo>
                  <a:lnTo>
                    <a:pt x="8" y="21"/>
                  </a:lnTo>
                  <a:lnTo>
                    <a:pt x="11" y="32"/>
                  </a:lnTo>
                  <a:lnTo>
                    <a:pt x="13" y="48"/>
                  </a:lnTo>
                  <a:lnTo>
                    <a:pt x="19" y="61"/>
                  </a:lnTo>
                  <a:lnTo>
                    <a:pt x="21" y="77"/>
                  </a:lnTo>
                  <a:lnTo>
                    <a:pt x="27" y="93"/>
                  </a:lnTo>
                  <a:lnTo>
                    <a:pt x="29" y="112"/>
                  </a:lnTo>
                  <a:lnTo>
                    <a:pt x="32" y="133"/>
                  </a:lnTo>
                  <a:lnTo>
                    <a:pt x="37" y="154"/>
                  </a:lnTo>
                  <a:lnTo>
                    <a:pt x="40" y="173"/>
                  </a:lnTo>
                  <a:lnTo>
                    <a:pt x="43" y="194"/>
                  </a:lnTo>
                  <a:lnTo>
                    <a:pt x="45" y="216"/>
                  </a:lnTo>
                  <a:lnTo>
                    <a:pt x="48" y="240"/>
                  </a:lnTo>
                  <a:lnTo>
                    <a:pt x="48" y="256"/>
                  </a:lnTo>
                  <a:lnTo>
                    <a:pt x="48" y="272"/>
                  </a:lnTo>
                  <a:lnTo>
                    <a:pt x="48" y="285"/>
                  </a:lnTo>
                  <a:lnTo>
                    <a:pt x="48" y="296"/>
                  </a:lnTo>
                  <a:lnTo>
                    <a:pt x="48" y="301"/>
                  </a:lnTo>
                  <a:lnTo>
                    <a:pt x="51" y="307"/>
                  </a:lnTo>
                  <a:lnTo>
                    <a:pt x="51" y="309"/>
                  </a:lnTo>
                  <a:lnTo>
                    <a:pt x="53" y="312"/>
                  </a:lnTo>
                  <a:lnTo>
                    <a:pt x="53" y="309"/>
                  </a:lnTo>
                  <a:lnTo>
                    <a:pt x="53" y="304"/>
                  </a:lnTo>
                  <a:lnTo>
                    <a:pt x="53" y="299"/>
                  </a:lnTo>
                  <a:lnTo>
                    <a:pt x="56" y="299"/>
                  </a:lnTo>
                  <a:lnTo>
                    <a:pt x="56" y="299"/>
                  </a:lnTo>
                  <a:lnTo>
                    <a:pt x="59" y="301"/>
                  </a:lnTo>
                  <a:lnTo>
                    <a:pt x="61" y="301"/>
                  </a:lnTo>
                  <a:lnTo>
                    <a:pt x="67" y="299"/>
                  </a:lnTo>
                  <a:lnTo>
                    <a:pt x="67" y="293"/>
                  </a:lnTo>
                  <a:lnTo>
                    <a:pt x="69" y="288"/>
                  </a:lnTo>
                  <a:lnTo>
                    <a:pt x="69" y="277"/>
                  </a:lnTo>
                  <a:lnTo>
                    <a:pt x="69" y="267"/>
                  </a:lnTo>
                  <a:lnTo>
                    <a:pt x="67" y="251"/>
                  </a:lnTo>
                  <a:lnTo>
                    <a:pt x="67" y="235"/>
                  </a:lnTo>
                  <a:lnTo>
                    <a:pt x="64" y="210"/>
                  </a:lnTo>
                  <a:lnTo>
                    <a:pt x="61" y="186"/>
                  </a:lnTo>
                  <a:lnTo>
                    <a:pt x="59" y="160"/>
                  </a:lnTo>
                  <a:lnTo>
                    <a:pt x="53" y="133"/>
                  </a:lnTo>
                  <a:lnTo>
                    <a:pt x="48" y="112"/>
                  </a:lnTo>
                  <a:lnTo>
                    <a:pt x="45" y="93"/>
                  </a:lnTo>
                  <a:lnTo>
                    <a:pt x="43" y="74"/>
                  </a:lnTo>
                  <a:lnTo>
                    <a:pt x="37" y="58"/>
                  </a:lnTo>
                  <a:lnTo>
                    <a:pt x="35" y="48"/>
                  </a:lnTo>
                  <a:lnTo>
                    <a:pt x="32" y="37"/>
                  </a:lnTo>
                  <a:lnTo>
                    <a:pt x="29" y="26"/>
                  </a:lnTo>
                  <a:lnTo>
                    <a:pt x="27" y="18"/>
                  </a:lnTo>
                  <a:lnTo>
                    <a:pt x="24" y="10"/>
                  </a:lnTo>
                  <a:lnTo>
                    <a:pt x="2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5228" y="1594"/>
              <a:ext cx="27" cy="257"/>
            </a:xfrm>
            <a:custGeom>
              <a:avLst/>
              <a:gdLst>
                <a:gd name="T0" fmla="*/ 30 w 30"/>
                <a:gd name="T1" fmla="*/ 0 h 291"/>
                <a:gd name="T2" fmla="*/ 27 w 30"/>
                <a:gd name="T3" fmla="*/ 0 h 291"/>
                <a:gd name="T4" fmla="*/ 27 w 30"/>
                <a:gd name="T5" fmla="*/ 6 h 291"/>
                <a:gd name="T6" fmla="*/ 27 w 30"/>
                <a:gd name="T7" fmla="*/ 16 h 291"/>
                <a:gd name="T8" fmla="*/ 27 w 30"/>
                <a:gd name="T9" fmla="*/ 27 h 291"/>
                <a:gd name="T10" fmla="*/ 24 w 30"/>
                <a:gd name="T11" fmla="*/ 40 h 291"/>
                <a:gd name="T12" fmla="*/ 24 w 30"/>
                <a:gd name="T13" fmla="*/ 56 h 291"/>
                <a:gd name="T14" fmla="*/ 22 w 30"/>
                <a:gd name="T15" fmla="*/ 75 h 291"/>
                <a:gd name="T16" fmla="*/ 22 w 30"/>
                <a:gd name="T17" fmla="*/ 94 h 291"/>
                <a:gd name="T18" fmla="*/ 22 w 30"/>
                <a:gd name="T19" fmla="*/ 112 h 291"/>
                <a:gd name="T20" fmla="*/ 22 w 30"/>
                <a:gd name="T21" fmla="*/ 131 h 291"/>
                <a:gd name="T22" fmla="*/ 19 w 30"/>
                <a:gd name="T23" fmla="*/ 150 h 291"/>
                <a:gd name="T24" fmla="*/ 19 w 30"/>
                <a:gd name="T25" fmla="*/ 171 h 291"/>
                <a:gd name="T26" fmla="*/ 19 w 30"/>
                <a:gd name="T27" fmla="*/ 190 h 291"/>
                <a:gd name="T28" fmla="*/ 19 w 30"/>
                <a:gd name="T29" fmla="*/ 209 h 291"/>
                <a:gd name="T30" fmla="*/ 19 w 30"/>
                <a:gd name="T31" fmla="*/ 222 h 291"/>
                <a:gd name="T32" fmla="*/ 19 w 30"/>
                <a:gd name="T33" fmla="*/ 238 h 291"/>
                <a:gd name="T34" fmla="*/ 19 w 30"/>
                <a:gd name="T35" fmla="*/ 249 h 291"/>
                <a:gd name="T36" fmla="*/ 19 w 30"/>
                <a:gd name="T37" fmla="*/ 257 h 291"/>
                <a:gd name="T38" fmla="*/ 19 w 30"/>
                <a:gd name="T39" fmla="*/ 265 h 291"/>
                <a:gd name="T40" fmla="*/ 19 w 30"/>
                <a:gd name="T41" fmla="*/ 273 h 291"/>
                <a:gd name="T42" fmla="*/ 16 w 30"/>
                <a:gd name="T43" fmla="*/ 278 h 291"/>
                <a:gd name="T44" fmla="*/ 16 w 30"/>
                <a:gd name="T45" fmla="*/ 283 h 291"/>
                <a:gd name="T46" fmla="*/ 16 w 30"/>
                <a:gd name="T47" fmla="*/ 283 h 291"/>
                <a:gd name="T48" fmla="*/ 16 w 30"/>
                <a:gd name="T49" fmla="*/ 289 h 291"/>
                <a:gd name="T50" fmla="*/ 14 w 30"/>
                <a:gd name="T51" fmla="*/ 289 h 291"/>
                <a:gd name="T52" fmla="*/ 11 w 30"/>
                <a:gd name="T53" fmla="*/ 291 h 291"/>
                <a:gd name="T54" fmla="*/ 6 w 30"/>
                <a:gd name="T55" fmla="*/ 289 h 291"/>
                <a:gd name="T56" fmla="*/ 3 w 30"/>
                <a:gd name="T57" fmla="*/ 283 h 291"/>
                <a:gd name="T58" fmla="*/ 3 w 30"/>
                <a:gd name="T59" fmla="*/ 278 h 291"/>
                <a:gd name="T60" fmla="*/ 0 w 30"/>
                <a:gd name="T61" fmla="*/ 270 h 291"/>
                <a:gd name="T62" fmla="*/ 0 w 30"/>
                <a:gd name="T63" fmla="*/ 262 h 291"/>
                <a:gd name="T64" fmla="*/ 0 w 30"/>
                <a:gd name="T65" fmla="*/ 249 h 291"/>
                <a:gd name="T66" fmla="*/ 0 w 30"/>
                <a:gd name="T67" fmla="*/ 235 h 291"/>
                <a:gd name="T68" fmla="*/ 0 w 30"/>
                <a:gd name="T69" fmla="*/ 219 h 291"/>
                <a:gd name="T70" fmla="*/ 0 w 30"/>
                <a:gd name="T71" fmla="*/ 200 h 291"/>
                <a:gd name="T72" fmla="*/ 0 w 30"/>
                <a:gd name="T73" fmla="*/ 179 h 291"/>
                <a:gd name="T74" fmla="*/ 0 w 30"/>
                <a:gd name="T75" fmla="*/ 160 h 291"/>
                <a:gd name="T76" fmla="*/ 0 w 30"/>
                <a:gd name="T77" fmla="*/ 139 h 291"/>
                <a:gd name="T78" fmla="*/ 3 w 30"/>
                <a:gd name="T79" fmla="*/ 120 h 291"/>
                <a:gd name="T80" fmla="*/ 6 w 30"/>
                <a:gd name="T81" fmla="*/ 102 h 291"/>
                <a:gd name="T82" fmla="*/ 8 w 30"/>
                <a:gd name="T83" fmla="*/ 86 h 291"/>
                <a:gd name="T84" fmla="*/ 11 w 30"/>
                <a:gd name="T85" fmla="*/ 70 h 291"/>
                <a:gd name="T86" fmla="*/ 14 w 30"/>
                <a:gd name="T87" fmla="*/ 59 h 291"/>
                <a:gd name="T88" fmla="*/ 16 w 30"/>
                <a:gd name="T89" fmla="*/ 43 h 291"/>
                <a:gd name="T90" fmla="*/ 19 w 30"/>
                <a:gd name="T91" fmla="*/ 32 h 291"/>
                <a:gd name="T92" fmla="*/ 22 w 30"/>
                <a:gd name="T93" fmla="*/ 22 h 291"/>
                <a:gd name="T94" fmla="*/ 24 w 30"/>
                <a:gd name="T95" fmla="*/ 16 h 291"/>
                <a:gd name="T96" fmla="*/ 24 w 30"/>
                <a:gd name="T97" fmla="*/ 8 h 291"/>
                <a:gd name="T98" fmla="*/ 27 w 30"/>
                <a:gd name="T99" fmla="*/ 3 h 291"/>
                <a:gd name="T100" fmla="*/ 27 w 30"/>
                <a:gd name="T101" fmla="*/ 0 h 291"/>
                <a:gd name="T102" fmla="*/ 30 w 30"/>
                <a:gd name="T103" fmla="*/ 0 h 291"/>
                <a:gd name="T104" fmla="*/ 30 w 30"/>
                <a:gd name="T10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" h="291">
                  <a:moveTo>
                    <a:pt x="3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7" y="16"/>
                  </a:lnTo>
                  <a:lnTo>
                    <a:pt x="27" y="27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22" y="75"/>
                  </a:lnTo>
                  <a:lnTo>
                    <a:pt x="22" y="94"/>
                  </a:lnTo>
                  <a:lnTo>
                    <a:pt x="22" y="112"/>
                  </a:lnTo>
                  <a:lnTo>
                    <a:pt x="22" y="131"/>
                  </a:lnTo>
                  <a:lnTo>
                    <a:pt x="19" y="150"/>
                  </a:lnTo>
                  <a:lnTo>
                    <a:pt x="19" y="171"/>
                  </a:lnTo>
                  <a:lnTo>
                    <a:pt x="19" y="190"/>
                  </a:lnTo>
                  <a:lnTo>
                    <a:pt x="19" y="209"/>
                  </a:lnTo>
                  <a:lnTo>
                    <a:pt x="19" y="222"/>
                  </a:lnTo>
                  <a:lnTo>
                    <a:pt x="19" y="238"/>
                  </a:lnTo>
                  <a:lnTo>
                    <a:pt x="19" y="249"/>
                  </a:lnTo>
                  <a:lnTo>
                    <a:pt x="19" y="257"/>
                  </a:lnTo>
                  <a:lnTo>
                    <a:pt x="19" y="265"/>
                  </a:lnTo>
                  <a:lnTo>
                    <a:pt x="19" y="273"/>
                  </a:lnTo>
                  <a:lnTo>
                    <a:pt x="16" y="278"/>
                  </a:lnTo>
                  <a:lnTo>
                    <a:pt x="16" y="283"/>
                  </a:lnTo>
                  <a:lnTo>
                    <a:pt x="16" y="283"/>
                  </a:lnTo>
                  <a:lnTo>
                    <a:pt x="16" y="289"/>
                  </a:lnTo>
                  <a:lnTo>
                    <a:pt x="14" y="289"/>
                  </a:lnTo>
                  <a:lnTo>
                    <a:pt x="11" y="291"/>
                  </a:lnTo>
                  <a:lnTo>
                    <a:pt x="6" y="289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0" y="270"/>
                  </a:lnTo>
                  <a:lnTo>
                    <a:pt x="0" y="262"/>
                  </a:lnTo>
                  <a:lnTo>
                    <a:pt x="0" y="249"/>
                  </a:lnTo>
                  <a:lnTo>
                    <a:pt x="0" y="235"/>
                  </a:lnTo>
                  <a:lnTo>
                    <a:pt x="0" y="219"/>
                  </a:lnTo>
                  <a:lnTo>
                    <a:pt x="0" y="200"/>
                  </a:lnTo>
                  <a:lnTo>
                    <a:pt x="0" y="179"/>
                  </a:lnTo>
                  <a:lnTo>
                    <a:pt x="0" y="160"/>
                  </a:lnTo>
                  <a:lnTo>
                    <a:pt x="0" y="139"/>
                  </a:lnTo>
                  <a:lnTo>
                    <a:pt x="3" y="120"/>
                  </a:lnTo>
                  <a:lnTo>
                    <a:pt x="6" y="102"/>
                  </a:lnTo>
                  <a:lnTo>
                    <a:pt x="8" y="86"/>
                  </a:lnTo>
                  <a:lnTo>
                    <a:pt x="11" y="70"/>
                  </a:lnTo>
                  <a:lnTo>
                    <a:pt x="14" y="59"/>
                  </a:lnTo>
                  <a:lnTo>
                    <a:pt x="16" y="43"/>
                  </a:lnTo>
                  <a:lnTo>
                    <a:pt x="19" y="32"/>
                  </a:lnTo>
                  <a:lnTo>
                    <a:pt x="22" y="22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037" y="1587"/>
              <a:ext cx="158" cy="147"/>
            </a:xfrm>
            <a:custGeom>
              <a:avLst/>
              <a:gdLst>
                <a:gd name="T0" fmla="*/ 0 w 176"/>
                <a:gd name="T1" fmla="*/ 8 h 166"/>
                <a:gd name="T2" fmla="*/ 2 w 176"/>
                <a:gd name="T3" fmla="*/ 8 h 166"/>
                <a:gd name="T4" fmla="*/ 10 w 176"/>
                <a:gd name="T5" fmla="*/ 11 h 166"/>
                <a:gd name="T6" fmla="*/ 16 w 176"/>
                <a:gd name="T7" fmla="*/ 14 h 166"/>
                <a:gd name="T8" fmla="*/ 24 w 176"/>
                <a:gd name="T9" fmla="*/ 16 h 166"/>
                <a:gd name="T10" fmla="*/ 29 w 176"/>
                <a:gd name="T11" fmla="*/ 19 h 166"/>
                <a:gd name="T12" fmla="*/ 40 w 176"/>
                <a:gd name="T13" fmla="*/ 24 h 166"/>
                <a:gd name="T14" fmla="*/ 48 w 176"/>
                <a:gd name="T15" fmla="*/ 27 h 166"/>
                <a:gd name="T16" fmla="*/ 56 w 176"/>
                <a:gd name="T17" fmla="*/ 32 h 166"/>
                <a:gd name="T18" fmla="*/ 64 w 176"/>
                <a:gd name="T19" fmla="*/ 35 h 166"/>
                <a:gd name="T20" fmla="*/ 74 w 176"/>
                <a:gd name="T21" fmla="*/ 40 h 166"/>
                <a:gd name="T22" fmla="*/ 82 w 176"/>
                <a:gd name="T23" fmla="*/ 46 h 166"/>
                <a:gd name="T24" fmla="*/ 90 w 176"/>
                <a:gd name="T25" fmla="*/ 54 h 166"/>
                <a:gd name="T26" fmla="*/ 101 w 176"/>
                <a:gd name="T27" fmla="*/ 59 h 166"/>
                <a:gd name="T28" fmla="*/ 109 w 176"/>
                <a:gd name="T29" fmla="*/ 67 h 166"/>
                <a:gd name="T30" fmla="*/ 114 w 176"/>
                <a:gd name="T31" fmla="*/ 72 h 166"/>
                <a:gd name="T32" fmla="*/ 122 w 176"/>
                <a:gd name="T33" fmla="*/ 80 h 166"/>
                <a:gd name="T34" fmla="*/ 128 w 176"/>
                <a:gd name="T35" fmla="*/ 88 h 166"/>
                <a:gd name="T36" fmla="*/ 136 w 176"/>
                <a:gd name="T37" fmla="*/ 96 h 166"/>
                <a:gd name="T38" fmla="*/ 141 w 176"/>
                <a:gd name="T39" fmla="*/ 104 h 166"/>
                <a:gd name="T40" fmla="*/ 147 w 176"/>
                <a:gd name="T41" fmla="*/ 112 h 166"/>
                <a:gd name="T42" fmla="*/ 152 w 176"/>
                <a:gd name="T43" fmla="*/ 120 h 166"/>
                <a:gd name="T44" fmla="*/ 157 w 176"/>
                <a:gd name="T45" fmla="*/ 128 h 166"/>
                <a:gd name="T46" fmla="*/ 160 w 176"/>
                <a:gd name="T47" fmla="*/ 136 h 166"/>
                <a:gd name="T48" fmla="*/ 163 w 176"/>
                <a:gd name="T49" fmla="*/ 142 h 166"/>
                <a:gd name="T50" fmla="*/ 165 w 176"/>
                <a:gd name="T51" fmla="*/ 147 h 166"/>
                <a:gd name="T52" fmla="*/ 171 w 176"/>
                <a:gd name="T53" fmla="*/ 155 h 166"/>
                <a:gd name="T54" fmla="*/ 173 w 176"/>
                <a:gd name="T55" fmla="*/ 163 h 166"/>
                <a:gd name="T56" fmla="*/ 176 w 176"/>
                <a:gd name="T57" fmla="*/ 166 h 166"/>
                <a:gd name="T58" fmla="*/ 173 w 176"/>
                <a:gd name="T59" fmla="*/ 163 h 166"/>
                <a:gd name="T60" fmla="*/ 173 w 176"/>
                <a:gd name="T61" fmla="*/ 163 h 166"/>
                <a:gd name="T62" fmla="*/ 171 w 176"/>
                <a:gd name="T63" fmla="*/ 158 h 166"/>
                <a:gd name="T64" fmla="*/ 171 w 176"/>
                <a:gd name="T65" fmla="*/ 152 h 166"/>
                <a:gd name="T66" fmla="*/ 168 w 176"/>
                <a:gd name="T67" fmla="*/ 144 h 166"/>
                <a:gd name="T68" fmla="*/ 165 w 176"/>
                <a:gd name="T69" fmla="*/ 136 h 166"/>
                <a:gd name="T70" fmla="*/ 163 w 176"/>
                <a:gd name="T71" fmla="*/ 128 h 166"/>
                <a:gd name="T72" fmla="*/ 160 w 176"/>
                <a:gd name="T73" fmla="*/ 120 h 166"/>
                <a:gd name="T74" fmla="*/ 157 w 176"/>
                <a:gd name="T75" fmla="*/ 110 h 166"/>
                <a:gd name="T76" fmla="*/ 152 w 176"/>
                <a:gd name="T77" fmla="*/ 99 h 166"/>
                <a:gd name="T78" fmla="*/ 149 w 176"/>
                <a:gd name="T79" fmla="*/ 91 h 166"/>
                <a:gd name="T80" fmla="*/ 144 w 176"/>
                <a:gd name="T81" fmla="*/ 80 h 166"/>
                <a:gd name="T82" fmla="*/ 139 w 176"/>
                <a:gd name="T83" fmla="*/ 72 h 166"/>
                <a:gd name="T84" fmla="*/ 130 w 176"/>
                <a:gd name="T85" fmla="*/ 62 h 166"/>
                <a:gd name="T86" fmla="*/ 125 w 176"/>
                <a:gd name="T87" fmla="*/ 56 h 166"/>
                <a:gd name="T88" fmla="*/ 117 w 176"/>
                <a:gd name="T89" fmla="*/ 48 h 166"/>
                <a:gd name="T90" fmla="*/ 109 w 176"/>
                <a:gd name="T91" fmla="*/ 40 h 166"/>
                <a:gd name="T92" fmla="*/ 101 w 176"/>
                <a:gd name="T93" fmla="*/ 35 h 166"/>
                <a:gd name="T94" fmla="*/ 93 w 176"/>
                <a:gd name="T95" fmla="*/ 30 h 166"/>
                <a:gd name="T96" fmla="*/ 85 w 176"/>
                <a:gd name="T97" fmla="*/ 24 h 166"/>
                <a:gd name="T98" fmla="*/ 77 w 176"/>
                <a:gd name="T99" fmla="*/ 19 h 166"/>
                <a:gd name="T100" fmla="*/ 69 w 176"/>
                <a:gd name="T101" fmla="*/ 16 h 166"/>
                <a:gd name="T102" fmla="*/ 61 w 176"/>
                <a:gd name="T103" fmla="*/ 14 h 166"/>
                <a:gd name="T104" fmla="*/ 53 w 176"/>
                <a:gd name="T105" fmla="*/ 11 h 166"/>
                <a:gd name="T106" fmla="*/ 48 w 176"/>
                <a:gd name="T107" fmla="*/ 8 h 166"/>
                <a:gd name="T108" fmla="*/ 40 w 176"/>
                <a:gd name="T109" fmla="*/ 6 h 166"/>
                <a:gd name="T110" fmla="*/ 34 w 176"/>
                <a:gd name="T111" fmla="*/ 3 h 166"/>
                <a:gd name="T112" fmla="*/ 29 w 176"/>
                <a:gd name="T113" fmla="*/ 3 h 166"/>
                <a:gd name="T114" fmla="*/ 24 w 176"/>
                <a:gd name="T115" fmla="*/ 0 h 166"/>
                <a:gd name="T116" fmla="*/ 21 w 176"/>
                <a:gd name="T117" fmla="*/ 0 h 166"/>
                <a:gd name="T118" fmla="*/ 0 w 176"/>
                <a:gd name="T119" fmla="*/ 8 h 166"/>
                <a:gd name="T120" fmla="*/ 0 w 176"/>
                <a:gd name="T121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66">
                  <a:moveTo>
                    <a:pt x="0" y="8"/>
                  </a:moveTo>
                  <a:lnTo>
                    <a:pt x="2" y="8"/>
                  </a:lnTo>
                  <a:lnTo>
                    <a:pt x="10" y="11"/>
                  </a:lnTo>
                  <a:lnTo>
                    <a:pt x="16" y="14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40" y="24"/>
                  </a:lnTo>
                  <a:lnTo>
                    <a:pt x="48" y="27"/>
                  </a:lnTo>
                  <a:lnTo>
                    <a:pt x="56" y="32"/>
                  </a:lnTo>
                  <a:lnTo>
                    <a:pt x="64" y="35"/>
                  </a:lnTo>
                  <a:lnTo>
                    <a:pt x="74" y="40"/>
                  </a:lnTo>
                  <a:lnTo>
                    <a:pt x="82" y="46"/>
                  </a:lnTo>
                  <a:lnTo>
                    <a:pt x="90" y="54"/>
                  </a:lnTo>
                  <a:lnTo>
                    <a:pt x="101" y="59"/>
                  </a:lnTo>
                  <a:lnTo>
                    <a:pt x="109" y="67"/>
                  </a:lnTo>
                  <a:lnTo>
                    <a:pt x="114" y="72"/>
                  </a:lnTo>
                  <a:lnTo>
                    <a:pt x="122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41" y="104"/>
                  </a:lnTo>
                  <a:lnTo>
                    <a:pt x="147" y="112"/>
                  </a:lnTo>
                  <a:lnTo>
                    <a:pt x="152" y="120"/>
                  </a:lnTo>
                  <a:lnTo>
                    <a:pt x="157" y="128"/>
                  </a:lnTo>
                  <a:lnTo>
                    <a:pt x="160" y="136"/>
                  </a:lnTo>
                  <a:lnTo>
                    <a:pt x="163" y="142"/>
                  </a:lnTo>
                  <a:lnTo>
                    <a:pt x="165" y="147"/>
                  </a:lnTo>
                  <a:lnTo>
                    <a:pt x="171" y="155"/>
                  </a:lnTo>
                  <a:lnTo>
                    <a:pt x="173" y="163"/>
                  </a:lnTo>
                  <a:lnTo>
                    <a:pt x="176" y="166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1" y="158"/>
                  </a:lnTo>
                  <a:lnTo>
                    <a:pt x="171" y="152"/>
                  </a:lnTo>
                  <a:lnTo>
                    <a:pt x="168" y="144"/>
                  </a:lnTo>
                  <a:lnTo>
                    <a:pt x="165" y="136"/>
                  </a:lnTo>
                  <a:lnTo>
                    <a:pt x="163" y="128"/>
                  </a:lnTo>
                  <a:lnTo>
                    <a:pt x="160" y="120"/>
                  </a:lnTo>
                  <a:lnTo>
                    <a:pt x="157" y="110"/>
                  </a:lnTo>
                  <a:lnTo>
                    <a:pt x="152" y="99"/>
                  </a:lnTo>
                  <a:lnTo>
                    <a:pt x="149" y="91"/>
                  </a:lnTo>
                  <a:lnTo>
                    <a:pt x="144" y="80"/>
                  </a:lnTo>
                  <a:lnTo>
                    <a:pt x="139" y="72"/>
                  </a:lnTo>
                  <a:lnTo>
                    <a:pt x="130" y="62"/>
                  </a:lnTo>
                  <a:lnTo>
                    <a:pt x="125" y="56"/>
                  </a:lnTo>
                  <a:lnTo>
                    <a:pt x="117" y="48"/>
                  </a:lnTo>
                  <a:lnTo>
                    <a:pt x="109" y="40"/>
                  </a:lnTo>
                  <a:lnTo>
                    <a:pt x="101" y="35"/>
                  </a:lnTo>
                  <a:lnTo>
                    <a:pt x="93" y="30"/>
                  </a:lnTo>
                  <a:lnTo>
                    <a:pt x="85" y="24"/>
                  </a:lnTo>
                  <a:lnTo>
                    <a:pt x="77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3" y="11"/>
                  </a:lnTo>
                  <a:lnTo>
                    <a:pt x="48" y="8"/>
                  </a:lnTo>
                  <a:lnTo>
                    <a:pt x="40" y="6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5242" y="1604"/>
              <a:ext cx="89" cy="118"/>
            </a:xfrm>
            <a:custGeom>
              <a:avLst/>
              <a:gdLst>
                <a:gd name="T0" fmla="*/ 75 w 99"/>
                <a:gd name="T1" fmla="*/ 0 h 133"/>
                <a:gd name="T2" fmla="*/ 70 w 99"/>
                <a:gd name="T3" fmla="*/ 3 h 133"/>
                <a:gd name="T4" fmla="*/ 62 w 99"/>
                <a:gd name="T5" fmla="*/ 11 h 133"/>
                <a:gd name="T6" fmla="*/ 59 w 99"/>
                <a:gd name="T7" fmla="*/ 16 h 133"/>
                <a:gd name="T8" fmla="*/ 51 w 99"/>
                <a:gd name="T9" fmla="*/ 24 h 133"/>
                <a:gd name="T10" fmla="*/ 48 w 99"/>
                <a:gd name="T11" fmla="*/ 32 h 133"/>
                <a:gd name="T12" fmla="*/ 43 w 99"/>
                <a:gd name="T13" fmla="*/ 43 h 133"/>
                <a:gd name="T14" fmla="*/ 35 w 99"/>
                <a:gd name="T15" fmla="*/ 51 h 133"/>
                <a:gd name="T16" fmla="*/ 27 w 99"/>
                <a:gd name="T17" fmla="*/ 61 h 133"/>
                <a:gd name="T18" fmla="*/ 22 w 99"/>
                <a:gd name="T19" fmla="*/ 72 h 133"/>
                <a:gd name="T20" fmla="*/ 16 w 99"/>
                <a:gd name="T21" fmla="*/ 85 h 133"/>
                <a:gd name="T22" fmla="*/ 11 w 99"/>
                <a:gd name="T23" fmla="*/ 96 h 133"/>
                <a:gd name="T24" fmla="*/ 6 w 99"/>
                <a:gd name="T25" fmla="*/ 109 h 133"/>
                <a:gd name="T26" fmla="*/ 3 w 99"/>
                <a:gd name="T27" fmla="*/ 123 h 133"/>
                <a:gd name="T28" fmla="*/ 0 w 99"/>
                <a:gd name="T29" fmla="*/ 133 h 133"/>
                <a:gd name="T30" fmla="*/ 6 w 99"/>
                <a:gd name="T31" fmla="*/ 125 h 133"/>
                <a:gd name="T32" fmla="*/ 11 w 99"/>
                <a:gd name="T33" fmla="*/ 117 h 133"/>
                <a:gd name="T34" fmla="*/ 14 w 99"/>
                <a:gd name="T35" fmla="*/ 109 h 133"/>
                <a:gd name="T36" fmla="*/ 22 w 99"/>
                <a:gd name="T37" fmla="*/ 101 h 133"/>
                <a:gd name="T38" fmla="*/ 27 w 99"/>
                <a:gd name="T39" fmla="*/ 91 h 133"/>
                <a:gd name="T40" fmla="*/ 35 w 99"/>
                <a:gd name="T41" fmla="*/ 80 h 133"/>
                <a:gd name="T42" fmla="*/ 43 w 99"/>
                <a:gd name="T43" fmla="*/ 67 h 133"/>
                <a:gd name="T44" fmla="*/ 51 w 99"/>
                <a:gd name="T45" fmla="*/ 56 h 133"/>
                <a:gd name="T46" fmla="*/ 59 w 99"/>
                <a:gd name="T47" fmla="*/ 45 h 133"/>
                <a:gd name="T48" fmla="*/ 67 w 99"/>
                <a:gd name="T49" fmla="*/ 35 h 133"/>
                <a:gd name="T50" fmla="*/ 75 w 99"/>
                <a:gd name="T51" fmla="*/ 27 h 133"/>
                <a:gd name="T52" fmla="*/ 83 w 99"/>
                <a:gd name="T53" fmla="*/ 19 h 133"/>
                <a:gd name="T54" fmla="*/ 88 w 99"/>
                <a:gd name="T55" fmla="*/ 11 h 133"/>
                <a:gd name="T56" fmla="*/ 99 w 99"/>
                <a:gd name="T57" fmla="*/ 8 h 133"/>
                <a:gd name="T58" fmla="*/ 75 w 99"/>
                <a:gd name="T59" fmla="*/ 0 h 133"/>
                <a:gd name="T60" fmla="*/ 75 w 99"/>
                <a:gd name="T6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133">
                  <a:moveTo>
                    <a:pt x="75" y="0"/>
                  </a:moveTo>
                  <a:lnTo>
                    <a:pt x="70" y="3"/>
                  </a:lnTo>
                  <a:lnTo>
                    <a:pt x="62" y="11"/>
                  </a:lnTo>
                  <a:lnTo>
                    <a:pt x="59" y="16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3" y="43"/>
                  </a:lnTo>
                  <a:lnTo>
                    <a:pt x="35" y="51"/>
                  </a:lnTo>
                  <a:lnTo>
                    <a:pt x="27" y="61"/>
                  </a:lnTo>
                  <a:lnTo>
                    <a:pt x="22" y="72"/>
                  </a:lnTo>
                  <a:lnTo>
                    <a:pt x="16" y="85"/>
                  </a:lnTo>
                  <a:lnTo>
                    <a:pt x="11" y="96"/>
                  </a:lnTo>
                  <a:lnTo>
                    <a:pt x="6" y="109"/>
                  </a:lnTo>
                  <a:lnTo>
                    <a:pt x="3" y="123"/>
                  </a:lnTo>
                  <a:lnTo>
                    <a:pt x="0" y="133"/>
                  </a:lnTo>
                  <a:lnTo>
                    <a:pt x="6" y="125"/>
                  </a:lnTo>
                  <a:lnTo>
                    <a:pt x="11" y="117"/>
                  </a:lnTo>
                  <a:lnTo>
                    <a:pt x="14" y="109"/>
                  </a:lnTo>
                  <a:lnTo>
                    <a:pt x="22" y="101"/>
                  </a:lnTo>
                  <a:lnTo>
                    <a:pt x="27" y="91"/>
                  </a:lnTo>
                  <a:lnTo>
                    <a:pt x="35" y="80"/>
                  </a:lnTo>
                  <a:lnTo>
                    <a:pt x="43" y="67"/>
                  </a:lnTo>
                  <a:lnTo>
                    <a:pt x="51" y="56"/>
                  </a:lnTo>
                  <a:lnTo>
                    <a:pt x="59" y="45"/>
                  </a:lnTo>
                  <a:lnTo>
                    <a:pt x="67" y="35"/>
                  </a:lnTo>
                  <a:lnTo>
                    <a:pt x="75" y="27"/>
                  </a:lnTo>
                  <a:lnTo>
                    <a:pt x="83" y="19"/>
                  </a:lnTo>
                  <a:lnTo>
                    <a:pt x="88" y="11"/>
                  </a:lnTo>
                  <a:lnTo>
                    <a:pt x="99" y="8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795" y="1991"/>
              <a:ext cx="1604" cy="893"/>
            </a:xfrm>
            <a:custGeom>
              <a:avLst/>
              <a:gdLst>
                <a:gd name="T0" fmla="*/ 6 w 1784"/>
                <a:gd name="T1" fmla="*/ 957 h 1011"/>
                <a:gd name="T2" fmla="*/ 48 w 1784"/>
                <a:gd name="T3" fmla="*/ 923 h 1011"/>
                <a:gd name="T4" fmla="*/ 126 w 1784"/>
                <a:gd name="T5" fmla="*/ 859 h 1011"/>
                <a:gd name="T6" fmla="*/ 235 w 1784"/>
                <a:gd name="T7" fmla="*/ 773 h 1011"/>
                <a:gd name="T8" fmla="*/ 369 w 1784"/>
                <a:gd name="T9" fmla="*/ 672 h 1011"/>
                <a:gd name="T10" fmla="*/ 524 w 1784"/>
                <a:gd name="T11" fmla="*/ 562 h 1011"/>
                <a:gd name="T12" fmla="*/ 694 w 1784"/>
                <a:gd name="T13" fmla="*/ 453 h 1011"/>
                <a:gd name="T14" fmla="*/ 873 w 1784"/>
                <a:gd name="T15" fmla="*/ 349 h 1011"/>
                <a:gd name="T16" fmla="*/ 1052 w 1784"/>
                <a:gd name="T17" fmla="*/ 258 h 1011"/>
                <a:gd name="T18" fmla="*/ 1218 w 1784"/>
                <a:gd name="T19" fmla="*/ 184 h 1011"/>
                <a:gd name="T20" fmla="*/ 1367 w 1784"/>
                <a:gd name="T21" fmla="*/ 122 h 1011"/>
                <a:gd name="T22" fmla="*/ 1498 w 1784"/>
                <a:gd name="T23" fmla="*/ 77 h 1011"/>
                <a:gd name="T24" fmla="*/ 1608 w 1784"/>
                <a:gd name="T25" fmla="*/ 42 h 1011"/>
                <a:gd name="T26" fmla="*/ 1690 w 1784"/>
                <a:gd name="T27" fmla="*/ 21 h 1011"/>
                <a:gd name="T28" fmla="*/ 1749 w 1784"/>
                <a:gd name="T29" fmla="*/ 5 h 1011"/>
                <a:gd name="T30" fmla="*/ 1781 w 1784"/>
                <a:gd name="T31" fmla="*/ 0 h 1011"/>
                <a:gd name="T32" fmla="*/ 1776 w 1784"/>
                <a:gd name="T33" fmla="*/ 2 h 1011"/>
                <a:gd name="T34" fmla="*/ 1717 w 1784"/>
                <a:gd name="T35" fmla="*/ 21 h 1011"/>
                <a:gd name="T36" fmla="*/ 1608 w 1784"/>
                <a:gd name="T37" fmla="*/ 58 h 1011"/>
                <a:gd name="T38" fmla="*/ 1461 w 1784"/>
                <a:gd name="T39" fmla="*/ 114 h 1011"/>
                <a:gd name="T40" fmla="*/ 1290 w 1784"/>
                <a:gd name="T41" fmla="*/ 181 h 1011"/>
                <a:gd name="T42" fmla="*/ 1106 w 1784"/>
                <a:gd name="T43" fmla="*/ 261 h 1011"/>
                <a:gd name="T44" fmla="*/ 921 w 1784"/>
                <a:gd name="T45" fmla="*/ 352 h 1011"/>
                <a:gd name="T46" fmla="*/ 745 w 1784"/>
                <a:gd name="T47" fmla="*/ 453 h 1011"/>
                <a:gd name="T48" fmla="*/ 593 w 1784"/>
                <a:gd name="T49" fmla="*/ 560 h 1011"/>
                <a:gd name="T50" fmla="*/ 454 w 1784"/>
                <a:gd name="T51" fmla="*/ 658 h 1011"/>
                <a:gd name="T52" fmla="*/ 331 w 1784"/>
                <a:gd name="T53" fmla="*/ 749 h 1011"/>
                <a:gd name="T54" fmla="*/ 227 w 1784"/>
                <a:gd name="T55" fmla="*/ 829 h 1011"/>
                <a:gd name="T56" fmla="*/ 144 w 1784"/>
                <a:gd name="T57" fmla="*/ 896 h 1011"/>
                <a:gd name="T58" fmla="*/ 78 w 1784"/>
                <a:gd name="T59" fmla="*/ 949 h 1011"/>
                <a:gd name="T60" fmla="*/ 35 w 1784"/>
                <a:gd name="T61" fmla="*/ 987 h 1011"/>
                <a:gd name="T62" fmla="*/ 11 w 1784"/>
                <a:gd name="T63" fmla="*/ 1008 h 1011"/>
                <a:gd name="T64" fmla="*/ 0 w 1784"/>
                <a:gd name="T65" fmla="*/ 96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4" h="1011">
                  <a:moveTo>
                    <a:pt x="0" y="963"/>
                  </a:moveTo>
                  <a:lnTo>
                    <a:pt x="6" y="957"/>
                  </a:lnTo>
                  <a:lnTo>
                    <a:pt x="22" y="944"/>
                  </a:lnTo>
                  <a:lnTo>
                    <a:pt x="48" y="923"/>
                  </a:lnTo>
                  <a:lnTo>
                    <a:pt x="83" y="893"/>
                  </a:lnTo>
                  <a:lnTo>
                    <a:pt x="126" y="859"/>
                  </a:lnTo>
                  <a:lnTo>
                    <a:pt x="176" y="819"/>
                  </a:lnTo>
                  <a:lnTo>
                    <a:pt x="235" y="773"/>
                  </a:lnTo>
                  <a:lnTo>
                    <a:pt x="299" y="725"/>
                  </a:lnTo>
                  <a:lnTo>
                    <a:pt x="369" y="672"/>
                  </a:lnTo>
                  <a:lnTo>
                    <a:pt x="446" y="618"/>
                  </a:lnTo>
                  <a:lnTo>
                    <a:pt x="524" y="562"/>
                  </a:lnTo>
                  <a:lnTo>
                    <a:pt x="609" y="509"/>
                  </a:lnTo>
                  <a:lnTo>
                    <a:pt x="694" y="453"/>
                  </a:lnTo>
                  <a:lnTo>
                    <a:pt x="783" y="400"/>
                  </a:lnTo>
                  <a:lnTo>
                    <a:pt x="873" y="349"/>
                  </a:lnTo>
                  <a:lnTo>
                    <a:pt x="964" y="304"/>
                  </a:lnTo>
                  <a:lnTo>
                    <a:pt x="1052" y="258"/>
                  </a:lnTo>
                  <a:lnTo>
                    <a:pt x="1138" y="218"/>
                  </a:lnTo>
                  <a:lnTo>
                    <a:pt x="1218" y="184"/>
                  </a:lnTo>
                  <a:lnTo>
                    <a:pt x="1298" y="152"/>
                  </a:lnTo>
                  <a:lnTo>
                    <a:pt x="1367" y="122"/>
                  </a:lnTo>
                  <a:lnTo>
                    <a:pt x="1434" y="98"/>
                  </a:lnTo>
                  <a:lnTo>
                    <a:pt x="1498" y="77"/>
                  </a:lnTo>
                  <a:lnTo>
                    <a:pt x="1557" y="58"/>
                  </a:lnTo>
                  <a:lnTo>
                    <a:pt x="1608" y="42"/>
                  </a:lnTo>
                  <a:lnTo>
                    <a:pt x="1653" y="32"/>
                  </a:lnTo>
                  <a:lnTo>
                    <a:pt x="1690" y="21"/>
                  </a:lnTo>
                  <a:lnTo>
                    <a:pt x="1725" y="13"/>
                  </a:lnTo>
                  <a:lnTo>
                    <a:pt x="1749" y="5"/>
                  </a:lnTo>
                  <a:lnTo>
                    <a:pt x="1771" y="2"/>
                  </a:lnTo>
                  <a:lnTo>
                    <a:pt x="1781" y="0"/>
                  </a:lnTo>
                  <a:lnTo>
                    <a:pt x="1784" y="0"/>
                  </a:lnTo>
                  <a:lnTo>
                    <a:pt x="1776" y="2"/>
                  </a:lnTo>
                  <a:lnTo>
                    <a:pt x="1752" y="10"/>
                  </a:lnTo>
                  <a:lnTo>
                    <a:pt x="1717" y="21"/>
                  </a:lnTo>
                  <a:lnTo>
                    <a:pt x="1666" y="40"/>
                  </a:lnTo>
                  <a:lnTo>
                    <a:pt x="1608" y="58"/>
                  </a:lnTo>
                  <a:lnTo>
                    <a:pt x="1538" y="85"/>
                  </a:lnTo>
                  <a:lnTo>
                    <a:pt x="1461" y="114"/>
                  </a:lnTo>
                  <a:lnTo>
                    <a:pt x="1378" y="146"/>
                  </a:lnTo>
                  <a:lnTo>
                    <a:pt x="1290" y="181"/>
                  </a:lnTo>
                  <a:lnTo>
                    <a:pt x="1199" y="221"/>
                  </a:lnTo>
                  <a:lnTo>
                    <a:pt x="1106" y="261"/>
                  </a:lnTo>
                  <a:lnTo>
                    <a:pt x="1012" y="306"/>
                  </a:lnTo>
                  <a:lnTo>
                    <a:pt x="921" y="352"/>
                  </a:lnTo>
                  <a:lnTo>
                    <a:pt x="831" y="402"/>
                  </a:lnTo>
                  <a:lnTo>
                    <a:pt x="745" y="453"/>
                  </a:lnTo>
                  <a:lnTo>
                    <a:pt x="668" y="506"/>
                  </a:lnTo>
                  <a:lnTo>
                    <a:pt x="593" y="560"/>
                  </a:lnTo>
                  <a:lnTo>
                    <a:pt x="521" y="610"/>
                  </a:lnTo>
                  <a:lnTo>
                    <a:pt x="454" y="658"/>
                  </a:lnTo>
                  <a:lnTo>
                    <a:pt x="390" y="704"/>
                  </a:lnTo>
                  <a:lnTo>
                    <a:pt x="331" y="749"/>
                  </a:lnTo>
                  <a:lnTo>
                    <a:pt x="278" y="789"/>
                  </a:lnTo>
                  <a:lnTo>
                    <a:pt x="227" y="829"/>
                  </a:lnTo>
                  <a:lnTo>
                    <a:pt x="184" y="864"/>
                  </a:lnTo>
                  <a:lnTo>
                    <a:pt x="144" y="896"/>
                  </a:lnTo>
                  <a:lnTo>
                    <a:pt x="110" y="925"/>
                  </a:lnTo>
                  <a:lnTo>
                    <a:pt x="78" y="949"/>
                  </a:lnTo>
                  <a:lnTo>
                    <a:pt x="54" y="971"/>
                  </a:lnTo>
                  <a:lnTo>
                    <a:pt x="35" y="987"/>
                  </a:lnTo>
                  <a:lnTo>
                    <a:pt x="19" y="1000"/>
                  </a:lnTo>
                  <a:lnTo>
                    <a:pt x="11" y="1008"/>
                  </a:lnTo>
                  <a:lnTo>
                    <a:pt x="8" y="1011"/>
                  </a:lnTo>
                  <a:lnTo>
                    <a:pt x="0" y="963"/>
                  </a:lnTo>
                  <a:lnTo>
                    <a:pt x="0" y="9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973" y="2042"/>
              <a:ext cx="1450" cy="896"/>
            </a:xfrm>
            <a:custGeom>
              <a:avLst/>
              <a:gdLst>
                <a:gd name="T0" fmla="*/ 2 w 1613"/>
                <a:gd name="T1" fmla="*/ 1009 h 1014"/>
                <a:gd name="T2" fmla="*/ 29 w 1613"/>
                <a:gd name="T3" fmla="*/ 974 h 1014"/>
                <a:gd name="T4" fmla="*/ 85 w 1613"/>
                <a:gd name="T5" fmla="*/ 913 h 1014"/>
                <a:gd name="T6" fmla="*/ 171 w 1613"/>
                <a:gd name="T7" fmla="*/ 830 h 1014"/>
                <a:gd name="T8" fmla="*/ 283 w 1613"/>
                <a:gd name="T9" fmla="*/ 731 h 1014"/>
                <a:gd name="T10" fmla="*/ 422 w 1613"/>
                <a:gd name="T11" fmla="*/ 619 h 1014"/>
                <a:gd name="T12" fmla="*/ 590 w 1613"/>
                <a:gd name="T13" fmla="*/ 499 h 1014"/>
                <a:gd name="T14" fmla="*/ 782 w 1613"/>
                <a:gd name="T15" fmla="*/ 376 h 1014"/>
                <a:gd name="T16" fmla="*/ 993 w 1613"/>
                <a:gd name="T17" fmla="*/ 259 h 1014"/>
                <a:gd name="T18" fmla="*/ 1169 w 1613"/>
                <a:gd name="T19" fmla="*/ 168 h 1014"/>
                <a:gd name="T20" fmla="*/ 1313 w 1613"/>
                <a:gd name="T21" fmla="*/ 102 h 1014"/>
                <a:gd name="T22" fmla="*/ 1423 w 1613"/>
                <a:gd name="T23" fmla="*/ 54 h 1014"/>
                <a:gd name="T24" fmla="*/ 1506 w 1613"/>
                <a:gd name="T25" fmla="*/ 24 h 1014"/>
                <a:gd name="T26" fmla="*/ 1559 w 1613"/>
                <a:gd name="T27" fmla="*/ 8 h 1014"/>
                <a:gd name="T28" fmla="*/ 1594 w 1613"/>
                <a:gd name="T29" fmla="*/ 0 h 1014"/>
                <a:gd name="T30" fmla="*/ 1607 w 1613"/>
                <a:gd name="T31" fmla="*/ 0 h 1014"/>
                <a:gd name="T32" fmla="*/ 1605 w 1613"/>
                <a:gd name="T33" fmla="*/ 0 h 1014"/>
                <a:gd name="T34" fmla="*/ 1551 w 1613"/>
                <a:gd name="T35" fmla="*/ 22 h 1014"/>
                <a:gd name="T36" fmla="*/ 1460 w 1613"/>
                <a:gd name="T37" fmla="*/ 64 h 1014"/>
                <a:gd name="T38" fmla="*/ 1335 w 1613"/>
                <a:gd name="T39" fmla="*/ 123 h 1014"/>
                <a:gd name="T40" fmla="*/ 1188 w 1613"/>
                <a:gd name="T41" fmla="*/ 192 h 1014"/>
                <a:gd name="T42" fmla="*/ 1033 w 1613"/>
                <a:gd name="T43" fmla="*/ 272 h 1014"/>
                <a:gd name="T44" fmla="*/ 873 w 1613"/>
                <a:gd name="T45" fmla="*/ 358 h 1014"/>
                <a:gd name="T46" fmla="*/ 723 w 1613"/>
                <a:gd name="T47" fmla="*/ 448 h 1014"/>
                <a:gd name="T48" fmla="*/ 590 w 1613"/>
                <a:gd name="T49" fmla="*/ 539 h 1014"/>
                <a:gd name="T50" fmla="*/ 462 w 1613"/>
                <a:gd name="T51" fmla="*/ 630 h 1014"/>
                <a:gd name="T52" fmla="*/ 347 w 1613"/>
                <a:gd name="T53" fmla="*/ 721 h 1014"/>
                <a:gd name="T54" fmla="*/ 240 w 1613"/>
                <a:gd name="T55" fmla="*/ 803 h 1014"/>
                <a:gd name="T56" fmla="*/ 149 w 1613"/>
                <a:gd name="T57" fmla="*/ 878 h 1014"/>
                <a:gd name="T58" fmla="*/ 80 w 1613"/>
                <a:gd name="T59" fmla="*/ 939 h 1014"/>
                <a:gd name="T60" fmla="*/ 26 w 1613"/>
                <a:gd name="T61" fmla="*/ 985 h 1014"/>
                <a:gd name="T62" fmla="*/ 2 w 1613"/>
                <a:gd name="T63" fmla="*/ 1009 h 1014"/>
                <a:gd name="T64" fmla="*/ 0 w 1613"/>
                <a:gd name="T65" fmla="*/ 101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3" h="1014">
                  <a:moveTo>
                    <a:pt x="0" y="1014"/>
                  </a:moveTo>
                  <a:lnTo>
                    <a:pt x="2" y="1009"/>
                  </a:lnTo>
                  <a:lnTo>
                    <a:pt x="13" y="995"/>
                  </a:lnTo>
                  <a:lnTo>
                    <a:pt x="29" y="974"/>
                  </a:lnTo>
                  <a:lnTo>
                    <a:pt x="56" y="947"/>
                  </a:lnTo>
                  <a:lnTo>
                    <a:pt x="85" y="913"/>
                  </a:lnTo>
                  <a:lnTo>
                    <a:pt x="125" y="875"/>
                  </a:lnTo>
                  <a:lnTo>
                    <a:pt x="171" y="830"/>
                  </a:lnTo>
                  <a:lnTo>
                    <a:pt x="224" y="785"/>
                  </a:lnTo>
                  <a:lnTo>
                    <a:pt x="283" y="731"/>
                  </a:lnTo>
                  <a:lnTo>
                    <a:pt x="350" y="675"/>
                  </a:lnTo>
                  <a:lnTo>
                    <a:pt x="422" y="619"/>
                  </a:lnTo>
                  <a:lnTo>
                    <a:pt x="502" y="560"/>
                  </a:lnTo>
                  <a:lnTo>
                    <a:pt x="590" y="499"/>
                  </a:lnTo>
                  <a:lnTo>
                    <a:pt x="681" y="438"/>
                  </a:lnTo>
                  <a:lnTo>
                    <a:pt x="782" y="376"/>
                  </a:lnTo>
                  <a:lnTo>
                    <a:pt x="889" y="318"/>
                  </a:lnTo>
                  <a:lnTo>
                    <a:pt x="993" y="259"/>
                  </a:lnTo>
                  <a:lnTo>
                    <a:pt x="1087" y="211"/>
                  </a:lnTo>
                  <a:lnTo>
                    <a:pt x="1169" y="168"/>
                  </a:lnTo>
                  <a:lnTo>
                    <a:pt x="1247" y="134"/>
                  </a:lnTo>
                  <a:lnTo>
                    <a:pt x="1313" y="102"/>
                  </a:lnTo>
                  <a:lnTo>
                    <a:pt x="1372" y="75"/>
                  </a:lnTo>
                  <a:lnTo>
                    <a:pt x="1423" y="54"/>
                  </a:lnTo>
                  <a:lnTo>
                    <a:pt x="1468" y="38"/>
                  </a:lnTo>
                  <a:lnTo>
                    <a:pt x="1506" y="24"/>
                  </a:lnTo>
                  <a:lnTo>
                    <a:pt x="1535" y="16"/>
                  </a:lnTo>
                  <a:lnTo>
                    <a:pt x="1559" y="8"/>
                  </a:lnTo>
                  <a:lnTo>
                    <a:pt x="1581" y="3"/>
                  </a:lnTo>
                  <a:lnTo>
                    <a:pt x="1594" y="0"/>
                  </a:lnTo>
                  <a:lnTo>
                    <a:pt x="1602" y="0"/>
                  </a:lnTo>
                  <a:lnTo>
                    <a:pt x="1607" y="0"/>
                  </a:lnTo>
                  <a:lnTo>
                    <a:pt x="1613" y="0"/>
                  </a:lnTo>
                  <a:lnTo>
                    <a:pt x="1605" y="0"/>
                  </a:lnTo>
                  <a:lnTo>
                    <a:pt x="1583" y="11"/>
                  </a:lnTo>
                  <a:lnTo>
                    <a:pt x="1551" y="22"/>
                  </a:lnTo>
                  <a:lnTo>
                    <a:pt x="1511" y="43"/>
                  </a:lnTo>
                  <a:lnTo>
                    <a:pt x="1460" y="64"/>
                  </a:lnTo>
                  <a:lnTo>
                    <a:pt x="1402" y="91"/>
                  </a:lnTo>
                  <a:lnTo>
                    <a:pt x="1335" y="123"/>
                  </a:lnTo>
                  <a:lnTo>
                    <a:pt x="1265" y="155"/>
                  </a:lnTo>
                  <a:lnTo>
                    <a:pt x="1188" y="192"/>
                  </a:lnTo>
                  <a:lnTo>
                    <a:pt x="1113" y="230"/>
                  </a:lnTo>
                  <a:lnTo>
                    <a:pt x="1033" y="272"/>
                  </a:lnTo>
                  <a:lnTo>
                    <a:pt x="953" y="315"/>
                  </a:lnTo>
                  <a:lnTo>
                    <a:pt x="873" y="358"/>
                  </a:lnTo>
                  <a:lnTo>
                    <a:pt x="798" y="403"/>
                  </a:lnTo>
                  <a:lnTo>
                    <a:pt x="723" y="448"/>
                  </a:lnTo>
                  <a:lnTo>
                    <a:pt x="657" y="494"/>
                  </a:lnTo>
                  <a:lnTo>
                    <a:pt x="590" y="539"/>
                  </a:lnTo>
                  <a:lnTo>
                    <a:pt x="526" y="584"/>
                  </a:lnTo>
                  <a:lnTo>
                    <a:pt x="462" y="630"/>
                  </a:lnTo>
                  <a:lnTo>
                    <a:pt x="406" y="675"/>
                  </a:lnTo>
                  <a:lnTo>
                    <a:pt x="347" y="721"/>
                  </a:lnTo>
                  <a:lnTo>
                    <a:pt x="293" y="763"/>
                  </a:lnTo>
                  <a:lnTo>
                    <a:pt x="240" y="803"/>
                  </a:lnTo>
                  <a:lnTo>
                    <a:pt x="195" y="843"/>
                  </a:lnTo>
                  <a:lnTo>
                    <a:pt x="149" y="878"/>
                  </a:lnTo>
                  <a:lnTo>
                    <a:pt x="112" y="910"/>
                  </a:lnTo>
                  <a:lnTo>
                    <a:pt x="80" y="939"/>
                  </a:lnTo>
                  <a:lnTo>
                    <a:pt x="51" y="966"/>
                  </a:lnTo>
                  <a:lnTo>
                    <a:pt x="26" y="985"/>
                  </a:lnTo>
                  <a:lnTo>
                    <a:pt x="13" y="1001"/>
                  </a:lnTo>
                  <a:lnTo>
                    <a:pt x="2" y="1009"/>
                  </a:lnTo>
                  <a:lnTo>
                    <a:pt x="0" y="1014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5017" y="2184"/>
              <a:ext cx="339" cy="316"/>
            </a:xfrm>
            <a:custGeom>
              <a:avLst/>
              <a:gdLst>
                <a:gd name="T0" fmla="*/ 0 w 377"/>
                <a:gd name="T1" fmla="*/ 358 h 358"/>
                <a:gd name="T2" fmla="*/ 0 w 377"/>
                <a:gd name="T3" fmla="*/ 355 h 358"/>
                <a:gd name="T4" fmla="*/ 6 w 377"/>
                <a:gd name="T5" fmla="*/ 347 h 358"/>
                <a:gd name="T6" fmla="*/ 14 w 377"/>
                <a:gd name="T7" fmla="*/ 331 h 358"/>
                <a:gd name="T8" fmla="*/ 24 w 377"/>
                <a:gd name="T9" fmla="*/ 315 h 358"/>
                <a:gd name="T10" fmla="*/ 38 w 377"/>
                <a:gd name="T11" fmla="*/ 294 h 358"/>
                <a:gd name="T12" fmla="*/ 56 w 377"/>
                <a:gd name="T13" fmla="*/ 272 h 358"/>
                <a:gd name="T14" fmla="*/ 75 w 377"/>
                <a:gd name="T15" fmla="*/ 246 h 358"/>
                <a:gd name="T16" fmla="*/ 96 w 377"/>
                <a:gd name="T17" fmla="*/ 219 h 358"/>
                <a:gd name="T18" fmla="*/ 123 w 377"/>
                <a:gd name="T19" fmla="*/ 187 h 358"/>
                <a:gd name="T20" fmla="*/ 150 w 377"/>
                <a:gd name="T21" fmla="*/ 158 h 358"/>
                <a:gd name="T22" fmla="*/ 182 w 377"/>
                <a:gd name="T23" fmla="*/ 128 h 358"/>
                <a:gd name="T24" fmla="*/ 217 w 377"/>
                <a:gd name="T25" fmla="*/ 99 h 358"/>
                <a:gd name="T26" fmla="*/ 251 w 377"/>
                <a:gd name="T27" fmla="*/ 70 h 358"/>
                <a:gd name="T28" fmla="*/ 291 w 377"/>
                <a:gd name="T29" fmla="*/ 43 h 358"/>
                <a:gd name="T30" fmla="*/ 331 w 377"/>
                <a:gd name="T31" fmla="*/ 19 h 358"/>
                <a:gd name="T32" fmla="*/ 377 w 377"/>
                <a:gd name="T33" fmla="*/ 0 h 358"/>
                <a:gd name="T34" fmla="*/ 374 w 377"/>
                <a:gd name="T35" fmla="*/ 0 h 358"/>
                <a:gd name="T36" fmla="*/ 371 w 377"/>
                <a:gd name="T37" fmla="*/ 0 h 358"/>
                <a:gd name="T38" fmla="*/ 363 w 377"/>
                <a:gd name="T39" fmla="*/ 0 h 358"/>
                <a:gd name="T40" fmla="*/ 358 w 377"/>
                <a:gd name="T41" fmla="*/ 0 h 358"/>
                <a:gd name="T42" fmla="*/ 345 w 377"/>
                <a:gd name="T43" fmla="*/ 3 h 358"/>
                <a:gd name="T44" fmla="*/ 331 w 377"/>
                <a:gd name="T45" fmla="*/ 6 h 358"/>
                <a:gd name="T46" fmla="*/ 318 w 377"/>
                <a:gd name="T47" fmla="*/ 11 h 358"/>
                <a:gd name="T48" fmla="*/ 302 w 377"/>
                <a:gd name="T49" fmla="*/ 16 h 358"/>
                <a:gd name="T50" fmla="*/ 283 w 377"/>
                <a:gd name="T51" fmla="*/ 22 h 358"/>
                <a:gd name="T52" fmla="*/ 262 w 377"/>
                <a:gd name="T53" fmla="*/ 32 h 358"/>
                <a:gd name="T54" fmla="*/ 241 w 377"/>
                <a:gd name="T55" fmla="*/ 43 h 358"/>
                <a:gd name="T56" fmla="*/ 219 w 377"/>
                <a:gd name="T57" fmla="*/ 56 h 358"/>
                <a:gd name="T58" fmla="*/ 198 w 377"/>
                <a:gd name="T59" fmla="*/ 72 h 358"/>
                <a:gd name="T60" fmla="*/ 174 w 377"/>
                <a:gd name="T61" fmla="*/ 91 h 358"/>
                <a:gd name="T62" fmla="*/ 150 w 377"/>
                <a:gd name="T63" fmla="*/ 112 h 358"/>
                <a:gd name="T64" fmla="*/ 123 w 377"/>
                <a:gd name="T65" fmla="*/ 136 h 358"/>
                <a:gd name="T66" fmla="*/ 99 w 377"/>
                <a:gd name="T67" fmla="*/ 160 h 358"/>
                <a:gd name="T68" fmla="*/ 78 w 377"/>
                <a:gd name="T69" fmla="*/ 184 h 358"/>
                <a:gd name="T70" fmla="*/ 59 w 377"/>
                <a:gd name="T71" fmla="*/ 208 h 358"/>
                <a:gd name="T72" fmla="*/ 46 w 377"/>
                <a:gd name="T73" fmla="*/ 230 h 358"/>
                <a:gd name="T74" fmla="*/ 32 w 377"/>
                <a:gd name="T75" fmla="*/ 248 h 358"/>
                <a:gd name="T76" fmla="*/ 22 w 377"/>
                <a:gd name="T77" fmla="*/ 267 h 358"/>
                <a:gd name="T78" fmla="*/ 14 w 377"/>
                <a:gd name="T79" fmla="*/ 283 h 358"/>
                <a:gd name="T80" fmla="*/ 8 w 377"/>
                <a:gd name="T81" fmla="*/ 299 h 358"/>
                <a:gd name="T82" fmla="*/ 6 w 377"/>
                <a:gd name="T83" fmla="*/ 312 h 358"/>
                <a:gd name="T84" fmla="*/ 0 w 377"/>
                <a:gd name="T85" fmla="*/ 323 h 358"/>
                <a:gd name="T86" fmla="*/ 0 w 377"/>
                <a:gd name="T87" fmla="*/ 334 h 358"/>
                <a:gd name="T88" fmla="*/ 0 w 377"/>
                <a:gd name="T89" fmla="*/ 342 h 358"/>
                <a:gd name="T90" fmla="*/ 0 w 377"/>
                <a:gd name="T91" fmla="*/ 347 h 358"/>
                <a:gd name="T92" fmla="*/ 0 w 377"/>
                <a:gd name="T93" fmla="*/ 352 h 358"/>
                <a:gd name="T94" fmla="*/ 0 w 377"/>
                <a:gd name="T95" fmla="*/ 355 h 358"/>
                <a:gd name="T96" fmla="*/ 0 w 377"/>
                <a:gd name="T97" fmla="*/ 358 h 358"/>
                <a:gd name="T98" fmla="*/ 0 w 377"/>
                <a:gd name="T99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7" h="358">
                  <a:moveTo>
                    <a:pt x="0" y="358"/>
                  </a:moveTo>
                  <a:lnTo>
                    <a:pt x="0" y="355"/>
                  </a:lnTo>
                  <a:lnTo>
                    <a:pt x="6" y="347"/>
                  </a:lnTo>
                  <a:lnTo>
                    <a:pt x="14" y="331"/>
                  </a:lnTo>
                  <a:lnTo>
                    <a:pt x="24" y="315"/>
                  </a:lnTo>
                  <a:lnTo>
                    <a:pt x="38" y="294"/>
                  </a:lnTo>
                  <a:lnTo>
                    <a:pt x="56" y="272"/>
                  </a:lnTo>
                  <a:lnTo>
                    <a:pt x="75" y="246"/>
                  </a:lnTo>
                  <a:lnTo>
                    <a:pt x="96" y="219"/>
                  </a:lnTo>
                  <a:lnTo>
                    <a:pt x="123" y="187"/>
                  </a:lnTo>
                  <a:lnTo>
                    <a:pt x="150" y="158"/>
                  </a:lnTo>
                  <a:lnTo>
                    <a:pt x="182" y="128"/>
                  </a:lnTo>
                  <a:lnTo>
                    <a:pt x="217" y="99"/>
                  </a:lnTo>
                  <a:lnTo>
                    <a:pt x="251" y="70"/>
                  </a:lnTo>
                  <a:lnTo>
                    <a:pt x="291" y="43"/>
                  </a:lnTo>
                  <a:lnTo>
                    <a:pt x="331" y="19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3" y="0"/>
                  </a:lnTo>
                  <a:lnTo>
                    <a:pt x="358" y="0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8" y="11"/>
                  </a:lnTo>
                  <a:lnTo>
                    <a:pt x="302" y="16"/>
                  </a:lnTo>
                  <a:lnTo>
                    <a:pt x="283" y="22"/>
                  </a:lnTo>
                  <a:lnTo>
                    <a:pt x="262" y="32"/>
                  </a:lnTo>
                  <a:lnTo>
                    <a:pt x="241" y="43"/>
                  </a:lnTo>
                  <a:lnTo>
                    <a:pt x="219" y="56"/>
                  </a:lnTo>
                  <a:lnTo>
                    <a:pt x="198" y="72"/>
                  </a:lnTo>
                  <a:lnTo>
                    <a:pt x="174" y="91"/>
                  </a:lnTo>
                  <a:lnTo>
                    <a:pt x="150" y="112"/>
                  </a:lnTo>
                  <a:lnTo>
                    <a:pt x="123" y="136"/>
                  </a:lnTo>
                  <a:lnTo>
                    <a:pt x="99" y="160"/>
                  </a:lnTo>
                  <a:lnTo>
                    <a:pt x="78" y="184"/>
                  </a:lnTo>
                  <a:lnTo>
                    <a:pt x="59" y="208"/>
                  </a:lnTo>
                  <a:lnTo>
                    <a:pt x="46" y="230"/>
                  </a:lnTo>
                  <a:lnTo>
                    <a:pt x="32" y="248"/>
                  </a:lnTo>
                  <a:lnTo>
                    <a:pt x="22" y="267"/>
                  </a:lnTo>
                  <a:lnTo>
                    <a:pt x="14" y="283"/>
                  </a:lnTo>
                  <a:lnTo>
                    <a:pt x="8" y="299"/>
                  </a:lnTo>
                  <a:lnTo>
                    <a:pt x="6" y="312"/>
                  </a:lnTo>
                  <a:lnTo>
                    <a:pt x="0" y="323"/>
                  </a:lnTo>
                  <a:lnTo>
                    <a:pt x="0" y="334"/>
                  </a:lnTo>
                  <a:lnTo>
                    <a:pt x="0" y="342"/>
                  </a:lnTo>
                  <a:lnTo>
                    <a:pt x="0" y="347"/>
                  </a:lnTo>
                  <a:lnTo>
                    <a:pt x="0" y="352"/>
                  </a:lnTo>
                  <a:lnTo>
                    <a:pt x="0" y="355"/>
                  </a:lnTo>
                  <a:lnTo>
                    <a:pt x="0" y="358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4073" y="2523"/>
              <a:ext cx="889" cy="403"/>
            </a:xfrm>
            <a:custGeom>
              <a:avLst/>
              <a:gdLst>
                <a:gd name="T0" fmla="*/ 40 w 988"/>
                <a:gd name="T1" fmla="*/ 454 h 457"/>
                <a:gd name="T2" fmla="*/ 56 w 988"/>
                <a:gd name="T3" fmla="*/ 438 h 457"/>
                <a:gd name="T4" fmla="*/ 88 w 988"/>
                <a:gd name="T5" fmla="*/ 406 h 457"/>
                <a:gd name="T6" fmla="*/ 133 w 988"/>
                <a:gd name="T7" fmla="*/ 366 h 457"/>
                <a:gd name="T8" fmla="*/ 189 w 988"/>
                <a:gd name="T9" fmla="*/ 318 h 457"/>
                <a:gd name="T10" fmla="*/ 256 w 988"/>
                <a:gd name="T11" fmla="*/ 267 h 457"/>
                <a:gd name="T12" fmla="*/ 331 w 988"/>
                <a:gd name="T13" fmla="*/ 214 h 457"/>
                <a:gd name="T14" fmla="*/ 414 w 988"/>
                <a:gd name="T15" fmla="*/ 161 h 457"/>
                <a:gd name="T16" fmla="*/ 502 w 988"/>
                <a:gd name="T17" fmla="*/ 115 h 457"/>
                <a:gd name="T18" fmla="*/ 595 w 988"/>
                <a:gd name="T19" fmla="*/ 78 h 457"/>
                <a:gd name="T20" fmla="*/ 686 w 988"/>
                <a:gd name="T21" fmla="*/ 51 h 457"/>
                <a:gd name="T22" fmla="*/ 772 w 988"/>
                <a:gd name="T23" fmla="*/ 32 h 457"/>
                <a:gd name="T24" fmla="*/ 849 w 988"/>
                <a:gd name="T25" fmla="*/ 22 h 457"/>
                <a:gd name="T26" fmla="*/ 913 w 988"/>
                <a:gd name="T27" fmla="*/ 16 h 457"/>
                <a:gd name="T28" fmla="*/ 959 w 988"/>
                <a:gd name="T29" fmla="*/ 14 h 457"/>
                <a:gd name="T30" fmla="*/ 985 w 988"/>
                <a:gd name="T31" fmla="*/ 14 h 457"/>
                <a:gd name="T32" fmla="*/ 985 w 988"/>
                <a:gd name="T33" fmla="*/ 14 h 457"/>
                <a:gd name="T34" fmla="*/ 964 w 988"/>
                <a:gd name="T35" fmla="*/ 8 h 457"/>
                <a:gd name="T36" fmla="*/ 924 w 988"/>
                <a:gd name="T37" fmla="*/ 3 h 457"/>
                <a:gd name="T38" fmla="*/ 865 w 988"/>
                <a:gd name="T39" fmla="*/ 0 h 457"/>
                <a:gd name="T40" fmla="*/ 796 w 988"/>
                <a:gd name="T41" fmla="*/ 0 h 457"/>
                <a:gd name="T42" fmla="*/ 716 w 988"/>
                <a:gd name="T43" fmla="*/ 11 h 457"/>
                <a:gd name="T44" fmla="*/ 627 w 988"/>
                <a:gd name="T45" fmla="*/ 30 h 457"/>
                <a:gd name="T46" fmla="*/ 534 w 988"/>
                <a:gd name="T47" fmla="*/ 62 h 457"/>
                <a:gd name="T48" fmla="*/ 438 w 988"/>
                <a:gd name="T49" fmla="*/ 107 h 457"/>
                <a:gd name="T50" fmla="*/ 344 w 988"/>
                <a:gd name="T51" fmla="*/ 163 h 457"/>
                <a:gd name="T52" fmla="*/ 259 w 988"/>
                <a:gd name="T53" fmla="*/ 225 h 457"/>
                <a:gd name="T54" fmla="*/ 181 w 988"/>
                <a:gd name="T55" fmla="*/ 283 h 457"/>
                <a:gd name="T56" fmla="*/ 112 w 988"/>
                <a:gd name="T57" fmla="*/ 339 h 457"/>
                <a:gd name="T58" fmla="*/ 59 w 988"/>
                <a:gd name="T59" fmla="*/ 387 h 457"/>
                <a:gd name="T60" fmla="*/ 21 w 988"/>
                <a:gd name="T61" fmla="*/ 425 h 457"/>
                <a:gd name="T62" fmla="*/ 0 w 988"/>
                <a:gd name="T63" fmla="*/ 446 h 457"/>
                <a:gd name="T64" fmla="*/ 40 w 988"/>
                <a:gd name="T65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8" h="457">
                  <a:moveTo>
                    <a:pt x="40" y="457"/>
                  </a:moveTo>
                  <a:lnTo>
                    <a:pt x="40" y="454"/>
                  </a:lnTo>
                  <a:lnTo>
                    <a:pt x="48" y="446"/>
                  </a:lnTo>
                  <a:lnTo>
                    <a:pt x="56" y="438"/>
                  </a:lnTo>
                  <a:lnTo>
                    <a:pt x="69" y="425"/>
                  </a:lnTo>
                  <a:lnTo>
                    <a:pt x="88" y="406"/>
                  </a:lnTo>
                  <a:lnTo>
                    <a:pt x="109" y="387"/>
                  </a:lnTo>
                  <a:lnTo>
                    <a:pt x="133" y="366"/>
                  </a:lnTo>
                  <a:lnTo>
                    <a:pt x="160" y="345"/>
                  </a:lnTo>
                  <a:lnTo>
                    <a:pt x="189" y="318"/>
                  </a:lnTo>
                  <a:lnTo>
                    <a:pt x="222" y="294"/>
                  </a:lnTo>
                  <a:lnTo>
                    <a:pt x="256" y="267"/>
                  </a:lnTo>
                  <a:lnTo>
                    <a:pt x="294" y="241"/>
                  </a:lnTo>
                  <a:lnTo>
                    <a:pt x="331" y="214"/>
                  </a:lnTo>
                  <a:lnTo>
                    <a:pt x="371" y="187"/>
                  </a:lnTo>
                  <a:lnTo>
                    <a:pt x="414" y="161"/>
                  </a:lnTo>
                  <a:lnTo>
                    <a:pt x="459" y="139"/>
                  </a:lnTo>
                  <a:lnTo>
                    <a:pt x="502" y="115"/>
                  </a:lnTo>
                  <a:lnTo>
                    <a:pt x="547" y="96"/>
                  </a:lnTo>
                  <a:lnTo>
                    <a:pt x="595" y="78"/>
                  </a:lnTo>
                  <a:lnTo>
                    <a:pt x="641" y="64"/>
                  </a:lnTo>
                  <a:lnTo>
                    <a:pt x="686" y="51"/>
                  </a:lnTo>
                  <a:lnTo>
                    <a:pt x="729" y="43"/>
                  </a:lnTo>
                  <a:lnTo>
                    <a:pt x="772" y="32"/>
                  </a:lnTo>
                  <a:lnTo>
                    <a:pt x="812" y="27"/>
                  </a:lnTo>
                  <a:lnTo>
                    <a:pt x="849" y="22"/>
                  </a:lnTo>
                  <a:lnTo>
                    <a:pt x="881" y="19"/>
                  </a:lnTo>
                  <a:lnTo>
                    <a:pt x="913" y="16"/>
                  </a:lnTo>
                  <a:lnTo>
                    <a:pt x="940" y="16"/>
                  </a:lnTo>
                  <a:lnTo>
                    <a:pt x="959" y="14"/>
                  </a:lnTo>
                  <a:lnTo>
                    <a:pt x="975" y="14"/>
                  </a:lnTo>
                  <a:lnTo>
                    <a:pt x="985" y="14"/>
                  </a:lnTo>
                  <a:lnTo>
                    <a:pt x="988" y="14"/>
                  </a:lnTo>
                  <a:lnTo>
                    <a:pt x="985" y="14"/>
                  </a:lnTo>
                  <a:lnTo>
                    <a:pt x="977" y="11"/>
                  </a:lnTo>
                  <a:lnTo>
                    <a:pt x="964" y="8"/>
                  </a:lnTo>
                  <a:lnTo>
                    <a:pt x="945" y="6"/>
                  </a:lnTo>
                  <a:lnTo>
                    <a:pt x="924" y="3"/>
                  </a:lnTo>
                  <a:lnTo>
                    <a:pt x="897" y="3"/>
                  </a:lnTo>
                  <a:lnTo>
                    <a:pt x="865" y="0"/>
                  </a:lnTo>
                  <a:lnTo>
                    <a:pt x="833" y="0"/>
                  </a:lnTo>
                  <a:lnTo>
                    <a:pt x="796" y="0"/>
                  </a:lnTo>
                  <a:lnTo>
                    <a:pt x="758" y="6"/>
                  </a:lnTo>
                  <a:lnTo>
                    <a:pt x="716" y="11"/>
                  </a:lnTo>
                  <a:lnTo>
                    <a:pt x="673" y="19"/>
                  </a:lnTo>
                  <a:lnTo>
                    <a:pt x="627" y="30"/>
                  </a:lnTo>
                  <a:lnTo>
                    <a:pt x="582" y="43"/>
                  </a:lnTo>
                  <a:lnTo>
                    <a:pt x="534" y="62"/>
                  </a:lnTo>
                  <a:lnTo>
                    <a:pt x="486" y="83"/>
                  </a:lnTo>
                  <a:lnTo>
                    <a:pt x="438" y="107"/>
                  </a:lnTo>
                  <a:lnTo>
                    <a:pt x="390" y="134"/>
                  </a:lnTo>
                  <a:lnTo>
                    <a:pt x="344" y="163"/>
                  </a:lnTo>
                  <a:lnTo>
                    <a:pt x="302" y="193"/>
                  </a:lnTo>
                  <a:lnTo>
                    <a:pt x="259" y="225"/>
                  </a:lnTo>
                  <a:lnTo>
                    <a:pt x="219" y="254"/>
                  </a:lnTo>
                  <a:lnTo>
                    <a:pt x="181" y="283"/>
                  </a:lnTo>
                  <a:lnTo>
                    <a:pt x="147" y="313"/>
                  </a:lnTo>
                  <a:lnTo>
                    <a:pt x="112" y="339"/>
                  </a:lnTo>
                  <a:lnTo>
                    <a:pt x="85" y="366"/>
                  </a:lnTo>
                  <a:lnTo>
                    <a:pt x="59" y="387"/>
                  </a:lnTo>
                  <a:lnTo>
                    <a:pt x="37" y="409"/>
                  </a:lnTo>
                  <a:lnTo>
                    <a:pt x="21" y="425"/>
                  </a:lnTo>
                  <a:lnTo>
                    <a:pt x="8" y="438"/>
                  </a:lnTo>
                  <a:lnTo>
                    <a:pt x="0" y="446"/>
                  </a:lnTo>
                  <a:lnTo>
                    <a:pt x="0" y="449"/>
                  </a:lnTo>
                  <a:lnTo>
                    <a:pt x="40" y="457"/>
                  </a:lnTo>
                  <a:lnTo>
                    <a:pt x="40" y="45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5070" y="2323"/>
              <a:ext cx="92" cy="653"/>
            </a:xfrm>
            <a:custGeom>
              <a:avLst/>
              <a:gdLst>
                <a:gd name="T0" fmla="*/ 102 w 102"/>
                <a:gd name="T1" fmla="*/ 0 h 739"/>
                <a:gd name="T2" fmla="*/ 96 w 102"/>
                <a:gd name="T3" fmla="*/ 18 h 739"/>
                <a:gd name="T4" fmla="*/ 88 w 102"/>
                <a:gd name="T5" fmla="*/ 48 h 739"/>
                <a:gd name="T6" fmla="*/ 77 w 102"/>
                <a:gd name="T7" fmla="*/ 93 h 739"/>
                <a:gd name="T8" fmla="*/ 67 w 102"/>
                <a:gd name="T9" fmla="*/ 146 h 739"/>
                <a:gd name="T10" fmla="*/ 56 w 102"/>
                <a:gd name="T11" fmla="*/ 208 h 739"/>
                <a:gd name="T12" fmla="*/ 48 w 102"/>
                <a:gd name="T13" fmla="*/ 277 h 739"/>
                <a:gd name="T14" fmla="*/ 43 w 102"/>
                <a:gd name="T15" fmla="*/ 349 h 739"/>
                <a:gd name="T16" fmla="*/ 37 w 102"/>
                <a:gd name="T17" fmla="*/ 424 h 739"/>
                <a:gd name="T18" fmla="*/ 37 w 102"/>
                <a:gd name="T19" fmla="*/ 493 h 739"/>
                <a:gd name="T20" fmla="*/ 35 w 102"/>
                <a:gd name="T21" fmla="*/ 557 h 739"/>
                <a:gd name="T22" fmla="*/ 35 w 102"/>
                <a:gd name="T23" fmla="*/ 611 h 739"/>
                <a:gd name="T24" fmla="*/ 35 w 102"/>
                <a:gd name="T25" fmla="*/ 659 h 739"/>
                <a:gd name="T26" fmla="*/ 35 w 102"/>
                <a:gd name="T27" fmla="*/ 696 h 739"/>
                <a:gd name="T28" fmla="*/ 35 w 102"/>
                <a:gd name="T29" fmla="*/ 723 h 739"/>
                <a:gd name="T30" fmla="*/ 35 w 102"/>
                <a:gd name="T31" fmla="*/ 736 h 739"/>
                <a:gd name="T32" fmla="*/ 35 w 102"/>
                <a:gd name="T33" fmla="*/ 736 h 739"/>
                <a:gd name="T34" fmla="*/ 32 w 102"/>
                <a:gd name="T35" fmla="*/ 723 h 739"/>
                <a:gd name="T36" fmla="*/ 27 w 102"/>
                <a:gd name="T37" fmla="*/ 696 h 739"/>
                <a:gd name="T38" fmla="*/ 21 w 102"/>
                <a:gd name="T39" fmla="*/ 661 h 739"/>
                <a:gd name="T40" fmla="*/ 13 w 102"/>
                <a:gd name="T41" fmla="*/ 613 h 739"/>
                <a:gd name="T42" fmla="*/ 8 w 102"/>
                <a:gd name="T43" fmla="*/ 560 h 739"/>
                <a:gd name="T44" fmla="*/ 3 w 102"/>
                <a:gd name="T45" fmla="*/ 499 h 739"/>
                <a:gd name="T46" fmla="*/ 0 w 102"/>
                <a:gd name="T47" fmla="*/ 429 h 739"/>
                <a:gd name="T48" fmla="*/ 3 w 102"/>
                <a:gd name="T49" fmla="*/ 355 h 739"/>
                <a:gd name="T50" fmla="*/ 8 w 102"/>
                <a:gd name="T51" fmla="*/ 280 h 739"/>
                <a:gd name="T52" fmla="*/ 19 w 102"/>
                <a:gd name="T53" fmla="*/ 210 h 739"/>
                <a:gd name="T54" fmla="*/ 32 w 102"/>
                <a:gd name="T55" fmla="*/ 149 h 739"/>
                <a:gd name="T56" fmla="*/ 43 w 102"/>
                <a:gd name="T57" fmla="*/ 96 h 739"/>
                <a:gd name="T58" fmla="*/ 53 w 102"/>
                <a:gd name="T59" fmla="*/ 53 h 739"/>
                <a:gd name="T60" fmla="*/ 61 w 102"/>
                <a:gd name="T61" fmla="*/ 21 h 739"/>
                <a:gd name="T62" fmla="*/ 69 w 102"/>
                <a:gd name="T63" fmla="*/ 5 h 739"/>
                <a:gd name="T64" fmla="*/ 102 w 102"/>
                <a:gd name="T65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739">
                  <a:moveTo>
                    <a:pt x="102" y="0"/>
                  </a:moveTo>
                  <a:lnTo>
                    <a:pt x="102" y="0"/>
                  </a:lnTo>
                  <a:lnTo>
                    <a:pt x="99" y="8"/>
                  </a:lnTo>
                  <a:lnTo>
                    <a:pt x="96" y="18"/>
                  </a:lnTo>
                  <a:lnTo>
                    <a:pt x="91" y="32"/>
                  </a:lnTo>
                  <a:lnTo>
                    <a:pt x="88" y="48"/>
                  </a:lnTo>
                  <a:lnTo>
                    <a:pt x="83" y="69"/>
                  </a:lnTo>
                  <a:lnTo>
                    <a:pt x="77" y="93"/>
                  </a:lnTo>
                  <a:lnTo>
                    <a:pt x="75" y="120"/>
                  </a:lnTo>
                  <a:lnTo>
                    <a:pt x="67" y="146"/>
                  </a:lnTo>
                  <a:lnTo>
                    <a:pt x="61" y="176"/>
                  </a:lnTo>
                  <a:lnTo>
                    <a:pt x="56" y="208"/>
                  </a:lnTo>
                  <a:lnTo>
                    <a:pt x="53" y="242"/>
                  </a:lnTo>
                  <a:lnTo>
                    <a:pt x="48" y="277"/>
                  </a:lnTo>
                  <a:lnTo>
                    <a:pt x="45" y="314"/>
                  </a:lnTo>
                  <a:lnTo>
                    <a:pt x="43" y="349"/>
                  </a:lnTo>
                  <a:lnTo>
                    <a:pt x="40" y="389"/>
                  </a:lnTo>
                  <a:lnTo>
                    <a:pt x="37" y="424"/>
                  </a:lnTo>
                  <a:lnTo>
                    <a:pt x="37" y="461"/>
                  </a:lnTo>
                  <a:lnTo>
                    <a:pt x="37" y="493"/>
                  </a:lnTo>
                  <a:lnTo>
                    <a:pt x="37" y="525"/>
                  </a:lnTo>
                  <a:lnTo>
                    <a:pt x="35" y="557"/>
                  </a:lnTo>
                  <a:lnTo>
                    <a:pt x="35" y="587"/>
                  </a:lnTo>
                  <a:lnTo>
                    <a:pt x="35" y="611"/>
                  </a:lnTo>
                  <a:lnTo>
                    <a:pt x="35" y="637"/>
                  </a:lnTo>
                  <a:lnTo>
                    <a:pt x="35" y="659"/>
                  </a:lnTo>
                  <a:lnTo>
                    <a:pt x="35" y="680"/>
                  </a:lnTo>
                  <a:lnTo>
                    <a:pt x="35" y="696"/>
                  </a:lnTo>
                  <a:lnTo>
                    <a:pt x="35" y="712"/>
                  </a:lnTo>
                  <a:lnTo>
                    <a:pt x="35" y="723"/>
                  </a:lnTo>
                  <a:lnTo>
                    <a:pt x="35" y="731"/>
                  </a:lnTo>
                  <a:lnTo>
                    <a:pt x="35" y="736"/>
                  </a:lnTo>
                  <a:lnTo>
                    <a:pt x="37" y="739"/>
                  </a:lnTo>
                  <a:lnTo>
                    <a:pt x="35" y="736"/>
                  </a:lnTo>
                  <a:lnTo>
                    <a:pt x="35" y="731"/>
                  </a:lnTo>
                  <a:lnTo>
                    <a:pt x="32" y="723"/>
                  </a:lnTo>
                  <a:lnTo>
                    <a:pt x="29" y="712"/>
                  </a:lnTo>
                  <a:lnTo>
                    <a:pt x="27" y="696"/>
                  </a:lnTo>
                  <a:lnTo>
                    <a:pt x="24" y="680"/>
                  </a:lnTo>
                  <a:lnTo>
                    <a:pt x="21" y="661"/>
                  </a:lnTo>
                  <a:lnTo>
                    <a:pt x="16" y="640"/>
                  </a:lnTo>
                  <a:lnTo>
                    <a:pt x="13" y="613"/>
                  </a:lnTo>
                  <a:lnTo>
                    <a:pt x="11" y="589"/>
                  </a:lnTo>
                  <a:lnTo>
                    <a:pt x="8" y="560"/>
                  </a:lnTo>
                  <a:lnTo>
                    <a:pt x="5" y="531"/>
                  </a:lnTo>
                  <a:lnTo>
                    <a:pt x="3" y="499"/>
                  </a:lnTo>
                  <a:lnTo>
                    <a:pt x="3" y="464"/>
                  </a:lnTo>
                  <a:lnTo>
                    <a:pt x="0" y="429"/>
                  </a:lnTo>
                  <a:lnTo>
                    <a:pt x="3" y="392"/>
                  </a:lnTo>
                  <a:lnTo>
                    <a:pt x="3" y="355"/>
                  </a:lnTo>
                  <a:lnTo>
                    <a:pt x="5" y="317"/>
                  </a:lnTo>
                  <a:lnTo>
                    <a:pt x="8" y="280"/>
                  </a:lnTo>
                  <a:lnTo>
                    <a:pt x="13" y="248"/>
                  </a:lnTo>
                  <a:lnTo>
                    <a:pt x="19" y="210"/>
                  </a:lnTo>
                  <a:lnTo>
                    <a:pt x="24" y="181"/>
                  </a:lnTo>
                  <a:lnTo>
                    <a:pt x="32" y="149"/>
                  </a:lnTo>
                  <a:lnTo>
                    <a:pt x="37" y="122"/>
                  </a:lnTo>
                  <a:lnTo>
                    <a:pt x="43" y="96"/>
                  </a:lnTo>
                  <a:lnTo>
                    <a:pt x="48" y="72"/>
                  </a:lnTo>
                  <a:lnTo>
                    <a:pt x="53" y="53"/>
                  </a:lnTo>
                  <a:lnTo>
                    <a:pt x="59" y="34"/>
                  </a:lnTo>
                  <a:lnTo>
                    <a:pt x="61" y="21"/>
                  </a:lnTo>
                  <a:lnTo>
                    <a:pt x="67" y="10"/>
                  </a:lnTo>
                  <a:lnTo>
                    <a:pt x="69" y="5"/>
                  </a:lnTo>
                  <a:lnTo>
                    <a:pt x="69" y="2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4736" y="2535"/>
              <a:ext cx="140" cy="462"/>
            </a:xfrm>
            <a:custGeom>
              <a:avLst/>
              <a:gdLst>
                <a:gd name="T0" fmla="*/ 0 w 155"/>
                <a:gd name="T1" fmla="*/ 16 h 523"/>
                <a:gd name="T2" fmla="*/ 0 w 155"/>
                <a:gd name="T3" fmla="*/ 18 h 523"/>
                <a:gd name="T4" fmla="*/ 11 w 155"/>
                <a:gd name="T5" fmla="*/ 26 h 523"/>
                <a:gd name="T6" fmla="*/ 16 w 155"/>
                <a:gd name="T7" fmla="*/ 34 h 523"/>
                <a:gd name="T8" fmla="*/ 24 w 155"/>
                <a:gd name="T9" fmla="*/ 42 h 523"/>
                <a:gd name="T10" fmla="*/ 32 w 155"/>
                <a:gd name="T11" fmla="*/ 50 h 523"/>
                <a:gd name="T12" fmla="*/ 40 w 155"/>
                <a:gd name="T13" fmla="*/ 64 h 523"/>
                <a:gd name="T14" fmla="*/ 48 w 155"/>
                <a:gd name="T15" fmla="*/ 77 h 523"/>
                <a:gd name="T16" fmla="*/ 59 w 155"/>
                <a:gd name="T17" fmla="*/ 93 h 523"/>
                <a:gd name="T18" fmla="*/ 67 w 155"/>
                <a:gd name="T19" fmla="*/ 107 h 523"/>
                <a:gd name="T20" fmla="*/ 75 w 155"/>
                <a:gd name="T21" fmla="*/ 125 h 523"/>
                <a:gd name="T22" fmla="*/ 83 w 155"/>
                <a:gd name="T23" fmla="*/ 147 h 523"/>
                <a:gd name="T24" fmla="*/ 91 w 155"/>
                <a:gd name="T25" fmla="*/ 168 h 523"/>
                <a:gd name="T26" fmla="*/ 99 w 155"/>
                <a:gd name="T27" fmla="*/ 189 h 523"/>
                <a:gd name="T28" fmla="*/ 107 w 155"/>
                <a:gd name="T29" fmla="*/ 216 h 523"/>
                <a:gd name="T30" fmla="*/ 109 w 155"/>
                <a:gd name="T31" fmla="*/ 243 h 523"/>
                <a:gd name="T32" fmla="*/ 115 w 155"/>
                <a:gd name="T33" fmla="*/ 269 h 523"/>
                <a:gd name="T34" fmla="*/ 117 w 155"/>
                <a:gd name="T35" fmla="*/ 296 h 523"/>
                <a:gd name="T36" fmla="*/ 120 w 155"/>
                <a:gd name="T37" fmla="*/ 323 h 523"/>
                <a:gd name="T38" fmla="*/ 123 w 155"/>
                <a:gd name="T39" fmla="*/ 349 h 523"/>
                <a:gd name="T40" fmla="*/ 123 w 155"/>
                <a:gd name="T41" fmla="*/ 373 h 523"/>
                <a:gd name="T42" fmla="*/ 125 w 155"/>
                <a:gd name="T43" fmla="*/ 397 h 523"/>
                <a:gd name="T44" fmla="*/ 128 w 155"/>
                <a:gd name="T45" fmla="*/ 421 h 523"/>
                <a:gd name="T46" fmla="*/ 128 w 155"/>
                <a:gd name="T47" fmla="*/ 443 h 523"/>
                <a:gd name="T48" fmla="*/ 128 w 155"/>
                <a:gd name="T49" fmla="*/ 461 h 523"/>
                <a:gd name="T50" fmla="*/ 128 w 155"/>
                <a:gd name="T51" fmla="*/ 477 h 523"/>
                <a:gd name="T52" fmla="*/ 128 w 155"/>
                <a:gd name="T53" fmla="*/ 493 h 523"/>
                <a:gd name="T54" fmla="*/ 128 w 155"/>
                <a:gd name="T55" fmla="*/ 507 h 523"/>
                <a:gd name="T56" fmla="*/ 128 w 155"/>
                <a:gd name="T57" fmla="*/ 515 h 523"/>
                <a:gd name="T58" fmla="*/ 128 w 155"/>
                <a:gd name="T59" fmla="*/ 520 h 523"/>
                <a:gd name="T60" fmla="*/ 128 w 155"/>
                <a:gd name="T61" fmla="*/ 523 h 523"/>
                <a:gd name="T62" fmla="*/ 128 w 155"/>
                <a:gd name="T63" fmla="*/ 520 h 523"/>
                <a:gd name="T64" fmla="*/ 128 w 155"/>
                <a:gd name="T65" fmla="*/ 515 h 523"/>
                <a:gd name="T66" fmla="*/ 131 w 155"/>
                <a:gd name="T67" fmla="*/ 507 h 523"/>
                <a:gd name="T68" fmla="*/ 136 w 155"/>
                <a:gd name="T69" fmla="*/ 499 h 523"/>
                <a:gd name="T70" fmla="*/ 139 w 155"/>
                <a:gd name="T71" fmla="*/ 483 h 523"/>
                <a:gd name="T72" fmla="*/ 144 w 155"/>
                <a:gd name="T73" fmla="*/ 467 h 523"/>
                <a:gd name="T74" fmla="*/ 147 w 155"/>
                <a:gd name="T75" fmla="*/ 451 h 523"/>
                <a:gd name="T76" fmla="*/ 149 w 155"/>
                <a:gd name="T77" fmla="*/ 429 h 523"/>
                <a:gd name="T78" fmla="*/ 152 w 155"/>
                <a:gd name="T79" fmla="*/ 408 h 523"/>
                <a:gd name="T80" fmla="*/ 155 w 155"/>
                <a:gd name="T81" fmla="*/ 384 h 523"/>
                <a:gd name="T82" fmla="*/ 155 w 155"/>
                <a:gd name="T83" fmla="*/ 357 h 523"/>
                <a:gd name="T84" fmla="*/ 155 w 155"/>
                <a:gd name="T85" fmla="*/ 331 h 523"/>
                <a:gd name="T86" fmla="*/ 155 w 155"/>
                <a:gd name="T87" fmla="*/ 301 h 523"/>
                <a:gd name="T88" fmla="*/ 149 w 155"/>
                <a:gd name="T89" fmla="*/ 272 h 523"/>
                <a:gd name="T90" fmla="*/ 144 w 155"/>
                <a:gd name="T91" fmla="*/ 240 h 523"/>
                <a:gd name="T92" fmla="*/ 139 w 155"/>
                <a:gd name="T93" fmla="*/ 211 h 523"/>
                <a:gd name="T94" fmla="*/ 128 w 155"/>
                <a:gd name="T95" fmla="*/ 179 h 523"/>
                <a:gd name="T96" fmla="*/ 120 w 155"/>
                <a:gd name="T97" fmla="*/ 149 h 523"/>
                <a:gd name="T98" fmla="*/ 109 w 155"/>
                <a:gd name="T99" fmla="*/ 125 h 523"/>
                <a:gd name="T100" fmla="*/ 101 w 155"/>
                <a:gd name="T101" fmla="*/ 104 h 523"/>
                <a:gd name="T102" fmla="*/ 93 w 155"/>
                <a:gd name="T103" fmla="*/ 82 h 523"/>
                <a:gd name="T104" fmla="*/ 88 w 155"/>
                <a:gd name="T105" fmla="*/ 66 h 523"/>
                <a:gd name="T106" fmla="*/ 80 w 155"/>
                <a:gd name="T107" fmla="*/ 50 h 523"/>
                <a:gd name="T108" fmla="*/ 75 w 155"/>
                <a:gd name="T109" fmla="*/ 40 h 523"/>
                <a:gd name="T110" fmla="*/ 69 w 155"/>
                <a:gd name="T111" fmla="*/ 29 h 523"/>
                <a:gd name="T112" fmla="*/ 64 w 155"/>
                <a:gd name="T113" fmla="*/ 18 h 523"/>
                <a:gd name="T114" fmla="*/ 59 w 155"/>
                <a:gd name="T115" fmla="*/ 13 h 523"/>
                <a:gd name="T116" fmla="*/ 56 w 155"/>
                <a:gd name="T117" fmla="*/ 8 h 523"/>
                <a:gd name="T118" fmla="*/ 53 w 155"/>
                <a:gd name="T119" fmla="*/ 2 h 523"/>
                <a:gd name="T120" fmla="*/ 51 w 155"/>
                <a:gd name="T121" fmla="*/ 0 h 523"/>
                <a:gd name="T122" fmla="*/ 0 w 155"/>
                <a:gd name="T123" fmla="*/ 16 h 523"/>
                <a:gd name="T124" fmla="*/ 0 w 155"/>
                <a:gd name="T125" fmla="*/ 1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" h="523">
                  <a:moveTo>
                    <a:pt x="0" y="16"/>
                  </a:moveTo>
                  <a:lnTo>
                    <a:pt x="0" y="18"/>
                  </a:lnTo>
                  <a:lnTo>
                    <a:pt x="11" y="26"/>
                  </a:lnTo>
                  <a:lnTo>
                    <a:pt x="16" y="34"/>
                  </a:lnTo>
                  <a:lnTo>
                    <a:pt x="24" y="42"/>
                  </a:lnTo>
                  <a:lnTo>
                    <a:pt x="32" y="50"/>
                  </a:lnTo>
                  <a:lnTo>
                    <a:pt x="40" y="64"/>
                  </a:lnTo>
                  <a:lnTo>
                    <a:pt x="48" y="77"/>
                  </a:lnTo>
                  <a:lnTo>
                    <a:pt x="59" y="93"/>
                  </a:lnTo>
                  <a:lnTo>
                    <a:pt x="67" y="107"/>
                  </a:lnTo>
                  <a:lnTo>
                    <a:pt x="75" y="125"/>
                  </a:lnTo>
                  <a:lnTo>
                    <a:pt x="83" y="147"/>
                  </a:lnTo>
                  <a:lnTo>
                    <a:pt x="91" y="168"/>
                  </a:lnTo>
                  <a:lnTo>
                    <a:pt x="99" y="189"/>
                  </a:lnTo>
                  <a:lnTo>
                    <a:pt x="107" y="216"/>
                  </a:lnTo>
                  <a:lnTo>
                    <a:pt x="109" y="243"/>
                  </a:lnTo>
                  <a:lnTo>
                    <a:pt x="115" y="269"/>
                  </a:lnTo>
                  <a:lnTo>
                    <a:pt x="117" y="296"/>
                  </a:lnTo>
                  <a:lnTo>
                    <a:pt x="120" y="323"/>
                  </a:lnTo>
                  <a:lnTo>
                    <a:pt x="123" y="349"/>
                  </a:lnTo>
                  <a:lnTo>
                    <a:pt x="123" y="373"/>
                  </a:lnTo>
                  <a:lnTo>
                    <a:pt x="125" y="397"/>
                  </a:lnTo>
                  <a:lnTo>
                    <a:pt x="128" y="421"/>
                  </a:lnTo>
                  <a:lnTo>
                    <a:pt x="128" y="443"/>
                  </a:lnTo>
                  <a:lnTo>
                    <a:pt x="128" y="461"/>
                  </a:lnTo>
                  <a:lnTo>
                    <a:pt x="128" y="477"/>
                  </a:lnTo>
                  <a:lnTo>
                    <a:pt x="128" y="493"/>
                  </a:lnTo>
                  <a:lnTo>
                    <a:pt x="128" y="507"/>
                  </a:lnTo>
                  <a:lnTo>
                    <a:pt x="128" y="515"/>
                  </a:lnTo>
                  <a:lnTo>
                    <a:pt x="128" y="520"/>
                  </a:lnTo>
                  <a:lnTo>
                    <a:pt x="128" y="523"/>
                  </a:lnTo>
                  <a:lnTo>
                    <a:pt x="128" y="520"/>
                  </a:lnTo>
                  <a:lnTo>
                    <a:pt x="128" y="515"/>
                  </a:lnTo>
                  <a:lnTo>
                    <a:pt x="131" y="507"/>
                  </a:lnTo>
                  <a:lnTo>
                    <a:pt x="136" y="499"/>
                  </a:lnTo>
                  <a:lnTo>
                    <a:pt x="139" y="483"/>
                  </a:lnTo>
                  <a:lnTo>
                    <a:pt x="144" y="467"/>
                  </a:lnTo>
                  <a:lnTo>
                    <a:pt x="147" y="451"/>
                  </a:lnTo>
                  <a:lnTo>
                    <a:pt x="149" y="429"/>
                  </a:lnTo>
                  <a:lnTo>
                    <a:pt x="152" y="408"/>
                  </a:lnTo>
                  <a:lnTo>
                    <a:pt x="155" y="384"/>
                  </a:lnTo>
                  <a:lnTo>
                    <a:pt x="155" y="357"/>
                  </a:lnTo>
                  <a:lnTo>
                    <a:pt x="155" y="331"/>
                  </a:lnTo>
                  <a:lnTo>
                    <a:pt x="155" y="301"/>
                  </a:lnTo>
                  <a:lnTo>
                    <a:pt x="149" y="272"/>
                  </a:lnTo>
                  <a:lnTo>
                    <a:pt x="144" y="240"/>
                  </a:lnTo>
                  <a:lnTo>
                    <a:pt x="139" y="211"/>
                  </a:lnTo>
                  <a:lnTo>
                    <a:pt x="128" y="179"/>
                  </a:lnTo>
                  <a:lnTo>
                    <a:pt x="120" y="149"/>
                  </a:lnTo>
                  <a:lnTo>
                    <a:pt x="109" y="125"/>
                  </a:lnTo>
                  <a:lnTo>
                    <a:pt x="101" y="104"/>
                  </a:lnTo>
                  <a:lnTo>
                    <a:pt x="93" y="82"/>
                  </a:lnTo>
                  <a:lnTo>
                    <a:pt x="88" y="66"/>
                  </a:lnTo>
                  <a:lnTo>
                    <a:pt x="80" y="50"/>
                  </a:lnTo>
                  <a:lnTo>
                    <a:pt x="75" y="40"/>
                  </a:lnTo>
                  <a:lnTo>
                    <a:pt x="69" y="29"/>
                  </a:lnTo>
                  <a:lnTo>
                    <a:pt x="64" y="18"/>
                  </a:lnTo>
                  <a:lnTo>
                    <a:pt x="59" y="13"/>
                  </a:lnTo>
                  <a:lnTo>
                    <a:pt x="56" y="8"/>
                  </a:lnTo>
                  <a:lnTo>
                    <a:pt x="53" y="2"/>
                  </a:lnTo>
                  <a:lnTo>
                    <a:pt x="5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4640" y="2575"/>
              <a:ext cx="135" cy="419"/>
            </a:xfrm>
            <a:custGeom>
              <a:avLst/>
              <a:gdLst>
                <a:gd name="T0" fmla="*/ 3 w 150"/>
                <a:gd name="T1" fmla="*/ 5 h 475"/>
                <a:gd name="T2" fmla="*/ 13 w 150"/>
                <a:gd name="T3" fmla="*/ 16 h 475"/>
                <a:gd name="T4" fmla="*/ 27 w 150"/>
                <a:gd name="T5" fmla="*/ 37 h 475"/>
                <a:gd name="T6" fmla="*/ 45 w 150"/>
                <a:gd name="T7" fmla="*/ 67 h 475"/>
                <a:gd name="T8" fmla="*/ 61 w 150"/>
                <a:gd name="T9" fmla="*/ 99 h 475"/>
                <a:gd name="T10" fmla="*/ 80 w 150"/>
                <a:gd name="T11" fmla="*/ 139 h 475"/>
                <a:gd name="T12" fmla="*/ 96 w 150"/>
                <a:gd name="T13" fmla="*/ 179 h 475"/>
                <a:gd name="T14" fmla="*/ 110 w 150"/>
                <a:gd name="T15" fmla="*/ 224 h 475"/>
                <a:gd name="T16" fmla="*/ 118 w 150"/>
                <a:gd name="T17" fmla="*/ 272 h 475"/>
                <a:gd name="T18" fmla="*/ 123 w 150"/>
                <a:gd name="T19" fmla="*/ 315 h 475"/>
                <a:gd name="T20" fmla="*/ 126 w 150"/>
                <a:gd name="T21" fmla="*/ 358 h 475"/>
                <a:gd name="T22" fmla="*/ 126 w 150"/>
                <a:gd name="T23" fmla="*/ 395 h 475"/>
                <a:gd name="T24" fmla="*/ 123 w 150"/>
                <a:gd name="T25" fmla="*/ 427 h 475"/>
                <a:gd name="T26" fmla="*/ 123 w 150"/>
                <a:gd name="T27" fmla="*/ 451 h 475"/>
                <a:gd name="T28" fmla="*/ 123 w 150"/>
                <a:gd name="T29" fmla="*/ 467 h 475"/>
                <a:gd name="T30" fmla="*/ 123 w 150"/>
                <a:gd name="T31" fmla="*/ 475 h 475"/>
                <a:gd name="T32" fmla="*/ 123 w 150"/>
                <a:gd name="T33" fmla="*/ 470 h 475"/>
                <a:gd name="T34" fmla="*/ 128 w 150"/>
                <a:gd name="T35" fmla="*/ 454 h 475"/>
                <a:gd name="T36" fmla="*/ 134 w 150"/>
                <a:gd name="T37" fmla="*/ 430 h 475"/>
                <a:gd name="T38" fmla="*/ 142 w 150"/>
                <a:gd name="T39" fmla="*/ 398 h 475"/>
                <a:gd name="T40" fmla="*/ 147 w 150"/>
                <a:gd name="T41" fmla="*/ 358 h 475"/>
                <a:gd name="T42" fmla="*/ 150 w 150"/>
                <a:gd name="T43" fmla="*/ 315 h 475"/>
                <a:gd name="T44" fmla="*/ 150 w 150"/>
                <a:gd name="T45" fmla="*/ 262 h 475"/>
                <a:gd name="T46" fmla="*/ 142 w 150"/>
                <a:gd name="T47" fmla="*/ 208 h 475"/>
                <a:gd name="T48" fmla="*/ 128 w 150"/>
                <a:gd name="T49" fmla="*/ 155 h 475"/>
                <a:gd name="T50" fmla="*/ 107 w 150"/>
                <a:gd name="T51" fmla="*/ 112 h 475"/>
                <a:gd name="T52" fmla="*/ 83 w 150"/>
                <a:gd name="T53" fmla="*/ 75 h 475"/>
                <a:gd name="T54" fmla="*/ 59 w 150"/>
                <a:gd name="T55" fmla="*/ 48 h 475"/>
                <a:gd name="T56" fmla="*/ 37 w 150"/>
                <a:gd name="T57" fmla="*/ 27 h 475"/>
                <a:gd name="T58" fmla="*/ 19 w 150"/>
                <a:gd name="T59" fmla="*/ 11 h 475"/>
                <a:gd name="T60" fmla="*/ 5 w 150"/>
                <a:gd name="T61" fmla="*/ 3 h 475"/>
                <a:gd name="T62" fmla="*/ 0 w 150"/>
                <a:gd name="T6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475">
                  <a:moveTo>
                    <a:pt x="0" y="0"/>
                  </a:moveTo>
                  <a:lnTo>
                    <a:pt x="3" y="5"/>
                  </a:lnTo>
                  <a:lnTo>
                    <a:pt x="8" y="11"/>
                  </a:lnTo>
                  <a:lnTo>
                    <a:pt x="13" y="16"/>
                  </a:lnTo>
                  <a:lnTo>
                    <a:pt x="19" y="27"/>
                  </a:lnTo>
                  <a:lnTo>
                    <a:pt x="27" y="37"/>
                  </a:lnTo>
                  <a:lnTo>
                    <a:pt x="35" y="51"/>
                  </a:lnTo>
                  <a:lnTo>
                    <a:pt x="45" y="67"/>
                  </a:lnTo>
                  <a:lnTo>
                    <a:pt x="53" y="80"/>
                  </a:lnTo>
                  <a:lnTo>
                    <a:pt x="61" y="99"/>
                  </a:lnTo>
                  <a:lnTo>
                    <a:pt x="70" y="118"/>
                  </a:lnTo>
                  <a:lnTo>
                    <a:pt x="80" y="139"/>
                  </a:lnTo>
                  <a:lnTo>
                    <a:pt x="88" y="158"/>
                  </a:lnTo>
                  <a:lnTo>
                    <a:pt x="96" y="179"/>
                  </a:lnTo>
                  <a:lnTo>
                    <a:pt x="102" y="203"/>
                  </a:lnTo>
                  <a:lnTo>
                    <a:pt x="110" y="224"/>
                  </a:lnTo>
                  <a:lnTo>
                    <a:pt x="112" y="248"/>
                  </a:lnTo>
                  <a:lnTo>
                    <a:pt x="118" y="272"/>
                  </a:lnTo>
                  <a:lnTo>
                    <a:pt x="120" y="294"/>
                  </a:lnTo>
                  <a:lnTo>
                    <a:pt x="123" y="315"/>
                  </a:lnTo>
                  <a:lnTo>
                    <a:pt x="123" y="336"/>
                  </a:lnTo>
                  <a:lnTo>
                    <a:pt x="126" y="358"/>
                  </a:lnTo>
                  <a:lnTo>
                    <a:pt x="126" y="376"/>
                  </a:lnTo>
                  <a:lnTo>
                    <a:pt x="126" y="395"/>
                  </a:lnTo>
                  <a:lnTo>
                    <a:pt x="126" y="411"/>
                  </a:lnTo>
                  <a:lnTo>
                    <a:pt x="123" y="427"/>
                  </a:lnTo>
                  <a:lnTo>
                    <a:pt x="123" y="438"/>
                  </a:lnTo>
                  <a:lnTo>
                    <a:pt x="123" y="451"/>
                  </a:lnTo>
                  <a:lnTo>
                    <a:pt x="123" y="459"/>
                  </a:lnTo>
                  <a:lnTo>
                    <a:pt x="123" y="467"/>
                  </a:lnTo>
                  <a:lnTo>
                    <a:pt x="123" y="472"/>
                  </a:lnTo>
                  <a:lnTo>
                    <a:pt x="123" y="475"/>
                  </a:lnTo>
                  <a:lnTo>
                    <a:pt x="123" y="472"/>
                  </a:lnTo>
                  <a:lnTo>
                    <a:pt x="123" y="470"/>
                  </a:lnTo>
                  <a:lnTo>
                    <a:pt x="126" y="462"/>
                  </a:lnTo>
                  <a:lnTo>
                    <a:pt x="128" y="454"/>
                  </a:lnTo>
                  <a:lnTo>
                    <a:pt x="131" y="443"/>
                  </a:lnTo>
                  <a:lnTo>
                    <a:pt x="134" y="430"/>
                  </a:lnTo>
                  <a:lnTo>
                    <a:pt x="139" y="414"/>
                  </a:lnTo>
                  <a:lnTo>
                    <a:pt x="142" y="398"/>
                  </a:lnTo>
                  <a:lnTo>
                    <a:pt x="144" y="379"/>
                  </a:lnTo>
                  <a:lnTo>
                    <a:pt x="147" y="358"/>
                  </a:lnTo>
                  <a:lnTo>
                    <a:pt x="150" y="336"/>
                  </a:lnTo>
                  <a:lnTo>
                    <a:pt x="150" y="315"/>
                  </a:lnTo>
                  <a:lnTo>
                    <a:pt x="150" y="288"/>
                  </a:lnTo>
                  <a:lnTo>
                    <a:pt x="150" y="262"/>
                  </a:lnTo>
                  <a:lnTo>
                    <a:pt x="144" y="235"/>
                  </a:lnTo>
                  <a:lnTo>
                    <a:pt x="142" y="208"/>
                  </a:lnTo>
                  <a:lnTo>
                    <a:pt x="134" y="182"/>
                  </a:lnTo>
                  <a:lnTo>
                    <a:pt x="128" y="155"/>
                  </a:lnTo>
                  <a:lnTo>
                    <a:pt x="118" y="134"/>
                  </a:lnTo>
                  <a:lnTo>
                    <a:pt x="107" y="112"/>
                  </a:lnTo>
                  <a:lnTo>
                    <a:pt x="96" y="91"/>
                  </a:lnTo>
                  <a:lnTo>
                    <a:pt x="83" y="75"/>
                  </a:lnTo>
                  <a:lnTo>
                    <a:pt x="72" y="59"/>
                  </a:lnTo>
                  <a:lnTo>
                    <a:pt x="59" y="48"/>
                  </a:lnTo>
                  <a:lnTo>
                    <a:pt x="48" y="35"/>
                  </a:lnTo>
                  <a:lnTo>
                    <a:pt x="37" y="27"/>
                  </a:lnTo>
                  <a:lnTo>
                    <a:pt x="27" y="16"/>
                  </a:lnTo>
                  <a:lnTo>
                    <a:pt x="19" y="11"/>
                  </a:lnTo>
                  <a:lnTo>
                    <a:pt x="11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866" y="1830"/>
              <a:ext cx="437" cy="41"/>
            </a:xfrm>
            <a:custGeom>
              <a:avLst/>
              <a:gdLst>
                <a:gd name="T0" fmla="*/ 0 w 312"/>
                <a:gd name="T1" fmla="*/ 46 h 46"/>
                <a:gd name="T2" fmla="*/ 0 w 312"/>
                <a:gd name="T3" fmla="*/ 43 h 46"/>
                <a:gd name="T4" fmla="*/ 5 w 312"/>
                <a:gd name="T5" fmla="*/ 43 h 46"/>
                <a:gd name="T6" fmla="*/ 13 w 312"/>
                <a:gd name="T7" fmla="*/ 43 h 46"/>
                <a:gd name="T8" fmla="*/ 26 w 312"/>
                <a:gd name="T9" fmla="*/ 40 h 46"/>
                <a:gd name="T10" fmla="*/ 40 w 312"/>
                <a:gd name="T11" fmla="*/ 38 h 46"/>
                <a:gd name="T12" fmla="*/ 56 w 312"/>
                <a:gd name="T13" fmla="*/ 38 h 46"/>
                <a:gd name="T14" fmla="*/ 74 w 312"/>
                <a:gd name="T15" fmla="*/ 35 h 46"/>
                <a:gd name="T16" fmla="*/ 98 w 312"/>
                <a:gd name="T17" fmla="*/ 35 h 46"/>
                <a:gd name="T18" fmla="*/ 120 w 312"/>
                <a:gd name="T19" fmla="*/ 32 h 46"/>
                <a:gd name="T20" fmla="*/ 144 w 312"/>
                <a:gd name="T21" fmla="*/ 32 h 46"/>
                <a:gd name="T22" fmla="*/ 171 w 312"/>
                <a:gd name="T23" fmla="*/ 32 h 46"/>
                <a:gd name="T24" fmla="*/ 197 w 312"/>
                <a:gd name="T25" fmla="*/ 32 h 46"/>
                <a:gd name="T26" fmla="*/ 224 w 312"/>
                <a:gd name="T27" fmla="*/ 32 h 46"/>
                <a:gd name="T28" fmla="*/ 253 w 312"/>
                <a:gd name="T29" fmla="*/ 35 h 46"/>
                <a:gd name="T30" fmla="*/ 283 w 312"/>
                <a:gd name="T31" fmla="*/ 38 h 46"/>
                <a:gd name="T32" fmla="*/ 312 w 312"/>
                <a:gd name="T33" fmla="*/ 40 h 46"/>
                <a:gd name="T34" fmla="*/ 307 w 312"/>
                <a:gd name="T35" fmla="*/ 38 h 46"/>
                <a:gd name="T36" fmla="*/ 299 w 312"/>
                <a:gd name="T37" fmla="*/ 35 h 46"/>
                <a:gd name="T38" fmla="*/ 293 w 312"/>
                <a:gd name="T39" fmla="*/ 32 h 46"/>
                <a:gd name="T40" fmla="*/ 283 w 312"/>
                <a:gd name="T41" fmla="*/ 27 h 46"/>
                <a:gd name="T42" fmla="*/ 275 w 312"/>
                <a:gd name="T43" fmla="*/ 24 h 46"/>
                <a:gd name="T44" fmla="*/ 264 w 312"/>
                <a:gd name="T45" fmla="*/ 22 h 46"/>
                <a:gd name="T46" fmla="*/ 251 w 312"/>
                <a:gd name="T47" fmla="*/ 19 h 46"/>
                <a:gd name="T48" fmla="*/ 240 w 312"/>
                <a:gd name="T49" fmla="*/ 16 h 46"/>
                <a:gd name="T50" fmla="*/ 227 w 312"/>
                <a:gd name="T51" fmla="*/ 11 h 46"/>
                <a:gd name="T52" fmla="*/ 213 w 312"/>
                <a:gd name="T53" fmla="*/ 11 h 46"/>
                <a:gd name="T54" fmla="*/ 197 w 312"/>
                <a:gd name="T55" fmla="*/ 6 h 46"/>
                <a:gd name="T56" fmla="*/ 181 w 312"/>
                <a:gd name="T57" fmla="*/ 6 h 46"/>
                <a:gd name="T58" fmla="*/ 165 w 312"/>
                <a:gd name="T59" fmla="*/ 3 h 46"/>
                <a:gd name="T60" fmla="*/ 149 w 312"/>
                <a:gd name="T61" fmla="*/ 3 h 46"/>
                <a:gd name="T62" fmla="*/ 133 w 312"/>
                <a:gd name="T63" fmla="*/ 0 h 46"/>
                <a:gd name="T64" fmla="*/ 117 w 312"/>
                <a:gd name="T65" fmla="*/ 0 h 46"/>
                <a:gd name="T66" fmla="*/ 101 w 312"/>
                <a:gd name="T67" fmla="*/ 0 h 46"/>
                <a:gd name="T68" fmla="*/ 90 w 312"/>
                <a:gd name="T69" fmla="*/ 3 h 46"/>
                <a:gd name="T70" fmla="*/ 74 w 312"/>
                <a:gd name="T71" fmla="*/ 3 h 46"/>
                <a:gd name="T72" fmla="*/ 64 w 312"/>
                <a:gd name="T73" fmla="*/ 3 h 46"/>
                <a:gd name="T74" fmla="*/ 53 w 312"/>
                <a:gd name="T75" fmla="*/ 6 h 46"/>
                <a:gd name="T76" fmla="*/ 45 w 312"/>
                <a:gd name="T77" fmla="*/ 6 h 46"/>
                <a:gd name="T78" fmla="*/ 37 w 312"/>
                <a:gd name="T79" fmla="*/ 8 h 46"/>
                <a:gd name="T80" fmla="*/ 29 w 312"/>
                <a:gd name="T81" fmla="*/ 8 h 46"/>
                <a:gd name="T82" fmla="*/ 24 w 312"/>
                <a:gd name="T83" fmla="*/ 11 h 46"/>
                <a:gd name="T84" fmla="*/ 18 w 312"/>
                <a:gd name="T85" fmla="*/ 11 h 46"/>
                <a:gd name="T86" fmla="*/ 13 w 312"/>
                <a:gd name="T87" fmla="*/ 14 h 46"/>
                <a:gd name="T88" fmla="*/ 10 w 312"/>
                <a:gd name="T89" fmla="*/ 16 h 46"/>
                <a:gd name="T90" fmla="*/ 0 w 312"/>
                <a:gd name="T91" fmla="*/ 46 h 46"/>
                <a:gd name="T92" fmla="*/ 0 w 312"/>
                <a:gd name="T9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2" h="46">
                  <a:moveTo>
                    <a:pt x="0" y="46"/>
                  </a:moveTo>
                  <a:lnTo>
                    <a:pt x="0" y="43"/>
                  </a:lnTo>
                  <a:lnTo>
                    <a:pt x="5" y="43"/>
                  </a:lnTo>
                  <a:lnTo>
                    <a:pt x="13" y="43"/>
                  </a:lnTo>
                  <a:lnTo>
                    <a:pt x="26" y="40"/>
                  </a:lnTo>
                  <a:lnTo>
                    <a:pt x="40" y="38"/>
                  </a:lnTo>
                  <a:lnTo>
                    <a:pt x="56" y="38"/>
                  </a:lnTo>
                  <a:lnTo>
                    <a:pt x="74" y="35"/>
                  </a:lnTo>
                  <a:lnTo>
                    <a:pt x="98" y="35"/>
                  </a:lnTo>
                  <a:lnTo>
                    <a:pt x="120" y="32"/>
                  </a:lnTo>
                  <a:lnTo>
                    <a:pt x="144" y="32"/>
                  </a:lnTo>
                  <a:lnTo>
                    <a:pt x="171" y="32"/>
                  </a:lnTo>
                  <a:lnTo>
                    <a:pt x="197" y="32"/>
                  </a:lnTo>
                  <a:lnTo>
                    <a:pt x="224" y="32"/>
                  </a:lnTo>
                  <a:lnTo>
                    <a:pt x="253" y="35"/>
                  </a:lnTo>
                  <a:lnTo>
                    <a:pt x="283" y="38"/>
                  </a:lnTo>
                  <a:lnTo>
                    <a:pt x="312" y="40"/>
                  </a:lnTo>
                  <a:lnTo>
                    <a:pt x="307" y="38"/>
                  </a:lnTo>
                  <a:lnTo>
                    <a:pt x="299" y="35"/>
                  </a:lnTo>
                  <a:lnTo>
                    <a:pt x="293" y="32"/>
                  </a:lnTo>
                  <a:lnTo>
                    <a:pt x="283" y="27"/>
                  </a:lnTo>
                  <a:lnTo>
                    <a:pt x="275" y="24"/>
                  </a:lnTo>
                  <a:lnTo>
                    <a:pt x="264" y="22"/>
                  </a:lnTo>
                  <a:lnTo>
                    <a:pt x="251" y="19"/>
                  </a:lnTo>
                  <a:lnTo>
                    <a:pt x="240" y="16"/>
                  </a:lnTo>
                  <a:lnTo>
                    <a:pt x="227" y="11"/>
                  </a:lnTo>
                  <a:lnTo>
                    <a:pt x="213" y="11"/>
                  </a:lnTo>
                  <a:lnTo>
                    <a:pt x="197" y="6"/>
                  </a:lnTo>
                  <a:lnTo>
                    <a:pt x="181" y="6"/>
                  </a:lnTo>
                  <a:lnTo>
                    <a:pt x="165" y="3"/>
                  </a:lnTo>
                  <a:lnTo>
                    <a:pt x="149" y="3"/>
                  </a:lnTo>
                  <a:lnTo>
                    <a:pt x="133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90" y="3"/>
                  </a:lnTo>
                  <a:lnTo>
                    <a:pt x="74" y="3"/>
                  </a:lnTo>
                  <a:lnTo>
                    <a:pt x="64" y="3"/>
                  </a:lnTo>
                  <a:lnTo>
                    <a:pt x="53" y="6"/>
                  </a:lnTo>
                  <a:lnTo>
                    <a:pt x="45" y="6"/>
                  </a:lnTo>
                  <a:lnTo>
                    <a:pt x="37" y="8"/>
                  </a:lnTo>
                  <a:lnTo>
                    <a:pt x="29" y="8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3005" y="2106"/>
              <a:ext cx="446" cy="169"/>
            </a:xfrm>
            <a:custGeom>
              <a:avLst/>
              <a:gdLst>
                <a:gd name="T0" fmla="*/ 0 w 496"/>
                <a:gd name="T1" fmla="*/ 192 h 192"/>
                <a:gd name="T2" fmla="*/ 0 w 496"/>
                <a:gd name="T3" fmla="*/ 190 h 192"/>
                <a:gd name="T4" fmla="*/ 8 w 496"/>
                <a:gd name="T5" fmla="*/ 187 h 192"/>
                <a:gd name="T6" fmla="*/ 21 w 496"/>
                <a:gd name="T7" fmla="*/ 179 h 192"/>
                <a:gd name="T8" fmla="*/ 37 w 496"/>
                <a:gd name="T9" fmla="*/ 174 h 192"/>
                <a:gd name="T10" fmla="*/ 58 w 496"/>
                <a:gd name="T11" fmla="*/ 163 h 192"/>
                <a:gd name="T12" fmla="*/ 85 w 496"/>
                <a:gd name="T13" fmla="*/ 152 h 192"/>
                <a:gd name="T14" fmla="*/ 115 w 496"/>
                <a:gd name="T15" fmla="*/ 139 h 192"/>
                <a:gd name="T16" fmla="*/ 149 w 496"/>
                <a:gd name="T17" fmla="*/ 126 h 192"/>
                <a:gd name="T18" fmla="*/ 184 w 496"/>
                <a:gd name="T19" fmla="*/ 110 h 192"/>
                <a:gd name="T20" fmla="*/ 221 w 496"/>
                <a:gd name="T21" fmla="*/ 96 h 192"/>
                <a:gd name="T22" fmla="*/ 261 w 496"/>
                <a:gd name="T23" fmla="*/ 80 h 192"/>
                <a:gd name="T24" fmla="*/ 307 w 496"/>
                <a:gd name="T25" fmla="*/ 67 h 192"/>
                <a:gd name="T26" fmla="*/ 349 w 496"/>
                <a:gd name="T27" fmla="*/ 51 h 192"/>
                <a:gd name="T28" fmla="*/ 398 w 496"/>
                <a:gd name="T29" fmla="*/ 35 h 192"/>
                <a:gd name="T30" fmla="*/ 446 w 496"/>
                <a:gd name="T31" fmla="*/ 22 h 192"/>
                <a:gd name="T32" fmla="*/ 496 w 496"/>
                <a:gd name="T33" fmla="*/ 11 h 192"/>
                <a:gd name="T34" fmla="*/ 494 w 496"/>
                <a:gd name="T35" fmla="*/ 8 h 192"/>
                <a:gd name="T36" fmla="*/ 486 w 496"/>
                <a:gd name="T37" fmla="*/ 6 h 192"/>
                <a:gd name="T38" fmla="*/ 478 w 496"/>
                <a:gd name="T39" fmla="*/ 3 h 192"/>
                <a:gd name="T40" fmla="*/ 472 w 496"/>
                <a:gd name="T41" fmla="*/ 0 h 192"/>
                <a:gd name="T42" fmla="*/ 462 w 496"/>
                <a:gd name="T43" fmla="*/ 0 h 192"/>
                <a:gd name="T44" fmla="*/ 448 w 496"/>
                <a:gd name="T45" fmla="*/ 0 h 192"/>
                <a:gd name="T46" fmla="*/ 432 w 496"/>
                <a:gd name="T47" fmla="*/ 0 h 192"/>
                <a:gd name="T48" fmla="*/ 414 w 496"/>
                <a:gd name="T49" fmla="*/ 0 h 192"/>
                <a:gd name="T50" fmla="*/ 395 w 496"/>
                <a:gd name="T51" fmla="*/ 3 h 192"/>
                <a:gd name="T52" fmla="*/ 371 w 496"/>
                <a:gd name="T53" fmla="*/ 8 h 192"/>
                <a:gd name="T54" fmla="*/ 344 w 496"/>
                <a:gd name="T55" fmla="*/ 14 h 192"/>
                <a:gd name="T56" fmla="*/ 315 w 496"/>
                <a:gd name="T57" fmla="*/ 22 h 192"/>
                <a:gd name="T58" fmla="*/ 283 w 496"/>
                <a:gd name="T59" fmla="*/ 32 h 192"/>
                <a:gd name="T60" fmla="*/ 248 w 496"/>
                <a:gd name="T61" fmla="*/ 46 h 192"/>
                <a:gd name="T62" fmla="*/ 211 w 496"/>
                <a:gd name="T63" fmla="*/ 59 h 192"/>
                <a:gd name="T64" fmla="*/ 179 w 496"/>
                <a:gd name="T65" fmla="*/ 72 h 192"/>
                <a:gd name="T66" fmla="*/ 149 w 496"/>
                <a:gd name="T67" fmla="*/ 86 h 192"/>
                <a:gd name="T68" fmla="*/ 123 w 496"/>
                <a:gd name="T69" fmla="*/ 99 h 192"/>
                <a:gd name="T70" fmla="*/ 98 w 496"/>
                <a:gd name="T71" fmla="*/ 112 h 192"/>
                <a:gd name="T72" fmla="*/ 80 w 496"/>
                <a:gd name="T73" fmla="*/ 126 h 192"/>
                <a:gd name="T74" fmla="*/ 61 w 496"/>
                <a:gd name="T75" fmla="*/ 136 h 192"/>
                <a:gd name="T76" fmla="*/ 48 w 496"/>
                <a:gd name="T77" fmla="*/ 147 h 192"/>
                <a:gd name="T78" fmla="*/ 32 w 496"/>
                <a:gd name="T79" fmla="*/ 155 h 192"/>
                <a:gd name="T80" fmla="*/ 21 w 496"/>
                <a:gd name="T81" fmla="*/ 166 h 192"/>
                <a:gd name="T82" fmla="*/ 13 w 496"/>
                <a:gd name="T83" fmla="*/ 174 h 192"/>
                <a:gd name="T84" fmla="*/ 8 w 496"/>
                <a:gd name="T85" fmla="*/ 179 h 192"/>
                <a:gd name="T86" fmla="*/ 0 w 496"/>
                <a:gd name="T87" fmla="*/ 190 h 192"/>
                <a:gd name="T88" fmla="*/ 0 w 496"/>
                <a:gd name="T89" fmla="*/ 192 h 192"/>
                <a:gd name="T90" fmla="*/ 0 w 496"/>
                <a:gd name="T9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6" h="192">
                  <a:moveTo>
                    <a:pt x="0" y="192"/>
                  </a:moveTo>
                  <a:lnTo>
                    <a:pt x="0" y="190"/>
                  </a:lnTo>
                  <a:lnTo>
                    <a:pt x="8" y="187"/>
                  </a:lnTo>
                  <a:lnTo>
                    <a:pt x="21" y="179"/>
                  </a:lnTo>
                  <a:lnTo>
                    <a:pt x="37" y="174"/>
                  </a:lnTo>
                  <a:lnTo>
                    <a:pt x="58" y="163"/>
                  </a:lnTo>
                  <a:lnTo>
                    <a:pt x="85" y="152"/>
                  </a:lnTo>
                  <a:lnTo>
                    <a:pt x="115" y="139"/>
                  </a:lnTo>
                  <a:lnTo>
                    <a:pt x="149" y="126"/>
                  </a:lnTo>
                  <a:lnTo>
                    <a:pt x="184" y="110"/>
                  </a:lnTo>
                  <a:lnTo>
                    <a:pt x="221" y="96"/>
                  </a:lnTo>
                  <a:lnTo>
                    <a:pt x="261" y="80"/>
                  </a:lnTo>
                  <a:lnTo>
                    <a:pt x="307" y="67"/>
                  </a:lnTo>
                  <a:lnTo>
                    <a:pt x="349" y="51"/>
                  </a:lnTo>
                  <a:lnTo>
                    <a:pt x="398" y="35"/>
                  </a:lnTo>
                  <a:lnTo>
                    <a:pt x="446" y="22"/>
                  </a:lnTo>
                  <a:lnTo>
                    <a:pt x="496" y="11"/>
                  </a:lnTo>
                  <a:lnTo>
                    <a:pt x="494" y="8"/>
                  </a:lnTo>
                  <a:lnTo>
                    <a:pt x="486" y="6"/>
                  </a:lnTo>
                  <a:lnTo>
                    <a:pt x="478" y="3"/>
                  </a:lnTo>
                  <a:lnTo>
                    <a:pt x="472" y="0"/>
                  </a:lnTo>
                  <a:lnTo>
                    <a:pt x="462" y="0"/>
                  </a:lnTo>
                  <a:lnTo>
                    <a:pt x="448" y="0"/>
                  </a:lnTo>
                  <a:lnTo>
                    <a:pt x="432" y="0"/>
                  </a:lnTo>
                  <a:lnTo>
                    <a:pt x="414" y="0"/>
                  </a:lnTo>
                  <a:lnTo>
                    <a:pt x="395" y="3"/>
                  </a:lnTo>
                  <a:lnTo>
                    <a:pt x="371" y="8"/>
                  </a:lnTo>
                  <a:lnTo>
                    <a:pt x="344" y="14"/>
                  </a:lnTo>
                  <a:lnTo>
                    <a:pt x="315" y="22"/>
                  </a:lnTo>
                  <a:lnTo>
                    <a:pt x="283" y="32"/>
                  </a:lnTo>
                  <a:lnTo>
                    <a:pt x="248" y="46"/>
                  </a:lnTo>
                  <a:lnTo>
                    <a:pt x="211" y="59"/>
                  </a:lnTo>
                  <a:lnTo>
                    <a:pt x="179" y="72"/>
                  </a:lnTo>
                  <a:lnTo>
                    <a:pt x="149" y="86"/>
                  </a:lnTo>
                  <a:lnTo>
                    <a:pt x="123" y="99"/>
                  </a:lnTo>
                  <a:lnTo>
                    <a:pt x="98" y="112"/>
                  </a:lnTo>
                  <a:lnTo>
                    <a:pt x="80" y="126"/>
                  </a:lnTo>
                  <a:lnTo>
                    <a:pt x="61" y="136"/>
                  </a:lnTo>
                  <a:lnTo>
                    <a:pt x="48" y="147"/>
                  </a:lnTo>
                  <a:lnTo>
                    <a:pt x="32" y="155"/>
                  </a:lnTo>
                  <a:lnTo>
                    <a:pt x="21" y="166"/>
                  </a:lnTo>
                  <a:lnTo>
                    <a:pt x="13" y="174"/>
                  </a:lnTo>
                  <a:lnTo>
                    <a:pt x="8" y="179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3007" y="2168"/>
              <a:ext cx="464" cy="235"/>
            </a:xfrm>
            <a:custGeom>
              <a:avLst/>
              <a:gdLst>
                <a:gd name="T0" fmla="*/ 0 w 516"/>
                <a:gd name="T1" fmla="*/ 266 h 266"/>
                <a:gd name="T2" fmla="*/ 0 w 516"/>
                <a:gd name="T3" fmla="*/ 264 h 266"/>
                <a:gd name="T4" fmla="*/ 8 w 516"/>
                <a:gd name="T5" fmla="*/ 258 h 266"/>
                <a:gd name="T6" fmla="*/ 19 w 516"/>
                <a:gd name="T7" fmla="*/ 248 h 266"/>
                <a:gd name="T8" fmla="*/ 35 w 516"/>
                <a:gd name="T9" fmla="*/ 237 h 266"/>
                <a:gd name="T10" fmla="*/ 54 w 516"/>
                <a:gd name="T11" fmla="*/ 221 h 266"/>
                <a:gd name="T12" fmla="*/ 78 w 516"/>
                <a:gd name="T13" fmla="*/ 205 h 266"/>
                <a:gd name="T14" fmla="*/ 107 w 516"/>
                <a:gd name="T15" fmla="*/ 184 h 266"/>
                <a:gd name="T16" fmla="*/ 139 w 516"/>
                <a:gd name="T17" fmla="*/ 165 h 266"/>
                <a:gd name="T18" fmla="*/ 174 w 516"/>
                <a:gd name="T19" fmla="*/ 144 h 266"/>
                <a:gd name="T20" fmla="*/ 211 w 516"/>
                <a:gd name="T21" fmla="*/ 122 h 266"/>
                <a:gd name="T22" fmla="*/ 254 w 516"/>
                <a:gd name="T23" fmla="*/ 98 h 266"/>
                <a:gd name="T24" fmla="*/ 302 w 516"/>
                <a:gd name="T25" fmla="*/ 77 h 266"/>
                <a:gd name="T26" fmla="*/ 347 w 516"/>
                <a:gd name="T27" fmla="*/ 56 h 266"/>
                <a:gd name="T28" fmla="*/ 401 w 516"/>
                <a:gd name="T29" fmla="*/ 37 h 266"/>
                <a:gd name="T30" fmla="*/ 457 w 516"/>
                <a:gd name="T31" fmla="*/ 18 h 266"/>
                <a:gd name="T32" fmla="*/ 516 w 516"/>
                <a:gd name="T33" fmla="*/ 2 h 266"/>
                <a:gd name="T34" fmla="*/ 513 w 516"/>
                <a:gd name="T35" fmla="*/ 0 h 266"/>
                <a:gd name="T36" fmla="*/ 510 w 516"/>
                <a:gd name="T37" fmla="*/ 0 h 266"/>
                <a:gd name="T38" fmla="*/ 505 w 516"/>
                <a:gd name="T39" fmla="*/ 0 h 266"/>
                <a:gd name="T40" fmla="*/ 500 w 516"/>
                <a:gd name="T41" fmla="*/ 0 h 266"/>
                <a:gd name="T42" fmla="*/ 489 w 516"/>
                <a:gd name="T43" fmla="*/ 0 h 266"/>
                <a:gd name="T44" fmla="*/ 478 w 516"/>
                <a:gd name="T45" fmla="*/ 0 h 266"/>
                <a:gd name="T46" fmla="*/ 465 w 516"/>
                <a:gd name="T47" fmla="*/ 0 h 266"/>
                <a:gd name="T48" fmla="*/ 452 w 516"/>
                <a:gd name="T49" fmla="*/ 2 h 266"/>
                <a:gd name="T50" fmla="*/ 433 w 516"/>
                <a:gd name="T51" fmla="*/ 5 h 266"/>
                <a:gd name="T52" fmla="*/ 414 w 516"/>
                <a:gd name="T53" fmla="*/ 8 h 266"/>
                <a:gd name="T54" fmla="*/ 396 w 516"/>
                <a:gd name="T55" fmla="*/ 13 h 266"/>
                <a:gd name="T56" fmla="*/ 374 w 516"/>
                <a:gd name="T57" fmla="*/ 18 h 266"/>
                <a:gd name="T58" fmla="*/ 347 w 516"/>
                <a:gd name="T59" fmla="*/ 26 h 266"/>
                <a:gd name="T60" fmla="*/ 321 w 516"/>
                <a:gd name="T61" fmla="*/ 34 h 266"/>
                <a:gd name="T62" fmla="*/ 294 w 516"/>
                <a:gd name="T63" fmla="*/ 45 h 266"/>
                <a:gd name="T64" fmla="*/ 265 w 516"/>
                <a:gd name="T65" fmla="*/ 58 h 266"/>
                <a:gd name="T66" fmla="*/ 235 w 516"/>
                <a:gd name="T67" fmla="*/ 72 h 266"/>
                <a:gd name="T68" fmla="*/ 206 w 516"/>
                <a:gd name="T69" fmla="*/ 82 h 266"/>
                <a:gd name="T70" fmla="*/ 179 w 516"/>
                <a:gd name="T71" fmla="*/ 96 h 266"/>
                <a:gd name="T72" fmla="*/ 155 w 516"/>
                <a:gd name="T73" fmla="*/ 109 h 266"/>
                <a:gd name="T74" fmla="*/ 131 w 516"/>
                <a:gd name="T75" fmla="*/ 122 h 266"/>
                <a:gd name="T76" fmla="*/ 110 w 516"/>
                <a:gd name="T77" fmla="*/ 136 h 266"/>
                <a:gd name="T78" fmla="*/ 91 w 516"/>
                <a:gd name="T79" fmla="*/ 146 h 266"/>
                <a:gd name="T80" fmla="*/ 72 w 516"/>
                <a:gd name="T81" fmla="*/ 160 h 266"/>
                <a:gd name="T82" fmla="*/ 56 w 516"/>
                <a:gd name="T83" fmla="*/ 170 h 266"/>
                <a:gd name="T84" fmla="*/ 43 w 516"/>
                <a:gd name="T85" fmla="*/ 181 h 266"/>
                <a:gd name="T86" fmla="*/ 30 w 516"/>
                <a:gd name="T87" fmla="*/ 189 h 266"/>
                <a:gd name="T88" fmla="*/ 22 w 516"/>
                <a:gd name="T89" fmla="*/ 197 h 266"/>
                <a:gd name="T90" fmla="*/ 14 w 516"/>
                <a:gd name="T91" fmla="*/ 202 h 266"/>
                <a:gd name="T92" fmla="*/ 8 w 516"/>
                <a:gd name="T93" fmla="*/ 208 h 266"/>
                <a:gd name="T94" fmla="*/ 3 w 516"/>
                <a:gd name="T95" fmla="*/ 210 h 266"/>
                <a:gd name="T96" fmla="*/ 3 w 516"/>
                <a:gd name="T97" fmla="*/ 213 h 266"/>
                <a:gd name="T98" fmla="*/ 0 w 516"/>
                <a:gd name="T99" fmla="*/ 266 h 266"/>
                <a:gd name="T100" fmla="*/ 0 w 516"/>
                <a:gd name="T101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6" h="266">
                  <a:moveTo>
                    <a:pt x="0" y="266"/>
                  </a:moveTo>
                  <a:lnTo>
                    <a:pt x="0" y="264"/>
                  </a:lnTo>
                  <a:lnTo>
                    <a:pt x="8" y="258"/>
                  </a:lnTo>
                  <a:lnTo>
                    <a:pt x="19" y="248"/>
                  </a:lnTo>
                  <a:lnTo>
                    <a:pt x="35" y="237"/>
                  </a:lnTo>
                  <a:lnTo>
                    <a:pt x="54" y="221"/>
                  </a:lnTo>
                  <a:lnTo>
                    <a:pt x="78" y="205"/>
                  </a:lnTo>
                  <a:lnTo>
                    <a:pt x="107" y="184"/>
                  </a:lnTo>
                  <a:lnTo>
                    <a:pt x="139" y="165"/>
                  </a:lnTo>
                  <a:lnTo>
                    <a:pt x="174" y="144"/>
                  </a:lnTo>
                  <a:lnTo>
                    <a:pt x="211" y="122"/>
                  </a:lnTo>
                  <a:lnTo>
                    <a:pt x="254" y="98"/>
                  </a:lnTo>
                  <a:lnTo>
                    <a:pt x="302" y="77"/>
                  </a:lnTo>
                  <a:lnTo>
                    <a:pt x="347" y="56"/>
                  </a:lnTo>
                  <a:lnTo>
                    <a:pt x="401" y="37"/>
                  </a:lnTo>
                  <a:lnTo>
                    <a:pt x="457" y="18"/>
                  </a:lnTo>
                  <a:lnTo>
                    <a:pt x="516" y="2"/>
                  </a:lnTo>
                  <a:lnTo>
                    <a:pt x="513" y="0"/>
                  </a:lnTo>
                  <a:lnTo>
                    <a:pt x="510" y="0"/>
                  </a:lnTo>
                  <a:lnTo>
                    <a:pt x="505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8" y="0"/>
                  </a:lnTo>
                  <a:lnTo>
                    <a:pt x="465" y="0"/>
                  </a:lnTo>
                  <a:lnTo>
                    <a:pt x="452" y="2"/>
                  </a:lnTo>
                  <a:lnTo>
                    <a:pt x="433" y="5"/>
                  </a:lnTo>
                  <a:lnTo>
                    <a:pt x="414" y="8"/>
                  </a:lnTo>
                  <a:lnTo>
                    <a:pt x="396" y="13"/>
                  </a:lnTo>
                  <a:lnTo>
                    <a:pt x="374" y="18"/>
                  </a:lnTo>
                  <a:lnTo>
                    <a:pt x="347" y="26"/>
                  </a:lnTo>
                  <a:lnTo>
                    <a:pt x="321" y="34"/>
                  </a:lnTo>
                  <a:lnTo>
                    <a:pt x="294" y="45"/>
                  </a:lnTo>
                  <a:lnTo>
                    <a:pt x="265" y="58"/>
                  </a:lnTo>
                  <a:lnTo>
                    <a:pt x="235" y="72"/>
                  </a:lnTo>
                  <a:lnTo>
                    <a:pt x="206" y="82"/>
                  </a:lnTo>
                  <a:lnTo>
                    <a:pt x="179" y="96"/>
                  </a:lnTo>
                  <a:lnTo>
                    <a:pt x="155" y="109"/>
                  </a:lnTo>
                  <a:lnTo>
                    <a:pt x="131" y="122"/>
                  </a:lnTo>
                  <a:lnTo>
                    <a:pt x="110" y="136"/>
                  </a:lnTo>
                  <a:lnTo>
                    <a:pt x="91" y="146"/>
                  </a:lnTo>
                  <a:lnTo>
                    <a:pt x="72" y="160"/>
                  </a:lnTo>
                  <a:lnTo>
                    <a:pt x="56" y="170"/>
                  </a:lnTo>
                  <a:lnTo>
                    <a:pt x="43" y="181"/>
                  </a:lnTo>
                  <a:lnTo>
                    <a:pt x="30" y="189"/>
                  </a:lnTo>
                  <a:lnTo>
                    <a:pt x="22" y="197"/>
                  </a:lnTo>
                  <a:lnTo>
                    <a:pt x="14" y="202"/>
                  </a:lnTo>
                  <a:lnTo>
                    <a:pt x="8" y="208"/>
                  </a:lnTo>
                  <a:lnTo>
                    <a:pt x="3" y="210"/>
                  </a:lnTo>
                  <a:lnTo>
                    <a:pt x="3" y="213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4052" y="2099"/>
              <a:ext cx="43" cy="63"/>
            </a:xfrm>
            <a:custGeom>
              <a:avLst/>
              <a:gdLst>
                <a:gd name="T0" fmla="*/ 0 w 48"/>
                <a:gd name="T1" fmla="*/ 16 h 72"/>
                <a:gd name="T2" fmla="*/ 0 w 48"/>
                <a:gd name="T3" fmla="*/ 14 h 72"/>
                <a:gd name="T4" fmla="*/ 3 w 48"/>
                <a:gd name="T5" fmla="*/ 6 h 72"/>
                <a:gd name="T6" fmla="*/ 3 w 48"/>
                <a:gd name="T7" fmla="*/ 3 h 72"/>
                <a:gd name="T8" fmla="*/ 8 w 48"/>
                <a:gd name="T9" fmla="*/ 3 h 72"/>
                <a:gd name="T10" fmla="*/ 13 w 48"/>
                <a:gd name="T11" fmla="*/ 0 h 72"/>
                <a:gd name="T12" fmla="*/ 21 w 48"/>
                <a:gd name="T13" fmla="*/ 6 h 72"/>
                <a:gd name="T14" fmla="*/ 27 w 48"/>
                <a:gd name="T15" fmla="*/ 8 h 72"/>
                <a:gd name="T16" fmla="*/ 35 w 48"/>
                <a:gd name="T17" fmla="*/ 16 h 72"/>
                <a:gd name="T18" fmla="*/ 37 w 48"/>
                <a:gd name="T19" fmla="*/ 22 h 72"/>
                <a:gd name="T20" fmla="*/ 40 w 48"/>
                <a:gd name="T21" fmla="*/ 27 h 72"/>
                <a:gd name="T22" fmla="*/ 43 w 48"/>
                <a:gd name="T23" fmla="*/ 32 h 72"/>
                <a:gd name="T24" fmla="*/ 45 w 48"/>
                <a:gd name="T25" fmla="*/ 40 h 72"/>
                <a:gd name="T26" fmla="*/ 48 w 48"/>
                <a:gd name="T27" fmla="*/ 51 h 72"/>
                <a:gd name="T28" fmla="*/ 48 w 48"/>
                <a:gd name="T29" fmla="*/ 59 h 72"/>
                <a:gd name="T30" fmla="*/ 45 w 48"/>
                <a:gd name="T31" fmla="*/ 67 h 72"/>
                <a:gd name="T32" fmla="*/ 40 w 48"/>
                <a:gd name="T33" fmla="*/ 72 h 72"/>
                <a:gd name="T34" fmla="*/ 32 w 48"/>
                <a:gd name="T35" fmla="*/ 70 h 72"/>
                <a:gd name="T36" fmla="*/ 27 w 48"/>
                <a:gd name="T37" fmla="*/ 70 h 72"/>
                <a:gd name="T38" fmla="*/ 19 w 48"/>
                <a:gd name="T39" fmla="*/ 64 h 72"/>
                <a:gd name="T40" fmla="*/ 16 w 48"/>
                <a:gd name="T41" fmla="*/ 62 h 72"/>
                <a:gd name="T42" fmla="*/ 8 w 48"/>
                <a:gd name="T43" fmla="*/ 54 h 72"/>
                <a:gd name="T44" fmla="*/ 8 w 48"/>
                <a:gd name="T45" fmla="*/ 51 h 72"/>
                <a:gd name="T46" fmla="*/ 8 w 48"/>
                <a:gd name="T47" fmla="*/ 54 h 72"/>
                <a:gd name="T48" fmla="*/ 16 w 48"/>
                <a:gd name="T49" fmla="*/ 56 h 72"/>
                <a:gd name="T50" fmla="*/ 19 w 48"/>
                <a:gd name="T51" fmla="*/ 56 h 72"/>
                <a:gd name="T52" fmla="*/ 21 w 48"/>
                <a:gd name="T53" fmla="*/ 56 h 72"/>
                <a:gd name="T54" fmla="*/ 24 w 48"/>
                <a:gd name="T55" fmla="*/ 54 h 72"/>
                <a:gd name="T56" fmla="*/ 27 w 48"/>
                <a:gd name="T57" fmla="*/ 48 h 72"/>
                <a:gd name="T58" fmla="*/ 27 w 48"/>
                <a:gd name="T59" fmla="*/ 38 h 72"/>
                <a:gd name="T60" fmla="*/ 24 w 48"/>
                <a:gd name="T61" fmla="*/ 32 h 72"/>
                <a:gd name="T62" fmla="*/ 19 w 48"/>
                <a:gd name="T63" fmla="*/ 27 h 72"/>
                <a:gd name="T64" fmla="*/ 16 w 48"/>
                <a:gd name="T65" fmla="*/ 22 h 72"/>
                <a:gd name="T66" fmla="*/ 5 w 48"/>
                <a:gd name="T67" fmla="*/ 16 h 72"/>
                <a:gd name="T68" fmla="*/ 0 w 48"/>
                <a:gd name="T69" fmla="*/ 16 h 72"/>
                <a:gd name="T70" fmla="*/ 0 w 48"/>
                <a:gd name="T7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72">
                  <a:moveTo>
                    <a:pt x="0" y="16"/>
                  </a:moveTo>
                  <a:lnTo>
                    <a:pt x="0" y="14"/>
                  </a:lnTo>
                  <a:lnTo>
                    <a:pt x="3" y="6"/>
                  </a:lnTo>
                  <a:lnTo>
                    <a:pt x="3" y="3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7" y="8"/>
                  </a:lnTo>
                  <a:lnTo>
                    <a:pt x="35" y="16"/>
                  </a:lnTo>
                  <a:lnTo>
                    <a:pt x="37" y="22"/>
                  </a:lnTo>
                  <a:lnTo>
                    <a:pt x="40" y="27"/>
                  </a:lnTo>
                  <a:lnTo>
                    <a:pt x="43" y="32"/>
                  </a:lnTo>
                  <a:lnTo>
                    <a:pt x="45" y="40"/>
                  </a:lnTo>
                  <a:lnTo>
                    <a:pt x="48" y="51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2" y="70"/>
                  </a:lnTo>
                  <a:lnTo>
                    <a:pt x="27" y="70"/>
                  </a:lnTo>
                  <a:lnTo>
                    <a:pt x="19" y="64"/>
                  </a:lnTo>
                  <a:lnTo>
                    <a:pt x="16" y="62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54"/>
                  </a:lnTo>
                  <a:lnTo>
                    <a:pt x="16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27" y="38"/>
                  </a:lnTo>
                  <a:lnTo>
                    <a:pt x="24" y="32"/>
                  </a:lnTo>
                  <a:lnTo>
                    <a:pt x="19" y="27"/>
                  </a:lnTo>
                  <a:lnTo>
                    <a:pt x="16" y="2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3850" y="2055"/>
              <a:ext cx="1479" cy="878"/>
            </a:xfrm>
            <a:custGeom>
              <a:avLst/>
              <a:gdLst>
                <a:gd name="T0" fmla="*/ 112 w 1644"/>
                <a:gd name="T1" fmla="*/ 987 h 995"/>
                <a:gd name="T2" fmla="*/ 133 w 1644"/>
                <a:gd name="T3" fmla="*/ 963 h 995"/>
                <a:gd name="T4" fmla="*/ 168 w 1644"/>
                <a:gd name="T5" fmla="*/ 917 h 995"/>
                <a:gd name="T6" fmla="*/ 227 w 1644"/>
                <a:gd name="T7" fmla="*/ 856 h 995"/>
                <a:gd name="T8" fmla="*/ 304 w 1644"/>
                <a:gd name="T9" fmla="*/ 776 h 995"/>
                <a:gd name="T10" fmla="*/ 403 w 1644"/>
                <a:gd name="T11" fmla="*/ 685 h 995"/>
                <a:gd name="T12" fmla="*/ 531 w 1644"/>
                <a:gd name="T13" fmla="*/ 584 h 995"/>
                <a:gd name="T14" fmla="*/ 686 w 1644"/>
                <a:gd name="T15" fmla="*/ 477 h 995"/>
                <a:gd name="T16" fmla="*/ 865 w 1644"/>
                <a:gd name="T17" fmla="*/ 365 h 995"/>
                <a:gd name="T18" fmla="*/ 1036 w 1644"/>
                <a:gd name="T19" fmla="*/ 266 h 995"/>
                <a:gd name="T20" fmla="*/ 1193 w 1644"/>
                <a:gd name="T21" fmla="*/ 186 h 995"/>
                <a:gd name="T22" fmla="*/ 1332 w 1644"/>
                <a:gd name="T23" fmla="*/ 120 h 995"/>
                <a:gd name="T24" fmla="*/ 1447 w 1644"/>
                <a:gd name="T25" fmla="*/ 72 h 995"/>
                <a:gd name="T26" fmla="*/ 1540 w 1644"/>
                <a:gd name="T27" fmla="*/ 34 h 995"/>
                <a:gd name="T28" fmla="*/ 1604 w 1644"/>
                <a:gd name="T29" fmla="*/ 10 h 995"/>
                <a:gd name="T30" fmla="*/ 1639 w 1644"/>
                <a:gd name="T31" fmla="*/ 0 h 995"/>
                <a:gd name="T32" fmla="*/ 1636 w 1644"/>
                <a:gd name="T33" fmla="*/ 0 h 995"/>
                <a:gd name="T34" fmla="*/ 1591 w 1644"/>
                <a:gd name="T35" fmla="*/ 10 h 995"/>
                <a:gd name="T36" fmla="*/ 1506 w 1644"/>
                <a:gd name="T37" fmla="*/ 34 h 995"/>
                <a:gd name="T38" fmla="*/ 1385 w 1644"/>
                <a:gd name="T39" fmla="*/ 69 h 995"/>
                <a:gd name="T40" fmla="*/ 1239 w 1644"/>
                <a:gd name="T41" fmla="*/ 120 h 995"/>
                <a:gd name="T42" fmla="*/ 1070 w 1644"/>
                <a:gd name="T43" fmla="*/ 189 h 995"/>
                <a:gd name="T44" fmla="*/ 889 w 1644"/>
                <a:gd name="T45" fmla="*/ 277 h 995"/>
                <a:gd name="T46" fmla="*/ 699 w 1644"/>
                <a:gd name="T47" fmla="*/ 386 h 995"/>
                <a:gd name="T48" fmla="*/ 510 w 1644"/>
                <a:gd name="T49" fmla="*/ 512 h 995"/>
                <a:gd name="T50" fmla="*/ 355 w 1644"/>
                <a:gd name="T51" fmla="*/ 624 h 995"/>
                <a:gd name="T52" fmla="*/ 235 w 1644"/>
                <a:gd name="T53" fmla="*/ 720 h 995"/>
                <a:gd name="T54" fmla="*/ 144 w 1644"/>
                <a:gd name="T55" fmla="*/ 800 h 995"/>
                <a:gd name="T56" fmla="*/ 77 w 1644"/>
                <a:gd name="T57" fmla="*/ 861 h 995"/>
                <a:gd name="T58" fmla="*/ 34 w 1644"/>
                <a:gd name="T59" fmla="*/ 909 h 995"/>
                <a:gd name="T60" fmla="*/ 10 w 1644"/>
                <a:gd name="T61" fmla="*/ 941 h 995"/>
                <a:gd name="T62" fmla="*/ 0 w 1644"/>
                <a:gd name="T63" fmla="*/ 955 h 995"/>
                <a:gd name="T64" fmla="*/ 2 w 1644"/>
                <a:gd name="T65" fmla="*/ 960 h 995"/>
                <a:gd name="T66" fmla="*/ 13 w 1644"/>
                <a:gd name="T67" fmla="*/ 968 h 995"/>
                <a:gd name="T68" fmla="*/ 26 w 1644"/>
                <a:gd name="T69" fmla="*/ 976 h 995"/>
                <a:gd name="T70" fmla="*/ 42 w 1644"/>
                <a:gd name="T71" fmla="*/ 984 h 995"/>
                <a:gd name="T72" fmla="*/ 61 w 1644"/>
                <a:gd name="T73" fmla="*/ 989 h 995"/>
                <a:gd name="T74" fmla="*/ 80 w 1644"/>
                <a:gd name="T75" fmla="*/ 992 h 995"/>
                <a:gd name="T76" fmla="*/ 101 w 1644"/>
                <a:gd name="T77" fmla="*/ 992 h 995"/>
                <a:gd name="T78" fmla="*/ 109 w 1644"/>
                <a:gd name="T79" fmla="*/ 98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44" h="995">
                  <a:moveTo>
                    <a:pt x="109" y="989"/>
                  </a:moveTo>
                  <a:lnTo>
                    <a:pt x="112" y="987"/>
                  </a:lnTo>
                  <a:lnTo>
                    <a:pt x="122" y="976"/>
                  </a:lnTo>
                  <a:lnTo>
                    <a:pt x="133" y="963"/>
                  </a:lnTo>
                  <a:lnTo>
                    <a:pt x="149" y="941"/>
                  </a:lnTo>
                  <a:lnTo>
                    <a:pt x="168" y="917"/>
                  </a:lnTo>
                  <a:lnTo>
                    <a:pt x="195" y="888"/>
                  </a:lnTo>
                  <a:lnTo>
                    <a:pt x="227" y="856"/>
                  </a:lnTo>
                  <a:lnTo>
                    <a:pt x="264" y="819"/>
                  </a:lnTo>
                  <a:lnTo>
                    <a:pt x="304" y="776"/>
                  </a:lnTo>
                  <a:lnTo>
                    <a:pt x="349" y="733"/>
                  </a:lnTo>
                  <a:lnTo>
                    <a:pt x="403" y="685"/>
                  </a:lnTo>
                  <a:lnTo>
                    <a:pt x="464" y="637"/>
                  </a:lnTo>
                  <a:lnTo>
                    <a:pt x="531" y="584"/>
                  </a:lnTo>
                  <a:lnTo>
                    <a:pt x="603" y="530"/>
                  </a:lnTo>
                  <a:lnTo>
                    <a:pt x="686" y="477"/>
                  </a:lnTo>
                  <a:lnTo>
                    <a:pt x="774" y="421"/>
                  </a:lnTo>
                  <a:lnTo>
                    <a:pt x="865" y="365"/>
                  </a:lnTo>
                  <a:lnTo>
                    <a:pt x="953" y="314"/>
                  </a:lnTo>
                  <a:lnTo>
                    <a:pt x="1036" y="266"/>
                  </a:lnTo>
                  <a:lnTo>
                    <a:pt x="1118" y="224"/>
                  </a:lnTo>
                  <a:lnTo>
                    <a:pt x="1193" y="186"/>
                  </a:lnTo>
                  <a:lnTo>
                    <a:pt x="1265" y="152"/>
                  </a:lnTo>
                  <a:lnTo>
                    <a:pt x="1332" y="120"/>
                  </a:lnTo>
                  <a:lnTo>
                    <a:pt x="1393" y="96"/>
                  </a:lnTo>
                  <a:lnTo>
                    <a:pt x="1447" y="72"/>
                  </a:lnTo>
                  <a:lnTo>
                    <a:pt x="1498" y="50"/>
                  </a:lnTo>
                  <a:lnTo>
                    <a:pt x="1540" y="34"/>
                  </a:lnTo>
                  <a:lnTo>
                    <a:pt x="1578" y="21"/>
                  </a:lnTo>
                  <a:lnTo>
                    <a:pt x="1604" y="10"/>
                  </a:lnTo>
                  <a:lnTo>
                    <a:pt x="1626" y="5"/>
                  </a:lnTo>
                  <a:lnTo>
                    <a:pt x="1639" y="0"/>
                  </a:lnTo>
                  <a:lnTo>
                    <a:pt x="1644" y="0"/>
                  </a:lnTo>
                  <a:lnTo>
                    <a:pt x="1636" y="0"/>
                  </a:lnTo>
                  <a:lnTo>
                    <a:pt x="1620" y="5"/>
                  </a:lnTo>
                  <a:lnTo>
                    <a:pt x="1591" y="10"/>
                  </a:lnTo>
                  <a:lnTo>
                    <a:pt x="1554" y="21"/>
                  </a:lnTo>
                  <a:lnTo>
                    <a:pt x="1506" y="34"/>
                  </a:lnTo>
                  <a:lnTo>
                    <a:pt x="1449" y="50"/>
                  </a:lnTo>
                  <a:lnTo>
                    <a:pt x="1385" y="69"/>
                  </a:lnTo>
                  <a:lnTo>
                    <a:pt x="1316" y="93"/>
                  </a:lnTo>
                  <a:lnTo>
                    <a:pt x="1239" y="120"/>
                  </a:lnTo>
                  <a:lnTo>
                    <a:pt x="1156" y="152"/>
                  </a:lnTo>
                  <a:lnTo>
                    <a:pt x="1070" y="189"/>
                  </a:lnTo>
                  <a:lnTo>
                    <a:pt x="982" y="232"/>
                  </a:lnTo>
                  <a:lnTo>
                    <a:pt x="889" y="277"/>
                  </a:lnTo>
                  <a:lnTo>
                    <a:pt x="795" y="328"/>
                  </a:lnTo>
                  <a:lnTo>
                    <a:pt x="699" y="386"/>
                  </a:lnTo>
                  <a:lnTo>
                    <a:pt x="603" y="450"/>
                  </a:lnTo>
                  <a:lnTo>
                    <a:pt x="510" y="512"/>
                  </a:lnTo>
                  <a:lnTo>
                    <a:pt x="429" y="570"/>
                  </a:lnTo>
                  <a:lnTo>
                    <a:pt x="355" y="624"/>
                  </a:lnTo>
                  <a:lnTo>
                    <a:pt x="291" y="675"/>
                  </a:lnTo>
                  <a:lnTo>
                    <a:pt x="235" y="720"/>
                  </a:lnTo>
                  <a:lnTo>
                    <a:pt x="187" y="763"/>
                  </a:lnTo>
                  <a:lnTo>
                    <a:pt x="144" y="800"/>
                  </a:lnTo>
                  <a:lnTo>
                    <a:pt x="109" y="835"/>
                  </a:lnTo>
                  <a:lnTo>
                    <a:pt x="77" y="861"/>
                  </a:lnTo>
                  <a:lnTo>
                    <a:pt x="53" y="888"/>
                  </a:lnTo>
                  <a:lnTo>
                    <a:pt x="34" y="909"/>
                  </a:lnTo>
                  <a:lnTo>
                    <a:pt x="21" y="928"/>
                  </a:lnTo>
                  <a:lnTo>
                    <a:pt x="10" y="941"/>
                  </a:lnTo>
                  <a:lnTo>
                    <a:pt x="5" y="949"/>
                  </a:lnTo>
                  <a:lnTo>
                    <a:pt x="0" y="955"/>
                  </a:lnTo>
                  <a:lnTo>
                    <a:pt x="0" y="957"/>
                  </a:lnTo>
                  <a:lnTo>
                    <a:pt x="2" y="960"/>
                  </a:lnTo>
                  <a:lnTo>
                    <a:pt x="10" y="965"/>
                  </a:lnTo>
                  <a:lnTo>
                    <a:pt x="13" y="968"/>
                  </a:lnTo>
                  <a:lnTo>
                    <a:pt x="21" y="973"/>
                  </a:lnTo>
                  <a:lnTo>
                    <a:pt x="26" y="976"/>
                  </a:lnTo>
                  <a:lnTo>
                    <a:pt x="37" y="981"/>
                  </a:lnTo>
                  <a:lnTo>
                    <a:pt x="42" y="984"/>
                  </a:lnTo>
                  <a:lnTo>
                    <a:pt x="53" y="987"/>
                  </a:lnTo>
                  <a:lnTo>
                    <a:pt x="61" y="989"/>
                  </a:lnTo>
                  <a:lnTo>
                    <a:pt x="72" y="992"/>
                  </a:lnTo>
                  <a:lnTo>
                    <a:pt x="80" y="992"/>
                  </a:lnTo>
                  <a:lnTo>
                    <a:pt x="90" y="995"/>
                  </a:lnTo>
                  <a:lnTo>
                    <a:pt x="101" y="992"/>
                  </a:lnTo>
                  <a:lnTo>
                    <a:pt x="109" y="989"/>
                  </a:lnTo>
                  <a:lnTo>
                    <a:pt x="109" y="989"/>
                  </a:ln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6" name="Group 67"/>
            <p:cNvGrpSpPr>
              <a:grpSpLocks/>
            </p:cNvGrpSpPr>
            <p:nvPr/>
          </p:nvGrpSpPr>
          <p:grpSpPr bwMode="auto">
            <a:xfrm>
              <a:off x="3444" y="1404"/>
              <a:ext cx="1446" cy="864"/>
              <a:chOff x="2223" y="1871"/>
              <a:chExt cx="1608" cy="979"/>
            </a:xfrm>
          </p:grpSpPr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3581" y="2373"/>
                <a:ext cx="192" cy="291"/>
              </a:xfrm>
              <a:custGeom>
                <a:avLst/>
                <a:gdLst>
                  <a:gd name="T0" fmla="*/ 0 w 384"/>
                  <a:gd name="T1" fmla="*/ 365 h 581"/>
                  <a:gd name="T2" fmla="*/ 0 w 384"/>
                  <a:gd name="T3" fmla="*/ 366 h 581"/>
                  <a:gd name="T4" fmla="*/ 0 w 384"/>
                  <a:gd name="T5" fmla="*/ 372 h 581"/>
                  <a:gd name="T6" fmla="*/ 0 w 384"/>
                  <a:gd name="T7" fmla="*/ 382 h 581"/>
                  <a:gd name="T8" fmla="*/ 3 w 384"/>
                  <a:gd name="T9" fmla="*/ 393 h 581"/>
                  <a:gd name="T10" fmla="*/ 5 w 384"/>
                  <a:gd name="T11" fmla="*/ 408 h 581"/>
                  <a:gd name="T12" fmla="*/ 9 w 384"/>
                  <a:gd name="T13" fmla="*/ 424 h 581"/>
                  <a:gd name="T14" fmla="*/ 13 w 384"/>
                  <a:gd name="T15" fmla="*/ 443 h 581"/>
                  <a:gd name="T16" fmla="*/ 19 w 384"/>
                  <a:gd name="T17" fmla="*/ 462 h 581"/>
                  <a:gd name="T18" fmla="*/ 22 w 384"/>
                  <a:gd name="T19" fmla="*/ 479 h 581"/>
                  <a:gd name="T20" fmla="*/ 30 w 384"/>
                  <a:gd name="T21" fmla="*/ 498 h 581"/>
                  <a:gd name="T22" fmla="*/ 38 w 384"/>
                  <a:gd name="T23" fmla="*/ 515 h 581"/>
                  <a:gd name="T24" fmla="*/ 47 w 384"/>
                  <a:gd name="T25" fmla="*/ 532 h 581"/>
                  <a:gd name="T26" fmla="*/ 57 w 384"/>
                  <a:gd name="T27" fmla="*/ 547 h 581"/>
                  <a:gd name="T28" fmla="*/ 66 w 384"/>
                  <a:gd name="T29" fmla="*/ 558 h 581"/>
                  <a:gd name="T30" fmla="*/ 77 w 384"/>
                  <a:gd name="T31" fmla="*/ 568 h 581"/>
                  <a:gd name="T32" fmla="*/ 93 w 384"/>
                  <a:gd name="T33" fmla="*/ 576 h 581"/>
                  <a:gd name="T34" fmla="*/ 106 w 384"/>
                  <a:gd name="T35" fmla="*/ 577 h 581"/>
                  <a:gd name="T36" fmla="*/ 119 w 384"/>
                  <a:gd name="T37" fmla="*/ 581 h 581"/>
                  <a:gd name="T38" fmla="*/ 134 w 384"/>
                  <a:gd name="T39" fmla="*/ 581 h 581"/>
                  <a:gd name="T40" fmla="*/ 150 w 384"/>
                  <a:gd name="T41" fmla="*/ 581 h 581"/>
                  <a:gd name="T42" fmla="*/ 161 w 384"/>
                  <a:gd name="T43" fmla="*/ 581 h 581"/>
                  <a:gd name="T44" fmla="*/ 176 w 384"/>
                  <a:gd name="T45" fmla="*/ 581 h 581"/>
                  <a:gd name="T46" fmla="*/ 190 w 384"/>
                  <a:gd name="T47" fmla="*/ 577 h 581"/>
                  <a:gd name="T48" fmla="*/ 203 w 384"/>
                  <a:gd name="T49" fmla="*/ 577 h 581"/>
                  <a:gd name="T50" fmla="*/ 214 w 384"/>
                  <a:gd name="T51" fmla="*/ 574 h 581"/>
                  <a:gd name="T52" fmla="*/ 228 w 384"/>
                  <a:gd name="T53" fmla="*/ 570 h 581"/>
                  <a:gd name="T54" fmla="*/ 237 w 384"/>
                  <a:gd name="T55" fmla="*/ 566 h 581"/>
                  <a:gd name="T56" fmla="*/ 249 w 384"/>
                  <a:gd name="T57" fmla="*/ 564 h 581"/>
                  <a:gd name="T58" fmla="*/ 258 w 384"/>
                  <a:gd name="T59" fmla="*/ 558 h 581"/>
                  <a:gd name="T60" fmla="*/ 268 w 384"/>
                  <a:gd name="T61" fmla="*/ 555 h 581"/>
                  <a:gd name="T62" fmla="*/ 275 w 384"/>
                  <a:gd name="T63" fmla="*/ 551 h 581"/>
                  <a:gd name="T64" fmla="*/ 285 w 384"/>
                  <a:gd name="T65" fmla="*/ 547 h 581"/>
                  <a:gd name="T66" fmla="*/ 288 w 384"/>
                  <a:gd name="T67" fmla="*/ 541 h 581"/>
                  <a:gd name="T68" fmla="*/ 300 w 384"/>
                  <a:gd name="T69" fmla="*/ 532 h 581"/>
                  <a:gd name="T70" fmla="*/ 311 w 384"/>
                  <a:gd name="T71" fmla="*/ 520 h 581"/>
                  <a:gd name="T72" fmla="*/ 323 w 384"/>
                  <a:gd name="T73" fmla="*/ 505 h 581"/>
                  <a:gd name="T74" fmla="*/ 336 w 384"/>
                  <a:gd name="T75" fmla="*/ 482 h 581"/>
                  <a:gd name="T76" fmla="*/ 349 w 384"/>
                  <a:gd name="T77" fmla="*/ 460 h 581"/>
                  <a:gd name="T78" fmla="*/ 361 w 384"/>
                  <a:gd name="T79" fmla="*/ 431 h 581"/>
                  <a:gd name="T80" fmla="*/ 372 w 384"/>
                  <a:gd name="T81" fmla="*/ 401 h 581"/>
                  <a:gd name="T82" fmla="*/ 378 w 384"/>
                  <a:gd name="T83" fmla="*/ 365 h 581"/>
                  <a:gd name="T84" fmla="*/ 384 w 384"/>
                  <a:gd name="T85" fmla="*/ 325 h 581"/>
                  <a:gd name="T86" fmla="*/ 384 w 384"/>
                  <a:gd name="T87" fmla="*/ 279 h 581"/>
                  <a:gd name="T88" fmla="*/ 380 w 384"/>
                  <a:gd name="T89" fmla="*/ 232 h 581"/>
                  <a:gd name="T90" fmla="*/ 370 w 384"/>
                  <a:gd name="T91" fmla="*/ 178 h 581"/>
                  <a:gd name="T92" fmla="*/ 357 w 384"/>
                  <a:gd name="T93" fmla="*/ 123 h 581"/>
                  <a:gd name="T94" fmla="*/ 334 w 384"/>
                  <a:gd name="T95" fmla="*/ 62 h 581"/>
                  <a:gd name="T96" fmla="*/ 306 w 384"/>
                  <a:gd name="T97" fmla="*/ 0 h 581"/>
                  <a:gd name="T98" fmla="*/ 136 w 384"/>
                  <a:gd name="T99" fmla="*/ 38 h 581"/>
                  <a:gd name="T100" fmla="*/ 89 w 384"/>
                  <a:gd name="T101" fmla="*/ 317 h 581"/>
                  <a:gd name="T102" fmla="*/ 0 w 384"/>
                  <a:gd name="T103" fmla="*/ 365 h 581"/>
                  <a:gd name="T104" fmla="*/ 0 w 384"/>
                  <a:gd name="T105" fmla="*/ 365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4" h="581">
                    <a:moveTo>
                      <a:pt x="0" y="365"/>
                    </a:moveTo>
                    <a:lnTo>
                      <a:pt x="0" y="366"/>
                    </a:lnTo>
                    <a:lnTo>
                      <a:pt x="0" y="372"/>
                    </a:lnTo>
                    <a:lnTo>
                      <a:pt x="0" y="382"/>
                    </a:lnTo>
                    <a:lnTo>
                      <a:pt x="3" y="393"/>
                    </a:lnTo>
                    <a:lnTo>
                      <a:pt x="5" y="408"/>
                    </a:lnTo>
                    <a:lnTo>
                      <a:pt x="9" y="424"/>
                    </a:lnTo>
                    <a:lnTo>
                      <a:pt x="13" y="443"/>
                    </a:lnTo>
                    <a:lnTo>
                      <a:pt x="19" y="462"/>
                    </a:lnTo>
                    <a:lnTo>
                      <a:pt x="22" y="479"/>
                    </a:lnTo>
                    <a:lnTo>
                      <a:pt x="30" y="498"/>
                    </a:lnTo>
                    <a:lnTo>
                      <a:pt x="38" y="515"/>
                    </a:lnTo>
                    <a:lnTo>
                      <a:pt x="47" y="532"/>
                    </a:lnTo>
                    <a:lnTo>
                      <a:pt x="57" y="547"/>
                    </a:lnTo>
                    <a:lnTo>
                      <a:pt x="66" y="558"/>
                    </a:lnTo>
                    <a:lnTo>
                      <a:pt x="77" y="568"/>
                    </a:lnTo>
                    <a:lnTo>
                      <a:pt x="93" y="576"/>
                    </a:lnTo>
                    <a:lnTo>
                      <a:pt x="106" y="577"/>
                    </a:lnTo>
                    <a:lnTo>
                      <a:pt x="119" y="581"/>
                    </a:lnTo>
                    <a:lnTo>
                      <a:pt x="134" y="581"/>
                    </a:lnTo>
                    <a:lnTo>
                      <a:pt x="150" y="581"/>
                    </a:lnTo>
                    <a:lnTo>
                      <a:pt x="161" y="581"/>
                    </a:lnTo>
                    <a:lnTo>
                      <a:pt x="176" y="581"/>
                    </a:lnTo>
                    <a:lnTo>
                      <a:pt x="190" y="577"/>
                    </a:lnTo>
                    <a:lnTo>
                      <a:pt x="203" y="577"/>
                    </a:lnTo>
                    <a:lnTo>
                      <a:pt x="214" y="574"/>
                    </a:lnTo>
                    <a:lnTo>
                      <a:pt x="228" y="570"/>
                    </a:lnTo>
                    <a:lnTo>
                      <a:pt x="237" y="566"/>
                    </a:lnTo>
                    <a:lnTo>
                      <a:pt x="249" y="564"/>
                    </a:lnTo>
                    <a:lnTo>
                      <a:pt x="258" y="558"/>
                    </a:lnTo>
                    <a:lnTo>
                      <a:pt x="268" y="555"/>
                    </a:lnTo>
                    <a:lnTo>
                      <a:pt x="275" y="551"/>
                    </a:lnTo>
                    <a:lnTo>
                      <a:pt x="285" y="547"/>
                    </a:lnTo>
                    <a:lnTo>
                      <a:pt x="288" y="541"/>
                    </a:lnTo>
                    <a:lnTo>
                      <a:pt x="300" y="532"/>
                    </a:lnTo>
                    <a:lnTo>
                      <a:pt x="311" y="520"/>
                    </a:lnTo>
                    <a:lnTo>
                      <a:pt x="323" y="505"/>
                    </a:lnTo>
                    <a:lnTo>
                      <a:pt x="336" y="482"/>
                    </a:lnTo>
                    <a:lnTo>
                      <a:pt x="349" y="460"/>
                    </a:lnTo>
                    <a:lnTo>
                      <a:pt x="361" y="431"/>
                    </a:lnTo>
                    <a:lnTo>
                      <a:pt x="372" y="401"/>
                    </a:lnTo>
                    <a:lnTo>
                      <a:pt x="378" y="365"/>
                    </a:lnTo>
                    <a:lnTo>
                      <a:pt x="384" y="325"/>
                    </a:lnTo>
                    <a:lnTo>
                      <a:pt x="384" y="279"/>
                    </a:lnTo>
                    <a:lnTo>
                      <a:pt x="380" y="232"/>
                    </a:lnTo>
                    <a:lnTo>
                      <a:pt x="370" y="178"/>
                    </a:lnTo>
                    <a:lnTo>
                      <a:pt x="357" y="123"/>
                    </a:lnTo>
                    <a:lnTo>
                      <a:pt x="334" y="62"/>
                    </a:lnTo>
                    <a:lnTo>
                      <a:pt x="306" y="0"/>
                    </a:lnTo>
                    <a:lnTo>
                      <a:pt x="136" y="38"/>
                    </a:lnTo>
                    <a:lnTo>
                      <a:pt x="89" y="317"/>
                    </a:lnTo>
                    <a:lnTo>
                      <a:pt x="0" y="365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2340" y="2687"/>
                <a:ext cx="262" cy="141"/>
              </a:xfrm>
              <a:custGeom>
                <a:avLst/>
                <a:gdLst>
                  <a:gd name="T0" fmla="*/ 0 w 525"/>
                  <a:gd name="T1" fmla="*/ 146 h 281"/>
                  <a:gd name="T2" fmla="*/ 93 w 525"/>
                  <a:gd name="T3" fmla="*/ 281 h 281"/>
                  <a:gd name="T4" fmla="*/ 373 w 525"/>
                  <a:gd name="T5" fmla="*/ 281 h 281"/>
                  <a:gd name="T6" fmla="*/ 399 w 525"/>
                  <a:gd name="T7" fmla="*/ 268 h 281"/>
                  <a:gd name="T8" fmla="*/ 424 w 525"/>
                  <a:gd name="T9" fmla="*/ 257 h 281"/>
                  <a:gd name="T10" fmla="*/ 445 w 525"/>
                  <a:gd name="T11" fmla="*/ 241 h 281"/>
                  <a:gd name="T12" fmla="*/ 464 w 525"/>
                  <a:gd name="T13" fmla="*/ 228 h 281"/>
                  <a:gd name="T14" fmla="*/ 477 w 525"/>
                  <a:gd name="T15" fmla="*/ 213 h 281"/>
                  <a:gd name="T16" fmla="*/ 489 w 525"/>
                  <a:gd name="T17" fmla="*/ 198 h 281"/>
                  <a:gd name="T18" fmla="*/ 498 w 525"/>
                  <a:gd name="T19" fmla="*/ 180 h 281"/>
                  <a:gd name="T20" fmla="*/ 508 w 525"/>
                  <a:gd name="T21" fmla="*/ 165 h 281"/>
                  <a:gd name="T22" fmla="*/ 511 w 525"/>
                  <a:gd name="T23" fmla="*/ 146 h 281"/>
                  <a:gd name="T24" fmla="*/ 515 w 525"/>
                  <a:gd name="T25" fmla="*/ 129 h 281"/>
                  <a:gd name="T26" fmla="*/ 517 w 525"/>
                  <a:gd name="T27" fmla="*/ 112 h 281"/>
                  <a:gd name="T28" fmla="*/ 519 w 525"/>
                  <a:gd name="T29" fmla="*/ 95 h 281"/>
                  <a:gd name="T30" fmla="*/ 521 w 525"/>
                  <a:gd name="T31" fmla="*/ 76 h 281"/>
                  <a:gd name="T32" fmla="*/ 523 w 525"/>
                  <a:gd name="T33" fmla="*/ 59 h 281"/>
                  <a:gd name="T34" fmla="*/ 523 w 525"/>
                  <a:gd name="T35" fmla="*/ 42 h 281"/>
                  <a:gd name="T36" fmla="*/ 525 w 525"/>
                  <a:gd name="T37" fmla="*/ 25 h 281"/>
                  <a:gd name="T38" fmla="*/ 21 w 525"/>
                  <a:gd name="T39" fmla="*/ 0 h 281"/>
                  <a:gd name="T40" fmla="*/ 0 w 525"/>
                  <a:gd name="T41" fmla="*/ 146 h 281"/>
                  <a:gd name="T42" fmla="*/ 0 w 525"/>
                  <a:gd name="T43" fmla="*/ 146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5" h="281">
                    <a:moveTo>
                      <a:pt x="0" y="146"/>
                    </a:moveTo>
                    <a:lnTo>
                      <a:pt x="93" y="281"/>
                    </a:lnTo>
                    <a:lnTo>
                      <a:pt x="373" y="281"/>
                    </a:lnTo>
                    <a:lnTo>
                      <a:pt x="399" y="268"/>
                    </a:lnTo>
                    <a:lnTo>
                      <a:pt x="424" y="257"/>
                    </a:lnTo>
                    <a:lnTo>
                      <a:pt x="445" y="241"/>
                    </a:lnTo>
                    <a:lnTo>
                      <a:pt x="464" y="228"/>
                    </a:lnTo>
                    <a:lnTo>
                      <a:pt x="477" y="213"/>
                    </a:lnTo>
                    <a:lnTo>
                      <a:pt x="489" y="198"/>
                    </a:lnTo>
                    <a:lnTo>
                      <a:pt x="498" y="180"/>
                    </a:lnTo>
                    <a:lnTo>
                      <a:pt x="508" y="165"/>
                    </a:lnTo>
                    <a:lnTo>
                      <a:pt x="511" y="146"/>
                    </a:lnTo>
                    <a:lnTo>
                      <a:pt x="515" y="129"/>
                    </a:lnTo>
                    <a:lnTo>
                      <a:pt x="517" y="112"/>
                    </a:lnTo>
                    <a:lnTo>
                      <a:pt x="519" y="95"/>
                    </a:lnTo>
                    <a:lnTo>
                      <a:pt x="521" y="76"/>
                    </a:lnTo>
                    <a:lnTo>
                      <a:pt x="523" y="59"/>
                    </a:lnTo>
                    <a:lnTo>
                      <a:pt x="523" y="42"/>
                    </a:lnTo>
                    <a:lnTo>
                      <a:pt x="525" y="25"/>
                    </a:lnTo>
                    <a:lnTo>
                      <a:pt x="21" y="0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496" y="1910"/>
                <a:ext cx="260" cy="205"/>
              </a:xfrm>
              <a:custGeom>
                <a:avLst/>
                <a:gdLst>
                  <a:gd name="T0" fmla="*/ 0 w 521"/>
                  <a:gd name="T1" fmla="*/ 0 h 409"/>
                  <a:gd name="T2" fmla="*/ 21 w 521"/>
                  <a:gd name="T3" fmla="*/ 374 h 409"/>
                  <a:gd name="T4" fmla="*/ 506 w 521"/>
                  <a:gd name="T5" fmla="*/ 409 h 409"/>
                  <a:gd name="T6" fmla="*/ 521 w 521"/>
                  <a:gd name="T7" fmla="*/ 80 h 409"/>
                  <a:gd name="T8" fmla="*/ 0 w 521"/>
                  <a:gd name="T9" fmla="*/ 0 h 409"/>
                  <a:gd name="T10" fmla="*/ 0 w 521"/>
                  <a:gd name="T11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1" h="409">
                    <a:moveTo>
                      <a:pt x="0" y="0"/>
                    </a:moveTo>
                    <a:lnTo>
                      <a:pt x="21" y="374"/>
                    </a:lnTo>
                    <a:lnTo>
                      <a:pt x="506" y="409"/>
                    </a:lnTo>
                    <a:lnTo>
                      <a:pt x="521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387" y="1892"/>
                <a:ext cx="404" cy="717"/>
              </a:xfrm>
              <a:custGeom>
                <a:avLst/>
                <a:gdLst>
                  <a:gd name="T0" fmla="*/ 59 w 808"/>
                  <a:gd name="T1" fmla="*/ 0 h 1433"/>
                  <a:gd name="T2" fmla="*/ 0 w 808"/>
                  <a:gd name="T3" fmla="*/ 1395 h 1433"/>
                  <a:gd name="T4" fmla="*/ 106 w 808"/>
                  <a:gd name="T5" fmla="*/ 1433 h 1433"/>
                  <a:gd name="T6" fmla="*/ 479 w 808"/>
                  <a:gd name="T7" fmla="*/ 1294 h 1433"/>
                  <a:gd name="T8" fmla="*/ 479 w 808"/>
                  <a:gd name="T9" fmla="*/ 1290 h 1433"/>
                  <a:gd name="T10" fmla="*/ 479 w 808"/>
                  <a:gd name="T11" fmla="*/ 1281 h 1433"/>
                  <a:gd name="T12" fmla="*/ 481 w 808"/>
                  <a:gd name="T13" fmla="*/ 1266 h 1433"/>
                  <a:gd name="T14" fmla="*/ 483 w 808"/>
                  <a:gd name="T15" fmla="*/ 1249 h 1433"/>
                  <a:gd name="T16" fmla="*/ 484 w 808"/>
                  <a:gd name="T17" fmla="*/ 1226 h 1433"/>
                  <a:gd name="T18" fmla="*/ 488 w 808"/>
                  <a:gd name="T19" fmla="*/ 1199 h 1433"/>
                  <a:gd name="T20" fmla="*/ 492 w 808"/>
                  <a:gd name="T21" fmla="*/ 1173 h 1433"/>
                  <a:gd name="T22" fmla="*/ 496 w 808"/>
                  <a:gd name="T23" fmla="*/ 1146 h 1433"/>
                  <a:gd name="T24" fmla="*/ 498 w 808"/>
                  <a:gd name="T25" fmla="*/ 1117 h 1433"/>
                  <a:gd name="T26" fmla="*/ 502 w 808"/>
                  <a:gd name="T27" fmla="*/ 1091 h 1433"/>
                  <a:gd name="T28" fmla="*/ 505 w 808"/>
                  <a:gd name="T29" fmla="*/ 1066 h 1433"/>
                  <a:gd name="T30" fmla="*/ 509 w 808"/>
                  <a:gd name="T31" fmla="*/ 1045 h 1433"/>
                  <a:gd name="T32" fmla="*/ 511 w 808"/>
                  <a:gd name="T33" fmla="*/ 1026 h 1433"/>
                  <a:gd name="T34" fmla="*/ 515 w 808"/>
                  <a:gd name="T35" fmla="*/ 1011 h 1433"/>
                  <a:gd name="T36" fmla="*/ 519 w 808"/>
                  <a:gd name="T37" fmla="*/ 1003 h 1433"/>
                  <a:gd name="T38" fmla="*/ 522 w 808"/>
                  <a:gd name="T39" fmla="*/ 1003 h 1433"/>
                  <a:gd name="T40" fmla="*/ 526 w 808"/>
                  <a:gd name="T41" fmla="*/ 1002 h 1433"/>
                  <a:gd name="T42" fmla="*/ 534 w 808"/>
                  <a:gd name="T43" fmla="*/ 1002 h 1433"/>
                  <a:gd name="T44" fmla="*/ 545 w 808"/>
                  <a:gd name="T45" fmla="*/ 1000 h 1433"/>
                  <a:gd name="T46" fmla="*/ 561 w 808"/>
                  <a:gd name="T47" fmla="*/ 998 h 1433"/>
                  <a:gd name="T48" fmla="*/ 576 w 808"/>
                  <a:gd name="T49" fmla="*/ 994 h 1433"/>
                  <a:gd name="T50" fmla="*/ 595 w 808"/>
                  <a:gd name="T51" fmla="*/ 990 h 1433"/>
                  <a:gd name="T52" fmla="*/ 612 w 808"/>
                  <a:gd name="T53" fmla="*/ 986 h 1433"/>
                  <a:gd name="T54" fmla="*/ 631 w 808"/>
                  <a:gd name="T55" fmla="*/ 984 h 1433"/>
                  <a:gd name="T56" fmla="*/ 650 w 808"/>
                  <a:gd name="T57" fmla="*/ 979 h 1433"/>
                  <a:gd name="T58" fmla="*/ 669 w 808"/>
                  <a:gd name="T59" fmla="*/ 975 h 1433"/>
                  <a:gd name="T60" fmla="*/ 684 w 808"/>
                  <a:gd name="T61" fmla="*/ 971 h 1433"/>
                  <a:gd name="T62" fmla="*/ 701 w 808"/>
                  <a:gd name="T63" fmla="*/ 967 h 1433"/>
                  <a:gd name="T64" fmla="*/ 713 w 808"/>
                  <a:gd name="T65" fmla="*/ 964 h 1433"/>
                  <a:gd name="T66" fmla="*/ 724 w 808"/>
                  <a:gd name="T67" fmla="*/ 962 h 1433"/>
                  <a:gd name="T68" fmla="*/ 730 w 808"/>
                  <a:gd name="T69" fmla="*/ 962 h 1433"/>
                  <a:gd name="T70" fmla="*/ 733 w 808"/>
                  <a:gd name="T71" fmla="*/ 962 h 1433"/>
                  <a:gd name="T72" fmla="*/ 808 w 808"/>
                  <a:gd name="T73" fmla="*/ 1171 h 1433"/>
                  <a:gd name="T74" fmla="*/ 792 w 808"/>
                  <a:gd name="T75" fmla="*/ 129 h 1433"/>
                  <a:gd name="T76" fmla="*/ 663 w 808"/>
                  <a:gd name="T77" fmla="*/ 100 h 1433"/>
                  <a:gd name="T78" fmla="*/ 669 w 808"/>
                  <a:gd name="T79" fmla="*/ 414 h 1433"/>
                  <a:gd name="T80" fmla="*/ 222 w 808"/>
                  <a:gd name="T81" fmla="*/ 388 h 1433"/>
                  <a:gd name="T82" fmla="*/ 226 w 808"/>
                  <a:gd name="T83" fmla="*/ 26 h 1433"/>
                  <a:gd name="T84" fmla="*/ 59 w 808"/>
                  <a:gd name="T85" fmla="*/ 0 h 1433"/>
                  <a:gd name="T86" fmla="*/ 59 w 808"/>
                  <a:gd name="T87" fmla="*/ 0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8" h="1433">
                    <a:moveTo>
                      <a:pt x="59" y="0"/>
                    </a:moveTo>
                    <a:lnTo>
                      <a:pt x="0" y="1395"/>
                    </a:lnTo>
                    <a:lnTo>
                      <a:pt x="106" y="1433"/>
                    </a:lnTo>
                    <a:lnTo>
                      <a:pt x="479" y="1294"/>
                    </a:lnTo>
                    <a:lnTo>
                      <a:pt x="479" y="1290"/>
                    </a:lnTo>
                    <a:lnTo>
                      <a:pt x="479" y="1281"/>
                    </a:lnTo>
                    <a:lnTo>
                      <a:pt x="481" y="1266"/>
                    </a:lnTo>
                    <a:lnTo>
                      <a:pt x="483" y="1249"/>
                    </a:lnTo>
                    <a:lnTo>
                      <a:pt x="484" y="1226"/>
                    </a:lnTo>
                    <a:lnTo>
                      <a:pt x="488" y="1199"/>
                    </a:lnTo>
                    <a:lnTo>
                      <a:pt x="492" y="1173"/>
                    </a:lnTo>
                    <a:lnTo>
                      <a:pt x="496" y="1146"/>
                    </a:lnTo>
                    <a:lnTo>
                      <a:pt x="498" y="1117"/>
                    </a:lnTo>
                    <a:lnTo>
                      <a:pt x="502" y="1091"/>
                    </a:lnTo>
                    <a:lnTo>
                      <a:pt x="505" y="1066"/>
                    </a:lnTo>
                    <a:lnTo>
                      <a:pt x="509" y="1045"/>
                    </a:lnTo>
                    <a:lnTo>
                      <a:pt x="511" y="1026"/>
                    </a:lnTo>
                    <a:lnTo>
                      <a:pt x="515" y="1011"/>
                    </a:lnTo>
                    <a:lnTo>
                      <a:pt x="519" y="1003"/>
                    </a:lnTo>
                    <a:lnTo>
                      <a:pt x="522" y="1003"/>
                    </a:lnTo>
                    <a:lnTo>
                      <a:pt x="526" y="1002"/>
                    </a:lnTo>
                    <a:lnTo>
                      <a:pt x="534" y="1002"/>
                    </a:lnTo>
                    <a:lnTo>
                      <a:pt x="545" y="1000"/>
                    </a:lnTo>
                    <a:lnTo>
                      <a:pt x="561" y="998"/>
                    </a:lnTo>
                    <a:lnTo>
                      <a:pt x="576" y="994"/>
                    </a:lnTo>
                    <a:lnTo>
                      <a:pt x="595" y="990"/>
                    </a:lnTo>
                    <a:lnTo>
                      <a:pt x="612" y="986"/>
                    </a:lnTo>
                    <a:lnTo>
                      <a:pt x="631" y="984"/>
                    </a:lnTo>
                    <a:lnTo>
                      <a:pt x="650" y="979"/>
                    </a:lnTo>
                    <a:lnTo>
                      <a:pt x="669" y="975"/>
                    </a:lnTo>
                    <a:lnTo>
                      <a:pt x="684" y="971"/>
                    </a:lnTo>
                    <a:lnTo>
                      <a:pt x="701" y="967"/>
                    </a:lnTo>
                    <a:lnTo>
                      <a:pt x="713" y="964"/>
                    </a:lnTo>
                    <a:lnTo>
                      <a:pt x="724" y="962"/>
                    </a:lnTo>
                    <a:lnTo>
                      <a:pt x="730" y="962"/>
                    </a:lnTo>
                    <a:lnTo>
                      <a:pt x="733" y="962"/>
                    </a:lnTo>
                    <a:lnTo>
                      <a:pt x="808" y="1171"/>
                    </a:lnTo>
                    <a:lnTo>
                      <a:pt x="792" y="129"/>
                    </a:lnTo>
                    <a:lnTo>
                      <a:pt x="663" y="100"/>
                    </a:lnTo>
                    <a:lnTo>
                      <a:pt x="669" y="414"/>
                    </a:lnTo>
                    <a:lnTo>
                      <a:pt x="222" y="388"/>
                    </a:lnTo>
                    <a:lnTo>
                      <a:pt x="226" y="2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2312" y="1890"/>
                <a:ext cx="1107" cy="871"/>
              </a:xfrm>
              <a:custGeom>
                <a:avLst/>
                <a:gdLst>
                  <a:gd name="T0" fmla="*/ 0 w 2215"/>
                  <a:gd name="T1" fmla="*/ 842 h 1741"/>
                  <a:gd name="T2" fmla="*/ 337 w 2215"/>
                  <a:gd name="T3" fmla="*/ 734 h 1741"/>
                  <a:gd name="T4" fmla="*/ 399 w 2215"/>
                  <a:gd name="T5" fmla="*/ 660 h 1741"/>
                  <a:gd name="T6" fmla="*/ 1601 w 2215"/>
                  <a:gd name="T7" fmla="*/ 646 h 1741"/>
                  <a:gd name="T8" fmla="*/ 1682 w 2215"/>
                  <a:gd name="T9" fmla="*/ 253 h 1741"/>
                  <a:gd name="T10" fmla="*/ 631 w 2215"/>
                  <a:gd name="T11" fmla="*/ 291 h 1741"/>
                  <a:gd name="T12" fmla="*/ 701 w 2215"/>
                  <a:gd name="T13" fmla="*/ 226 h 1741"/>
                  <a:gd name="T14" fmla="*/ 969 w 2215"/>
                  <a:gd name="T15" fmla="*/ 139 h 1741"/>
                  <a:gd name="T16" fmla="*/ 1812 w 2215"/>
                  <a:gd name="T17" fmla="*/ 114 h 1741"/>
                  <a:gd name="T18" fmla="*/ 1815 w 2215"/>
                  <a:gd name="T19" fmla="*/ 6 h 1741"/>
                  <a:gd name="T20" fmla="*/ 2205 w 2215"/>
                  <a:gd name="T21" fmla="*/ 0 h 1741"/>
                  <a:gd name="T22" fmla="*/ 2215 w 2215"/>
                  <a:gd name="T23" fmla="*/ 1420 h 1741"/>
                  <a:gd name="T24" fmla="*/ 2211 w 2215"/>
                  <a:gd name="T25" fmla="*/ 1570 h 1741"/>
                  <a:gd name="T26" fmla="*/ 1734 w 2215"/>
                  <a:gd name="T27" fmla="*/ 1741 h 1741"/>
                  <a:gd name="T28" fmla="*/ 1777 w 2215"/>
                  <a:gd name="T29" fmla="*/ 1405 h 1741"/>
                  <a:gd name="T30" fmla="*/ 1601 w 2215"/>
                  <a:gd name="T31" fmla="*/ 1226 h 1741"/>
                  <a:gd name="T32" fmla="*/ 1437 w 2215"/>
                  <a:gd name="T33" fmla="*/ 1279 h 1741"/>
                  <a:gd name="T34" fmla="*/ 1336 w 2215"/>
                  <a:gd name="T35" fmla="*/ 1547 h 1741"/>
                  <a:gd name="T36" fmla="*/ 1251 w 2215"/>
                  <a:gd name="T37" fmla="*/ 1532 h 1741"/>
                  <a:gd name="T38" fmla="*/ 1179 w 2215"/>
                  <a:gd name="T39" fmla="*/ 1532 h 1741"/>
                  <a:gd name="T40" fmla="*/ 1141 w 2215"/>
                  <a:gd name="T41" fmla="*/ 1409 h 1741"/>
                  <a:gd name="T42" fmla="*/ 1207 w 2215"/>
                  <a:gd name="T43" fmla="*/ 1386 h 1741"/>
                  <a:gd name="T44" fmla="*/ 1245 w 2215"/>
                  <a:gd name="T45" fmla="*/ 1348 h 1741"/>
                  <a:gd name="T46" fmla="*/ 1239 w 2215"/>
                  <a:gd name="T47" fmla="*/ 1118 h 1741"/>
                  <a:gd name="T48" fmla="*/ 1198 w 2215"/>
                  <a:gd name="T49" fmla="*/ 1053 h 1741"/>
                  <a:gd name="T50" fmla="*/ 1125 w 2215"/>
                  <a:gd name="T51" fmla="*/ 1036 h 1741"/>
                  <a:gd name="T52" fmla="*/ 1137 w 2215"/>
                  <a:gd name="T53" fmla="*/ 985 h 1741"/>
                  <a:gd name="T54" fmla="*/ 1217 w 2215"/>
                  <a:gd name="T55" fmla="*/ 823 h 1741"/>
                  <a:gd name="T56" fmla="*/ 0 w 2215"/>
                  <a:gd name="T57" fmla="*/ 842 h 1741"/>
                  <a:gd name="T58" fmla="*/ 0 w 2215"/>
                  <a:gd name="T59" fmla="*/ 842 h 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15" h="1741">
                    <a:moveTo>
                      <a:pt x="0" y="842"/>
                    </a:moveTo>
                    <a:lnTo>
                      <a:pt x="337" y="734"/>
                    </a:lnTo>
                    <a:lnTo>
                      <a:pt x="399" y="660"/>
                    </a:lnTo>
                    <a:lnTo>
                      <a:pt x="1601" y="646"/>
                    </a:lnTo>
                    <a:lnTo>
                      <a:pt x="1682" y="253"/>
                    </a:lnTo>
                    <a:lnTo>
                      <a:pt x="631" y="291"/>
                    </a:lnTo>
                    <a:lnTo>
                      <a:pt x="701" y="226"/>
                    </a:lnTo>
                    <a:lnTo>
                      <a:pt x="969" y="139"/>
                    </a:lnTo>
                    <a:lnTo>
                      <a:pt x="1812" y="114"/>
                    </a:lnTo>
                    <a:lnTo>
                      <a:pt x="1815" y="6"/>
                    </a:lnTo>
                    <a:lnTo>
                      <a:pt x="2205" y="0"/>
                    </a:lnTo>
                    <a:lnTo>
                      <a:pt x="2215" y="1420"/>
                    </a:lnTo>
                    <a:lnTo>
                      <a:pt x="2211" y="1570"/>
                    </a:lnTo>
                    <a:lnTo>
                      <a:pt x="1734" y="1741"/>
                    </a:lnTo>
                    <a:lnTo>
                      <a:pt x="1777" y="1405"/>
                    </a:lnTo>
                    <a:lnTo>
                      <a:pt x="1601" y="1226"/>
                    </a:lnTo>
                    <a:lnTo>
                      <a:pt x="1437" y="1279"/>
                    </a:lnTo>
                    <a:lnTo>
                      <a:pt x="1336" y="1547"/>
                    </a:lnTo>
                    <a:lnTo>
                      <a:pt x="1251" y="1532"/>
                    </a:lnTo>
                    <a:lnTo>
                      <a:pt x="1179" y="1532"/>
                    </a:lnTo>
                    <a:lnTo>
                      <a:pt x="1141" y="1409"/>
                    </a:lnTo>
                    <a:lnTo>
                      <a:pt x="1207" y="1386"/>
                    </a:lnTo>
                    <a:lnTo>
                      <a:pt x="1245" y="1348"/>
                    </a:lnTo>
                    <a:lnTo>
                      <a:pt x="1239" y="1118"/>
                    </a:lnTo>
                    <a:lnTo>
                      <a:pt x="1198" y="1053"/>
                    </a:lnTo>
                    <a:lnTo>
                      <a:pt x="1125" y="1036"/>
                    </a:lnTo>
                    <a:lnTo>
                      <a:pt x="1137" y="985"/>
                    </a:lnTo>
                    <a:lnTo>
                      <a:pt x="1217" y="823"/>
                    </a:lnTo>
                    <a:lnTo>
                      <a:pt x="0" y="842"/>
                    </a:lnTo>
                    <a:lnTo>
                      <a:pt x="0" y="84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3200" y="2356"/>
                <a:ext cx="221" cy="72"/>
              </a:xfrm>
              <a:custGeom>
                <a:avLst/>
                <a:gdLst>
                  <a:gd name="T0" fmla="*/ 0 w 441"/>
                  <a:gd name="T1" fmla="*/ 76 h 145"/>
                  <a:gd name="T2" fmla="*/ 6 w 441"/>
                  <a:gd name="T3" fmla="*/ 145 h 145"/>
                  <a:gd name="T4" fmla="*/ 434 w 441"/>
                  <a:gd name="T5" fmla="*/ 76 h 145"/>
                  <a:gd name="T6" fmla="*/ 441 w 441"/>
                  <a:gd name="T7" fmla="*/ 0 h 145"/>
                  <a:gd name="T8" fmla="*/ 0 w 441"/>
                  <a:gd name="T9" fmla="*/ 76 h 145"/>
                  <a:gd name="T10" fmla="*/ 0 w 441"/>
                  <a:gd name="T11" fmla="*/ 7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145">
                    <a:moveTo>
                      <a:pt x="0" y="76"/>
                    </a:moveTo>
                    <a:lnTo>
                      <a:pt x="6" y="145"/>
                    </a:lnTo>
                    <a:lnTo>
                      <a:pt x="434" y="76"/>
                    </a:lnTo>
                    <a:lnTo>
                      <a:pt x="441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3226" y="2502"/>
                <a:ext cx="188" cy="85"/>
              </a:xfrm>
              <a:custGeom>
                <a:avLst/>
                <a:gdLst>
                  <a:gd name="T0" fmla="*/ 0 w 376"/>
                  <a:gd name="T1" fmla="*/ 109 h 171"/>
                  <a:gd name="T2" fmla="*/ 11 w 376"/>
                  <a:gd name="T3" fmla="*/ 171 h 171"/>
                  <a:gd name="T4" fmla="*/ 376 w 376"/>
                  <a:gd name="T5" fmla="*/ 76 h 171"/>
                  <a:gd name="T6" fmla="*/ 376 w 376"/>
                  <a:gd name="T7" fmla="*/ 0 h 171"/>
                  <a:gd name="T8" fmla="*/ 0 w 376"/>
                  <a:gd name="T9" fmla="*/ 109 h 171"/>
                  <a:gd name="T10" fmla="*/ 0 w 376"/>
                  <a:gd name="T11" fmla="*/ 10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6" h="171">
                    <a:moveTo>
                      <a:pt x="0" y="109"/>
                    </a:moveTo>
                    <a:lnTo>
                      <a:pt x="11" y="171"/>
                    </a:lnTo>
                    <a:lnTo>
                      <a:pt x="376" y="76"/>
                    </a:lnTo>
                    <a:lnTo>
                      <a:pt x="376" y="0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2252" y="2297"/>
                <a:ext cx="687" cy="356"/>
              </a:xfrm>
              <a:custGeom>
                <a:avLst/>
                <a:gdLst>
                  <a:gd name="T0" fmla="*/ 16 w 1375"/>
                  <a:gd name="T1" fmla="*/ 148 h 710"/>
                  <a:gd name="T2" fmla="*/ 122 w 1375"/>
                  <a:gd name="T3" fmla="*/ 15 h 710"/>
                  <a:gd name="T4" fmla="*/ 1335 w 1375"/>
                  <a:gd name="T5" fmla="*/ 0 h 710"/>
                  <a:gd name="T6" fmla="*/ 1255 w 1375"/>
                  <a:gd name="T7" fmla="*/ 209 h 710"/>
                  <a:gd name="T8" fmla="*/ 1270 w 1375"/>
                  <a:gd name="T9" fmla="*/ 583 h 710"/>
                  <a:gd name="T10" fmla="*/ 1375 w 1375"/>
                  <a:gd name="T11" fmla="*/ 710 h 710"/>
                  <a:gd name="T12" fmla="*/ 86 w 1375"/>
                  <a:gd name="T13" fmla="*/ 678 h 710"/>
                  <a:gd name="T14" fmla="*/ 74 w 1375"/>
                  <a:gd name="T15" fmla="*/ 585 h 710"/>
                  <a:gd name="T16" fmla="*/ 0 w 1375"/>
                  <a:gd name="T17" fmla="*/ 517 h 710"/>
                  <a:gd name="T18" fmla="*/ 16 w 1375"/>
                  <a:gd name="T19" fmla="*/ 148 h 710"/>
                  <a:gd name="T20" fmla="*/ 16 w 1375"/>
                  <a:gd name="T21" fmla="*/ 148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5" h="710">
                    <a:moveTo>
                      <a:pt x="16" y="148"/>
                    </a:moveTo>
                    <a:lnTo>
                      <a:pt x="122" y="15"/>
                    </a:lnTo>
                    <a:lnTo>
                      <a:pt x="1335" y="0"/>
                    </a:lnTo>
                    <a:lnTo>
                      <a:pt x="1255" y="209"/>
                    </a:lnTo>
                    <a:lnTo>
                      <a:pt x="1270" y="583"/>
                    </a:lnTo>
                    <a:lnTo>
                      <a:pt x="1375" y="710"/>
                    </a:lnTo>
                    <a:lnTo>
                      <a:pt x="86" y="678"/>
                    </a:lnTo>
                    <a:lnTo>
                      <a:pt x="74" y="585"/>
                    </a:lnTo>
                    <a:lnTo>
                      <a:pt x="0" y="517"/>
                    </a:lnTo>
                    <a:lnTo>
                      <a:pt x="16" y="148"/>
                    </a:lnTo>
                    <a:lnTo>
                      <a:pt x="16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3211" y="2242"/>
                <a:ext cx="210" cy="63"/>
              </a:xfrm>
              <a:custGeom>
                <a:avLst/>
                <a:gdLst>
                  <a:gd name="T0" fmla="*/ 0 w 420"/>
                  <a:gd name="T1" fmla="*/ 44 h 126"/>
                  <a:gd name="T2" fmla="*/ 8 w 420"/>
                  <a:gd name="T3" fmla="*/ 126 h 126"/>
                  <a:gd name="T4" fmla="*/ 413 w 420"/>
                  <a:gd name="T5" fmla="*/ 82 h 126"/>
                  <a:gd name="T6" fmla="*/ 420 w 420"/>
                  <a:gd name="T7" fmla="*/ 0 h 126"/>
                  <a:gd name="T8" fmla="*/ 0 w 420"/>
                  <a:gd name="T9" fmla="*/ 44 h 126"/>
                  <a:gd name="T10" fmla="*/ 0 w 420"/>
                  <a:gd name="T11" fmla="*/ 4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0" h="126">
                    <a:moveTo>
                      <a:pt x="0" y="44"/>
                    </a:moveTo>
                    <a:lnTo>
                      <a:pt x="8" y="126"/>
                    </a:lnTo>
                    <a:lnTo>
                      <a:pt x="413" y="82"/>
                    </a:lnTo>
                    <a:lnTo>
                      <a:pt x="42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2860" y="2493"/>
                <a:ext cx="362" cy="351"/>
              </a:xfrm>
              <a:custGeom>
                <a:avLst/>
                <a:gdLst>
                  <a:gd name="T0" fmla="*/ 0 w 724"/>
                  <a:gd name="T1" fmla="*/ 445 h 702"/>
                  <a:gd name="T2" fmla="*/ 38 w 724"/>
                  <a:gd name="T3" fmla="*/ 626 h 702"/>
                  <a:gd name="T4" fmla="*/ 152 w 724"/>
                  <a:gd name="T5" fmla="*/ 696 h 702"/>
                  <a:gd name="T6" fmla="*/ 416 w 724"/>
                  <a:gd name="T7" fmla="*/ 698 h 702"/>
                  <a:gd name="T8" fmla="*/ 418 w 724"/>
                  <a:gd name="T9" fmla="*/ 698 h 702"/>
                  <a:gd name="T10" fmla="*/ 424 w 724"/>
                  <a:gd name="T11" fmla="*/ 700 h 702"/>
                  <a:gd name="T12" fmla="*/ 435 w 724"/>
                  <a:gd name="T13" fmla="*/ 700 h 702"/>
                  <a:gd name="T14" fmla="*/ 448 w 724"/>
                  <a:gd name="T15" fmla="*/ 702 h 702"/>
                  <a:gd name="T16" fmla="*/ 464 w 724"/>
                  <a:gd name="T17" fmla="*/ 698 h 702"/>
                  <a:gd name="T18" fmla="*/ 483 w 724"/>
                  <a:gd name="T19" fmla="*/ 696 h 702"/>
                  <a:gd name="T20" fmla="*/ 504 w 724"/>
                  <a:gd name="T21" fmla="*/ 692 h 702"/>
                  <a:gd name="T22" fmla="*/ 526 w 724"/>
                  <a:gd name="T23" fmla="*/ 684 h 702"/>
                  <a:gd name="T24" fmla="*/ 549 w 724"/>
                  <a:gd name="T25" fmla="*/ 673 h 702"/>
                  <a:gd name="T26" fmla="*/ 574 w 724"/>
                  <a:gd name="T27" fmla="*/ 658 h 702"/>
                  <a:gd name="T28" fmla="*/ 597 w 724"/>
                  <a:gd name="T29" fmla="*/ 637 h 702"/>
                  <a:gd name="T30" fmla="*/ 619 w 724"/>
                  <a:gd name="T31" fmla="*/ 614 h 702"/>
                  <a:gd name="T32" fmla="*/ 640 w 724"/>
                  <a:gd name="T33" fmla="*/ 582 h 702"/>
                  <a:gd name="T34" fmla="*/ 663 w 724"/>
                  <a:gd name="T35" fmla="*/ 546 h 702"/>
                  <a:gd name="T36" fmla="*/ 682 w 724"/>
                  <a:gd name="T37" fmla="*/ 500 h 702"/>
                  <a:gd name="T38" fmla="*/ 701 w 724"/>
                  <a:gd name="T39" fmla="*/ 451 h 702"/>
                  <a:gd name="T40" fmla="*/ 713 w 724"/>
                  <a:gd name="T41" fmla="*/ 396 h 702"/>
                  <a:gd name="T42" fmla="*/ 720 w 724"/>
                  <a:gd name="T43" fmla="*/ 344 h 702"/>
                  <a:gd name="T44" fmla="*/ 724 w 724"/>
                  <a:gd name="T45" fmla="*/ 297 h 702"/>
                  <a:gd name="T46" fmla="*/ 722 w 724"/>
                  <a:gd name="T47" fmla="*/ 255 h 702"/>
                  <a:gd name="T48" fmla="*/ 715 w 724"/>
                  <a:gd name="T49" fmla="*/ 215 h 702"/>
                  <a:gd name="T50" fmla="*/ 705 w 724"/>
                  <a:gd name="T51" fmla="*/ 177 h 702"/>
                  <a:gd name="T52" fmla="*/ 692 w 724"/>
                  <a:gd name="T53" fmla="*/ 145 h 702"/>
                  <a:gd name="T54" fmla="*/ 678 w 724"/>
                  <a:gd name="T55" fmla="*/ 116 h 702"/>
                  <a:gd name="T56" fmla="*/ 659 w 724"/>
                  <a:gd name="T57" fmla="*/ 88 h 702"/>
                  <a:gd name="T58" fmla="*/ 642 w 724"/>
                  <a:gd name="T59" fmla="*/ 65 h 702"/>
                  <a:gd name="T60" fmla="*/ 621 w 724"/>
                  <a:gd name="T61" fmla="*/ 46 h 702"/>
                  <a:gd name="T62" fmla="*/ 604 w 724"/>
                  <a:gd name="T63" fmla="*/ 31 h 702"/>
                  <a:gd name="T64" fmla="*/ 585 w 724"/>
                  <a:gd name="T65" fmla="*/ 17 h 702"/>
                  <a:gd name="T66" fmla="*/ 566 w 724"/>
                  <a:gd name="T67" fmla="*/ 8 h 702"/>
                  <a:gd name="T68" fmla="*/ 551 w 724"/>
                  <a:gd name="T69" fmla="*/ 2 h 702"/>
                  <a:gd name="T70" fmla="*/ 538 w 724"/>
                  <a:gd name="T71" fmla="*/ 2 h 702"/>
                  <a:gd name="T72" fmla="*/ 523 w 724"/>
                  <a:gd name="T73" fmla="*/ 0 h 702"/>
                  <a:gd name="T74" fmla="*/ 509 w 724"/>
                  <a:gd name="T75" fmla="*/ 2 h 702"/>
                  <a:gd name="T76" fmla="*/ 494 w 724"/>
                  <a:gd name="T77" fmla="*/ 2 h 702"/>
                  <a:gd name="T78" fmla="*/ 479 w 724"/>
                  <a:gd name="T79" fmla="*/ 6 h 702"/>
                  <a:gd name="T80" fmla="*/ 464 w 724"/>
                  <a:gd name="T81" fmla="*/ 10 h 702"/>
                  <a:gd name="T82" fmla="*/ 448 w 724"/>
                  <a:gd name="T83" fmla="*/ 13 h 702"/>
                  <a:gd name="T84" fmla="*/ 433 w 724"/>
                  <a:gd name="T85" fmla="*/ 19 h 702"/>
                  <a:gd name="T86" fmla="*/ 420 w 724"/>
                  <a:gd name="T87" fmla="*/ 25 h 702"/>
                  <a:gd name="T88" fmla="*/ 405 w 724"/>
                  <a:gd name="T89" fmla="*/ 29 h 702"/>
                  <a:gd name="T90" fmla="*/ 393 w 724"/>
                  <a:gd name="T91" fmla="*/ 32 h 702"/>
                  <a:gd name="T92" fmla="*/ 382 w 724"/>
                  <a:gd name="T93" fmla="*/ 36 h 702"/>
                  <a:gd name="T94" fmla="*/ 372 w 724"/>
                  <a:gd name="T95" fmla="*/ 40 h 702"/>
                  <a:gd name="T96" fmla="*/ 363 w 724"/>
                  <a:gd name="T97" fmla="*/ 44 h 702"/>
                  <a:gd name="T98" fmla="*/ 359 w 724"/>
                  <a:gd name="T99" fmla="*/ 48 h 702"/>
                  <a:gd name="T100" fmla="*/ 355 w 724"/>
                  <a:gd name="T101" fmla="*/ 48 h 702"/>
                  <a:gd name="T102" fmla="*/ 355 w 724"/>
                  <a:gd name="T103" fmla="*/ 50 h 702"/>
                  <a:gd name="T104" fmla="*/ 272 w 724"/>
                  <a:gd name="T105" fmla="*/ 202 h 702"/>
                  <a:gd name="T106" fmla="*/ 237 w 724"/>
                  <a:gd name="T107" fmla="*/ 449 h 702"/>
                  <a:gd name="T108" fmla="*/ 0 w 724"/>
                  <a:gd name="T109" fmla="*/ 445 h 702"/>
                  <a:gd name="T110" fmla="*/ 0 w 724"/>
                  <a:gd name="T111" fmla="*/ 445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4" h="702">
                    <a:moveTo>
                      <a:pt x="0" y="445"/>
                    </a:moveTo>
                    <a:lnTo>
                      <a:pt x="38" y="626"/>
                    </a:lnTo>
                    <a:lnTo>
                      <a:pt x="152" y="696"/>
                    </a:lnTo>
                    <a:lnTo>
                      <a:pt x="416" y="698"/>
                    </a:lnTo>
                    <a:lnTo>
                      <a:pt x="418" y="698"/>
                    </a:lnTo>
                    <a:lnTo>
                      <a:pt x="424" y="700"/>
                    </a:lnTo>
                    <a:lnTo>
                      <a:pt x="435" y="700"/>
                    </a:lnTo>
                    <a:lnTo>
                      <a:pt x="448" y="702"/>
                    </a:lnTo>
                    <a:lnTo>
                      <a:pt x="464" y="698"/>
                    </a:lnTo>
                    <a:lnTo>
                      <a:pt x="483" y="696"/>
                    </a:lnTo>
                    <a:lnTo>
                      <a:pt x="504" y="692"/>
                    </a:lnTo>
                    <a:lnTo>
                      <a:pt x="526" y="684"/>
                    </a:lnTo>
                    <a:lnTo>
                      <a:pt x="549" y="673"/>
                    </a:lnTo>
                    <a:lnTo>
                      <a:pt x="574" y="658"/>
                    </a:lnTo>
                    <a:lnTo>
                      <a:pt x="597" y="637"/>
                    </a:lnTo>
                    <a:lnTo>
                      <a:pt x="619" y="614"/>
                    </a:lnTo>
                    <a:lnTo>
                      <a:pt x="640" y="582"/>
                    </a:lnTo>
                    <a:lnTo>
                      <a:pt x="663" y="546"/>
                    </a:lnTo>
                    <a:lnTo>
                      <a:pt x="682" y="500"/>
                    </a:lnTo>
                    <a:lnTo>
                      <a:pt x="701" y="451"/>
                    </a:lnTo>
                    <a:lnTo>
                      <a:pt x="713" y="396"/>
                    </a:lnTo>
                    <a:lnTo>
                      <a:pt x="720" y="344"/>
                    </a:lnTo>
                    <a:lnTo>
                      <a:pt x="724" y="297"/>
                    </a:lnTo>
                    <a:lnTo>
                      <a:pt x="722" y="255"/>
                    </a:lnTo>
                    <a:lnTo>
                      <a:pt x="715" y="215"/>
                    </a:lnTo>
                    <a:lnTo>
                      <a:pt x="705" y="177"/>
                    </a:lnTo>
                    <a:lnTo>
                      <a:pt x="692" y="145"/>
                    </a:lnTo>
                    <a:lnTo>
                      <a:pt x="678" y="116"/>
                    </a:lnTo>
                    <a:lnTo>
                      <a:pt x="659" y="88"/>
                    </a:lnTo>
                    <a:lnTo>
                      <a:pt x="642" y="65"/>
                    </a:lnTo>
                    <a:lnTo>
                      <a:pt x="621" y="46"/>
                    </a:lnTo>
                    <a:lnTo>
                      <a:pt x="604" y="31"/>
                    </a:lnTo>
                    <a:lnTo>
                      <a:pt x="585" y="17"/>
                    </a:lnTo>
                    <a:lnTo>
                      <a:pt x="566" y="8"/>
                    </a:lnTo>
                    <a:lnTo>
                      <a:pt x="551" y="2"/>
                    </a:lnTo>
                    <a:lnTo>
                      <a:pt x="538" y="2"/>
                    </a:lnTo>
                    <a:lnTo>
                      <a:pt x="523" y="0"/>
                    </a:lnTo>
                    <a:lnTo>
                      <a:pt x="509" y="2"/>
                    </a:lnTo>
                    <a:lnTo>
                      <a:pt x="494" y="2"/>
                    </a:lnTo>
                    <a:lnTo>
                      <a:pt x="479" y="6"/>
                    </a:lnTo>
                    <a:lnTo>
                      <a:pt x="464" y="10"/>
                    </a:lnTo>
                    <a:lnTo>
                      <a:pt x="448" y="13"/>
                    </a:lnTo>
                    <a:lnTo>
                      <a:pt x="433" y="19"/>
                    </a:lnTo>
                    <a:lnTo>
                      <a:pt x="420" y="25"/>
                    </a:lnTo>
                    <a:lnTo>
                      <a:pt x="405" y="29"/>
                    </a:lnTo>
                    <a:lnTo>
                      <a:pt x="393" y="32"/>
                    </a:lnTo>
                    <a:lnTo>
                      <a:pt x="382" y="36"/>
                    </a:lnTo>
                    <a:lnTo>
                      <a:pt x="372" y="40"/>
                    </a:lnTo>
                    <a:lnTo>
                      <a:pt x="363" y="44"/>
                    </a:lnTo>
                    <a:lnTo>
                      <a:pt x="359" y="48"/>
                    </a:lnTo>
                    <a:lnTo>
                      <a:pt x="355" y="48"/>
                    </a:lnTo>
                    <a:lnTo>
                      <a:pt x="355" y="50"/>
                    </a:lnTo>
                    <a:lnTo>
                      <a:pt x="272" y="202"/>
                    </a:lnTo>
                    <a:lnTo>
                      <a:pt x="237" y="449"/>
                    </a:lnTo>
                    <a:lnTo>
                      <a:pt x="0" y="445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2294" y="2437"/>
                <a:ext cx="108" cy="93"/>
              </a:xfrm>
              <a:custGeom>
                <a:avLst/>
                <a:gdLst>
                  <a:gd name="T0" fmla="*/ 9 w 215"/>
                  <a:gd name="T1" fmla="*/ 6 h 186"/>
                  <a:gd name="T2" fmla="*/ 0 w 215"/>
                  <a:gd name="T3" fmla="*/ 182 h 186"/>
                  <a:gd name="T4" fmla="*/ 211 w 215"/>
                  <a:gd name="T5" fmla="*/ 186 h 186"/>
                  <a:gd name="T6" fmla="*/ 215 w 215"/>
                  <a:gd name="T7" fmla="*/ 0 h 186"/>
                  <a:gd name="T8" fmla="*/ 9 w 215"/>
                  <a:gd name="T9" fmla="*/ 6 h 186"/>
                  <a:gd name="T10" fmla="*/ 9 w 215"/>
                  <a:gd name="T11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86">
                    <a:moveTo>
                      <a:pt x="9" y="6"/>
                    </a:moveTo>
                    <a:lnTo>
                      <a:pt x="0" y="182"/>
                    </a:lnTo>
                    <a:lnTo>
                      <a:pt x="211" y="186"/>
                    </a:lnTo>
                    <a:lnTo>
                      <a:pt x="215" y="0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2464" y="2452"/>
                <a:ext cx="205" cy="88"/>
              </a:xfrm>
              <a:custGeom>
                <a:avLst/>
                <a:gdLst>
                  <a:gd name="T0" fmla="*/ 0 w 411"/>
                  <a:gd name="T1" fmla="*/ 0 h 175"/>
                  <a:gd name="T2" fmla="*/ 4 w 411"/>
                  <a:gd name="T3" fmla="*/ 166 h 175"/>
                  <a:gd name="T4" fmla="*/ 403 w 411"/>
                  <a:gd name="T5" fmla="*/ 175 h 175"/>
                  <a:gd name="T6" fmla="*/ 411 w 411"/>
                  <a:gd name="T7" fmla="*/ 8 h 175"/>
                  <a:gd name="T8" fmla="*/ 0 w 411"/>
                  <a:gd name="T9" fmla="*/ 0 h 175"/>
                  <a:gd name="T10" fmla="*/ 0 w 411"/>
                  <a:gd name="T1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" h="175">
                    <a:moveTo>
                      <a:pt x="0" y="0"/>
                    </a:moveTo>
                    <a:lnTo>
                      <a:pt x="4" y="166"/>
                    </a:lnTo>
                    <a:lnTo>
                      <a:pt x="403" y="175"/>
                    </a:lnTo>
                    <a:lnTo>
                      <a:pt x="411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2720" y="2451"/>
                <a:ext cx="167" cy="100"/>
              </a:xfrm>
              <a:custGeom>
                <a:avLst/>
                <a:gdLst>
                  <a:gd name="T0" fmla="*/ 0 w 333"/>
                  <a:gd name="T1" fmla="*/ 10 h 200"/>
                  <a:gd name="T2" fmla="*/ 0 w 333"/>
                  <a:gd name="T3" fmla="*/ 192 h 200"/>
                  <a:gd name="T4" fmla="*/ 324 w 333"/>
                  <a:gd name="T5" fmla="*/ 200 h 200"/>
                  <a:gd name="T6" fmla="*/ 333 w 333"/>
                  <a:gd name="T7" fmla="*/ 0 h 200"/>
                  <a:gd name="T8" fmla="*/ 0 w 333"/>
                  <a:gd name="T9" fmla="*/ 10 h 200"/>
                  <a:gd name="T10" fmla="*/ 0 w 333"/>
                  <a:gd name="T11" fmla="*/ 1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00">
                    <a:moveTo>
                      <a:pt x="0" y="10"/>
                    </a:moveTo>
                    <a:lnTo>
                      <a:pt x="0" y="192"/>
                    </a:lnTo>
                    <a:lnTo>
                      <a:pt x="324" y="200"/>
                    </a:lnTo>
                    <a:lnTo>
                      <a:pt x="333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2750" y="1885"/>
                <a:ext cx="517" cy="90"/>
              </a:xfrm>
              <a:custGeom>
                <a:avLst/>
                <a:gdLst>
                  <a:gd name="T0" fmla="*/ 12 w 1034"/>
                  <a:gd name="T1" fmla="*/ 20 h 180"/>
                  <a:gd name="T2" fmla="*/ 0 w 1034"/>
                  <a:gd name="T3" fmla="*/ 180 h 180"/>
                  <a:gd name="T4" fmla="*/ 97 w 1034"/>
                  <a:gd name="T5" fmla="*/ 138 h 180"/>
                  <a:gd name="T6" fmla="*/ 932 w 1034"/>
                  <a:gd name="T7" fmla="*/ 127 h 180"/>
                  <a:gd name="T8" fmla="*/ 1031 w 1034"/>
                  <a:gd name="T9" fmla="*/ 127 h 180"/>
                  <a:gd name="T10" fmla="*/ 1034 w 1034"/>
                  <a:gd name="T11" fmla="*/ 0 h 180"/>
                  <a:gd name="T12" fmla="*/ 12 w 1034"/>
                  <a:gd name="T13" fmla="*/ 20 h 180"/>
                  <a:gd name="T14" fmla="*/ 12 w 1034"/>
                  <a:gd name="T15" fmla="*/ 2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4" h="180">
                    <a:moveTo>
                      <a:pt x="12" y="20"/>
                    </a:moveTo>
                    <a:lnTo>
                      <a:pt x="0" y="180"/>
                    </a:lnTo>
                    <a:lnTo>
                      <a:pt x="97" y="138"/>
                    </a:lnTo>
                    <a:lnTo>
                      <a:pt x="932" y="127"/>
                    </a:lnTo>
                    <a:lnTo>
                      <a:pt x="1031" y="127"/>
                    </a:lnTo>
                    <a:lnTo>
                      <a:pt x="1034" y="0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3506" y="2210"/>
                <a:ext cx="256" cy="161"/>
              </a:xfrm>
              <a:custGeom>
                <a:avLst/>
                <a:gdLst>
                  <a:gd name="T0" fmla="*/ 0 w 512"/>
                  <a:gd name="T1" fmla="*/ 38 h 323"/>
                  <a:gd name="T2" fmla="*/ 6 w 512"/>
                  <a:gd name="T3" fmla="*/ 203 h 323"/>
                  <a:gd name="T4" fmla="*/ 432 w 512"/>
                  <a:gd name="T5" fmla="*/ 140 h 323"/>
                  <a:gd name="T6" fmla="*/ 470 w 512"/>
                  <a:gd name="T7" fmla="*/ 319 h 323"/>
                  <a:gd name="T8" fmla="*/ 512 w 512"/>
                  <a:gd name="T9" fmla="*/ 323 h 323"/>
                  <a:gd name="T10" fmla="*/ 451 w 512"/>
                  <a:gd name="T11" fmla="*/ 0 h 323"/>
                  <a:gd name="T12" fmla="*/ 0 w 512"/>
                  <a:gd name="T13" fmla="*/ 38 h 323"/>
                  <a:gd name="T14" fmla="*/ 0 w 512"/>
                  <a:gd name="T15" fmla="*/ 38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2" h="323">
                    <a:moveTo>
                      <a:pt x="0" y="38"/>
                    </a:moveTo>
                    <a:lnTo>
                      <a:pt x="6" y="203"/>
                    </a:lnTo>
                    <a:lnTo>
                      <a:pt x="432" y="140"/>
                    </a:lnTo>
                    <a:lnTo>
                      <a:pt x="470" y="319"/>
                    </a:lnTo>
                    <a:lnTo>
                      <a:pt x="512" y="323"/>
                    </a:lnTo>
                    <a:lnTo>
                      <a:pt x="451" y="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2243" y="2639"/>
                <a:ext cx="746" cy="134"/>
              </a:xfrm>
              <a:custGeom>
                <a:avLst/>
                <a:gdLst>
                  <a:gd name="T0" fmla="*/ 0 w 1492"/>
                  <a:gd name="T1" fmla="*/ 0 h 268"/>
                  <a:gd name="T2" fmla="*/ 25 w 1492"/>
                  <a:gd name="T3" fmla="*/ 114 h 268"/>
                  <a:gd name="T4" fmla="*/ 186 w 1492"/>
                  <a:gd name="T5" fmla="*/ 114 h 268"/>
                  <a:gd name="T6" fmla="*/ 198 w 1492"/>
                  <a:gd name="T7" fmla="*/ 247 h 268"/>
                  <a:gd name="T8" fmla="*/ 416 w 1492"/>
                  <a:gd name="T9" fmla="*/ 256 h 268"/>
                  <a:gd name="T10" fmla="*/ 420 w 1492"/>
                  <a:gd name="T11" fmla="*/ 127 h 268"/>
                  <a:gd name="T12" fmla="*/ 675 w 1492"/>
                  <a:gd name="T13" fmla="*/ 108 h 268"/>
                  <a:gd name="T14" fmla="*/ 1492 w 1492"/>
                  <a:gd name="T15" fmla="*/ 268 h 268"/>
                  <a:gd name="T16" fmla="*/ 1475 w 1492"/>
                  <a:gd name="T17" fmla="*/ 156 h 268"/>
                  <a:gd name="T18" fmla="*/ 1487 w 1492"/>
                  <a:gd name="T19" fmla="*/ 26 h 268"/>
                  <a:gd name="T20" fmla="*/ 0 w 1492"/>
                  <a:gd name="T21" fmla="*/ 0 h 268"/>
                  <a:gd name="T22" fmla="*/ 0 w 1492"/>
                  <a:gd name="T2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2" h="268">
                    <a:moveTo>
                      <a:pt x="0" y="0"/>
                    </a:moveTo>
                    <a:lnTo>
                      <a:pt x="25" y="114"/>
                    </a:lnTo>
                    <a:lnTo>
                      <a:pt x="186" y="114"/>
                    </a:lnTo>
                    <a:lnTo>
                      <a:pt x="198" y="247"/>
                    </a:lnTo>
                    <a:lnTo>
                      <a:pt x="416" y="256"/>
                    </a:lnTo>
                    <a:lnTo>
                      <a:pt x="420" y="127"/>
                    </a:lnTo>
                    <a:lnTo>
                      <a:pt x="675" y="108"/>
                    </a:lnTo>
                    <a:lnTo>
                      <a:pt x="1492" y="268"/>
                    </a:lnTo>
                    <a:lnTo>
                      <a:pt x="1475" y="156"/>
                    </a:lnTo>
                    <a:lnTo>
                      <a:pt x="1487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3178" y="2009"/>
                <a:ext cx="153" cy="228"/>
              </a:xfrm>
              <a:custGeom>
                <a:avLst/>
                <a:gdLst>
                  <a:gd name="T0" fmla="*/ 79 w 306"/>
                  <a:gd name="T1" fmla="*/ 9 h 456"/>
                  <a:gd name="T2" fmla="*/ 0 w 306"/>
                  <a:gd name="T3" fmla="*/ 456 h 456"/>
                  <a:gd name="T4" fmla="*/ 306 w 306"/>
                  <a:gd name="T5" fmla="*/ 422 h 456"/>
                  <a:gd name="T6" fmla="*/ 300 w 306"/>
                  <a:gd name="T7" fmla="*/ 169 h 456"/>
                  <a:gd name="T8" fmla="*/ 214 w 306"/>
                  <a:gd name="T9" fmla="*/ 0 h 456"/>
                  <a:gd name="T10" fmla="*/ 79 w 306"/>
                  <a:gd name="T11" fmla="*/ 9 h 456"/>
                  <a:gd name="T12" fmla="*/ 79 w 306"/>
                  <a:gd name="T13" fmla="*/ 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456">
                    <a:moveTo>
                      <a:pt x="79" y="9"/>
                    </a:moveTo>
                    <a:lnTo>
                      <a:pt x="0" y="456"/>
                    </a:lnTo>
                    <a:lnTo>
                      <a:pt x="306" y="422"/>
                    </a:lnTo>
                    <a:lnTo>
                      <a:pt x="300" y="169"/>
                    </a:lnTo>
                    <a:lnTo>
                      <a:pt x="214" y="0"/>
                    </a:lnTo>
                    <a:lnTo>
                      <a:pt x="79" y="9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3184" y="2082"/>
                <a:ext cx="100" cy="141"/>
              </a:xfrm>
              <a:custGeom>
                <a:avLst/>
                <a:gdLst>
                  <a:gd name="T0" fmla="*/ 46 w 200"/>
                  <a:gd name="T1" fmla="*/ 4 h 283"/>
                  <a:gd name="T2" fmla="*/ 171 w 200"/>
                  <a:gd name="T3" fmla="*/ 0 h 283"/>
                  <a:gd name="T4" fmla="*/ 200 w 200"/>
                  <a:gd name="T5" fmla="*/ 114 h 283"/>
                  <a:gd name="T6" fmla="*/ 192 w 200"/>
                  <a:gd name="T7" fmla="*/ 262 h 283"/>
                  <a:gd name="T8" fmla="*/ 0 w 200"/>
                  <a:gd name="T9" fmla="*/ 283 h 283"/>
                  <a:gd name="T10" fmla="*/ 46 w 200"/>
                  <a:gd name="T11" fmla="*/ 4 h 283"/>
                  <a:gd name="T12" fmla="*/ 46 w 200"/>
                  <a:gd name="T13" fmla="*/ 4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83">
                    <a:moveTo>
                      <a:pt x="46" y="4"/>
                    </a:moveTo>
                    <a:lnTo>
                      <a:pt x="171" y="0"/>
                    </a:lnTo>
                    <a:lnTo>
                      <a:pt x="200" y="114"/>
                    </a:lnTo>
                    <a:lnTo>
                      <a:pt x="192" y="262"/>
                    </a:lnTo>
                    <a:lnTo>
                      <a:pt x="0" y="283"/>
                    </a:lnTo>
                    <a:lnTo>
                      <a:pt x="46" y="4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2303" y="2637"/>
                <a:ext cx="584" cy="48"/>
              </a:xfrm>
              <a:custGeom>
                <a:avLst/>
                <a:gdLst>
                  <a:gd name="T0" fmla="*/ 0 w 1167"/>
                  <a:gd name="T1" fmla="*/ 0 h 97"/>
                  <a:gd name="T2" fmla="*/ 17 w 1167"/>
                  <a:gd name="T3" fmla="*/ 57 h 97"/>
                  <a:gd name="T4" fmla="*/ 534 w 1167"/>
                  <a:gd name="T5" fmla="*/ 74 h 97"/>
                  <a:gd name="T6" fmla="*/ 1137 w 1167"/>
                  <a:gd name="T7" fmla="*/ 97 h 97"/>
                  <a:gd name="T8" fmla="*/ 1167 w 1167"/>
                  <a:gd name="T9" fmla="*/ 38 h 97"/>
                  <a:gd name="T10" fmla="*/ 0 w 1167"/>
                  <a:gd name="T11" fmla="*/ 0 h 97"/>
                  <a:gd name="T12" fmla="*/ 0 w 1167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7" h="97">
                    <a:moveTo>
                      <a:pt x="0" y="0"/>
                    </a:moveTo>
                    <a:lnTo>
                      <a:pt x="17" y="57"/>
                    </a:lnTo>
                    <a:lnTo>
                      <a:pt x="534" y="74"/>
                    </a:lnTo>
                    <a:lnTo>
                      <a:pt x="1137" y="97"/>
                    </a:lnTo>
                    <a:lnTo>
                      <a:pt x="1167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2793" y="2005"/>
                <a:ext cx="366" cy="216"/>
              </a:xfrm>
              <a:custGeom>
                <a:avLst/>
                <a:gdLst>
                  <a:gd name="T0" fmla="*/ 123 w 732"/>
                  <a:gd name="T1" fmla="*/ 47 h 431"/>
                  <a:gd name="T2" fmla="*/ 0 w 732"/>
                  <a:gd name="T3" fmla="*/ 431 h 431"/>
                  <a:gd name="T4" fmla="*/ 635 w 732"/>
                  <a:gd name="T5" fmla="*/ 422 h 431"/>
                  <a:gd name="T6" fmla="*/ 732 w 732"/>
                  <a:gd name="T7" fmla="*/ 0 h 431"/>
                  <a:gd name="T8" fmla="*/ 123 w 732"/>
                  <a:gd name="T9" fmla="*/ 47 h 431"/>
                  <a:gd name="T10" fmla="*/ 123 w 732"/>
                  <a:gd name="T11" fmla="*/ 4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2" h="431">
                    <a:moveTo>
                      <a:pt x="123" y="47"/>
                    </a:moveTo>
                    <a:lnTo>
                      <a:pt x="0" y="431"/>
                    </a:lnTo>
                    <a:lnTo>
                      <a:pt x="635" y="422"/>
                    </a:lnTo>
                    <a:lnTo>
                      <a:pt x="732" y="0"/>
                    </a:lnTo>
                    <a:lnTo>
                      <a:pt x="123" y="47"/>
                    </a:lnTo>
                    <a:lnTo>
                      <a:pt x="123" y="47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2504" y="2019"/>
                <a:ext cx="440" cy="207"/>
              </a:xfrm>
              <a:custGeom>
                <a:avLst/>
                <a:gdLst>
                  <a:gd name="T0" fmla="*/ 240 w 880"/>
                  <a:gd name="T1" fmla="*/ 26 h 414"/>
                  <a:gd name="T2" fmla="*/ 0 w 880"/>
                  <a:gd name="T3" fmla="*/ 414 h 414"/>
                  <a:gd name="T4" fmla="*/ 696 w 880"/>
                  <a:gd name="T5" fmla="*/ 408 h 414"/>
                  <a:gd name="T6" fmla="*/ 880 w 880"/>
                  <a:gd name="T7" fmla="*/ 0 h 414"/>
                  <a:gd name="T8" fmla="*/ 240 w 880"/>
                  <a:gd name="T9" fmla="*/ 26 h 414"/>
                  <a:gd name="T10" fmla="*/ 240 w 880"/>
                  <a:gd name="T11" fmla="*/ 2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0" h="414">
                    <a:moveTo>
                      <a:pt x="240" y="26"/>
                    </a:moveTo>
                    <a:lnTo>
                      <a:pt x="0" y="414"/>
                    </a:lnTo>
                    <a:lnTo>
                      <a:pt x="696" y="408"/>
                    </a:lnTo>
                    <a:lnTo>
                      <a:pt x="880" y="0"/>
                    </a:lnTo>
                    <a:lnTo>
                      <a:pt x="240" y="26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2852" y="2007"/>
                <a:ext cx="310" cy="110"/>
              </a:xfrm>
              <a:custGeom>
                <a:avLst/>
                <a:gdLst>
                  <a:gd name="T0" fmla="*/ 68 w 619"/>
                  <a:gd name="T1" fmla="*/ 32 h 218"/>
                  <a:gd name="T2" fmla="*/ 0 w 619"/>
                  <a:gd name="T3" fmla="*/ 218 h 218"/>
                  <a:gd name="T4" fmla="*/ 555 w 619"/>
                  <a:gd name="T5" fmla="*/ 218 h 218"/>
                  <a:gd name="T6" fmla="*/ 619 w 619"/>
                  <a:gd name="T7" fmla="*/ 0 h 218"/>
                  <a:gd name="T8" fmla="*/ 68 w 619"/>
                  <a:gd name="T9" fmla="*/ 32 h 218"/>
                  <a:gd name="T10" fmla="*/ 68 w 619"/>
                  <a:gd name="T11" fmla="*/ 3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9" h="218">
                    <a:moveTo>
                      <a:pt x="68" y="32"/>
                    </a:moveTo>
                    <a:lnTo>
                      <a:pt x="0" y="218"/>
                    </a:lnTo>
                    <a:lnTo>
                      <a:pt x="555" y="218"/>
                    </a:lnTo>
                    <a:lnTo>
                      <a:pt x="619" y="0"/>
                    </a:lnTo>
                    <a:lnTo>
                      <a:pt x="68" y="32"/>
                    </a:lnTo>
                    <a:lnTo>
                      <a:pt x="68" y="32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2303" y="2001"/>
                <a:ext cx="870" cy="317"/>
              </a:xfrm>
              <a:custGeom>
                <a:avLst/>
                <a:gdLst>
                  <a:gd name="T0" fmla="*/ 0 w 1739"/>
                  <a:gd name="T1" fmla="*/ 592 h 635"/>
                  <a:gd name="T2" fmla="*/ 352 w 1739"/>
                  <a:gd name="T3" fmla="*/ 497 h 635"/>
                  <a:gd name="T4" fmla="*/ 637 w 1739"/>
                  <a:gd name="T5" fmla="*/ 42 h 635"/>
                  <a:gd name="T6" fmla="*/ 1739 w 1739"/>
                  <a:gd name="T7" fmla="*/ 0 h 635"/>
                  <a:gd name="T8" fmla="*/ 1623 w 1739"/>
                  <a:gd name="T9" fmla="*/ 470 h 635"/>
                  <a:gd name="T10" fmla="*/ 1581 w 1739"/>
                  <a:gd name="T11" fmla="*/ 470 h 635"/>
                  <a:gd name="T12" fmla="*/ 1688 w 1739"/>
                  <a:gd name="T13" fmla="*/ 38 h 635"/>
                  <a:gd name="T14" fmla="*/ 660 w 1739"/>
                  <a:gd name="T15" fmla="*/ 90 h 635"/>
                  <a:gd name="T16" fmla="*/ 386 w 1739"/>
                  <a:gd name="T17" fmla="*/ 527 h 635"/>
                  <a:gd name="T18" fmla="*/ 19 w 1739"/>
                  <a:gd name="T19" fmla="*/ 635 h 635"/>
                  <a:gd name="T20" fmla="*/ 0 w 1739"/>
                  <a:gd name="T21" fmla="*/ 592 h 635"/>
                  <a:gd name="T22" fmla="*/ 0 w 1739"/>
                  <a:gd name="T23" fmla="*/ 592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39" h="635">
                    <a:moveTo>
                      <a:pt x="0" y="592"/>
                    </a:moveTo>
                    <a:lnTo>
                      <a:pt x="352" y="497"/>
                    </a:lnTo>
                    <a:lnTo>
                      <a:pt x="637" y="42"/>
                    </a:lnTo>
                    <a:lnTo>
                      <a:pt x="1739" y="0"/>
                    </a:lnTo>
                    <a:lnTo>
                      <a:pt x="1623" y="470"/>
                    </a:lnTo>
                    <a:lnTo>
                      <a:pt x="1581" y="470"/>
                    </a:lnTo>
                    <a:lnTo>
                      <a:pt x="1688" y="38"/>
                    </a:lnTo>
                    <a:lnTo>
                      <a:pt x="660" y="90"/>
                    </a:lnTo>
                    <a:lnTo>
                      <a:pt x="386" y="527"/>
                    </a:lnTo>
                    <a:lnTo>
                      <a:pt x="19" y="635"/>
                    </a:lnTo>
                    <a:lnTo>
                      <a:pt x="0" y="592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2274" y="2388"/>
                <a:ext cx="679" cy="213"/>
              </a:xfrm>
              <a:custGeom>
                <a:avLst/>
                <a:gdLst>
                  <a:gd name="T0" fmla="*/ 0 w 1357"/>
                  <a:gd name="T1" fmla="*/ 0 h 428"/>
                  <a:gd name="T2" fmla="*/ 1281 w 1357"/>
                  <a:gd name="T3" fmla="*/ 17 h 428"/>
                  <a:gd name="T4" fmla="*/ 1357 w 1357"/>
                  <a:gd name="T5" fmla="*/ 105 h 428"/>
                  <a:gd name="T6" fmla="*/ 1348 w 1357"/>
                  <a:gd name="T7" fmla="*/ 369 h 428"/>
                  <a:gd name="T8" fmla="*/ 1275 w 1357"/>
                  <a:gd name="T9" fmla="*/ 428 h 428"/>
                  <a:gd name="T10" fmla="*/ 59 w 1357"/>
                  <a:gd name="T11" fmla="*/ 380 h 428"/>
                  <a:gd name="T12" fmla="*/ 21 w 1357"/>
                  <a:gd name="T13" fmla="*/ 335 h 428"/>
                  <a:gd name="T14" fmla="*/ 1253 w 1357"/>
                  <a:gd name="T15" fmla="*/ 380 h 428"/>
                  <a:gd name="T16" fmla="*/ 1300 w 1357"/>
                  <a:gd name="T17" fmla="*/ 348 h 428"/>
                  <a:gd name="T18" fmla="*/ 1300 w 1357"/>
                  <a:gd name="T19" fmla="*/ 114 h 428"/>
                  <a:gd name="T20" fmla="*/ 1253 w 1357"/>
                  <a:gd name="T21" fmla="*/ 72 h 428"/>
                  <a:gd name="T22" fmla="*/ 47 w 1357"/>
                  <a:gd name="T23" fmla="*/ 48 h 428"/>
                  <a:gd name="T24" fmla="*/ 0 w 1357"/>
                  <a:gd name="T25" fmla="*/ 0 h 428"/>
                  <a:gd name="T26" fmla="*/ 0 w 1357"/>
                  <a:gd name="T27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7" h="428">
                    <a:moveTo>
                      <a:pt x="0" y="0"/>
                    </a:moveTo>
                    <a:lnTo>
                      <a:pt x="1281" y="17"/>
                    </a:lnTo>
                    <a:lnTo>
                      <a:pt x="1357" y="105"/>
                    </a:lnTo>
                    <a:lnTo>
                      <a:pt x="1348" y="369"/>
                    </a:lnTo>
                    <a:lnTo>
                      <a:pt x="1275" y="428"/>
                    </a:lnTo>
                    <a:lnTo>
                      <a:pt x="59" y="380"/>
                    </a:lnTo>
                    <a:lnTo>
                      <a:pt x="21" y="335"/>
                    </a:lnTo>
                    <a:lnTo>
                      <a:pt x="1253" y="380"/>
                    </a:lnTo>
                    <a:lnTo>
                      <a:pt x="1300" y="348"/>
                    </a:lnTo>
                    <a:lnTo>
                      <a:pt x="1300" y="114"/>
                    </a:lnTo>
                    <a:lnTo>
                      <a:pt x="1253" y="72"/>
                    </a:lnTo>
                    <a:lnTo>
                      <a:pt x="47" y="4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2289" y="2430"/>
                <a:ext cx="91" cy="110"/>
              </a:xfrm>
              <a:custGeom>
                <a:avLst/>
                <a:gdLst>
                  <a:gd name="T0" fmla="*/ 4 w 183"/>
                  <a:gd name="T1" fmla="*/ 0 h 218"/>
                  <a:gd name="T2" fmla="*/ 0 w 183"/>
                  <a:gd name="T3" fmla="*/ 218 h 218"/>
                  <a:gd name="T4" fmla="*/ 177 w 183"/>
                  <a:gd name="T5" fmla="*/ 218 h 218"/>
                  <a:gd name="T6" fmla="*/ 181 w 183"/>
                  <a:gd name="T7" fmla="*/ 173 h 218"/>
                  <a:gd name="T8" fmla="*/ 31 w 183"/>
                  <a:gd name="T9" fmla="*/ 175 h 218"/>
                  <a:gd name="T10" fmla="*/ 35 w 183"/>
                  <a:gd name="T11" fmla="*/ 133 h 218"/>
                  <a:gd name="T12" fmla="*/ 183 w 183"/>
                  <a:gd name="T13" fmla="*/ 133 h 218"/>
                  <a:gd name="T14" fmla="*/ 183 w 183"/>
                  <a:gd name="T15" fmla="*/ 93 h 218"/>
                  <a:gd name="T16" fmla="*/ 42 w 183"/>
                  <a:gd name="T17" fmla="*/ 95 h 218"/>
                  <a:gd name="T18" fmla="*/ 46 w 183"/>
                  <a:gd name="T19" fmla="*/ 9 h 218"/>
                  <a:gd name="T20" fmla="*/ 4 w 183"/>
                  <a:gd name="T21" fmla="*/ 0 h 218"/>
                  <a:gd name="T22" fmla="*/ 4 w 183"/>
                  <a:gd name="T2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3" h="218">
                    <a:moveTo>
                      <a:pt x="4" y="0"/>
                    </a:moveTo>
                    <a:lnTo>
                      <a:pt x="0" y="218"/>
                    </a:lnTo>
                    <a:lnTo>
                      <a:pt x="177" y="218"/>
                    </a:lnTo>
                    <a:lnTo>
                      <a:pt x="181" y="173"/>
                    </a:lnTo>
                    <a:lnTo>
                      <a:pt x="31" y="175"/>
                    </a:lnTo>
                    <a:lnTo>
                      <a:pt x="35" y="133"/>
                    </a:lnTo>
                    <a:lnTo>
                      <a:pt x="183" y="133"/>
                    </a:lnTo>
                    <a:lnTo>
                      <a:pt x="183" y="93"/>
                    </a:lnTo>
                    <a:lnTo>
                      <a:pt x="42" y="95"/>
                    </a:lnTo>
                    <a:lnTo>
                      <a:pt x="46" y="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2387" y="2434"/>
                <a:ext cx="24" cy="100"/>
              </a:xfrm>
              <a:custGeom>
                <a:avLst/>
                <a:gdLst>
                  <a:gd name="T0" fmla="*/ 6 w 50"/>
                  <a:gd name="T1" fmla="*/ 0 h 200"/>
                  <a:gd name="T2" fmla="*/ 0 w 50"/>
                  <a:gd name="T3" fmla="*/ 200 h 200"/>
                  <a:gd name="T4" fmla="*/ 46 w 50"/>
                  <a:gd name="T5" fmla="*/ 196 h 200"/>
                  <a:gd name="T6" fmla="*/ 50 w 50"/>
                  <a:gd name="T7" fmla="*/ 2 h 200"/>
                  <a:gd name="T8" fmla="*/ 6 w 50"/>
                  <a:gd name="T9" fmla="*/ 0 h 200"/>
                  <a:gd name="T10" fmla="*/ 6 w 50"/>
                  <a:gd name="T1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00">
                    <a:moveTo>
                      <a:pt x="6" y="0"/>
                    </a:moveTo>
                    <a:lnTo>
                      <a:pt x="0" y="200"/>
                    </a:lnTo>
                    <a:lnTo>
                      <a:pt x="46" y="196"/>
                    </a:lnTo>
                    <a:lnTo>
                      <a:pt x="5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2787" y="2447"/>
                <a:ext cx="23" cy="104"/>
              </a:xfrm>
              <a:custGeom>
                <a:avLst/>
                <a:gdLst>
                  <a:gd name="T0" fmla="*/ 0 w 48"/>
                  <a:gd name="T1" fmla="*/ 7 h 207"/>
                  <a:gd name="T2" fmla="*/ 0 w 48"/>
                  <a:gd name="T3" fmla="*/ 207 h 207"/>
                  <a:gd name="T4" fmla="*/ 38 w 48"/>
                  <a:gd name="T5" fmla="*/ 207 h 207"/>
                  <a:gd name="T6" fmla="*/ 48 w 48"/>
                  <a:gd name="T7" fmla="*/ 0 h 207"/>
                  <a:gd name="T8" fmla="*/ 0 w 48"/>
                  <a:gd name="T9" fmla="*/ 7 h 207"/>
                  <a:gd name="T10" fmla="*/ 0 w 48"/>
                  <a:gd name="T11" fmla="*/ 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07">
                    <a:moveTo>
                      <a:pt x="0" y="7"/>
                    </a:moveTo>
                    <a:lnTo>
                      <a:pt x="0" y="207"/>
                    </a:lnTo>
                    <a:lnTo>
                      <a:pt x="38" y="207"/>
                    </a:lnTo>
                    <a:lnTo>
                      <a:pt x="48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2793" y="2497"/>
                <a:ext cx="114" cy="24"/>
              </a:xfrm>
              <a:custGeom>
                <a:avLst/>
                <a:gdLst>
                  <a:gd name="T0" fmla="*/ 0 w 228"/>
                  <a:gd name="T1" fmla="*/ 42 h 47"/>
                  <a:gd name="T2" fmla="*/ 228 w 228"/>
                  <a:gd name="T3" fmla="*/ 47 h 47"/>
                  <a:gd name="T4" fmla="*/ 228 w 228"/>
                  <a:gd name="T5" fmla="*/ 9 h 47"/>
                  <a:gd name="T6" fmla="*/ 13 w 228"/>
                  <a:gd name="T7" fmla="*/ 0 h 47"/>
                  <a:gd name="T8" fmla="*/ 0 w 228"/>
                  <a:gd name="T9" fmla="*/ 42 h 47"/>
                  <a:gd name="T10" fmla="*/ 0 w 228"/>
                  <a:gd name="T11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47">
                    <a:moveTo>
                      <a:pt x="0" y="42"/>
                    </a:moveTo>
                    <a:lnTo>
                      <a:pt x="228" y="47"/>
                    </a:lnTo>
                    <a:lnTo>
                      <a:pt x="228" y="9"/>
                    </a:lnTo>
                    <a:lnTo>
                      <a:pt x="13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2787" y="2540"/>
                <a:ext cx="106" cy="23"/>
              </a:xfrm>
              <a:custGeom>
                <a:avLst/>
                <a:gdLst>
                  <a:gd name="T0" fmla="*/ 0 w 213"/>
                  <a:gd name="T1" fmla="*/ 0 h 48"/>
                  <a:gd name="T2" fmla="*/ 213 w 213"/>
                  <a:gd name="T3" fmla="*/ 6 h 48"/>
                  <a:gd name="T4" fmla="*/ 204 w 213"/>
                  <a:gd name="T5" fmla="*/ 48 h 48"/>
                  <a:gd name="T6" fmla="*/ 0 w 213"/>
                  <a:gd name="T7" fmla="*/ 44 h 48"/>
                  <a:gd name="T8" fmla="*/ 0 w 213"/>
                  <a:gd name="T9" fmla="*/ 0 h 48"/>
                  <a:gd name="T10" fmla="*/ 0 w 213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48">
                    <a:moveTo>
                      <a:pt x="0" y="0"/>
                    </a:moveTo>
                    <a:lnTo>
                      <a:pt x="213" y="6"/>
                    </a:lnTo>
                    <a:lnTo>
                      <a:pt x="204" y="48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2446" y="2440"/>
                <a:ext cx="254" cy="28"/>
              </a:xfrm>
              <a:custGeom>
                <a:avLst/>
                <a:gdLst>
                  <a:gd name="T0" fmla="*/ 11 w 509"/>
                  <a:gd name="T1" fmla="*/ 0 h 57"/>
                  <a:gd name="T2" fmla="*/ 509 w 509"/>
                  <a:gd name="T3" fmla="*/ 5 h 57"/>
                  <a:gd name="T4" fmla="*/ 509 w 509"/>
                  <a:gd name="T5" fmla="*/ 57 h 57"/>
                  <a:gd name="T6" fmla="*/ 0 w 509"/>
                  <a:gd name="T7" fmla="*/ 53 h 57"/>
                  <a:gd name="T8" fmla="*/ 11 w 509"/>
                  <a:gd name="T9" fmla="*/ 0 h 57"/>
                  <a:gd name="T10" fmla="*/ 11 w 509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" h="57">
                    <a:moveTo>
                      <a:pt x="11" y="0"/>
                    </a:moveTo>
                    <a:lnTo>
                      <a:pt x="509" y="5"/>
                    </a:lnTo>
                    <a:lnTo>
                      <a:pt x="509" y="57"/>
                    </a:lnTo>
                    <a:lnTo>
                      <a:pt x="0" y="5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2439" y="2483"/>
                <a:ext cx="255" cy="30"/>
              </a:xfrm>
              <a:custGeom>
                <a:avLst/>
                <a:gdLst>
                  <a:gd name="T0" fmla="*/ 9 w 509"/>
                  <a:gd name="T1" fmla="*/ 0 h 61"/>
                  <a:gd name="T2" fmla="*/ 509 w 509"/>
                  <a:gd name="T3" fmla="*/ 10 h 61"/>
                  <a:gd name="T4" fmla="*/ 509 w 509"/>
                  <a:gd name="T5" fmla="*/ 61 h 61"/>
                  <a:gd name="T6" fmla="*/ 0 w 509"/>
                  <a:gd name="T7" fmla="*/ 57 h 61"/>
                  <a:gd name="T8" fmla="*/ 9 w 509"/>
                  <a:gd name="T9" fmla="*/ 0 h 61"/>
                  <a:gd name="T10" fmla="*/ 9 w 509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" h="61">
                    <a:moveTo>
                      <a:pt x="9" y="0"/>
                    </a:moveTo>
                    <a:lnTo>
                      <a:pt x="509" y="10"/>
                    </a:lnTo>
                    <a:lnTo>
                      <a:pt x="509" y="61"/>
                    </a:lnTo>
                    <a:lnTo>
                      <a:pt x="0" y="57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2436" y="2525"/>
                <a:ext cx="258" cy="28"/>
              </a:xfrm>
              <a:custGeom>
                <a:avLst/>
                <a:gdLst>
                  <a:gd name="T0" fmla="*/ 2 w 515"/>
                  <a:gd name="T1" fmla="*/ 0 h 55"/>
                  <a:gd name="T2" fmla="*/ 515 w 515"/>
                  <a:gd name="T3" fmla="*/ 13 h 55"/>
                  <a:gd name="T4" fmla="*/ 515 w 515"/>
                  <a:gd name="T5" fmla="*/ 55 h 55"/>
                  <a:gd name="T6" fmla="*/ 0 w 515"/>
                  <a:gd name="T7" fmla="*/ 40 h 55"/>
                  <a:gd name="T8" fmla="*/ 2 w 515"/>
                  <a:gd name="T9" fmla="*/ 0 h 55"/>
                  <a:gd name="T10" fmla="*/ 2 w 515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5" h="55">
                    <a:moveTo>
                      <a:pt x="2" y="0"/>
                    </a:moveTo>
                    <a:lnTo>
                      <a:pt x="515" y="13"/>
                    </a:lnTo>
                    <a:lnTo>
                      <a:pt x="515" y="55"/>
                    </a:lnTo>
                    <a:lnTo>
                      <a:pt x="0" y="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2244" y="2392"/>
                <a:ext cx="60" cy="206"/>
              </a:xfrm>
              <a:custGeom>
                <a:avLst/>
                <a:gdLst>
                  <a:gd name="T0" fmla="*/ 0 w 120"/>
                  <a:gd name="T1" fmla="*/ 7 h 410"/>
                  <a:gd name="T2" fmla="*/ 0 w 120"/>
                  <a:gd name="T3" fmla="*/ 336 h 410"/>
                  <a:gd name="T4" fmla="*/ 61 w 120"/>
                  <a:gd name="T5" fmla="*/ 410 h 410"/>
                  <a:gd name="T6" fmla="*/ 120 w 120"/>
                  <a:gd name="T7" fmla="*/ 410 h 410"/>
                  <a:gd name="T8" fmla="*/ 38 w 120"/>
                  <a:gd name="T9" fmla="*/ 325 h 410"/>
                  <a:gd name="T10" fmla="*/ 42 w 120"/>
                  <a:gd name="T11" fmla="*/ 0 h 410"/>
                  <a:gd name="T12" fmla="*/ 0 w 120"/>
                  <a:gd name="T13" fmla="*/ 7 h 410"/>
                  <a:gd name="T14" fmla="*/ 0 w 120"/>
                  <a:gd name="T15" fmla="*/ 7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410">
                    <a:moveTo>
                      <a:pt x="0" y="7"/>
                    </a:moveTo>
                    <a:lnTo>
                      <a:pt x="0" y="336"/>
                    </a:lnTo>
                    <a:lnTo>
                      <a:pt x="61" y="410"/>
                    </a:lnTo>
                    <a:lnTo>
                      <a:pt x="120" y="410"/>
                    </a:lnTo>
                    <a:lnTo>
                      <a:pt x="38" y="325"/>
                    </a:lnTo>
                    <a:lnTo>
                      <a:pt x="42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2223" y="2622"/>
                <a:ext cx="811" cy="110"/>
              </a:xfrm>
              <a:custGeom>
                <a:avLst/>
                <a:gdLst>
                  <a:gd name="T0" fmla="*/ 55 w 1622"/>
                  <a:gd name="T1" fmla="*/ 0 h 218"/>
                  <a:gd name="T2" fmla="*/ 1622 w 1622"/>
                  <a:gd name="T3" fmla="*/ 49 h 218"/>
                  <a:gd name="T4" fmla="*/ 1606 w 1622"/>
                  <a:gd name="T5" fmla="*/ 100 h 218"/>
                  <a:gd name="T6" fmla="*/ 65 w 1622"/>
                  <a:gd name="T7" fmla="*/ 38 h 218"/>
                  <a:gd name="T8" fmla="*/ 76 w 1622"/>
                  <a:gd name="T9" fmla="*/ 114 h 218"/>
                  <a:gd name="T10" fmla="*/ 1599 w 1622"/>
                  <a:gd name="T11" fmla="*/ 167 h 218"/>
                  <a:gd name="T12" fmla="*/ 1578 w 1622"/>
                  <a:gd name="T13" fmla="*/ 218 h 218"/>
                  <a:gd name="T14" fmla="*/ 55 w 1622"/>
                  <a:gd name="T15" fmla="*/ 163 h 218"/>
                  <a:gd name="T16" fmla="*/ 0 w 1622"/>
                  <a:gd name="T17" fmla="*/ 19 h 218"/>
                  <a:gd name="T18" fmla="*/ 55 w 1622"/>
                  <a:gd name="T19" fmla="*/ 0 h 218"/>
                  <a:gd name="T20" fmla="*/ 55 w 162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2" h="218">
                    <a:moveTo>
                      <a:pt x="55" y="0"/>
                    </a:moveTo>
                    <a:lnTo>
                      <a:pt x="1622" y="49"/>
                    </a:lnTo>
                    <a:lnTo>
                      <a:pt x="1606" y="100"/>
                    </a:lnTo>
                    <a:lnTo>
                      <a:pt x="65" y="38"/>
                    </a:lnTo>
                    <a:lnTo>
                      <a:pt x="76" y="114"/>
                    </a:lnTo>
                    <a:lnTo>
                      <a:pt x="1599" y="167"/>
                    </a:lnTo>
                    <a:lnTo>
                      <a:pt x="1578" y="218"/>
                    </a:lnTo>
                    <a:lnTo>
                      <a:pt x="55" y="163"/>
                    </a:lnTo>
                    <a:lnTo>
                      <a:pt x="0" y="1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2322" y="2696"/>
                <a:ext cx="208" cy="138"/>
              </a:xfrm>
              <a:custGeom>
                <a:avLst/>
                <a:gdLst>
                  <a:gd name="T0" fmla="*/ 6 w 416"/>
                  <a:gd name="T1" fmla="*/ 2 h 276"/>
                  <a:gd name="T2" fmla="*/ 2 w 416"/>
                  <a:gd name="T3" fmla="*/ 19 h 276"/>
                  <a:gd name="T4" fmla="*/ 0 w 416"/>
                  <a:gd name="T5" fmla="*/ 47 h 276"/>
                  <a:gd name="T6" fmla="*/ 2 w 416"/>
                  <a:gd name="T7" fmla="*/ 87 h 276"/>
                  <a:gd name="T8" fmla="*/ 9 w 416"/>
                  <a:gd name="T9" fmla="*/ 131 h 276"/>
                  <a:gd name="T10" fmla="*/ 30 w 416"/>
                  <a:gd name="T11" fmla="*/ 175 h 276"/>
                  <a:gd name="T12" fmla="*/ 67 w 416"/>
                  <a:gd name="T13" fmla="*/ 219 h 276"/>
                  <a:gd name="T14" fmla="*/ 116 w 416"/>
                  <a:gd name="T15" fmla="*/ 257 h 276"/>
                  <a:gd name="T16" fmla="*/ 416 w 416"/>
                  <a:gd name="T17" fmla="*/ 276 h 276"/>
                  <a:gd name="T18" fmla="*/ 397 w 416"/>
                  <a:gd name="T19" fmla="*/ 234 h 276"/>
                  <a:gd name="T20" fmla="*/ 361 w 416"/>
                  <a:gd name="T21" fmla="*/ 224 h 276"/>
                  <a:gd name="T22" fmla="*/ 329 w 416"/>
                  <a:gd name="T23" fmla="*/ 207 h 276"/>
                  <a:gd name="T24" fmla="*/ 304 w 416"/>
                  <a:gd name="T25" fmla="*/ 184 h 276"/>
                  <a:gd name="T26" fmla="*/ 283 w 416"/>
                  <a:gd name="T27" fmla="*/ 152 h 276"/>
                  <a:gd name="T28" fmla="*/ 272 w 416"/>
                  <a:gd name="T29" fmla="*/ 116 h 276"/>
                  <a:gd name="T30" fmla="*/ 270 w 416"/>
                  <a:gd name="T31" fmla="*/ 80 h 276"/>
                  <a:gd name="T32" fmla="*/ 277 w 416"/>
                  <a:gd name="T33" fmla="*/ 42 h 276"/>
                  <a:gd name="T34" fmla="*/ 230 w 416"/>
                  <a:gd name="T35" fmla="*/ 19 h 276"/>
                  <a:gd name="T36" fmla="*/ 228 w 416"/>
                  <a:gd name="T37" fmla="*/ 25 h 276"/>
                  <a:gd name="T38" fmla="*/ 224 w 416"/>
                  <a:gd name="T39" fmla="*/ 42 h 276"/>
                  <a:gd name="T40" fmla="*/ 222 w 416"/>
                  <a:gd name="T41" fmla="*/ 65 h 276"/>
                  <a:gd name="T42" fmla="*/ 224 w 416"/>
                  <a:gd name="T43" fmla="*/ 97 h 276"/>
                  <a:gd name="T44" fmla="*/ 232 w 416"/>
                  <a:gd name="T45" fmla="*/ 131 h 276"/>
                  <a:gd name="T46" fmla="*/ 245 w 416"/>
                  <a:gd name="T47" fmla="*/ 167 h 276"/>
                  <a:gd name="T48" fmla="*/ 268 w 416"/>
                  <a:gd name="T49" fmla="*/ 201 h 276"/>
                  <a:gd name="T50" fmla="*/ 302 w 416"/>
                  <a:gd name="T51" fmla="*/ 234 h 276"/>
                  <a:gd name="T52" fmla="*/ 165 w 416"/>
                  <a:gd name="T53" fmla="*/ 238 h 276"/>
                  <a:gd name="T54" fmla="*/ 154 w 416"/>
                  <a:gd name="T55" fmla="*/ 230 h 276"/>
                  <a:gd name="T56" fmla="*/ 135 w 416"/>
                  <a:gd name="T57" fmla="*/ 220 h 276"/>
                  <a:gd name="T58" fmla="*/ 114 w 416"/>
                  <a:gd name="T59" fmla="*/ 203 h 276"/>
                  <a:gd name="T60" fmla="*/ 91 w 416"/>
                  <a:gd name="T61" fmla="*/ 177 h 276"/>
                  <a:gd name="T62" fmla="*/ 70 w 416"/>
                  <a:gd name="T63" fmla="*/ 141 h 276"/>
                  <a:gd name="T64" fmla="*/ 55 w 416"/>
                  <a:gd name="T65" fmla="*/ 95 h 276"/>
                  <a:gd name="T66" fmla="*/ 51 w 416"/>
                  <a:gd name="T67" fmla="*/ 40 h 276"/>
                  <a:gd name="T68" fmla="*/ 6 w 416"/>
                  <a:gd name="T6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6" h="276">
                    <a:moveTo>
                      <a:pt x="6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2" y="19"/>
                    </a:lnTo>
                    <a:lnTo>
                      <a:pt x="2" y="32"/>
                    </a:lnTo>
                    <a:lnTo>
                      <a:pt x="0" y="47"/>
                    </a:lnTo>
                    <a:lnTo>
                      <a:pt x="0" y="66"/>
                    </a:lnTo>
                    <a:lnTo>
                      <a:pt x="2" y="87"/>
                    </a:lnTo>
                    <a:lnTo>
                      <a:pt x="6" y="108"/>
                    </a:lnTo>
                    <a:lnTo>
                      <a:pt x="9" y="131"/>
                    </a:lnTo>
                    <a:lnTo>
                      <a:pt x="19" y="154"/>
                    </a:lnTo>
                    <a:lnTo>
                      <a:pt x="30" y="175"/>
                    </a:lnTo>
                    <a:lnTo>
                      <a:pt x="47" y="198"/>
                    </a:lnTo>
                    <a:lnTo>
                      <a:pt x="67" y="219"/>
                    </a:lnTo>
                    <a:lnTo>
                      <a:pt x="87" y="238"/>
                    </a:lnTo>
                    <a:lnTo>
                      <a:pt x="116" y="257"/>
                    </a:lnTo>
                    <a:lnTo>
                      <a:pt x="152" y="272"/>
                    </a:lnTo>
                    <a:lnTo>
                      <a:pt x="416" y="276"/>
                    </a:lnTo>
                    <a:lnTo>
                      <a:pt x="416" y="234"/>
                    </a:lnTo>
                    <a:lnTo>
                      <a:pt x="397" y="234"/>
                    </a:lnTo>
                    <a:lnTo>
                      <a:pt x="378" y="230"/>
                    </a:lnTo>
                    <a:lnTo>
                      <a:pt x="361" y="224"/>
                    </a:lnTo>
                    <a:lnTo>
                      <a:pt x="346" y="219"/>
                    </a:lnTo>
                    <a:lnTo>
                      <a:pt x="329" y="207"/>
                    </a:lnTo>
                    <a:lnTo>
                      <a:pt x="316" y="196"/>
                    </a:lnTo>
                    <a:lnTo>
                      <a:pt x="304" y="184"/>
                    </a:lnTo>
                    <a:lnTo>
                      <a:pt x="295" y="169"/>
                    </a:lnTo>
                    <a:lnTo>
                      <a:pt x="283" y="152"/>
                    </a:lnTo>
                    <a:lnTo>
                      <a:pt x="277" y="135"/>
                    </a:lnTo>
                    <a:lnTo>
                      <a:pt x="272" y="116"/>
                    </a:lnTo>
                    <a:lnTo>
                      <a:pt x="270" y="99"/>
                    </a:lnTo>
                    <a:lnTo>
                      <a:pt x="270" y="80"/>
                    </a:lnTo>
                    <a:lnTo>
                      <a:pt x="272" y="59"/>
                    </a:lnTo>
                    <a:lnTo>
                      <a:pt x="277" y="42"/>
                    </a:lnTo>
                    <a:lnTo>
                      <a:pt x="287" y="23"/>
                    </a:lnTo>
                    <a:lnTo>
                      <a:pt x="230" y="19"/>
                    </a:lnTo>
                    <a:lnTo>
                      <a:pt x="228" y="19"/>
                    </a:lnTo>
                    <a:lnTo>
                      <a:pt x="228" y="25"/>
                    </a:lnTo>
                    <a:lnTo>
                      <a:pt x="226" y="30"/>
                    </a:lnTo>
                    <a:lnTo>
                      <a:pt x="224" y="42"/>
                    </a:lnTo>
                    <a:lnTo>
                      <a:pt x="224" y="51"/>
                    </a:lnTo>
                    <a:lnTo>
                      <a:pt x="222" y="65"/>
                    </a:lnTo>
                    <a:lnTo>
                      <a:pt x="222" y="80"/>
                    </a:lnTo>
                    <a:lnTo>
                      <a:pt x="224" y="97"/>
                    </a:lnTo>
                    <a:lnTo>
                      <a:pt x="226" y="112"/>
                    </a:lnTo>
                    <a:lnTo>
                      <a:pt x="232" y="131"/>
                    </a:lnTo>
                    <a:lnTo>
                      <a:pt x="236" y="148"/>
                    </a:lnTo>
                    <a:lnTo>
                      <a:pt x="245" y="167"/>
                    </a:lnTo>
                    <a:lnTo>
                      <a:pt x="255" y="184"/>
                    </a:lnTo>
                    <a:lnTo>
                      <a:pt x="268" y="201"/>
                    </a:lnTo>
                    <a:lnTo>
                      <a:pt x="283" y="219"/>
                    </a:lnTo>
                    <a:lnTo>
                      <a:pt x="302" y="234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2" y="234"/>
                    </a:lnTo>
                    <a:lnTo>
                      <a:pt x="154" y="230"/>
                    </a:lnTo>
                    <a:lnTo>
                      <a:pt x="146" y="228"/>
                    </a:lnTo>
                    <a:lnTo>
                      <a:pt x="135" y="220"/>
                    </a:lnTo>
                    <a:lnTo>
                      <a:pt x="125" y="213"/>
                    </a:lnTo>
                    <a:lnTo>
                      <a:pt x="114" y="203"/>
                    </a:lnTo>
                    <a:lnTo>
                      <a:pt x="103" y="192"/>
                    </a:lnTo>
                    <a:lnTo>
                      <a:pt x="91" y="177"/>
                    </a:lnTo>
                    <a:lnTo>
                      <a:pt x="80" y="161"/>
                    </a:lnTo>
                    <a:lnTo>
                      <a:pt x="70" y="141"/>
                    </a:lnTo>
                    <a:lnTo>
                      <a:pt x="63" y="120"/>
                    </a:lnTo>
                    <a:lnTo>
                      <a:pt x="55" y="95"/>
                    </a:lnTo>
                    <a:lnTo>
                      <a:pt x="53" y="68"/>
                    </a:lnTo>
                    <a:lnTo>
                      <a:pt x="51" y="40"/>
                    </a:lnTo>
                    <a:lnTo>
                      <a:pt x="55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2845" y="2696"/>
                <a:ext cx="232" cy="154"/>
              </a:xfrm>
              <a:custGeom>
                <a:avLst/>
                <a:gdLst>
                  <a:gd name="T0" fmla="*/ 6 w 464"/>
                  <a:gd name="T1" fmla="*/ 2 h 308"/>
                  <a:gd name="T2" fmla="*/ 2 w 464"/>
                  <a:gd name="T3" fmla="*/ 21 h 308"/>
                  <a:gd name="T4" fmla="*/ 0 w 464"/>
                  <a:gd name="T5" fmla="*/ 53 h 308"/>
                  <a:gd name="T6" fmla="*/ 2 w 464"/>
                  <a:gd name="T7" fmla="*/ 97 h 308"/>
                  <a:gd name="T8" fmla="*/ 12 w 464"/>
                  <a:gd name="T9" fmla="*/ 146 h 308"/>
                  <a:gd name="T10" fmla="*/ 35 w 464"/>
                  <a:gd name="T11" fmla="*/ 196 h 308"/>
                  <a:gd name="T12" fmla="*/ 71 w 464"/>
                  <a:gd name="T13" fmla="*/ 245 h 308"/>
                  <a:gd name="T14" fmla="*/ 128 w 464"/>
                  <a:gd name="T15" fmla="*/ 287 h 308"/>
                  <a:gd name="T16" fmla="*/ 464 w 464"/>
                  <a:gd name="T17" fmla="*/ 308 h 308"/>
                  <a:gd name="T18" fmla="*/ 441 w 464"/>
                  <a:gd name="T19" fmla="*/ 260 h 308"/>
                  <a:gd name="T20" fmla="*/ 401 w 464"/>
                  <a:gd name="T21" fmla="*/ 251 h 308"/>
                  <a:gd name="T22" fmla="*/ 367 w 464"/>
                  <a:gd name="T23" fmla="*/ 232 h 308"/>
                  <a:gd name="T24" fmla="*/ 337 w 464"/>
                  <a:gd name="T25" fmla="*/ 203 h 308"/>
                  <a:gd name="T26" fmla="*/ 316 w 464"/>
                  <a:gd name="T27" fmla="*/ 169 h 308"/>
                  <a:gd name="T28" fmla="*/ 303 w 464"/>
                  <a:gd name="T29" fmla="*/ 131 h 308"/>
                  <a:gd name="T30" fmla="*/ 301 w 464"/>
                  <a:gd name="T31" fmla="*/ 89 h 308"/>
                  <a:gd name="T32" fmla="*/ 310 w 464"/>
                  <a:gd name="T33" fmla="*/ 46 h 308"/>
                  <a:gd name="T34" fmla="*/ 255 w 464"/>
                  <a:gd name="T35" fmla="*/ 23 h 308"/>
                  <a:gd name="T36" fmla="*/ 251 w 464"/>
                  <a:gd name="T37" fmla="*/ 28 h 308"/>
                  <a:gd name="T38" fmla="*/ 249 w 464"/>
                  <a:gd name="T39" fmla="*/ 46 h 308"/>
                  <a:gd name="T40" fmla="*/ 248 w 464"/>
                  <a:gd name="T41" fmla="*/ 74 h 308"/>
                  <a:gd name="T42" fmla="*/ 251 w 464"/>
                  <a:gd name="T43" fmla="*/ 108 h 308"/>
                  <a:gd name="T44" fmla="*/ 257 w 464"/>
                  <a:gd name="T45" fmla="*/ 146 h 308"/>
                  <a:gd name="T46" fmla="*/ 274 w 464"/>
                  <a:gd name="T47" fmla="*/ 184 h 308"/>
                  <a:gd name="T48" fmla="*/ 299 w 464"/>
                  <a:gd name="T49" fmla="*/ 224 h 308"/>
                  <a:gd name="T50" fmla="*/ 337 w 464"/>
                  <a:gd name="T51" fmla="*/ 260 h 308"/>
                  <a:gd name="T52" fmla="*/ 183 w 464"/>
                  <a:gd name="T53" fmla="*/ 264 h 308"/>
                  <a:gd name="T54" fmla="*/ 171 w 464"/>
                  <a:gd name="T55" fmla="*/ 258 h 308"/>
                  <a:gd name="T56" fmla="*/ 149 w 464"/>
                  <a:gd name="T57" fmla="*/ 245 h 308"/>
                  <a:gd name="T58" fmla="*/ 126 w 464"/>
                  <a:gd name="T59" fmla="*/ 226 h 308"/>
                  <a:gd name="T60" fmla="*/ 99 w 464"/>
                  <a:gd name="T61" fmla="*/ 198 h 308"/>
                  <a:gd name="T62" fmla="*/ 78 w 464"/>
                  <a:gd name="T63" fmla="*/ 158 h 308"/>
                  <a:gd name="T64" fmla="*/ 61 w 464"/>
                  <a:gd name="T65" fmla="*/ 108 h 308"/>
                  <a:gd name="T66" fmla="*/ 56 w 464"/>
                  <a:gd name="T67" fmla="*/ 46 h 308"/>
                  <a:gd name="T68" fmla="*/ 8 w 464"/>
                  <a:gd name="T6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308">
                    <a:moveTo>
                      <a:pt x="8" y="0"/>
                    </a:moveTo>
                    <a:lnTo>
                      <a:pt x="6" y="2"/>
                    </a:lnTo>
                    <a:lnTo>
                      <a:pt x="6" y="9"/>
                    </a:lnTo>
                    <a:lnTo>
                      <a:pt x="2" y="21"/>
                    </a:lnTo>
                    <a:lnTo>
                      <a:pt x="2" y="36"/>
                    </a:lnTo>
                    <a:lnTo>
                      <a:pt x="0" y="53"/>
                    </a:lnTo>
                    <a:lnTo>
                      <a:pt x="0" y="74"/>
                    </a:lnTo>
                    <a:lnTo>
                      <a:pt x="2" y="97"/>
                    </a:lnTo>
                    <a:lnTo>
                      <a:pt x="6" y="122"/>
                    </a:lnTo>
                    <a:lnTo>
                      <a:pt x="12" y="146"/>
                    </a:lnTo>
                    <a:lnTo>
                      <a:pt x="21" y="171"/>
                    </a:lnTo>
                    <a:lnTo>
                      <a:pt x="35" y="196"/>
                    </a:lnTo>
                    <a:lnTo>
                      <a:pt x="52" y="222"/>
                    </a:lnTo>
                    <a:lnTo>
                      <a:pt x="71" y="245"/>
                    </a:lnTo>
                    <a:lnTo>
                      <a:pt x="97" y="268"/>
                    </a:lnTo>
                    <a:lnTo>
                      <a:pt x="128" y="287"/>
                    </a:lnTo>
                    <a:lnTo>
                      <a:pt x="168" y="304"/>
                    </a:lnTo>
                    <a:lnTo>
                      <a:pt x="464" y="308"/>
                    </a:lnTo>
                    <a:lnTo>
                      <a:pt x="464" y="262"/>
                    </a:lnTo>
                    <a:lnTo>
                      <a:pt x="441" y="260"/>
                    </a:lnTo>
                    <a:lnTo>
                      <a:pt x="422" y="258"/>
                    </a:lnTo>
                    <a:lnTo>
                      <a:pt x="401" y="251"/>
                    </a:lnTo>
                    <a:lnTo>
                      <a:pt x="384" y="243"/>
                    </a:lnTo>
                    <a:lnTo>
                      <a:pt x="367" y="232"/>
                    </a:lnTo>
                    <a:lnTo>
                      <a:pt x="352" y="219"/>
                    </a:lnTo>
                    <a:lnTo>
                      <a:pt x="337" y="203"/>
                    </a:lnTo>
                    <a:lnTo>
                      <a:pt x="327" y="188"/>
                    </a:lnTo>
                    <a:lnTo>
                      <a:pt x="316" y="169"/>
                    </a:lnTo>
                    <a:lnTo>
                      <a:pt x="308" y="150"/>
                    </a:lnTo>
                    <a:lnTo>
                      <a:pt x="303" y="131"/>
                    </a:lnTo>
                    <a:lnTo>
                      <a:pt x="301" y="110"/>
                    </a:lnTo>
                    <a:lnTo>
                      <a:pt x="301" y="89"/>
                    </a:lnTo>
                    <a:lnTo>
                      <a:pt x="305" y="66"/>
                    </a:lnTo>
                    <a:lnTo>
                      <a:pt x="310" y="46"/>
                    </a:lnTo>
                    <a:lnTo>
                      <a:pt x="322" y="25"/>
                    </a:lnTo>
                    <a:lnTo>
                      <a:pt x="255" y="23"/>
                    </a:lnTo>
                    <a:lnTo>
                      <a:pt x="253" y="23"/>
                    </a:lnTo>
                    <a:lnTo>
                      <a:pt x="251" y="28"/>
                    </a:lnTo>
                    <a:lnTo>
                      <a:pt x="251" y="34"/>
                    </a:lnTo>
                    <a:lnTo>
                      <a:pt x="249" y="46"/>
                    </a:lnTo>
                    <a:lnTo>
                      <a:pt x="248" y="59"/>
                    </a:lnTo>
                    <a:lnTo>
                      <a:pt x="248" y="74"/>
                    </a:lnTo>
                    <a:lnTo>
                      <a:pt x="248" y="89"/>
                    </a:lnTo>
                    <a:lnTo>
                      <a:pt x="251" y="108"/>
                    </a:lnTo>
                    <a:lnTo>
                      <a:pt x="251" y="125"/>
                    </a:lnTo>
                    <a:lnTo>
                      <a:pt x="257" y="146"/>
                    </a:lnTo>
                    <a:lnTo>
                      <a:pt x="263" y="165"/>
                    </a:lnTo>
                    <a:lnTo>
                      <a:pt x="274" y="184"/>
                    </a:lnTo>
                    <a:lnTo>
                      <a:pt x="284" y="203"/>
                    </a:lnTo>
                    <a:lnTo>
                      <a:pt x="299" y="224"/>
                    </a:lnTo>
                    <a:lnTo>
                      <a:pt x="316" y="241"/>
                    </a:lnTo>
                    <a:lnTo>
                      <a:pt x="337" y="260"/>
                    </a:lnTo>
                    <a:lnTo>
                      <a:pt x="187" y="266"/>
                    </a:lnTo>
                    <a:lnTo>
                      <a:pt x="183" y="264"/>
                    </a:lnTo>
                    <a:lnTo>
                      <a:pt x="179" y="262"/>
                    </a:lnTo>
                    <a:lnTo>
                      <a:pt x="171" y="258"/>
                    </a:lnTo>
                    <a:lnTo>
                      <a:pt x="162" y="255"/>
                    </a:lnTo>
                    <a:lnTo>
                      <a:pt x="149" y="245"/>
                    </a:lnTo>
                    <a:lnTo>
                      <a:pt x="137" y="238"/>
                    </a:lnTo>
                    <a:lnTo>
                      <a:pt x="126" y="226"/>
                    </a:lnTo>
                    <a:lnTo>
                      <a:pt x="114" y="215"/>
                    </a:lnTo>
                    <a:lnTo>
                      <a:pt x="99" y="198"/>
                    </a:lnTo>
                    <a:lnTo>
                      <a:pt x="88" y="181"/>
                    </a:lnTo>
                    <a:lnTo>
                      <a:pt x="78" y="158"/>
                    </a:lnTo>
                    <a:lnTo>
                      <a:pt x="71" y="135"/>
                    </a:lnTo>
                    <a:lnTo>
                      <a:pt x="61" y="108"/>
                    </a:lnTo>
                    <a:lnTo>
                      <a:pt x="57" y="78"/>
                    </a:lnTo>
                    <a:lnTo>
                      <a:pt x="56" y="46"/>
                    </a:lnTo>
                    <a:lnTo>
                      <a:pt x="59" y="9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2561" y="2204"/>
                <a:ext cx="521" cy="28"/>
              </a:xfrm>
              <a:custGeom>
                <a:avLst/>
                <a:gdLst>
                  <a:gd name="T0" fmla="*/ 0 w 1042"/>
                  <a:gd name="T1" fmla="*/ 55 h 55"/>
                  <a:gd name="T2" fmla="*/ 1030 w 1042"/>
                  <a:gd name="T3" fmla="*/ 50 h 55"/>
                  <a:gd name="T4" fmla="*/ 1042 w 1042"/>
                  <a:gd name="T5" fmla="*/ 0 h 55"/>
                  <a:gd name="T6" fmla="*/ 49 w 1042"/>
                  <a:gd name="T7" fmla="*/ 14 h 55"/>
                  <a:gd name="T8" fmla="*/ 0 w 1042"/>
                  <a:gd name="T9" fmla="*/ 55 h 55"/>
                  <a:gd name="T10" fmla="*/ 0 w 1042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2" h="55">
                    <a:moveTo>
                      <a:pt x="0" y="55"/>
                    </a:moveTo>
                    <a:lnTo>
                      <a:pt x="1030" y="50"/>
                    </a:lnTo>
                    <a:lnTo>
                      <a:pt x="1042" y="0"/>
                    </a:lnTo>
                    <a:lnTo>
                      <a:pt x="49" y="14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2652" y="1933"/>
                <a:ext cx="583" cy="74"/>
              </a:xfrm>
              <a:custGeom>
                <a:avLst/>
                <a:gdLst>
                  <a:gd name="T0" fmla="*/ 0 w 1167"/>
                  <a:gd name="T1" fmla="*/ 145 h 149"/>
                  <a:gd name="T2" fmla="*/ 294 w 1167"/>
                  <a:gd name="T3" fmla="*/ 27 h 149"/>
                  <a:gd name="T4" fmla="*/ 1167 w 1167"/>
                  <a:gd name="T5" fmla="*/ 0 h 149"/>
                  <a:gd name="T6" fmla="*/ 1159 w 1167"/>
                  <a:gd name="T7" fmla="*/ 46 h 149"/>
                  <a:gd name="T8" fmla="*/ 304 w 1167"/>
                  <a:gd name="T9" fmla="*/ 69 h 149"/>
                  <a:gd name="T10" fmla="*/ 117 w 1167"/>
                  <a:gd name="T11" fmla="*/ 149 h 149"/>
                  <a:gd name="T12" fmla="*/ 0 w 1167"/>
                  <a:gd name="T13" fmla="*/ 145 h 149"/>
                  <a:gd name="T14" fmla="*/ 0 w 1167"/>
                  <a:gd name="T15" fmla="*/ 14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7" h="149">
                    <a:moveTo>
                      <a:pt x="0" y="145"/>
                    </a:moveTo>
                    <a:lnTo>
                      <a:pt x="294" y="27"/>
                    </a:lnTo>
                    <a:lnTo>
                      <a:pt x="1167" y="0"/>
                    </a:lnTo>
                    <a:lnTo>
                      <a:pt x="1159" y="46"/>
                    </a:lnTo>
                    <a:lnTo>
                      <a:pt x="304" y="69"/>
                    </a:lnTo>
                    <a:lnTo>
                      <a:pt x="117" y="149"/>
                    </a:lnTo>
                    <a:lnTo>
                      <a:pt x="0" y="145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2746" y="1873"/>
                <a:ext cx="530" cy="74"/>
              </a:xfrm>
              <a:custGeom>
                <a:avLst/>
                <a:gdLst>
                  <a:gd name="T0" fmla="*/ 5 w 1060"/>
                  <a:gd name="T1" fmla="*/ 146 h 146"/>
                  <a:gd name="T2" fmla="*/ 0 w 1060"/>
                  <a:gd name="T3" fmla="*/ 17 h 146"/>
                  <a:gd name="T4" fmla="*/ 1053 w 1060"/>
                  <a:gd name="T5" fmla="*/ 0 h 146"/>
                  <a:gd name="T6" fmla="*/ 1060 w 1060"/>
                  <a:gd name="T7" fmla="*/ 123 h 146"/>
                  <a:gd name="T8" fmla="*/ 1011 w 1060"/>
                  <a:gd name="T9" fmla="*/ 135 h 146"/>
                  <a:gd name="T10" fmla="*/ 1007 w 1060"/>
                  <a:gd name="T11" fmla="*/ 42 h 146"/>
                  <a:gd name="T12" fmla="*/ 53 w 1060"/>
                  <a:gd name="T13" fmla="*/ 55 h 146"/>
                  <a:gd name="T14" fmla="*/ 43 w 1060"/>
                  <a:gd name="T15" fmla="*/ 144 h 146"/>
                  <a:gd name="T16" fmla="*/ 5 w 1060"/>
                  <a:gd name="T17" fmla="*/ 146 h 146"/>
                  <a:gd name="T18" fmla="*/ 5 w 1060"/>
                  <a:gd name="T1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0" h="146">
                    <a:moveTo>
                      <a:pt x="5" y="146"/>
                    </a:moveTo>
                    <a:lnTo>
                      <a:pt x="0" y="17"/>
                    </a:lnTo>
                    <a:lnTo>
                      <a:pt x="1053" y="0"/>
                    </a:lnTo>
                    <a:lnTo>
                      <a:pt x="1060" y="123"/>
                    </a:lnTo>
                    <a:lnTo>
                      <a:pt x="1011" y="135"/>
                    </a:lnTo>
                    <a:lnTo>
                      <a:pt x="1007" y="42"/>
                    </a:lnTo>
                    <a:lnTo>
                      <a:pt x="53" y="55"/>
                    </a:lnTo>
                    <a:lnTo>
                      <a:pt x="43" y="144"/>
                    </a:lnTo>
                    <a:lnTo>
                      <a:pt x="5" y="146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3262" y="1871"/>
                <a:ext cx="170" cy="250"/>
              </a:xfrm>
              <a:custGeom>
                <a:avLst/>
                <a:gdLst>
                  <a:gd name="T0" fmla="*/ 0 w 340"/>
                  <a:gd name="T1" fmla="*/ 53 h 500"/>
                  <a:gd name="T2" fmla="*/ 291 w 340"/>
                  <a:gd name="T3" fmla="*/ 59 h 500"/>
                  <a:gd name="T4" fmla="*/ 287 w 340"/>
                  <a:gd name="T5" fmla="*/ 500 h 500"/>
                  <a:gd name="T6" fmla="*/ 340 w 340"/>
                  <a:gd name="T7" fmla="*/ 500 h 500"/>
                  <a:gd name="T8" fmla="*/ 334 w 340"/>
                  <a:gd name="T9" fmla="*/ 0 h 500"/>
                  <a:gd name="T10" fmla="*/ 0 w 340"/>
                  <a:gd name="T11" fmla="*/ 15 h 500"/>
                  <a:gd name="T12" fmla="*/ 0 w 340"/>
                  <a:gd name="T13" fmla="*/ 53 h 500"/>
                  <a:gd name="T14" fmla="*/ 0 w 340"/>
                  <a:gd name="T15" fmla="*/ 53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0" h="500">
                    <a:moveTo>
                      <a:pt x="0" y="53"/>
                    </a:moveTo>
                    <a:lnTo>
                      <a:pt x="291" y="59"/>
                    </a:lnTo>
                    <a:lnTo>
                      <a:pt x="287" y="500"/>
                    </a:lnTo>
                    <a:lnTo>
                      <a:pt x="340" y="500"/>
                    </a:lnTo>
                    <a:lnTo>
                      <a:pt x="334" y="0"/>
                    </a:lnTo>
                    <a:lnTo>
                      <a:pt x="0" y="15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3417" y="1885"/>
                <a:ext cx="379" cy="82"/>
              </a:xfrm>
              <a:custGeom>
                <a:avLst/>
                <a:gdLst>
                  <a:gd name="T0" fmla="*/ 0 w 758"/>
                  <a:gd name="T1" fmla="*/ 32 h 165"/>
                  <a:gd name="T2" fmla="*/ 758 w 758"/>
                  <a:gd name="T3" fmla="*/ 165 h 165"/>
                  <a:gd name="T4" fmla="*/ 758 w 758"/>
                  <a:gd name="T5" fmla="*/ 131 h 165"/>
                  <a:gd name="T6" fmla="*/ 0 w 758"/>
                  <a:gd name="T7" fmla="*/ 0 h 165"/>
                  <a:gd name="T8" fmla="*/ 0 w 758"/>
                  <a:gd name="T9" fmla="*/ 32 h 165"/>
                  <a:gd name="T10" fmla="*/ 0 w 758"/>
                  <a:gd name="T11" fmla="*/ 3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8" h="165">
                    <a:moveTo>
                      <a:pt x="0" y="32"/>
                    </a:moveTo>
                    <a:lnTo>
                      <a:pt x="758" y="165"/>
                    </a:lnTo>
                    <a:lnTo>
                      <a:pt x="758" y="131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" name="Freeform 109"/>
              <p:cNvSpPr>
                <a:spLocks/>
              </p:cNvSpPr>
              <p:nvPr/>
            </p:nvSpPr>
            <p:spPr bwMode="auto">
              <a:xfrm>
                <a:off x="3486" y="1910"/>
                <a:ext cx="35" cy="680"/>
              </a:xfrm>
              <a:custGeom>
                <a:avLst/>
                <a:gdLst>
                  <a:gd name="T0" fmla="*/ 0 w 71"/>
                  <a:gd name="T1" fmla="*/ 0 h 1359"/>
                  <a:gd name="T2" fmla="*/ 23 w 71"/>
                  <a:gd name="T3" fmla="*/ 1359 h 1359"/>
                  <a:gd name="T4" fmla="*/ 71 w 71"/>
                  <a:gd name="T5" fmla="*/ 1338 h 1359"/>
                  <a:gd name="T6" fmla="*/ 44 w 71"/>
                  <a:gd name="T7" fmla="*/ 0 h 1359"/>
                  <a:gd name="T8" fmla="*/ 0 w 71"/>
                  <a:gd name="T9" fmla="*/ 0 h 1359"/>
                  <a:gd name="T10" fmla="*/ 0 w 71"/>
                  <a:gd name="T11" fmla="*/ 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1359">
                    <a:moveTo>
                      <a:pt x="0" y="0"/>
                    </a:moveTo>
                    <a:lnTo>
                      <a:pt x="23" y="1359"/>
                    </a:lnTo>
                    <a:lnTo>
                      <a:pt x="71" y="1338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9" name="Freeform 110"/>
              <p:cNvSpPr>
                <a:spLocks/>
              </p:cNvSpPr>
              <p:nvPr/>
            </p:nvSpPr>
            <p:spPr bwMode="auto">
              <a:xfrm>
                <a:off x="3502" y="2200"/>
                <a:ext cx="239" cy="37"/>
              </a:xfrm>
              <a:custGeom>
                <a:avLst/>
                <a:gdLst>
                  <a:gd name="T0" fmla="*/ 0 w 477"/>
                  <a:gd name="T1" fmla="*/ 74 h 74"/>
                  <a:gd name="T2" fmla="*/ 469 w 477"/>
                  <a:gd name="T3" fmla="*/ 41 h 74"/>
                  <a:gd name="T4" fmla="*/ 477 w 477"/>
                  <a:gd name="T5" fmla="*/ 0 h 74"/>
                  <a:gd name="T6" fmla="*/ 0 w 477"/>
                  <a:gd name="T7" fmla="*/ 32 h 74"/>
                  <a:gd name="T8" fmla="*/ 0 w 477"/>
                  <a:gd name="T9" fmla="*/ 74 h 74"/>
                  <a:gd name="T10" fmla="*/ 0 w 477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7" h="74">
                    <a:moveTo>
                      <a:pt x="0" y="74"/>
                    </a:moveTo>
                    <a:lnTo>
                      <a:pt x="469" y="41"/>
                    </a:lnTo>
                    <a:lnTo>
                      <a:pt x="477" y="0"/>
                    </a:lnTo>
                    <a:lnTo>
                      <a:pt x="0" y="32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" name="Freeform 111"/>
              <p:cNvSpPr>
                <a:spLocks/>
              </p:cNvSpPr>
              <p:nvPr/>
            </p:nvSpPr>
            <p:spPr bwMode="auto">
              <a:xfrm>
                <a:off x="3548" y="1982"/>
                <a:ext cx="16" cy="109"/>
              </a:xfrm>
              <a:custGeom>
                <a:avLst/>
                <a:gdLst>
                  <a:gd name="T0" fmla="*/ 0 w 32"/>
                  <a:gd name="T1" fmla="*/ 4 h 219"/>
                  <a:gd name="T2" fmla="*/ 0 w 32"/>
                  <a:gd name="T3" fmla="*/ 219 h 219"/>
                  <a:gd name="T4" fmla="*/ 32 w 32"/>
                  <a:gd name="T5" fmla="*/ 219 h 219"/>
                  <a:gd name="T6" fmla="*/ 32 w 32"/>
                  <a:gd name="T7" fmla="*/ 0 h 219"/>
                  <a:gd name="T8" fmla="*/ 0 w 32"/>
                  <a:gd name="T9" fmla="*/ 4 h 219"/>
                  <a:gd name="T10" fmla="*/ 0 w 32"/>
                  <a:gd name="T11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19">
                    <a:moveTo>
                      <a:pt x="0" y="4"/>
                    </a:moveTo>
                    <a:lnTo>
                      <a:pt x="0" y="219"/>
                    </a:lnTo>
                    <a:lnTo>
                      <a:pt x="32" y="219"/>
                    </a:lnTo>
                    <a:lnTo>
                      <a:pt x="3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Freeform 112"/>
              <p:cNvSpPr>
                <a:spLocks/>
              </p:cNvSpPr>
              <p:nvPr/>
            </p:nvSpPr>
            <p:spPr bwMode="auto">
              <a:xfrm>
                <a:off x="3550" y="2117"/>
                <a:ext cx="17" cy="82"/>
              </a:xfrm>
              <a:custGeom>
                <a:avLst/>
                <a:gdLst>
                  <a:gd name="T0" fmla="*/ 0 w 34"/>
                  <a:gd name="T1" fmla="*/ 0 h 166"/>
                  <a:gd name="T2" fmla="*/ 2 w 34"/>
                  <a:gd name="T3" fmla="*/ 166 h 166"/>
                  <a:gd name="T4" fmla="*/ 28 w 34"/>
                  <a:gd name="T5" fmla="*/ 166 h 166"/>
                  <a:gd name="T6" fmla="*/ 34 w 34"/>
                  <a:gd name="T7" fmla="*/ 4 h 166"/>
                  <a:gd name="T8" fmla="*/ 0 w 34"/>
                  <a:gd name="T9" fmla="*/ 0 h 166"/>
                  <a:gd name="T10" fmla="*/ 0 w 34"/>
                  <a:gd name="T1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66">
                    <a:moveTo>
                      <a:pt x="0" y="0"/>
                    </a:moveTo>
                    <a:lnTo>
                      <a:pt x="2" y="166"/>
                    </a:lnTo>
                    <a:lnTo>
                      <a:pt x="28" y="166"/>
                    </a:lnTo>
                    <a:lnTo>
                      <a:pt x="3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Freeform 113"/>
              <p:cNvSpPr>
                <a:spLocks/>
              </p:cNvSpPr>
              <p:nvPr/>
            </p:nvSpPr>
            <p:spPr bwMode="auto">
              <a:xfrm>
                <a:off x="3594" y="1924"/>
                <a:ext cx="35" cy="81"/>
              </a:xfrm>
              <a:custGeom>
                <a:avLst/>
                <a:gdLst>
                  <a:gd name="T0" fmla="*/ 0 w 71"/>
                  <a:gd name="T1" fmla="*/ 0 h 162"/>
                  <a:gd name="T2" fmla="*/ 0 w 71"/>
                  <a:gd name="T3" fmla="*/ 162 h 162"/>
                  <a:gd name="T4" fmla="*/ 71 w 71"/>
                  <a:gd name="T5" fmla="*/ 162 h 162"/>
                  <a:gd name="T6" fmla="*/ 67 w 71"/>
                  <a:gd name="T7" fmla="*/ 124 h 162"/>
                  <a:gd name="T8" fmla="*/ 29 w 71"/>
                  <a:gd name="T9" fmla="*/ 116 h 162"/>
                  <a:gd name="T10" fmla="*/ 27 w 71"/>
                  <a:gd name="T11" fmla="*/ 6 h 162"/>
                  <a:gd name="T12" fmla="*/ 0 w 71"/>
                  <a:gd name="T13" fmla="*/ 0 h 162"/>
                  <a:gd name="T14" fmla="*/ 0 w 7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62">
                    <a:moveTo>
                      <a:pt x="0" y="0"/>
                    </a:moveTo>
                    <a:lnTo>
                      <a:pt x="0" y="162"/>
                    </a:lnTo>
                    <a:lnTo>
                      <a:pt x="71" y="162"/>
                    </a:lnTo>
                    <a:lnTo>
                      <a:pt x="67" y="124"/>
                    </a:lnTo>
                    <a:lnTo>
                      <a:pt x="29" y="116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Freeform 114"/>
              <p:cNvSpPr>
                <a:spLocks/>
              </p:cNvSpPr>
              <p:nvPr/>
            </p:nvSpPr>
            <p:spPr bwMode="auto">
              <a:xfrm>
                <a:off x="3664" y="1938"/>
                <a:ext cx="46" cy="86"/>
              </a:xfrm>
              <a:custGeom>
                <a:avLst/>
                <a:gdLst>
                  <a:gd name="T0" fmla="*/ 0 w 91"/>
                  <a:gd name="T1" fmla="*/ 0 h 173"/>
                  <a:gd name="T2" fmla="*/ 11 w 91"/>
                  <a:gd name="T3" fmla="*/ 167 h 173"/>
                  <a:gd name="T4" fmla="*/ 87 w 91"/>
                  <a:gd name="T5" fmla="*/ 173 h 173"/>
                  <a:gd name="T6" fmla="*/ 91 w 91"/>
                  <a:gd name="T7" fmla="*/ 135 h 173"/>
                  <a:gd name="T8" fmla="*/ 44 w 91"/>
                  <a:gd name="T9" fmla="*/ 125 h 173"/>
                  <a:gd name="T10" fmla="*/ 36 w 91"/>
                  <a:gd name="T11" fmla="*/ 9 h 173"/>
                  <a:gd name="T12" fmla="*/ 0 w 91"/>
                  <a:gd name="T13" fmla="*/ 0 h 173"/>
                  <a:gd name="T14" fmla="*/ 0 w 91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73">
                    <a:moveTo>
                      <a:pt x="0" y="0"/>
                    </a:moveTo>
                    <a:lnTo>
                      <a:pt x="11" y="167"/>
                    </a:lnTo>
                    <a:lnTo>
                      <a:pt x="87" y="173"/>
                    </a:lnTo>
                    <a:lnTo>
                      <a:pt x="91" y="135"/>
                    </a:lnTo>
                    <a:lnTo>
                      <a:pt x="44" y="12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Freeform 115"/>
              <p:cNvSpPr>
                <a:spLocks/>
              </p:cNvSpPr>
              <p:nvPr/>
            </p:nvSpPr>
            <p:spPr bwMode="auto">
              <a:xfrm>
                <a:off x="3467" y="2218"/>
                <a:ext cx="31" cy="62"/>
              </a:xfrm>
              <a:custGeom>
                <a:avLst/>
                <a:gdLst>
                  <a:gd name="T0" fmla="*/ 0 w 61"/>
                  <a:gd name="T1" fmla="*/ 0 h 123"/>
                  <a:gd name="T2" fmla="*/ 4 w 61"/>
                  <a:gd name="T3" fmla="*/ 123 h 123"/>
                  <a:gd name="T4" fmla="*/ 59 w 61"/>
                  <a:gd name="T5" fmla="*/ 114 h 123"/>
                  <a:gd name="T6" fmla="*/ 61 w 61"/>
                  <a:gd name="T7" fmla="*/ 0 h 123"/>
                  <a:gd name="T8" fmla="*/ 0 w 61"/>
                  <a:gd name="T9" fmla="*/ 0 h 123"/>
                  <a:gd name="T10" fmla="*/ 0 w 61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23">
                    <a:moveTo>
                      <a:pt x="0" y="0"/>
                    </a:moveTo>
                    <a:lnTo>
                      <a:pt x="4" y="123"/>
                    </a:lnTo>
                    <a:lnTo>
                      <a:pt x="59" y="114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Freeform 116"/>
              <p:cNvSpPr>
                <a:spLocks/>
              </p:cNvSpPr>
              <p:nvPr/>
            </p:nvSpPr>
            <p:spPr bwMode="auto">
              <a:xfrm>
                <a:off x="3432" y="2358"/>
                <a:ext cx="399" cy="264"/>
              </a:xfrm>
              <a:custGeom>
                <a:avLst/>
                <a:gdLst>
                  <a:gd name="T0" fmla="*/ 0 w 798"/>
                  <a:gd name="T1" fmla="*/ 529 h 529"/>
                  <a:gd name="T2" fmla="*/ 411 w 798"/>
                  <a:gd name="T3" fmla="*/ 375 h 529"/>
                  <a:gd name="T4" fmla="*/ 464 w 798"/>
                  <a:gd name="T5" fmla="*/ 82 h 529"/>
                  <a:gd name="T6" fmla="*/ 591 w 798"/>
                  <a:gd name="T7" fmla="*/ 57 h 529"/>
                  <a:gd name="T8" fmla="*/ 667 w 798"/>
                  <a:gd name="T9" fmla="*/ 287 h 529"/>
                  <a:gd name="T10" fmla="*/ 798 w 798"/>
                  <a:gd name="T11" fmla="*/ 255 h 529"/>
                  <a:gd name="T12" fmla="*/ 798 w 798"/>
                  <a:gd name="T13" fmla="*/ 213 h 529"/>
                  <a:gd name="T14" fmla="*/ 732 w 798"/>
                  <a:gd name="T15" fmla="*/ 230 h 529"/>
                  <a:gd name="T16" fmla="*/ 650 w 798"/>
                  <a:gd name="T17" fmla="*/ 0 h 529"/>
                  <a:gd name="T18" fmla="*/ 409 w 798"/>
                  <a:gd name="T19" fmla="*/ 50 h 529"/>
                  <a:gd name="T20" fmla="*/ 367 w 798"/>
                  <a:gd name="T21" fmla="*/ 348 h 529"/>
                  <a:gd name="T22" fmla="*/ 4 w 798"/>
                  <a:gd name="T23" fmla="*/ 481 h 529"/>
                  <a:gd name="T24" fmla="*/ 0 w 798"/>
                  <a:gd name="T25" fmla="*/ 529 h 529"/>
                  <a:gd name="T26" fmla="*/ 0 w 798"/>
                  <a:gd name="T27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8" h="529">
                    <a:moveTo>
                      <a:pt x="0" y="529"/>
                    </a:moveTo>
                    <a:lnTo>
                      <a:pt x="411" y="375"/>
                    </a:lnTo>
                    <a:lnTo>
                      <a:pt x="464" y="82"/>
                    </a:lnTo>
                    <a:lnTo>
                      <a:pt x="591" y="57"/>
                    </a:lnTo>
                    <a:lnTo>
                      <a:pt x="667" y="287"/>
                    </a:lnTo>
                    <a:lnTo>
                      <a:pt x="798" y="255"/>
                    </a:lnTo>
                    <a:lnTo>
                      <a:pt x="798" y="213"/>
                    </a:lnTo>
                    <a:lnTo>
                      <a:pt x="732" y="230"/>
                    </a:lnTo>
                    <a:lnTo>
                      <a:pt x="650" y="0"/>
                    </a:lnTo>
                    <a:lnTo>
                      <a:pt x="409" y="50"/>
                    </a:lnTo>
                    <a:lnTo>
                      <a:pt x="367" y="348"/>
                    </a:lnTo>
                    <a:lnTo>
                      <a:pt x="4" y="481"/>
                    </a:lnTo>
                    <a:lnTo>
                      <a:pt x="0" y="529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Freeform 117"/>
              <p:cNvSpPr>
                <a:spLocks/>
              </p:cNvSpPr>
              <p:nvPr/>
            </p:nvSpPr>
            <p:spPr bwMode="auto">
              <a:xfrm>
                <a:off x="3775" y="1954"/>
                <a:ext cx="28" cy="534"/>
              </a:xfrm>
              <a:custGeom>
                <a:avLst/>
                <a:gdLst>
                  <a:gd name="T0" fmla="*/ 0 w 55"/>
                  <a:gd name="T1" fmla="*/ 0 h 1069"/>
                  <a:gd name="T2" fmla="*/ 17 w 55"/>
                  <a:gd name="T3" fmla="*/ 1069 h 1069"/>
                  <a:gd name="T4" fmla="*/ 55 w 55"/>
                  <a:gd name="T5" fmla="*/ 1052 h 1069"/>
                  <a:gd name="T6" fmla="*/ 36 w 55"/>
                  <a:gd name="T7" fmla="*/ 0 h 1069"/>
                  <a:gd name="T8" fmla="*/ 0 w 55"/>
                  <a:gd name="T9" fmla="*/ 0 h 1069"/>
                  <a:gd name="T10" fmla="*/ 0 w 55"/>
                  <a:gd name="T11" fmla="*/ 0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69">
                    <a:moveTo>
                      <a:pt x="0" y="0"/>
                    </a:moveTo>
                    <a:lnTo>
                      <a:pt x="17" y="1069"/>
                    </a:lnTo>
                    <a:lnTo>
                      <a:pt x="55" y="105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7" name="Freeform 118"/>
              <p:cNvSpPr>
                <a:spLocks/>
              </p:cNvSpPr>
              <p:nvPr/>
            </p:nvSpPr>
            <p:spPr bwMode="auto">
              <a:xfrm>
                <a:off x="2855" y="2011"/>
                <a:ext cx="375" cy="397"/>
              </a:xfrm>
              <a:custGeom>
                <a:avLst/>
                <a:gdLst>
                  <a:gd name="T0" fmla="*/ 63 w 749"/>
                  <a:gd name="T1" fmla="*/ 793 h 793"/>
                  <a:gd name="T2" fmla="*/ 169 w 749"/>
                  <a:gd name="T3" fmla="*/ 582 h 793"/>
                  <a:gd name="T4" fmla="*/ 502 w 749"/>
                  <a:gd name="T5" fmla="*/ 512 h 793"/>
                  <a:gd name="T6" fmla="*/ 654 w 749"/>
                  <a:gd name="T7" fmla="*/ 468 h 793"/>
                  <a:gd name="T8" fmla="*/ 749 w 749"/>
                  <a:gd name="T9" fmla="*/ 0 h 793"/>
                  <a:gd name="T10" fmla="*/ 707 w 749"/>
                  <a:gd name="T11" fmla="*/ 0 h 793"/>
                  <a:gd name="T12" fmla="*/ 616 w 749"/>
                  <a:gd name="T13" fmla="*/ 426 h 793"/>
                  <a:gd name="T14" fmla="*/ 491 w 749"/>
                  <a:gd name="T15" fmla="*/ 462 h 793"/>
                  <a:gd name="T16" fmla="*/ 126 w 749"/>
                  <a:gd name="T17" fmla="*/ 544 h 793"/>
                  <a:gd name="T18" fmla="*/ 0 w 749"/>
                  <a:gd name="T19" fmla="*/ 791 h 793"/>
                  <a:gd name="T20" fmla="*/ 63 w 749"/>
                  <a:gd name="T21" fmla="*/ 793 h 793"/>
                  <a:gd name="T22" fmla="*/ 63 w 749"/>
                  <a:gd name="T23" fmla="*/ 79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9" h="793">
                    <a:moveTo>
                      <a:pt x="63" y="793"/>
                    </a:moveTo>
                    <a:lnTo>
                      <a:pt x="169" y="582"/>
                    </a:lnTo>
                    <a:lnTo>
                      <a:pt x="502" y="512"/>
                    </a:lnTo>
                    <a:lnTo>
                      <a:pt x="654" y="468"/>
                    </a:lnTo>
                    <a:lnTo>
                      <a:pt x="749" y="0"/>
                    </a:lnTo>
                    <a:lnTo>
                      <a:pt x="707" y="0"/>
                    </a:lnTo>
                    <a:lnTo>
                      <a:pt x="616" y="426"/>
                    </a:lnTo>
                    <a:lnTo>
                      <a:pt x="491" y="462"/>
                    </a:lnTo>
                    <a:lnTo>
                      <a:pt x="126" y="544"/>
                    </a:lnTo>
                    <a:lnTo>
                      <a:pt x="0" y="791"/>
                    </a:lnTo>
                    <a:lnTo>
                      <a:pt x="63" y="793"/>
                    </a:lnTo>
                    <a:lnTo>
                      <a:pt x="63" y="7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Freeform 119"/>
              <p:cNvSpPr>
                <a:spLocks/>
              </p:cNvSpPr>
              <p:nvPr/>
            </p:nvSpPr>
            <p:spPr bwMode="auto">
              <a:xfrm>
                <a:off x="2977" y="2402"/>
                <a:ext cx="64" cy="35"/>
              </a:xfrm>
              <a:custGeom>
                <a:avLst/>
                <a:gdLst>
                  <a:gd name="T0" fmla="*/ 11 w 129"/>
                  <a:gd name="T1" fmla="*/ 70 h 70"/>
                  <a:gd name="T2" fmla="*/ 129 w 129"/>
                  <a:gd name="T3" fmla="*/ 38 h 70"/>
                  <a:gd name="T4" fmla="*/ 125 w 129"/>
                  <a:gd name="T5" fmla="*/ 0 h 70"/>
                  <a:gd name="T6" fmla="*/ 0 w 129"/>
                  <a:gd name="T7" fmla="*/ 28 h 70"/>
                  <a:gd name="T8" fmla="*/ 11 w 129"/>
                  <a:gd name="T9" fmla="*/ 70 h 70"/>
                  <a:gd name="T10" fmla="*/ 11 w 129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70">
                    <a:moveTo>
                      <a:pt x="11" y="70"/>
                    </a:moveTo>
                    <a:lnTo>
                      <a:pt x="129" y="38"/>
                    </a:lnTo>
                    <a:lnTo>
                      <a:pt x="125" y="0"/>
                    </a:lnTo>
                    <a:lnTo>
                      <a:pt x="0" y="28"/>
                    </a:lnTo>
                    <a:lnTo>
                      <a:pt x="11" y="70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Freeform 120"/>
              <p:cNvSpPr>
                <a:spLocks/>
              </p:cNvSpPr>
              <p:nvPr/>
            </p:nvSpPr>
            <p:spPr bwMode="auto">
              <a:xfrm>
                <a:off x="3241" y="2240"/>
                <a:ext cx="168" cy="37"/>
              </a:xfrm>
              <a:custGeom>
                <a:avLst/>
                <a:gdLst>
                  <a:gd name="T0" fmla="*/ 0 w 336"/>
                  <a:gd name="T1" fmla="*/ 75 h 75"/>
                  <a:gd name="T2" fmla="*/ 331 w 336"/>
                  <a:gd name="T3" fmla="*/ 38 h 75"/>
                  <a:gd name="T4" fmla="*/ 336 w 336"/>
                  <a:gd name="T5" fmla="*/ 0 h 75"/>
                  <a:gd name="T6" fmla="*/ 6 w 336"/>
                  <a:gd name="T7" fmla="*/ 25 h 75"/>
                  <a:gd name="T8" fmla="*/ 0 w 336"/>
                  <a:gd name="T9" fmla="*/ 75 h 75"/>
                  <a:gd name="T10" fmla="*/ 0 w 336"/>
                  <a:gd name="T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75">
                    <a:moveTo>
                      <a:pt x="0" y="75"/>
                    </a:moveTo>
                    <a:lnTo>
                      <a:pt x="331" y="38"/>
                    </a:lnTo>
                    <a:lnTo>
                      <a:pt x="336" y="0"/>
                    </a:lnTo>
                    <a:lnTo>
                      <a:pt x="6" y="2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121"/>
              <p:cNvSpPr>
                <a:spLocks/>
              </p:cNvSpPr>
              <p:nvPr/>
            </p:nvSpPr>
            <p:spPr bwMode="auto">
              <a:xfrm>
                <a:off x="3200" y="2345"/>
                <a:ext cx="216" cy="63"/>
              </a:xfrm>
              <a:custGeom>
                <a:avLst/>
                <a:gdLst>
                  <a:gd name="T0" fmla="*/ 40 w 432"/>
                  <a:gd name="T1" fmla="*/ 66 h 125"/>
                  <a:gd name="T2" fmla="*/ 428 w 432"/>
                  <a:gd name="T3" fmla="*/ 0 h 125"/>
                  <a:gd name="T4" fmla="*/ 432 w 432"/>
                  <a:gd name="T5" fmla="*/ 47 h 125"/>
                  <a:gd name="T6" fmla="*/ 0 w 432"/>
                  <a:gd name="T7" fmla="*/ 125 h 125"/>
                  <a:gd name="T8" fmla="*/ 40 w 432"/>
                  <a:gd name="T9" fmla="*/ 66 h 125"/>
                  <a:gd name="T10" fmla="*/ 40 w 432"/>
                  <a:gd name="T11" fmla="*/ 6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125">
                    <a:moveTo>
                      <a:pt x="40" y="66"/>
                    </a:moveTo>
                    <a:lnTo>
                      <a:pt x="428" y="0"/>
                    </a:lnTo>
                    <a:lnTo>
                      <a:pt x="432" y="47"/>
                    </a:lnTo>
                    <a:lnTo>
                      <a:pt x="0" y="125"/>
                    </a:lnTo>
                    <a:lnTo>
                      <a:pt x="40" y="66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Freeform 122"/>
              <p:cNvSpPr>
                <a:spLocks/>
              </p:cNvSpPr>
              <p:nvPr/>
            </p:nvSpPr>
            <p:spPr bwMode="auto">
              <a:xfrm>
                <a:off x="3209" y="2502"/>
                <a:ext cx="194" cy="66"/>
              </a:xfrm>
              <a:custGeom>
                <a:avLst/>
                <a:gdLst>
                  <a:gd name="T0" fmla="*/ 0 w 388"/>
                  <a:gd name="T1" fmla="*/ 95 h 133"/>
                  <a:gd name="T2" fmla="*/ 382 w 388"/>
                  <a:gd name="T3" fmla="*/ 0 h 133"/>
                  <a:gd name="T4" fmla="*/ 388 w 388"/>
                  <a:gd name="T5" fmla="*/ 38 h 133"/>
                  <a:gd name="T6" fmla="*/ 35 w 388"/>
                  <a:gd name="T7" fmla="*/ 133 h 133"/>
                  <a:gd name="T8" fmla="*/ 0 w 388"/>
                  <a:gd name="T9" fmla="*/ 95 h 133"/>
                  <a:gd name="T10" fmla="*/ 0 w 388"/>
                  <a:gd name="T11" fmla="*/ 9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133">
                    <a:moveTo>
                      <a:pt x="0" y="95"/>
                    </a:moveTo>
                    <a:lnTo>
                      <a:pt x="382" y="0"/>
                    </a:lnTo>
                    <a:lnTo>
                      <a:pt x="388" y="38"/>
                    </a:lnTo>
                    <a:lnTo>
                      <a:pt x="35" y="133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" name="Freeform 123"/>
              <p:cNvSpPr>
                <a:spLocks/>
              </p:cNvSpPr>
              <p:nvPr/>
            </p:nvSpPr>
            <p:spPr bwMode="auto">
              <a:xfrm>
                <a:off x="3198" y="2617"/>
                <a:ext cx="231" cy="137"/>
              </a:xfrm>
              <a:custGeom>
                <a:avLst/>
                <a:gdLst>
                  <a:gd name="T0" fmla="*/ 47 w 461"/>
                  <a:gd name="T1" fmla="*/ 88 h 276"/>
                  <a:gd name="T2" fmla="*/ 51 w 461"/>
                  <a:gd name="T3" fmla="*/ 84 h 276"/>
                  <a:gd name="T4" fmla="*/ 62 w 461"/>
                  <a:gd name="T5" fmla="*/ 80 h 276"/>
                  <a:gd name="T6" fmla="*/ 79 w 461"/>
                  <a:gd name="T7" fmla="*/ 76 h 276"/>
                  <a:gd name="T8" fmla="*/ 100 w 461"/>
                  <a:gd name="T9" fmla="*/ 71 h 276"/>
                  <a:gd name="T10" fmla="*/ 123 w 461"/>
                  <a:gd name="T11" fmla="*/ 63 h 276"/>
                  <a:gd name="T12" fmla="*/ 150 w 461"/>
                  <a:gd name="T13" fmla="*/ 57 h 276"/>
                  <a:gd name="T14" fmla="*/ 178 w 461"/>
                  <a:gd name="T15" fmla="*/ 50 h 276"/>
                  <a:gd name="T16" fmla="*/ 209 w 461"/>
                  <a:gd name="T17" fmla="*/ 42 h 276"/>
                  <a:gd name="T18" fmla="*/ 235 w 461"/>
                  <a:gd name="T19" fmla="*/ 34 h 276"/>
                  <a:gd name="T20" fmla="*/ 264 w 461"/>
                  <a:gd name="T21" fmla="*/ 27 h 276"/>
                  <a:gd name="T22" fmla="*/ 288 w 461"/>
                  <a:gd name="T23" fmla="*/ 19 h 276"/>
                  <a:gd name="T24" fmla="*/ 313 w 461"/>
                  <a:gd name="T25" fmla="*/ 14 h 276"/>
                  <a:gd name="T26" fmla="*/ 332 w 461"/>
                  <a:gd name="T27" fmla="*/ 8 h 276"/>
                  <a:gd name="T28" fmla="*/ 347 w 461"/>
                  <a:gd name="T29" fmla="*/ 4 h 276"/>
                  <a:gd name="T30" fmla="*/ 357 w 461"/>
                  <a:gd name="T31" fmla="*/ 0 h 276"/>
                  <a:gd name="T32" fmla="*/ 361 w 461"/>
                  <a:gd name="T33" fmla="*/ 0 h 276"/>
                  <a:gd name="T34" fmla="*/ 461 w 461"/>
                  <a:gd name="T35" fmla="*/ 17 h 276"/>
                  <a:gd name="T36" fmla="*/ 461 w 461"/>
                  <a:gd name="T37" fmla="*/ 122 h 276"/>
                  <a:gd name="T38" fmla="*/ 0 w 461"/>
                  <a:gd name="T39" fmla="*/ 276 h 276"/>
                  <a:gd name="T40" fmla="*/ 24 w 461"/>
                  <a:gd name="T41" fmla="*/ 206 h 276"/>
                  <a:gd name="T42" fmla="*/ 414 w 461"/>
                  <a:gd name="T43" fmla="*/ 84 h 276"/>
                  <a:gd name="T44" fmla="*/ 416 w 461"/>
                  <a:gd name="T45" fmla="*/ 46 h 276"/>
                  <a:gd name="T46" fmla="*/ 351 w 461"/>
                  <a:gd name="T47" fmla="*/ 34 h 276"/>
                  <a:gd name="T48" fmla="*/ 43 w 461"/>
                  <a:gd name="T49" fmla="*/ 135 h 276"/>
                  <a:gd name="T50" fmla="*/ 47 w 461"/>
                  <a:gd name="T51" fmla="*/ 88 h 276"/>
                  <a:gd name="T52" fmla="*/ 47 w 461"/>
                  <a:gd name="T53" fmla="*/ 8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1" h="276">
                    <a:moveTo>
                      <a:pt x="47" y="88"/>
                    </a:moveTo>
                    <a:lnTo>
                      <a:pt x="51" y="84"/>
                    </a:lnTo>
                    <a:lnTo>
                      <a:pt x="62" y="80"/>
                    </a:lnTo>
                    <a:lnTo>
                      <a:pt x="79" y="76"/>
                    </a:lnTo>
                    <a:lnTo>
                      <a:pt x="100" y="71"/>
                    </a:lnTo>
                    <a:lnTo>
                      <a:pt x="123" y="63"/>
                    </a:lnTo>
                    <a:lnTo>
                      <a:pt x="150" y="57"/>
                    </a:lnTo>
                    <a:lnTo>
                      <a:pt x="178" y="50"/>
                    </a:lnTo>
                    <a:lnTo>
                      <a:pt x="209" y="42"/>
                    </a:lnTo>
                    <a:lnTo>
                      <a:pt x="235" y="34"/>
                    </a:lnTo>
                    <a:lnTo>
                      <a:pt x="264" y="27"/>
                    </a:lnTo>
                    <a:lnTo>
                      <a:pt x="288" y="19"/>
                    </a:lnTo>
                    <a:lnTo>
                      <a:pt x="313" y="14"/>
                    </a:lnTo>
                    <a:lnTo>
                      <a:pt x="332" y="8"/>
                    </a:lnTo>
                    <a:lnTo>
                      <a:pt x="347" y="4"/>
                    </a:lnTo>
                    <a:lnTo>
                      <a:pt x="357" y="0"/>
                    </a:lnTo>
                    <a:lnTo>
                      <a:pt x="361" y="0"/>
                    </a:lnTo>
                    <a:lnTo>
                      <a:pt x="461" y="17"/>
                    </a:lnTo>
                    <a:lnTo>
                      <a:pt x="461" y="122"/>
                    </a:lnTo>
                    <a:lnTo>
                      <a:pt x="0" y="276"/>
                    </a:lnTo>
                    <a:lnTo>
                      <a:pt x="24" y="206"/>
                    </a:lnTo>
                    <a:lnTo>
                      <a:pt x="414" y="84"/>
                    </a:lnTo>
                    <a:lnTo>
                      <a:pt x="416" y="46"/>
                    </a:lnTo>
                    <a:lnTo>
                      <a:pt x="351" y="34"/>
                    </a:lnTo>
                    <a:lnTo>
                      <a:pt x="43" y="135"/>
                    </a:lnTo>
                    <a:lnTo>
                      <a:pt x="47" y="88"/>
                    </a:lnTo>
                    <a:lnTo>
                      <a:pt x="47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Freeform 124"/>
              <p:cNvSpPr>
                <a:spLocks/>
              </p:cNvSpPr>
              <p:nvPr/>
            </p:nvSpPr>
            <p:spPr bwMode="auto">
              <a:xfrm>
                <a:off x="3056" y="2585"/>
                <a:ext cx="104" cy="159"/>
              </a:xfrm>
              <a:custGeom>
                <a:avLst/>
                <a:gdLst>
                  <a:gd name="T0" fmla="*/ 114 w 209"/>
                  <a:gd name="T1" fmla="*/ 315 h 317"/>
                  <a:gd name="T2" fmla="*/ 135 w 209"/>
                  <a:gd name="T3" fmla="*/ 309 h 317"/>
                  <a:gd name="T4" fmla="*/ 152 w 209"/>
                  <a:gd name="T5" fmla="*/ 296 h 317"/>
                  <a:gd name="T6" fmla="*/ 170 w 209"/>
                  <a:gd name="T7" fmla="*/ 279 h 317"/>
                  <a:gd name="T8" fmla="*/ 183 w 209"/>
                  <a:gd name="T9" fmla="*/ 258 h 317"/>
                  <a:gd name="T10" fmla="*/ 194 w 209"/>
                  <a:gd name="T11" fmla="*/ 233 h 317"/>
                  <a:gd name="T12" fmla="*/ 204 w 209"/>
                  <a:gd name="T13" fmla="*/ 205 h 317"/>
                  <a:gd name="T14" fmla="*/ 208 w 209"/>
                  <a:gd name="T15" fmla="*/ 174 h 317"/>
                  <a:gd name="T16" fmla="*/ 208 w 209"/>
                  <a:gd name="T17" fmla="*/ 142 h 317"/>
                  <a:gd name="T18" fmla="*/ 204 w 209"/>
                  <a:gd name="T19" fmla="*/ 110 h 317"/>
                  <a:gd name="T20" fmla="*/ 194 w 209"/>
                  <a:gd name="T21" fmla="*/ 81 h 317"/>
                  <a:gd name="T22" fmla="*/ 183 w 209"/>
                  <a:gd name="T23" fmla="*/ 55 h 317"/>
                  <a:gd name="T24" fmla="*/ 170 w 209"/>
                  <a:gd name="T25" fmla="*/ 34 h 317"/>
                  <a:gd name="T26" fmla="*/ 152 w 209"/>
                  <a:gd name="T27" fmla="*/ 17 h 317"/>
                  <a:gd name="T28" fmla="*/ 135 w 209"/>
                  <a:gd name="T29" fmla="*/ 5 h 317"/>
                  <a:gd name="T30" fmla="*/ 114 w 209"/>
                  <a:gd name="T31" fmla="*/ 0 h 317"/>
                  <a:gd name="T32" fmla="*/ 94 w 209"/>
                  <a:gd name="T33" fmla="*/ 0 h 317"/>
                  <a:gd name="T34" fmla="*/ 73 w 209"/>
                  <a:gd name="T35" fmla="*/ 5 h 317"/>
                  <a:gd name="T36" fmla="*/ 54 w 209"/>
                  <a:gd name="T37" fmla="*/ 17 h 317"/>
                  <a:gd name="T38" fmla="*/ 37 w 209"/>
                  <a:gd name="T39" fmla="*/ 34 h 317"/>
                  <a:gd name="T40" fmla="*/ 23 w 209"/>
                  <a:gd name="T41" fmla="*/ 55 h 317"/>
                  <a:gd name="T42" fmla="*/ 12 w 209"/>
                  <a:gd name="T43" fmla="*/ 81 h 317"/>
                  <a:gd name="T44" fmla="*/ 4 w 209"/>
                  <a:gd name="T45" fmla="*/ 110 h 317"/>
                  <a:gd name="T46" fmla="*/ 0 w 209"/>
                  <a:gd name="T47" fmla="*/ 142 h 317"/>
                  <a:gd name="T48" fmla="*/ 0 w 209"/>
                  <a:gd name="T49" fmla="*/ 174 h 317"/>
                  <a:gd name="T50" fmla="*/ 4 w 209"/>
                  <a:gd name="T51" fmla="*/ 205 h 317"/>
                  <a:gd name="T52" fmla="*/ 12 w 209"/>
                  <a:gd name="T53" fmla="*/ 233 h 317"/>
                  <a:gd name="T54" fmla="*/ 23 w 209"/>
                  <a:gd name="T55" fmla="*/ 258 h 317"/>
                  <a:gd name="T56" fmla="*/ 37 w 209"/>
                  <a:gd name="T57" fmla="*/ 279 h 317"/>
                  <a:gd name="T58" fmla="*/ 54 w 209"/>
                  <a:gd name="T59" fmla="*/ 296 h 317"/>
                  <a:gd name="T60" fmla="*/ 73 w 209"/>
                  <a:gd name="T61" fmla="*/ 309 h 317"/>
                  <a:gd name="T62" fmla="*/ 94 w 209"/>
                  <a:gd name="T63" fmla="*/ 315 h 317"/>
                  <a:gd name="T64" fmla="*/ 105 w 209"/>
                  <a:gd name="T65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317">
                    <a:moveTo>
                      <a:pt x="105" y="317"/>
                    </a:moveTo>
                    <a:lnTo>
                      <a:pt x="114" y="315"/>
                    </a:lnTo>
                    <a:lnTo>
                      <a:pt x="126" y="313"/>
                    </a:lnTo>
                    <a:lnTo>
                      <a:pt x="135" y="309"/>
                    </a:lnTo>
                    <a:lnTo>
                      <a:pt x="145" y="304"/>
                    </a:lnTo>
                    <a:lnTo>
                      <a:pt x="152" y="296"/>
                    </a:lnTo>
                    <a:lnTo>
                      <a:pt x="162" y="288"/>
                    </a:lnTo>
                    <a:lnTo>
                      <a:pt x="170" y="279"/>
                    </a:lnTo>
                    <a:lnTo>
                      <a:pt x="179" y="271"/>
                    </a:lnTo>
                    <a:lnTo>
                      <a:pt x="183" y="258"/>
                    </a:lnTo>
                    <a:lnTo>
                      <a:pt x="190" y="247"/>
                    </a:lnTo>
                    <a:lnTo>
                      <a:pt x="194" y="233"/>
                    </a:lnTo>
                    <a:lnTo>
                      <a:pt x="200" y="220"/>
                    </a:lnTo>
                    <a:lnTo>
                      <a:pt x="204" y="205"/>
                    </a:lnTo>
                    <a:lnTo>
                      <a:pt x="208" y="190"/>
                    </a:lnTo>
                    <a:lnTo>
                      <a:pt x="208" y="174"/>
                    </a:lnTo>
                    <a:lnTo>
                      <a:pt x="209" y="159"/>
                    </a:lnTo>
                    <a:lnTo>
                      <a:pt x="208" y="142"/>
                    </a:lnTo>
                    <a:lnTo>
                      <a:pt x="208" y="125"/>
                    </a:lnTo>
                    <a:lnTo>
                      <a:pt x="204" y="110"/>
                    </a:lnTo>
                    <a:lnTo>
                      <a:pt x="200" y="96"/>
                    </a:lnTo>
                    <a:lnTo>
                      <a:pt x="194" y="81"/>
                    </a:lnTo>
                    <a:lnTo>
                      <a:pt x="190" y="68"/>
                    </a:lnTo>
                    <a:lnTo>
                      <a:pt x="183" y="55"/>
                    </a:lnTo>
                    <a:lnTo>
                      <a:pt x="179" y="45"/>
                    </a:lnTo>
                    <a:lnTo>
                      <a:pt x="170" y="34"/>
                    </a:lnTo>
                    <a:lnTo>
                      <a:pt x="162" y="26"/>
                    </a:lnTo>
                    <a:lnTo>
                      <a:pt x="152" y="17"/>
                    </a:lnTo>
                    <a:lnTo>
                      <a:pt x="145" y="11"/>
                    </a:lnTo>
                    <a:lnTo>
                      <a:pt x="135" y="5"/>
                    </a:lnTo>
                    <a:lnTo>
                      <a:pt x="126" y="3"/>
                    </a:lnTo>
                    <a:lnTo>
                      <a:pt x="114" y="0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3" y="11"/>
                    </a:lnTo>
                    <a:lnTo>
                      <a:pt x="54" y="17"/>
                    </a:lnTo>
                    <a:lnTo>
                      <a:pt x="44" y="26"/>
                    </a:lnTo>
                    <a:lnTo>
                      <a:pt x="37" y="34"/>
                    </a:lnTo>
                    <a:lnTo>
                      <a:pt x="31" y="45"/>
                    </a:lnTo>
                    <a:lnTo>
                      <a:pt x="23" y="55"/>
                    </a:lnTo>
                    <a:lnTo>
                      <a:pt x="18" y="68"/>
                    </a:lnTo>
                    <a:lnTo>
                      <a:pt x="12" y="81"/>
                    </a:lnTo>
                    <a:lnTo>
                      <a:pt x="8" y="96"/>
                    </a:lnTo>
                    <a:lnTo>
                      <a:pt x="4" y="110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0" y="174"/>
                    </a:lnTo>
                    <a:lnTo>
                      <a:pt x="2" y="190"/>
                    </a:lnTo>
                    <a:lnTo>
                      <a:pt x="4" y="205"/>
                    </a:lnTo>
                    <a:lnTo>
                      <a:pt x="8" y="220"/>
                    </a:lnTo>
                    <a:lnTo>
                      <a:pt x="12" y="233"/>
                    </a:lnTo>
                    <a:lnTo>
                      <a:pt x="18" y="247"/>
                    </a:lnTo>
                    <a:lnTo>
                      <a:pt x="23" y="258"/>
                    </a:lnTo>
                    <a:lnTo>
                      <a:pt x="31" y="271"/>
                    </a:lnTo>
                    <a:lnTo>
                      <a:pt x="37" y="279"/>
                    </a:lnTo>
                    <a:lnTo>
                      <a:pt x="44" y="288"/>
                    </a:lnTo>
                    <a:lnTo>
                      <a:pt x="54" y="296"/>
                    </a:lnTo>
                    <a:lnTo>
                      <a:pt x="63" y="304"/>
                    </a:lnTo>
                    <a:lnTo>
                      <a:pt x="73" y="309"/>
                    </a:lnTo>
                    <a:lnTo>
                      <a:pt x="82" y="313"/>
                    </a:lnTo>
                    <a:lnTo>
                      <a:pt x="94" y="315"/>
                    </a:lnTo>
                    <a:lnTo>
                      <a:pt x="105" y="317"/>
                    </a:lnTo>
                    <a:lnTo>
                      <a:pt x="105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Freeform 125"/>
              <p:cNvSpPr>
                <a:spLocks/>
              </p:cNvSpPr>
              <p:nvPr/>
            </p:nvSpPr>
            <p:spPr bwMode="auto">
              <a:xfrm>
                <a:off x="3096" y="2611"/>
                <a:ext cx="72" cy="108"/>
              </a:xfrm>
              <a:custGeom>
                <a:avLst/>
                <a:gdLst>
                  <a:gd name="T0" fmla="*/ 72 w 145"/>
                  <a:gd name="T1" fmla="*/ 217 h 217"/>
                  <a:gd name="T2" fmla="*/ 86 w 145"/>
                  <a:gd name="T3" fmla="*/ 213 h 217"/>
                  <a:gd name="T4" fmla="*/ 99 w 145"/>
                  <a:gd name="T5" fmla="*/ 207 h 217"/>
                  <a:gd name="T6" fmla="*/ 110 w 145"/>
                  <a:gd name="T7" fmla="*/ 196 h 217"/>
                  <a:gd name="T8" fmla="*/ 122 w 145"/>
                  <a:gd name="T9" fmla="*/ 184 h 217"/>
                  <a:gd name="T10" fmla="*/ 126 w 145"/>
                  <a:gd name="T11" fmla="*/ 175 h 217"/>
                  <a:gd name="T12" fmla="*/ 131 w 145"/>
                  <a:gd name="T13" fmla="*/ 167 h 217"/>
                  <a:gd name="T14" fmla="*/ 135 w 145"/>
                  <a:gd name="T15" fmla="*/ 158 h 217"/>
                  <a:gd name="T16" fmla="*/ 139 w 145"/>
                  <a:gd name="T17" fmla="*/ 148 h 217"/>
                  <a:gd name="T18" fmla="*/ 141 w 145"/>
                  <a:gd name="T19" fmla="*/ 139 h 217"/>
                  <a:gd name="T20" fmla="*/ 143 w 145"/>
                  <a:gd name="T21" fmla="*/ 129 h 217"/>
                  <a:gd name="T22" fmla="*/ 143 w 145"/>
                  <a:gd name="T23" fmla="*/ 118 h 217"/>
                  <a:gd name="T24" fmla="*/ 145 w 145"/>
                  <a:gd name="T25" fmla="*/ 108 h 217"/>
                  <a:gd name="T26" fmla="*/ 143 w 145"/>
                  <a:gd name="T27" fmla="*/ 97 h 217"/>
                  <a:gd name="T28" fmla="*/ 143 w 145"/>
                  <a:gd name="T29" fmla="*/ 85 h 217"/>
                  <a:gd name="T30" fmla="*/ 141 w 145"/>
                  <a:gd name="T31" fmla="*/ 74 h 217"/>
                  <a:gd name="T32" fmla="*/ 139 w 145"/>
                  <a:gd name="T33" fmla="*/ 64 h 217"/>
                  <a:gd name="T34" fmla="*/ 135 w 145"/>
                  <a:gd name="T35" fmla="*/ 53 h 217"/>
                  <a:gd name="T36" fmla="*/ 131 w 145"/>
                  <a:gd name="T37" fmla="*/ 45 h 217"/>
                  <a:gd name="T38" fmla="*/ 126 w 145"/>
                  <a:gd name="T39" fmla="*/ 38 h 217"/>
                  <a:gd name="T40" fmla="*/ 122 w 145"/>
                  <a:gd name="T41" fmla="*/ 30 h 217"/>
                  <a:gd name="T42" fmla="*/ 116 w 145"/>
                  <a:gd name="T43" fmla="*/ 23 h 217"/>
                  <a:gd name="T44" fmla="*/ 110 w 145"/>
                  <a:gd name="T45" fmla="*/ 17 h 217"/>
                  <a:gd name="T46" fmla="*/ 105 w 145"/>
                  <a:gd name="T47" fmla="*/ 11 h 217"/>
                  <a:gd name="T48" fmla="*/ 99 w 145"/>
                  <a:gd name="T49" fmla="*/ 7 h 217"/>
                  <a:gd name="T50" fmla="*/ 86 w 145"/>
                  <a:gd name="T51" fmla="*/ 0 h 217"/>
                  <a:gd name="T52" fmla="*/ 72 w 145"/>
                  <a:gd name="T53" fmla="*/ 0 h 217"/>
                  <a:gd name="T54" fmla="*/ 65 w 145"/>
                  <a:gd name="T55" fmla="*/ 0 h 217"/>
                  <a:gd name="T56" fmla="*/ 57 w 145"/>
                  <a:gd name="T57" fmla="*/ 0 h 217"/>
                  <a:gd name="T58" fmla="*/ 50 w 145"/>
                  <a:gd name="T59" fmla="*/ 4 h 217"/>
                  <a:gd name="T60" fmla="*/ 44 w 145"/>
                  <a:gd name="T61" fmla="*/ 7 h 217"/>
                  <a:gd name="T62" fmla="*/ 36 w 145"/>
                  <a:gd name="T63" fmla="*/ 11 h 217"/>
                  <a:gd name="T64" fmla="*/ 31 w 145"/>
                  <a:gd name="T65" fmla="*/ 17 h 217"/>
                  <a:gd name="T66" fmla="*/ 25 w 145"/>
                  <a:gd name="T67" fmla="*/ 23 h 217"/>
                  <a:gd name="T68" fmla="*/ 21 w 145"/>
                  <a:gd name="T69" fmla="*/ 30 h 217"/>
                  <a:gd name="T70" fmla="*/ 15 w 145"/>
                  <a:gd name="T71" fmla="*/ 38 h 217"/>
                  <a:gd name="T72" fmla="*/ 12 w 145"/>
                  <a:gd name="T73" fmla="*/ 45 h 217"/>
                  <a:gd name="T74" fmla="*/ 8 w 145"/>
                  <a:gd name="T75" fmla="*/ 53 h 217"/>
                  <a:gd name="T76" fmla="*/ 4 w 145"/>
                  <a:gd name="T77" fmla="*/ 64 h 217"/>
                  <a:gd name="T78" fmla="*/ 0 w 145"/>
                  <a:gd name="T79" fmla="*/ 74 h 217"/>
                  <a:gd name="T80" fmla="*/ 0 w 145"/>
                  <a:gd name="T81" fmla="*/ 85 h 217"/>
                  <a:gd name="T82" fmla="*/ 0 w 145"/>
                  <a:gd name="T83" fmla="*/ 97 h 217"/>
                  <a:gd name="T84" fmla="*/ 0 w 145"/>
                  <a:gd name="T85" fmla="*/ 108 h 217"/>
                  <a:gd name="T86" fmla="*/ 0 w 145"/>
                  <a:gd name="T87" fmla="*/ 118 h 217"/>
                  <a:gd name="T88" fmla="*/ 0 w 145"/>
                  <a:gd name="T89" fmla="*/ 129 h 217"/>
                  <a:gd name="T90" fmla="*/ 0 w 145"/>
                  <a:gd name="T91" fmla="*/ 139 h 217"/>
                  <a:gd name="T92" fmla="*/ 4 w 145"/>
                  <a:gd name="T93" fmla="*/ 148 h 217"/>
                  <a:gd name="T94" fmla="*/ 8 w 145"/>
                  <a:gd name="T95" fmla="*/ 158 h 217"/>
                  <a:gd name="T96" fmla="*/ 12 w 145"/>
                  <a:gd name="T97" fmla="*/ 167 h 217"/>
                  <a:gd name="T98" fmla="*/ 15 w 145"/>
                  <a:gd name="T99" fmla="*/ 175 h 217"/>
                  <a:gd name="T100" fmla="*/ 21 w 145"/>
                  <a:gd name="T101" fmla="*/ 184 h 217"/>
                  <a:gd name="T102" fmla="*/ 31 w 145"/>
                  <a:gd name="T103" fmla="*/ 196 h 217"/>
                  <a:gd name="T104" fmla="*/ 44 w 145"/>
                  <a:gd name="T105" fmla="*/ 207 h 217"/>
                  <a:gd name="T106" fmla="*/ 50 w 145"/>
                  <a:gd name="T107" fmla="*/ 209 h 217"/>
                  <a:gd name="T108" fmla="*/ 57 w 145"/>
                  <a:gd name="T109" fmla="*/ 213 h 217"/>
                  <a:gd name="T110" fmla="*/ 65 w 145"/>
                  <a:gd name="T111" fmla="*/ 215 h 217"/>
                  <a:gd name="T112" fmla="*/ 72 w 145"/>
                  <a:gd name="T113" fmla="*/ 217 h 217"/>
                  <a:gd name="T114" fmla="*/ 72 w 145"/>
                  <a:gd name="T11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5" h="217">
                    <a:moveTo>
                      <a:pt x="72" y="217"/>
                    </a:moveTo>
                    <a:lnTo>
                      <a:pt x="86" y="213"/>
                    </a:lnTo>
                    <a:lnTo>
                      <a:pt x="99" y="207"/>
                    </a:lnTo>
                    <a:lnTo>
                      <a:pt x="110" y="196"/>
                    </a:lnTo>
                    <a:lnTo>
                      <a:pt x="122" y="184"/>
                    </a:lnTo>
                    <a:lnTo>
                      <a:pt x="126" y="175"/>
                    </a:lnTo>
                    <a:lnTo>
                      <a:pt x="131" y="167"/>
                    </a:lnTo>
                    <a:lnTo>
                      <a:pt x="135" y="158"/>
                    </a:lnTo>
                    <a:lnTo>
                      <a:pt x="139" y="148"/>
                    </a:lnTo>
                    <a:lnTo>
                      <a:pt x="141" y="139"/>
                    </a:lnTo>
                    <a:lnTo>
                      <a:pt x="143" y="129"/>
                    </a:lnTo>
                    <a:lnTo>
                      <a:pt x="143" y="118"/>
                    </a:lnTo>
                    <a:lnTo>
                      <a:pt x="145" y="108"/>
                    </a:lnTo>
                    <a:lnTo>
                      <a:pt x="143" y="97"/>
                    </a:lnTo>
                    <a:lnTo>
                      <a:pt x="143" y="85"/>
                    </a:lnTo>
                    <a:lnTo>
                      <a:pt x="141" y="74"/>
                    </a:lnTo>
                    <a:lnTo>
                      <a:pt x="139" y="64"/>
                    </a:lnTo>
                    <a:lnTo>
                      <a:pt x="135" y="53"/>
                    </a:lnTo>
                    <a:lnTo>
                      <a:pt x="131" y="45"/>
                    </a:lnTo>
                    <a:lnTo>
                      <a:pt x="126" y="38"/>
                    </a:lnTo>
                    <a:lnTo>
                      <a:pt x="122" y="30"/>
                    </a:lnTo>
                    <a:lnTo>
                      <a:pt x="116" y="23"/>
                    </a:lnTo>
                    <a:lnTo>
                      <a:pt x="110" y="17"/>
                    </a:lnTo>
                    <a:lnTo>
                      <a:pt x="105" y="11"/>
                    </a:lnTo>
                    <a:lnTo>
                      <a:pt x="99" y="7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4" y="7"/>
                    </a:lnTo>
                    <a:lnTo>
                      <a:pt x="36" y="11"/>
                    </a:lnTo>
                    <a:lnTo>
                      <a:pt x="31" y="17"/>
                    </a:lnTo>
                    <a:lnTo>
                      <a:pt x="25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12" y="45"/>
                    </a:lnTo>
                    <a:lnTo>
                      <a:pt x="8" y="53"/>
                    </a:lnTo>
                    <a:lnTo>
                      <a:pt x="4" y="64"/>
                    </a:lnTo>
                    <a:lnTo>
                      <a:pt x="0" y="74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0" y="129"/>
                    </a:lnTo>
                    <a:lnTo>
                      <a:pt x="0" y="139"/>
                    </a:lnTo>
                    <a:lnTo>
                      <a:pt x="4" y="148"/>
                    </a:lnTo>
                    <a:lnTo>
                      <a:pt x="8" y="158"/>
                    </a:lnTo>
                    <a:lnTo>
                      <a:pt x="12" y="167"/>
                    </a:lnTo>
                    <a:lnTo>
                      <a:pt x="15" y="175"/>
                    </a:lnTo>
                    <a:lnTo>
                      <a:pt x="21" y="184"/>
                    </a:lnTo>
                    <a:lnTo>
                      <a:pt x="31" y="196"/>
                    </a:lnTo>
                    <a:lnTo>
                      <a:pt x="44" y="207"/>
                    </a:lnTo>
                    <a:lnTo>
                      <a:pt x="50" y="209"/>
                    </a:lnTo>
                    <a:lnTo>
                      <a:pt x="57" y="213"/>
                    </a:lnTo>
                    <a:lnTo>
                      <a:pt x="65" y="215"/>
                    </a:lnTo>
                    <a:lnTo>
                      <a:pt x="72" y="217"/>
                    </a:lnTo>
                    <a:lnTo>
                      <a:pt x="72" y="21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" name="Freeform 126"/>
              <p:cNvSpPr>
                <a:spLocks/>
              </p:cNvSpPr>
              <p:nvPr/>
            </p:nvSpPr>
            <p:spPr bwMode="auto">
              <a:xfrm>
                <a:off x="2964" y="2481"/>
                <a:ext cx="170" cy="232"/>
              </a:xfrm>
              <a:custGeom>
                <a:avLst/>
                <a:gdLst>
                  <a:gd name="T0" fmla="*/ 57 w 338"/>
                  <a:gd name="T1" fmla="*/ 459 h 464"/>
                  <a:gd name="T2" fmla="*/ 55 w 338"/>
                  <a:gd name="T3" fmla="*/ 451 h 464"/>
                  <a:gd name="T4" fmla="*/ 55 w 338"/>
                  <a:gd name="T5" fmla="*/ 440 h 464"/>
                  <a:gd name="T6" fmla="*/ 55 w 338"/>
                  <a:gd name="T7" fmla="*/ 417 h 464"/>
                  <a:gd name="T8" fmla="*/ 55 w 338"/>
                  <a:gd name="T9" fmla="*/ 390 h 464"/>
                  <a:gd name="T10" fmla="*/ 57 w 338"/>
                  <a:gd name="T11" fmla="*/ 358 h 464"/>
                  <a:gd name="T12" fmla="*/ 61 w 338"/>
                  <a:gd name="T13" fmla="*/ 324 h 464"/>
                  <a:gd name="T14" fmla="*/ 66 w 338"/>
                  <a:gd name="T15" fmla="*/ 286 h 464"/>
                  <a:gd name="T16" fmla="*/ 78 w 338"/>
                  <a:gd name="T17" fmla="*/ 248 h 464"/>
                  <a:gd name="T18" fmla="*/ 91 w 338"/>
                  <a:gd name="T19" fmla="*/ 210 h 464"/>
                  <a:gd name="T20" fmla="*/ 108 w 338"/>
                  <a:gd name="T21" fmla="*/ 171 h 464"/>
                  <a:gd name="T22" fmla="*/ 131 w 338"/>
                  <a:gd name="T23" fmla="*/ 137 h 464"/>
                  <a:gd name="T24" fmla="*/ 158 w 338"/>
                  <a:gd name="T25" fmla="*/ 107 h 464"/>
                  <a:gd name="T26" fmla="*/ 192 w 338"/>
                  <a:gd name="T27" fmla="*/ 82 h 464"/>
                  <a:gd name="T28" fmla="*/ 232 w 338"/>
                  <a:gd name="T29" fmla="*/ 65 h 464"/>
                  <a:gd name="T30" fmla="*/ 277 w 338"/>
                  <a:gd name="T31" fmla="*/ 54 h 464"/>
                  <a:gd name="T32" fmla="*/ 333 w 338"/>
                  <a:gd name="T33" fmla="*/ 54 h 464"/>
                  <a:gd name="T34" fmla="*/ 338 w 338"/>
                  <a:gd name="T35" fmla="*/ 8 h 464"/>
                  <a:gd name="T36" fmla="*/ 334 w 338"/>
                  <a:gd name="T37" fmla="*/ 6 h 464"/>
                  <a:gd name="T38" fmla="*/ 327 w 338"/>
                  <a:gd name="T39" fmla="*/ 4 h 464"/>
                  <a:gd name="T40" fmla="*/ 312 w 338"/>
                  <a:gd name="T41" fmla="*/ 0 h 464"/>
                  <a:gd name="T42" fmla="*/ 296 w 338"/>
                  <a:gd name="T43" fmla="*/ 0 h 464"/>
                  <a:gd name="T44" fmla="*/ 274 w 338"/>
                  <a:gd name="T45" fmla="*/ 0 h 464"/>
                  <a:gd name="T46" fmla="*/ 251 w 338"/>
                  <a:gd name="T47" fmla="*/ 4 h 464"/>
                  <a:gd name="T48" fmla="*/ 224 w 338"/>
                  <a:gd name="T49" fmla="*/ 8 h 464"/>
                  <a:gd name="T50" fmla="*/ 198 w 338"/>
                  <a:gd name="T51" fmla="*/ 19 h 464"/>
                  <a:gd name="T52" fmla="*/ 169 w 338"/>
                  <a:gd name="T53" fmla="*/ 33 h 464"/>
                  <a:gd name="T54" fmla="*/ 139 w 338"/>
                  <a:gd name="T55" fmla="*/ 54 h 464"/>
                  <a:gd name="T56" fmla="*/ 112 w 338"/>
                  <a:gd name="T57" fmla="*/ 80 h 464"/>
                  <a:gd name="T58" fmla="*/ 85 w 338"/>
                  <a:gd name="T59" fmla="*/ 114 h 464"/>
                  <a:gd name="T60" fmla="*/ 59 w 338"/>
                  <a:gd name="T61" fmla="*/ 154 h 464"/>
                  <a:gd name="T62" fmla="*/ 38 w 338"/>
                  <a:gd name="T63" fmla="*/ 206 h 464"/>
                  <a:gd name="T64" fmla="*/ 19 w 338"/>
                  <a:gd name="T65" fmla="*/ 265 h 464"/>
                  <a:gd name="T66" fmla="*/ 6 w 338"/>
                  <a:gd name="T67" fmla="*/ 337 h 464"/>
                  <a:gd name="T68" fmla="*/ 4 w 338"/>
                  <a:gd name="T69" fmla="*/ 341 h 464"/>
                  <a:gd name="T70" fmla="*/ 4 w 338"/>
                  <a:gd name="T71" fmla="*/ 346 h 464"/>
                  <a:gd name="T72" fmla="*/ 4 w 338"/>
                  <a:gd name="T73" fmla="*/ 354 h 464"/>
                  <a:gd name="T74" fmla="*/ 4 w 338"/>
                  <a:gd name="T75" fmla="*/ 363 h 464"/>
                  <a:gd name="T76" fmla="*/ 2 w 338"/>
                  <a:gd name="T77" fmla="*/ 373 h 464"/>
                  <a:gd name="T78" fmla="*/ 0 w 338"/>
                  <a:gd name="T79" fmla="*/ 384 h 464"/>
                  <a:gd name="T80" fmla="*/ 0 w 338"/>
                  <a:gd name="T81" fmla="*/ 396 h 464"/>
                  <a:gd name="T82" fmla="*/ 0 w 338"/>
                  <a:gd name="T83" fmla="*/ 407 h 464"/>
                  <a:gd name="T84" fmla="*/ 0 w 338"/>
                  <a:gd name="T85" fmla="*/ 417 h 464"/>
                  <a:gd name="T86" fmla="*/ 0 w 338"/>
                  <a:gd name="T87" fmla="*/ 428 h 464"/>
                  <a:gd name="T88" fmla="*/ 0 w 338"/>
                  <a:gd name="T89" fmla="*/ 436 h 464"/>
                  <a:gd name="T90" fmla="*/ 0 w 338"/>
                  <a:gd name="T91" fmla="*/ 447 h 464"/>
                  <a:gd name="T92" fmla="*/ 0 w 338"/>
                  <a:gd name="T93" fmla="*/ 453 h 464"/>
                  <a:gd name="T94" fmla="*/ 0 w 338"/>
                  <a:gd name="T95" fmla="*/ 459 h 464"/>
                  <a:gd name="T96" fmla="*/ 0 w 338"/>
                  <a:gd name="T97" fmla="*/ 462 h 464"/>
                  <a:gd name="T98" fmla="*/ 0 w 338"/>
                  <a:gd name="T99" fmla="*/ 464 h 464"/>
                  <a:gd name="T100" fmla="*/ 57 w 338"/>
                  <a:gd name="T101" fmla="*/ 459 h 464"/>
                  <a:gd name="T102" fmla="*/ 57 w 338"/>
                  <a:gd name="T103" fmla="*/ 459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464">
                    <a:moveTo>
                      <a:pt x="57" y="459"/>
                    </a:moveTo>
                    <a:lnTo>
                      <a:pt x="55" y="451"/>
                    </a:lnTo>
                    <a:lnTo>
                      <a:pt x="55" y="440"/>
                    </a:lnTo>
                    <a:lnTo>
                      <a:pt x="55" y="417"/>
                    </a:lnTo>
                    <a:lnTo>
                      <a:pt x="55" y="390"/>
                    </a:lnTo>
                    <a:lnTo>
                      <a:pt x="57" y="358"/>
                    </a:lnTo>
                    <a:lnTo>
                      <a:pt x="61" y="324"/>
                    </a:lnTo>
                    <a:lnTo>
                      <a:pt x="66" y="286"/>
                    </a:lnTo>
                    <a:lnTo>
                      <a:pt x="78" y="248"/>
                    </a:lnTo>
                    <a:lnTo>
                      <a:pt x="91" y="210"/>
                    </a:lnTo>
                    <a:lnTo>
                      <a:pt x="108" y="171"/>
                    </a:lnTo>
                    <a:lnTo>
                      <a:pt x="131" y="137"/>
                    </a:lnTo>
                    <a:lnTo>
                      <a:pt x="158" y="107"/>
                    </a:lnTo>
                    <a:lnTo>
                      <a:pt x="192" y="82"/>
                    </a:lnTo>
                    <a:lnTo>
                      <a:pt x="232" y="65"/>
                    </a:lnTo>
                    <a:lnTo>
                      <a:pt x="277" y="54"/>
                    </a:lnTo>
                    <a:lnTo>
                      <a:pt x="333" y="54"/>
                    </a:lnTo>
                    <a:lnTo>
                      <a:pt x="338" y="8"/>
                    </a:lnTo>
                    <a:lnTo>
                      <a:pt x="334" y="6"/>
                    </a:lnTo>
                    <a:lnTo>
                      <a:pt x="327" y="4"/>
                    </a:lnTo>
                    <a:lnTo>
                      <a:pt x="312" y="0"/>
                    </a:lnTo>
                    <a:lnTo>
                      <a:pt x="296" y="0"/>
                    </a:lnTo>
                    <a:lnTo>
                      <a:pt x="274" y="0"/>
                    </a:lnTo>
                    <a:lnTo>
                      <a:pt x="251" y="4"/>
                    </a:lnTo>
                    <a:lnTo>
                      <a:pt x="224" y="8"/>
                    </a:lnTo>
                    <a:lnTo>
                      <a:pt x="198" y="19"/>
                    </a:lnTo>
                    <a:lnTo>
                      <a:pt x="169" y="33"/>
                    </a:lnTo>
                    <a:lnTo>
                      <a:pt x="139" y="54"/>
                    </a:lnTo>
                    <a:lnTo>
                      <a:pt x="112" y="80"/>
                    </a:lnTo>
                    <a:lnTo>
                      <a:pt x="85" y="114"/>
                    </a:lnTo>
                    <a:lnTo>
                      <a:pt x="59" y="154"/>
                    </a:lnTo>
                    <a:lnTo>
                      <a:pt x="38" y="206"/>
                    </a:lnTo>
                    <a:lnTo>
                      <a:pt x="19" y="265"/>
                    </a:lnTo>
                    <a:lnTo>
                      <a:pt x="6" y="337"/>
                    </a:lnTo>
                    <a:lnTo>
                      <a:pt x="4" y="341"/>
                    </a:lnTo>
                    <a:lnTo>
                      <a:pt x="4" y="346"/>
                    </a:lnTo>
                    <a:lnTo>
                      <a:pt x="4" y="354"/>
                    </a:lnTo>
                    <a:lnTo>
                      <a:pt x="4" y="363"/>
                    </a:lnTo>
                    <a:lnTo>
                      <a:pt x="2" y="373"/>
                    </a:lnTo>
                    <a:lnTo>
                      <a:pt x="0" y="384"/>
                    </a:lnTo>
                    <a:lnTo>
                      <a:pt x="0" y="396"/>
                    </a:lnTo>
                    <a:lnTo>
                      <a:pt x="0" y="407"/>
                    </a:lnTo>
                    <a:lnTo>
                      <a:pt x="0" y="417"/>
                    </a:lnTo>
                    <a:lnTo>
                      <a:pt x="0" y="428"/>
                    </a:lnTo>
                    <a:lnTo>
                      <a:pt x="0" y="436"/>
                    </a:lnTo>
                    <a:lnTo>
                      <a:pt x="0" y="447"/>
                    </a:lnTo>
                    <a:lnTo>
                      <a:pt x="0" y="453"/>
                    </a:lnTo>
                    <a:lnTo>
                      <a:pt x="0" y="459"/>
                    </a:lnTo>
                    <a:lnTo>
                      <a:pt x="0" y="462"/>
                    </a:lnTo>
                    <a:lnTo>
                      <a:pt x="0" y="464"/>
                    </a:lnTo>
                    <a:lnTo>
                      <a:pt x="57" y="459"/>
                    </a:lnTo>
                    <a:lnTo>
                      <a:pt x="57" y="4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6" name="Freeform 127"/>
              <p:cNvSpPr>
                <a:spLocks/>
              </p:cNvSpPr>
              <p:nvPr/>
            </p:nvSpPr>
            <p:spPr bwMode="auto">
              <a:xfrm>
                <a:off x="3377" y="2148"/>
                <a:ext cx="57" cy="472"/>
              </a:xfrm>
              <a:custGeom>
                <a:avLst/>
                <a:gdLst>
                  <a:gd name="T0" fmla="*/ 17 w 114"/>
                  <a:gd name="T1" fmla="*/ 2 h 945"/>
                  <a:gd name="T2" fmla="*/ 108 w 114"/>
                  <a:gd name="T3" fmla="*/ 0 h 945"/>
                  <a:gd name="T4" fmla="*/ 114 w 114"/>
                  <a:gd name="T5" fmla="*/ 945 h 945"/>
                  <a:gd name="T6" fmla="*/ 32 w 114"/>
                  <a:gd name="T7" fmla="*/ 911 h 945"/>
                  <a:gd name="T8" fmla="*/ 47 w 114"/>
                  <a:gd name="T9" fmla="*/ 82 h 945"/>
                  <a:gd name="T10" fmla="*/ 0 w 114"/>
                  <a:gd name="T11" fmla="*/ 76 h 945"/>
                  <a:gd name="T12" fmla="*/ 17 w 114"/>
                  <a:gd name="T13" fmla="*/ 2 h 945"/>
                  <a:gd name="T14" fmla="*/ 17 w 114"/>
                  <a:gd name="T15" fmla="*/ 2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45">
                    <a:moveTo>
                      <a:pt x="17" y="2"/>
                    </a:moveTo>
                    <a:lnTo>
                      <a:pt x="108" y="0"/>
                    </a:lnTo>
                    <a:lnTo>
                      <a:pt x="114" y="945"/>
                    </a:lnTo>
                    <a:lnTo>
                      <a:pt x="32" y="911"/>
                    </a:lnTo>
                    <a:lnTo>
                      <a:pt x="47" y="82"/>
                    </a:lnTo>
                    <a:lnTo>
                      <a:pt x="0" y="76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Freeform 128"/>
              <p:cNvSpPr>
                <a:spLocks/>
              </p:cNvSpPr>
              <p:nvPr/>
            </p:nvSpPr>
            <p:spPr bwMode="auto">
              <a:xfrm>
                <a:off x="3205" y="2001"/>
                <a:ext cx="94" cy="23"/>
              </a:xfrm>
              <a:custGeom>
                <a:avLst/>
                <a:gdLst>
                  <a:gd name="T0" fmla="*/ 0 w 188"/>
                  <a:gd name="T1" fmla="*/ 48 h 48"/>
                  <a:gd name="T2" fmla="*/ 188 w 188"/>
                  <a:gd name="T3" fmla="*/ 38 h 48"/>
                  <a:gd name="T4" fmla="*/ 184 w 188"/>
                  <a:gd name="T5" fmla="*/ 0 h 48"/>
                  <a:gd name="T6" fmla="*/ 9 w 188"/>
                  <a:gd name="T7" fmla="*/ 0 h 48"/>
                  <a:gd name="T8" fmla="*/ 0 w 188"/>
                  <a:gd name="T9" fmla="*/ 48 h 48"/>
                  <a:gd name="T10" fmla="*/ 0 w 18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48">
                    <a:moveTo>
                      <a:pt x="0" y="48"/>
                    </a:moveTo>
                    <a:lnTo>
                      <a:pt x="188" y="38"/>
                    </a:lnTo>
                    <a:lnTo>
                      <a:pt x="184" y="0"/>
                    </a:lnTo>
                    <a:lnTo>
                      <a:pt x="9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Freeform 129"/>
              <p:cNvSpPr>
                <a:spLocks/>
              </p:cNvSpPr>
              <p:nvPr/>
            </p:nvSpPr>
            <p:spPr bwMode="auto">
              <a:xfrm>
                <a:off x="3278" y="2005"/>
                <a:ext cx="66" cy="224"/>
              </a:xfrm>
              <a:custGeom>
                <a:avLst/>
                <a:gdLst>
                  <a:gd name="T0" fmla="*/ 95 w 131"/>
                  <a:gd name="T1" fmla="*/ 198 h 447"/>
                  <a:gd name="T2" fmla="*/ 88 w 131"/>
                  <a:gd name="T3" fmla="*/ 447 h 447"/>
                  <a:gd name="T4" fmla="*/ 131 w 131"/>
                  <a:gd name="T5" fmla="*/ 441 h 447"/>
                  <a:gd name="T6" fmla="*/ 131 w 131"/>
                  <a:gd name="T7" fmla="*/ 188 h 447"/>
                  <a:gd name="T8" fmla="*/ 36 w 131"/>
                  <a:gd name="T9" fmla="*/ 0 h 447"/>
                  <a:gd name="T10" fmla="*/ 0 w 131"/>
                  <a:gd name="T11" fmla="*/ 4 h 447"/>
                  <a:gd name="T12" fmla="*/ 95 w 131"/>
                  <a:gd name="T13" fmla="*/ 198 h 447"/>
                  <a:gd name="T14" fmla="*/ 95 w 131"/>
                  <a:gd name="T15" fmla="*/ 198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447">
                    <a:moveTo>
                      <a:pt x="95" y="198"/>
                    </a:moveTo>
                    <a:lnTo>
                      <a:pt x="88" y="447"/>
                    </a:lnTo>
                    <a:lnTo>
                      <a:pt x="131" y="441"/>
                    </a:lnTo>
                    <a:lnTo>
                      <a:pt x="131" y="188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95" y="198"/>
                    </a:lnTo>
                    <a:lnTo>
                      <a:pt x="95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Freeform 130"/>
              <p:cNvSpPr>
                <a:spLocks/>
              </p:cNvSpPr>
              <p:nvPr/>
            </p:nvSpPr>
            <p:spPr bwMode="auto">
              <a:xfrm>
                <a:off x="3197" y="2215"/>
                <a:ext cx="150" cy="28"/>
              </a:xfrm>
              <a:custGeom>
                <a:avLst/>
                <a:gdLst>
                  <a:gd name="T0" fmla="*/ 19 w 300"/>
                  <a:gd name="T1" fmla="*/ 19 h 57"/>
                  <a:gd name="T2" fmla="*/ 279 w 300"/>
                  <a:gd name="T3" fmla="*/ 0 h 57"/>
                  <a:gd name="T4" fmla="*/ 300 w 300"/>
                  <a:gd name="T5" fmla="*/ 38 h 57"/>
                  <a:gd name="T6" fmla="*/ 0 w 300"/>
                  <a:gd name="T7" fmla="*/ 57 h 57"/>
                  <a:gd name="T8" fmla="*/ 19 w 300"/>
                  <a:gd name="T9" fmla="*/ 19 h 57"/>
                  <a:gd name="T10" fmla="*/ 19 w 300"/>
                  <a:gd name="T11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57">
                    <a:moveTo>
                      <a:pt x="19" y="19"/>
                    </a:moveTo>
                    <a:lnTo>
                      <a:pt x="279" y="0"/>
                    </a:lnTo>
                    <a:lnTo>
                      <a:pt x="300" y="38"/>
                    </a:lnTo>
                    <a:lnTo>
                      <a:pt x="0" y="57"/>
                    </a:lnTo>
                    <a:lnTo>
                      <a:pt x="19" y="19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" name="Freeform 131"/>
              <p:cNvSpPr>
                <a:spLocks/>
              </p:cNvSpPr>
              <p:nvPr/>
            </p:nvSpPr>
            <p:spPr bwMode="auto">
              <a:xfrm>
                <a:off x="2709" y="2315"/>
                <a:ext cx="56" cy="49"/>
              </a:xfrm>
              <a:custGeom>
                <a:avLst/>
                <a:gdLst>
                  <a:gd name="T0" fmla="*/ 47 w 112"/>
                  <a:gd name="T1" fmla="*/ 5 h 97"/>
                  <a:gd name="T2" fmla="*/ 112 w 112"/>
                  <a:gd name="T3" fmla="*/ 91 h 97"/>
                  <a:gd name="T4" fmla="*/ 68 w 112"/>
                  <a:gd name="T5" fmla="*/ 97 h 97"/>
                  <a:gd name="T6" fmla="*/ 0 w 112"/>
                  <a:gd name="T7" fmla="*/ 0 h 97"/>
                  <a:gd name="T8" fmla="*/ 47 w 112"/>
                  <a:gd name="T9" fmla="*/ 5 h 97"/>
                  <a:gd name="T10" fmla="*/ 47 w 112"/>
                  <a:gd name="T11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97">
                    <a:moveTo>
                      <a:pt x="47" y="5"/>
                    </a:moveTo>
                    <a:lnTo>
                      <a:pt x="112" y="91"/>
                    </a:lnTo>
                    <a:lnTo>
                      <a:pt x="68" y="97"/>
                    </a:lnTo>
                    <a:lnTo>
                      <a:pt x="0" y="0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Freeform 132"/>
              <p:cNvSpPr>
                <a:spLocks/>
              </p:cNvSpPr>
              <p:nvPr/>
            </p:nvSpPr>
            <p:spPr bwMode="auto">
              <a:xfrm>
                <a:off x="2661" y="2321"/>
                <a:ext cx="51" cy="40"/>
              </a:xfrm>
              <a:custGeom>
                <a:avLst/>
                <a:gdLst>
                  <a:gd name="T0" fmla="*/ 49 w 100"/>
                  <a:gd name="T1" fmla="*/ 0 h 80"/>
                  <a:gd name="T2" fmla="*/ 100 w 100"/>
                  <a:gd name="T3" fmla="*/ 76 h 80"/>
                  <a:gd name="T4" fmla="*/ 53 w 100"/>
                  <a:gd name="T5" fmla="*/ 80 h 80"/>
                  <a:gd name="T6" fmla="*/ 0 w 100"/>
                  <a:gd name="T7" fmla="*/ 0 h 80"/>
                  <a:gd name="T8" fmla="*/ 49 w 100"/>
                  <a:gd name="T9" fmla="*/ 0 h 80"/>
                  <a:gd name="T10" fmla="*/ 49 w 100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0">
                    <a:moveTo>
                      <a:pt x="49" y="0"/>
                    </a:moveTo>
                    <a:lnTo>
                      <a:pt x="100" y="76"/>
                    </a:lnTo>
                    <a:lnTo>
                      <a:pt x="53" y="8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Freeform 133"/>
              <p:cNvSpPr>
                <a:spLocks/>
              </p:cNvSpPr>
              <p:nvPr/>
            </p:nvSpPr>
            <p:spPr bwMode="auto">
              <a:xfrm>
                <a:off x="2596" y="2316"/>
                <a:ext cx="61" cy="45"/>
              </a:xfrm>
              <a:custGeom>
                <a:avLst/>
                <a:gdLst>
                  <a:gd name="T0" fmla="*/ 71 w 124"/>
                  <a:gd name="T1" fmla="*/ 9 h 89"/>
                  <a:gd name="T2" fmla="*/ 124 w 124"/>
                  <a:gd name="T3" fmla="*/ 89 h 89"/>
                  <a:gd name="T4" fmla="*/ 50 w 124"/>
                  <a:gd name="T5" fmla="*/ 89 h 89"/>
                  <a:gd name="T6" fmla="*/ 0 w 124"/>
                  <a:gd name="T7" fmla="*/ 0 h 89"/>
                  <a:gd name="T8" fmla="*/ 71 w 124"/>
                  <a:gd name="T9" fmla="*/ 9 h 89"/>
                  <a:gd name="T10" fmla="*/ 71 w 124"/>
                  <a:gd name="T11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89">
                    <a:moveTo>
                      <a:pt x="71" y="9"/>
                    </a:moveTo>
                    <a:lnTo>
                      <a:pt x="124" y="89"/>
                    </a:lnTo>
                    <a:lnTo>
                      <a:pt x="50" y="89"/>
                    </a:lnTo>
                    <a:lnTo>
                      <a:pt x="0" y="0"/>
                    </a:lnTo>
                    <a:lnTo>
                      <a:pt x="71" y="9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2540" y="2321"/>
                <a:ext cx="44" cy="37"/>
              </a:xfrm>
              <a:custGeom>
                <a:avLst/>
                <a:gdLst>
                  <a:gd name="T0" fmla="*/ 55 w 90"/>
                  <a:gd name="T1" fmla="*/ 0 h 74"/>
                  <a:gd name="T2" fmla="*/ 90 w 90"/>
                  <a:gd name="T3" fmla="*/ 74 h 74"/>
                  <a:gd name="T4" fmla="*/ 44 w 90"/>
                  <a:gd name="T5" fmla="*/ 74 h 74"/>
                  <a:gd name="T6" fmla="*/ 0 w 90"/>
                  <a:gd name="T7" fmla="*/ 4 h 74"/>
                  <a:gd name="T8" fmla="*/ 55 w 90"/>
                  <a:gd name="T9" fmla="*/ 0 h 74"/>
                  <a:gd name="T10" fmla="*/ 55 w 90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55" y="0"/>
                    </a:moveTo>
                    <a:lnTo>
                      <a:pt x="90" y="74"/>
                    </a:lnTo>
                    <a:lnTo>
                      <a:pt x="44" y="74"/>
                    </a:lnTo>
                    <a:lnTo>
                      <a:pt x="0" y="4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Freeform 135"/>
              <p:cNvSpPr>
                <a:spLocks/>
              </p:cNvSpPr>
              <p:nvPr/>
            </p:nvSpPr>
            <p:spPr bwMode="auto">
              <a:xfrm>
                <a:off x="2477" y="2326"/>
                <a:ext cx="55" cy="33"/>
              </a:xfrm>
              <a:custGeom>
                <a:avLst/>
                <a:gdLst>
                  <a:gd name="T0" fmla="*/ 82 w 110"/>
                  <a:gd name="T1" fmla="*/ 0 h 66"/>
                  <a:gd name="T2" fmla="*/ 110 w 110"/>
                  <a:gd name="T3" fmla="*/ 64 h 66"/>
                  <a:gd name="T4" fmla="*/ 38 w 110"/>
                  <a:gd name="T5" fmla="*/ 66 h 66"/>
                  <a:gd name="T6" fmla="*/ 0 w 110"/>
                  <a:gd name="T7" fmla="*/ 0 h 66"/>
                  <a:gd name="T8" fmla="*/ 82 w 110"/>
                  <a:gd name="T9" fmla="*/ 0 h 66"/>
                  <a:gd name="T10" fmla="*/ 82 w 11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66">
                    <a:moveTo>
                      <a:pt x="82" y="0"/>
                    </a:moveTo>
                    <a:lnTo>
                      <a:pt x="110" y="64"/>
                    </a:lnTo>
                    <a:lnTo>
                      <a:pt x="38" y="66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Freeform 136"/>
              <p:cNvSpPr>
                <a:spLocks/>
              </p:cNvSpPr>
              <p:nvPr/>
            </p:nvSpPr>
            <p:spPr bwMode="auto">
              <a:xfrm>
                <a:off x="2408" y="2326"/>
                <a:ext cx="62" cy="35"/>
              </a:xfrm>
              <a:custGeom>
                <a:avLst/>
                <a:gdLst>
                  <a:gd name="T0" fmla="*/ 85 w 124"/>
                  <a:gd name="T1" fmla="*/ 0 h 70"/>
                  <a:gd name="T2" fmla="*/ 124 w 124"/>
                  <a:gd name="T3" fmla="*/ 66 h 70"/>
                  <a:gd name="T4" fmla="*/ 36 w 124"/>
                  <a:gd name="T5" fmla="*/ 70 h 70"/>
                  <a:gd name="T6" fmla="*/ 0 w 124"/>
                  <a:gd name="T7" fmla="*/ 0 h 70"/>
                  <a:gd name="T8" fmla="*/ 85 w 124"/>
                  <a:gd name="T9" fmla="*/ 0 h 70"/>
                  <a:gd name="T10" fmla="*/ 85 w 124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70">
                    <a:moveTo>
                      <a:pt x="85" y="0"/>
                    </a:moveTo>
                    <a:lnTo>
                      <a:pt x="124" y="66"/>
                    </a:lnTo>
                    <a:lnTo>
                      <a:pt x="36" y="70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Freeform 137"/>
              <p:cNvSpPr>
                <a:spLocks/>
              </p:cNvSpPr>
              <p:nvPr/>
            </p:nvSpPr>
            <p:spPr bwMode="auto">
              <a:xfrm>
                <a:off x="2977" y="2267"/>
                <a:ext cx="203" cy="119"/>
              </a:xfrm>
              <a:custGeom>
                <a:avLst/>
                <a:gdLst>
                  <a:gd name="T0" fmla="*/ 0 w 406"/>
                  <a:gd name="T1" fmla="*/ 237 h 237"/>
                  <a:gd name="T2" fmla="*/ 19 w 406"/>
                  <a:gd name="T3" fmla="*/ 99 h 237"/>
                  <a:gd name="T4" fmla="*/ 401 w 406"/>
                  <a:gd name="T5" fmla="*/ 0 h 237"/>
                  <a:gd name="T6" fmla="*/ 406 w 406"/>
                  <a:gd name="T7" fmla="*/ 194 h 237"/>
                  <a:gd name="T8" fmla="*/ 401 w 406"/>
                  <a:gd name="T9" fmla="*/ 194 h 237"/>
                  <a:gd name="T10" fmla="*/ 387 w 406"/>
                  <a:gd name="T11" fmla="*/ 194 h 237"/>
                  <a:gd name="T12" fmla="*/ 368 w 406"/>
                  <a:gd name="T13" fmla="*/ 194 h 237"/>
                  <a:gd name="T14" fmla="*/ 344 w 406"/>
                  <a:gd name="T15" fmla="*/ 197 h 237"/>
                  <a:gd name="T16" fmla="*/ 311 w 406"/>
                  <a:gd name="T17" fmla="*/ 201 h 237"/>
                  <a:gd name="T18" fmla="*/ 277 w 406"/>
                  <a:gd name="T19" fmla="*/ 205 h 237"/>
                  <a:gd name="T20" fmla="*/ 241 w 406"/>
                  <a:gd name="T21" fmla="*/ 209 h 237"/>
                  <a:gd name="T22" fmla="*/ 203 w 406"/>
                  <a:gd name="T23" fmla="*/ 213 h 237"/>
                  <a:gd name="T24" fmla="*/ 165 w 406"/>
                  <a:gd name="T25" fmla="*/ 215 h 237"/>
                  <a:gd name="T26" fmla="*/ 129 w 406"/>
                  <a:gd name="T27" fmla="*/ 218 h 237"/>
                  <a:gd name="T28" fmla="*/ 95 w 406"/>
                  <a:gd name="T29" fmla="*/ 222 h 237"/>
                  <a:gd name="T30" fmla="*/ 64 w 406"/>
                  <a:gd name="T31" fmla="*/ 226 h 237"/>
                  <a:gd name="T32" fmla="*/ 38 w 406"/>
                  <a:gd name="T33" fmla="*/ 228 h 237"/>
                  <a:gd name="T34" fmla="*/ 17 w 406"/>
                  <a:gd name="T35" fmla="*/ 232 h 237"/>
                  <a:gd name="T36" fmla="*/ 5 w 406"/>
                  <a:gd name="T37" fmla="*/ 235 h 237"/>
                  <a:gd name="T38" fmla="*/ 0 w 406"/>
                  <a:gd name="T39" fmla="*/ 237 h 237"/>
                  <a:gd name="T40" fmla="*/ 0 w 406"/>
                  <a:gd name="T4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6" h="237">
                    <a:moveTo>
                      <a:pt x="0" y="237"/>
                    </a:moveTo>
                    <a:lnTo>
                      <a:pt x="19" y="99"/>
                    </a:lnTo>
                    <a:lnTo>
                      <a:pt x="401" y="0"/>
                    </a:lnTo>
                    <a:lnTo>
                      <a:pt x="406" y="194"/>
                    </a:lnTo>
                    <a:lnTo>
                      <a:pt x="401" y="194"/>
                    </a:lnTo>
                    <a:lnTo>
                      <a:pt x="387" y="194"/>
                    </a:lnTo>
                    <a:lnTo>
                      <a:pt x="368" y="194"/>
                    </a:lnTo>
                    <a:lnTo>
                      <a:pt x="344" y="197"/>
                    </a:lnTo>
                    <a:lnTo>
                      <a:pt x="311" y="201"/>
                    </a:lnTo>
                    <a:lnTo>
                      <a:pt x="277" y="205"/>
                    </a:lnTo>
                    <a:lnTo>
                      <a:pt x="241" y="209"/>
                    </a:lnTo>
                    <a:lnTo>
                      <a:pt x="203" y="213"/>
                    </a:lnTo>
                    <a:lnTo>
                      <a:pt x="165" y="215"/>
                    </a:lnTo>
                    <a:lnTo>
                      <a:pt x="129" y="218"/>
                    </a:lnTo>
                    <a:lnTo>
                      <a:pt x="95" y="222"/>
                    </a:lnTo>
                    <a:lnTo>
                      <a:pt x="64" y="226"/>
                    </a:lnTo>
                    <a:lnTo>
                      <a:pt x="38" y="228"/>
                    </a:lnTo>
                    <a:lnTo>
                      <a:pt x="17" y="232"/>
                    </a:lnTo>
                    <a:lnTo>
                      <a:pt x="5" y="235"/>
                    </a:lnTo>
                    <a:lnTo>
                      <a:pt x="0" y="237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F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7" name="Freeform 138"/>
              <p:cNvSpPr>
                <a:spLocks/>
              </p:cNvSpPr>
              <p:nvPr/>
            </p:nvSpPr>
            <p:spPr bwMode="auto">
              <a:xfrm>
                <a:off x="2798" y="1910"/>
                <a:ext cx="54" cy="28"/>
              </a:xfrm>
              <a:custGeom>
                <a:avLst/>
                <a:gdLst>
                  <a:gd name="T0" fmla="*/ 0 w 109"/>
                  <a:gd name="T1" fmla="*/ 6 h 55"/>
                  <a:gd name="T2" fmla="*/ 109 w 109"/>
                  <a:gd name="T3" fmla="*/ 0 h 55"/>
                  <a:gd name="T4" fmla="*/ 109 w 109"/>
                  <a:gd name="T5" fmla="*/ 49 h 55"/>
                  <a:gd name="T6" fmla="*/ 4 w 109"/>
                  <a:gd name="T7" fmla="*/ 55 h 55"/>
                  <a:gd name="T8" fmla="*/ 0 w 109"/>
                  <a:gd name="T9" fmla="*/ 6 h 55"/>
                  <a:gd name="T10" fmla="*/ 0 w 109"/>
                  <a:gd name="T11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55">
                    <a:moveTo>
                      <a:pt x="0" y="6"/>
                    </a:moveTo>
                    <a:lnTo>
                      <a:pt x="109" y="0"/>
                    </a:lnTo>
                    <a:lnTo>
                      <a:pt x="109" y="49"/>
                    </a:lnTo>
                    <a:lnTo>
                      <a:pt x="4" y="5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" name="Freeform 139"/>
              <p:cNvSpPr>
                <a:spLocks/>
              </p:cNvSpPr>
              <p:nvPr/>
            </p:nvSpPr>
            <p:spPr bwMode="auto">
              <a:xfrm>
                <a:off x="2898" y="1908"/>
                <a:ext cx="55" cy="30"/>
              </a:xfrm>
              <a:custGeom>
                <a:avLst/>
                <a:gdLst>
                  <a:gd name="T0" fmla="*/ 0 w 110"/>
                  <a:gd name="T1" fmla="*/ 6 h 61"/>
                  <a:gd name="T2" fmla="*/ 0 w 110"/>
                  <a:gd name="T3" fmla="*/ 61 h 61"/>
                  <a:gd name="T4" fmla="*/ 110 w 110"/>
                  <a:gd name="T5" fmla="*/ 51 h 61"/>
                  <a:gd name="T6" fmla="*/ 106 w 110"/>
                  <a:gd name="T7" fmla="*/ 0 h 61"/>
                  <a:gd name="T8" fmla="*/ 0 w 110"/>
                  <a:gd name="T9" fmla="*/ 6 h 61"/>
                  <a:gd name="T10" fmla="*/ 0 w 110"/>
                  <a:gd name="T11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61">
                    <a:moveTo>
                      <a:pt x="0" y="6"/>
                    </a:moveTo>
                    <a:lnTo>
                      <a:pt x="0" y="61"/>
                    </a:lnTo>
                    <a:lnTo>
                      <a:pt x="110" y="51"/>
                    </a:lnTo>
                    <a:lnTo>
                      <a:pt x="10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9" name="Freeform 140"/>
              <p:cNvSpPr>
                <a:spLocks/>
              </p:cNvSpPr>
              <p:nvPr/>
            </p:nvSpPr>
            <p:spPr bwMode="auto">
              <a:xfrm>
                <a:off x="2986" y="1906"/>
                <a:ext cx="52" cy="25"/>
              </a:xfrm>
              <a:custGeom>
                <a:avLst/>
                <a:gdLst>
                  <a:gd name="T0" fmla="*/ 0 w 102"/>
                  <a:gd name="T1" fmla="*/ 8 h 52"/>
                  <a:gd name="T2" fmla="*/ 0 w 102"/>
                  <a:gd name="T3" fmla="*/ 52 h 52"/>
                  <a:gd name="T4" fmla="*/ 102 w 102"/>
                  <a:gd name="T5" fmla="*/ 50 h 52"/>
                  <a:gd name="T6" fmla="*/ 102 w 102"/>
                  <a:gd name="T7" fmla="*/ 0 h 52"/>
                  <a:gd name="T8" fmla="*/ 0 w 102"/>
                  <a:gd name="T9" fmla="*/ 8 h 52"/>
                  <a:gd name="T10" fmla="*/ 0 w 102"/>
                  <a:gd name="T11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52">
                    <a:moveTo>
                      <a:pt x="0" y="8"/>
                    </a:moveTo>
                    <a:lnTo>
                      <a:pt x="0" y="52"/>
                    </a:lnTo>
                    <a:lnTo>
                      <a:pt x="102" y="50"/>
                    </a:lnTo>
                    <a:lnTo>
                      <a:pt x="10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0" name="Freeform 141"/>
              <p:cNvSpPr>
                <a:spLocks/>
              </p:cNvSpPr>
              <p:nvPr/>
            </p:nvSpPr>
            <p:spPr bwMode="auto">
              <a:xfrm>
                <a:off x="3078" y="1904"/>
                <a:ext cx="48" cy="23"/>
              </a:xfrm>
              <a:custGeom>
                <a:avLst/>
                <a:gdLst>
                  <a:gd name="T0" fmla="*/ 0 w 97"/>
                  <a:gd name="T1" fmla="*/ 3 h 45"/>
                  <a:gd name="T2" fmla="*/ 2 w 97"/>
                  <a:gd name="T3" fmla="*/ 45 h 45"/>
                  <a:gd name="T4" fmla="*/ 93 w 97"/>
                  <a:gd name="T5" fmla="*/ 41 h 45"/>
                  <a:gd name="T6" fmla="*/ 97 w 97"/>
                  <a:gd name="T7" fmla="*/ 0 h 45"/>
                  <a:gd name="T8" fmla="*/ 0 w 97"/>
                  <a:gd name="T9" fmla="*/ 3 h 45"/>
                  <a:gd name="T10" fmla="*/ 0 w 97"/>
                  <a:gd name="T1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3"/>
                    </a:moveTo>
                    <a:lnTo>
                      <a:pt x="2" y="45"/>
                    </a:lnTo>
                    <a:lnTo>
                      <a:pt x="93" y="41"/>
                    </a:lnTo>
                    <a:lnTo>
                      <a:pt x="9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" name="Freeform 142"/>
              <p:cNvSpPr>
                <a:spLocks/>
              </p:cNvSpPr>
              <p:nvPr/>
            </p:nvSpPr>
            <p:spPr bwMode="auto">
              <a:xfrm>
                <a:off x="3162" y="1906"/>
                <a:ext cx="48" cy="21"/>
              </a:xfrm>
              <a:custGeom>
                <a:avLst/>
                <a:gdLst>
                  <a:gd name="T0" fmla="*/ 0 w 95"/>
                  <a:gd name="T1" fmla="*/ 4 h 42"/>
                  <a:gd name="T2" fmla="*/ 0 w 95"/>
                  <a:gd name="T3" fmla="*/ 42 h 42"/>
                  <a:gd name="T4" fmla="*/ 95 w 95"/>
                  <a:gd name="T5" fmla="*/ 42 h 42"/>
                  <a:gd name="T6" fmla="*/ 92 w 95"/>
                  <a:gd name="T7" fmla="*/ 0 h 42"/>
                  <a:gd name="T8" fmla="*/ 0 w 95"/>
                  <a:gd name="T9" fmla="*/ 4 h 42"/>
                  <a:gd name="T10" fmla="*/ 0 w 95"/>
                  <a:gd name="T11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2">
                    <a:moveTo>
                      <a:pt x="0" y="4"/>
                    </a:moveTo>
                    <a:lnTo>
                      <a:pt x="0" y="42"/>
                    </a:lnTo>
                    <a:lnTo>
                      <a:pt x="95" y="42"/>
                    </a:lnTo>
                    <a:lnTo>
                      <a:pt x="9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2" name="Freeform 143"/>
              <p:cNvSpPr>
                <a:spLocks/>
              </p:cNvSpPr>
              <p:nvPr/>
            </p:nvSpPr>
            <p:spPr bwMode="auto">
              <a:xfrm>
                <a:off x="2715" y="2445"/>
                <a:ext cx="86" cy="111"/>
              </a:xfrm>
              <a:custGeom>
                <a:avLst/>
                <a:gdLst>
                  <a:gd name="T0" fmla="*/ 0 w 173"/>
                  <a:gd name="T1" fmla="*/ 23 h 223"/>
                  <a:gd name="T2" fmla="*/ 0 w 173"/>
                  <a:gd name="T3" fmla="*/ 217 h 223"/>
                  <a:gd name="T4" fmla="*/ 48 w 173"/>
                  <a:gd name="T5" fmla="*/ 223 h 223"/>
                  <a:gd name="T6" fmla="*/ 44 w 173"/>
                  <a:gd name="T7" fmla="*/ 44 h 223"/>
                  <a:gd name="T8" fmla="*/ 173 w 173"/>
                  <a:gd name="T9" fmla="*/ 44 h 223"/>
                  <a:gd name="T10" fmla="*/ 173 w 173"/>
                  <a:gd name="T11" fmla="*/ 2 h 223"/>
                  <a:gd name="T12" fmla="*/ 11 w 173"/>
                  <a:gd name="T13" fmla="*/ 0 h 223"/>
                  <a:gd name="T14" fmla="*/ 0 w 173"/>
                  <a:gd name="T15" fmla="*/ 23 h 223"/>
                  <a:gd name="T16" fmla="*/ 0 w 173"/>
                  <a:gd name="T17" fmla="*/ 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223">
                    <a:moveTo>
                      <a:pt x="0" y="23"/>
                    </a:moveTo>
                    <a:lnTo>
                      <a:pt x="0" y="217"/>
                    </a:lnTo>
                    <a:lnTo>
                      <a:pt x="48" y="223"/>
                    </a:lnTo>
                    <a:lnTo>
                      <a:pt x="44" y="44"/>
                    </a:lnTo>
                    <a:lnTo>
                      <a:pt x="173" y="44"/>
                    </a:lnTo>
                    <a:lnTo>
                      <a:pt x="173" y="2"/>
                    </a:lnTo>
                    <a:lnTo>
                      <a:pt x="11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" name="Freeform 144"/>
              <p:cNvSpPr>
                <a:spLocks/>
              </p:cNvSpPr>
              <p:nvPr/>
            </p:nvSpPr>
            <p:spPr bwMode="auto">
              <a:xfrm>
                <a:off x="2259" y="2294"/>
                <a:ext cx="60" cy="73"/>
              </a:xfrm>
              <a:custGeom>
                <a:avLst/>
                <a:gdLst>
                  <a:gd name="T0" fmla="*/ 119 w 119"/>
                  <a:gd name="T1" fmla="*/ 15 h 144"/>
                  <a:gd name="T2" fmla="*/ 39 w 119"/>
                  <a:gd name="T3" fmla="*/ 144 h 144"/>
                  <a:gd name="T4" fmla="*/ 0 w 119"/>
                  <a:gd name="T5" fmla="*/ 120 h 144"/>
                  <a:gd name="T6" fmla="*/ 81 w 119"/>
                  <a:gd name="T7" fmla="*/ 0 h 144"/>
                  <a:gd name="T8" fmla="*/ 119 w 119"/>
                  <a:gd name="T9" fmla="*/ 15 h 144"/>
                  <a:gd name="T10" fmla="*/ 119 w 119"/>
                  <a:gd name="T11" fmla="*/ 1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4">
                    <a:moveTo>
                      <a:pt x="119" y="15"/>
                    </a:moveTo>
                    <a:lnTo>
                      <a:pt x="39" y="144"/>
                    </a:lnTo>
                    <a:lnTo>
                      <a:pt x="0" y="120"/>
                    </a:lnTo>
                    <a:lnTo>
                      <a:pt x="81" y="0"/>
                    </a:lnTo>
                    <a:lnTo>
                      <a:pt x="119" y="15"/>
                    </a:lnTo>
                    <a:lnTo>
                      <a:pt x="11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4" name="Freeform 145"/>
              <p:cNvSpPr>
                <a:spLocks/>
              </p:cNvSpPr>
              <p:nvPr/>
            </p:nvSpPr>
            <p:spPr bwMode="auto">
              <a:xfrm>
                <a:off x="3666" y="2453"/>
                <a:ext cx="84" cy="128"/>
              </a:xfrm>
              <a:custGeom>
                <a:avLst/>
                <a:gdLst>
                  <a:gd name="T0" fmla="*/ 91 w 169"/>
                  <a:gd name="T1" fmla="*/ 253 h 255"/>
                  <a:gd name="T2" fmla="*/ 106 w 169"/>
                  <a:gd name="T3" fmla="*/ 247 h 255"/>
                  <a:gd name="T4" fmla="*/ 121 w 169"/>
                  <a:gd name="T5" fmla="*/ 238 h 255"/>
                  <a:gd name="T6" fmla="*/ 135 w 169"/>
                  <a:gd name="T7" fmla="*/ 225 h 255"/>
                  <a:gd name="T8" fmla="*/ 148 w 169"/>
                  <a:gd name="T9" fmla="*/ 207 h 255"/>
                  <a:gd name="T10" fmla="*/ 157 w 169"/>
                  <a:gd name="T11" fmla="*/ 187 h 255"/>
                  <a:gd name="T12" fmla="*/ 163 w 169"/>
                  <a:gd name="T13" fmla="*/ 164 h 255"/>
                  <a:gd name="T14" fmla="*/ 167 w 169"/>
                  <a:gd name="T15" fmla="*/ 139 h 255"/>
                  <a:gd name="T16" fmla="*/ 167 w 169"/>
                  <a:gd name="T17" fmla="*/ 112 h 255"/>
                  <a:gd name="T18" fmla="*/ 163 w 169"/>
                  <a:gd name="T19" fmla="*/ 88 h 255"/>
                  <a:gd name="T20" fmla="*/ 157 w 169"/>
                  <a:gd name="T21" fmla="*/ 65 h 255"/>
                  <a:gd name="T22" fmla="*/ 148 w 169"/>
                  <a:gd name="T23" fmla="*/ 44 h 255"/>
                  <a:gd name="T24" fmla="*/ 135 w 169"/>
                  <a:gd name="T25" fmla="*/ 27 h 255"/>
                  <a:gd name="T26" fmla="*/ 121 w 169"/>
                  <a:gd name="T27" fmla="*/ 12 h 255"/>
                  <a:gd name="T28" fmla="*/ 106 w 169"/>
                  <a:gd name="T29" fmla="*/ 2 h 255"/>
                  <a:gd name="T30" fmla="*/ 91 w 169"/>
                  <a:gd name="T31" fmla="*/ 0 h 255"/>
                  <a:gd name="T32" fmla="*/ 74 w 169"/>
                  <a:gd name="T33" fmla="*/ 0 h 255"/>
                  <a:gd name="T34" fmla="*/ 57 w 169"/>
                  <a:gd name="T35" fmla="*/ 2 h 255"/>
                  <a:gd name="T36" fmla="*/ 42 w 169"/>
                  <a:gd name="T37" fmla="*/ 12 h 255"/>
                  <a:gd name="T38" fmla="*/ 28 w 169"/>
                  <a:gd name="T39" fmla="*/ 27 h 255"/>
                  <a:gd name="T40" fmla="*/ 17 w 169"/>
                  <a:gd name="T41" fmla="*/ 44 h 255"/>
                  <a:gd name="T42" fmla="*/ 7 w 169"/>
                  <a:gd name="T43" fmla="*/ 65 h 255"/>
                  <a:gd name="T44" fmla="*/ 2 w 169"/>
                  <a:gd name="T45" fmla="*/ 88 h 255"/>
                  <a:gd name="T46" fmla="*/ 0 w 169"/>
                  <a:gd name="T47" fmla="*/ 112 h 255"/>
                  <a:gd name="T48" fmla="*/ 0 w 169"/>
                  <a:gd name="T49" fmla="*/ 139 h 255"/>
                  <a:gd name="T50" fmla="*/ 2 w 169"/>
                  <a:gd name="T51" fmla="*/ 164 h 255"/>
                  <a:gd name="T52" fmla="*/ 7 w 169"/>
                  <a:gd name="T53" fmla="*/ 187 h 255"/>
                  <a:gd name="T54" fmla="*/ 17 w 169"/>
                  <a:gd name="T55" fmla="*/ 207 h 255"/>
                  <a:gd name="T56" fmla="*/ 28 w 169"/>
                  <a:gd name="T57" fmla="*/ 225 h 255"/>
                  <a:gd name="T58" fmla="*/ 42 w 169"/>
                  <a:gd name="T59" fmla="*/ 238 h 255"/>
                  <a:gd name="T60" fmla="*/ 57 w 169"/>
                  <a:gd name="T61" fmla="*/ 247 h 255"/>
                  <a:gd name="T62" fmla="*/ 74 w 169"/>
                  <a:gd name="T63" fmla="*/ 253 h 255"/>
                  <a:gd name="T64" fmla="*/ 83 w 169"/>
                  <a:gd name="T65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" h="255">
                    <a:moveTo>
                      <a:pt x="83" y="255"/>
                    </a:moveTo>
                    <a:lnTo>
                      <a:pt x="91" y="253"/>
                    </a:lnTo>
                    <a:lnTo>
                      <a:pt x="99" y="251"/>
                    </a:lnTo>
                    <a:lnTo>
                      <a:pt x="106" y="247"/>
                    </a:lnTo>
                    <a:lnTo>
                      <a:pt x="116" y="244"/>
                    </a:lnTo>
                    <a:lnTo>
                      <a:pt x="121" y="238"/>
                    </a:lnTo>
                    <a:lnTo>
                      <a:pt x="129" y="232"/>
                    </a:lnTo>
                    <a:lnTo>
                      <a:pt x="135" y="225"/>
                    </a:lnTo>
                    <a:lnTo>
                      <a:pt x="142" y="217"/>
                    </a:lnTo>
                    <a:lnTo>
                      <a:pt x="148" y="207"/>
                    </a:lnTo>
                    <a:lnTo>
                      <a:pt x="154" y="198"/>
                    </a:lnTo>
                    <a:lnTo>
                      <a:pt x="157" y="187"/>
                    </a:lnTo>
                    <a:lnTo>
                      <a:pt x="161" y="177"/>
                    </a:lnTo>
                    <a:lnTo>
                      <a:pt x="163" y="164"/>
                    </a:lnTo>
                    <a:lnTo>
                      <a:pt x="165" y="152"/>
                    </a:lnTo>
                    <a:lnTo>
                      <a:pt x="167" y="139"/>
                    </a:lnTo>
                    <a:lnTo>
                      <a:pt x="169" y="128"/>
                    </a:lnTo>
                    <a:lnTo>
                      <a:pt x="167" y="112"/>
                    </a:lnTo>
                    <a:lnTo>
                      <a:pt x="165" y="101"/>
                    </a:lnTo>
                    <a:lnTo>
                      <a:pt x="163" y="88"/>
                    </a:lnTo>
                    <a:lnTo>
                      <a:pt x="161" y="76"/>
                    </a:lnTo>
                    <a:lnTo>
                      <a:pt x="157" y="65"/>
                    </a:lnTo>
                    <a:lnTo>
                      <a:pt x="154" y="54"/>
                    </a:lnTo>
                    <a:lnTo>
                      <a:pt x="148" y="44"/>
                    </a:lnTo>
                    <a:lnTo>
                      <a:pt x="142" y="36"/>
                    </a:lnTo>
                    <a:lnTo>
                      <a:pt x="135" y="27"/>
                    </a:lnTo>
                    <a:lnTo>
                      <a:pt x="129" y="19"/>
                    </a:lnTo>
                    <a:lnTo>
                      <a:pt x="121" y="12"/>
                    </a:lnTo>
                    <a:lnTo>
                      <a:pt x="116" y="8"/>
                    </a:lnTo>
                    <a:lnTo>
                      <a:pt x="106" y="2"/>
                    </a:lnTo>
                    <a:lnTo>
                      <a:pt x="99" y="0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7" y="2"/>
                    </a:lnTo>
                    <a:lnTo>
                      <a:pt x="49" y="8"/>
                    </a:lnTo>
                    <a:lnTo>
                      <a:pt x="42" y="12"/>
                    </a:lnTo>
                    <a:lnTo>
                      <a:pt x="34" y="19"/>
                    </a:lnTo>
                    <a:lnTo>
                      <a:pt x="28" y="27"/>
                    </a:lnTo>
                    <a:lnTo>
                      <a:pt x="23" y="36"/>
                    </a:lnTo>
                    <a:lnTo>
                      <a:pt x="17" y="44"/>
                    </a:lnTo>
                    <a:lnTo>
                      <a:pt x="11" y="54"/>
                    </a:lnTo>
                    <a:lnTo>
                      <a:pt x="7" y="65"/>
                    </a:lnTo>
                    <a:lnTo>
                      <a:pt x="5" y="76"/>
                    </a:lnTo>
                    <a:lnTo>
                      <a:pt x="2" y="88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8"/>
                    </a:lnTo>
                    <a:lnTo>
                      <a:pt x="0" y="139"/>
                    </a:lnTo>
                    <a:lnTo>
                      <a:pt x="0" y="152"/>
                    </a:lnTo>
                    <a:lnTo>
                      <a:pt x="2" y="164"/>
                    </a:lnTo>
                    <a:lnTo>
                      <a:pt x="5" y="177"/>
                    </a:lnTo>
                    <a:lnTo>
                      <a:pt x="7" y="187"/>
                    </a:lnTo>
                    <a:lnTo>
                      <a:pt x="11" y="198"/>
                    </a:lnTo>
                    <a:lnTo>
                      <a:pt x="17" y="207"/>
                    </a:lnTo>
                    <a:lnTo>
                      <a:pt x="23" y="217"/>
                    </a:lnTo>
                    <a:lnTo>
                      <a:pt x="28" y="225"/>
                    </a:lnTo>
                    <a:lnTo>
                      <a:pt x="34" y="232"/>
                    </a:lnTo>
                    <a:lnTo>
                      <a:pt x="42" y="238"/>
                    </a:lnTo>
                    <a:lnTo>
                      <a:pt x="49" y="244"/>
                    </a:lnTo>
                    <a:lnTo>
                      <a:pt x="57" y="247"/>
                    </a:lnTo>
                    <a:lnTo>
                      <a:pt x="64" y="251"/>
                    </a:lnTo>
                    <a:lnTo>
                      <a:pt x="74" y="253"/>
                    </a:lnTo>
                    <a:lnTo>
                      <a:pt x="83" y="255"/>
                    </a:lnTo>
                    <a:lnTo>
                      <a:pt x="83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5" name="Freeform 146"/>
              <p:cNvSpPr>
                <a:spLocks/>
              </p:cNvSpPr>
              <p:nvPr/>
            </p:nvSpPr>
            <p:spPr bwMode="auto">
              <a:xfrm>
                <a:off x="3697" y="2473"/>
                <a:ext cx="59" cy="88"/>
              </a:xfrm>
              <a:custGeom>
                <a:avLst/>
                <a:gdLst>
                  <a:gd name="T0" fmla="*/ 59 w 118"/>
                  <a:gd name="T1" fmla="*/ 175 h 175"/>
                  <a:gd name="T2" fmla="*/ 69 w 118"/>
                  <a:gd name="T3" fmla="*/ 171 h 175"/>
                  <a:gd name="T4" fmla="*/ 80 w 118"/>
                  <a:gd name="T5" fmla="*/ 167 h 175"/>
                  <a:gd name="T6" fmla="*/ 92 w 118"/>
                  <a:gd name="T7" fmla="*/ 160 h 175"/>
                  <a:gd name="T8" fmla="*/ 99 w 118"/>
                  <a:gd name="T9" fmla="*/ 148 h 175"/>
                  <a:gd name="T10" fmla="*/ 103 w 118"/>
                  <a:gd name="T11" fmla="*/ 141 h 175"/>
                  <a:gd name="T12" fmla="*/ 107 w 118"/>
                  <a:gd name="T13" fmla="*/ 135 h 175"/>
                  <a:gd name="T14" fmla="*/ 109 w 118"/>
                  <a:gd name="T15" fmla="*/ 128 h 175"/>
                  <a:gd name="T16" fmla="*/ 113 w 118"/>
                  <a:gd name="T17" fmla="*/ 122 h 175"/>
                  <a:gd name="T18" fmla="*/ 114 w 118"/>
                  <a:gd name="T19" fmla="*/ 112 h 175"/>
                  <a:gd name="T20" fmla="*/ 116 w 118"/>
                  <a:gd name="T21" fmla="*/ 105 h 175"/>
                  <a:gd name="T22" fmla="*/ 118 w 118"/>
                  <a:gd name="T23" fmla="*/ 95 h 175"/>
                  <a:gd name="T24" fmla="*/ 118 w 118"/>
                  <a:gd name="T25" fmla="*/ 88 h 175"/>
                  <a:gd name="T26" fmla="*/ 118 w 118"/>
                  <a:gd name="T27" fmla="*/ 78 h 175"/>
                  <a:gd name="T28" fmla="*/ 116 w 118"/>
                  <a:gd name="T29" fmla="*/ 69 h 175"/>
                  <a:gd name="T30" fmla="*/ 114 w 118"/>
                  <a:gd name="T31" fmla="*/ 61 h 175"/>
                  <a:gd name="T32" fmla="*/ 113 w 118"/>
                  <a:gd name="T33" fmla="*/ 53 h 175"/>
                  <a:gd name="T34" fmla="*/ 109 w 118"/>
                  <a:gd name="T35" fmla="*/ 46 h 175"/>
                  <a:gd name="T36" fmla="*/ 107 w 118"/>
                  <a:gd name="T37" fmla="*/ 38 h 175"/>
                  <a:gd name="T38" fmla="*/ 103 w 118"/>
                  <a:gd name="T39" fmla="*/ 31 h 175"/>
                  <a:gd name="T40" fmla="*/ 99 w 118"/>
                  <a:gd name="T41" fmla="*/ 25 h 175"/>
                  <a:gd name="T42" fmla="*/ 92 w 118"/>
                  <a:gd name="T43" fmla="*/ 14 h 175"/>
                  <a:gd name="T44" fmla="*/ 80 w 118"/>
                  <a:gd name="T45" fmla="*/ 6 h 175"/>
                  <a:gd name="T46" fmla="*/ 69 w 118"/>
                  <a:gd name="T47" fmla="*/ 0 h 175"/>
                  <a:gd name="T48" fmla="*/ 59 w 118"/>
                  <a:gd name="T49" fmla="*/ 0 h 175"/>
                  <a:gd name="T50" fmla="*/ 46 w 118"/>
                  <a:gd name="T51" fmla="*/ 0 h 175"/>
                  <a:gd name="T52" fmla="*/ 35 w 118"/>
                  <a:gd name="T53" fmla="*/ 6 h 175"/>
                  <a:gd name="T54" fmla="*/ 25 w 118"/>
                  <a:gd name="T55" fmla="*/ 14 h 175"/>
                  <a:gd name="T56" fmla="*/ 18 w 118"/>
                  <a:gd name="T57" fmla="*/ 25 h 175"/>
                  <a:gd name="T58" fmla="*/ 12 w 118"/>
                  <a:gd name="T59" fmla="*/ 31 h 175"/>
                  <a:gd name="T60" fmla="*/ 8 w 118"/>
                  <a:gd name="T61" fmla="*/ 38 h 175"/>
                  <a:gd name="T62" fmla="*/ 6 w 118"/>
                  <a:gd name="T63" fmla="*/ 46 h 175"/>
                  <a:gd name="T64" fmla="*/ 4 w 118"/>
                  <a:gd name="T65" fmla="*/ 53 h 175"/>
                  <a:gd name="T66" fmla="*/ 2 w 118"/>
                  <a:gd name="T67" fmla="*/ 61 h 175"/>
                  <a:gd name="T68" fmla="*/ 0 w 118"/>
                  <a:gd name="T69" fmla="*/ 69 h 175"/>
                  <a:gd name="T70" fmla="*/ 0 w 118"/>
                  <a:gd name="T71" fmla="*/ 78 h 175"/>
                  <a:gd name="T72" fmla="*/ 0 w 118"/>
                  <a:gd name="T73" fmla="*/ 88 h 175"/>
                  <a:gd name="T74" fmla="*/ 0 w 118"/>
                  <a:gd name="T75" fmla="*/ 95 h 175"/>
                  <a:gd name="T76" fmla="*/ 0 w 118"/>
                  <a:gd name="T77" fmla="*/ 105 h 175"/>
                  <a:gd name="T78" fmla="*/ 2 w 118"/>
                  <a:gd name="T79" fmla="*/ 112 h 175"/>
                  <a:gd name="T80" fmla="*/ 4 w 118"/>
                  <a:gd name="T81" fmla="*/ 122 h 175"/>
                  <a:gd name="T82" fmla="*/ 6 w 118"/>
                  <a:gd name="T83" fmla="*/ 128 h 175"/>
                  <a:gd name="T84" fmla="*/ 8 w 118"/>
                  <a:gd name="T85" fmla="*/ 135 h 175"/>
                  <a:gd name="T86" fmla="*/ 12 w 118"/>
                  <a:gd name="T87" fmla="*/ 141 h 175"/>
                  <a:gd name="T88" fmla="*/ 18 w 118"/>
                  <a:gd name="T89" fmla="*/ 148 h 175"/>
                  <a:gd name="T90" fmla="*/ 25 w 118"/>
                  <a:gd name="T91" fmla="*/ 160 h 175"/>
                  <a:gd name="T92" fmla="*/ 35 w 118"/>
                  <a:gd name="T93" fmla="*/ 167 h 175"/>
                  <a:gd name="T94" fmla="*/ 46 w 118"/>
                  <a:gd name="T95" fmla="*/ 171 h 175"/>
                  <a:gd name="T96" fmla="*/ 59 w 118"/>
                  <a:gd name="T97" fmla="*/ 175 h 175"/>
                  <a:gd name="T98" fmla="*/ 59 w 118"/>
                  <a:gd name="T9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175">
                    <a:moveTo>
                      <a:pt x="59" y="175"/>
                    </a:moveTo>
                    <a:lnTo>
                      <a:pt x="69" y="171"/>
                    </a:lnTo>
                    <a:lnTo>
                      <a:pt x="80" y="167"/>
                    </a:lnTo>
                    <a:lnTo>
                      <a:pt x="92" y="160"/>
                    </a:lnTo>
                    <a:lnTo>
                      <a:pt x="99" y="148"/>
                    </a:lnTo>
                    <a:lnTo>
                      <a:pt x="103" y="141"/>
                    </a:lnTo>
                    <a:lnTo>
                      <a:pt x="107" y="135"/>
                    </a:lnTo>
                    <a:lnTo>
                      <a:pt x="109" y="128"/>
                    </a:lnTo>
                    <a:lnTo>
                      <a:pt x="113" y="122"/>
                    </a:lnTo>
                    <a:lnTo>
                      <a:pt x="114" y="112"/>
                    </a:lnTo>
                    <a:lnTo>
                      <a:pt x="116" y="105"/>
                    </a:lnTo>
                    <a:lnTo>
                      <a:pt x="118" y="95"/>
                    </a:lnTo>
                    <a:lnTo>
                      <a:pt x="118" y="88"/>
                    </a:lnTo>
                    <a:lnTo>
                      <a:pt x="118" y="78"/>
                    </a:lnTo>
                    <a:lnTo>
                      <a:pt x="116" y="69"/>
                    </a:lnTo>
                    <a:lnTo>
                      <a:pt x="114" y="61"/>
                    </a:lnTo>
                    <a:lnTo>
                      <a:pt x="113" y="53"/>
                    </a:lnTo>
                    <a:lnTo>
                      <a:pt x="109" y="46"/>
                    </a:lnTo>
                    <a:lnTo>
                      <a:pt x="107" y="38"/>
                    </a:lnTo>
                    <a:lnTo>
                      <a:pt x="103" y="31"/>
                    </a:lnTo>
                    <a:lnTo>
                      <a:pt x="99" y="25"/>
                    </a:lnTo>
                    <a:lnTo>
                      <a:pt x="92" y="14"/>
                    </a:lnTo>
                    <a:lnTo>
                      <a:pt x="80" y="6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5" y="14"/>
                    </a:lnTo>
                    <a:lnTo>
                      <a:pt x="18" y="25"/>
                    </a:lnTo>
                    <a:lnTo>
                      <a:pt x="12" y="31"/>
                    </a:lnTo>
                    <a:lnTo>
                      <a:pt x="8" y="38"/>
                    </a:lnTo>
                    <a:lnTo>
                      <a:pt x="6" y="46"/>
                    </a:lnTo>
                    <a:lnTo>
                      <a:pt x="4" y="53"/>
                    </a:lnTo>
                    <a:lnTo>
                      <a:pt x="2" y="61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0" y="95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6" y="128"/>
                    </a:lnTo>
                    <a:lnTo>
                      <a:pt x="8" y="135"/>
                    </a:lnTo>
                    <a:lnTo>
                      <a:pt x="12" y="141"/>
                    </a:lnTo>
                    <a:lnTo>
                      <a:pt x="18" y="148"/>
                    </a:lnTo>
                    <a:lnTo>
                      <a:pt x="25" y="160"/>
                    </a:lnTo>
                    <a:lnTo>
                      <a:pt x="35" y="167"/>
                    </a:lnTo>
                    <a:lnTo>
                      <a:pt x="46" y="171"/>
                    </a:lnTo>
                    <a:lnTo>
                      <a:pt x="59" y="175"/>
                    </a:lnTo>
                    <a:lnTo>
                      <a:pt x="59" y="17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147"/>
              <p:cNvSpPr>
                <a:spLocks/>
              </p:cNvSpPr>
              <p:nvPr/>
            </p:nvSpPr>
            <p:spPr bwMode="auto">
              <a:xfrm>
                <a:off x="3622" y="2526"/>
                <a:ext cx="71" cy="123"/>
              </a:xfrm>
              <a:custGeom>
                <a:avLst/>
                <a:gdLst>
                  <a:gd name="T0" fmla="*/ 0 w 143"/>
                  <a:gd name="T1" fmla="*/ 17 h 245"/>
                  <a:gd name="T2" fmla="*/ 0 w 143"/>
                  <a:gd name="T3" fmla="*/ 19 h 245"/>
                  <a:gd name="T4" fmla="*/ 2 w 143"/>
                  <a:gd name="T5" fmla="*/ 26 h 245"/>
                  <a:gd name="T6" fmla="*/ 4 w 143"/>
                  <a:gd name="T7" fmla="*/ 38 h 245"/>
                  <a:gd name="T8" fmla="*/ 8 w 143"/>
                  <a:gd name="T9" fmla="*/ 53 h 245"/>
                  <a:gd name="T10" fmla="*/ 10 w 143"/>
                  <a:gd name="T11" fmla="*/ 72 h 245"/>
                  <a:gd name="T12" fmla="*/ 15 w 143"/>
                  <a:gd name="T13" fmla="*/ 91 h 245"/>
                  <a:gd name="T14" fmla="*/ 21 w 143"/>
                  <a:gd name="T15" fmla="*/ 114 h 245"/>
                  <a:gd name="T16" fmla="*/ 29 w 143"/>
                  <a:gd name="T17" fmla="*/ 135 h 245"/>
                  <a:gd name="T18" fmla="*/ 36 w 143"/>
                  <a:gd name="T19" fmla="*/ 156 h 245"/>
                  <a:gd name="T20" fmla="*/ 46 w 143"/>
                  <a:gd name="T21" fmla="*/ 176 h 245"/>
                  <a:gd name="T22" fmla="*/ 57 w 143"/>
                  <a:gd name="T23" fmla="*/ 195 h 245"/>
                  <a:gd name="T24" fmla="*/ 69 w 143"/>
                  <a:gd name="T25" fmla="*/ 214 h 245"/>
                  <a:gd name="T26" fmla="*/ 82 w 143"/>
                  <a:gd name="T27" fmla="*/ 228 h 245"/>
                  <a:gd name="T28" fmla="*/ 97 w 143"/>
                  <a:gd name="T29" fmla="*/ 237 h 245"/>
                  <a:gd name="T30" fmla="*/ 112 w 143"/>
                  <a:gd name="T31" fmla="*/ 245 h 245"/>
                  <a:gd name="T32" fmla="*/ 133 w 143"/>
                  <a:gd name="T33" fmla="*/ 245 h 245"/>
                  <a:gd name="T34" fmla="*/ 143 w 143"/>
                  <a:gd name="T35" fmla="*/ 218 h 245"/>
                  <a:gd name="T36" fmla="*/ 139 w 143"/>
                  <a:gd name="T37" fmla="*/ 218 h 245"/>
                  <a:gd name="T38" fmla="*/ 131 w 143"/>
                  <a:gd name="T39" fmla="*/ 220 h 245"/>
                  <a:gd name="T40" fmla="*/ 126 w 143"/>
                  <a:gd name="T41" fmla="*/ 218 h 245"/>
                  <a:gd name="T42" fmla="*/ 120 w 143"/>
                  <a:gd name="T43" fmla="*/ 218 h 245"/>
                  <a:gd name="T44" fmla="*/ 112 w 143"/>
                  <a:gd name="T45" fmla="*/ 213 h 245"/>
                  <a:gd name="T46" fmla="*/ 107 w 143"/>
                  <a:gd name="T47" fmla="*/ 207 h 245"/>
                  <a:gd name="T48" fmla="*/ 95 w 143"/>
                  <a:gd name="T49" fmla="*/ 195 h 245"/>
                  <a:gd name="T50" fmla="*/ 88 w 143"/>
                  <a:gd name="T51" fmla="*/ 184 h 245"/>
                  <a:gd name="T52" fmla="*/ 76 w 143"/>
                  <a:gd name="T53" fmla="*/ 165 h 245"/>
                  <a:gd name="T54" fmla="*/ 69 w 143"/>
                  <a:gd name="T55" fmla="*/ 144 h 245"/>
                  <a:gd name="T56" fmla="*/ 57 w 143"/>
                  <a:gd name="T57" fmla="*/ 118 h 245"/>
                  <a:gd name="T58" fmla="*/ 46 w 143"/>
                  <a:gd name="T59" fmla="*/ 83 h 245"/>
                  <a:gd name="T60" fmla="*/ 36 w 143"/>
                  <a:gd name="T61" fmla="*/ 45 h 245"/>
                  <a:gd name="T62" fmla="*/ 27 w 143"/>
                  <a:gd name="T63" fmla="*/ 0 h 245"/>
                  <a:gd name="T64" fmla="*/ 0 w 143"/>
                  <a:gd name="T65" fmla="*/ 17 h 245"/>
                  <a:gd name="T66" fmla="*/ 0 w 143"/>
                  <a:gd name="T6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245">
                    <a:moveTo>
                      <a:pt x="0" y="17"/>
                    </a:moveTo>
                    <a:lnTo>
                      <a:pt x="0" y="19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8" y="53"/>
                    </a:lnTo>
                    <a:lnTo>
                      <a:pt x="10" y="72"/>
                    </a:lnTo>
                    <a:lnTo>
                      <a:pt x="15" y="91"/>
                    </a:lnTo>
                    <a:lnTo>
                      <a:pt x="21" y="114"/>
                    </a:lnTo>
                    <a:lnTo>
                      <a:pt x="29" y="135"/>
                    </a:lnTo>
                    <a:lnTo>
                      <a:pt x="36" y="156"/>
                    </a:lnTo>
                    <a:lnTo>
                      <a:pt x="46" y="176"/>
                    </a:lnTo>
                    <a:lnTo>
                      <a:pt x="57" y="195"/>
                    </a:lnTo>
                    <a:lnTo>
                      <a:pt x="69" y="214"/>
                    </a:lnTo>
                    <a:lnTo>
                      <a:pt x="82" y="228"/>
                    </a:lnTo>
                    <a:lnTo>
                      <a:pt x="97" y="237"/>
                    </a:lnTo>
                    <a:lnTo>
                      <a:pt x="112" y="245"/>
                    </a:lnTo>
                    <a:lnTo>
                      <a:pt x="133" y="245"/>
                    </a:lnTo>
                    <a:lnTo>
                      <a:pt x="143" y="218"/>
                    </a:lnTo>
                    <a:lnTo>
                      <a:pt x="139" y="218"/>
                    </a:lnTo>
                    <a:lnTo>
                      <a:pt x="131" y="220"/>
                    </a:lnTo>
                    <a:lnTo>
                      <a:pt x="126" y="218"/>
                    </a:lnTo>
                    <a:lnTo>
                      <a:pt x="120" y="218"/>
                    </a:lnTo>
                    <a:lnTo>
                      <a:pt x="112" y="213"/>
                    </a:lnTo>
                    <a:lnTo>
                      <a:pt x="107" y="207"/>
                    </a:lnTo>
                    <a:lnTo>
                      <a:pt x="95" y="195"/>
                    </a:lnTo>
                    <a:lnTo>
                      <a:pt x="88" y="184"/>
                    </a:lnTo>
                    <a:lnTo>
                      <a:pt x="76" y="165"/>
                    </a:lnTo>
                    <a:lnTo>
                      <a:pt x="69" y="144"/>
                    </a:lnTo>
                    <a:lnTo>
                      <a:pt x="57" y="118"/>
                    </a:lnTo>
                    <a:lnTo>
                      <a:pt x="46" y="83"/>
                    </a:lnTo>
                    <a:lnTo>
                      <a:pt x="36" y="45"/>
                    </a:lnTo>
                    <a:lnTo>
                      <a:pt x="27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148"/>
              <p:cNvSpPr>
                <a:spLocks/>
              </p:cNvSpPr>
              <p:nvPr/>
            </p:nvSpPr>
            <p:spPr bwMode="auto">
              <a:xfrm>
                <a:off x="2822" y="1957"/>
                <a:ext cx="48" cy="48"/>
              </a:xfrm>
              <a:custGeom>
                <a:avLst/>
                <a:gdLst>
                  <a:gd name="T0" fmla="*/ 47 w 97"/>
                  <a:gd name="T1" fmla="*/ 97 h 97"/>
                  <a:gd name="T2" fmla="*/ 57 w 97"/>
                  <a:gd name="T3" fmla="*/ 95 h 97"/>
                  <a:gd name="T4" fmla="*/ 66 w 97"/>
                  <a:gd name="T5" fmla="*/ 93 h 97"/>
                  <a:gd name="T6" fmla="*/ 74 w 97"/>
                  <a:gd name="T7" fmla="*/ 87 h 97"/>
                  <a:gd name="T8" fmla="*/ 82 w 97"/>
                  <a:gd name="T9" fmla="*/ 82 h 97"/>
                  <a:gd name="T10" fmla="*/ 87 w 97"/>
                  <a:gd name="T11" fmla="*/ 74 h 97"/>
                  <a:gd name="T12" fmla="*/ 93 w 97"/>
                  <a:gd name="T13" fmla="*/ 67 h 97"/>
                  <a:gd name="T14" fmla="*/ 95 w 97"/>
                  <a:gd name="T15" fmla="*/ 59 h 97"/>
                  <a:gd name="T16" fmla="*/ 97 w 97"/>
                  <a:gd name="T17" fmla="*/ 49 h 97"/>
                  <a:gd name="T18" fmla="*/ 95 w 97"/>
                  <a:gd name="T19" fmla="*/ 38 h 97"/>
                  <a:gd name="T20" fmla="*/ 93 w 97"/>
                  <a:gd name="T21" fmla="*/ 29 h 97"/>
                  <a:gd name="T22" fmla="*/ 87 w 97"/>
                  <a:gd name="T23" fmla="*/ 21 h 97"/>
                  <a:gd name="T24" fmla="*/ 82 w 97"/>
                  <a:gd name="T25" fmla="*/ 13 h 97"/>
                  <a:gd name="T26" fmla="*/ 74 w 97"/>
                  <a:gd name="T27" fmla="*/ 6 h 97"/>
                  <a:gd name="T28" fmla="*/ 66 w 97"/>
                  <a:gd name="T29" fmla="*/ 2 h 97"/>
                  <a:gd name="T30" fmla="*/ 57 w 97"/>
                  <a:gd name="T31" fmla="*/ 0 h 97"/>
                  <a:gd name="T32" fmla="*/ 47 w 97"/>
                  <a:gd name="T33" fmla="*/ 0 h 97"/>
                  <a:gd name="T34" fmla="*/ 36 w 97"/>
                  <a:gd name="T35" fmla="*/ 0 h 97"/>
                  <a:gd name="T36" fmla="*/ 28 w 97"/>
                  <a:gd name="T37" fmla="*/ 2 h 97"/>
                  <a:gd name="T38" fmla="*/ 21 w 97"/>
                  <a:gd name="T39" fmla="*/ 6 h 97"/>
                  <a:gd name="T40" fmla="*/ 13 w 97"/>
                  <a:gd name="T41" fmla="*/ 13 h 97"/>
                  <a:gd name="T42" fmla="*/ 6 w 97"/>
                  <a:gd name="T43" fmla="*/ 21 h 97"/>
                  <a:gd name="T44" fmla="*/ 2 w 97"/>
                  <a:gd name="T45" fmla="*/ 29 h 97"/>
                  <a:gd name="T46" fmla="*/ 0 w 97"/>
                  <a:gd name="T47" fmla="*/ 38 h 97"/>
                  <a:gd name="T48" fmla="*/ 0 w 97"/>
                  <a:gd name="T49" fmla="*/ 49 h 97"/>
                  <a:gd name="T50" fmla="*/ 0 w 97"/>
                  <a:gd name="T51" fmla="*/ 59 h 97"/>
                  <a:gd name="T52" fmla="*/ 2 w 97"/>
                  <a:gd name="T53" fmla="*/ 67 h 97"/>
                  <a:gd name="T54" fmla="*/ 6 w 97"/>
                  <a:gd name="T55" fmla="*/ 74 h 97"/>
                  <a:gd name="T56" fmla="*/ 13 w 97"/>
                  <a:gd name="T57" fmla="*/ 82 h 97"/>
                  <a:gd name="T58" fmla="*/ 21 w 97"/>
                  <a:gd name="T59" fmla="*/ 87 h 97"/>
                  <a:gd name="T60" fmla="*/ 28 w 97"/>
                  <a:gd name="T61" fmla="*/ 93 h 97"/>
                  <a:gd name="T62" fmla="*/ 36 w 97"/>
                  <a:gd name="T63" fmla="*/ 95 h 97"/>
                  <a:gd name="T64" fmla="*/ 47 w 97"/>
                  <a:gd name="T65" fmla="*/ 97 h 97"/>
                  <a:gd name="T66" fmla="*/ 47 w 97"/>
                  <a:gd name="T6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7" h="97">
                    <a:moveTo>
                      <a:pt x="47" y="97"/>
                    </a:moveTo>
                    <a:lnTo>
                      <a:pt x="57" y="95"/>
                    </a:lnTo>
                    <a:lnTo>
                      <a:pt x="66" y="93"/>
                    </a:lnTo>
                    <a:lnTo>
                      <a:pt x="74" y="87"/>
                    </a:lnTo>
                    <a:lnTo>
                      <a:pt x="82" y="82"/>
                    </a:lnTo>
                    <a:lnTo>
                      <a:pt x="87" y="74"/>
                    </a:lnTo>
                    <a:lnTo>
                      <a:pt x="93" y="67"/>
                    </a:lnTo>
                    <a:lnTo>
                      <a:pt x="95" y="59"/>
                    </a:lnTo>
                    <a:lnTo>
                      <a:pt x="97" y="49"/>
                    </a:lnTo>
                    <a:lnTo>
                      <a:pt x="95" y="38"/>
                    </a:lnTo>
                    <a:lnTo>
                      <a:pt x="93" y="29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6" y="21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7"/>
                    </a:lnTo>
                    <a:lnTo>
                      <a:pt x="6" y="74"/>
                    </a:lnTo>
                    <a:lnTo>
                      <a:pt x="13" y="82"/>
                    </a:lnTo>
                    <a:lnTo>
                      <a:pt x="21" y="87"/>
                    </a:lnTo>
                    <a:lnTo>
                      <a:pt x="28" y="93"/>
                    </a:lnTo>
                    <a:lnTo>
                      <a:pt x="36" y="95"/>
                    </a:lnTo>
                    <a:lnTo>
                      <a:pt x="47" y="97"/>
                    </a:lnTo>
                    <a:lnTo>
                      <a:pt x="47" y="97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8" name="Freeform 149"/>
              <p:cNvSpPr>
                <a:spLocks/>
              </p:cNvSpPr>
              <p:nvPr/>
            </p:nvSpPr>
            <p:spPr bwMode="auto">
              <a:xfrm>
                <a:off x="3005" y="1955"/>
                <a:ext cx="48" cy="48"/>
              </a:xfrm>
              <a:custGeom>
                <a:avLst/>
                <a:gdLst>
                  <a:gd name="T0" fmla="*/ 45 w 95"/>
                  <a:gd name="T1" fmla="*/ 95 h 95"/>
                  <a:gd name="T2" fmla="*/ 53 w 95"/>
                  <a:gd name="T3" fmla="*/ 93 h 95"/>
                  <a:gd name="T4" fmla="*/ 64 w 95"/>
                  <a:gd name="T5" fmla="*/ 90 h 95"/>
                  <a:gd name="T6" fmla="*/ 72 w 95"/>
                  <a:gd name="T7" fmla="*/ 86 h 95"/>
                  <a:gd name="T8" fmla="*/ 79 w 95"/>
                  <a:gd name="T9" fmla="*/ 82 h 95"/>
                  <a:gd name="T10" fmla="*/ 83 w 95"/>
                  <a:gd name="T11" fmla="*/ 74 h 95"/>
                  <a:gd name="T12" fmla="*/ 89 w 95"/>
                  <a:gd name="T13" fmla="*/ 67 h 95"/>
                  <a:gd name="T14" fmla="*/ 91 w 95"/>
                  <a:gd name="T15" fmla="*/ 57 h 95"/>
                  <a:gd name="T16" fmla="*/ 95 w 95"/>
                  <a:gd name="T17" fmla="*/ 48 h 95"/>
                  <a:gd name="T18" fmla="*/ 91 w 95"/>
                  <a:gd name="T19" fmla="*/ 36 h 95"/>
                  <a:gd name="T20" fmla="*/ 89 w 95"/>
                  <a:gd name="T21" fmla="*/ 29 h 95"/>
                  <a:gd name="T22" fmla="*/ 83 w 95"/>
                  <a:gd name="T23" fmla="*/ 21 h 95"/>
                  <a:gd name="T24" fmla="*/ 79 w 95"/>
                  <a:gd name="T25" fmla="*/ 14 h 95"/>
                  <a:gd name="T26" fmla="*/ 72 w 95"/>
                  <a:gd name="T27" fmla="*/ 6 h 95"/>
                  <a:gd name="T28" fmla="*/ 64 w 95"/>
                  <a:gd name="T29" fmla="*/ 2 h 95"/>
                  <a:gd name="T30" fmla="*/ 53 w 95"/>
                  <a:gd name="T31" fmla="*/ 0 h 95"/>
                  <a:gd name="T32" fmla="*/ 45 w 95"/>
                  <a:gd name="T33" fmla="*/ 0 h 95"/>
                  <a:gd name="T34" fmla="*/ 34 w 95"/>
                  <a:gd name="T35" fmla="*/ 0 h 95"/>
                  <a:gd name="T36" fmla="*/ 26 w 95"/>
                  <a:gd name="T37" fmla="*/ 2 h 95"/>
                  <a:gd name="T38" fmla="*/ 19 w 95"/>
                  <a:gd name="T39" fmla="*/ 6 h 95"/>
                  <a:gd name="T40" fmla="*/ 11 w 95"/>
                  <a:gd name="T41" fmla="*/ 14 h 95"/>
                  <a:gd name="T42" fmla="*/ 5 w 95"/>
                  <a:gd name="T43" fmla="*/ 21 h 95"/>
                  <a:gd name="T44" fmla="*/ 2 w 95"/>
                  <a:gd name="T45" fmla="*/ 29 h 95"/>
                  <a:gd name="T46" fmla="*/ 0 w 95"/>
                  <a:gd name="T47" fmla="*/ 36 h 95"/>
                  <a:gd name="T48" fmla="*/ 0 w 95"/>
                  <a:gd name="T49" fmla="*/ 48 h 95"/>
                  <a:gd name="T50" fmla="*/ 0 w 95"/>
                  <a:gd name="T51" fmla="*/ 57 h 95"/>
                  <a:gd name="T52" fmla="*/ 2 w 95"/>
                  <a:gd name="T53" fmla="*/ 67 h 95"/>
                  <a:gd name="T54" fmla="*/ 5 w 95"/>
                  <a:gd name="T55" fmla="*/ 74 h 95"/>
                  <a:gd name="T56" fmla="*/ 11 w 95"/>
                  <a:gd name="T57" fmla="*/ 82 h 95"/>
                  <a:gd name="T58" fmla="*/ 19 w 95"/>
                  <a:gd name="T59" fmla="*/ 86 h 95"/>
                  <a:gd name="T60" fmla="*/ 26 w 95"/>
                  <a:gd name="T61" fmla="*/ 90 h 95"/>
                  <a:gd name="T62" fmla="*/ 34 w 95"/>
                  <a:gd name="T63" fmla="*/ 93 h 95"/>
                  <a:gd name="T64" fmla="*/ 45 w 95"/>
                  <a:gd name="T65" fmla="*/ 95 h 95"/>
                  <a:gd name="T66" fmla="*/ 45 w 95"/>
                  <a:gd name="T6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95">
                    <a:moveTo>
                      <a:pt x="45" y="95"/>
                    </a:moveTo>
                    <a:lnTo>
                      <a:pt x="53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2"/>
                    </a:lnTo>
                    <a:lnTo>
                      <a:pt x="83" y="74"/>
                    </a:lnTo>
                    <a:lnTo>
                      <a:pt x="89" y="67"/>
                    </a:lnTo>
                    <a:lnTo>
                      <a:pt x="91" y="57"/>
                    </a:lnTo>
                    <a:lnTo>
                      <a:pt x="95" y="48"/>
                    </a:lnTo>
                    <a:lnTo>
                      <a:pt x="91" y="36"/>
                    </a:lnTo>
                    <a:lnTo>
                      <a:pt x="89" y="29"/>
                    </a:lnTo>
                    <a:lnTo>
                      <a:pt x="83" y="21"/>
                    </a:lnTo>
                    <a:lnTo>
                      <a:pt x="79" y="14"/>
                    </a:lnTo>
                    <a:lnTo>
                      <a:pt x="72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1" y="14"/>
                    </a:lnTo>
                    <a:lnTo>
                      <a:pt x="5" y="21"/>
                    </a:lnTo>
                    <a:lnTo>
                      <a:pt x="2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57"/>
                    </a:lnTo>
                    <a:lnTo>
                      <a:pt x="2" y="67"/>
                    </a:lnTo>
                    <a:lnTo>
                      <a:pt x="5" y="74"/>
                    </a:lnTo>
                    <a:lnTo>
                      <a:pt x="11" y="82"/>
                    </a:lnTo>
                    <a:lnTo>
                      <a:pt x="19" y="86"/>
                    </a:lnTo>
                    <a:lnTo>
                      <a:pt x="26" y="90"/>
                    </a:lnTo>
                    <a:lnTo>
                      <a:pt x="34" y="93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9" name="Freeform 150"/>
              <p:cNvSpPr>
                <a:spLocks/>
              </p:cNvSpPr>
              <p:nvPr/>
            </p:nvSpPr>
            <p:spPr bwMode="auto">
              <a:xfrm>
                <a:off x="2909" y="1952"/>
                <a:ext cx="48" cy="48"/>
              </a:xfrm>
              <a:custGeom>
                <a:avLst/>
                <a:gdLst>
                  <a:gd name="T0" fmla="*/ 45 w 95"/>
                  <a:gd name="T1" fmla="*/ 96 h 96"/>
                  <a:gd name="T2" fmla="*/ 55 w 95"/>
                  <a:gd name="T3" fmla="*/ 92 h 96"/>
                  <a:gd name="T4" fmla="*/ 64 w 95"/>
                  <a:gd name="T5" fmla="*/ 90 h 96"/>
                  <a:gd name="T6" fmla="*/ 72 w 95"/>
                  <a:gd name="T7" fmla="*/ 84 h 96"/>
                  <a:gd name="T8" fmla="*/ 80 w 95"/>
                  <a:gd name="T9" fmla="*/ 80 h 96"/>
                  <a:gd name="T10" fmla="*/ 85 w 95"/>
                  <a:gd name="T11" fmla="*/ 73 h 96"/>
                  <a:gd name="T12" fmla="*/ 91 w 95"/>
                  <a:gd name="T13" fmla="*/ 65 h 96"/>
                  <a:gd name="T14" fmla="*/ 93 w 95"/>
                  <a:gd name="T15" fmla="*/ 58 h 96"/>
                  <a:gd name="T16" fmla="*/ 95 w 95"/>
                  <a:gd name="T17" fmla="*/ 48 h 96"/>
                  <a:gd name="T18" fmla="*/ 93 w 95"/>
                  <a:gd name="T19" fmla="*/ 37 h 96"/>
                  <a:gd name="T20" fmla="*/ 91 w 95"/>
                  <a:gd name="T21" fmla="*/ 29 h 96"/>
                  <a:gd name="T22" fmla="*/ 85 w 95"/>
                  <a:gd name="T23" fmla="*/ 20 h 96"/>
                  <a:gd name="T24" fmla="*/ 80 w 95"/>
                  <a:gd name="T25" fmla="*/ 14 h 96"/>
                  <a:gd name="T26" fmla="*/ 72 w 95"/>
                  <a:gd name="T27" fmla="*/ 6 h 96"/>
                  <a:gd name="T28" fmla="*/ 64 w 95"/>
                  <a:gd name="T29" fmla="*/ 2 h 96"/>
                  <a:gd name="T30" fmla="*/ 55 w 95"/>
                  <a:gd name="T31" fmla="*/ 0 h 96"/>
                  <a:gd name="T32" fmla="*/ 45 w 95"/>
                  <a:gd name="T33" fmla="*/ 0 h 96"/>
                  <a:gd name="T34" fmla="*/ 36 w 95"/>
                  <a:gd name="T35" fmla="*/ 0 h 96"/>
                  <a:gd name="T36" fmla="*/ 26 w 95"/>
                  <a:gd name="T37" fmla="*/ 2 h 96"/>
                  <a:gd name="T38" fmla="*/ 19 w 95"/>
                  <a:gd name="T39" fmla="*/ 6 h 96"/>
                  <a:gd name="T40" fmla="*/ 13 w 95"/>
                  <a:gd name="T41" fmla="*/ 14 h 96"/>
                  <a:gd name="T42" fmla="*/ 5 w 95"/>
                  <a:gd name="T43" fmla="*/ 20 h 96"/>
                  <a:gd name="T44" fmla="*/ 2 w 95"/>
                  <a:gd name="T45" fmla="*/ 29 h 96"/>
                  <a:gd name="T46" fmla="*/ 0 w 95"/>
                  <a:gd name="T47" fmla="*/ 37 h 96"/>
                  <a:gd name="T48" fmla="*/ 0 w 95"/>
                  <a:gd name="T49" fmla="*/ 48 h 96"/>
                  <a:gd name="T50" fmla="*/ 0 w 95"/>
                  <a:gd name="T51" fmla="*/ 58 h 96"/>
                  <a:gd name="T52" fmla="*/ 2 w 95"/>
                  <a:gd name="T53" fmla="*/ 65 h 96"/>
                  <a:gd name="T54" fmla="*/ 5 w 95"/>
                  <a:gd name="T55" fmla="*/ 73 h 96"/>
                  <a:gd name="T56" fmla="*/ 13 w 95"/>
                  <a:gd name="T57" fmla="*/ 80 h 96"/>
                  <a:gd name="T58" fmla="*/ 19 w 95"/>
                  <a:gd name="T59" fmla="*/ 84 h 96"/>
                  <a:gd name="T60" fmla="*/ 26 w 95"/>
                  <a:gd name="T61" fmla="*/ 90 h 96"/>
                  <a:gd name="T62" fmla="*/ 36 w 95"/>
                  <a:gd name="T63" fmla="*/ 92 h 96"/>
                  <a:gd name="T64" fmla="*/ 45 w 95"/>
                  <a:gd name="T65" fmla="*/ 96 h 96"/>
                  <a:gd name="T66" fmla="*/ 45 w 95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96">
                    <a:moveTo>
                      <a:pt x="45" y="96"/>
                    </a:moveTo>
                    <a:lnTo>
                      <a:pt x="55" y="92"/>
                    </a:lnTo>
                    <a:lnTo>
                      <a:pt x="64" y="90"/>
                    </a:lnTo>
                    <a:lnTo>
                      <a:pt x="72" y="84"/>
                    </a:lnTo>
                    <a:lnTo>
                      <a:pt x="80" y="80"/>
                    </a:lnTo>
                    <a:lnTo>
                      <a:pt x="85" y="73"/>
                    </a:lnTo>
                    <a:lnTo>
                      <a:pt x="91" y="65"/>
                    </a:lnTo>
                    <a:lnTo>
                      <a:pt x="93" y="58"/>
                    </a:lnTo>
                    <a:lnTo>
                      <a:pt x="95" y="48"/>
                    </a:lnTo>
                    <a:lnTo>
                      <a:pt x="93" y="37"/>
                    </a:lnTo>
                    <a:lnTo>
                      <a:pt x="91" y="29"/>
                    </a:lnTo>
                    <a:lnTo>
                      <a:pt x="85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4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3" y="14"/>
                    </a:lnTo>
                    <a:lnTo>
                      <a:pt x="5" y="20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5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6" y="90"/>
                    </a:lnTo>
                    <a:lnTo>
                      <a:pt x="36" y="92"/>
                    </a:lnTo>
                    <a:lnTo>
                      <a:pt x="45" y="96"/>
                    </a:lnTo>
                    <a:lnTo>
                      <a:pt x="45" y="9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" name="Freeform 151"/>
              <p:cNvSpPr>
                <a:spLocks/>
              </p:cNvSpPr>
              <p:nvPr/>
            </p:nvSpPr>
            <p:spPr bwMode="auto">
              <a:xfrm>
                <a:off x="2827" y="1962"/>
                <a:ext cx="25" cy="26"/>
              </a:xfrm>
              <a:custGeom>
                <a:avLst/>
                <a:gdLst>
                  <a:gd name="T0" fmla="*/ 27 w 52"/>
                  <a:gd name="T1" fmla="*/ 53 h 53"/>
                  <a:gd name="T2" fmla="*/ 35 w 52"/>
                  <a:gd name="T3" fmla="*/ 49 h 53"/>
                  <a:gd name="T4" fmla="*/ 42 w 52"/>
                  <a:gd name="T5" fmla="*/ 43 h 53"/>
                  <a:gd name="T6" fmla="*/ 50 w 52"/>
                  <a:gd name="T7" fmla="*/ 34 h 53"/>
                  <a:gd name="T8" fmla="*/ 52 w 52"/>
                  <a:gd name="T9" fmla="*/ 24 h 53"/>
                  <a:gd name="T10" fmla="*/ 50 w 52"/>
                  <a:gd name="T11" fmla="*/ 13 h 53"/>
                  <a:gd name="T12" fmla="*/ 42 w 52"/>
                  <a:gd name="T13" fmla="*/ 5 h 53"/>
                  <a:gd name="T14" fmla="*/ 35 w 52"/>
                  <a:gd name="T15" fmla="*/ 0 h 53"/>
                  <a:gd name="T16" fmla="*/ 27 w 52"/>
                  <a:gd name="T17" fmla="*/ 0 h 53"/>
                  <a:gd name="T18" fmla="*/ 16 w 52"/>
                  <a:gd name="T19" fmla="*/ 0 h 53"/>
                  <a:gd name="T20" fmla="*/ 8 w 52"/>
                  <a:gd name="T21" fmla="*/ 5 h 53"/>
                  <a:gd name="T22" fmla="*/ 0 w 52"/>
                  <a:gd name="T23" fmla="*/ 13 h 53"/>
                  <a:gd name="T24" fmla="*/ 0 w 52"/>
                  <a:gd name="T25" fmla="*/ 24 h 53"/>
                  <a:gd name="T26" fmla="*/ 0 w 52"/>
                  <a:gd name="T27" fmla="*/ 34 h 53"/>
                  <a:gd name="T28" fmla="*/ 8 w 52"/>
                  <a:gd name="T29" fmla="*/ 43 h 53"/>
                  <a:gd name="T30" fmla="*/ 16 w 52"/>
                  <a:gd name="T31" fmla="*/ 49 h 53"/>
                  <a:gd name="T32" fmla="*/ 27 w 52"/>
                  <a:gd name="T33" fmla="*/ 53 h 53"/>
                  <a:gd name="T34" fmla="*/ 27 w 52"/>
                  <a:gd name="T3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3">
                    <a:moveTo>
                      <a:pt x="27" y="53"/>
                    </a:moveTo>
                    <a:lnTo>
                      <a:pt x="35" y="49"/>
                    </a:lnTo>
                    <a:lnTo>
                      <a:pt x="42" y="43"/>
                    </a:lnTo>
                    <a:lnTo>
                      <a:pt x="50" y="34"/>
                    </a:lnTo>
                    <a:lnTo>
                      <a:pt x="52" y="24"/>
                    </a:lnTo>
                    <a:lnTo>
                      <a:pt x="50" y="13"/>
                    </a:lnTo>
                    <a:lnTo>
                      <a:pt x="42" y="5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8" y="43"/>
                    </a:lnTo>
                    <a:lnTo>
                      <a:pt x="16" y="49"/>
                    </a:lnTo>
                    <a:lnTo>
                      <a:pt x="27" y="53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152"/>
              <p:cNvSpPr>
                <a:spLocks/>
              </p:cNvSpPr>
              <p:nvPr/>
            </p:nvSpPr>
            <p:spPr bwMode="auto">
              <a:xfrm>
                <a:off x="2918" y="1956"/>
                <a:ext cx="26" cy="25"/>
              </a:xfrm>
              <a:custGeom>
                <a:avLst/>
                <a:gdLst>
                  <a:gd name="T0" fmla="*/ 26 w 51"/>
                  <a:gd name="T1" fmla="*/ 50 h 50"/>
                  <a:gd name="T2" fmla="*/ 36 w 51"/>
                  <a:gd name="T3" fmla="*/ 46 h 50"/>
                  <a:gd name="T4" fmla="*/ 43 w 51"/>
                  <a:gd name="T5" fmla="*/ 42 h 50"/>
                  <a:gd name="T6" fmla="*/ 49 w 51"/>
                  <a:gd name="T7" fmla="*/ 34 h 50"/>
                  <a:gd name="T8" fmla="*/ 51 w 51"/>
                  <a:gd name="T9" fmla="*/ 23 h 50"/>
                  <a:gd name="T10" fmla="*/ 49 w 51"/>
                  <a:gd name="T11" fmla="*/ 13 h 50"/>
                  <a:gd name="T12" fmla="*/ 43 w 51"/>
                  <a:gd name="T13" fmla="*/ 8 h 50"/>
                  <a:gd name="T14" fmla="*/ 36 w 51"/>
                  <a:gd name="T15" fmla="*/ 2 h 50"/>
                  <a:gd name="T16" fmla="*/ 26 w 51"/>
                  <a:gd name="T17" fmla="*/ 0 h 50"/>
                  <a:gd name="T18" fmla="*/ 13 w 51"/>
                  <a:gd name="T19" fmla="*/ 2 h 50"/>
                  <a:gd name="T20" fmla="*/ 5 w 51"/>
                  <a:gd name="T21" fmla="*/ 8 h 50"/>
                  <a:gd name="T22" fmla="*/ 2 w 51"/>
                  <a:gd name="T23" fmla="*/ 13 h 50"/>
                  <a:gd name="T24" fmla="*/ 0 w 51"/>
                  <a:gd name="T25" fmla="*/ 23 h 50"/>
                  <a:gd name="T26" fmla="*/ 2 w 51"/>
                  <a:gd name="T27" fmla="*/ 34 h 50"/>
                  <a:gd name="T28" fmla="*/ 5 w 51"/>
                  <a:gd name="T29" fmla="*/ 42 h 50"/>
                  <a:gd name="T30" fmla="*/ 13 w 51"/>
                  <a:gd name="T31" fmla="*/ 46 h 50"/>
                  <a:gd name="T32" fmla="*/ 26 w 51"/>
                  <a:gd name="T33" fmla="*/ 50 h 50"/>
                  <a:gd name="T34" fmla="*/ 26 w 51"/>
                  <a:gd name="T3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lnTo>
                      <a:pt x="36" y="46"/>
                    </a:lnTo>
                    <a:lnTo>
                      <a:pt x="43" y="42"/>
                    </a:lnTo>
                    <a:lnTo>
                      <a:pt x="49" y="34"/>
                    </a:lnTo>
                    <a:lnTo>
                      <a:pt x="51" y="23"/>
                    </a:lnTo>
                    <a:lnTo>
                      <a:pt x="49" y="13"/>
                    </a:lnTo>
                    <a:lnTo>
                      <a:pt x="43" y="8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3" y="2"/>
                    </a:lnTo>
                    <a:lnTo>
                      <a:pt x="5" y="8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5" y="42"/>
                    </a:lnTo>
                    <a:lnTo>
                      <a:pt x="13" y="46"/>
                    </a:lnTo>
                    <a:lnTo>
                      <a:pt x="26" y="50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2" name="Freeform 153"/>
              <p:cNvSpPr>
                <a:spLocks/>
              </p:cNvSpPr>
              <p:nvPr/>
            </p:nvSpPr>
            <p:spPr bwMode="auto">
              <a:xfrm>
                <a:off x="3012" y="1957"/>
                <a:ext cx="25" cy="25"/>
              </a:xfrm>
              <a:custGeom>
                <a:avLst/>
                <a:gdLst>
                  <a:gd name="T0" fmla="*/ 25 w 49"/>
                  <a:gd name="T1" fmla="*/ 49 h 49"/>
                  <a:gd name="T2" fmla="*/ 32 w 49"/>
                  <a:gd name="T3" fmla="*/ 48 h 49"/>
                  <a:gd name="T4" fmla="*/ 42 w 49"/>
                  <a:gd name="T5" fmla="*/ 42 h 49"/>
                  <a:gd name="T6" fmla="*/ 47 w 49"/>
                  <a:gd name="T7" fmla="*/ 32 h 49"/>
                  <a:gd name="T8" fmla="*/ 49 w 49"/>
                  <a:gd name="T9" fmla="*/ 25 h 49"/>
                  <a:gd name="T10" fmla="*/ 47 w 49"/>
                  <a:gd name="T11" fmla="*/ 13 h 49"/>
                  <a:gd name="T12" fmla="*/ 42 w 49"/>
                  <a:gd name="T13" fmla="*/ 6 h 49"/>
                  <a:gd name="T14" fmla="*/ 32 w 49"/>
                  <a:gd name="T15" fmla="*/ 2 h 49"/>
                  <a:gd name="T16" fmla="*/ 25 w 49"/>
                  <a:gd name="T17" fmla="*/ 0 h 49"/>
                  <a:gd name="T18" fmla="*/ 13 w 49"/>
                  <a:gd name="T19" fmla="*/ 2 h 49"/>
                  <a:gd name="T20" fmla="*/ 6 w 49"/>
                  <a:gd name="T21" fmla="*/ 6 h 49"/>
                  <a:gd name="T22" fmla="*/ 2 w 49"/>
                  <a:gd name="T23" fmla="*/ 13 h 49"/>
                  <a:gd name="T24" fmla="*/ 0 w 49"/>
                  <a:gd name="T25" fmla="*/ 25 h 49"/>
                  <a:gd name="T26" fmla="*/ 2 w 49"/>
                  <a:gd name="T27" fmla="*/ 32 h 49"/>
                  <a:gd name="T28" fmla="*/ 6 w 49"/>
                  <a:gd name="T29" fmla="*/ 42 h 49"/>
                  <a:gd name="T30" fmla="*/ 13 w 49"/>
                  <a:gd name="T31" fmla="*/ 48 h 49"/>
                  <a:gd name="T32" fmla="*/ 25 w 49"/>
                  <a:gd name="T33" fmla="*/ 49 h 49"/>
                  <a:gd name="T34" fmla="*/ 25 w 49"/>
                  <a:gd name="T3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lnTo>
                      <a:pt x="32" y="48"/>
                    </a:lnTo>
                    <a:lnTo>
                      <a:pt x="42" y="42"/>
                    </a:lnTo>
                    <a:lnTo>
                      <a:pt x="47" y="32"/>
                    </a:lnTo>
                    <a:lnTo>
                      <a:pt x="49" y="25"/>
                    </a:lnTo>
                    <a:lnTo>
                      <a:pt x="47" y="13"/>
                    </a:lnTo>
                    <a:lnTo>
                      <a:pt x="42" y="6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6" y="42"/>
                    </a:lnTo>
                    <a:lnTo>
                      <a:pt x="13" y="48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" name="Freeform 154"/>
              <p:cNvSpPr>
                <a:spLocks/>
              </p:cNvSpPr>
              <p:nvPr/>
            </p:nvSpPr>
            <p:spPr bwMode="auto">
              <a:xfrm>
                <a:off x="3421" y="2459"/>
                <a:ext cx="87" cy="121"/>
              </a:xfrm>
              <a:custGeom>
                <a:avLst/>
                <a:gdLst>
                  <a:gd name="T0" fmla="*/ 8 w 175"/>
                  <a:gd name="T1" fmla="*/ 241 h 241"/>
                  <a:gd name="T2" fmla="*/ 166 w 175"/>
                  <a:gd name="T3" fmla="*/ 74 h 241"/>
                  <a:gd name="T4" fmla="*/ 175 w 175"/>
                  <a:gd name="T5" fmla="*/ 0 h 241"/>
                  <a:gd name="T6" fmla="*/ 0 w 175"/>
                  <a:gd name="T7" fmla="*/ 184 h 241"/>
                  <a:gd name="T8" fmla="*/ 8 w 175"/>
                  <a:gd name="T9" fmla="*/ 241 h 241"/>
                  <a:gd name="T10" fmla="*/ 8 w 175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41">
                    <a:moveTo>
                      <a:pt x="8" y="241"/>
                    </a:moveTo>
                    <a:lnTo>
                      <a:pt x="166" y="74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41"/>
                    </a:lnTo>
                    <a:lnTo>
                      <a:pt x="8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" name="Freeform 155"/>
              <p:cNvSpPr>
                <a:spLocks/>
              </p:cNvSpPr>
              <p:nvPr/>
            </p:nvSpPr>
            <p:spPr bwMode="auto">
              <a:xfrm>
                <a:off x="3421" y="2390"/>
                <a:ext cx="87" cy="119"/>
              </a:xfrm>
              <a:custGeom>
                <a:avLst/>
                <a:gdLst>
                  <a:gd name="T0" fmla="*/ 8 w 175"/>
                  <a:gd name="T1" fmla="*/ 237 h 237"/>
                  <a:gd name="T2" fmla="*/ 166 w 175"/>
                  <a:gd name="T3" fmla="*/ 72 h 237"/>
                  <a:gd name="T4" fmla="*/ 175 w 175"/>
                  <a:gd name="T5" fmla="*/ 0 h 237"/>
                  <a:gd name="T6" fmla="*/ 0 w 175"/>
                  <a:gd name="T7" fmla="*/ 184 h 237"/>
                  <a:gd name="T8" fmla="*/ 8 w 175"/>
                  <a:gd name="T9" fmla="*/ 237 h 237"/>
                  <a:gd name="T10" fmla="*/ 8 w 175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37">
                    <a:moveTo>
                      <a:pt x="8" y="237"/>
                    </a:moveTo>
                    <a:lnTo>
                      <a:pt x="166" y="72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5" name="Freeform 156"/>
              <p:cNvSpPr>
                <a:spLocks/>
              </p:cNvSpPr>
              <p:nvPr/>
            </p:nvSpPr>
            <p:spPr bwMode="auto">
              <a:xfrm>
                <a:off x="3421" y="2321"/>
                <a:ext cx="87" cy="121"/>
              </a:xfrm>
              <a:custGeom>
                <a:avLst/>
                <a:gdLst>
                  <a:gd name="T0" fmla="*/ 8 w 175"/>
                  <a:gd name="T1" fmla="*/ 241 h 241"/>
                  <a:gd name="T2" fmla="*/ 168 w 175"/>
                  <a:gd name="T3" fmla="*/ 74 h 241"/>
                  <a:gd name="T4" fmla="*/ 175 w 175"/>
                  <a:gd name="T5" fmla="*/ 0 h 241"/>
                  <a:gd name="T6" fmla="*/ 0 w 175"/>
                  <a:gd name="T7" fmla="*/ 184 h 241"/>
                  <a:gd name="T8" fmla="*/ 8 w 175"/>
                  <a:gd name="T9" fmla="*/ 241 h 241"/>
                  <a:gd name="T10" fmla="*/ 8 w 175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41">
                    <a:moveTo>
                      <a:pt x="8" y="241"/>
                    </a:moveTo>
                    <a:lnTo>
                      <a:pt x="168" y="74"/>
                    </a:lnTo>
                    <a:lnTo>
                      <a:pt x="175" y="0"/>
                    </a:lnTo>
                    <a:lnTo>
                      <a:pt x="0" y="184"/>
                    </a:lnTo>
                    <a:lnTo>
                      <a:pt x="8" y="241"/>
                    </a:lnTo>
                    <a:lnTo>
                      <a:pt x="8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" name="Freeform 157"/>
              <p:cNvSpPr>
                <a:spLocks/>
              </p:cNvSpPr>
              <p:nvPr/>
            </p:nvSpPr>
            <p:spPr bwMode="auto">
              <a:xfrm>
                <a:off x="3421" y="2253"/>
                <a:ext cx="87" cy="118"/>
              </a:xfrm>
              <a:custGeom>
                <a:avLst/>
                <a:gdLst>
                  <a:gd name="T0" fmla="*/ 8 w 175"/>
                  <a:gd name="T1" fmla="*/ 238 h 238"/>
                  <a:gd name="T2" fmla="*/ 168 w 175"/>
                  <a:gd name="T3" fmla="*/ 72 h 238"/>
                  <a:gd name="T4" fmla="*/ 175 w 175"/>
                  <a:gd name="T5" fmla="*/ 0 h 238"/>
                  <a:gd name="T6" fmla="*/ 0 w 175"/>
                  <a:gd name="T7" fmla="*/ 185 h 238"/>
                  <a:gd name="T8" fmla="*/ 8 w 175"/>
                  <a:gd name="T9" fmla="*/ 238 h 238"/>
                  <a:gd name="T10" fmla="*/ 8 w 175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238">
                    <a:moveTo>
                      <a:pt x="8" y="238"/>
                    </a:moveTo>
                    <a:lnTo>
                      <a:pt x="168" y="72"/>
                    </a:lnTo>
                    <a:lnTo>
                      <a:pt x="175" y="0"/>
                    </a:lnTo>
                    <a:lnTo>
                      <a:pt x="0" y="185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" name="Freeform 158"/>
              <p:cNvSpPr>
                <a:spLocks/>
              </p:cNvSpPr>
              <p:nvPr/>
            </p:nvSpPr>
            <p:spPr bwMode="auto">
              <a:xfrm>
                <a:off x="3421" y="2115"/>
                <a:ext cx="88" cy="119"/>
              </a:xfrm>
              <a:custGeom>
                <a:avLst/>
                <a:gdLst>
                  <a:gd name="T0" fmla="*/ 8 w 177"/>
                  <a:gd name="T1" fmla="*/ 237 h 237"/>
                  <a:gd name="T2" fmla="*/ 168 w 177"/>
                  <a:gd name="T3" fmla="*/ 72 h 237"/>
                  <a:gd name="T4" fmla="*/ 177 w 177"/>
                  <a:gd name="T5" fmla="*/ 0 h 237"/>
                  <a:gd name="T6" fmla="*/ 0 w 177"/>
                  <a:gd name="T7" fmla="*/ 184 h 237"/>
                  <a:gd name="T8" fmla="*/ 8 w 177"/>
                  <a:gd name="T9" fmla="*/ 237 h 237"/>
                  <a:gd name="T10" fmla="*/ 8 w 177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7">
                    <a:moveTo>
                      <a:pt x="8" y="237"/>
                    </a:moveTo>
                    <a:lnTo>
                      <a:pt x="168" y="72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" name="Freeform 159"/>
              <p:cNvSpPr>
                <a:spLocks/>
              </p:cNvSpPr>
              <p:nvPr/>
            </p:nvSpPr>
            <p:spPr bwMode="auto">
              <a:xfrm>
                <a:off x="3421" y="2045"/>
                <a:ext cx="88" cy="119"/>
              </a:xfrm>
              <a:custGeom>
                <a:avLst/>
                <a:gdLst>
                  <a:gd name="T0" fmla="*/ 8 w 177"/>
                  <a:gd name="T1" fmla="*/ 237 h 237"/>
                  <a:gd name="T2" fmla="*/ 168 w 177"/>
                  <a:gd name="T3" fmla="*/ 74 h 237"/>
                  <a:gd name="T4" fmla="*/ 177 w 177"/>
                  <a:gd name="T5" fmla="*/ 0 h 237"/>
                  <a:gd name="T6" fmla="*/ 0 w 177"/>
                  <a:gd name="T7" fmla="*/ 184 h 237"/>
                  <a:gd name="T8" fmla="*/ 8 w 177"/>
                  <a:gd name="T9" fmla="*/ 237 h 237"/>
                  <a:gd name="T10" fmla="*/ 8 w 177"/>
                  <a:gd name="T11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7">
                    <a:moveTo>
                      <a:pt x="8" y="237"/>
                    </a:moveTo>
                    <a:lnTo>
                      <a:pt x="168" y="74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" name="Freeform 160"/>
              <p:cNvSpPr>
                <a:spLocks/>
              </p:cNvSpPr>
              <p:nvPr/>
            </p:nvSpPr>
            <p:spPr bwMode="auto">
              <a:xfrm>
                <a:off x="3421" y="1977"/>
                <a:ext cx="88" cy="119"/>
              </a:xfrm>
              <a:custGeom>
                <a:avLst/>
                <a:gdLst>
                  <a:gd name="T0" fmla="*/ 8 w 177"/>
                  <a:gd name="T1" fmla="*/ 238 h 238"/>
                  <a:gd name="T2" fmla="*/ 168 w 177"/>
                  <a:gd name="T3" fmla="*/ 72 h 238"/>
                  <a:gd name="T4" fmla="*/ 177 w 177"/>
                  <a:gd name="T5" fmla="*/ 0 h 238"/>
                  <a:gd name="T6" fmla="*/ 0 w 177"/>
                  <a:gd name="T7" fmla="*/ 184 h 238"/>
                  <a:gd name="T8" fmla="*/ 8 w 177"/>
                  <a:gd name="T9" fmla="*/ 238 h 238"/>
                  <a:gd name="T10" fmla="*/ 8 w 177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8">
                    <a:moveTo>
                      <a:pt x="8" y="238"/>
                    </a:moveTo>
                    <a:lnTo>
                      <a:pt x="168" y="72"/>
                    </a:lnTo>
                    <a:lnTo>
                      <a:pt x="177" y="0"/>
                    </a:lnTo>
                    <a:lnTo>
                      <a:pt x="0" y="184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" name="Freeform 161"/>
              <p:cNvSpPr>
                <a:spLocks/>
              </p:cNvSpPr>
              <p:nvPr/>
            </p:nvSpPr>
            <p:spPr bwMode="auto">
              <a:xfrm>
                <a:off x="3421" y="1908"/>
                <a:ext cx="88" cy="118"/>
              </a:xfrm>
              <a:custGeom>
                <a:avLst/>
                <a:gdLst>
                  <a:gd name="T0" fmla="*/ 8 w 177"/>
                  <a:gd name="T1" fmla="*/ 238 h 238"/>
                  <a:gd name="T2" fmla="*/ 168 w 177"/>
                  <a:gd name="T3" fmla="*/ 74 h 238"/>
                  <a:gd name="T4" fmla="*/ 177 w 177"/>
                  <a:gd name="T5" fmla="*/ 0 h 238"/>
                  <a:gd name="T6" fmla="*/ 0 w 177"/>
                  <a:gd name="T7" fmla="*/ 185 h 238"/>
                  <a:gd name="T8" fmla="*/ 8 w 177"/>
                  <a:gd name="T9" fmla="*/ 238 h 238"/>
                  <a:gd name="T10" fmla="*/ 8 w 177"/>
                  <a:gd name="T11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38">
                    <a:moveTo>
                      <a:pt x="8" y="238"/>
                    </a:moveTo>
                    <a:lnTo>
                      <a:pt x="168" y="74"/>
                    </a:lnTo>
                    <a:lnTo>
                      <a:pt x="177" y="0"/>
                    </a:lnTo>
                    <a:lnTo>
                      <a:pt x="0" y="185"/>
                    </a:lnTo>
                    <a:lnTo>
                      <a:pt x="8" y="238"/>
                    </a:lnTo>
                    <a:lnTo>
                      <a:pt x="8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" name="Freeform 162"/>
              <p:cNvSpPr>
                <a:spLocks/>
              </p:cNvSpPr>
              <p:nvPr/>
            </p:nvSpPr>
            <p:spPr bwMode="auto">
              <a:xfrm>
                <a:off x="2532" y="2168"/>
                <a:ext cx="133" cy="23"/>
              </a:xfrm>
              <a:custGeom>
                <a:avLst/>
                <a:gdLst>
                  <a:gd name="T0" fmla="*/ 0 w 266"/>
                  <a:gd name="T1" fmla="*/ 46 h 46"/>
                  <a:gd name="T2" fmla="*/ 232 w 266"/>
                  <a:gd name="T3" fmla="*/ 36 h 46"/>
                  <a:gd name="T4" fmla="*/ 266 w 266"/>
                  <a:gd name="T5" fmla="*/ 0 h 46"/>
                  <a:gd name="T6" fmla="*/ 29 w 266"/>
                  <a:gd name="T7" fmla="*/ 4 h 46"/>
                  <a:gd name="T8" fmla="*/ 0 w 266"/>
                  <a:gd name="T9" fmla="*/ 46 h 46"/>
                  <a:gd name="T10" fmla="*/ 0 w 266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6">
                    <a:moveTo>
                      <a:pt x="0" y="46"/>
                    </a:moveTo>
                    <a:lnTo>
                      <a:pt x="232" y="36"/>
                    </a:lnTo>
                    <a:lnTo>
                      <a:pt x="266" y="0"/>
                    </a:lnTo>
                    <a:lnTo>
                      <a:pt x="29" y="4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" name="Freeform 163"/>
              <p:cNvSpPr>
                <a:spLocks/>
              </p:cNvSpPr>
              <p:nvPr/>
            </p:nvSpPr>
            <p:spPr bwMode="auto">
              <a:xfrm>
                <a:off x="2558" y="2132"/>
                <a:ext cx="133" cy="23"/>
              </a:xfrm>
              <a:custGeom>
                <a:avLst/>
                <a:gdLst>
                  <a:gd name="T0" fmla="*/ 0 w 266"/>
                  <a:gd name="T1" fmla="*/ 45 h 45"/>
                  <a:gd name="T2" fmla="*/ 230 w 266"/>
                  <a:gd name="T3" fmla="*/ 38 h 45"/>
                  <a:gd name="T4" fmla="*/ 266 w 266"/>
                  <a:gd name="T5" fmla="*/ 0 h 45"/>
                  <a:gd name="T6" fmla="*/ 27 w 266"/>
                  <a:gd name="T7" fmla="*/ 4 h 45"/>
                  <a:gd name="T8" fmla="*/ 0 w 266"/>
                  <a:gd name="T9" fmla="*/ 45 h 45"/>
                  <a:gd name="T10" fmla="*/ 0 w 26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5">
                    <a:moveTo>
                      <a:pt x="0" y="45"/>
                    </a:moveTo>
                    <a:lnTo>
                      <a:pt x="230" y="38"/>
                    </a:lnTo>
                    <a:lnTo>
                      <a:pt x="266" y="0"/>
                    </a:lnTo>
                    <a:lnTo>
                      <a:pt x="27" y="4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" name="Freeform 164"/>
              <p:cNvSpPr>
                <a:spLocks/>
              </p:cNvSpPr>
              <p:nvPr/>
            </p:nvSpPr>
            <p:spPr bwMode="auto">
              <a:xfrm>
                <a:off x="2581" y="2096"/>
                <a:ext cx="134" cy="24"/>
              </a:xfrm>
              <a:custGeom>
                <a:avLst/>
                <a:gdLst>
                  <a:gd name="T0" fmla="*/ 0 w 266"/>
                  <a:gd name="T1" fmla="*/ 47 h 47"/>
                  <a:gd name="T2" fmla="*/ 234 w 266"/>
                  <a:gd name="T3" fmla="*/ 38 h 47"/>
                  <a:gd name="T4" fmla="*/ 266 w 266"/>
                  <a:gd name="T5" fmla="*/ 0 h 47"/>
                  <a:gd name="T6" fmla="*/ 28 w 266"/>
                  <a:gd name="T7" fmla="*/ 3 h 47"/>
                  <a:gd name="T8" fmla="*/ 0 w 266"/>
                  <a:gd name="T9" fmla="*/ 47 h 47"/>
                  <a:gd name="T10" fmla="*/ 0 w 266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7">
                    <a:moveTo>
                      <a:pt x="0" y="47"/>
                    </a:moveTo>
                    <a:lnTo>
                      <a:pt x="234" y="38"/>
                    </a:lnTo>
                    <a:lnTo>
                      <a:pt x="266" y="0"/>
                    </a:lnTo>
                    <a:lnTo>
                      <a:pt x="28" y="3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" name="Freeform 165"/>
              <p:cNvSpPr>
                <a:spLocks/>
              </p:cNvSpPr>
              <p:nvPr/>
            </p:nvSpPr>
            <p:spPr bwMode="auto">
              <a:xfrm>
                <a:off x="2607" y="2060"/>
                <a:ext cx="133" cy="22"/>
              </a:xfrm>
              <a:custGeom>
                <a:avLst/>
                <a:gdLst>
                  <a:gd name="T0" fmla="*/ 0 w 266"/>
                  <a:gd name="T1" fmla="*/ 46 h 46"/>
                  <a:gd name="T2" fmla="*/ 232 w 266"/>
                  <a:gd name="T3" fmla="*/ 38 h 46"/>
                  <a:gd name="T4" fmla="*/ 266 w 266"/>
                  <a:gd name="T5" fmla="*/ 0 h 46"/>
                  <a:gd name="T6" fmla="*/ 29 w 266"/>
                  <a:gd name="T7" fmla="*/ 4 h 46"/>
                  <a:gd name="T8" fmla="*/ 0 w 266"/>
                  <a:gd name="T9" fmla="*/ 46 h 46"/>
                  <a:gd name="T10" fmla="*/ 0 w 266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46">
                    <a:moveTo>
                      <a:pt x="0" y="46"/>
                    </a:moveTo>
                    <a:lnTo>
                      <a:pt x="232" y="38"/>
                    </a:lnTo>
                    <a:lnTo>
                      <a:pt x="266" y="0"/>
                    </a:lnTo>
                    <a:lnTo>
                      <a:pt x="29" y="4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" name="Freeform 166"/>
              <p:cNvSpPr>
                <a:spLocks/>
              </p:cNvSpPr>
              <p:nvPr/>
            </p:nvSpPr>
            <p:spPr bwMode="auto">
              <a:xfrm>
                <a:off x="2519" y="2611"/>
                <a:ext cx="181" cy="123"/>
              </a:xfrm>
              <a:custGeom>
                <a:avLst/>
                <a:gdLst>
                  <a:gd name="T0" fmla="*/ 0 w 363"/>
                  <a:gd name="T1" fmla="*/ 241 h 245"/>
                  <a:gd name="T2" fmla="*/ 363 w 363"/>
                  <a:gd name="T3" fmla="*/ 245 h 245"/>
                  <a:gd name="T4" fmla="*/ 358 w 363"/>
                  <a:gd name="T5" fmla="*/ 11 h 245"/>
                  <a:gd name="T6" fmla="*/ 8 w 363"/>
                  <a:gd name="T7" fmla="*/ 0 h 245"/>
                  <a:gd name="T8" fmla="*/ 0 w 363"/>
                  <a:gd name="T9" fmla="*/ 241 h 245"/>
                  <a:gd name="T10" fmla="*/ 0 w 363"/>
                  <a:gd name="T11" fmla="*/ 24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" h="245">
                    <a:moveTo>
                      <a:pt x="0" y="241"/>
                    </a:moveTo>
                    <a:lnTo>
                      <a:pt x="363" y="245"/>
                    </a:lnTo>
                    <a:lnTo>
                      <a:pt x="358" y="11"/>
                    </a:lnTo>
                    <a:lnTo>
                      <a:pt x="8" y="0"/>
                    </a:lnTo>
                    <a:lnTo>
                      <a:pt x="0" y="241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" name="Freeform 167"/>
              <p:cNvSpPr>
                <a:spLocks/>
              </p:cNvSpPr>
              <p:nvPr/>
            </p:nvSpPr>
            <p:spPr bwMode="auto">
              <a:xfrm>
                <a:off x="2522" y="2611"/>
                <a:ext cx="24" cy="123"/>
              </a:xfrm>
              <a:custGeom>
                <a:avLst/>
                <a:gdLst>
                  <a:gd name="T0" fmla="*/ 0 w 50"/>
                  <a:gd name="T1" fmla="*/ 0 h 245"/>
                  <a:gd name="T2" fmla="*/ 0 w 50"/>
                  <a:gd name="T3" fmla="*/ 245 h 245"/>
                  <a:gd name="T4" fmla="*/ 50 w 50"/>
                  <a:gd name="T5" fmla="*/ 237 h 245"/>
                  <a:gd name="T6" fmla="*/ 50 w 50"/>
                  <a:gd name="T7" fmla="*/ 4 h 245"/>
                  <a:gd name="T8" fmla="*/ 0 w 50"/>
                  <a:gd name="T9" fmla="*/ 0 h 245"/>
                  <a:gd name="T10" fmla="*/ 0 w 50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45">
                    <a:moveTo>
                      <a:pt x="0" y="0"/>
                    </a:moveTo>
                    <a:lnTo>
                      <a:pt x="0" y="245"/>
                    </a:lnTo>
                    <a:lnTo>
                      <a:pt x="50" y="237"/>
                    </a:lnTo>
                    <a:lnTo>
                      <a:pt x="5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" name="Freeform 168"/>
              <p:cNvSpPr>
                <a:spLocks/>
              </p:cNvSpPr>
              <p:nvPr/>
            </p:nvSpPr>
            <p:spPr bwMode="auto">
              <a:xfrm>
                <a:off x="2678" y="2615"/>
                <a:ext cx="30" cy="117"/>
              </a:xfrm>
              <a:custGeom>
                <a:avLst/>
                <a:gdLst>
                  <a:gd name="T0" fmla="*/ 5 w 59"/>
                  <a:gd name="T1" fmla="*/ 0 h 234"/>
                  <a:gd name="T2" fmla="*/ 0 w 59"/>
                  <a:gd name="T3" fmla="*/ 230 h 234"/>
                  <a:gd name="T4" fmla="*/ 49 w 59"/>
                  <a:gd name="T5" fmla="*/ 234 h 234"/>
                  <a:gd name="T6" fmla="*/ 59 w 59"/>
                  <a:gd name="T7" fmla="*/ 0 h 234"/>
                  <a:gd name="T8" fmla="*/ 5 w 59"/>
                  <a:gd name="T9" fmla="*/ 0 h 234"/>
                  <a:gd name="T10" fmla="*/ 5 w 59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234">
                    <a:moveTo>
                      <a:pt x="5" y="0"/>
                    </a:moveTo>
                    <a:lnTo>
                      <a:pt x="0" y="230"/>
                    </a:lnTo>
                    <a:lnTo>
                      <a:pt x="49" y="234"/>
                    </a:lnTo>
                    <a:lnTo>
                      <a:pt x="59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7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758</TotalTime>
  <Words>3024</Words>
  <Application>Microsoft Office PowerPoint</Application>
  <PresentationFormat>Apresentação na tela (4:3)</PresentationFormat>
  <Paragraphs>470</Paragraphs>
  <Slides>58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5" baseType="lpstr">
      <vt:lpstr>Andy</vt:lpstr>
      <vt:lpstr>Arial</vt:lpstr>
      <vt:lpstr>Book Antiqua</vt:lpstr>
      <vt:lpstr>Calibri</vt:lpstr>
      <vt:lpstr>Cambria</vt:lpstr>
      <vt:lpstr>Cambria Math</vt:lpstr>
      <vt:lpstr>Adjacência</vt:lpstr>
      <vt:lpstr>Probabilidade e Estatística Aplicadas à Contabilidade II</vt:lpstr>
      <vt:lpstr>Teste de Hipóteses</vt:lpstr>
      <vt:lpstr>Teste de Hipóteses</vt:lpstr>
      <vt:lpstr>Desenvolvendo as Hipóteses Nula e Alternativa</vt:lpstr>
      <vt:lpstr>Desenvolvendo as Hipóteses Nula e Alternativa</vt:lpstr>
      <vt:lpstr>Desenvolvendo as Hipóteses Nula e Alternativa</vt:lpstr>
      <vt:lpstr>Desenvolvendo as Hipóteses Nula e Alternativa</vt:lpstr>
      <vt:lpstr>Resumo das Formas das Hipóteses Nula e Alternativa sobre uma Média da População</vt:lpstr>
      <vt:lpstr>Hipóteses Nula e Alternativa</vt:lpstr>
      <vt:lpstr>Hipóteses Nula e Alternativa</vt:lpstr>
      <vt:lpstr>Hipóteses Nula e Alternativa</vt:lpstr>
      <vt:lpstr>Erro do Tipo I</vt:lpstr>
      <vt:lpstr>Erro do Tipo II</vt:lpstr>
      <vt:lpstr>Erros do Tipo I e do Tipo II</vt:lpstr>
      <vt:lpstr>Erros do Tipo I e do Tipo II</vt:lpstr>
      <vt:lpstr>Valor p Abordagem para Teste de Hipótese Unicaudal</vt:lpstr>
      <vt:lpstr>Teste da Cauda Inferior sobre uma Média da População: σ Conhecido</vt:lpstr>
      <vt:lpstr>Teste da Cauda Superior sobre uma Média da População: σ Conhecido</vt:lpstr>
      <vt:lpstr>Abordagem do Valor Crítico para Teste de Hipóteses Unicaudal</vt:lpstr>
      <vt:lpstr>Teste da Cauda Inferior sobre uma Média da População: σ Conhecido</vt:lpstr>
      <vt:lpstr>Teste da Cauda Superior sobre uma Média da População: σ Conhecido</vt:lpstr>
      <vt:lpstr>Etapas do Teste de Hipóteses</vt:lpstr>
      <vt:lpstr>Etapas do Teste de Hipóteses</vt:lpstr>
      <vt:lpstr>Teste Unicaudal sobre uma Média da População: σ Conhecido</vt:lpstr>
      <vt:lpstr>Teste Unicaudal sobre uma Média da População: σ Conhecido</vt:lpstr>
      <vt:lpstr>Teste Unicaudal sobre uma Média da População: σ Conhecido</vt:lpstr>
      <vt:lpstr>Teste Unicaudal sobre uma Média da População: σ Conhecido</vt:lpstr>
      <vt:lpstr>Teste Unicaudal sobre uma Média da População: σ Conhecido</vt:lpstr>
      <vt:lpstr>Método do Valor p para Teste de Hipótese Bicaudal</vt:lpstr>
      <vt:lpstr>Método do Valor Crítico para Teste de Hipótese Bicaudal</vt:lpstr>
      <vt:lpstr>Exemplo: Creme Dental Brilhante</vt:lpstr>
      <vt:lpstr>Exemplo: Creme Dental Brilhante</vt:lpstr>
      <vt:lpstr>Teste Bicaudal sobre a Média da População: σ Conhecido</vt:lpstr>
      <vt:lpstr>Teste Bicaudal sobre a Média da População: σ Conhecido</vt:lpstr>
      <vt:lpstr>Teste Bicaudal sobre a Média da População: σ Conhecido</vt:lpstr>
      <vt:lpstr>Teste Bicaudal sobre a Média da População: σ Conhecido</vt:lpstr>
      <vt:lpstr>Teste Bicaudal sobre a Média da População: σ Conhecido</vt:lpstr>
      <vt:lpstr>Abordagem Intervalo de Confiança para Testes Bicaudais sobre uma Média da População</vt:lpstr>
      <vt:lpstr>Abordagem Intervalo de Confiança para Testes Bicaudais sobre uma Média da População</vt:lpstr>
      <vt:lpstr>Teste sobre a Média da População: σ Desconhecido</vt:lpstr>
      <vt:lpstr>Teste sobre a Média da População: σ Desconhecido</vt:lpstr>
      <vt:lpstr>Valores p e a Distribuição t</vt:lpstr>
      <vt:lpstr>Exemplo: Polícia Rodoviária</vt:lpstr>
      <vt:lpstr>Exemplo: Polícia Rodoviária</vt:lpstr>
      <vt:lpstr>Teste Unicaudal sobre a Média da População: σ Desconhecido</vt:lpstr>
      <vt:lpstr>Teste Unicaudal sobre a Média da População: σ Desconhecido</vt:lpstr>
      <vt:lpstr>Teste Unicaudal sobre a Média da População: σ Desconhecido</vt:lpstr>
      <vt:lpstr>Teste Unicaudal sobre a Média da População: σ Desconhecido</vt:lpstr>
      <vt:lpstr>Um Resumo das Formas de Hipóteses de Nulidade e Alternativa sobre a Proporção da População</vt:lpstr>
      <vt:lpstr>Testes sobre a Proporção da População</vt:lpstr>
      <vt:lpstr>Testes sobre a Proporção da População</vt:lpstr>
      <vt:lpstr>Teste Bicaudal sobre a Proporção da População</vt:lpstr>
      <vt:lpstr>Teste Bicaudal sobre a Proporção da População</vt:lpstr>
      <vt:lpstr>Teste Bicaudal sobre a Proporção da População</vt:lpstr>
      <vt:lpstr>Teste Bicaudal sobre a Proporção da População</vt:lpstr>
      <vt:lpstr>Teste Bicaudal sobre a Proporção da População</vt:lpstr>
      <vt:lpstr>Exercícios Capítulo 9</vt:lpstr>
      <vt:lpstr>Obrigado pela Atenção!!! Lista de Exercícios do Capítulo 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Probabilidade e Estatística Aplicadas à Contabilidade</dc:title>
  <dc:creator>Marcelo Botelho da Costa Moraes</dc:creator>
  <cp:lastModifiedBy>Marcelo Botelho .</cp:lastModifiedBy>
  <cp:revision>82</cp:revision>
  <dcterms:created xsi:type="dcterms:W3CDTF">2012-02-29T19:02:28Z</dcterms:created>
  <dcterms:modified xsi:type="dcterms:W3CDTF">2017-03-28T17:36:53Z</dcterms:modified>
</cp:coreProperties>
</file>