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05"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5143500" type="screen16x9"/>
  <p:notesSz cx="6858000" cy="9144000"/>
  <p:embeddedFontLst>
    <p:embeddedFont>
      <p:font typeface="Muli" panose="020B0604020202020204" charset="0"/>
      <p:regular r:id="rId52"/>
      <p:bold r:id="rId53"/>
      <p:italic r:id="rId54"/>
      <p:boldItalic r:id="rId55"/>
    </p:embeddedFont>
    <p:embeddedFont>
      <p:font typeface="Roboto Slab" panose="020B0604020202020204" charset="0"/>
      <p:regular r:id="rId56"/>
      <p:bold r:id="rId57"/>
    </p:embeddedFont>
    <p:embeddedFont>
      <p:font typeface="Muli Light" panose="020B0604020202020204" charset="0"/>
      <p:regular r:id="rId58"/>
      <p:bold r:id="rId59"/>
      <p:italic r:id="rId60"/>
      <p:boldItalic r:id="rId61"/>
    </p:embeddedFont>
    <p:embeddedFont>
      <p:font typeface="Muli Black" panose="020B0604020202020204" charset="0"/>
      <p:bold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7286101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139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g62b1af0d08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9" name="Google Shape;1539;g62b1af0d08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53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g62b1af0d08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5" name="Google Shape;1545;g62b1af0d08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453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62b1af0d08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62b1af0d08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301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62b1af0d08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62b1af0d08_0_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85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62b1af0d08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62b1af0d08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1159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62b1af0d08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62b1af0d08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205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62b1af0d08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62b1af0d08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747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62b1af0d08_0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62b1af0d08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96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62b1af0d08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62b1af0d08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169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62b1af0d08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62b1af0d08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33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5" name="Google Shape;14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097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g62b1af0d08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3" name="Google Shape;1603;g62b1af0d08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574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62b1af0d08_0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62b1af0d08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363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62b1af0d08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62b1af0d08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606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g62b1af0d08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4" name="Google Shape;1624;g62b1af0d08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831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g62b1af0d08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1" name="Google Shape;1631;g62b1af0d08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341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62b1af0d08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62b1af0d08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1214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62b1af0d08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62b1af0d08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418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g62b1af0d08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0" name="Google Shape;1650;g62b1af0d08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815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g62b1af0d08_0_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7" name="Google Shape;1657;g62b1af0d08_0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0562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g62b1af0d08_0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5" name="Google Shape;1665;g62b1af0d08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71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62b1af0d0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62b1af0d0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507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62b1af0d08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62b1af0d08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017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g62b1af0d08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9" name="Google Shape;1679;g62b1af0d08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1340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62b1af0d08_0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62b1af0d08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043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62b1af0d08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62b1af0d08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9387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62b1af0d08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62b1af0d08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838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62b1af0d08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2" name="Google Shape;1712;g62b1af0d08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320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62b1af0d08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62b1af0d08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41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62b1af0d08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62b1af0d08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3733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Google Shape;1736;g62b1af0d08_0_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7" name="Google Shape;1737;g62b1af0d08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4486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62b1af0d08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62b1af0d08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9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8" name="Google Shape;14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539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62b1af0d08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3" name="Google Shape;1753;g62b1af0d08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493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62b1af0d08_0_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62b1af0d08_0_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98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62b1af0d08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8" name="Google Shape;1768;g62b1af0d08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3609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3"/>
        <p:cNvGrpSpPr/>
        <p:nvPr/>
      </p:nvGrpSpPr>
      <p:grpSpPr>
        <a:xfrm>
          <a:off x="0" y="0"/>
          <a:ext cx="0" cy="0"/>
          <a:chOff x="0" y="0"/>
          <a:chExt cx="0" cy="0"/>
        </a:xfrm>
      </p:grpSpPr>
      <p:sp>
        <p:nvSpPr>
          <p:cNvPr id="1774" name="Google Shape;1774;g62b1af0d08_0_8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5" name="Google Shape;1775;g62b1af0d08_0_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425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g62b1af0d08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2" name="Google Shape;1782;g62b1af0d08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0445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62b1af0d08_0_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62b1af0d08_0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77351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62b1af0d08_0_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62b1af0d08_0_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3061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62b1af0d08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2" name="Google Shape;1802;g62b1af0d08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7642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62b1af0d08_0_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62b1af0d08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46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62b1af0d08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62b1af0d08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48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62b1af0d08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62b1af0d08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79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g62b1af0d08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2" name="Google Shape;1512;g62b1af0d08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85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g62b1af0d08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9" name="Google Shape;1519;g62b1af0d08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909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62b1af0d08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62b1af0d08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927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62b1af0d08_0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62b1af0d08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045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73425" y="1746975"/>
            <a:ext cx="4545900" cy="1680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27868B"/>
              </a:buClr>
              <a:buSzPts val="4400"/>
              <a:buNone/>
              <a:defRPr sz="4400">
                <a:solidFill>
                  <a:srgbClr val="27868B"/>
                </a:solidFill>
              </a:defRPr>
            </a:lvl1pPr>
            <a:lvl2pPr lvl="1" rtl="0">
              <a:spcBef>
                <a:spcPts val="0"/>
              </a:spcBef>
              <a:spcAft>
                <a:spcPts val="0"/>
              </a:spcAft>
              <a:buClr>
                <a:srgbClr val="27868B"/>
              </a:buClr>
              <a:buSzPts val="4400"/>
              <a:buNone/>
              <a:defRPr sz="4400">
                <a:solidFill>
                  <a:srgbClr val="27868B"/>
                </a:solidFill>
              </a:defRPr>
            </a:lvl2pPr>
            <a:lvl3pPr lvl="2" rtl="0">
              <a:spcBef>
                <a:spcPts val="0"/>
              </a:spcBef>
              <a:spcAft>
                <a:spcPts val="0"/>
              </a:spcAft>
              <a:buClr>
                <a:srgbClr val="27868B"/>
              </a:buClr>
              <a:buSzPts val="4400"/>
              <a:buNone/>
              <a:defRPr sz="4400">
                <a:solidFill>
                  <a:srgbClr val="27868B"/>
                </a:solidFill>
              </a:defRPr>
            </a:lvl3pPr>
            <a:lvl4pPr lvl="3" rtl="0">
              <a:spcBef>
                <a:spcPts val="0"/>
              </a:spcBef>
              <a:spcAft>
                <a:spcPts val="0"/>
              </a:spcAft>
              <a:buClr>
                <a:srgbClr val="27868B"/>
              </a:buClr>
              <a:buSzPts val="4400"/>
              <a:buNone/>
              <a:defRPr sz="4400">
                <a:solidFill>
                  <a:srgbClr val="27868B"/>
                </a:solidFill>
              </a:defRPr>
            </a:lvl4pPr>
            <a:lvl5pPr lvl="4" rtl="0">
              <a:spcBef>
                <a:spcPts val="0"/>
              </a:spcBef>
              <a:spcAft>
                <a:spcPts val="0"/>
              </a:spcAft>
              <a:buClr>
                <a:srgbClr val="27868B"/>
              </a:buClr>
              <a:buSzPts val="4400"/>
              <a:buNone/>
              <a:defRPr sz="4400">
                <a:solidFill>
                  <a:srgbClr val="27868B"/>
                </a:solidFill>
              </a:defRPr>
            </a:lvl5pPr>
            <a:lvl6pPr lvl="5" rtl="0">
              <a:spcBef>
                <a:spcPts val="0"/>
              </a:spcBef>
              <a:spcAft>
                <a:spcPts val="0"/>
              </a:spcAft>
              <a:buClr>
                <a:srgbClr val="27868B"/>
              </a:buClr>
              <a:buSzPts val="4400"/>
              <a:buNone/>
              <a:defRPr sz="4400">
                <a:solidFill>
                  <a:srgbClr val="27868B"/>
                </a:solidFill>
              </a:defRPr>
            </a:lvl6pPr>
            <a:lvl7pPr lvl="6" rtl="0">
              <a:spcBef>
                <a:spcPts val="0"/>
              </a:spcBef>
              <a:spcAft>
                <a:spcPts val="0"/>
              </a:spcAft>
              <a:buClr>
                <a:srgbClr val="27868B"/>
              </a:buClr>
              <a:buSzPts val="4400"/>
              <a:buNone/>
              <a:defRPr sz="4400">
                <a:solidFill>
                  <a:srgbClr val="27868B"/>
                </a:solidFill>
              </a:defRPr>
            </a:lvl7pPr>
            <a:lvl8pPr lvl="7" rtl="0">
              <a:spcBef>
                <a:spcPts val="0"/>
              </a:spcBef>
              <a:spcAft>
                <a:spcPts val="0"/>
              </a:spcAft>
              <a:buClr>
                <a:srgbClr val="27868B"/>
              </a:buClr>
              <a:buSzPts val="4400"/>
              <a:buNone/>
              <a:defRPr sz="4400">
                <a:solidFill>
                  <a:srgbClr val="27868B"/>
                </a:solidFill>
              </a:defRPr>
            </a:lvl8pPr>
            <a:lvl9pPr lvl="8" rtl="0">
              <a:spcBef>
                <a:spcPts val="0"/>
              </a:spcBef>
              <a:spcAft>
                <a:spcPts val="0"/>
              </a:spcAft>
              <a:buClr>
                <a:srgbClr val="27868B"/>
              </a:buClr>
              <a:buSzPts val="4400"/>
              <a:buNone/>
              <a:defRPr sz="4400">
                <a:solidFill>
                  <a:srgbClr val="27868B"/>
                </a:solidFill>
              </a:defRPr>
            </a:lvl9pPr>
          </a:lstStyle>
          <a:p>
            <a:endParaRPr/>
          </a:p>
        </p:txBody>
      </p:sp>
      <p:grpSp>
        <p:nvGrpSpPr>
          <p:cNvPr id="11" name="Google Shape;11;p2"/>
          <p:cNvGrpSpPr/>
          <p:nvPr/>
        </p:nvGrpSpPr>
        <p:grpSpPr>
          <a:xfrm>
            <a:off x="0" y="-4550"/>
            <a:ext cx="9143835" cy="5152509"/>
            <a:chOff x="0" y="-4550"/>
            <a:chExt cx="9143835" cy="5152509"/>
          </a:xfrm>
        </p:grpSpPr>
        <p:sp>
          <p:nvSpPr>
            <p:cNvPr id="12" name="Google Shape;12;p2"/>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46891"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867228"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867228"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573433" y="-4550"/>
            <a:ext cx="8570402" cy="5152509"/>
            <a:chOff x="573433" y="-4550"/>
            <a:chExt cx="8570402" cy="5152509"/>
          </a:xfrm>
        </p:grpSpPr>
        <p:sp>
          <p:nvSpPr>
            <p:cNvPr id="30" name="Google Shape;30;p2"/>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146891"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14120"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0" y="-4550"/>
            <a:ext cx="9143835" cy="5152509"/>
            <a:chOff x="0" y="-4550"/>
            <a:chExt cx="9143835" cy="5152509"/>
          </a:xfrm>
        </p:grpSpPr>
        <p:sp>
          <p:nvSpPr>
            <p:cNvPr id="46" name="Google Shape;46;p2"/>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20337"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293783"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0" y="-4550"/>
            <a:ext cx="9143835" cy="5152509"/>
            <a:chOff x="0" y="-4550"/>
            <a:chExt cx="9143835" cy="5152509"/>
          </a:xfrm>
        </p:grpSpPr>
        <p:sp>
          <p:nvSpPr>
            <p:cNvPr id="63" name="Google Shape;63;p2"/>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720337"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014120"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
          <p:cNvGrpSpPr/>
          <p:nvPr/>
        </p:nvGrpSpPr>
        <p:grpSpPr>
          <a:xfrm>
            <a:off x="573433" y="-4550"/>
            <a:ext cx="8570402" cy="5152509"/>
            <a:chOff x="573433" y="-4550"/>
            <a:chExt cx="8570402" cy="5152509"/>
          </a:xfrm>
        </p:grpSpPr>
        <p:sp>
          <p:nvSpPr>
            <p:cNvPr id="84" name="Google Shape;84;p2"/>
            <p:cNvSpPr/>
            <p:nvPr/>
          </p:nvSpPr>
          <p:spPr>
            <a:xfrm>
              <a:off x="57343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29378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440674"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2"/>
          <p:cNvGrpSpPr/>
          <p:nvPr/>
        </p:nvGrpSpPr>
        <p:grpSpPr>
          <a:xfrm>
            <a:off x="573433" y="-4550"/>
            <a:ext cx="8570402" cy="5152509"/>
            <a:chOff x="573433" y="-4550"/>
            <a:chExt cx="8570402" cy="5152509"/>
          </a:xfrm>
        </p:grpSpPr>
        <p:sp>
          <p:nvSpPr>
            <p:cNvPr id="99" name="Google Shape;99;p2"/>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73433"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440674"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4"/>
        <p:cNvGrpSpPr/>
        <p:nvPr/>
      </p:nvGrpSpPr>
      <p:grpSpPr>
        <a:xfrm>
          <a:off x="0" y="0"/>
          <a:ext cx="0" cy="0"/>
          <a:chOff x="0" y="0"/>
          <a:chExt cx="0" cy="0"/>
        </a:xfrm>
      </p:grpSpPr>
      <p:grpSp>
        <p:nvGrpSpPr>
          <p:cNvPr id="565" name="Google Shape;565;p11"/>
          <p:cNvGrpSpPr/>
          <p:nvPr/>
        </p:nvGrpSpPr>
        <p:grpSpPr>
          <a:xfrm>
            <a:off x="0" y="-4550"/>
            <a:ext cx="9143835" cy="5152509"/>
            <a:chOff x="0" y="-4550"/>
            <a:chExt cx="9143835" cy="5152509"/>
          </a:xfrm>
        </p:grpSpPr>
        <p:sp>
          <p:nvSpPr>
            <p:cNvPr id="566" name="Google Shape;566;p11"/>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11"/>
          <p:cNvGrpSpPr/>
          <p:nvPr/>
        </p:nvGrpSpPr>
        <p:grpSpPr>
          <a:xfrm>
            <a:off x="0" y="-4550"/>
            <a:ext cx="9143835" cy="5152509"/>
            <a:chOff x="0" y="-4550"/>
            <a:chExt cx="9143835" cy="5152509"/>
          </a:xfrm>
        </p:grpSpPr>
        <p:sp>
          <p:nvSpPr>
            <p:cNvPr id="575" name="Google Shape;575;p11"/>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11"/>
          <p:cNvGrpSpPr/>
          <p:nvPr/>
        </p:nvGrpSpPr>
        <p:grpSpPr>
          <a:xfrm>
            <a:off x="0" y="-4550"/>
            <a:ext cx="9143835" cy="5152509"/>
            <a:chOff x="0" y="-4550"/>
            <a:chExt cx="9143835" cy="5152509"/>
          </a:xfrm>
        </p:grpSpPr>
        <p:sp>
          <p:nvSpPr>
            <p:cNvPr id="582" name="Google Shape;582;p11"/>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1"/>
          <p:cNvGrpSpPr/>
          <p:nvPr/>
        </p:nvGrpSpPr>
        <p:grpSpPr>
          <a:xfrm>
            <a:off x="0" y="-4550"/>
            <a:ext cx="9143835" cy="5152509"/>
            <a:chOff x="0" y="-4550"/>
            <a:chExt cx="9143835" cy="5152509"/>
          </a:xfrm>
        </p:grpSpPr>
        <p:sp>
          <p:nvSpPr>
            <p:cNvPr id="591" name="Google Shape;591;p11"/>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1"/>
          <p:cNvGrpSpPr/>
          <p:nvPr/>
        </p:nvGrpSpPr>
        <p:grpSpPr>
          <a:xfrm>
            <a:off x="0" y="-4550"/>
            <a:ext cx="9143835" cy="5152509"/>
            <a:chOff x="0" y="-4550"/>
            <a:chExt cx="9143835" cy="5152509"/>
          </a:xfrm>
        </p:grpSpPr>
        <p:sp>
          <p:nvSpPr>
            <p:cNvPr id="602" name="Google Shape;602;p11"/>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11"/>
          <p:cNvGrpSpPr/>
          <p:nvPr/>
        </p:nvGrpSpPr>
        <p:grpSpPr>
          <a:xfrm>
            <a:off x="0" y="-4550"/>
            <a:ext cx="9143835" cy="5152509"/>
            <a:chOff x="0" y="-4550"/>
            <a:chExt cx="9143835" cy="5152509"/>
          </a:xfrm>
        </p:grpSpPr>
        <p:sp>
          <p:nvSpPr>
            <p:cNvPr id="610" name="Google Shape;610;p11"/>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11"/>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CUSTOM">
    <p:spTree>
      <p:nvGrpSpPr>
        <p:cNvPr id="1" name="Shape 618"/>
        <p:cNvGrpSpPr/>
        <p:nvPr/>
      </p:nvGrpSpPr>
      <p:grpSpPr>
        <a:xfrm>
          <a:off x="0" y="0"/>
          <a:ext cx="0" cy="0"/>
          <a:chOff x="0" y="0"/>
          <a:chExt cx="0" cy="0"/>
        </a:xfrm>
      </p:grpSpPr>
      <p:sp>
        <p:nvSpPr>
          <p:cNvPr id="619" name="Google Shape;619;p12"/>
          <p:cNvSpPr/>
          <p:nvPr/>
        </p:nvSpPr>
        <p:spPr>
          <a:xfrm>
            <a:off x="287749" y="-4550"/>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2"/>
          <p:cNvSpPr/>
          <p:nvPr/>
        </p:nvSpPr>
        <p:spPr>
          <a:xfrm>
            <a:off x="0" y="282737"/>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2"/>
          <p:cNvSpPr/>
          <p:nvPr/>
        </p:nvSpPr>
        <p:spPr>
          <a:xfrm>
            <a:off x="0" y="2006461"/>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2"/>
          <p:cNvSpPr/>
          <p:nvPr/>
        </p:nvSpPr>
        <p:spPr>
          <a:xfrm>
            <a:off x="863265" y="-4550"/>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2"/>
          <p:cNvSpPr/>
          <p:nvPr/>
        </p:nvSpPr>
        <p:spPr>
          <a:xfrm rot="10800000">
            <a:off x="7162521" y="-4420"/>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2"/>
          <p:cNvSpPr/>
          <p:nvPr/>
        </p:nvSpPr>
        <p:spPr>
          <a:xfrm rot="10800000">
            <a:off x="8889052" y="2006592"/>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2"/>
          <p:cNvSpPr/>
          <p:nvPr/>
        </p:nvSpPr>
        <p:spPr>
          <a:xfrm rot="10800000">
            <a:off x="8889052" y="282868"/>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2"/>
          <p:cNvSpPr/>
          <p:nvPr/>
        </p:nvSpPr>
        <p:spPr>
          <a:xfrm rot="10800000">
            <a:off x="6019317" y="-4420"/>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2"/>
          <p:cNvSpPr/>
          <p:nvPr/>
        </p:nvSpPr>
        <p:spPr>
          <a:xfrm>
            <a:off x="1726530" y="4879274"/>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2"/>
          <p:cNvSpPr/>
          <p:nvPr/>
        </p:nvSpPr>
        <p:spPr>
          <a:xfrm>
            <a:off x="0" y="2868262"/>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2"/>
          <p:cNvSpPr/>
          <p:nvPr/>
        </p:nvSpPr>
        <p:spPr>
          <a:xfrm>
            <a:off x="0" y="4591986"/>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2"/>
          <p:cNvSpPr/>
          <p:nvPr/>
        </p:nvSpPr>
        <p:spPr>
          <a:xfrm>
            <a:off x="2869735" y="4879274"/>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2"/>
          <p:cNvSpPr/>
          <p:nvPr/>
        </p:nvSpPr>
        <p:spPr>
          <a:xfrm rot="10800000" flipH="1">
            <a:off x="4876124" y="4879404"/>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2"/>
          <p:cNvSpPr/>
          <p:nvPr/>
        </p:nvSpPr>
        <p:spPr>
          <a:xfrm rot="10800000" flipH="1">
            <a:off x="5451640" y="4879404"/>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2"/>
          <p:cNvSpPr/>
          <p:nvPr/>
        </p:nvSpPr>
        <p:spPr>
          <a:xfrm rot="10800000" flipH="1">
            <a:off x="8889070" y="3442967"/>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2"/>
          <p:cNvSpPr/>
          <p:nvPr/>
        </p:nvSpPr>
        <p:spPr>
          <a:xfrm rot="10800000" flipH="1">
            <a:off x="8889070" y="2868393"/>
            <a:ext cx="287700" cy="2871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2"/>
          <p:cNvSpPr/>
          <p:nvPr/>
        </p:nvSpPr>
        <p:spPr>
          <a:xfrm rot="10800000">
            <a:off x="8601303" y="-4420"/>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2"/>
          <p:cNvSpPr/>
          <p:nvPr/>
        </p:nvSpPr>
        <p:spPr>
          <a:xfrm rot="10800000">
            <a:off x="8889052" y="1144730"/>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2"/>
          <p:cNvSpPr/>
          <p:nvPr/>
        </p:nvSpPr>
        <p:spPr>
          <a:xfrm rot="10800000">
            <a:off x="7450276" y="-4420"/>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2"/>
          <p:cNvSpPr/>
          <p:nvPr/>
        </p:nvSpPr>
        <p:spPr>
          <a:xfrm>
            <a:off x="287749" y="4879274"/>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2"/>
          <p:cNvSpPr/>
          <p:nvPr/>
        </p:nvSpPr>
        <p:spPr>
          <a:xfrm>
            <a:off x="0" y="3730124"/>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2"/>
          <p:cNvSpPr/>
          <p:nvPr/>
        </p:nvSpPr>
        <p:spPr>
          <a:xfrm>
            <a:off x="1438775" y="4879274"/>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2"/>
          <p:cNvSpPr/>
          <p:nvPr/>
        </p:nvSpPr>
        <p:spPr>
          <a:xfrm rot="10800000" flipH="1">
            <a:off x="6027150" y="4879404"/>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2"/>
          <p:cNvSpPr/>
          <p:nvPr/>
        </p:nvSpPr>
        <p:spPr>
          <a:xfrm rot="10800000" flipH="1">
            <a:off x="7458110" y="4879404"/>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2"/>
          <p:cNvSpPr/>
          <p:nvPr/>
        </p:nvSpPr>
        <p:spPr>
          <a:xfrm rot="10800000" flipH="1">
            <a:off x="8889070" y="4017542"/>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2"/>
          <p:cNvSpPr/>
          <p:nvPr/>
        </p:nvSpPr>
        <p:spPr>
          <a:xfrm>
            <a:off x="0" y="-4550"/>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2"/>
          <p:cNvSpPr/>
          <p:nvPr/>
        </p:nvSpPr>
        <p:spPr>
          <a:xfrm>
            <a:off x="0" y="1719174"/>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2"/>
          <p:cNvSpPr/>
          <p:nvPr/>
        </p:nvSpPr>
        <p:spPr>
          <a:xfrm>
            <a:off x="1726530" y="-4550"/>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2"/>
          <p:cNvSpPr/>
          <p:nvPr/>
        </p:nvSpPr>
        <p:spPr>
          <a:xfrm>
            <a:off x="4012940" y="-4550"/>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2"/>
          <p:cNvSpPr/>
          <p:nvPr/>
        </p:nvSpPr>
        <p:spPr>
          <a:xfrm rot="10800000">
            <a:off x="8889052" y="2293879"/>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2"/>
          <p:cNvSpPr/>
          <p:nvPr/>
        </p:nvSpPr>
        <p:spPr>
          <a:xfrm rot="10800000">
            <a:off x="8889052" y="570155"/>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2"/>
          <p:cNvSpPr/>
          <p:nvPr/>
        </p:nvSpPr>
        <p:spPr>
          <a:xfrm rot="10800000">
            <a:off x="8313541" y="-4420"/>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2"/>
          <p:cNvSpPr/>
          <p:nvPr/>
        </p:nvSpPr>
        <p:spPr>
          <a:xfrm rot="10800000">
            <a:off x="6874766" y="-4420"/>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2"/>
          <p:cNvSpPr/>
          <p:nvPr/>
        </p:nvSpPr>
        <p:spPr>
          <a:xfrm rot="10800000">
            <a:off x="5159959" y="-4420"/>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2"/>
          <p:cNvSpPr/>
          <p:nvPr/>
        </p:nvSpPr>
        <p:spPr>
          <a:xfrm>
            <a:off x="0" y="2580975"/>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2"/>
          <p:cNvSpPr/>
          <p:nvPr/>
        </p:nvSpPr>
        <p:spPr>
          <a:xfrm>
            <a:off x="0" y="4304699"/>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2"/>
          <p:cNvSpPr/>
          <p:nvPr/>
        </p:nvSpPr>
        <p:spPr>
          <a:xfrm>
            <a:off x="575510" y="4879274"/>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2"/>
          <p:cNvSpPr/>
          <p:nvPr/>
        </p:nvSpPr>
        <p:spPr>
          <a:xfrm>
            <a:off x="2014285" y="4879274"/>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2"/>
          <p:cNvSpPr/>
          <p:nvPr/>
        </p:nvSpPr>
        <p:spPr>
          <a:xfrm>
            <a:off x="3729092" y="4879274"/>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2"/>
          <p:cNvSpPr/>
          <p:nvPr/>
        </p:nvSpPr>
        <p:spPr>
          <a:xfrm rot="10800000" flipH="1">
            <a:off x="4588375" y="4879404"/>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2"/>
          <p:cNvSpPr/>
          <p:nvPr/>
        </p:nvSpPr>
        <p:spPr>
          <a:xfrm rot="10800000" flipH="1">
            <a:off x="6314905" y="4879404"/>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2"/>
          <p:cNvSpPr/>
          <p:nvPr/>
        </p:nvSpPr>
        <p:spPr>
          <a:xfrm rot="10800000" flipH="1">
            <a:off x="8889070" y="4304829"/>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2"/>
          <p:cNvSpPr/>
          <p:nvPr/>
        </p:nvSpPr>
        <p:spPr>
          <a:xfrm rot="10800000" flipH="1">
            <a:off x="8601315" y="4879404"/>
            <a:ext cx="287700" cy="2871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2"/>
          <p:cNvSpPr/>
          <p:nvPr/>
        </p:nvSpPr>
        <p:spPr>
          <a:xfrm>
            <a:off x="3729092" y="-455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2"/>
          <p:cNvSpPr/>
          <p:nvPr/>
        </p:nvSpPr>
        <p:spPr>
          <a:xfrm>
            <a:off x="0" y="2293749"/>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2"/>
          <p:cNvSpPr/>
          <p:nvPr/>
        </p:nvSpPr>
        <p:spPr>
          <a:xfrm>
            <a:off x="575510" y="-455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2"/>
          <p:cNvSpPr/>
          <p:nvPr/>
        </p:nvSpPr>
        <p:spPr>
          <a:xfrm>
            <a:off x="1151020" y="-455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2"/>
          <p:cNvSpPr/>
          <p:nvPr/>
        </p:nvSpPr>
        <p:spPr>
          <a:xfrm>
            <a:off x="2581980" y="-455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2"/>
          <p:cNvSpPr/>
          <p:nvPr/>
        </p:nvSpPr>
        <p:spPr>
          <a:xfrm>
            <a:off x="3157490" y="-455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2"/>
          <p:cNvSpPr/>
          <p:nvPr/>
        </p:nvSpPr>
        <p:spPr>
          <a:xfrm rot="10800000">
            <a:off x="8889052" y="-442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2"/>
          <p:cNvSpPr/>
          <p:nvPr/>
        </p:nvSpPr>
        <p:spPr>
          <a:xfrm rot="10800000">
            <a:off x="7738031" y="-442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2"/>
          <p:cNvSpPr/>
          <p:nvPr/>
        </p:nvSpPr>
        <p:spPr>
          <a:xfrm rot="10800000">
            <a:off x="6594827" y="-442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2"/>
          <p:cNvSpPr/>
          <p:nvPr/>
        </p:nvSpPr>
        <p:spPr>
          <a:xfrm rot="10800000">
            <a:off x="4588357" y="-4420"/>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2"/>
          <p:cNvSpPr/>
          <p:nvPr/>
        </p:nvSpPr>
        <p:spPr>
          <a:xfrm>
            <a:off x="0" y="487927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2"/>
          <p:cNvSpPr/>
          <p:nvPr/>
        </p:nvSpPr>
        <p:spPr>
          <a:xfrm>
            <a:off x="1151020" y="487927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2"/>
          <p:cNvSpPr/>
          <p:nvPr/>
        </p:nvSpPr>
        <p:spPr>
          <a:xfrm>
            <a:off x="2294225" y="487927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2"/>
          <p:cNvSpPr/>
          <p:nvPr/>
        </p:nvSpPr>
        <p:spPr>
          <a:xfrm>
            <a:off x="4300695" y="487927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2"/>
          <p:cNvSpPr/>
          <p:nvPr/>
        </p:nvSpPr>
        <p:spPr>
          <a:xfrm rot="10800000" flipH="1">
            <a:off x="8317467" y="487940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2"/>
          <p:cNvSpPr/>
          <p:nvPr/>
        </p:nvSpPr>
        <p:spPr>
          <a:xfrm rot="10800000" flipH="1">
            <a:off x="5163885" y="487940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2"/>
          <p:cNvSpPr/>
          <p:nvPr/>
        </p:nvSpPr>
        <p:spPr>
          <a:xfrm rot="10800000" flipH="1">
            <a:off x="5739395" y="487940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2"/>
          <p:cNvSpPr/>
          <p:nvPr/>
        </p:nvSpPr>
        <p:spPr>
          <a:xfrm rot="10800000" flipH="1">
            <a:off x="7170355" y="487940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2"/>
          <p:cNvSpPr/>
          <p:nvPr/>
        </p:nvSpPr>
        <p:spPr>
          <a:xfrm rot="10800000" flipH="1">
            <a:off x="7745865" y="4879404"/>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2"/>
          <p:cNvSpPr/>
          <p:nvPr/>
        </p:nvSpPr>
        <p:spPr>
          <a:xfrm rot="10800000" flipH="1">
            <a:off x="8889070" y="4592117"/>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2"/>
          <p:cNvSpPr/>
          <p:nvPr/>
        </p:nvSpPr>
        <p:spPr>
          <a:xfrm rot="10800000" flipH="1">
            <a:off x="8889070" y="2581105"/>
            <a:ext cx="287700" cy="2871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2"/>
          <p:cNvSpPr/>
          <p:nvPr/>
        </p:nvSpPr>
        <p:spPr>
          <a:xfrm>
            <a:off x="0" y="857312"/>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2"/>
          <p:cNvSpPr/>
          <p:nvPr/>
        </p:nvSpPr>
        <p:spPr>
          <a:xfrm>
            <a:off x="0" y="1431887"/>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2"/>
          <p:cNvSpPr/>
          <p:nvPr/>
        </p:nvSpPr>
        <p:spPr>
          <a:xfrm>
            <a:off x="2014285" y="-4550"/>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2"/>
          <p:cNvSpPr/>
          <p:nvPr/>
        </p:nvSpPr>
        <p:spPr>
          <a:xfrm>
            <a:off x="4300695" y="-4550"/>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2"/>
          <p:cNvSpPr/>
          <p:nvPr/>
        </p:nvSpPr>
        <p:spPr>
          <a:xfrm rot="10800000">
            <a:off x="8889052" y="1432017"/>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2"/>
          <p:cNvSpPr/>
          <p:nvPr/>
        </p:nvSpPr>
        <p:spPr>
          <a:xfrm rot="10800000">
            <a:off x="8889052" y="857442"/>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2"/>
          <p:cNvSpPr/>
          <p:nvPr/>
        </p:nvSpPr>
        <p:spPr>
          <a:xfrm rot="10800000">
            <a:off x="6307072" y="-4420"/>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2"/>
          <p:cNvSpPr/>
          <p:nvPr/>
        </p:nvSpPr>
        <p:spPr>
          <a:xfrm rot="10800000">
            <a:off x="5447714" y="-4420"/>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2"/>
          <p:cNvSpPr/>
          <p:nvPr/>
        </p:nvSpPr>
        <p:spPr>
          <a:xfrm>
            <a:off x="0" y="3442837"/>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2"/>
          <p:cNvSpPr/>
          <p:nvPr/>
        </p:nvSpPr>
        <p:spPr>
          <a:xfrm>
            <a:off x="0" y="4017412"/>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2"/>
          <p:cNvSpPr/>
          <p:nvPr/>
        </p:nvSpPr>
        <p:spPr>
          <a:xfrm>
            <a:off x="2581980" y="4879274"/>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2"/>
          <p:cNvSpPr/>
          <p:nvPr/>
        </p:nvSpPr>
        <p:spPr>
          <a:xfrm>
            <a:off x="3441337" y="4879274"/>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2"/>
          <p:cNvSpPr/>
          <p:nvPr/>
        </p:nvSpPr>
        <p:spPr>
          <a:xfrm rot="10800000" flipH="1">
            <a:off x="6602660" y="4879404"/>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2"/>
          <p:cNvSpPr/>
          <p:nvPr/>
        </p:nvSpPr>
        <p:spPr>
          <a:xfrm rot="10800000" flipH="1">
            <a:off x="8889070" y="4879404"/>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2"/>
          <p:cNvSpPr/>
          <p:nvPr/>
        </p:nvSpPr>
        <p:spPr>
          <a:xfrm rot="10800000" flipH="1">
            <a:off x="8889070" y="3155680"/>
            <a:ext cx="287700" cy="2871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2"/>
          <p:cNvSpPr/>
          <p:nvPr/>
        </p:nvSpPr>
        <p:spPr>
          <a:xfrm>
            <a:off x="0" y="570025"/>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2"/>
          <p:cNvSpPr/>
          <p:nvPr/>
        </p:nvSpPr>
        <p:spPr>
          <a:xfrm>
            <a:off x="3441337" y="-4550"/>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2"/>
          <p:cNvSpPr/>
          <p:nvPr/>
        </p:nvSpPr>
        <p:spPr>
          <a:xfrm>
            <a:off x="2294225" y="-4550"/>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2"/>
          <p:cNvSpPr/>
          <p:nvPr/>
        </p:nvSpPr>
        <p:spPr>
          <a:xfrm rot="10800000">
            <a:off x="4876112" y="-4420"/>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2"/>
          <p:cNvSpPr/>
          <p:nvPr/>
        </p:nvSpPr>
        <p:spPr>
          <a:xfrm rot="10800000">
            <a:off x="8889052" y="1719304"/>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2"/>
          <p:cNvSpPr/>
          <p:nvPr/>
        </p:nvSpPr>
        <p:spPr>
          <a:xfrm rot="10800000">
            <a:off x="8025786" y="-4420"/>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2"/>
          <p:cNvSpPr/>
          <p:nvPr/>
        </p:nvSpPr>
        <p:spPr>
          <a:xfrm rot="10800000">
            <a:off x="5731562" y="-4420"/>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2"/>
          <p:cNvSpPr/>
          <p:nvPr/>
        </p:nvSpPr>
        <p:spPr>
          <a:xfrm>
            <a:off x="4012940" y="4879274"/>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2"/>
          <p:cNvSpPr/>
          <p:nvPr/>
        </p:nvSpPr>
        <p:spPr>
          <a:xfrm>
            <a:off x="0" y="3155550"/>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2"/>
          <p:cNvSpPr/>
          <p:nvPr/>
        </p:nvSpPr>
        <p:spPr>
          <a:xfrm>
            <a:off x="863265" y="4879274"/>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2"/>
          <p:cNvSpPr/>
          <p:nvPr/>
        </p:nvSpPr>
        <p:spPr>
          <a:xfrm>
            <a:off x="3157490" y="4879274"/>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2"/>
          <p:cNvSpPr/>
          <p:nvPr/>
        </p:nvSpPr>
        <p:spPr>
          <a:xfrm rot="10800000" flipH="1">
            <a:off x="8029712" y="4879404"/>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2"/>
          <p:cNvSpPr/>
          <p:nvPr/>
        </p:nvSpPr>
        <p:spPr>
          <a:xfrm rot="10800000" flipH="1">
            <a:off x="8889070" y="3730255"/>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2"/>
          <p:cNvSpPr/>
          <p:nvPr/>
        </p:nvSpPr>
        <p:spPr>
          <a:xfrm rot="10800000" flipH="1">
            <a:off x="6882600" y="4879404"/>
            <a:ext cx="287700" cy="2871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2"/>
          <p:cNvSpPr txBox="1">
            <a:spLocks noGrp="1"/>
          </p:cNvSpPr>
          <p:nvPr>
            <p:ph type="sldNum" idx="12"/>
          </p:nvPr>
        </p:nvSpPr>
        <p:spPr>
          <a:xfrm>
            <a:off x="287750" y="4304700"/>
            <a:ext cx="8601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713" name="Google Shape;713;p12"/>
          <p:cNvSpPr/>
          <p:nvPr/>
        </p:nvSpPr>
        <p:spPr>
          <a:xfrm>
            <a:off x="0" y="1144599"/>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2"/>
          <p:cNvSpPr/>
          <p:nvPr/>
        </p:nvSpPr>
        <p:spPr>
          <a:xfrm>
            <a:off x="1438775" y="-4550"/>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2"/>
          <p:cNvSpPr/>
          <p:nvPr/>
        </p:nvSpPr>
        <p:spPr>
          <a:xfrm>
            <a:off x="2869735" y="-4550"/>
            <a:ext cx="287700" cy="2871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 mosaic">
  <p:cSld name="BLANK_2">
    <p:spTree>
      <p:nvGrpSpPr>
        <p:cNvPr id="1" name="Shape 716"/>
        <p:cNvGrpSpPr/>
        <p:nvPr/>
      </p:nvGrpSpPr>
      <p:grpSpPr>
        <a:xfrm>
          <a:off x="0" y="0"/>
          <a:ext cx="0" cy="0"/>
          <a:chOff x="0" y="0"/>
          <a:chExt cx="0" cy="0"/>
        </a:xfrm>
      </p:grpSpPr>
      <p:sp>
        <p:nvSpPr>
          <p:cNvPr id="717" name="Google Shape;717;p13"/>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718" name="Google Shape;718;p13"/>
          <p:cNvGrpSpPr/>
          <p:nvPr/>
        </p:nvGrpSpPr>
        <p:grpSpPr>
          <a:xfrm>
            <a:off x="0" y="-4550"/>
            <a:ext cx="9143835" cy="5152509"/>
            <a:chOff x="0" y="-4550"/>
            <a:chExt cx="9143835" cy="5152509"/>
          </a:xfrm>
        </p:grpSpPr>
        <p:sp>
          <p:nvSpPr>
            <p:cNvPr id="719" name="Google Shape;719;p13"/>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573433"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1720337"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1146891"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1146891"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2867228"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2867228"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2293783"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4014120"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3440674"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13"/>
          <p:cNvGrpSpPr/>
          <p:nvPr/>
        </p:nvGrpSpPr>
        <p:grpSpPr>
          <a:xfrm>
            <a:off x="0" y="-4550"/>
            <a:ext cx="9143835" cy="5152509"/>
            <a:chOff x="0" y="-4550"/>
            <a:chExt cx="9143835" cy="5152509"/>
          </a:xfrm>
        </p:grpSpPr>
        <p:sp>
          <p:nvSpPr>
            <p:cNvPr id="745" name="Google Shape;745;p13"/>
            <p:cNvSpPr/>
            <p:nvPr/>
          </p:nvSpPr>
          <p:spPr>
            <a:xfrm>
              <a:off x="573433" y="1140477"/>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172033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1146891"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1146891"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2867228"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2293783"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4014120"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401412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4014120"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13"/>
          <p:cNvGrpSpPr/>
          <p:nvPr/>
        </p:nvGrpSpPr>
        <p:grpSpPr>
          <a:xfrm>
            <a:off x="0" y="-4550"/>
            <a:ext cx="9143835" cy="5152509"/>
            <a:chOff x="0" y="-4550"/>
            <a:chExt cx="9143835" cy="5152509"/>
          </a:xfrm>
        </p:grpSpPr>
        <p:sp>
          <p:nvSpPr>
            <p:cNvPr id="770" name="Google Shape;770;p13"/>
            <p:cNvSpPr/>
            <p:nvPr/>
          </p:nvSpPr>
          <p:spPr>
            <a:xfrm>
              <a:off x="573433" y="171299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3"/>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3"/>
            <p:cNvSpPr/>
            <p:nvPr/>
          </p:nvSpPr>
          <p:spPr>
            <a:xfrm>
              <a:off x="1720337"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1146891"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
            <p:cNvSpPr/>
            <p:nvPr/>
          </p:nvSpPr>
          <p:spPr>
            <a:xfrm>
              <a:off x="2867228"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a:off x="2867228"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a:off x="2293783"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a:off x="3440674" y="2858018"/>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13"/>
          <p:cNvGrpSpPr/>
          <p:nvPr/>
        </p:nvGrpSpPr>
        <p:grpSpPr>
          <a:xfrm>
            <a:off x="0" y="-4550"/>
            <a:ext cx="9143835" cy="5152509"/>
            <a:chOff x="0" y="-4550"/>
            <a:chExt cx="9143835" cy="5152509"/>
          </a:xfrm>
        </p:grpSpPr>
        <p:sp>
          <p:nvSpPr>
            <p:cNvPr id="795" name="Google Shape;795;p13"/>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a:off x="573433"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a:off x="1720337"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a:off x="1720337"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a:off x="2867228"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a:off x="4014120"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a:off x="3440674"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3"/>
          <p:cNvGrpSpPr/>
          <p:nvPr/>
        </p:nvGrpSpPr>
        <p:grpSpPr>
          <a:xfrm>
            <a:off x="0" y="-4550"/>
            <a:ext cx="9143835" cy="5152509"/>
            <a:chOff x="0" y="-4550"/>
            <a:chExt cx="9143835" cy="5152509"/>
          </a:xfrm>
        </p:grpSpPr>
        <p:sp>
          <p:nvSpPr>
            <p:cNvPr id="821" name="Google Shape;821;p13"/>
            <p:cNvSpPr/>
            <p:nvPr/>
          </p:nvSpPr>
          <p:spPr>
            <a:xfrm>
              <a:off x="57343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3"/>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1720337" y="1140477"/>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1146891"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a:off x="229378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a:off x="2293783"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401412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a:off x="3440674"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a:off x="3440674"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3"/>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13"/>
          <p:cNvGrpSpPr/>
          <p:nvPr/>
        </p:nvGrpSpPr>
        <p:grpSpPr>
          <a:xfrm>
            <a:off x="0" y="-4550"/>
            <a:ext cx="9143835" cy="5152509"/>
            <a:chOff x="0" y="-4550"/>
            <a:chExt cx="9143835" cy="5152509"/>
          </a:xfrm>
        </p:grpSpPr>
        <p:sp>
          <p:nvSpPr>
            <p:cNvPr id="845" name="Google Shape;845;p13"/>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573433"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573433"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1720337"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3"/>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3"/>
            <p:cNvSpPr/>
            <p:nvPr/>
          </p:nvSpPr>
          <p:spPr>
            <a:xfrm>
              <a:off x="1146891"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2867228"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2293783"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293783"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4014120"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3440674"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3440674"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lete mosaic small">
  <p:cSld name="BLANK_1">
    <p:spTree>
      <p:nvGrpSpPr>
        <p:cNvPr id="1" name="Shape 868"/>
        <p:cNvGrpSpPr/>
        <p:nvPr/>
      </p:nvGrpSpPr>
      <p:grpSpPr>
        <a:xfrm>
          <a:off x="0" y="0"/>
          <a:ext cx="0" cy="0"/>
          <a:chOff x="0" y="0"/>
          <a:chExt cx="0" cy="0"/>
        </a:xfrm>
      </p:grpSpPr>
      <p:sp>
        <p:nvSpPr>
          <p:cNvPr id="869" name="Google Shape;869;p14"/>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870" name="Google Shape;870;p14"/>
          <p:cNvGrpSpPr/>
          <p:nvPr/>
        </p:nvGrpSpPr>
        <p:grpSpPr>
          <a:xfrm>
            <a:off x="0" y="-4550"/>
            <a:ext cx="9176752" cy="5171054"/>
            <a:chOff x="0" y="-4550"/>
            <a:chExt cx="9176752" cy="5171054"/>
          </a:xfrm>
        </p:grpSpPr>
        <p:grpSp>
          <p:nvGrpSpPr>
            <p:cNvPr id="871" name="Google Shape;871;p14"/>
            <p:cNvGrpSpPr/>
            <p:nvPr/>
          </p:nvGrpSpPr>
          <p:grpSpPr>
            <a:xfrm>
              <a:off x="0" y="-4550"/>
              <a:ext cx="4588377" cy="2585529"/>
              <a:chOff x="0" y="-4550"/>
              <a:chExt cx="9143835" cy="5152509"/>
            </a:xfrm>
          </p:grpSpPr>
          <p:sp>
            <p:nvSpPr>
              <p:cNvPr id="872" name="Google Shape;872;p14"/>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4"/>
              <p:cNvSpPr/>
              <p:nvPr/>
            </p:nvSpPr>
            <p:spPr>
              <a:xfrm>
                <a:off x="573433"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4"/>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4"/>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4"/>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
              <p:cNvSpPr/>
              <p:nvPr/>
            </p:nvSpPr>
            <p:spPr>
              <a:xfrm>
                <a:off x="1720337"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a:off x="1146891"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4"/>
              <p:cNvSpPr/>
              <p:nvPr/>
            </p:nvSpPr>
            <p:spPr>
              <a:xfrm>
                <a:off x="1146891"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4"/>
              <p:cNvSpPr/>
              <p:nvPr/>
            </p:nvSpPr>
            <p:spPr>
              <a:xfrm>
                <a:off x="2867228"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4"/>
              <p:cNvSpPr/>
              <p:nvPr/>
            </p:nvSpPr>
            <p:spPr>
              <a:xfrm>
                <a:off x="2867228"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
              <p:cNvSpPr/>
              <p:nvPr/>
            </p:nvSpPr>
            <p:spPr>
              <a:xfrm>
                <a:off x="2293783"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4"/>
              <p:cNvSpPr/>
              <p:nvPr/>
            </p:nvSpPr>
            <p:spPr>
              <a:xfrm>
                <a:off x="4014120"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4"/>
              <p:cNvSpPr/>
              <p:nvPr/>
            </p:nvSpPr>
            <p:spPr>
              <a:xfrm>
                <a:off x="3440674"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4"/>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4"/>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4"/>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4"/>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4"/>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4"/>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4"/>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4"/>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4"/>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4"/>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4"/>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4"/>
            <p:cNvGrpSpPr/>
            <p:nvPr/>
          </p:nvGrpSpPr>
          <p:grpSpPr>
            <a:xfrm rot="10800000">
              <a:off x="4588375" y="-4550"/>
              <a:ext cx="4588377" cy="2585529"/>
              <a:chOff x="0" y="-4550"/>
              <a:chExt cx="9143835" cy="5152509"/>
            </a:xfrm>
          </p:grpSpPr>
          <p:sp>
            <p:nvSpPr>
              <p:cNvPr id="898" name="Google Shape;898;p14"/>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4"/>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4"/>
              <p:cNvSpPr/>
              <p:nvPr/>
            </p:nvSpPr>
            <p:spPr>
              <a:xfrm>
                <a:off x="573433"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4"/>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1720337"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a:off x="1146891"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a:off x="1146891"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2867228"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2867228"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2293783"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4014120"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3440674"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4"/>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4"/>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4"/>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14"/>
            <p:cNvGrpSpPr/>
            <p:nvPr/>
          </p:nvGrpSpPr>
          <p:grpSpPr>
            <a:xfrm>
              <a:off x="0" y="2580975"/>
              <a:ext cx="4588377" cy="2585529"/>
              <a:chOff x="0" y="-4550"/>
              <a:chExt cx="9143835" cy="5152509"/>
            </a:xfrm>
          </p:grpSpPr>
          <p:sp>
            <p:nvSpPr>
              <p:cNvPr id="924" name="Google Shape;924;p14"/>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573433"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1720337"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1146891"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1146891"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2867228"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2867228"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2293783"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4014120"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3440674"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14"/>
            <p:cNvGrpSpPr/>
            <p:nvPr/>
          </p:nvGrpSpPr>
          <p:grpSpPr>
            <a:xfrm rot="10800000" flipH="1">
              <a:off x="4588375" y="2580975"/>
              <a:ext cx="4588377" cy="2585529"/>
              <a:chOff x="0" y="-4550"/>
              <a:chExt cx="9143835" cy="5152509"/>
            </a:xfrm>
          </p:grpSpPr>
          <p:sp>
            <p:nvSpPr>
              <p:cNvPr id="950" name="Google Shape;950;p14"/>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4"/>
              <p:cNvSpPr/>
              <p:nvPr/>
            </p:nvSpPr>
            <p:spPr>
              <a:xfrm>
                <a:off x="573433"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1720337"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1146891"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1146891"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2867228"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2867228"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2293783"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4014120"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3440674"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4"/>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4"/>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5" name="Google Shape;975;p14"/>
          <p:cNvGrpSpPr/>
          <p:nvPr/>
        </p:nvGrpSpPr>
        <p:grpSpPr>
          <a:xfrm>
            <a:off x="0" y="-4550"/>
            <a:ext cx="9176752" cy="5171054"/>
            <a:chOff x="0" y="-4550"/>
            <a:chExt cx="9176752" cy="5171054"/>
          </a:xfrm>
        </p:grpSpPr>
        <p:grpSp>
          <p:nvGrpSpPr>
            <p:cNvPr id="976" name="Google Shape;976;p14"/>
            <p:cNvGrpSpPr/>
            <p:nvPr/>
          </p:nvGrpSpPr>
          <p:grpSpPr>
            <a:xfrm>
              <a:off x="0" y="-4550"/>
              <a:ext cx="4588377" cy="2585529"/>
              <a:chOff x="0" y="-4550"/>
              <a:chExt cx="9143835" cy="5152509"/>
            </a:xfrm>
          </p:grpSpPr>
          <p:sp>
            <p:nvSpPr>
              <p:cNvPr id="977" name="Google Shape;977;p14"/>
              <p:cNvSpPr/>
              <p:nvPr/>
            </p:nvSpPr>
            <p:spPr>
              <a:xfrm>
                <a:off x="573433" y="1140477"/>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172033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1146891"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1146891"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2867228"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2293783"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4"/>
              <p:cNvSpPr/>
              <p:nvPr/>
            </p:nvSpPr>
            <p:spPr>
              <a:xfrm>
                <a:off x="4014120"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a:off x="401412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a:off x="4014120"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14"/>
            <p:cNvGrpSpPr/>
            <p:nvPr/>
          </p:nvGrpSpPr>
          <p:grpSpPr>
            <a:xfrm rot="10800000">
              <a:off x="4588375" y="-4550"/>
              <a:ext cx="4588377" cy="2585529"/>
              <a:chOff x="0" y="-4550"/>
              <a:chExt cx="9143835" cy="5152509"/>
            </a:xfrm>
          </p:grpSpPr>
          <p:sp>
            <p:nvSpPr>
              <p:cNvPr id="1002" name="Google Shape;1002;p14"/>
              <p:cNvSpPr/>
              <p:nvPr/>
            </p:nvSpPr>
            <p:spPr>
              <a:xfrm>
                <a:off x="573433" y="1140477"/>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172033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1146891"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1146891"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2867228"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2293783"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4014120"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401412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4014120"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14"/>
            <p:cNvGrpSpPr/>
            <p:nvPr/>
          </p:nvGrpSpPr>
          <p:grpSpPr>
            <a:xfrm>
              <a:off x="0" y="2580975"/>
              <a:ext cx="4588377" cy="2585529"/>
              <a:chOff x="0" y="-4550"/>
              <a:chExt cx="9143835" cy="5152509"/>
            </a:xfrm>
          </p:grpSpPr>
          <p:sp>
            <p:nvSpPr>
              <p:cNvPr id="1027" name="Google Shape;1027;p14"/>
              <p:cNvSpPr/>
              <p:nvPr/>
            </p:nvSpPr>
            <p:spPr>
              <a:xfrm>
                <a:off x="573433" y="1140477"/>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4"/>
              <p:cNvSpPr/>
              <p:nvPr/>
            </p:nvSpPr>
            <p:spPr>
              <a:xfrm>
                <a:off x="172033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4"/>
              <p:cNvSpPr/>
              <p:nvPr/>
            </p:nvSpPr>
            <p:spPr>
              <a:xfrm>
                <a:off x="1146891"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1146891"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4"/>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2867228"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4"/>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4"/>
              <p:cNvSpPr/>
              <p:nvPr/>
            </p:nvSpPr>
            <p:spPr>
              <a:xfrm>
                <a:off x="2293783"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4014120"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4"/>
              <p:cNvSpPr/>
              <p:nvPr/>
            </p:nvSpPr>
            <p:spPr>
              <a:xfrm>
                <a:off x="401412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4014120"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14"/>
            <p:cNvGrpSpPr/>
            <p:nvPr/>
          </p:nvGrpSpPr>
          <p:grpSpPr>
            <a:xfrm rot="10800000" flipH="1">
              <a:off x="4588375" y="2580975"/>
              <a:ext cx="4588377" cy="2585529"/>
              <a:chOff x="0" y="-4550"/>
              <a:chExt cx="9143835" cy="5152509"/>
            </a:xfrm>
          </p:grpSpPr>
          <p:sp>
            <p:nvSpPr>
              <p:cNvPr id="1052" name="Google Shape;1052;p14"/>
              <p:cNvSpPr/>
              <p:nvPr/>
            </p:nvSpPr>
            <p:spPr>
              <a:xfrm>
                <a:off x="573433" y="1140477"/>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172033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1146891"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1146891"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2867228"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2293783"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4014120"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401412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4014120"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6" name="Google Shape;1076;p14"/>
          <p:cNvGrpSpPr/>
          <p:nvPr/>
        </p:nvGrpSpPr>
        <p:grpSpPr>
          <a:xfrm>
            <a:off x="0" y="-4550"/>
            <a:ext cx="9176752" cy="5171054"/>
            <a:chOff x="0" y="-4550"/>
            <a:chExt cx="9176752" cy="5171054"/>
          </a:xfrm>
        </p:grpSpPr>
        <p:grpSp>
          <p:nvGrpSpPr>
            <p:cNvPr id="1077" name="Google Shape;1077;p14"/>
            <p:cNvGrpSpPr/>
            <p:nvPr/>
          </p:nvGrpSpPr>
          <p:grpSpPr>
            <a:xfrm>
              <a:off x="0" y="-4550"/>
              <a:ext cx="4588377" cy="2585529"/>
              <a:chOff x="0" y="-4550"/>
              <a:chExt cx="9143835" cy="5152509"/>
            </a:xfrm>
          </p:grpSpPr>
          <p:sp>
            <p:nvSpPr>
              <p:cNvPr id="1078" name="Google Shape;1078;p14"/>
              <p:cNvSpPr/>
              <p:nvPr/>
            </p:nvSpPr>
            <p:spPr>
              <a:xfrm>
                <a:off x="573433" y="171299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1720337"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1146891"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2867228"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2867228"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2293783"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4"/>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4"/>
              <p:cNvSpPr/>
              <p:nvPr/>
            </p:nvSpPr>
            <p:spPr>
              <a:xfrm>
                <a:off x="3440674" y="2858018"/>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4"/>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4"/>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4"/>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4"/>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4"/>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4"/>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14"/>
            <p:cNvGrpSpPr/>
            <p:nvPr/>
          </p:nvGrpSpPr>
          <p:grpSpPr>
            <a:xfrm rot="10800000">
              <a:off x="4588375" y="-4550"/>
              <a:ext cx="4588377" cy="2585529"/>
              <a:chOff x="0" y="-4550"/>
              <a:chExt cx="9143835" cy="5152509"/>
            </a:xfrm>
          </p:grpSpPr>
          <p:sp>
            <p:nvSpPr>
              <p:cNvPr id="1103" name="Google Shape;1103;p14"/>
              <p:cNvSpPr/>
              <p:nvPr/>
            </p:nvSpPr>
            <p:spPr>
              <a:xfrm>
                <a:off x="573433" y="171299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1720337"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1146891"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2867228"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2867228"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2293783"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3440674" y="2858018"/>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14"/>
            <p:cNvGrpSpPr/>
            <p:nvPr/>
          </p:nvGrpSpPr>
          <p:grpSpPr>
            <a:xfrm>
              <a:off x="0" y="2580975"/>
              <a:ext cx="4588377" cy="2585529"/>
              <a:chOff x="0" y="-4550"/>
              <a:chExt cx="9143835" cy="5152509"/>
            </a:xfrm>
          </p:grpSpPr>
          <p:sp>
            <p:nvSpPr>
              <p:cNvPr id="1128" name="Google Shape;1128;p14"/>
              <p:cNvSpPr/>
              <p:nvPr/>
            </p:nvSpPr>
            <p:spPr>
              <a:xfrm>
                <a:off x="573433" y="171299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1720337"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1146891"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2867228"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2867228"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2293783"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3440674" y="2858018"/>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14"/>
            <p:cNvGrpSpPr/>
            <p:nvPr/>
          </p:nvGrpSpPr>
          <p:grpSpPr>
            <a:xfrm rot="10800000" flipH="1">
              <a:off x="4588375" y="2580975"/>
              <a:ext cx="4588377" cy="2585529"/>
              <a:chOff x="0" y="-4550"/>
              <a:chExt cx="9143835" cy="5152509"/>
            </a:xfrm>
          </p:grpSpPr>
          <p:sp>
            <p:nvSpPr>
              <p:cNvPr id="1153" name="Google Shape;1153;p14"/>
              <p:cNvSpPr/>
              <p:nvPr/>
            </p:nvSpPr>
            <p:spPr>
              <a:xfrm>
                <a:off x="573433" y="171299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4"/>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a:off x="1720337"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a:off x="1146891"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p:nvPr/>
            </p:nvSpPr>
            <p:spPr>
              <a:xfrm>
                <a:off x="2867228"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4"/>
              <p:cNvSpPr/>
              <p:nvPr/>
            </p:nvSpPr>
            <p:spPr>
              <a:xfrm>
                <a:off x="2867228"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4"/>
              <p:cNvSpPr/>
              <p:nvPr/>
            </p:nvSpPr>
            <p:spPr>
              <a:xfrm>
                <a:off x="2293783"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4"/>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4"/>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4"/>
              <p:cNvSpPr/>
              <p:nvPr/>
            </p:nvSpPr>
            <p:spPr>
              <a:xfrm>
                <a:off x="3440674" y="2858018"/>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4"/>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4"/>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4"/>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4"/>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4"/>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4"/>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4"/>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4"/>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4"/>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4"/>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7" name="Google Shape;1177;p14"/>
          <p:cNvGrpSpPr/>
          <p:nvPr/>
        </p:nvGrpSpPr>
        <p:grpSpPr>
          <a:xfrm>
            <a:off x="0" y="-4550"/>
            <a:ext cx="9176752" cy="5171054"/>
            <a:chOff x="0" y="-4550"/>
            <a:chExt cx="9176752" cy="5171054"/>
          </a:xfrm>
        </p:grpSpPr>
        <p:grpSp>
          <p:nvGrpSpPr>
            <p:cNvPr id="1178" name="Google Shape;1178;p14"/>
            <p:cNvGrpSpPr/>
            <p:nvPr/>
          </p:nvGrpSpPr>
          <p:grpSpPr>
            <a:xfrm>
              <a:off x="0" y="-4550"/>
              <a:ext cx="4588377" cy="2585529"/>
              <a:chOff x="0" y="-4550"/>
              <a:chExt cx="9143835" cy="5152509"/>
            </a:xfrm>
          </p:grpSpPr>
          <p:sp>
            <p:nvSpPr>
              <p:cNvPr id="1179" name="Google Shape;1179;p14"/>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573433"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1720337"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a:off x="1720337"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2867228"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4014120"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a:off x="3440674"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4"/>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4"/>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4"/>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4"/>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4"/>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4"/>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4"/>
            <p:cNvGrpSpPr/>
            <p:nvPr/>
          </p:nvGrpSpPr>
          <p:grpSpPr>
            <a:xfrm rot="10800000">
              <a:off x="4588375" y="-4550"/>
              <a:ext cx="4588377" cy="2585529"/>
              <a:chOff x="0" y="-4550"/>
              <a:chExt cx="9143835" cy="5152509"/>
            </a:xfrm>
          </p:grpSpPr>
          <p:sp>
            <p:nvSpPr>
              <p:cNvPr id="1205" name="Google Shape;1205;p14"/>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4"/>
              <p:cNvSpPr/>
              <p:nvPr/>
            </p:nvSpPr>
            <p:spPr>
              <a:xfrm>
                <a:off x="573433"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4"/>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1720337"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4"/>
              <p:cNvSpPr/>
              <p:nvPr/>
            </p:nvSpPr>
            <p:spPr>
              <a:xfrm>
                <a:off x="1720337"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4"/>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2867228"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4"/>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4"/>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4014120"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4"/>
              <p:cNvSpPr/>
              <p:nvPr/>
            </p:nvSpPr>
            <p:spPr>
              <a:xfrm>
                <a:off x="3440674"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4"/>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4"/>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4"/>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4"/>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4"/>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4"/>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4"/>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4"/>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4"/>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4"/>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4"/>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4"/>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4"/>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4"/>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 name="Google Shape;1230;p14"/>
            <p:cNvGrpSpPr/>
            <p:nvPr/>
          </p:nvGrpSpPr>
          <p:grpSpPr>
            <a:xfrm>
              <a:off x="0" y="2580975"/>
              <a:ext cx="4588377" cy="2585529"/>
              <a:chOff x="0" y="-4550"/>
              <a:chExt cx="9143835" cy="5152509"/>
            </a:xfrm>
          </p:grpSpPr>
          <p:sp>
            <p:nvSpPr>
              <p:cNvPr id="1231" name="Google Shape;1231;p14"/>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4"/>
              <p:cNvSpPr/>
              <p:nvPr/>
            </p:nvSpPr>
            <p:spPr>
              <a:xfrm>
                <a:off x="573433"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4"/>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4"/>
              <p:cNvSpPr/>
              <p:nvPr/>
            </p:nvSpPr>
            <p:spPr>
              <a:xfrm>
                <a:off x="1720337"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4"/>
              <p:cNvSpPr/>
              <p:nvPr/>
            </p:nvSpPr>
            <p:spPr>
              <a:xfrm>
                <a:off x="1720337"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4"/>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4"/>
              <p:cNvSpPr/>
              <p:nvPr/>
            </p:nvSpPr>
            <p:spPr>
              <a:xfrm>
                <a:off x="2867228"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4"/>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4"/>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4"/>
              <p:cNvSpPr/>
              <p:nvPr/>
            </p:nvSpPr>
            <p:spPr>
              <a:xfrm>
                <a:off x="4014120"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4"/>
              <p:cNvSpPr/>
              <p:nvPr/>
            </p:nvSpPr>
            <p:spPr>
              <a:xfrm>
                <a:off x="3440674"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4"/>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4"/>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4"/>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4"/>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4"/>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4"/>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4"/>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4"/>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14"/>
            <p:cNvGrpSpPr/>
            <p:nvPr/>
          </p:nvGrpSpPr>
          <p:grpSpPr>
            <a:xfrm rot="10800000" flipH="1">
              <a:off x="4588375" y="2580975"/>
              <a:ext cx="4588377" cy="2585529"/>
              <a:chOff x="0" y="-4550"/>
              <a:chExt cx="9143835" cy="5152509"/>
            </a:xfrm>
          </p:grpSpPr>
          <p:sp>
            <p:nvSpPr>
              <p:cNvPr id="1257" name="Google Shape;1257;p14"/>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a:off x="573433"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1720337"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4"/>
              <p:cNvSpPr/>
              <p:nvPr/>
            </p:nvSpPr>
            <p:spPr>
              <a:xfrm>
                <a:off x="1720337"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4"/>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2867228"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4"/>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4"/>
              <p:cNvSpPr/>
              <p:nvPr/>
            </p:nvSpPr>
            <p:spPr>
              <a:xfrm>
                <a:off x="4014120"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4"/>
              <p:cNvSpPr/>
              <p:nvPr/>
            </p:nvSpPr>
            <p:spPr>
              <a:xfrm>
                <a:off x="3440674"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4"/>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4"/>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4"/>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4"/>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4"/>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4"/>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4"/>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4"/>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2" name="Google Shape;1282;p14"/>
          <p:cNvGrpSpPr/>
          <p:nvPr/>
        </p:nvGrpSpPr>
        <p:grpSpPr>
          <a:xfrm>
            <a:off x="0" y="-4550"/>
            <a:ext cx="9176752" cy="5171054"/>
            <a:chOff x="0" y="-4550"/>
            <a:chExt cx="9176752" cy="5171054"/>
          </a:xfrm>
        </p:grpSpPr>
        <p:grpSp>
          <p:nvGrpSpPr>
            <p:cNvPr id="1283" name="Google Shape;1283;p14"/>
            <p:cNvGrpSpPr/>
            <p:nvPr/>
          </p:nvGrpSpPr>
          <p:grpSpPr>
            <a:xfrm>
              <a:off x="0" y="-4550"/>
              <a:ext cx="4588377" cy="2585529"/>
              <a:chOff x="0" y="-4550"/>
              <a:chExt cx="9143835" cy="5152509"/>
            </a:xfrm>
          </p:grpSpPr>
          <p:sp>
            <p:nvSpPr>
              <p:cNvPr id="1284" name="Google Shape;1284;p14"/>
              <p:cNvSpPr/>
              <p:nvPr/>
            </p:nvSpPr>
            <p:spPr>
              <a:xfrm>
                <a:off x="57343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4"/>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4"/>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4"/>
              <p:cNvSpPr/>
              <p:nvPr/>
            </p:nvSpPr>
            <p:spPr>
              <a:xfrm>
                <a:off x="1720337" y="1140477"/>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4"/>
              <p:cNvSpPr/>
              <p:nvPr/>
            </p:nvSpPr>
            <p:spPr>
              <a:xfrm>
                <a:off x="1146891"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229378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4"/>
              <p:cNvSpPr/>
              <p:nvPr/>
            </p:nvSpPr>
            <p:spPr>
              <a:xfrm>
                <a:off x="2293783"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4"/>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4"/>
              <p:cNvSpPr/>
              <p:nvPr/>
            </p:nvSpPr>
            <p:spPr>
              <a:xfrm>
                <a:off x="401412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4"/>
              <p:cNvSpPr/>
              <p:nvPr/>
            </p:nvSpPr>
            <p:spPr>
              <a:xfrm>
                <a:off x="3440674"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4"/>
              <p:cNvSpPr/>
              <p:nvPr/>
            </p:nvSpPr>
            <p:spPr>
              <a:xfrm>
                <a:off x="3440674"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4"/>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4"/>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4"/>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4"/>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4"/>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4"/>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4"/>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4"/>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4"/>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4"/>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4"/>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14"/>
            <p:cNvGrpSpPr/>
            <p:nvPr/>
          </p:nvGrpSpPr>
          <p:grpSpPr>
            <a:xfrm rot="10800000">
              <a:off x="4588375" y="-4550"/>
              <a:ext cx="4588377" cy="2585529"/>
              <a:chOff x="0" y="-4550"/>
              <a:chExt cx="9143835" cy="5152509"/>
            </a:xfrm>
          </p:grpSpPr>
          <p:sp>
            <p:nvSpPr>
              <p:cNvPr id="1308" name="Google Shape;1308;p14"/>
              <p:cNvSpPr/>
              <p:nvPr/>
            </p:nvSpPr>
            <p:spPr>
              <a:xfrm>
                <a:off x="57343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4"/>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4"/>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4"/>
              <p:cNvSpPr/>
              <p:nvPr/>
            </p:nvSpPr>
            <p:spPr>
              <a:xfrm>
                <a:off x="1720337" y="1140477"/>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4"/>
              <p:cNvSpPr/>
              <p:nvPr/>
            </p:nvSpPr>
            <p:spPr>
              <a:xfrm>
                <a:off x="1146891"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4"/>
              <p:cNvSpPr/>
              <p:nvPr/>
            </p:nvSpPr>
            <p:spPr>
              <a:xfrm>
                <a:off x="229378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4"/>
              <p:cNvSpPr/>
              <p:nvPr/>
            </p:nvSpPr>
            <p:spPr>
              <a:xfrm>
                <a:off x="2293783"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4"/>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4"/>
              <p:cNvSpPr/>
              <p:nvPr/>
            </p:nvSpPr>
            <p:spPr>
              <a:xfrm>
                <a:off x="401412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4"/>
              <p:cNvSpPr/>
              <p:nvPr/>
            </p:nvSpPr>
            <p:spPr>
              <a:xfrm>
                <a:off x="3440674"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4"/>
              <p:cNvSpPr/>
              <p:nvPr/>
            </p:nvSpPr>
            <p:spPr>
              <a:xfrm>
                <a:off x="3440674"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4"/>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4"/>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4"/>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4"/>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4"/>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4"/>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4"/>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4"/>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4"/>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4"/>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4"/>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4"/>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4"/>
            <p:cNvGrpSpPr/>
            <p:nvPr/>
          </p:nvGrpSpPr>
          <p:grpSpPr>
            <a:xfrm>
              <a:off x="0" y="2580975"/>
              <a:ext cx="4588377" cy="2585529"/>
              <a:chOff x="0" y="-4550"/>
              <a:chExt cx="9143835" cy="5152509"/>
            </a:xfrm>
          </p:grpSpPr>
          <p:sp>
            <p:nvSpPr>
              <p:cNvPr id="1332" name="Google Shape;1332;p14"/>
              <p:cNvSpPr/>
              <p:nvPr/>
            </p:nvSpPr>
            <p:spPr>
              <a:xfrm>
                <a:off x="57343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4"/>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4"/>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4"/>
              <p:cNvSpPr/>
              <p:nvPr/>
            </p:nvSpPr>
            <p:spPr>
              <a:xfrm>
                <a:off x="1720337" y="1140477"/>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4"/>
              <p:cNvSpPr/>
              <p:nvPr/>
            </p:nvSpPr>
            <p:spPr>
              <a:xfrm>
                <a:off x="1146891"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4"/>
              <p:cNvSpPr/>
              <p:nvPr/>
            </p:nvSpPr>
            <p:spPr>
              <a:xfrm>
                <a:off x="229378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4"/>
              <p:cNvSpPr/>
              <p:nvPr/>
            </p:nvSpPr>
            <p:spPr>
              <a:xfrm>
                <a:off x="2293783"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4"/>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4"/>
              <p:cNvSpPr/>
              <p:nvPr/>
            </p:nvSpPr>
            <p:spPr>
              <a:xfrm>
                <a:off x="401412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4"/>
              <p:cNvSpPr/>
              <p:nvPr/>
            </p:nvSpPr>
            <p:spPr>
              <a:xfrm>
                <a:off x="3440674"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4"/>
              <p:cNvSpPr/>
              <p:nvPr/>
            </p:nvSpPr>
            <p:spPr>
              <a:xfrm>
                <a:off x="3440674"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4"/>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4"/>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4"/>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4"/>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4"/>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4"/>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4"/>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4"/>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4"/>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4"/>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4"/>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4"/>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14"/>
            <p:cNvGrpSpPr/>
            <p:nvPr/>
          </p:nvGrpSpPr>
          <p:grpSpPr>
            <a:xfrm rot="10800000" flipH="1">
              <a:off x="4588375" y="2580975"/>
              <a:ext cx="4588377" cy="2585529"/>
              <a:chOff x="0" y="-4550"/>
              <a:chExt cx="9143835" cy="5152509"/>
            </a:xfrm>
          </p:grpSpPr>
          <p:sp>
            <p:nvSpPr>
              <p:cNvPr id="1356" name="Google Shape;1356;p14"/>
              <p:cNvSpPr/>
              <p:nvPr/>
            </p:nvSpPr>
            <p:spPr>
              <a:xfrm>
                <a:off x="57343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4"/>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4"/>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4"/>
              <p:cNvSpPr/>
              <p:nvPr/>
            </p:nvSpPr>
            <p:spPr>
              <a:xfrm>
                <a:off x="1720337" y="1140477"/>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4"/>
              <p:cNvSpPr/>
              <p:nvPr/>
            </p:nvSpPr>
            <p:spPr>
              <a:xfrm>
                <a:off x="1146891"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4"/>
              <p:cNvSpPr/>
              <p:nvPr/>
            </p:nvSpPr>
            <p:spPr>
              <a:xfrm>
                <a:off x="229378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4"/>
              <p:cNvSpPr/>
              <p:nvPr/>
            </p:nvSpPr>
            <p:spPr>
              <a:xfrm>
                <a:off x="2293783"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4"/>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4"/>
              <p:cNvSpPr/>
              <p:nvPr/>
            </p:nvSpPr>
            <p:spPr>
              <a:xfrm>
                <a:off x="401412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4"/>
              <p:cNvSpPr/>
              <p:nvPr/>
            </p:nvSpPr>
            <p:spPr>
              <a:xfrm>
                <a:off x="3440674"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4"/>
              <p:cNvSpPr/>
              <p:nvPr/>
            </p:nvSpPr>
            <p:spPr>
              <a:xfrm>
                <a:off x="3440674"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4"/>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4"/>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4"/>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4"/>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4"/>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4"/>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4"/>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4"/>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4"/>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4"/>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4"/>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4"/>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9" name="Google Shape;1379;p14"/>
          <p:cNvGrpSpPr/>
          <p:nvPr/>
        </p:nvGrpSpPr>
        <p:grpSpPr>
          <a:xfrm>
            <a:off x="0" y="-4550"/>
            <a:ext cx="9176752" cy="5171054"/>
            <a:chOff x="0" y="-4550"/>
            <a:chExt cx="9176752" cy="5171054"/>
          </a:xfrm>
        </p:grpSpPr>
        <p:grpSp>
          <p:nvGrpSpPr>
            <p:cNvPr id="1380" name="Google Shape;1380;p14"/>
            <p:cNvGrpSpPr/>
            <p:nvPr/>
          </p:nvGrpSpPr>
          <p:grpSpPr>
            <a:xfrm>
              <a:off x="0" y="-4550"/>
              <a:ext cx="4588377" cy="2585529"/>
              <a:chOff x="0" y="-4550"/>
              <a:chExt cx="9143835" cy="5152509"/>
            </a:xfrm>
          </p:grpSpPr>
          <p:sp>
            <p:nvSpPr>
              <p:cNvPr id="1381" name="Google Shape;1381;p14"/>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4"/>
              <p:cNvSpPr/>
              <p:nvPr/>
            </p:nvSpPr>
            <p:spPr>
              <a:xfrm>
                <a:off x="573433"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4"/>
              <p:cNvSpPr/>
              <p:nvPr/>
            </p:nvSpPr>
            <p:spPr>
              <a:xfrm>
                <a:off x="573433"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4"/>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4"/>
              <p:cNvSpPr/>
              <p:nvPr/>
            </p:nvSpPr>
            <p:spPr>
              <a:xfrm>
                <a:off x="1720337"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4"/>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4"/>
              <p:cNvSpPr/>
              <p:nvPr/>
            </p:nvSpPr>
            <p:spPr>
              <a:xfrm>
                <a:off x="1146891"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4"/>
              <p:cNvSpPr/>
              <p:nvPr/>
            </p:nvSpPr>
            <p:spPr>
              <a:xfrm>
                <a:off x="2867228"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4"/>
              <p:cNvSpPr/>
              <p:nvPr/>
            </p:nvSpPr>
            <p:spPr>
              <a:xfrm>
                <a:off x="2293783"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4"/>
              <p:cNvSpPr/>
              <p:nvPr/>
            </p:nvSpPr>
            <p:spPr>
              <a:xfrm>
                <a:off x="2293783"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4"/>
              <p:cNvSpPr/>
              <p:nvPr/>
            </p:nvSpPr>
            <p:spPr>
              <a:xfrm>
                <a:off x="4014120"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4"/>
              <p:cNvSpPr/>
              <p:nvPr/>
            </p:nvSpPr>
            <p:spPr>
              <a:xfrm>
                <a:off x="3440674"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4"/>
              <p:cNvSpPr/>
              <p:nvPr/>
            </p:nvSpPr>
            <p:spPr>
              <a:xfrm>
                <a:off x="3440674"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4"/>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4"/>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4"/>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4"/>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4"/>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4"/>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4"/>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4"/>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4"/>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4"/>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4" name="Google Shape;1404;p14"/>
            <p:cNvGrpSpPr/>
            <p:nvPr/>
          </p:nvGrpSpPr>
          <p:grpSpPr>
            <a:xfrm rot="10800000">
              <a:off x="4588375" y="-4550"/>
              <a:ext cx="4588377" cy="2585529"/>
              <a:chOff x="0" y="-4550"/>
              <a:chExt cx="9143835" cy="5152509"/>
            </a:xfrm>
          </p:grpSpPr>
          <p:sp>
            <p:nvSpPr>
              <p:cNvPr id="1405" name="Google Shape;1405;p14"/>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4"/>
              <p:cNvSpPr/>
              <p:nvPr/>
            </p:nvSpPr>
            <p:spPr>
              <a:xfrm>
                <a:off x="573433"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4"/>
              <p:cNvSpPr/>
              <p:nvPr/>
            </p:nvSpPr>
            <p:spPr>
              <a:xfrm>
                <a:off x="573433"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4"/>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4"/>
              <p:cNvSpPr/>
              <p:nvPr/>
            </p:nvSpPr>
            <p:spPr>
              <a:xfrm>
                <a:off x="1720337"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4"/>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4"/>
              <p:cNvSpPr/>
              <p:nvPr/>
            </p:nvSpPr>
            <p:spPr>
              <a:xfrm>
                <a:off x="1146891"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4"/>
              <p:cNvSpPr/>
              <p:nvPr/>
            </p:nvSpPr>
            <p:spPr>
              <a:xfrm>
                <a:off x="2867228"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4"/>
              <p:cNvSpPr/>
              <p:nvPr/>
            </p:nvSpPr>
            <p:spPr>
              <a:xfrm>
                <a:off x="2293783"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4"/>
              <p:cNvSpPr/>
              <p:nvPr/>
            </p:nvSpPr>
            <p:spPr>
              <a:xfrm>
                <a:off x="2293783"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4"/>
              <p:cNvSpPr/>
              <p:nvPr/>
            </p:nvSpPr>
            <p:spPr>
              <a:xfrm>
                <a:off x="4014120"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4"/>
              <p:cNvSpPr/>
              <p:nvPr/>
            </p:nvSpPr>
            <p:spPr>
              <a:xfrm>
                <a:off x="3440674"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4"/>
              <p:cNvSpPr/>
              <p:nvPr/>
            </p:nvSpPr>
            <p:spPr>
              <a:xfrm>
                <a:off x="3440674"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4"/>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4"/>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4"/>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4"/>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4"/>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4"/>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4"/>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4"/>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4"/>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4"/>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14"/>
            <p:cNvGrpSpPr/>
            <p:nvPr/>
          </p:nvGrpSpPr>
          <p:grpSpPr>
            <a:xfrm>
              <a:off x="0" y="2580975"/>
              <a:ext cx="4588377" cy="2585529"/>
              <a:chOff x="0" y="-4550"/>
              <a:chExt cx="9143835" cy="5152509"/>
            </a:xfrm>
          </p:grpSpPr>
          <p:sp>
            <p:nvSpPr>
              <p:cNvPr id="1429" name="Google Shape;1429;p14"/>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4"/>
              <p:cNvSpPr/>
              <p:nvPr/>
            </p:nvSpPr>
            <p:spPr>
              <a:xfrm>
                <a:off x="573433"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4"/>
              <p:cNvSpPr/>
              <p:nvPr/>
            </p:nvSpPr>
            <p:spPr>
              <a:xfrm>
                <a:off x="573433"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4"/>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4"/>
              <p:cNvSpPr/>
              <p:nvPr/>
            </p:nvSpPr>
            <p:spPr>
              <a:xfrm>
                <a:off x="1720337"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4"/>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4"/>
              <p:cNvSpPr/>
              <p:nvPr/>
            </p:nvSpPr>
            <p:spPr>
              <a:xfrm>
                <a:off x="1146891"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4"/>
              <p:cNvSpPr/>
              <p:nvPr/>
            </p:nvSpPr>
            <p:spPr>
              <a:xfrm>
                <a:off x="2867228"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4"/>
              <p:cNvSpPr/>
              <p:nvPr/>
            </p:nvSpPr>
            <p:spPr>
              <a:xfrm>
                <a:off x="2293783"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4"/>
              <p:cNvSpPr/>
              <p:nvPr/>
            </p:nvSpPr>
            <p:spPr>
              <a:xfrm>
                <a:off x="2293783"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4"/>
              <p:cNvSpPr/>
              <p:nvPr/>
            </p:nvSpPr>
            <p:spPr>
              <a:xfrm>
                <a:off x="4014120"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4"/>
              <p:cNvSpPr/>
              <p:nvPr/>
            </p:nvSpPr>
            <p:spPr>
              <a:xfrm>
                <a:off x="3440674"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4"/>
              <p:cNvSpPr/>
              <p:nvPr/>
            </p:nvSpPr>
            <p:spPr>
              <a:xfrm>
                <a:off x="3440674"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4"/>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4"/>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4"/>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4"/>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4"/>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4"/>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4"/>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4"/>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4"/>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4"/>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 name="Google Shape;1452;p14"/>
            <p:cNvGrpSpPr/>
            <p:nvPr/>
          </p:nvGrpSpPr>
          <p:grpSpPr>
            <a:xfrm rot="10800000" flipH="1">
              <a:off x="4588375" y="2580975"/>
              <a:ext cx="4588377" cy="2585529"/>
              <a:chOff x="0" y="-4550"/>
              <a:chExt cx="9143835" cy="5152509"/>
            </a:xfrm>
          </p:grpSpPr>
          <p:sp>
            <p:nvSpPr>
              <p:cNvPr id="1453" name="Google Shape;1453;p14"/>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4"/>
              <p:cNvSpPr/>
              <p:nvPr/>
            </p:nvSpPr>
            <p:spPr>
              <a:xfrm>
                <a:off x="573433"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4"/>
              <p:cNvSpPr/>
              <p:nvPr/>
            </p:nvSpPr>
            <p:spPr>
              <a:xfrm>
                <a:off x="573433"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4"/>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4"/>
              <p:cNvSpPr/>
              <p:nvPr/>
            </p:nvSpPr>
            <p:spPr>
              <a:xfrm>
                <a:off x="1720337"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4"/>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4"/>
              <p:cNvSpPr/>
              <p:nvPr/>
            </p:nvSpPr>
            <p:spPr>
              <a:xfrm>
                <a:off x="1146891"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4"/>
              <p:cNvSpPr/>
              <p:nvPr/>
            </p:nvSpPr>
            <p:spPr>
              <a:xfrm>
                <a:off x="2867228"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4"/>
              <p:cNvSpPr/>
              <p:nvPr/>
            </p:nvSpPr>
            <p:spPr>
              <a:xfrm>
                <a:off x="2293783"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4"/>
              <p:cNvSpPr/>
              <p:nvPr/>
            </p:nvSpPr>
            <p:spPr>
              <a:xfrm>
                <a:off x="2293783"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4"/>
              <p:cNvSpPr/>
              <p:nvPr/>
            </p:nvSpPr>
            <p:spPr>
              <a:xfrm>
                <a:off x="4014120"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4"/>
              <p:cNvSpPr/>
              <p:nvPr/>
            </p:nvSpPr>
            <p:spPr>
              <a:xfrm>
                <a:off x="3440674"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4"/>
              <p:cNvSpPr/>
              <p:nvPr/>
            </p:nvSpPr>
            <p:spPr>
              <a:xfrm>
                <a:off x="3440674"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4"/>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4"/>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4"/>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4"/>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4"/>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4"/>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4"/>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4"/>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4"/>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4"/>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1"/>
        <p:cNvGrpSpPr/>
        <p:nvPr/>
      </p:nvGrpSpPr>
      <p:grpSpPr>
        <a:xfrm>
          <a:off x="0" y="0"/>
          <a:ext cx="0" cy="0"/>
          <a:chOff x="0" y="0"/>
          <a:chExt cx="0" cy="0"/>
        </a:xfrm>
      </p:grpSpPr>
      <p:grpSp>
        <p:nvGrpSpPr>
          <p:cNvPr id="112" name="Google Shape;112;p3"/>
          <p:cNvGrpSpPr/>
          <p:nvPr/>
        </p:nvGrpSpPr>
        <p:grpSpPr>
          <a:xfrm>
            <a:off x="4571990" y="1140477"/>
            <a:ext cx="4571845" cy="4007481"/>
            <a:chOff x="4571990" y="1140477"/>
            <a:chExt cx="4571845" cy="4007481"/>
          </a:xfrm>
        </p:grpSpPr>
        <p:sp>
          <p:nvSpPr>
            <p:cNvPr id="113" name="Google Shape;113;p3"/>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3"/>
          <p:cNvGrpSpPr/>
          <p:nvPr/>
        </p:nvGrpSpPr>
        <p:grpSpPr>
          <a:xfrm>
            <a:off x="4571990" y="-4550"/>
            <a:ext cx="4571845" cy="4579995"/>
            <a:chOff x="4571990" y="-4550"/>
            <a:chExt cx="4571845" cy="4579995"/>
          </a:xfrm>
        </p:grpSpPr>
        <p:sp>
          <p:nvSpPr>
            <p:cNvPr id="125" name="Google Shape;125;p3"/>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3"/>
          <p:cNvGrpSpPr/>
          <p:nvPr/>
        </p:nvGrpSpPr>
        <p:grpSpPr>
          <a:xfrm>
            <a:off x="4571990" y="-4550"/>
            <a:ext cx="4571845" cy="5152509"/>
            <a:chOff x="4571990" y="-4550"/>
            <a:chExt cx="4571845" cy="5152509"/>
          </a:xfrm>
        </p:grpSpPr>
        <p:sp>
          <p:nvSpPr>
            <p:cNvPr id="137" name="Google Shape;137;p3"/>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3"/>
          <p:cNvGrpSpPr/>
          <p:nvPr/>
        </p:nvGrpSpPr>
        <p:grpSpPr>
          <a:xfrm>
            <a:off x="4571990" y="-4550"/>
            <a:ext cx="4571845" cy="5152509"/>
            <a:chOff x="4571990" y="-4550"/>
            <a:chExt cx="4571845" cy="5152509"/>
          </a:xfrm>
        </p:grpSpPr>
        <p:sp>
          <p:nvSpPr>
            <p:cNvPr id="150" name="Google Shape;150;p3"/>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
          <p:cNvGrpSpPr/>
          <p:nvPr/>
        </p:nvGrpSpPr>
        <p:grpSpPr>
          <a:xfrm>
            <a:off x="4571990" y="-4550"/>
            <a:ext cx="4571845" cy="5152509"/>
            <a:chOff x="4571990" y="-4550"/>
            <a:chExt cx="4571845" cy="5152509"/>
          </a:xfrm>
        </p:grpSpPr>
        <p:sp>
          <p:nvSpPr>
            <p:cNvPr id="166" name="Google Shape;166;p3"/>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
          <p:cNvGrpSpPr/>
          <p:nvPr/>
        </p:nvGrpSpPr>
        <p:grpSpPr>
          <a:xfrm>
            <a:off x="4571990" y="-4550"/>
            <a:ext cx="4571845" cy="5152509"/>
            <a:chOff x="4571990" y="-4550"/>
            <a:chExt cx="4571845" cy="5152509"/>
          </a:xfrm>
        </p:grpSpPr>
        <p:sp>
          <p:nvSpPr>
            <p:cNvPr id="179" name="Google Shape;179;p3"/>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3"/>
          <p:cNvSpPr txBox="1">
            <a:spLocks noGrp="1"/>
          </p:cNvSpPr>
          <p:nvPr>
            <p:ph type="ctrTitle"/>
          </p:nvPr>
        </p:nvSpPr>
        <p:spPr>
          <a:xfrm>
            <a:off x="543900" y="2489091"/>
            <a:ext cx="3438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91" name="Google Shape;191;p3"/>
          <p:cNvSpPr txBox="1">
            <a:spLocks noGrp="1"/>
          </p:cNvSpPr>
          <p:nvPr>
            <p:ph type="subTitle" idx="1"/>
          </p:nvPr>
        </p:nvSpPr>
        <p:spPr>
          <a:xfrm>
            <a:off x="543900" y="3593393"/>
            <a:ext cx="3438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7868B"/>
              </a:buClr>
              <a:buSzPts val="1800"/>
              <a:buNone/>
              <a:defRPr sz="1800">
                <a:solidFill>
                  <a:srgbClr val="27868B"/>
                </a:solidFill>
              </a:defRPr>
            </a:lvl1pPr>
            <a:lvl2pPr lvl="1" rtl="0">
              <a:spcBef>
                <a:spcPts val="0"/>
              </a:spcBef>
              <a:spcAft>
                <a:spcPts val="0"/>
              </a:spcAft>
              <a:buClr>
                <a:srgbClr val="27868B"/>
              </a:buClr>
              <a:buSzPts val="1800"/>
              <a:buNone/>
              <a:defRPr sz="1800">
                <a:solidFill>
                  <a:srgbClr val="27868B"/>
                </a:solidFill>
              </a:defRPr>
            </a:lvl2pPr>
            <a:lvl3pPr lvl="2" rtl="0">
              <a:spcBef>
                <a:spcPts val="0"/>
              </a:spcBef>
              <a:spcAft>
                <a:spcPts val="0"/>
              </a:spcAft>
              <a:buClr>
                <a:srgbClr val="27868B"/>
              </a:buClr>
              <a:buSzPts val="1800"/>
              <a:buNone/>
              <a:defRPr sz="1800">
                <a:solidFill>
                  <a:srgbClr val="27868B"/>
                </a:solidFill>
              </a:defRPr>
            </a:lvl3pPr>
            <a:lvl4pPr lvl="3" rtl="0">
              <a:spcBef>
                <a:spcPts val="0"/>
              </a:spcBef>
              <a:spcAft>
                <a:spcPts val="0"/>
              </a:spcAft>
              <a:buClr>
                <a:srgbClr val="27868B"/>
              </a:buClr>
              <a:buSzPts val="1800"/>
              <a:buNone/>
              <a:defRPr sz="1800">
                <a:solidFill>
                  <a:srgbClr val="27868B"/>
                </a:solidFill>
              </a:defRPr>
            </a:lvl4pPr>
            <a:lvl5pPr lvl="4" rtl="0">
              <a:spcBef>
                <a:spcPts val="0"/>
              </a:spcBef>
              <a:spcAft>
                <a:spcPts val="0"/>
              </a:spcAft>
              <a:buClr>
                <a:srgbClr val="27868B"/>
              </a:buClr>
              <a:buSzPts val="1800"/>
              <a:buNone/>
              <a:defRPr sz="1800">
                <a:solidFill>
                  <a:srgbClr val="27868B"/>
                </a:solidFill>
              </a:defRPr>
            </a:lvl5pPr>
            <a:lvl6pPr lvl="5" rtl="0">
              <a:spcBef>
                <a:spcPts val="0"/>
              </a:spcBef>
              <a:spcAft>
                <a:spcPts val="0"/>
              </a:spcAft>
              <a:buClr>
                <a:srgbClr val="27868B"/>
              </a:buClr>
              <a:buSzPts val="1800"/>
              <a:buNone/>
              <a:defRPr sz="1800">
                <a:solidFill>
                  <a:srgbClr val="27868B"/>
                </a:solidFill>
              </a:defRPr>
            </a:lvl6pPr>
            <a:lvl7pPr lvl="6" rtl="0">
              <a:spcBef>
                <a:spcPts val="0"/>
              </a:spcBef>
              <a:spcAft>
                <a:spcPts val="0"/>
              </a:spcAft>
              <a:buClr>
                <a:srgbClr val="27868B"/>
              </a:buClr>
              <a:buSzPts val="1800"/>
              <a:buNone/>
              <a:defRPr sz="1800">
                <a:solidFill>
                  <a:srgbClr val="27868B"/>
                </a:solidFill>
              </a:defRPr>
            </a:lvl7pPr>
            <a:lvl8pPr lvl="7" rtl="0">
              <a:spcBef>
                <a:spcPts val="0"/>
              </a:spcBef>
              <a:spcAft>
                <a:spcPts val="0"/>
              </a:spcAft>
              <a:buClr>
                <a:srgbClr val="27868B"/>
              </a:buClr>
              <a:buSzPts val="1800"/>
              <a:buNone/>
              <a:defRPr sz="1800">
                <a:solidFill>
                  <a:srgbClr val="27868B"/>
                </a:solidFill>
              </a:defRPr>
            </a:lvl8pPr>
            <a:lvl9pPr lvl="8" rtl="0">
              <a:spcBef>
                <a:spcPts val="0"/>
              </a:spcBef>
              <a:spcAft>
                <a:spcPts val="0"/>
              </a:spcAft>
              <a:buClr>
                <a:srgbClr val="27868B"/>
              </a:buClr>
              <a:buSzPts val="1800"/>
              <a:buNone/>
              <a:defRPr sz="1800">
                <a:solidFill>
                  <a:srgbClr val="27868B"/>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2"/>
        <p:cNvGrpSpPr/>
        <p:nvPr/>
      </p:nvGrpSpPr>
      <p:grpSpPr>
        <a:xfrm>
          <a:off x="0" y="0"/>
          <a:ext cx="0" cy="0"/>
          <a:chOff x="0" y="0"/>
          <a:chExt cx="0" cy="0"/>
        </a:xfrm>
      </p:grpSpPr>
      <p:grpSp>
        <p:nvGrpSpPr>
          <p:cNvPr id="193" name="Google Shape;193;p4"/>
          <p:cNvGrpSpPr/>
          <p:nvPr/>
        </p:nvGrpSpPr>
        <p:grpSpPr>
          <a:xfrm>
            <a:off x="0" y="-4550"/>
            <a:ext cx="9143835" cy="5152509"/>
            <a:chOff x="0" y="-4550"/>
            <a:chExt cx="9143835" cy="5152509"/>
          </a:xfrm>
        </p:grpSpPr>
        <p:sp>
          <p:nvSpPr>
            <p:cNvPr id="194" name="Google Shape;194;p4"/>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573433"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1146891"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2867228"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2867228"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4"/>
          <p:cNvGrpSpPr/>
          <p:nvPr/>
        </p:nvGrpSpPr>
        <p:grpSpPr>
          <a:xfrm>
            <a:off x="0" y="-4550"/>
            <a:ext cx="9143835" cy="5152509"/>
            <a:chOff x="0" y="-4550"/>
            <a:chExt cx="9143835" cy="5152509"/>
          </a:xfrm>
        </p:grpSpPr>
        <p:sp>
          <p:nvSpPr>
            <p:cNvPr id="209" name="Google Shape;209;p4"/>
            <p:cNvSpPr/>
            <p:nvPr/>
          </p:nvSpPr>
          <p:spPr>
            <a:xfrm>
              <a:off x="573433" y="1140477"/>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146891"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014120"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4"/>
          <p:cNvGrpSpPr/>
          <p:nvPr/>
        </p:nvGrpSpPr>
        <p:grpSpPr>
          <a:xfrm>
            <a:off x="0" y="-4550"/>
            <a:ext cx="9143835" cy="5152509"/>
            <a:chOff x="0" y="-4550"/>
            <a:chExt cx="9143835" cy="5152509"/>
          </a:xfrm>
        </p:grpSpPr>
        <p:sp>
          <p:nvSpPr>
            <p:cNvPr id="223" name="Google Shape;223;p4"/>
            <p:cNvSpPr/>
            <p:nvPr/>
          </p:nvSpPr>
          <p:spPr>
            <a:xfrm>
              <a:off x="573433" y="171299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1720337"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2293783"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4"/>
          <p:cNvGrpSpPr/>
          <p:nvPr/>
        </p:nvGrpSpPr>
        <p:grpSpPr>
          <a:xfrm>
            <a:off x="0" y="-4550"/>
            <a:ext cx="9143835" cy="5152509"/>
            <a:chOff x="0" y="-4550"/>
            <a:chExt cx="9143835" cy="5152509"/>
          </a:xfrm>
        </p:grpSpPr>
        <p:sp>
          <p:nvSpPr>
            <p:cNvPr id="239" name="Google Shape;239;p4"/>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573433"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1720337"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4014120"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0" y="-4550"/>
            <a:ext cx="9143835" cy="5152509"/>
            <a:chOff x="0" y="-4550"/>
            <a:chExt cx="9143835" cy="5152509"/>
          </a:xfrm>
        </p:grpSpPr>
        <p:sp>
          <p:nvSpPr>
            <p:cNvPr id="257" name="Google Shape;257;p4"/>
            <p:cNvSpPr/>
            <p:nvPr/>
          </p:nvSpPr>
          <p:spPr>
            <a:xfrm>
              <a:off x="57343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229378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3440674"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4"/>
          <p:cNvGrpSpPr/>
          <p:nvPr/>
        </p:nvGrpSpPr>
        <p:grpSpPr>
          <a:xfrm>
            <a:off x="0" y="-4550"/>
            <a:ext cx="9143835" cy="5152509"/>
            <a:chOff x="0" y="-4550"/>
            <a:chExt cx="9143835" cy="5152509"/>
          </a:xfrm>
        </p:grpSpPr>
        <p:sp>
          <p:nvSpPr>
            <p:cNvPr id="271" name="Google Shape;271;p4"/>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573433"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573433"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3440674"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4"/>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284" name="Google Shape;284;p4"/>
          <p:cNvSpPr/>
          <p:nvPr/>
        </p:nvSpPr>
        <p:spPr>
          <a:xfrm>
            <a:off x="4013594" y="-4550"/>
            <a:ext cx="1143300" cy="11433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txBox="1"/>
          <p:nvPr/>
        </p:nvSpPr>
        <p:spPr>
          <a:xfrm>
            <a:off x="3593400" y="-6081"/>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latin typeface="Muli"/>
                <a:ea typeface="Muli"/>
                <a:cs typeface="Muli"/>
                <a:sym typeface="Muli"/>
              </a:rPr>
              <a:t>“</a:t>
            </a:r>
            <a:endParaRPr sz="9600" b="1">
              <a:solidFill>
                <a:srgbClr val="FFFFFF"/>
              </a:solidFill>
              <a:latin typeface="Muli"/>
              <a:ea typeface="Muli"/>
              <a:cs typeface="Muli"/>
              <a:sym typeface="Muli"/>
            </a:endParaRPr>
          </a:p>
        </p:txBody>
      </p:sp>
      <p:sp>
        <p:nvSpPr>
          <p:cNvPr id="286" name="Google Shape;286;p4"/>
          <p:cNvSpPr txBox="1">
            <a:spLocks noGrp="1"/>
          </p:cNvSpPr>
          <p:nvPr>
            <p:ph type="body" idx="1"/>
          </p:nvPr>
        </p:nvSpPr>
        <p:spPr>
          <a:xfrm>
            <a:off x="1758025" y="1702750"/>
            <a:ext cx="5628000" cy="1737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rtl="0">
              <a:spcBef>
                <a:spcPts val="0"/>
              </a:spcBef>
              <a:spcAft>
                <a:spcPts val="0"/>
              </a:spcAft>
              <a:buSzPts val="2400"/>
              <a:buChar char="▫"/>
              <a:defRPr i="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7"/>
        <p:cNvGrpSpPr/>
        <p:nvPr/>
      </p:nvGrpSpPr>
      <p:grpSpPr>
        <a:xfrm>
          <a:off x="0" y="0"/>
          <a:ext cx="0" cy="0"/>
          <a:chOff x="0" y="0"/>
          <a:chExt cx="0" cy="0"/>
        </a:xfrm>
      </p:grpSpPr>
      <p:grpSp>
        <p:nvGrpSpPr>
          <p:cNvPr id="288" name="Google Shape;288;p5"/>
          <p:cNvGrpSpPr/>
          <p:nvPr/>
        </p:nvGrpSpPr>
        <p:grpSpPr>
          <a:xfrm>
            <a:off x="7431431" y="1712991"/>
            <a:ext cx="1712404" cy="2862454"/>
            <a:chOff x="7431431" y="1712991"/>
            <a:chExt cx="1712404" cy="2862454"/>
          </a:xfrm>
        </p:grpSpPr>
        <p:sp>
          <p:nvSpPr>
            <p:cNvPr id="289" name="Google Shape;289;p5"/>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5"/>
          <p:cNvGrpSpPr/>
          <p:nvPr/>
        </p:nvGrpSpPr>
        <p:grpSpPr>
          <a:xfrm>
            <a:off x="7431431" y="1712991"/>
            <a:ext cx="1712404" cy="2862454"/>
            <a:chOff x="7431431" y="1712991"/>
            <a:chExt cx="1712404" cy="2862454"/>
          </a:xfrm>
        </p:grpSpPr>
        <p:sp>
          <p:nvSpPr>
            <p:cNvPr id="294" name="Google Shape;294;p5"/>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5"/>
          <p:cNvGrpSpPr/>
          <p:nvPr/>
        </p:nvGrpSpPr>
        <p:grpSpPr>
          <a:xfrm>
            <a:off x="7431431" y="-4550"/>
            <a:ext cx="1712404" cy="5152509"/>
            <a:chOff x="7431431" y="-4550"/>
            <a:chExt cx="1712404" cy="5152509"/>
          </a:xfrm>
        </p:grpSpPr>
        <p:sp>
          <p:nvSpPr>
            <p:cNvPr id="297" name="Google Shape;297;p5"/>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5"/>
          <p:cNvGrpSpPr/>
          <p:nvPr/>
        </p:nvGrpSpPr>
        <p:grpSpPr>
          <a:xfrm>
            <a:off x="7431431" y="-4550"/>
            <a:ext cx="1712404" cy="5152509"/>
            <a:chOff x="7431431" y="-4550"/>
            <a:chExt cx="1712404" cy="5152509"/>
          </a:xfrm>
        </p:grpSpPr>
        <p:sp>
          <p:nvSpPr>
            <p:cNvPr id="303" name="Google Shape;303;p5"/>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5"/>
          <p:cNvGrpSpPr/>
          <p:nvPr/>
        </p:nvGrpSpPr>
        <p:grpSpPr>
          <a:xfrm>
            <a:off x="7431431" y="-4550"/>
            <a:ext cx="1712404" cy="4579995"/>
            <a:chOff x="7431431" y="-4550"/>
            <a:chExt cx="1712404" cy="4579995"/>
          </a:xfrm>
        </p:grpSpPr>
        <p:sp>
          <p:nvSpPr>
            <p:cNvPr id="311" name="Google Shape;311;p5"/>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5"/>
          <p:cNvGrpSpPr/>
          <p:nvPr/>
        </p:nvGrpSpPr>
        <p:grpSpPr>
          <a:xfrm>
            <a:off x="7431431" y="567964"/>
            <a:ext cx="1712404" cy="4579995"/>
            <a:chOff x="7431431" y="567964"/>
            <a:chExt cx="1712404" cy="4579995"/>
          </a:xfrm>
        </p:grpSpPr>
        <p:sp>
          <p:nvSpPr>
            <p:cNvPr id="317" name="Google Shape;317;p5"/>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5"/>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2" name="Google Shape;322;p5"/>
          <p:cNvSpPr txBox="1">
            <a:spLocks noGrp="1"/>
          </p:cNvSpPr>
          <p:nvPr>
            <p:ph type="body" idx="1"/>
          </p:nvPr>
        </p:nvSpPr>
        <p:spPr>
          <a:xfrm>
            <a:off x="457200" y="1504950"/>
            <a:ext cx="6408300" cy="32667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23" name="Google Shape;323;p5"/>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half">
  <p:cSld name="TITLE_AND_BODY_1">
    <p:spTree>
      <p:nvGrpSpPr>
        <p:cNvPr id="1" name="Shape 324"/>
        <p:cNvGrpSpPr/>
        <p:nvPr/>
      </p:nvGrpSpPr>
      <p:grpSpPr>
        <a:xfrm>
          <a:off x="0" y="0"/>
          <a:ext cx="0" cy="0"/>
          <a:chOff x="0" y="0"/>
          <a:chExt cx="0" cy="0"/>
        </a:xfrm>
      </p:grpSpPr>
      <p:grpSp>
        <p:nvGrpSpPr>
          <p:cNvPr id="325" name="Google Shape;325;p6"/>
          <p:cNvGrpSpPr/>
          <p:nvPr/>
        </p:nvGrpSpPr>
        <p:grpSpPr>
          <a:xfrm>
            <a:off x="4571990" y="1140477"/>
            <a:ext cx="4571845" cy="4007481"/>
            <a:chOff x="4571990" y="1140477"/>
            <a:chExt cx="4571845" cy="4007481"/>
          </a:xfrm>
        </p:grpSpPr>
        <p:sp>
          <p:nvSpPr>
            <p:cNvPr id="326" name="Google Shape;326;p6"/>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6"/>
          <p:cNvGrpSpPr/>
          <p:nvPr/>
        </p:nvGrpSpPr>
        <p:grpSpPr>
          <a:xfrm>
            <a:off x="4571990" y="-4550"/>
            <a:ext cx="4571845" cy="4579995"/>
            <a:chOff x="4571990" y="-4550"/>
            <a:chExt cx="4571845" cy="4579995"/>
          </a:xfrm>
        </p:grpSpPr>
        <p:sp>
          <p:nvSpPr>
            <p:cNvPr id="338" name="Google Shape;338;p6"/>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6"/>
          <p:cNvGrpSpPr/>
          <p:nvPr/>
        </p:nvGrpSpPr>
        <p:grpSpPr>
          <a:xfrm>
            <a:off x="4571990" y="-4550"/>
            <a:ext cx="4571845" cy="5152509"/>
            <a:chOff x="4571990" y="-4550"/>
            <a:chExt cx="4571845" cy="5152509"/>
          </a:xfrm>
        </p:grpSpPr>
        <p:sp>
          <p:nvSpPr>
            <p:cNvPr id="350" name="Google Shape;350;p6"/>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6"/>
          <p:cNvGrpSpPr/>
          <p:nvPr/>
        </p:nvGrpSpPr>
        <p:grpSpPr>
          <a:xfrm>
            <a:off x="4571990" y="-4550"/>
            <a:ext cx="4571845" cy="5152509"/>
            <a:chOff x="4571990" y="-4550"/>
            <a:chExt cx="4571845" cy="5152509"/>
          </a:xfrm>
        </p:grpSpPr>
        <p:sp>
          <p:nvSpPr>
            <p:cNvPr id="363" name="Google Shape;363;p6"/>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6"/>
          <p:cNvGrpSpPr/>
          <p:nvPr/>
        </p:nvGrpSpPr>
        <p:grpSpPr>
          <a:xfrm>
            <a:off x="4571990" y="-4550"/>
            <a:ext cx="4571845" cy="5152509"/>
            <a:chOff x="4571990" y="-4550"/>
            <a:chExt cx="4571845" cy="5152509"/>
          </a:xfrm>
        </p:grpSpPr>
        <p:sp>
          <p:nvSpPr>
            <p:cNvPr id="379" name="Google Shape;379;p6"/>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6"/>
          <p:cNvGrpSpPr/>
          <p:nvPr/>
        </p:nvGrpSpPr>
        <p:grpSpPr>
          <a:xfrm>
            <a:off x="4571990" y="-4550"/>
            <a:ext cx="4571845" cy="5152509"/>
            <a:chOff x="4571990" y="-4550"/>
            <a:chExt cx="4571845" cy="5152509"/>
          </a:xfrm>
        </p:grpSpPr>
        <p:sp>
          <p:nvSpPr>
            <p:cNvPr id="392" name="Google Shape;392;p6"/>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6"/>
          <p:cNvSpPr txBox="1">
            <a:spLocks noGrp="1"/>
          </p:cNvSpPr>
          <p:nvPr>
            <p:ph type="title"/>
          </p:nvPr>
        </p:nvSpPr>
        <p:spPr>
          <a:xfrm>
            <a:off x="457200" y="510775"/>
            <a:ext cx="35412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4" name="Google Shape;404;p6"/>
          <p:cNvSpPr txBox="1">
            <a:spLocks noGrp="1"/>
          </p:cNvSpPr>
          <p:nvPr>
            <p:ph type="body" idx="1"/>
          </p:nvPr>
        </p:nvSpPr>
        <p:spPr>
          <a:xfrm>
            <a:off x="457200" y="1504950"/>
            <a:ext cx="3541200" cy="32667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05" name="Google Shape;405;p6"/>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6"/>
        <p:cNvGrpSpPr/>
        <p:nvPr/>
      </p:nvGrpSpPr>
      <p:grpSpPr>
        <a:xfrm>
          <a:off x="0" y="0"/>
          <a:ext cx="0" cy="0"/>
          <a:chOff x="0" y="0"/>
          <a:chExt cx="0" cy="0"/>
        </a:xfrm>
      </p:grpSpPr>
      <p:grpSp>
        <p:nvGrpSpPr>
          <p:cNvPr id="407" name="Google Shape;407;p7"/>
          <p:cNvGrpSpPr/>
          <p:nvPr/>
        </p:nvGrpSpPr>
        <p:grpSpPr>
          <a:xfrm>
            <a:off x="7431431" y="1712991"/>
            <a:ext cx="1712404" cy="2862454"/>
            <a:chOff x="7431431" y="1712991"/>
            <a:chExt cx="1712404" cy="2862454"/>
          </a:xfrm>
        </p:grpSpPr>
        <p:sp>
          <p:nvSpPr>
            <p:cNvPr id="408" name="Google Shape;408;p7"/>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7"/>
          <p:cNvGrpSpPr/>
          <p:nvPr/>
        </p:nvGrpSpPr>
        <p:grpSpPr>
          <a:xfrm>
            <a:off x="7431431" y="1712991"/>
            <a:ext cx="1712404" cy="2862454"/>
            <a:chOff x="7431431" y="1712991"/>
            <a:chExt cx="1712404" cy="2862454"/>
          </a:xfrm>
        </p:grpSpPr>
        <p:sp>
          <p:nvSpPr>
            <p:cNvPr id="413" name="Google Shape;413;p7"/>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7"/>
          <p:cNvGrpSpPr/>
          <p:nvPr/>
        </p:nvGrpSpPr>
        <p:grpSpPr>
          <a:xfrm>
            <a:off x="7431431" y="-4550"/>
            <a:ext cx="1712404" cy="5152509"/>
            <a:chOff x="7431431" y="-4550"/>
            <a:chExt cx="1712404" cy="5152509"/>
          </a:xfrm>
        </p:grpSpPr>
        <p:sp>
          <p:nvSpPr>
            <p:cNvPr id="416" name="Google Shape;416;p7"/>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7"/>
          <p:cNvGrpSpPr/>
          <p:nvPr/>
        </p:nvGrpSpPr>
        <p:grpSpPr>
          <a:xfrm>
            <a:off x="7431431" y="-4550"/>
            <a:ext cx="1712404" cy="5152509"/>
            <a:chOff x="7431431" y="-4550"/>
            <a:chExt cx="1712404" cy="5152509"/>
          </a:xfrm>
        </p:grpSpPr>
        <p:sp>
          <p:nvSpPr>
            <p:cNvPr id="422" name="Google Shape;422;p7"/>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7"/>
          <p:cNvGrpSpPr/>
          <p:nvPr/>
        </p:nvGrpSpPr>
        <p:grpSpPr>
          <a:xfrm>
            <a:off x="7431431" y="-4550"/>
            <a:ext cx="1712404" cy="4579995"/>
            <a:chOff x="7431431" y="-4550"/>
            <a:chExt cx="1712404" cy="4579995"/>
          </a:xfrm>
        </p:grpSpPr>
        <p:sp>
          <p:nvSpPr>
            <p:cNvPr id="430" name="Google Shape;430;p7"/>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7"/>
          <p:cNvGrpSpPr/>
          <p:nvPr/>
        </p:nvGrpSpPr>
        <p:grpSpPr>
          <a:xfrm>
            <a:off x="7431431" y="567964"/>
            <a:ext cx="1712404" cy="4579995"/>
            <a:chOff x="7431431" y="567964"/>
            <a:chExt cx="1712404" cy="4579995"/>
          </a:xfrm>
        </p:grpSpPr>
        <p:sp>
          <p:nvSpPr>
            <p:cNvPr id="436" name="Google Shape;436;p7"/>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7"/>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1" name="Google Shape;441;p7"/>
          <p:cNvSpPr txBox="1">
            <a:spLocks noGrp="1"/>
          </p:cNvSpPr>
          <p:nvPr>
            <p:ph type="body" idx="1"/>
          </p:nvPr>
        </p:nvSpPr>
        <p:spPr>
          <a:xfrm>
            <a:off x="457200" y="1559025"/>
            <a:ext cx="3110400" cy="30120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42" name="Google Shape;442;p7"/>
          <p:cNvSpPr txBox="1">
            <a:spLocks noGrp="1"/>
          </p:cNvSpPr>
          <p:nvPr>
            <p:ph type="body" idx="2"/>
          </p:nvPr>
        </p:nvSpPr>
        <p:spPr>
          <a:xfrm>
            <a:off x="3755024" y="1559025"/>
            <a:ext cx="3110400" cy="30120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43" name="Google Shape;443;p7"/>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44"/>
        <p:cNvGrpSpPr/>
        <p:nvPr/>
      </p:nvGrpSpPr>
      <p:grpSpPr>
        <a:xfrm>
          <a:off x="0" y="0"/>
          <a:ext cx="0" cy="0"/>
          <a:chOff x="0" y="0"/>
          <a:chExt cx="0" cy="0"/>
        </a:xfrm>
      </p:grpSpPr>
      <p:grpSp>
        <p:nvGrpSpPr>
          <p:cNvPr id="445" name="Google Shape;445;p8"/>
          <p:cNvGrpSpPr/>
          <p:nvPr/>
        </p:nvGrpSpPr>
        <p:grpSpPr>
          <a:xfrm>
            <a:off x="7997090" y="1712991"/>
            <a:ext cx="1146746" cy="2862454"/>
            <a:chOff x="7997090" y="1712991"/>
            <a:chExt cx="1146746" cy="2862454"/>
          </a:xfrm>
        </p:grpSpPr>
        <p:sp>
          <p:nvSpPr>
            <p:cNvPr id="446" name="Google Shape;446;p8"/>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8"/>
          <p:cNvGrpSpPr/>
          <p:nvPr/>
        </p:nvGrpSpPr>
        <p:grpSpPr>
          <a:xfrm>
            <a:off x="7997090" y="-4550"/>
            <a:ext cx="1146746" cy="2862454"/>
            <a:chOff x="7997090" y="-4550"/>
            <a:chExt cx="1146746" cy="2862454"/>
          </a:xfrm>
        </p:grpSpPr>
        <p:sp>
          <p:nvSpPr>
            <p:cNvPr id="450" name="Google Shape;450;p8"/>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8"/>
          <p:cNvGrpSpPr/>
          <p:nvPr/>
        </p:nvGrpSpPr>
        <p:grpSpPr>
          <a:xfrm>
            <a:off x="7997090" y="567964"/>
            <a:ext cx="1146746" cy="4579995"/>
            <a:chOff x="7997090" y="567964"/>
            <a:chExt cx="1146746" cy="4579995"/>
          </a:xfrm>
        </p:grpSpPr>
        <p:sp>
          <p:nvSpPr>
            <p:cNvPr id="454" name="Google Shape;454;p8"/>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8"/>
          <p:cNvGrpSpPr/>
          <p:nvPr/>
        </p:nvGrpSpPr>
        <p:grpSpPr>
          <a:xfrm>
            <a:off x="7997090" y="-4550"/>
            <a:ext cx="1146746" cy="4579995"/>
            <a:chOff x="7997090" y="-4550"/>
            <a:chExt cx="1146746" cy="4579995"/>
          </a:xfrm>
        </p:grpSpPr>
        <p:sp>
          <p:nvSpPr>
            <p:cNvPr id="459" name="Google Shape;459;p8"/>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8"/>
          <p:cNvGrpSpPr/>
          <p:nvPr/>
        </p:nvGrpSpPr>
        <p:grpSpPr>
          <a:xfrm>
            <a:off x="7997090" y="2285504"/>
            <a:ext cx="1146746" cy="2862454"/>
            <a:chOff x="7997090" y="2285504"/>
            <a:chExt cx="1146746" cy="2862454"/>
          </a:xfrm>
        </p:grpSpPr>
        <p:sp>
          <p:nvSpPr>
            <p:cNvPr id="464" name="Google Shape;464;p8"/>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 name="Google Shape;467;p8"/>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8" name="Google Shape;468;p8"/>
          <p:cNvSpPr txBox="1">
            <a:spLocks noGrp="1"/>
          </p:cNvSpPr>
          <p:nvPr>
            <p:ph type="body" idx="1"/>
          </p:nvPr>
        </p:nvSpPr>
        <p:spPr>
          <a:xfrm>
            <a:off x="457200" y="1559025"/>
            <a:ext cx="2247600" cy="3012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69" name="Google Shape;469;p8"/>
          <p:cNvSpPr txBox="1">
            <a:spLocks noGrp="1"/>
          </p:cNvSpPr>
          <p:nvPr>
            <p:ph type="body" idx="2"/>
          </p:nvPr>
        </p:nvSpPr>
        <p:spPr>
          <a:xfrm>
            <a:off x="2819925" y="1559025"/>
            <a:ext cx="2247600" cy="3012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70" name="Google Shape;470;p8"/>
          <p:cNvSpPr txBox="1">
            <a:spLocks noGrp="1"/>
          </p:cNvSpPr>
          <p:nvPr>
            <p:ph type="body" idx="3"/>
          </p:nvPr>
        </p:nvSpPr>
        <p:spPr>
          <a:xfrm>
            <a:off x="5182650" y="1559025"/>
            <a:ext cx="2247600" cy="3012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71" name="Google Shape;471;p8"/>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472" name="Google Shape;472;p8"/>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3"/>
        <p:cNvGrpSpPr/>
        <p:nvPr/>
      </p:nvGrpSpPr>
      <p:grpSpPr>
        <a:xfrm>
          <a:off x="0" y="0"/>
          <a:ext cx="0" cy="0"/>
          <a:chOff x="0" y="0"/>
          <a:chExt cx="0" cy="0"/>
        </a:xfrm>
      </p:grpSpPr>
      <p:grpSp>
        <p:nvGrpSpPr>
          <p:cNvPr id="474" name="Google Shape;474;p9"/>
          <p:cNvGrpSpPr/>
          <p:nvPr/>
        </p:nvGrpSpPr>
        <p:grpSpPr>
          <a:xfrm>
            <a:off x="7431431" y="1712991"/>
            <a:ext cx="1712404" cy="2862454"/>
            <a:chOff x="7431431" y="1712991"/>
            <a:chExt cx="1712404" cy="2862454"/>
          </a:xfrm>
        </p:grpSpPr>
        <p:sp>
          <p:nvSpPr>
            <p:cNvPr id="475" name="Google Shape;475;p9"/>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9"/>
          <p:cNvGrpSpPr/>
          <p:nvPr/>
        </p:nvGrpSpPr>
        <p:grpSpPr>
          <a:xfrm>
            <a:off x="7431431" y="1712991"/>
            <a:ext cx="1712404" cy="2862454"/>
            <a:chOff x="7431431" y="1712991"/>
            <a:chExt cx="1712404" cy="2862454"/>
          </a:xfrm>
        </p:grpSpPr>
        <p:sp>
          <p:nvSpPr>
            <p:cNvPr id="480" name="Google Shape;480;p9"/>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9"/>
          <p:cNvGrpSpPr/>
          <p:nvPr/>
        </p:nvGrpSpPr>
        <p:grpSpPr>
          <a:xfrm>
            <a:off x="7431431" y="-4550"/>
            <a:ext cx="1712404" cy="5152509"/>
            <a:chOff x="7431431" y="-4550"/>
            <a:chExt cx="1712404" cy="5152509"/>
          </a:xfrm>
        </p:grpSpPr>
        <p:sp>
          <p:nvSpPr>
            <p:cNvPr id="483" name="Google Shape;483;p9"/>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9"/>
          <p:cNvGrpSpPr/>
          <p:nvPr/>
        </p:nvGrpSpPr>
        <p:grpSpPr>
          <a:xfrm>
            <a:off x="7431431" y="-4550"/>
            <a:ext cx="1712404" cy="5152509"/>
            <a:chOff x="7431431" y="-4550"/>
            <a:chExt cx="1712404" cy="5152509"/>
          </a:xfrm>
        </p:grpSpPr>
        <p:sp>
          <p:nvSpPr>
            <p:cNvPr id="489" name="Google Shape;489;p9"/>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9"/>
          <p:cNvGrpSpPr/>
          <p:nvPr/>
        </p:nvGrpSpPr>
        <p:grpSpPr>
          <a:xfrm>
            <a:off x="7431431" y="-4550"/>
            <a:ext cx="1712404" cy="4579995"/>
            <a:chOff x="7431431" y="-4550"/>
            <a:chExt cx="1712404" cy="4579995"/>
          </a:xfrm>
        </p:grpSpPr>
        <p:sp>
          <p:nvSpPr>
            <p:cNvPr id="497" name="Google Shape;497;p9"/>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9"/>
          <p:cNvGrpSpPr/>
          <p:nvPr/>
        </p:nvGrpSpPr>
        <p:grpSpPr>
          <a:xfrm>
            <a:off x="7431431" y="567964"/>
            <a:ext cx="1712404" cy="4579995"/>
            <a:chOff x="7431431" y="567964"/>
            <a:chExt cx="1712404" cy="4579995"/>
          </a:xfrm>
        </p:grpSpPr>
        <p:sp>
          <p:nvSpPr>
            <p:cNvPr id="503" name="Google Shape;503;p9"/>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9"/>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8" name="Google Shape;508;p9"/>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9"/>
        <p:cNvGrpSpPr/>
        <p:nvPr/>
      </p:nvGrpSpPr>
      <p:grpSpPr>
        <a:xfrm>
          <a:off x="0" y="0"/>
          <a:ext cx="0" cy="0"/>
          <a:chOff x="0" y="0"/>
          <a:chExt cx="0" cy="0"/>
        </a:xfrm>
      </p:grpSpPr>
      <p:grpSp>
        <p:nvGrpSpPr>
          <p:cNvPr id="510" name="Google Shape;510;p10"/>
          <p:cNvGrpSpPr/>
          <p:nvPr/>
        </p:nvGrpSpPr>
        <p:grpSpPr>
          <a:xfrm>
            <a:off x="0" y="-4550"/>
            <a:ext cx="9143835" cy="5152509"/>
            <a:chOff x="0" y="-4550"/>
            <a:chExt cx="9143835" cy="5152509"/>
          </a:xfrm>
        </p:grpSpPr>
        <p:sp>
          <p:nvSpPr>
            <p:cNvPr id="511" name="Google Shape;511;p10"/>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0"/>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0"/>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10"/>
          <p:cNvGrpSpPr/>
          <p:nvPr/>
        </p:nvGrpSpPr>
        <p:grpSpPr>
          <a:xfrm>
            <a:off x="0" y="-4550"/>
            <a:ext cx="9143835" cy="5152509"/>
            <a:chOff x="0" y="-4550"/>
            <a:chExt cx="9143835" cy="5152509"/>
          </a:xfrm>
        </p:grpSpPr>
        <p:sp>
          <p:nvSpPr>
            <p:cNvPr id="520" name="Google Shape;520;p10"/>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0"/>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10"/>
          <p:cNvGrpSpPr/>
          <p:nvPr/>
        </p:nvGrpSpPr>
        <p:grpSpPr>
          <a:xfrm>
            <a:off x="0" y="-4550"/>
            <a:ext cx="9143835" cy="5152509"/>
            <a:chOff x="0" y="-4550"/>
            <a:chExt cx="9143835" cy="5152509"/>
          </a:xfrm>
        </p:grpSpPr>
        <p:sp>
          <p:nvSpPr>
            <p:cNvPr id="527" name="Google Shape;527;p10"/>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0"/>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0"/>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10"/>
          <p:cNvGrpSpPr/>
          <p:nvPr/>
        </p:nvGrpSpPr>
        <p:grpSpPr>
          <a:xfrm>
            <a:off x="0" y="-4550"/>
            <a:ext cx="9143835" cy="5152509"/>
            <a:chOff x="0" y="-4550"/>
            <a:chExt cx="9143835" cy="5152509"/>
          </a:xfrm>
        </p:grpSpPr>
        <p:sp>
          <p:nvSpPr>
            <p:cNvPr id="536" name="Google Shape;536;p10"/>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0"/>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0"/>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0"/>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0"/>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0"/>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0"/>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10"/>
          <p:cNvGrpSpPr/>
          <p:nvPr/>
        </p:nvGrpSpPr>
        <p:grpSpPr>
          <a:xfrm>
            <a:off x="0" y="-4550"/>
            <a:ext cx="9143835" cy="5152509"/>
            <a:chOff x="0" y="-4550"/>
            <a:chExt cx="9143835" cy="5152509"/>
          </a:xfrm>
        </p:grpSpPr>
        <p:sp>
          <p:nvSpPr>
            <p:cNvPr id="547" name="Google Shape;547;p10"/>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0"/>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0"/>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0"/>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0"/>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10"/>
          <p:cNvGrpSpPr/>
          <p:nvPr/>
        </p:nvGrpSpPr>
        <p:grpSpPr>
          <a:xfrm>
            <a:off x="0" y="-4550"/>
            <a:ext cx="9143835" cy="5152509"/>
            <a:chOff x="0" y="-4550"/>
            <a:chExt cx="9143835" cy="5152509"/>
          </a:xfrm>
        </p:grpSpPr>
        <p:sp>
          <p:nvSpPr>
            <p:cNvPr id="555" name="Google Shape;555;p10"/>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0"/>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0"/>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0"/>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10"/>
          <p:cNvSpPr txBox="1">
            <a:spLocks noGrp="1"/>
          </p:cNvSpPr>
          <p:nvPr>
            <p:ph type="body" idx="1"/>
          </p:nvPr>
        </p:nvSpPr>
        <p:spPr>
          <a:xfrm>
            <a:off x="573425" y="4036375"/>
            <a:ext cx="7997100" cy="519600"/>
          </a:xfrm>
          <a:prstGeom prst="rect">
            <a:avLst/>
          </a:prstGeom>
        </p:spPr>
        <p:txBody>
          <a:bodyPr spcFirstLastPara="1" wrap="square" lIns="91425" tIns="91425" rIns="91425" bIns="91425" anchor="ctr" anchorCtr="0">
            <a:noAutofit/>
          </a:bodyPr>
          <a:lstStyle>
            <a:lvl1pPr marL="457200" lvl="0" indent="-228600" algn="ctr" rtl="0">
              <a:spcBef>
                <a:spcPts val="360"/>
              </a:spcBef>
              <a:spcAft>
                <a:spcPts val="0"/>
              </a:spcAft>
              <a:buSzPts val="1400"/>
              <a:buNone/>
              <a:defRPr sz="1400"/>
            </a:lvl1pPr>
          </a:lstStyle>
          <a:p>
            <a:endParaRPr/>
          </a:p>
        </p:txBody>
      </p:sp>
      <p:sp>
        <p:nvSpPr>
          <p:cNvPr id="563" name="Google Shape;563;p10"/>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10775"/>
            <a:ext cx="64083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1pPr>
            <a:lvl2pPr lvl="1" rtl="0">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2pPr>
            <a:lvl3pPr lvl="2" rtl="0">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3pPr>
            <a:lvl4pPr lvl="3" rtl="0">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4pPr>
            <a:lvl5pPr lvl="4" rtl="0">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5pPr>
            <a:lvl6pPr lvl="5" rtl="0">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6pPr>
            <a:lvl7pPr lvl="6" rtl="0">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7pPr>
            <a:lvl8pPr lvl="7" rtl="0">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8pPr>
            <a:lvl9pPr lvl="8" rtl="0">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57200" y="1504950"/>
            <a:ext cx="6408300" cy="3266700"/>
          </a:xfrm>
          <a:prstGeom prst="rect">
            <a:avLst/>
          </a:prstGeom>
          <a:noFill/>
          <a:ln>
            <a:noFill/>
          </a:ln>
        </p:spPr>
        <p:txBody>
          <a:bodyPr spcFirstLastPara="1" wrap="square" lIns="91425" tIns="91425" rIns="91425" bIns="91425" anchor="t" anchorCtr="0">
            <a:noAutofit/>
          </a:bodyPr>
          <a:lstStyle>
            <a:lvl1pPr marL="457200" lvl="0" indent="-381000" rtl="0">
              <a:spcBef>
                <a:spcPts val="600"/>
              </a:spcBef>
              <a:spcAft>
                <a:spcPts val="0"/>
              </a:spcAft>
              <a:buClr>
                <a:srgbClr val="9ED155"/>
              </a:buClr>
              <a:buSzPts val="2400"/>
              <a:buFont typeface="Muli Light"/>
              <a:buChar char="▪"/>
              <a:defRPr sz="2400">
                <a:solidFill>
                  <a:srgbClr val="266D78"/>
                </a:solidFill>
                <a:latin typeface="Muli Light"/>
                <a:ea typeface="Muli Light"/>
                <a:cs typeface="Muli Light"/>
                <a:sym typeface="Muli Light"/>
              </a:defRPr>
            </a:lvl1pPr>
            <a:lvl2pPr marL="914400" lvl="1" indent="-381000" rtl="0">
              <a:spcBef>
                <a:spcPts val="0"/>
              </a:spcBef>
              <a:spcAft>
                <a:spcPts val="0"/>
              </a:spcAft>
              <a:buClr>
                <a:srgbClr val="9ED155"/>
              </a:buClr>
              <a:buSzPts val="2400"/>
              <a:buFont typeface="Muli Light"/>
              <a:buChar char="□"/>
              <a:defRPr sz="2400">
                <a:solidFill>
                  <a:srgbClr val="266D78"/>
                </a:solidFill>
                <a:latin typeface="Muli Light"/>
                <a:ea typeface="Muli Light"/>
                <a:cs typeface="Muli Light"/>
                <a:sym typeface="Muli Light"/>
              </a:defRPr>
            </a:lvl2pPr>
            <a:lvl3pPr marL="1371600" lvl="2" indent="-381000" rtl="0">
              <a:spcBef>
                <a:spcPts val="0"/>
              </a:spcBef>
              <a:spcAft>
                <a:spcPts val="0"/>
              </a:spcAft>
              <a:buClr>
                <a:srgbClr val="9ED155"/>
              </a:buClr>
              <a:buSzPts val="2400"/>
              <a:buFont typeface="Muli Light"/>
              <a:buChar char="▫"/>
              <a:defRPr sz="2400">
                <a:solidFill>
                  <a:srgbClr val="266D78"/>
                </a:solidFill>
                <a:latin typeface="Muli Light"/>
                <a:ea typeface="Muli Light"/>
                <a:cs typeface="Muli Light"/>
                <a:sym typeface="Muli Light"/>
              </a:defRPr>
            </a:lvl3pPr>
            <a:lvl4pPr marL="1828800" lvl="3" indent="-381000" rtl="0">
              <a:spcBef>
                <a:spcPts val="0"/>
              </a:spcBef>
              <a:spcAft>
                <a:spcPts val="0"/>
              </a:spcAft>
              <a:buClr>
                <a:srgbClr val="266D78"/>
              </a:buClr>
              <a:buSzPts val="2400"/>
              <a:buFont typeface="Muli Light"/>
              <a:buChar char="▫"/>
              <a:defRPr sz="2400">
                <a:solidFill>
                  <a:srgbClr val="266D78"/>
                </a:solidFill>
                <a:latin typeface="Muli Light"/>
                <a:ea typeface="Muli Light"/>
                <a:cs typeface="Muli Light"/>
                <a:sym typeface="Muli Light"/>
              </a:defRPr>
            </a:lvl4pPr>
            <a:lvl5pPr marL="2286000" lvl="4" indent="-381000" rtl="0">
              <a:spcBef>
                <a:spcPts val="0"/>
              </a:spcBef>
              <a:spcAft>
                <a:spcPts val="0"/>
              </a:spcAft>
              <a:buClr>
                <a:srgbClr val="266D78"/>
              </a:buClr>
              <a:buSzPts val="2400"/>
              <a:buFont typeface="Muli Light"/>
              <a:buChar char="▫"/>
              <a:defRPr sz="2400">
                <a:solidFill>
                  <a:srgbClr val="266D78"/>
                </a:solidFill>
                <a:latin typeface="Muli Light"/>
                <a:ea typeface="Muli Light"/>
                <a:cs typeface="Muli Light"/>
                <a:sym typeface="Muli Light"/>
              </a:defRPr>
            </a:lvl5pPr>
            <a:lvl6pPr marL="2743200" lvl="5" indent="-381000" rtl="0">
              <a:spcBef>
                <a:spcPts val="0"/>
              </a:spcBef>
              <a:spcAft>
                <a:spcPts val="0"/>
              </a:spcAft>
              <a:buClr>
                <a:srgbClr val="266D78"/>
              </a:buClr>
              <a:buSzPts val="2400"/>
              <a:buFont typeface="Muli Light"/>
              <a:buChar char="▫"/>
              <a:defRPr sz="2400">
                <a:solidFill>
                  <a:srgbClr val="266D78"/>
                </a:solidFill>
                <a:latin typeface="Muli Light"/>
                <a:ea typeface="Muli Light"/>
                <a:cs typeface="Muli Light"/>
                <a:sym typeface="Muli Light"/>
              </a:defRPr>
            </a:lvl6pPr>
            <a:lvl7pPr marL="3200400" lvl="6" indent="-381000" rtl="0">
              <a:spcBef>
                <a:spcPts val="0"/>
              </a:spcBef>
              <a:spcAft>
                <a:spcPts val="0"/>
              </a:spcAft>
              <a:buClr>
                <a:srgbClr val="266D78"/>
              </a:buClr>
              <a:buSzPts val="2400"/>
              <a:buFont typeface="Muli Light"/>
              <a:buChar char="▫"/>
              <a:defRPr sz="2400">
                <a:solidFill>
                  <a:srgbClr val="266D78"/>
                </a:solidFill>
                <a:latin typeface="Muli Light"/>
                <a:ea typeface="Muli Light"/>
                <a:cs typeface="Muli Light"/>
                <a:sym typeface="Muli Light"/>
              </a:defRPr>
            </a:lvl7pPr>
            <a:lvl8pPr marL="3657600" lvl="7" indent="-381000" rtl="0">
              <a:spcBef>
                <a:spcPts val="0"/>
              </a:spcBef>
              <a:spcAft>
                <a:spcPts val="0"/>
              </a:spcAft>
              <a:buClr>
                <a:srgbClr val="266D78"/>
              </a:buClr>
              <a:buSzPts val="2400"/>
              <a:buFont typeface="Muli Light"/>
              <a:buChar char="▫"/>
              <a:defRPr sz="2400">
                <a:solidFill>
                  <a:srgbClr val="266D78"/>
                </a:solidFill>
                <a:latin typeface="Muli Light"/>
                <a:ea typeface="Muli Light"/>
                <a:cs typeface="Muli Light"/>
                <a:sym typeface="Muli Light"/>
              </a:defRPr>
            </a:lvl8pPr>
            <a:lvl9pPr marL="4114800" lvl="8" indent="-381000" rtl="0">
              <a:spcBef>
                <a:spcPts val="0"/>
              </a:spcBef>
              <a:spcAft>
                <a:spcPts val="0"/>
              </a:spcAft>
              <a:buClr>
                <a:srgbClr val="266D78"/>
              </a:buClr>
              <a:buSzPts val="2400"/>
              <a:buFont typeface="Muli Light"/>
              <a:buChar char="▫"/>
              <a:defRPr sz="2400">
                <a:solidFill>
                  <a:srgbClr val="266D78"/>
                </a:solidFill>
                <a:latin typeface="Muli Light"/>
                <a:ea typeface="Muli Light"/>
                <a:cs typeface="Muli Light"/>
                <a:sym typeface="Muli Light"/>
              </a:defRPr>
            </a:lvl9pPr>
          </a:lstStyle>
          <a:p>
            <a:endParaRPr/>
          </a:p>
        </p:txBody>
      </p:sp>
      <p:sp>
        <p:nvSpPr>
          <p:cNvPr id="8" name="Google Shape;8;p1"/>
          <p:cNvSpPr txBox="1">
            <a:spLocks noGrp="1"/>
          </p:cNvSpPr>
          <p:nvPr>
            <p:ph type="sldNum" idx="12"/>
          </p:nvPr>
        </p:nvSpPr>
        <p:spPr>
          <a:xfrm>
            <a:off x="8570575" y="4571050"/>
            <a:ext cx="573300" cy="572400"/>
          </a:xfrm>
          <a:prstGeom prst="rect">
            <a:avLst/>
          </a:prstGeom>
          <a:noFill/>
          <a:ln>
            <a:noFill/>
          </a:ln>
        </p:spPr>
        <p:txBody>
          <a:bodyPr spcFirstLastPara="1" wrap="square" lIns="91425" tIns="91425" rIns="91425" bIns="91425" anchor="ctr" anchorCtr="0">
            <a:noAutofit/>
          </a:bodyPr>
          <a:lstStyle>
            <a:lvl1pPr lvl="0" algn="ctr" rtl="0">
              <a:buNone/>
              <a:defRPr sz="1300">
                <a:solidFill>
                  <a:srgbClr val="FFFFFF"/>
                </a:solidFill>
                <a:latin typeface="Muli Black"/>
                <a:ea typeface="Muli Black"/>
                <a:cs typeface="Muli Black"/>
                <a:sym typeface="Muli Black"/>
              </a:defRPr>
            </a:lvl1pPr>
            <a:lvl2pPr lvl="1" algn="ctr" rtl="0">
              <a:buNone/>
              <a:defRPr sz="1300">
                <a:solidFill>
                  <a:srgbClr val="FFFFFF"/>
                </a:solidFill>
                <a:latin typeface="Muli Black"/>
                <a:ea typeface="Muli Black"/>
                <a:cs typeface="Muli Black"/>
                <a:sym typeface="Muli Black"/>
              </a:defRPr>
            </a:lvl2pPr>
            <a:lvl3pPr lvl="2" algn="ctr" rtl="0">
              <a:buNone/>
              <a:defRPr sz="1300">
                <a:solidFill>
                  <a:srgbClr val="FFFFFF"/>
                </a:solidFill>
                <a:latin typeface="Muli Black"/>
                <a:ea typeface="Muli Black"/>
                <a:cs typeface="Muli Black"/>
                <a:sym typeface="Muli Black"/>
              </a:defRPr>
            </a:lvl3pPr>
            <a:lvl4pPr lvl="3" algn="ctr" rtl="0">
              <a:buNone/>
              <a:defRPr sz="1300">
                <a:solidFill>
                  <a:srgbClr val="FFFFFF"/>
                </a:solidFill>
                <a:latin typeface="Muli Black"/>
                <a:ea typeface="Muli Black"/>
                <a:cs typeface="Muli Black"/>
                <a:sym typeface="Muli Black"/>
              </a:defRPr>
            </a:lvl4pPr>
            <a:lvl5pPr lvl="4" algn="ctr" rtl="0">
              <a:buNone/>
              <a:defRPr sz="1300">
                <a:solidFill>
                  <a:srgbClr val="FFFFFF"/>
                </a:solidFill>
                <a:latin typeface="Muli Black"/>
                <a:ea typeface="Muli Black"/>
                <a:cs typeface="Muli Black"/>
                <a:sym typeface="Muli Black"/>
              </a:defRPr>
            </a:lvl5pPr>
            <a:lvl6pPr lvl="5" algn="ctr" rtl="0">
              <a:buNone/>
              <a:defRPr sz="1300">
                <a:solidFill>
                  <a:srgbClr val="FFFFFF"/>
                </a:solidFill>
                <a:latin typeface="Muli Black"/>
                <a:ea typeface="Muli Black"/>
                <a:cs typeface="Muli Black"/>
                <a:sym typeface="Muli Black"/>
              </a:defRPr>
            </a:lvl6pPr>
            <a:lvl7pPr lvl="6" algn="ctr" rtl="0">
              <a:buNone/>
              <a:defRPr sz="1300">
                <a:solidFill>
                  <a:srgbClr val="FFFFFF"/>
                </a:solidFill>
                <a:latin typeface="Muli Black"/>
                <a:ea typeface="Muli Black"/>
                <a:cs typeface="Muli Black"/>
                <a:sym typeface="Muli Black"/>
              </a:defRPr>
            </a:lvl7pPr>
            <a:lvl8pPr lvl="7" algn="ctr" rtl="0">
              <a:buNone/>
              <a:defRPr sz="1300">
                <a:solidFill>
                  <a:srgbClr val="FFFFFF"/>
                </a:solidFill>
                <a:latin typeface="Muli Black"/>
                <a:ea typeface="Muli Black"/>
                <a:cs typeface="Muli Black"/>
                <a:sym typeface="Muli Black"/>
              </a:defRPr>
            </a:lvl8pPr>
            <a:lvl9pPr lvl="8" algn="ctr" rtl="0">
              <a:buNone/>
              <a:defRPr sz="1300">
                <a:solidFill>
                  <a:srgbClr val="FFFFFF"/>
                </a:solidFill>
                <a:latin typeface="Muli Black"/>
                <a:ea typeface="Muli Black"/>
                <a:cs typeface="Muli Black"/>
                <a:sym typeface="Muli Black"/>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Google Shape;1480;p15"/>
          <p:cNvSpPr txBox="1">
            <a:spLocks noGrp="1"/>
          </p:cNvSpPr>
          <p:nvPr>
            <p:ph type="ctrTitle"/>
          </p:nvPr>
        </p:nvSpPr>
        <p:spPr>
          <a:xfrm>
            <a:off x="486400" y="1417650"/>
            <a:ext cx="4545900" cy="168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 discurso nas obras do Círculo de Bakhtin</a:t>
            </a:r>
            <a:endParaRPr/>
          </a:p>
        </p:txBody>
      </p:sp>
      <p:sp>
        <p:nvSpPr>
          <p:cNvPr id="1481" name="Google Shape;1481;p15"/>
          <p:cNvSpPr txBox="1"/>
          <p:nvPr/>
        </p:nvSpPr>
        <p:spPr>
          <a:xfrm>
            <a:off x="486400" y="3294125"/>
            <a:ext cx="4545900" cy="6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Muli"/>
                <a:ea typeface="Muli"/>
                <a:cs typeface="Muli"/>
                <a:sym typeface="Muli"/>
              </a:rPr>
              <a:t>Prof. Dra. Rossana Furtado </a:t>
            </a:r>
            <a:endParaRPr sz="1800" b="1">
              <a:latin typeface="Muli"/>
              <a:ea typeface="Muli"/>
              <a:cs typeface="Muli"/>
              <a:sym typeface="Muli"/>
            </a:endParaRPr>
          </a:p>
        </p:txBody>
      </p:sp>
      <p:pic>
        <p:nvPicPr>
          <p:cNvPr id="1482" name="Google Shape;1482;p15"/>
          <p:cNvPicPr preferRelativeResize="0"/>
          <p:nvPr/>
        </p:nvPicPr>
        <p:blipFill>
          <a:blip r:embed="rId3">
            <a:alphaModFix/>
          </a:blip>
          <a:stretch>
            <a:fillRect/>
          </a:stretch>
        </p:blipFill>
        <p:spPr>
          <a:xfrm>
            <a:off x="4144025" y="2761025"/>
            <a:ext cx="1468475" cy="119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p24"/>
          <p:cNvSpPr txBox="1">
            <a:spLocks noGrp="1"/>
          </p:cNvSpPr>
          <p:nvPr>
            <p:ph type="ctrTitle"/>
          </p:nvPr>
        </p:nvSpPr>
        <p:spPr>
          <a:xfrm>
            <a:off x="543900" y="2489091"/>
            <a:ext cx="3438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palavra é o signo “par excellence”</a:t>
            </a:r>
            <a:endParaRPr/>
          </a:p>
        </p:txBody>
      </p:sp>
      <p:sp>
        <p:nvSpPr>
          <p:cNvPr id="1542" name="Google Shape;1542;p24"/>
          <p:cNvSpPr txBox="1">
            <a:spLocks noGrp="1"/>
          </p:cNvSpPr>
          <p:nvPr>
            <p:ph type="subTitle" idx="1"/>
          </p:nvPr>
        </p:nvSpPr>
        <p:spPr>
          <a:xfrm>
            <a:off x="543900" y="3593393"/>
            <a:ext cx="34386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25"/>
          <p:cNvSpPr txBox="1">
            <a:spLocks noGrp="1"/>
          </p:cNvSpPr>
          <p:nvPr>
            <p:ph type="title"/>
          </p:nvPr>
        </p:nvSpPr>
        <p:spPr>
          <a:xfrm>
            <a:off x="420150" y="228500"/>
            <a:ext cx="8303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A palavra é o signo “par excellence”</a:t>
            </a:r>
            <a:endParaRPr/>
          </a:p>
        </p:txBody>
      </p:sp>
      <p:sp>
        <p:nvSpPr>
          <p:cNvPr id="1548" name="Google Shape;1548;p25"/>
          <p:cNvSpPr txBox="1">
            <a:spLocks noGrp="1"/>
          </p:cNvSpPr>
          <p:nvPr>
            <p:ph type="body" idx="1"/>
          </p:nvPr>
        </p:nvSpPr>
        <p:spPr>
          <a:xfrm>
            <a:off x="420150" y="1022075"/>
            <a:ext cx="6408300" cy="3266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2000" b="1">
                <a:solidFill>
                  <a:srgbClr val="FFC000"/>
                </a:solidFill>
                <a:latin typeface="Muli"/>
                <a:ea typeface="Muli"/>
                <a:cs typeface="Muli"/>
                <a:sym typeface="Muli"/>
              </a:rPr>
              <a:t>Toda palavra é prenhe de significados</a:t>
            </a:r>
            <a:r>
              <a:rPr lang="en" sz="2000" b="1">
                <a:solidFill>
                  <a:srgbClr val="266D78"/>
                </a:solidFill>
                <a:latin typeface="Muli"/>
                <a:ea typeface="Muli"/>
                <a:cs typeface="Muli"/>
                <a:sym typeface="Muli"/>
              </a:rPr>
              <a:t> </a:t>
            </a:r>
            <a:r>
              <a:rPr lang="en" sz="2000">
                <a:solidFill>
                  <a:srgbClr val="266D78"/>
                </a:solidFill>
                <a:latin typeface="Muli"/>
                <a:ea typeface="Muli"/>
                <a:cs typeface="Muli"/>
                <a:sym typeface="Muli"/>
              </a:rPr>
              <a:t>que só nascem nas relações dialógicas interindividuais, como um fenômeno social histórico ressonante da criação ideológica. Para compreendermos qualquer enunciação, é preciso ter em “conta o fato de que ela é só um momento, uma gota no rio da comunicação verbal, rio ininterrupto, assim como é ininterrupta a própria vida social, a história mesma” (VOLÓCHINOV, 2013, p. 158).  A palavra só encontra sua cor, seu perfume na concretude da vida que a completa:</a:t>
            </a:r>
            <a:endParaRPr sz="2000">
              <a:solidFill>
                <a:srgbClr val="266D78"/>
              </a:solidFill>
              <a:latin typeface="Muli"/>
              <a:ea typeface="Muli"/>
              <a:cs typeface="Muli"/>
              <a:sym typeface="Muli"/>
            </a:endParaRPr>
          </a:p>
          <a:p>
            <a:pPr marL="0" lvl="0" indent="0" algn="l" rtl="0">
              <a:spcBef>
                <a:spcPts val="600"/>
              </a:spcBef>
              <a:spcAft>
                <a:spcPts val="0"/>
              </a:spcAft>
              <a:buNone/>
            </a:pPr>
            <a:endParaRPr>
              <a:solidFill>
                <a:srgbClr val="266D78"/>
              </a:solidFill>
            </a:endParaRPr>
          </a:p>
        </p:txBody>
      </p:sp>
      <p:sp>
        <p:nvSpPr>
          <p:cNvPr id="1549" name="Google Shape;1549;p25"/>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26"/>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1555" name="Google Shape;1555;p26"/>
          <p:cNvSpPr txBox="1">
            <a:spLocks noGrp="1"/>
          </p:cNvSpPr>
          <p:nvPr>
            <p:ph type="body" idx="1"/>
          </p:nvPr>
        </p:nvSpPr>
        <p:spPr>
          <a:xfrm>
            <a:off x="1341600" y="1875250"/>
            <a:ext cx="6460800" cy="17379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Clr>
                <a:schemeClr val="dk1"/>
              </a:buClr>
              <a:buSzPts val="1100"/>
              <a:buFont typeface="Arial"/>
              <a:buNone/>
            </a:pPr>
            <a:r>
              <a:rPr lang="en" sz="2000" i="0">
                <a:solidFill>
                  <a:srgbClr val="266D78"/>
                </a:solidFill>
                <a:latin typeface="Muli"/>
                <a:ea typeface="Muli"/>
                <a:cs typeface="Muli"/>
                <a:sym typeface="Muli"/>
              </a:rPr>
              <a:t>“A palavra na vida, com toda evidência, não se centra em si mesma. Surge da situação extraverbal da vida e conserva com ela o vínculo mais estreito. E mais, a vida completa diretamente a palavra, que não pode ser separada da vida sem que perca o sentido” (VOLÓCHINOV, 2013, p. 77).</a:t>
            </a:r>
            <a:endParaRPr sz="2000" i="0">
              <a:solidFill>
                <a:srgbClr val="266D78"/>
              </a:solidFill>
              <a:latin typeface="Muli"/>
              <a:ea typeface="Muli"/>
              <a:cs typeface="Muli"/>
              <a:sym typeface="Muli"/>
            </a:endParaRPr>
          </a:p>
          <a:p>
            <a:pPr marL="0" lvl="0" indent="0" algn="ctr" rtl="0">
              <a:spcBef>
                <a:spcPts val="6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27"/>
          <p:cNvSpPr txBox="1">
            <a:spLocks noGrp="1"/>
          </p:cNvSpPr>
          <p:nvPr>
            <p:ph type="ctrTitle"/>
          </p:nvPr>
        </p:nvSpPr>
        <p:spPr>
          <a:xfrm>
            <a:off x="573425" y="1746975"/>
            <a:ext cx="4711500" cy="168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Língua/</a:t>
            </a:r>
            <a:endParaRPr/>
          </a:p>
          <a:p>
            <a:pPr marL="0" lvl="0" indent="0" algn="l" rtl="0">
              <a:spcBef>
                <a:spcPts val="0"/>
              </a:spcBef>
              <a:spcAft>
                <a:spcPts val="0"/>
              </a:spcAft>
              <a:buNone/>
            </a:pPr>
            <a:r>
              <a:rPr lang="en"/>
              <a:t>linguagem/</a:t>
            </a:r>
            <a:endParaRPr/>
          </a:p>
          <a:p>
            <a:pPr marL="0" lvl="0" indent="0" algn="l" rtl="0">
              <a:spcBef>
                <a:spcPts val="0"/>
              </a:spcBef>
              <a:spcAft>
                <a:spcPts val="0"/>
              </a:spcAft>
              <a:buNone/>
            </a:pPr>
            <a:r>
              <a:rPr lang="en"/>
              <a:t>enunciado/</a:t>
            </a:r>
            <a:endParaRPr/>
          </a:p>
          <a:p>
            <a:pPr marL="0" lvl="0" indent="0" algn="l" rtl="0">
              <a:spcBef>
                <a:spcPts val="0"/>
              </a:spcBef>
              <a:spcAft>
                <a:spcPts val="0"/>
              </a:spcAft>
              <a:buNone/>
            </a:pPr>
            <a:r>
              <a:rPr lang="en"/>
              <a:t>discurso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28"/>
          <p:cNvSpPr txBox="1">
            <a:spLocks noGrp="1"/>
          </p:cNvSpPr>
          <p:nvPr>
            <p:ph type="ctrTitle"/>
          </p:nvPr>
        </p:nvSpPr>
        <p:spPr>
          <a:xfrm>
            <a:off x="342150" y="2630250"/>
            <a:ext cx="3842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Língua/</a:t>
            </a:r>
            <a:endParaRPr/>
          </a:p>
          <a:p>
            <a:pPr marL="0" lvl="0" indent="0" algn="l" rtl="0">
              <a:spcBef>
                <a:spcPts val="0"/>
              </a:spcBef>
              <a:spcAft>
                <a:spcPts val="0"/>
              </a:spcAft>
              <a:buNone/>
            </a:pPr>
            <a:r>
              <a:rPr lang="en"/>
              <a:t>linguagem/</a:t>
            </a:r>
            <a:endParaRPr/>
          </a:p>
          <a:p>
            <a:pPr marL="0" lvl="0" indent="0" algn="l" rtl="0">
              <a:spcBef>
                <a:spcPts val="0"/>
              </a:spcBef>
              <a:spcAft>
                <a:spcPts val="0"/>
              </a:spcAft>
              <a:buNone/>
            </a:pPr>
            <a:r>
              <a:rPr lang="en"/>
              <a:t>enunciado/</a:t>
            </a:r>
            <a:endParaRPr/>
          </a:p>
          <a:p>
            <a:pPr marL="0" lvl="0" indent="0" algn="l" rtl="0">
              <a:spcBef>
                <a:spcPts val="0"/>
              </a:spcBef>
              <a:spcAft>
                <a:spcPts val="0"/>
              </a:spcAft>
              <a:buNone/>
            </a:pPr>
            <a:r>
              <a:rPr lang="en"/>
              <a:t>discurso: </a:t>
            </a:r>
            <a:r>
              <a:rPr lang="en">
                <a:solidFill>
                  <a:srgbClr val="266D78"/>
                </a:solidFill>
              </a:rPr>
              <a:t>as relações dialógicas</a:t>
            </a:r>
            <a:endParaRPr>
              <a:solidFill>
                <a:srgbClr val="266D7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29"/>
          <p:cNvSpPr txBox="1">
            <a:spLocks noGrp="1"/>
          </p:cNvSpPr>
          <p:nvPr>
            <p:ph type="title"/>
          </p:nvPr>
        </p:nvSpPr>
        <p:spPr>
          <a:xfrm>
            <a:off x="313900" y="573500"/>
            <a:ext cx="6931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Língua/linguagem/enunciado/discurso: as relações dialógicas</a:t>
            </a:r>
            <a:endParaRPr/>
          </a:p>
        </p:txBody>
      </p:sp>
      <p:sp>
        <p:nvSpPr>
          <p:cNvPr id="1572" name="Google Shape;1572;p29"/>
          <p:cNvSpPr txBox="1">
            <a:spLocks noGrp="1"/>
          </p:cNvSpPr>
          <p:nvPr>
            <p:ph type="body" idx="1"/>
          </p:nvPr>
        </p:nvSpPr>
        <p:spPr>
          <a:xfrm>
            <a:off x="457200" y="1504950"/>
            <a:ext cx="6408300" cy="3266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2000">
                <a:solidFill>
                  <a:srgbClr val="266D78"/>
                </a:solidFill>
                <a:latin typeface="Muli"/>
                <a:ea typeface="Muli"/>
                <a:cs typeface="Muli"/>
                <a:sym typeface="Muli"/>
              </a:rPr>
              <a:t>Para o discurso é “a língua em sua integridade concreta e viva”  (BAKHTIN, 2008) e deve ser analisado observando os “aspectos da vida do discurso”.</a:t>
            </a:r>
            <a:endParaRPr sz="2000">
              <a:solidFill>
                <a:srgbClr val="266D78"/>
              </a:solidFill>
              <a:latin typeface="Muli"/>
              <a:ea typeface="Muli"/>
              <a:cs typeface="Muli"/>
              <a:sym typeface="Muli"/>
            </a:endParaRPr>
          </a:p>
          <a:p>
            <a:pPr marL="0" lvl="0" indent="0" algn="just" rtl="0">
              <a:lnSpc>
                <a:spcPct val="115000"/>
              </a:lnSpc>
              <a:spcBef>
                <a:spcPts val="0"/>
              </a:spcBef>
              <a:spcAft>
                <a:spcPts val="0"/>
              </a:spcAft>
              <a:buClr>
                <a:schemeClr val="dk1"/>
              </a:buClr>
              <a:buSzPts val="1100"/>
              <a:buFont typeface="Arial"/>
              <a:buNone/>
            </a:pPr>
            <a:r>
              <a:rPr lang="en" sz="2000">
                <a:solidFill>
                  <a:srgbClr val="266D78"/>
                </a:solidFill>
                <a:latin typeface="Muli"/>
                <a:ea typeface="Muli"/>
                <a:cs typeface="Muli"/>
                <a:sym typeface="Muli"/>
              </a:rPr>
              <a:t>O que configura o discurso - e o diferencia da língua ‘pura’ - é o seu aspecto dialógico, ou seja, suas relações com os outros discursos e com os sujeitos que o enunciam. </a:t>
            </a:r>
            <a:endParaRPr sz="2000">
              <a:solidFill>
                <a:srgbClr val="266D78"/>
              </a:solidFill>
              <a:latin typeface="Muli"/>
              <a:ea typeface="Muli"/>
              <a:cs typeface="Muli"/>
              <a:sym typeface="Muli"/>
            </a:endParaRPr>
          </a:p>
          <a:p>
            <a:pPr marL="0" lvl="0" indent="0" algn="l" rtl="0">
              <a:spcBef>
                <a:spcPts val="600"/>
              </a:spcBef>
              <a:spcAft>
                <a:spcPts val="0"/>
              </a:spcAft>
              <a:buNone/>
            </a:pPr>
            <a:endParaRPr/>
          </a:p>
        </p:txBody>
      </p:sp>
      <p:sp>
        <p:nvSpPr>
          <p:cNvPr id="1573" name="Google Shape;1573;p29"/>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30"/>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Língua/linguagem/enunciado/discurso: as relações dialógicas</a:t>
            </a:r>
            <a:endParaRPr/>
          </a:p>
        </p:txBody>
      </p:sp>
      <p:sp>
        <p:nvSpPr>
          <p:cNvPr id="1579" name="Google Shape;1579;p30"/>
          <p:cNvSpPr txBox="1">
            <a:spLocks noGrp="1"/>
          </p:cNvSpPr>
          <p:nvPr>
            <p:ph type="body" idx="1"/>
          </p:nvPr>
        </p:nvSpPr>
        <p:spPr>
          <a:xfrm>
            <a:off x="457200" y="1504950"/>
            <a:ext cx="6408300" cy="3266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2000">
                <a:solidFill>
                  <a:srgbClr val="266D78"/>
                </a:solidFill>
                <a:latin typeface="Muli"/>
                <a:ea typeface="Muli"/>
                <a:cs typeface="Muli"/>
                <a:sym typeface="Muli"/>
              </a:rPr>
              <a:t>Todo falante já é respondente de um discurso anterior: “Cada enunciado é um elo na corrente complexamente organizada de outros enunciados” (BAKHTIN, 2006).</a:t>
            </a:r>
            <a:endParaRPr sz="2000">
              <a:solidFill>
                <a:srgbClr val="266D78"/>
              </a:solidFill>
              <a:latin typeface="Muli"/>
              <a:ea typeface="Muli"/>
              <a:cs typeface="Muli"/>
              <a:sym typeface="Muli"/>
            </a:endParaRPr>
          </a:p>
          <a:p>
            <a:pPr marL="0" lvl="0" indent="0" algn="just" rtl="0">
              <a:lnSpc>
                <a:spcPct val="115000"/>
              </a:lnSpc>
              <a:spcBef>
                <a:spcPts val="0"/>
              </a:spcBef>
              <a:spcAft>
                <a:spcPts val="0"/>
              </a:spcAft>
              <a:buClr>
                <a:schemeClr val="dk1"/>
              </a:buClr>
              <a:buSzPts val="1100"/>
              <a:buFont typeface="Arial"/>
              <a:buNone/>
            </a:pPr>
            <a:endParaRPr sz="2000">
              <a:solidFill>
                <a:srgbClr val="266D78"/>
              </a:solidFill>
              <a:latin typeface="Muli"/>
              <a:ea typeface="Muli"/>
              <a:cs typeface="Muli"/>
              <a:sym typeface="Muli"/>
            </a:endParaRPr>
          </a:p>
          <a:p>
            <a:pPr marL="0" lvl="0" indent="0" algn="just" rtl="0">
              <a:lnSpc>
                <a:spcPct val="115000"/>
              </a:lnSpc>
              <a:spcBef>
                <a:spcPts val="0"/>
              </a:spcBef>
              <a:spcAft>
                <a:spcPts val="0"/>
              </a:spcAft>
              <a:buClr>
                <a:schemeClr val="dk1"/>
              </a:buClr>
              <a:buSzPts val="1100"/>
              <a:buFont typeface="Arial"/>
              <a:buNone/>
            </a:pPr>
            <a:r>
              <a:rPr lang="en" sz="2000">
                <a:solidFill>
                  <a:srgbClr val="266D78"/>
                </a:solidFill>
                <a:latin typeface="Muli"/>
                <a:ea typeface="Muli"/>
                <a:cs typeface="Muli"/>
                <a:sym typeface="Muli"/>
              </a:rPr>
              <a:t>Pelo discurso significamos e ressignificamos nós mesmos, os outros e o mundo.</a:t>
            </a:r>
            <a:endParaRPr sz="2000">
              <a:solidFill>
                <a:srgbClr val="266D78"/>
              </a:solidFill>
              <a:latin typeface="Muli"/>
              <a:ea typeface="Muli"/>
              <a:cs typeface="Muli"/>
              <a:sym typeface="Muli"/>
            </a:endParaRPr>
          </a:p>
          <a:p>
            <a:pPr marL="0" lvl="0" indent="0" algn="l" rtl="0">
              <a:spcBef>
                <a:spcPts val="600"/>
              </a:spcBef>
              <a:spcAft>
                <a:spcPts val="0"/>
              </a:spcAft>
              <a:buNone/>
            </a:pPr>
            <a:endParaRPr/>
          </a:p>
        </p:txBody>
      </p:sp>
      <p:sp>
        <p:nvSpPr>
          <p:cNvPr id="1580" name="Google Shape;1580;p30"/>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31"/>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Língua/linguagem/enunciado/discurso: as relações dialógicas</a:t>
            </a:r>
            <a:endParaRPr/>
          </a:p>
        </p:txBody>
      </p:sp>
      <p:sp>
        <p:nvSpPr>
          <p:cNvPr id="1587" name="Google Shape;1587;p31"/>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pic>
        <p:nvPicPr>
          <p:cNvPr id="1588" name="Google Shape;1588;p31"/>
          <p:cNvPicPr preferRelativeResize="0"/>
          <p:nvPr/>
        </p:nvPicPr>
        <p:blipFill>
          <a:blip r:embed="rId3">
            <a:alphaModFix/>
          </a:blip>
          <a:stretch>
            <a:fillRect/>
          </a:stretch>
        </p:blipFill>
        <p:spPr>
          <a:xfrm>
            <a:off x="1959050" y="1504959"/>
            <a:ext cx="3404613" cy="3266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32"/>
          <p:cNvSpPr txBox="1">
            <a:spLocks noGrp="1"/>
          </p:cNvSpPr>
          <p:nvPr>
            <p:ph type="ctrTitle"/>
          </p:nvPr>
        </p:nvSpPr>
        <p:spPr>
          <a:xfrm>
            <a:off x="543900" y="2489091"/>
            <a:ext cx="3438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Língua/</a:t>
            </a:r>
            <a:endParaRPr/>
          </a:p>
          <a:p>
            <a:pPr marL="0" lvl="0" indent="0" algn="l" rtl="0">
              <a:spcBef>
                <a:spcPts val="0"/>
              </a:spcBef>
              <a:spcAft>
                <a:spcPts val="0"/>
              </a:spcAft>
              <a:buClr>
                <a:schemeClr val="dk1"/>
              </a:buClr>
              <a:buSzPts val="1100"/>
              <a:buFont typeface="Arial"/>
              <a:buNone/>
            </a:pPr>
            <a:r>
              <a:rPr lang="en"/>
              <a:t>linguagem/</a:t>
            </a:r>
            <a:endParaRPr/>
          </a:p>
          <a:p>
            <a:pPr marL="0" lvl="0" indent="0" algn="l" rtl="0">
              <a:spcBef>
                <a:spcPts val="0"/>
              </a:spcBef>
              <a:spcAft>
                <a:spcPts val="0"/>
              </a:spcAft>
              <a:buClr>
                <a:schemeClr val="dk1"/>
              </a:buClr>
              <a:buSzPts val="1100"/>
              <a:buFont typeface="Arial"/>
              <a:buNone/>
            </a:pPr>
            <a:r>
              <a:rPr lang="en"/>
              <a:t>enunciado/</a:t>
            </a:r>
            <a:endParaRPr/>
          </a:p>
          <a:p>
            <a:pPr marL="0" lvl="0" indent="0" algn="l" rtl="0">
              <a:spcBef>
                <a:spcPts val="0"/>
              </a:spcBef>
              <a:spcAft>
                <a:spcPts val="0"/>
              </a:spcAft>
              <a:buNone/>
            </a:pPr>
            <a:r>
              <a:rPr lang="en"/>
              <a:t>discurso: </a:t>
            </a:r>
            <a:endParaRPr>
              <a:solidFill>
                <a:srgbClr val="266D78"/>
              </a:solidFill>
            </a:endParaRPr>
          </a:p>
          <a:p>
            <a:pPr marL="0" lvl="0" indent="0" algn="l" rtl="0">
              <a:spcBef>
                <a:spcPts val="0"/>
              </a:spcBef>
              <a:spcAft>
                <a:spcPts val="0"/>
              </a:spcAft>
              <a:buClr>
                <a:schemeClr val="dk1"/>
              </a:buClr>
              <a:buSzPts val="1100"/>
              <a:buFont typeface="Arial"/>
              <a:buNone/>
            </a:pPr>
            <a:r>
              <a:rPr lang="en">
                <a:solidFill>
                  <a:srgbClr val="266D78"/>
                </a:solidFill>
              </a:rPr>
              <a:t>polifonia</a:t>
            </a:r>
            <a:endParaRPr>
              <a:solidFill>
                <a:srgbClr val="266D78"/>
              </a:solidFill>
            </a:endParaRPr>
          </a:p>
        </p:txBody>
      </p:sp>
      <p:sp>
        <p:nvSpPr>
          <p:cNvPr id="1594" name="Google Shape;1594;p32"/>
          <p:cNvSpPr txBox="1">
            <a:spLocks noGrp="1"/>
          </p:cNvSpPr>
          <p:nvPr>
            <p:ph type="subTitle" idx="1"/>
          </p:nvPr>
        </p:nvSpPr>
        <p:spPr>
          <a:xfrm>
            <a:off x="543900" y="3593393"/>
            <a:ext cx="34386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Google Shape;1599;p33"/>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1600" name="Google Shape;1600;p33"/>
          <p:cNvSpPr txBox="1">
            <a:spLocks noGrp="1"/>
          </p:cNvSpPr>
          <p:nvPr>
            <p:ph type="body" idx="1"/>
          </p:nvPr>
        </p:nvSpPr>
        <p:spPr>
          <a:xfrm>
            <a:off x="1301825" y="1702750"/>
            <a:ext cx="6539400" cy="2155800"/>
          </a:xfrm>
          <a:prstGeom prst="rect">
            <a:avLst/>
          </a:prstGeom>
        </p:spPr>
        <p:txBody>
          <a:bodyPr spcFirstLastPara="1" wrap="square" lIns="91425" tIns="91425" rIns="91425" bIns="91425" anchor="ctr" anchorCtr="0">
            <a:noAutofit/>
          </a:bodyPr>
          <a:lstStyle/>
          <a:p>
            <a:pPr marL="0" lvl="0" indent="0" algn="just" rtl="0">
              <a:lnSpc>
                <a:spcPct val="107000"/>
              </a:lnSpc>
              <a:spcBef>
                <a:spcPts val="0"/>
              </a:spcBef>
              <a:spcAft>
                <a:spcPts val="0"/>
              </a:spcAft>
              <a:buClr>
                <a:schemeClr val="dk1"/>
              </a:buClr>
              <a:buSzPts val="1100"/>
              <a:buFont typeface="Arial"/>
              <a:buNone/>
            </a:pPr>
            <a:r>
              <a:rPr lang="en" sz="1700" i="0">
                <a:solidFill>
                  <a:srgbClr val="266D78"/>
                </a:solidFill>
                <a:latin typeface="Muli"/>
                <a:ea typeface="Muli"/>
                <a:cs typeface="Muli"/>
                <a:sym typeface="Muli"/>
              </a:rPr>
              <a:t>Em uma metáfora ligada à música, Bakhtin (2008) propõe a tese da polifonia discursiva, ou seja, um discurso é polifônico quando dele emergem várias vozes que permanecem “independentes e combinam-se numa unidade de ordem superior à da homofonia”. Para o autor, há também de se falar em polifonia ao nos remetermos à vontade individual, pois é “precisamente na polifonia que ocorre a combinação de várias vontades individuais, realiza-se a saída de princípio para além dos limites de uma vontade” (p. 23).</a:t>
            </a:r>
            <a:endParaRPr sz="1700" i="0">
              <a:solidFill>
                <a:srgbClr val="266D78"/>
              </a:solidFill>
              <a:latin typeface="Muli"/>
              <a:ea typeface="Muli"/>
              <a:cs typeface="Muli"/>
              <a:sym typeface="Muli"/>
            </a:endParaRPr>
          </a:p>
          <a:p>
            <a:pPr marL="0" lvl="0" indent="0" algn="ctr" rtl="0">
              <a:spcBef>
                <a:spcPts val="8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6"/>
          <p:cNvSpPr txBox="1">
            <a:spLocks noGrp="1"/>
          </p:cNvSpPr>
          <p:nvPr>
            <p:ph type="ctrTitle"/>
          </p:nvPr>
        </p:nvSpPr>
        <p:spPr>
          <a:xfrm>
            <a:off x="543900" y="3029491"/>
            <a:ext cx="3438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7200" b="1">
              <a:solidFill>
                <a:srgbClr val="50B883"/>
              </a:solidFill>
            </a:endParaRPr>
          </a:p>
          <a:p>
            <a:pPr marL="0" lvl="0" indent="0" algn="l" rtl="0">
              <a:spcBef>
                <a:spcPts val="0"/>
              </a:spcBef>
              <a:spcAft>
                <a:spcPts val="0"/>
              </a:spcAft>
              <a:buNone/>
            </a:pPr>
            <a:r>
              <a:rPr lang="en"/>
              <a:t>A Filosofia Marxista da Linguagem sob as lentes bakhtinianas</a:t>
            </a:r>
            <a:endParaRPr/>
          </a:p>
        </p:txBody>
      </p:sp>
      <p:sp>
        <p:nvSpPr>
          <p:cNvPr id="1488" name="Google Shape;1488;p16"/>
          <p:cNvSpPr txBox="1">
            <a:spLocks noGrp="1"/>
          </p:cNvSpPr>
          <p:nvPr>
            <p:ph type="subTitle" idx="1"/>
          </p:nvPr>
        </p:nvSpPr>
        <p:spPr>
          <a:xfrm>
            <a:off x="543900" y="4189293"/>
            <a:ext cx="34386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 lugar é esse?</a:t>
            </a:r>
            <a:endParaRPr/>
          </a:p>
        </p:txBody>
      </p:sp>
      <p:pic>
        <p:nvPicPr>
          <p:cNvPr id="1489" name="Google Shape;1489;p16"/>
          <p:cNvPicPr preferRelativeResize="0"/>
          <p:nvPr/>
        </p:nvPicPr>
        <p:blipFill>
          <a:blip r:embed="rId3">
            <a:alphaModFix/>
          </a:blip>
          <a:stretch>
            <a:fillRect/>
          </a:stretch>
        </p:blipFill>
        <p:spPr>
          <a:xfrm>
            <a:off x="5514875" y="674575"/>
            <a:ext cx="3200400" cy="3514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5" name="Google Shape;1605;p34"/>
          <p:cNvSpPr txBox="1">
            <a:spLocks noGrp="1"/>
          </p:cNvSpPr>
          <p:nvPr>
            <p:ph type="title"/>
          </p:nvPr>
        </p:nvSpPr>
        <p:spPr>
          <a:xfrm>
            <a:off x="457200" y="510775"/>
            <a:ext cx="65055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Língua/linguagem/enunciado/</a:t>
            </a:r>
            <a:endParaRPr/>
          </a:p>
          <a:p>
            <a:pPr marL="0" lvl="0" indent="0" algn="l" rtl="0">
              <a:spcBef>
                <a:spcPts val="0"/>
              </a:spcBef>
              <a:spcAft>
                <a:spcPts val="0"/>
              </a:spcAft>
              <a:buClr>
                <a:schemeClr val="dk1"/>
              </a:buClr>
              <a:buSzPts val="1100"/>
              <a:buFont typeface="Arial"/>
              <a:buNone/>
            </a:pPr>
            <a:r>
              <a:rPr lang="en"/>
              <a:t>discurso: polifonia</a:t>
            </a:r>
            <a:endParaRPr/>
          </a:p>
        </p:txBody>
      </p:sp>
      <p:sp>
        <p:nvSpPr>
          <p:cNvPr id="1607" name="Google Shape;1607;p34"/>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1608" name="Google Shape;1608;p34"/>
          <p:cNvPicPr preferRelativeResize="0"/>
          <p:nvPr/>
        </p:nvPicPr>
        <p:blipFill>
          <a:blip r:embed="rId3">
            <a:alphaModFix/>
          </a:blip>
          <a:stretch>
            <a:fillRect/>
          </a:stretch>
        </p:blipFill>
        <p:spPr>
          <a:xfrm>
            <a:off x="973082" y="1449600"/>
            <a:ext cx="5376550" cy="3377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35"/>
          <p:cNvSpPr txBox="1">
            <a:spLocks noGrp="1"/>
          </p:cNvSpPr>
          <p:nvPr>
            <p:ph type="ctrTitle"/>
          </p:nvPr>
        </p:nvSpPr>
        <p:spPr>
          <a:xfrm>
            <a:off x="543900" y="2489100"/>
            <a:ext cx="35805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Língua/</a:t>
            </a:r>
            <a:endParaRPr/>
          </a:p>
          <a:p>
            <a:pPr marL="0" lvl="0" indent="0" algn="l" rtl="0">
              <a:spcBef>
                <a:spcPts val="0"/>
              </a:spcBef>
              <a:spcAft>
                <a:spcPts val="0"/>
              </a:spcAft>
              <a:buClr>
                <a:schemeClr val="dk1"/>
              </a:buClr>
              <a:buSzPts val="1100"/>
              <a:buFont typeface="Arial"/>
              <a:buNone/>
            </a:pPr>
            <a:r>
              <a:rPr lang="en"/>
              <a:t>linguagem/</a:t>
            </a:r>
            <a:endParaRPr/>
          </a:p>
          <a:p>
            <a:pPr marL="0" lvl="0" indent="0" algn="l" rtl="0">
              <a:spcBef>
                <a:spcPts val="0"/>
              </a:spcBef>
              <a:spcAft>
                <a:spcPts val="0"/>
              </a:spcAft>
              <a:buClr>
                <a:schemeClr val="dk1"/>
              </a:buClr>
              <a:buSzPts val="1100"/>
              <a:buFont typeface="Arial"/>
              <a:buNone/>
            </a:pPr>
            <a:r>
              <a:rPr lang="en"/>
              <a:t>enunciado/</a:t>
            </a:r>
            <a:endParaRPr/>
          </a:p>
          <a:p>
            <a:pPr marL="0" lvl="0" indent="0" algn="l" rtl="0">
              <a:spcBef>
                <a:spcPts val="0"/>
              </a:spcBef>
              <a:spcAft>
                <a:spcPts val="0"/>
              </a:spcAft>
              <a:buClr>
                <a:schemeClr val="dk1"/>
              </a:buClr>
              <a:buSzPts val="1100"/>
              <a:buFont typeface="Arial"/>
              <a:buNone/>
            </a:pPr>
            <a:r>
              <a:rPr lang="en"/>
              <a:t>discurso: </a:t>
            </a:r>
            <a:endParaRPr>
              <a:solidFill>
                <a:srgbClr val="266D78"/>
              </a:solidFill>
            </a:endParaRPr>
          </a:p>
          <a:p>
            <a:pPr marL="0" lvl="0" indent="0" algn="l" rtl="0">
              <a:spcBef>
                <a:spcPts val="0"/>
              </a:spcBef>
              <a:spcAft>
                <a:spcPts val="0"/>
              </a:spcAft>
              <a:buNone/>
            </a:pPr>
            <a:r>
              <a:rPr lang="en">
                <a:solidFill>
                  <a:srgbClr val="266D78"/>
                </a:solidFill>
              </a:rPr>
              <a:t>carnavalização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Google Shape;1619;p36"/>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Língua/linguagem/enunciado/</a:t>
            </a:r>
            <a:endParaRPr/>
          </a:p>
          <a:p>
            <a:pPr marL="0" lvl="0" indent="0" algn="l" rtl="0">
              <a:spcBef>
                <a:spcPts val="0"/>
              </a:spcBef>
              <a:spcAft>
                <a:spcPts val="0"/>
              </a:spcAft>
              <a:buClr>
                <a:schemeClr val="dk1"/>
              </a:buClr>
              <a:buSzPts val="1100"/>
              <a:buFont typeface="Arial"/>
              <a:buNone/>
            </a:pPr>
            <a:r>
              <a:rPr lang="en"/>
              <a:t>discurso: carnavalização</a:t>
            </a:r>
            <a:endParaRPr/>
          </a:p>
        </p:txBody>
      </p:sp>
      <p:sp>
        <p:nvSpPr>
          <p:cNvPr id="1620" name="Google Shape;1620;p36"/>
          <p:cNvSpPr txBox="1">
            <a:spLocks noGrp="1"/>
          </p:cNvSpPr>
          <p:nvPr>
            <p:ph type="body" idx="1"/>
          </p:nvPr>
        </p:nvSpPr>
        <p:spPr>
          <a:xfrm>
            <a:off x="457200" y="1504950"/>
            <a:ext cx="6408300" cy="3266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2000" dirty="0" smtClean="0">
                <a:solidFill>
                  <a:srgbClr val="266D78"/>
                </a:solidFill>
                <a:latin typeface="Muli"/>
                <a:ea typeface="Muli"/>
                <a:cs typeface="Muli"/>
                <a:sym typeface="Muli"/>
              </a:rPr>
              <a:t>A </a:t>
            </a:r>
            <a:r>
              <a:rPr lang="en" sz="2000" dirty="0">
                <a:solidFill>
                  <a:srgbClr val="266D78"/>
                </a:solidFill>
                <a:latin typeface="Muli"/>
                <a:ea typeface="Muli"/>
                <a:cs typeface="Muli"/>
                <a:sym typeface="Muli"/>
              </a:rPr>
              <a:t>carnavalização como processo discursivo é a dessacralização dos discursos, uma alegre inversão daquilo que é socialmente estabelecido, na qual percebemos relações discursivas tensas e contraditórias que provocam o riso e, de alguma forma, promove uma cosmovisão que liberta do medo (BAKHTIN, 2013).</a:t>
            </a:r>
            <a:endParaRPr sz="2000" dirty="0">
              <a:solidFill>
                <a:srgbClr val="266D78"/>
              </a:solidFill>
              <a:latin typeface="Muli"/>
              <a:ea typeface="Muli"/>
              <a:cs typeface="Muli"/>
              <a:sym typeface="Muli"/>
            </a:endParaRPr>
          </a:p>
          <a:p>
            <a:pPr marL="0" lvl="0" indent="0" algn="l" rtl="0">
              <a:spcBef>
                <a:spcPts val="600"/>
              </a:spcBef>
              <a:spcAft>
                <a:spcPts val="0"/>
              </a:spcAft>
              <a:buNone/>
            </a:pPr>
            <a:endParaRPr dirty="0"/>
          </a:p>
        </p:txBody>
      </p:sp>
      <p:sp>
        <p:nvSpPr>
          <p:cNvPr id="1621" name="Google Shape;1621;p36"/>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sp>
        <p:nvSpPr>
          <p:cNvPr id="1626" name="Google Shape;1626;p37"/>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Língua/linguagem/enunciado/</a:t>
            </a:r>
            <a:endParaRPr/>
          </a:p>
          <a:p>
            <a:pPr marL="0" lvl="0" indent="0" algn="l" rtl="0">
              <a:spcBef>
                <a:spcPts val="0"/>
              </a:spcBef>
              <a:spcAft>
                <a:spcPts val="0"/>
              </a:spcAft>
              <a:buClr>
                <a:schemeClr val="dk1"/>
              </a:buClr>
              <a:buSzPts val="1100"/>
              <a:buFont typeface="Arial"/>
              <a:buNone/>
            </a:pPr>
            <a:r>
              <a:rPr lang="en"/>
              <a:t>discurso: carnavalização</a:t>
            </a:r>
            <a:endParaRPr/>
          </a:p>
        </p:txBody>
      </p:sp>
      <p:sp>
        <p:nvSpPr>
          <p:cNvPr id="1627" name="Google Shape;1627;p37"/>
          <p:cNvSpPr txBox="1">
            <a:spLocks noGrp="1"/>
          </p:cNvSpPr>
          <p:nvPr>
            <p:ph type="body" idx="1"/>
          </p:nvPr>
        </p:nvSpPr>
        <p:spPr>
          <a:xfrm>
            <a:off x="457200" y="1504950"/>
            <a:ext cx="6408300" cy="3266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2000">
                <a:solidFill>
                  <a:srgbClr val="266D78"/>
                </a:solidFill>
                <a:latin typeface="Muli"/>
                <a:ea typeface="Muli"/>
                <a:cs typeface="Muli"/>
                <a:sym typeface="Muli"/>
              </a:rPr>
              <a:t>Dialogicamente, a carnavalização vai satirizar os embates ideológicos que permeiam as relações sociais. De forma paródica e irônica, os discursos carnavalizados buscam desestabilizar os discursos oficiais, trazendo uma visão que os ridiculariza e os contradita por intermédio da comicidade. </a:t>
            </a:r>
            <a:endParaRPr sz="2000">
              <a:solidFill>
                <a:srgbClr val="266D78"/>
              </a:solidFill>
              <a:latin typeface="Muli"/>
              <a:ea typeface="Muli"/>
              <a:cs typeface="Muli"/>
              <a:sym typeface="Muli"/>
            </a:endParaRPr>
          </a:p>
          <a:p>
            <a:pPr marL="0" lvl="0" indent="0" algn="l" rtl="0">
              <a:spcBef>
                <a:spcPts val="600"/>
              </a:spcBef>
              <a:spcAft>
                <a:spcPts val="0"/>
              </a:spcAft>
              <a:buNone/>
            </a:pPr>
            <a:endParaRPr/>
          </a:p>
        </p:txBody>
      </p:sp>
      <p:sp>
        <p:nvSpPr>
          <p:cNvPr id="1628" name="Google Shape;1628;p37"/>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2"/>
        <p:cNvGrpSpPr/>
        <p:nvPr/>
      </p:nvGrpSpPr>
      <p:grpSpPr>
        <a:xfrm>
          <a:off x="0" y="0"/>
          <a:ext cx="0" cy="0"/>
          <a:chOff x="0" y="0"/>
          <a:chExt cx="0" cy="0"/>
        </a:xfrm>
      </p:grpSpPr>
      <p:sp>
        <p:nvSpPr>
          <p:cNvPr id="1633" name="Google Shape;1633;p38"/>
          <p:cNvSpPr txBox="1">
            <a:spLocks noGrp="1"/>
          </p:cNvSpPr>
          <p:nvPr>
            <p:ph type="ctrTitle"/>
          </p:nvPr>
        </p:nvSpPr>
        <p:spPr>
          <a:xfrm>
            <a:off x="573425" y="1746975"/>
            <a:ext cx="4545900" cy="168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Análises</a:t>
            </a:r>
            <a:endParaRPr/>
          </a:p>
        </p:txBody>
      </p:sp>
    </p:spTree>
    <p:extLst>
      <p:ext uri="{BB962C8B-B14F-4D97-AF65-F5344CB8AC3E}">
        <p14:creationId xmlns:p14="http://schemas.microsoft.com/office/powerpoint/2010/main" val="2421765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8" name="Google Shape;1638;p39"/>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pic>
        <p:nvPicPr>
          <p:cNvPr id="1639" name="Google Shape;1639;p39"/>
          <p:cNvPicPr preferRelativeResize="0"/>
          <p:nvPr/>
        </p:nvPicPr>
        <p:blipFill>
          <a:blip r:embed="rId3">
            <a:alphaModFix/>
          </a:blip>
          <a:stretch>
            <a:fillRect/>
          </a:stretch>
        </p:blipFill>
        <p:spPr>
          <a:xfrm>
            <a:off x="733787" y="790575"/>
            <a:ext cx="7676424" cy="3562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40"/>
          <p:cNvSpPr txBox="1">
            <a:spLocks noGrp="1"/>
          </p:cNvSpPr>
          <p:nvPr>
            <p:ph type="title"/>
          </p:nvPr>
        </p:nvSpPr>
        <p:spPr>
          <a:xfrm>
            <a:off x="457200" y="510775"/>
            <a:ext cx="3541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Análises</a:t>
            </a:r>
            <a:endParaRPr/>
          </a:p>
        </p:txBody>
      </p:sp>
      <p:sp>
        <p:nvSpPr>
          <p:cNvPr id="1645" name="Google Shape;1645;p40"/>
          <p:cNvSpPr txBox="1">
            <a:spLocks noGrp="1"/>
          </p:cNvSpPr>
          <p:nvPr>
            <p:ph type="body" idx="1"/>
          </p:nvPr>
        </p:nvSpPr>
        <p:spPr>
          <a:xfrm>
            <a:off x="457200" y="1504950"/>
            <a:ext cx="3541200" cy="3266700"/>
          </a:xfrm>
          <a:prstGeom prst="rect">
            <a:avLst/>
          </a:prstGeom>
        </p:spPr>
        <p:txBody>
          <a:bodyPr spcFirstLastPara="1" wrap="square" lIns="91425" tIns="91425" rIns="91425" bIns="91425" anchor="t" anchorCtr="0">
            <a:noAutofit/>
          </a:bodyPr>
          <a:lstStyle/>
          <a:p>
            <a:pPr marL="0" lvl="0" indent="0" algn="just" rtl="0">
              <a:lnSpc>
                <a:spcPct val="107000"/>
              </a:lnSpc>
              <a:spcBef>
                <a:spcPts val="0"/>
              </a:spcBef>
              <a:spcAft>
                <a:spcPts val="0"/>
              </a:spcAft>
              <a:buClr>
                <a:schemeClr val="dk1"/>
              </a:buClr>
              <a:buSzPts val="1100"/>
              <a:buFont typeface="Arial"/>
              <a:buNone/>
            </a:pPr>
            <a:r>
              <a:rPr lang="en" sz="1800">
                <a:solidFill>
                  <a:srgbClr val="266D78"/>
                </a:solidFill>
                <a:latin typeface="Muli"/>
                <a:ea typeface="Muli"/>
                <a:cs typeface="Muli"/>
                <a:sym typeface="Muli"/>
              </a:rPr>
              <a:t>Os memes têm uma visão carnavalizada no momento em que ri do opressor, em que mistura o discurso oficial e o não-oficial;</a:t>
            </a:r>
            <a:endParaRPr sz="1800">
              <a:solidFill>
                <a:srgbClr val="266D78"/>
              </a:solidFill>
              <a:latin typeface="Muli"/>
              <a:ea typeface="Muli"/>
              <a:cs typeface="Muli"/>
              <a:sym typeface="Muli"/>
            </a:endParaRPr>
          </a:p>
          <a:p>
            <a:pPr marL="0" lvl="0" indent="0" algn="l" rtl="0">
              <a:spcBef>
                <a:spcPts val="600"/>
              </a:spcBef>
              <a:spcAft>
                <a:spcPts val="0"/>
              </a:spcAft>
              <a:buNone/>
            </a:pPr>
            <a:endParaRPr/>
          </a:p>
        </p:txBody>
      </p:sp>
      <p:sp>
        <p:nvSpPr>
          <p:cNvPr id="1646" name="Google Shape;1646;p40"/>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pic>
        <p:nvPicPr>
          <p:cNvPr id="1647" name="Google Shape;1647;p40"/>
          <p:cNvPicPr preferRelativeResize="0"/>
          <p:nvPr/>
        </p:nvPicPr>
        <p:blipFill>
          <a:blip r:embed="rId3">
            <a:alphaModFix/>
          </a:blip>
          <a:stretch>
            <a:fillRect/>
          </a:stretch>
        </p:blipFill>
        <p:spPr>
          <a:xfrm>
            <a:off x="5427592" y="575800"/>
            <a:ext cx="2867057" cy="3995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p41"/>
          <p:cNvSpPr txBox="1">
            <a:spLocks noGrp="1"/>
          </p:cNvSpPr>
          <p:nvPr>
            <p:ph type="body" idx="1"/>
          </p:nvPr>
        </p:nvSpPr>
        <p:spPr>
          <a:xfrm>
            <a:off x="204125" y="215125"/>
            <a:ext cx="3936000" cy="3266700"/>
          </a:xfrm>
          <a:prstGeom prst="rect">
            <a:avLst/>
          </a:prstGeom>
        </p:spPr>
        <p:txBody>
          <a:bodyPr spcFirstLastPara="1" wrap="square" lIns="91425" tIns="91425" rIns="91425" bIns="91425" anchor="t" anchorCtr="0">
            <a:noAutofit/>
          </a:bodyPr>
          <a:lstStyle/>
          <a:p>
            <a:pPr marL="0" lvl="0" indent="0" algn="just" rtl="0">
              <a:lnSpc>
                <a:spcPct val="107000"/>
              </a:lnSpc>
              <a:spcBef>
                <a:spcPts val="0"/>
              </a:spcBef>
              <a:spcAft>
                <a:spcPts val="0"/>
              </a:spcAft>
              <a:buClr>
                <a:schemeClr val="dk1"/>
              </a:buClr>
              <a:buSzPts val="1100"/>
              <a:buFont typeface="Arial"/>
              <a:buNone/>
            </a:pPr>
            <a:r>
              <a:rPr lang="en" sz="1800">
                <a:solidFill>
                  <a:srgbClr val="266D78"/>
                </a:solidFill>
                <a:latin typeface="Muli"/>
                <a:ea typeface="Muli"/>
                <a:cs typeface="Muli"/>
                <a:sym typeface="Muli"/>
              </a:rPr>
              <a:t>É um processo de bricolagem: juntam-se vários pedaços de enunciados já circulantes na sociedade e validado pelos interlocutores para compor um todo carnavalizado. Cada um dos “discursos” tomados isoladamente leva a um significado, por pertencerem a esferas discursivas distintas; quando colocados em diálogo direto, geram um enunciado concreto, que se ressignifica, causando efeitos de sentidos outros que não os dos discursos originários. </a:t>
            </a:r>
            <a:endParaRPr sz="1800">
              <a:solidFill>
                <a:srgbClr val="266D78"/>
              </a:solidFill>
              <a:latin typeface="Muli"/>
              <a:ea typeface="Muli"/>
              <a:cs typeface="Muli"/>
              <a:sym typeface="Muli"/>
            </a:endParaRPr>
          </a:p>
          <a:p>
            <a:pPr marL="0" lvl="0" indent="0" algn="l" rtl="0">
              <a:spcBef>
                <a:spcPts val="600"/>
              </a:spcBef>
              <a:spcAft>
                <a:spcPts val="0"/>
              </a:spcAft>
              <a:buNone/>
            </a:pPr>
            <a:endParaRPr/>
          </a:p>
        </p:txBody>
      </p:sp>
      <p:sp>
        <p:nvSpPr>
          <p:cNvPr id="1653" name="Google Shape;1653;p41"/>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27</a:t>
            </a:fld>
            <a:endParaRPr/>
          </a:p>
        </p:txBody>
      </p:sp>
      <p:pic>
        <p:nvPicPr>
          <p:cNvPr id="1654" name="Google Shape;1654;p41"/>
          <p:cNvPicPr preferRelativeResize="0"/>
          <p:nvPr/>
        </p:nvPicPr>
        <p:blipFill>
          <a:blip r:embed="rId3">
            <a:alphaModFix/>
          </a:blip>
          <a:stretch>
            <a:fillRect/>
          </a:stretch>
        </p:blipFill>
        <p:spPr>
          <a:xfrm>
            <a:off x="5427592" y="575800"/>
            <a:ext cx="2867057" cy="3995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p42"/>
          <p:cNvSpPr txBox="1">
            <a:spLocks noGrp="1"/>
          </p:cNvSpPr>
          <p:nvPr>
            <p:ph type="title"/>
          </p:nvPr>
        </p:nvSpPr>
        <p:spPr>
          <a:xfrm>
            <a:off x="457200" y="510775"/>
            <a:ext cx="3541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Análise</a:t>
            </a:r>
            <a:endParaRPr/>
          </a:p>
        </p:txBody>
      </p:sp>
      <p:sp>
        <p:nvSpPr>
          <p:cNvPr id="1660" name="Google Shape;1660;p42"/>
          <p:cNvSpPr txBox="1">
            <a:spLocks noGrp="1"/>
          </p:cNvSpPr>
          <p:nvPr>
            <p:ph type="body" idx="1"/>
          </p:nvPr>
        </p:nvSpPr>
        <p:spPr>
          <a:xfrm>
            <a:off x="457200" y="1504950"/>
            <a:ext cx="3541200" cy="3266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1800">
                <a:solidFill>
                  <a:srgbClr val="266D78"/>
                </a:solidFill>
                <a:latin typeface="Muli"/>
                <a:ea typeface="Muli"/>
                <a:cs typeface="Muli"/>
                <a:sym typeface="Muli"/>
              </a:rPr>
              <a:t>A carnavalização está presente neste enunciado de forma bem característica. Percebemos um forte entrelaçamento do discurso oficial e não-oficial. São várias esferas discursivas que entram em contato e produzem um discurso carnavalizado.</a:t>
            </a:r>
            <a:endParaRPr sz="1800">
              <a:solidFill>
                <a:srgbClr val="266D78"/>
              </a:solidFill>
              <a:latin typeface="Muli"/>
              <a:ea typeface="Muli"/>
              <a:cs typeface="Muli"/>
              <a:sym typeface="Muli"/>
            </a:endParaRPr>
          </a:p>
          <a:p>
            <a:pPr marL="0" lvl="0" indent="0" algn="l" rtl="0">
              <a:spcBef>
                <a:spcPts val="600"/>
              </a:spcBef>
              <a:spcAft>
                <a:spcPts val="0"/>
              </a:spcAft>
              <a:buNone/>
            </a:pPr>
            <a:endParaRPr/>
          </a:p>
        </p:txBody>
      </p:sp>
      <p:sp>
        <p:nvSpPr>
          <p:cNvPr id="1661" name="Google Shape;1661;p42"/>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p>
        </p:txBody>
      </p:sp>
      <p:pic>
        <p:nvPicPr>
          <p:cNvPr id="1662" name="Google Shape;1662;p42"/>
          <p:cNvPicPr preferRelativeResize="0"/>
          <p:nvPr/>
        </p:nvPicPr>
        <p:blipFill>
          <a:blip r:embed="rId3">
            <a:alphaModFix/>
          </a:blip>
          <a:stretch>
            <a:fillRect/>
          </a:stretch>
        </p:blipFill>
        <p:spPr>
          <a:xfrm>
            <a:off x="5427592" y="575800"/>
            <a:ext cx="2867057" cy="3995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p43"/>
          <p:cNvSpPr txBox="1">
            <a:spLocks noGrp="1"/>
          </p:cNvSpPr>
          <p:nvPr>
            <p:ph type="title"/>
          </p:nvPr>
        </p:nvSpPr>
        <p:spPr>
          <a:xfrm>
            <a:off x="457200" y="510775"/>
            <a:ext cx="3541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Análise</a:t>
            </a:r>
            <a:endParaRPr/>
          </a:p>
        </p:txBody>
      </p:sp>
      <p:sp>
        <p:nvSpPr>
          <p:cNvPr id="1668" name="Google Shape;1668;p43"/>
          <p:cNvSpPr txBox="1">
            <a:spLocks noGrp="1"/>
          </p:cNvSpPr>
          <p:nvPr>
            <p:ph type="body" idx="1"/>
          </p:nvPr>
        </p:nvSpPr>
        <p:spPr>
          <a:xfrm>
            <a:off x="457200" y="1368175"/>
            <a:ext cx="3541200" cy="3266700"/>
          </a:xfrm>
          <a:prstGeom prst="rect">
            <a:avLst/>
          </a:prstGeom>
        </p:spPr>
        <p:txBody>
          <a:bodyPr spcFirstLastPara="1" wrap="square" lIns="91425" tIns="91425" rIns="91425" bIns="91425" anchor="t" anchorCtr="0">
            <a:noAutofit/>
          </a:bodyPr>
          <a:lstStyle/>
          <a:p>
            <a:pPr marL="0" lvl="0" indent="0" algn="just" rtl="0">
              <a:lnSpc>
                <a:spcPct val="107000"/>
              </a:lnSpc>
              <a:spcBef>
                <a:spcPts val="0"/>
              </a:spcBef>
              <a:spcAft>
                <a:spcPts val="0"/>
              </a:spcAft>
              <a:buClr>
                <a:schemeClr val="dk1"/>
              </a:buClr>
              <a:buSzPts val="1100"/>
              <a:buFont typeface="Arial"/>
              <a:buNone/>
            </a:pPr>
            <a:r>
              <a:rPr lang="en" sz="1800" b="1">
                <a:solidFill>
                  <a:srgbClr val="FFC000"/>
                </a:solidFill>
                <a:latin typeface="Muli"/>
                <a:ea typeface="Muli"/>
                <a:cs typeface="Muli"/>
                <a:sym typeface="Muli"/>
              </a:rPr>
              <a:t>Crítica social: </a:t>
            </a:r>
            <a:r>
              <a:rPr lang="en" sz="1800">
                <a:solidFill>
                  <a:srgbClr val="266D78"/>
                </a:solidFill>
                <a:latin typeface="Muli"/>
                <a:ea typeface="Muli"/>
                <a:cs typeface="Muli"/>
                <a:sym typeface="Muli"/>
              </a:rPr>
              <a:t>o enunciador que assume este discurso ao replicá-lo nas redes sociais, quer que o presidente empossado seja retirado do governo. Demonstra, assim, uma atitude responsiva a um discurso oficial maior, quer seja, a posse do vice-presidente após um processo de impeachment. </a:t>
            </a:r>
            <a:endParaRPr sz="1800">
              <a:solidFill>
                <a:srgbClr val="266D78"/>
              </a:solidFill>
              <a:latin typeface="Muli"/>
              <a:ea typeface="Muli"/>
              <a:cs typeface="Muli"/>
              <a:sym typeface="Muli"/>
            </a:endParaRPr>
          </a:p>
          <a:p>
            <a:pPr marL="0" lvl="0" indent="0" algn="l" rtl="0">
              <a:spcBef>
                <a:spcPts val="600"/>
              </a:spcBef>
              <a:spcAft>
                <a:spcPts val="0"/>
              </a:spcAft>
              <a:buNone/>
            </a:pPr>
            <a:endParaRPr/>
          </a:p>
        </p:txBody>
      </p:sp>
      <p:sp>
        <p:nvSpPr>
          <p:cNvPr id="1669" name="Google Shape;1669;p43"/>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p>
        </p:txBody>
      </p:sp>
      <p:pic>
        <p:nvPicPr>
          <p:cNvPr id="1670" name="Google Shape;1670;p43"/>
          <p:cNvPicPr preferRelativeResize="0"/>
          <p:nvPr/>
        </p:nvPicPr>
        <p:blipFill>
          <a:blip r:embed="rId3">
            <a:alphaModFix/>
          </a:blip>
          <a:stretch>
            <a:fillRect/>
          </a:stretch>
        </p:blipFill>
        <p:spPr>
          <a:xfrm>
            <a:off x="5427592" y="575800"/>
            <a:ext cx="2867057" cy="3995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17"/>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495" name="Google Shape;1495;p17"/>
          <p:cNvSpPr txBox="1">
            <a:spLocks noGrp="1"/>
          </p:cNvSpPr>
          <p:nvPr>
            <p:ph type="body" idx="1"/>
          </p:nvPr>
        </p:nvSpPr>
        <p:spPr>
          <a:xfrm>
            <a:off x="1200450" y="1506225"/>
            <a:ext cx="6743100" cy="25434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Clr>
                <a:schemeClr val="dk1"/>
              </a:buClr>
              <a:buSzPts val="1100"/>
              <a:buFont typeface="Arial"/>
              <a:buNone/>
            </a:pPr>
            <a:r>
              <a:rPr lang="en" sz="1600" b="1" i="0">
                <a:solidFill>
                  <a:srgbClr val="266D78"/>
                </a:solidFill>
                <a:latin typeface="Muli"/>
                <a:ea typeface="Muli"/>
                <a:cs typeface="Muli"/>
                <a:sym typeface="Muli"/>
              </a:rPr>
              <a:t>Os trabalhos do Círculo de Bakhtin têm uma base </a:t>
            </a:r>
            <a:r>
              <a:rPr lang="en" sz="1600" b="1" i="0">
                <a:solidFill>
                  <a:srgbClr val="FFC000"/>
                </a:solidFill>
                <a:latin typeface="Muli"/>
                <a:ea typeface="Muli"/>
                <a:cs typeface="Muli"/>
                <a:sym typeface="Muli"/>
              </a:rPr>
              <a:t>materialista histórico-dialética.</a:t>
            </a:r>
            <a:r>
              <a:rPr lang="en" sz="1600" b="1" i="0">
                <a:solidFill>
                  <a:srgbClr val="FF0000"/>
                </a:solidFill>
                <a:latin typeface="Muli"/>
                <a:ea typeface="Muli"/>
                <a:cs typeface="Muli"/>
                <a:sym typeface="Muli"/>
              </a:rPr>
              <a:t> </a:t>
            </a:r>
            <a:r>
              <a:rPr lang="en" sz="1600" b="1" i="0">
                <a:solidFill>
                  <a:srgbClr val="266D78"/>
                </a:solidFill>
                <a:latin typeface="Muli"/>
                <a:ea typeface="Muli"/>
                <a:cs typeface="Muli"/>
                <a:sym typeface="Muli"/>
              </a:rPr>
              <a:t>No entanto, há uma outra base epistemológica, especialmente nos trabalhos de Bakhtin, que dialoga com </a:t>
            </a:r>
            <a:r>
              <a:rPr lang="en" sz="1600" b="1" i="0">
                <a:solidFill>
                  <a:srgbClr val="FFC000"/>
                </a:solidFill>
                <a:latin typeface="Muli"/>
                <a:ea typeface="Muli"/>
                <a:cs typeface="Muli"/>
                <a:sym typeface="Muli"/>
              </a:rPr>
              <a:t>filósofos como Heiddeger, Husserl, Nietzche, o próprio Kant e os neokantianos.</a:t>
            </a:r>
            <a:r>
              <a:rPr lang="en" sz="1600" b="1" i="0">
                <a:solidFill>
                  <a:srgbClr val="266D78"/>
                </a:solidFill>
                <a:latin typeface="Muli"/>
                <a:ea typeface="Muli"/>
                <a:cs typeface="Muli"/>
                <a:sym typeface="Muli"/>
              </a:rPr>
              <a:t> Portanto, há um certo diálogo tenso no interior do pensamento do círculo entre o </a:t>
            </a:r>
            <a:r>
              <a:rPr lang="en" sz="1600" b="1" i="0">
                <a:solidFill>
                  <a:srgbClr val="FFC000"/>
                </a:solidFill>
                <a:latin typeface="Muli"/>
                <a:ea typeface="Muli"/>
                <a:cs typeface="Muli"/>
                <a:sym typeface="Muli"/>
              </a:rPr>
              <a:t>materialismo histórico-dialético uma episteme idealista </a:t>
            </a:r>
            <a:r>
              <a:rPr lang="en" sz="1600" b="1" i="0">
                <a:solidFill>
                  <a:srgbClr val="266D78"/>
                </a:solidFill>
                <a:latin typeface="Muli"/>
                <a:ea typeface="Muli"/>
                <a:cs typeface="Muli"/>
                <a:sym typeface="Muli"/>
              </a:rPr>
              <a:t>(BRANDIST, 2012).</a:t>
            </a:r>
            <a:endParaRPr sz="1600" b="1" i="0">
              <a:solidFill>
                <a:srgbClr val="266D78"/>
              </a:solidFill>
              <a:latin typeface="Muli"/>
              <a:ea typeface="Muli"/>
              <a:cs typeface="Muli"/>
              <a:sym typeface="Muli"/>
            </a:endParaRPr>
          </a:p>
          <a:p>
            <a:pPr marL="0" lvl="0" indent="0" algn="ctr" rtl="0">
              <a:spcBef>
                <a:spcPts val="600"/>
              </a:spcBef>
              <a:spcAft>
                <a:spcPts val="0"/>
              </a:spcAft>
              <a:buNone/>
            </a:pPr>
            <a:endParaRPr>
              <a:solidFill>
                <a:srgbClr val="266D78"/>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44"/>
          <p:cNvSpPr txBox="1">
            <a:spLocks noGrp="1"/>
          </p:cNvSpPr>
          <p:nvPr>
            <p:ph type="ctrTitle"/>
          </p:nvPr>
        </p:nvSpPr>
        <p:spPr>
          <a:xfrm>
            <a:off x="543900" y="2456472"/>
            <a:ext cx="3438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modernidade líquida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81" name="Google Shape;1681;p45"/>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modernidade líquida</a:t>
            </a:r>
            <a:endParaRPr/>
          </a:p>
        </p:txBody>
      </p:sp>
      <p:sp>
        <p:nvSpPr>
          <p:cNvPr id="1682" name="Google Shape;1682;p45"/>
          <p:cNvSpPr txBox="1">
            <a:spLocks noGrp="1"/>
          </p:cNvSpPr>
          <p:nvPr>
            <p:ph type="body" idx="1"/>
          </p:nvPr>
        </p:nvSpPr>
        <p:spPr>
          <a:xfrm>
            <a:off x="457200" y="1504950"/>
            <a:ext cx="6408300" cy="3266700"/>
          </a:xfrm>
          <a:prstGeom prst="rect">
            <a:avLst/>
          </a:prstGeom>
        </p:spPr>
        <p:txBody>
          <a:bodyPr spcFirstLastPara="1" wrap="square" lIns="91425" tIns="91425" rIns="91425" bIns="91425" anchor="t" anchorCtr="0">
            <a:noAutofit/>
          </a:bodyPr>
          <a:lstStyle/>
          <a:p>
            <a:pPr marL="0" lvl="0" indent="0" algn="just" rtl="0">
              <a:lnSpc>
                <a:spcPct val="115000"/>
              </a:lnSpc>
              <a:spcBef>
                <a:spcPts val="600"/>
              </a:spcBef>
              <a:spcAft>
                <a:spcPts val="0"/>
              </a:spcAft>
              <a:buNone/>
            </a:pPr>
            <a:r>
              <a:rPr lang="en" sz="2000">
                <a:solidFill>
                  <a:srgbClr val="266D78"/>
                </a:solidFill>
                <a:latin typeface="Muli"/>
                <a:ea typeface="Muli"/>
                <a:cs typeface="Muli"/>
                <a:sym typeface="Muli"/>
              </a:rPr>
              <a:t>Método sociológico (VOLÓCHINOV, 1929);</a:t>
            </a:r>
            <a:endParaRPr sz="2000">
              <a:solidFill>
                <a:srgbClr val="266D78"/>
              </a:solidFill>
              <a:latin typeface="Muli"/>
              <a:ea typeface="Muli"/>
              <a:cs typeface="Muli"/>
              <a:sym typeface="Muli"/>
            </a:endParaRPr>
          </a:p>
          <a:p>
            <a:pPr marL="0" lvl="0" indent="0" algn="just" rtl="0">
              <a:lnSpc>
                <a:spcPct val="115000"/>
              </a:lnSpc>
              <a:spcBef>
                <a:spcPts val="600"/>
              </a:spcBef>
              <a:spcAft>
                <a:spcPts val="0"/>
              </a:spcAft>
              <a:buClr>
                <a:schemeClr val="dk1"/>
              </a:buClr>
              <a:buSzPts val="1100"/>
              <a:buFont typeface="Arial"/>
              <a:buNone/>
            </a:pPr>
            <a:endParaRPr sz="2000">
              <a:solidFill>
                <a:srgbClr val="266D78"/>
              </a:solidFill>
              <a:latin typeface="Muli"/>
              <a:ea typeface="Muli"/>
              <a:cs typeface="Muli"/>
              <a:sym typeface="Muli"/>
            </a:endParaRPr>
          </a:p>
          <a:p>
            <a:pPr marL="0" lvl="0" indent="0" algn="just" rtl="0">
              <a:lnSpc>
                <a:spcPct val="115000"/>
              </a:lnSpc>
              <a:spcBef>
                <a:spcPts val="600"/>
              </a:spcBef>
              <a:spcAft>
                <a:spcPts val="0"/>
              </a:spcAft>
              <a:buClr>
                <a:schemeClr val="dk1"/>
              </a:buClr>
              <a:buSzPts val="1100"/>
              <a:buFont typeface="Arial"/>
              <a:buNone/>
            </a:pPr>
            <a:r>
              <a:rPr lang="en" sz="2000">
                <a:solidFill>
                  <a:srgbClr val="266D78"/>
                </a:solidFill>
                <a:latin typeface="Muli"/>
                <a:ea typeface="Muli"/>
                <a:cs typeface="Muli"/>
                <a:sym typeface="Muli"/>
              </a:rPr>
              <a:t>Para Bauman (2001), vivemos em tempos líquidos, nos quais os sólidos conceitos tradicionais dão lugar a novas possibilidades mais fluidas de estar e agir no mundo;</a:t>
            </a:r>
            <a:endParaRPr sz="2000">
              <a:solidFill>
                <a:srgbClr val="266D78"/>
              </a:solidFill>
              <a:latin typeface="Muli"/>
              <a:ea typeface="Muli"/>
              <a:cs typeface="Muli"/>
              <a:sym typeface="Muli"/>
            </a:endParaRPr>
          </a:p>
          <a:p>
            <a:pPr marL="0" lvl="0" indent="0" algn="l" rtl="0">
              <a:spcBef>
                <a:spcPts val="600"/>
              </a:spcBef>
              <a:spcAft>
                <a:spcPts val="0"/>
              </a:spcAft>
              <a:buNone/>
            </a:pPr>
            <a:endParaRPr>
              <a:solidFill>
                <a:srgbClr val="266D78"/>
              </a:solidFill>
            </a:endParaRPr>
          </a:p>
        </p:txBody>
      </p:sp>
      <p:sp>
        <p:nvSpPr>
          <p:cNvPr id="1683" name="Google Shape;1683;p45"/>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46"/>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modernidade líquida</a:t>
            </a:r>
            <a:endParaRPr/>
          </a:p>
        </p:txBody>
      </p:sp>
      <p:sp>
        <p:nvSpPr>
          <p:cNvPr id="1689" name="Google Shape;1689;p46"/>
          <p:cNvSpPr txBox="1">
            <a:spLocks noGrp="1"/>
          </p:cNvSpPr>
          <p:nvPr>
            <p:ph type="body" idx="1"/>
          </p:nvPr>
        </p:nvSpPr>
        <p:spPr>
          <a:xfrm>
            <a:off x="457200" y="1583375"/>
            <a:ext cx="6408300" cy="3266700"/>
          </a:xfrm>
          <a:prstGeom prst="rect">
            <a:avLst/>
          </a:prstGeom>
        </p:spPr>
        <p:txBody>
          <a:bodyPr spcFirstLastPara="1" wrap="square" lIns="91425" tIns="91425" rIns="91425" bIns="91425" anchor="t" anchorCtr="0">
            <a:noAutofit/>
          </a:bodyPr>
          <a:lstStyle/>
          <a:p>
            <a:pPr marL="0" lvl="0" indent="0" algn="just" rtl="0">
              <a:lnSpc>
                <a:spcPct val="115000"/>
              </a:lnSpc>
              <a:spcBef>
                <a:spcPts val="600"/>
              </a:spcBef>
              <a:spcAft>
                <a:spcPts val="0"/>
              </a:spcAft>
              <a:buClr>
                <a:schemeClr val="dk1"/>
              </a:buClr>
              <a:buSzPts val="1100"/>
              <a:buFont typeface="Arial"/>
              <a:buNone/>
            </a:pPr>
            <a:r>
              <a:rPr lang="en" sz="2000">
                <a:solidFill>
                  <a:srgbClr val="266D78"/>
                </a:solidFill>
                <a:latin typeface="Muli"/>
                <a:ea typeface="Muli"/>
                <a:cs typeface="Muli"/>
                <a:sym typeface="Muli"/>
              </a:rPr>
              <a:t>Forças centrípetas e centrífugas;</a:t>
            </a:r>
            <a:endParaRPr sz="2000">
              <a:solidFill>
                <a:srgbClr val="266D78"/>
              </a:solidFill>
              <a:latin typeface="Muli"/>
              <a:ea typeface="Muli"/>
              <a:cs typeface="Muli"/>
              <a:sym typeface="Muli"/>
            </a:endParaRPr>
          </a:p>
          <a:p>
            <a:pPr marL="0" lvl="0" indent="0" algn="just" rtl="0">
              <a:lnSpc>
                <a:spcPct val="115000"/>
              </a:lnSpc>
              <a:spcBef>
                <a:spcPts val="600"/>
              </a:spcBef>
              <a:spcAft>
                <a:spcPts val="0"/>
              </a:spcAft>
              <a:buClr>
                <a:schemeClr val="dk1"/>
              </a:buClr>
              <a:buSzPts val="1100"/>
              <a:buFont typeface="Arial"/>
              <a:buNone/>
            </a:pPr>
            <a:r>
              <a:rPr lang="en" sz="2000">
                <a:solidFill>
                  <a:srgbClr val="266D78"/>
                </a:solidFill>
                <a:latin typeface="Muli"/>
                <a:ea typeface="Muli"/>
                <a:cs typeface="Muli"/>
                <a:sym typeface="Muli"/>
              </a:rPr>
              <a:t>Os sólidos, quando de encontro, se chocam; já os líquidos, se misturam. </a:t>
            </a:r>
            <a:endParaRPr sz="2000">
              <a:solidFill>
                <a:srgbClr val="266D78"/>
              </a:solidFill>
              <a:latin typeface="Muli"/>
              <a:ea typeface="Muli"/>
              <a:cs typeface="Muli"/>
              <a:sym typeface="Muli"/>
            </a:endParaRPr>
          </a:p>
          <a:p>
            <a:pPr marL="0" lvl="0" indent="0" algn="l" rtl="0">
              <a:spcBef>
                <a:spcPts val="600"/>
              </a:spcBef>
              <a:spcAft>
                <a:spcPts val="0"/>
              </a:spcAft>
              <a:buNone/>
            </a:pPr>
            <a:endParaRPr/>
          </a:p>
        </p:txBody>
      </p:sp>
      <p:sp>
        <p:nvSpPr>
          <p:cNvPr id="1690" name="Google Shape;1690;p46"/>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32</a:t>
            </a:fld>
            <a:endParaRPr/>
          </a:p>
        </p:txBody>
      </p:sp>
      <p:sp>
        <p:nvSpPr>
          <p:cNvPr id="1691" name="Google Shape;1691;p46"/>
          <p:cNvSpPr/>
          <p:nvPr/>
        </p:nvSpPr>
        <p:spPr>
          <a:xfrm>
            <a:off x="1003900" y="3002950"/>
            <a:ext cx="1662300" cy="1568100"/>
          </a:xfrm>
          <a:prstGeom prst="ellipse">
            <a:avLst/>
          </a:prstGeom>
          <a:noFill/>
          <a:ln w="9525" cap="flat" cmpd="sng">
            <a:solidFill>
              <a:srgbClr val="266D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6"/>
          <p:cNvSpPr/>
          <p:nvPr/>
        </p:nvSpPr>
        <p:spPr>
          <a:xfrm>
            <a:off x="4323950" y="3002950"/>
            <a:ext cx="1662300" cy="1568100"/>
          </a:xfrm>
          <a:prstGeom prst="ellipse">
            <a:avLst/>
          </a:prstGeom>
          <a:noFill/>
          <a:ln w="9525" cap="flat" cmpd="sng">
            <a:solidFill>
              <a:srgbClr val="266D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6"/>
          <p:cNvSpPr txBox="1"/>
          <p:nvPr/>
        </p:nvSpPr>
        <p:spPr>
          <a:xfrm>
            <a:off x="1184200" y="3175500"/>
            <a:ext cx="1301700" cy="72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uli Light"/>
                <a:ea typeface="Muli Light"/>
                <a:cs typeface="Muli Light"/>
                <a:sym typeface="Muli Light"/>
              </a:rPr>
              <a:t>Sólido</a:t>
            </a:r>
            <a:endParaRPr>
              <a:latin typeface="Muli Light"/>
              <a:ea typeface="Muli Light"/>
              <a:cs typeface="Muli Light"/>
              <a:sym typeface="Muli Light"/>
            </a:endParaRPr>
          </a:p>
          <a:p>
            <a:pPr marL="0" lvl="0" indent="0" algn="ctr" rtl="0">
              <a:spcBef>
                <a:spcPts val="0"/>
              </a:spcBef>
              <a:spcAft>
                <a:spcPts val="0"/>
              </a:spcAft>
              <a:buNone/>
            </a:pPr>
            <a:endParaRPr>
              <a:latin typeface="Muli Light"/>
              <a:ea typeface="Muli Light"/>
              <a:cs typeface="Muli Light"/>
              <a:sym typeface="Muli Light"/>
            </a:endParaRPr>
          </a:p>
          <a:p>
            <a:pPr marL="0" lvl="0" indent="0" algn="ctr" rtl="0">
              <a:spcBef>
                <a:spcPts val="0"/>
              </a:spcBef>
              <a:spcAft>
                <a:spcPts val="0"/>
              </a:spcAft>
              <a:buNone/>
            </a:pPr>
            <a:endParaRPr>
              <a:latin typeface="Muli Light"/>
              <a:ea typeface="Muli Light"/>
              <a:cs typeface="Muli Light"/>
              <a:sym typeface="Muli Light"/>
            </a:endParaRPr>
          </a:p>
          <a:p>
            <a:pPr marL="0" lvl="0" indent="0" algn="ctr" rtl="0">
              <a:spcBef>
                <a:spcPts val="0"/>
              </a:spcBef>
              <a:spcAft>
                <a:spcPts val="0"/>
              </a:spcAft>
              <a:buNone/>
            </a:pPr>
            <a:endParaRPr>
              <a:latin typeface="Muli Light"/>
              <a:ea typeface="Muli Light"/>
              <a:cs typeface="Muli Light"/>
              <a:sym typeface="Muli Light"/>
            </a:endParaRPr>
          </a:p>
          <a:p>
            <a:pPr marL="0" lvl="0" indent="0" algn="ctr" rtl="0">
              <a:spcBef>
                <a:spcPts val="0"/>
              </a:spcBef>
              <a:spcAft>
                <a:spcPts val="0"/>
              </a:spcAft>
              <a:buNone/>
            </a:pPr>
            <a:r>
              <a:rPr lang="en">
                <a:latin typeface="Muli Light"/>
                <a:ea typeface="Muli Light"/>
                <a:cs typeface="Muli Light"/>
                <a:sym typeface="Muli Light"/>
              </a:rPr>
              <a:t>Espaço</a:t>
            </a:r>
            <a:endParaRPr>
              <a:latin typeface="Muli Light"/>
              <a:ea typeface="Muli Light"/>
              <a:cs typeface="Muli Light"/>
              <a:sym typeface="Muli Light"/>
            </a:endParaRPr>
          </a:p>
        </p:txBody>
      </p:sp>
      <p:sp>
        <p:nvSpPr>
          <p:cNvPr id="1694" name="Google Shape;1694;p46"/>
          <p:cNvSpPr txBox="1"/>
          <p:nvPr/>
        </p:nvSpPr>
        <p:spPr>
          <a:xfrm>
            <a:off x="4504250" y="3175500"/>
            <a:ext cx="1301700" cy="72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uli Light"/>
                <a:ea typeface="Muli Light"/>
                <a:cs typeface="Muli Light"/>
                <a:sym typeface="Muli Light"/>
              </a:rPr>
              <a:t>Líquido</a:t>
            </a:r>
            <a:endParaRPr>
              <a:latin typeface="Muli Light"/>
              <a:ea typeface="Muli Light"/>
              <a:cs typeface="Muli Light"/>
              <a:sym typeface="Muli Light"/>
            </a:endParaRPr>
          </a:p>
          <a:p>
            <a:pPr marL="0" lvl="0" indent="0" algn="ctr" rtl="0">
              <a:spcBef>
                <a:spcPts val="0"/>
              </a:spcBef>
              <a:spcAft>
                <a:spcPts val="0"/>
              </a:spcAft>
              <a:buNone/>
            </a:pPr>
            <a:endParaRPr>
              <a:latin typeface="Muli Light"/>
              <a:ea typeface="Muli Light"/>
              <a:cs typeface="Muli Light"/>
              <a:sym typeface="Muli Light"/>
            </a:endParaRPr>
          </a:p>
          <a:p>
            <a:pPr marL="0" lvl="0" indent="0" algn="ctr" rtl="0">
              <a:spcBef>
                <a:spcPts val="0"/>
              </a:spcBef>
              <a:spcAft>
                <a:spcPts val="0"/>
              </a:spcAft>
              <a:buNone/>
            </a:pPr>
            <a:endParaRPr>
              <a:latin typeface="Muli Light"/>
              <a:ea typeface="Muli Light"/>
              <a:cs typeface="Muli Light"/>
              <a:sym typeface="Muli Light"/>
            </a:endParaRPr>
          </a:p>
          <a:p>
            <a:pPr marL="0" lvl="0" indent="0" algn="ctr" rtl="0">
              <a:spcBef>
                <a:spcPts val="0"/>
              </a:spcBef>
              <a:spcAft>
                <a:spcPts val="0"/>
              </a:spcAft>
              <a:buNone/>
            </a:pPr>
            <a:endParaRPr>
              <a:latin typeface="Muli Light"/>
              <a:ea typeface="Muli Light"/>
              <a:cs typeface="Muli Light"/>
              <a:sym typeface="Muli Light"/>
            </a:endParaRPr>
          </a:p>
          <a:p>
            <a:pPr marL="0" lvl="0" indent="0" algn="ctr" rtl="0">
              <a:spcBef>
                <a:spcPts val="0"/>
              </a:spcBef>
              <a:spcAft>
                <a:spcPts val="0"/>
              </a:spcAft>
              <a:buNone/>
            </a:pPr>
            <a:r>
              <a:rPr lang="en">
                <a:latin typeface="Muli Light"/>
                <a:ea typeface="Muli Light"/>
                <a:cs typeface="Muli Light"/>
                <a:sym typeface="Muli Light"/>
              </a:rPr>
              <a:t>Tempo</a:t>
            </a:r>
            <a:endParaRPr>
              <a:latin typeface="Muli Light"/>
              <a:ea typeface="Muli Light"/>
              <a:cs typeface="Muli Light"/>
              <a:sym typeface="Muli Light"/>
            </a:endParaRPr>
          </a:p>
        </p:txBody>
      </p:sp>
      <p:sp>
        <p:nvSpPr>
          <p:cNvPr id="1695" name="Google Shape;1695;p46"/>
          <p:cNvSpPr/>
          <p:nvPr/>
        </p:nvSpPr>
        <p:spPr>
          <a:xfrm>
            <a:off x="1709650" y="3575350"/>
            <a:ext cx="250800" cy="423300"/>
          </a:xfrm>
          <a:prstGeom prst="downArrow">
            <a:avLst>
              <a:gd name="adj1" fmla="val 50000"/>
              <a:gd name="adj2" fmla="val 50000"/>
            </a:avLst>
          </a:prstGeom>
          <a:solidFill>
            <a:srgbClr val="5FBBC5"/>
          </a:solidFill>
          <a:ln w="9525" cap="flat" cmpd="sng">
            <a:solidFill>
              <a:srgbClr val="266D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6"/>
          <p:cNvSpPr/>
          <p:nvPr/>
        </p:nvSpPr>
        <p:spPr>
          <a:xfrm>
            <a:off x="5029700" y="3575350"/>
            <a:ext cx="250800" cy="423300"/>
          </a:xfrm>
          <a:prstGeom prst="downArrow">
            <a:avLst>
              <a:gd name="adj1" fmla="val 50000"/>
              <a:gd name="adj2" fmla="val 50000"/>
            </a:avLst>
          </a:prstGeom>
          <a:solidFill>
            <a:srgbClr val="5FBBC5"/>
          </a:solidFill>
          <a:ln w="9525" cap="flat" cmpd="sng">
            <a:solidFill>
              <a:srgbClr val="266D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6"/>
          <p:cNvSpPr/>
          <p:nvPr/>
        </p:nvSpPr>
        <p:spPr>
          <a:xfrm>
            <a:off x="3123675" y="3500800"/>
            <a:ext cx="742800" cy="572400"/>
          </a:xfrm>
          <a:prstGeom prst="mathMultiply">
            <a:avLst>
              <a:gd name="adj1" fmla="val 23520"/>
            </a:avLst>
          </a:prstGeom>
          <a:solidFill>
            <a:srgbClr val="5FBBC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47"/>
          <p:cNvSpPr txBox="1">
            <a:spLocks noGrp="1"/>
          </p:cNvSpPr>
          <p:nvPr>
            <p:ph type="ctrTitle"/>
          </p:nvPr>
        </p:nvSpPr>
        <p:spPr>
          <a:xfrm>
            <a:off x="496875" y="2881141"/>
            <a:ext cx="3438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nova cultura discursiva advinda das redes sociais: a liquidez discursiva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48"/>
          <p:cNvSpPr txBox="1">
            <a:spLocks noGrp="1"/>
          </p:cNvSpPr>
          <p:nvPr>
            <p:ph type="title"/>
          </p:nvPr>
        </p:nvSpPr>
        <p:spPr>
          <a:xfrm>
            <a:off x="457200" y="3225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A nova cultura discursiva advinda das redes sociais: a liquidez discursiva</a:t>
            </a:r>
            <a:endParaRPr sz="2400"/>
          </a:p>
        </p:txBody>
      </p:sp>
      <p:sp>
        <p:nvSpPr>
          <p:cNvPr id="1708" name="Google Shape;1708;p48"/>
          <p:cNvSpPr txBox="1">
            <a:spLocks noGrp="1"/>
          </p:cNvSpPr>
          <p:nvPr>
            <p:ph type="body" idx="1"/>
          </p:nvPr>
        </p:nvSpPr>
        <p:spPr>
          <a:xfrm>
            <a:off x="457200" y="1179975"/>
            <a:ext cx="6408300" cy="3266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2000">
                <a:solidFill>
                  <a:srgbClr val="266D78"/>
                </a:solidFill>
                <a:latin typeface="Muli"/>
                <a:ea typeface="Muli"/>
                <a:cs typeface="Muli"/>
                <a:sym typeface="Muli"/>
              </a:rPr>
              <a:t>É a língua como caleidoscópio, se tornando fluida para inundar a vida das pessoas de modo que todos possam se encontrar na liquidez das práticas discursivas das redes sociais. </a:t>
            </a:r>
            <a:endParaRPr sz="2000">
              <a:solidFill>
                <a:srgbClr val="266D78"/>
              </a:solidFill>
              <a:latin typeface="Muli"/>
              <a:ea typeface="Muli"/>
              <a:cs typeface="Muli"/>
              <a:sym typeface="Muli"/>
            </a:endParaRPr>
          </a:p>
          <a:p>
            <a:pPr marL="0" lvl="0" indent="0" algn="just" rtl="0">
              <a:lnSpc>
                <a:spcPct val="115000"/>
              </a:lnSpc>
              <a:spcBef>
                <a:spcPts val="0"/>
              </a:spcBef>
              <a:spcAft>
                <a:spcPts val="0"/>
              </a:spcAft>
              <a:buNone/>
            </a:pPr>
            <a:endParaRPr sz="2000">
              <a:solidFill>
                <a:srgbClr val="266D78"/>
              </a:solidFill>
              <a:latin typeface="Muli"/>
              <a:ea typeface="Muli"/>
              <a:cs typeface="Muli"/>
              <a:sym typeface="Muli"/>
            </a:endParaRPr>
          </a:p>
          <a:p>
            <a:pPr marL="0" lvl="0" indent="0" algn="just" rtl="0">
              <a:lnSpc>
                <a:spcPct val="115000"/>
              </a:lnSpc>
              <a:spcBef>
                <a:spcPts val="0"/>
              </a:spcBef>
              <a:spcAft>
                <a:spcPts val="0"/>
              </a:spcAft>
              <a:buNone/>
            </a:pPr>
            <a:r>
              <a:rPr lang="en" sz="2000">
                <a:solidFill>
                  <a:srgbClr val="266D78"/>
                </a:solidFill>
                <a:latin typeface="Muli"/>
                <a:ea typeface="Muli"/>
                <a:cs typeface="Muli"/>
                <a:sym typeface="Muli"/>
              </a:rPr>
              <a:t>Os enunciados concretos são concebidos de forma mais intensa e mais fluida, e o dialogismo é intensificado pelas inúmeras possibilidades de comunicação propostas pelas redes sociais. </a:t>
            </a:r>
            <a:endParaRPr sz="2000">
              <a:solidFill>
                <a:srgbClr val="266D78"/>
              </a:solidFill>
              <a:latin typeface="Muli"/>
              <a:ea typeface="Muli"/>
              <a:cs typeface="Muli"/>
              <a:sym typeface="Muli"/>
            </a:endParaRPr>
          </a:p>
          <a:p>
            <a:pPr marL="0" lvl="0" indent="0" algn="just" rtl="0">
              <a:lnSpc>
                <a:spcPct val="115000"/>
              </a:lnSpc>
              <a:spcBef>
                <a:spcPts val="0"/>
              </a:spcBef>
              <a:spcAft>
                <a:spcPts val="0"/>
              </a:spcAft>
              <a:buClr>
                <a:schemeClr val="dk1"/>
              </a:buClr>
              <a:buSzPts val="1100"/>
              <a:buFont typeface="Arial"/>
              <a:buNone/>
            </a:pPr>
            <a:endParaRPr sz="2000">
              <a:solidFill>
                <a:srgbClr val="266D78"/>
              </a:solidFill>
              <a:latin typeface="Muli"/>
              <a:ea typeface="Muli"/>
              <a:cs typeface="Muli"/>
              <a:sym typeface="Muli"/>
            </a:endParaRPr>
          </a:p>
          <a:p>
            <a:pPr marL="0" lvl="0" indent="0" algn="l" rtl="0">
              <a:spcBef>
                <a:spcPts val="600"/>
              </a:spcBef>
              <a:spcAft>
                <a:spcPts val="0"/>
              </a:spcAft>
              <a:buNone/>
            </a:pPr>
            <a:endParaRPr>
              <a:solidFill>
                <a:srgbClr val="266D78"/>
              </a:solidFill>
            </a:endParaRPr>
          </a:p>
        </p:txBody>
      </p:sp>
      <p:sp>
        <p:nvSpPr>
          <p:cNvPr id="1709" name="Google Shape;1709;p48"/>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14" name="Google Shape;1714;p49"/>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A nova cultura discursiva advinda das redes sociais: a liquidez discursiva</a:t>
            </a:r>
            <a:endParaRPr sz="2400"/>
          </a:p>
        </p:txBody>
      </p:sp>
      <p:sp>
        <p:nvSpPr>
          <p:cNvPr id="1716" name="Google Shape;1716;p49"/>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35</a:t>
            </a:fld>
            <a:endParaRPr/>
          </a:p>
        </p:txBody>
      </p:sp>
      <p:pic>
        <p:nvPicPr>
          <p:cNvPr id="1717" name="Google Shape;1717;p49"/>
          <p:cNvPicPr preferRelativeResize="0"/>
          <p:nvPr/>
        </p:nvPicPr>
        <p:blipFill>
          <a:blip r:embed="rId3">
            <a:alphaModFix/>
          </a:blip>
          <a:stretch>
            <a:fillRect/>
          </a:stretch>
        </p:blipFill>
        <p:spPr>
          <a:xfrm>
            <a:off x="3697850" y="1548263"/>
            <a:ext cx="3167650" cy="3180075"/>
          </a:xfrm>
          <a:prstGeom prst="rect">
            <a:avLst/>
          </a:prstGeom>
          <a:noFill/>
          <a:ln>
            <a:noFill/>
          </a:ln>
        </p:spPr>
      </p:pic>
      <p:pic>
        <p:nvPicPr>
          <p:cNvPr id="1718" name="Google Shape;1718;p49"/>
          <p:cNvPicPr preferRelativeResize="0"/>
          <p:nvPr/>
        </p:nvPicPr>
        <p:blipFill>
          <a:blip r:embed="rId4">
            <a:alphaModFix/>
          </a:blip>
          <a:stretch>
            <a:fillRect/>
          </a:stretch>
        </p:blipFill>
        <p:spPr>
          <a:xfrm>
            <a:off x="530800" y="1548280"/>
            <a:ext cx="2536777" cy="31800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sp>
        <p:nvSpPr>
          <p:cNvPr id="1723" name="Google Shape;1723;p50"/>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A linguagem do cotidiano nas redes sociais: o diálogo do dia-a-dia mediatizado pelas tecnologias</a:t>
            </a:r>
            <a:endParaRPr sz="2400"/>
          </a:p>
        </p:txBody>
      </p:sp>
      <p:sp>
        <p:nvSpPr>
          <p:cNvPr id="1724" name="Google Shape;1724;p50"/>
          <p:cNvSpPr txBox="1">
            <a:spLocks noGrp="1"/>
          </p:cNvSpPr>
          <p:nvPr>
            <p:ph type="body" idx="1"/>
          </p:nvPr>
        </p:nvSpPr>
        <p:spPr>
          <a:xfrm>
            <a:off x="457200" y="1504950"/>
            <a:ext cx="6408300" cy="3266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sp>
        <p:nvSpPr>
          <p:cNvPr id="1725" name="Google Shape;1725;p50"/>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36</a:t>
            </a:fld>
            <a:endParaRPr/>
          </a:p>
        </p:txBody>
      </p:sp>
      <p:pic>
        <p:nvPicPr>
          <p:cNvPr id="1726" name="Google Shape;1726;p50"/>
          <p:cNvPicPr preferRelativeResize="0"/>
          <p:nvPr/>
        </p:nvPicPr>
        <p:blipFill>
          <a:blip r:embed="rId3">
            <a:alphaModFix/>
          </a:blip>
          <a:stretch>
            <a:fillRect/>
          </a:stretch>
        </p:blipFill>
        <p:spPr>
          <a:xfrm>
            <a:off x="457200" y="1551988"/>
            <a:ext cx="3034711" cy="3172625"/>
          </a:xfrm>
          <a:prstGeom prst="rect">
            <a:avLst/>
          </a:prstGeom>
          <a:noFill/>
          <a:ln>
            <a:noFill/>
          </a:ln>
        </p:spPr>
      </p:pic>
      <p:pic>
        <p:nvPicPr>
          <p:cNvPr id="1727" name="Google Shape;1727;p50"/>
          <p:cNvPicPr preferRelativeResize="0"/>
          <p:nvPr/>
        </p:nvPicPr>
        <p:blipFill>
          <a:blip r:embed="rId4">
            <a:alphaModFix/>
          </a:blip>
          <a:stretch>
            <a:fillRect/>
          </a:stretch>
        </p:blipFill>
        <p:spPr>
          <a:xfrm>
            <a:off x="3581035" y="1504950"/>
            <a:ext cx="3284464" cy="3266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2" name="Google Shape;1732;p51"/>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Os memes sob uma visão de discurso do acontecimento</a:t>
            </a:r>
            <a:endParaRPr sz="2400" dirty="0"/>
          </a:p>
        </p:txBody>
      </p:sp>
      <p:sp>
        <p:nvSpPr>
          <p:cNvPr id="1733" name="Google Shape;1733;p51"/>
          <p:cNvSpPr txBox="1">
            <a:spLocks noGrp="1"/>
          </p:cNvSpPr>
          <p:nvPr>
            <p:ph type="body" idx="1"/>
          </p:nvPr>
        </p:nvSpPr>
        <p:spPr>
          <a:xfrm>
            <a:off x="457200" y="1520625"/>
            <a:ext cx="6408300" cy="32667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266D78"/>
              </a:buClr>
              <a:buSzPts val="2000"/>
              <a:buFont typeface="Muli"/>
              <a:buChar char="★"/>
            </a:pPr>
            <a:r>
              <a:rPr lang="en" sz="2000" dirty="0">
                <a:solidFill>
                  <a:srgbClr val="266D78"/>
                </a:solidFill>
                <a:latin typeface="Muli"/>
                <a:ea typeface="Muli"/>
                <a:cs typeface="Muli"/>
                <a:sym typeface="Muli"/>
              </a:rPr>
              <a:t>não se prendem apenas a “temas” sociais e ou políticos;</a:t>
            </a:r>
            <a:endParaRPr sz="2000" dirty="0">
              <a:solidFill>
                <a:srgbClr val="266D78"/>
              </a:solidFill>
              <a:latin typeface="Muli"/>
              <a:ea typeface="Muli"/>
              <a:cs typeface="Muli"/>
              <a:sym typeface="Muli"/>
            </a:endParaRPr>
          </a:p>
          <a:p>
            <a:pPr marL="457200" lvl="0" indent="-355600" algn="l" rtl="0">
              <a:lnSpc>
                <a:spcPct val="115000"/>
              </a:lnSpc>
              <a:spcBef>
                <a:spcPts val="0"/>
              </a:spcBef>
              <a:spcAft>
                <a:spcPts val="0"/>
              </a:spcAft>
              <a:buClr>
                <a:srgbClr val="266D78"/>
              </a:buClr>
              <a:buSzPts val="2000"/>
              <a:buFont typeface="Muli"/>
              <a:buChar char="★"/>
            </a:pPr>
            <a:r>
              <a:rPr lang="en" sz="2000" dirty="0">
                <a:solidFill>
                  <a:srgbClr val="266D78"/>
                </a:solidFill>
                <a:latin typeface="Muli"/>
                <a:ea typeface="Muli"/>
                <a:cs typeface="Muli"/>
                <a:sym typeface="Muli"/>
              </a:rPr>
              <a:t>diversidade na materialidade discursiva </a:t>
            </a:r>
            <a:endParaRPr sz="2000" dirty="0">
              <a:solidFill>
                <a:srgbClr val="266D78"/>
              </a:solidFill>
              <a:latin typeface="Muli"/>
              <a:ea typeface="Muli"/>
              <a:cs typeface="Muli"/>
              <a:sym typeface="Muli"/>
            </a:endParaRPr>
          </a:p>
          <a:p>
            <a:pPr marL="457200" lvl="0" indent="-355600" algn="l" rtl="0">
              <a:lnSpc>
                <a:spcPct val="115000"/>
              </a:lnSpc>
              <a:spcBef>
                <a:spcPts val="0"/>
              </a:spcBef>
              <a:spcAft>
                <a:spcPts val="0"/>
              </a:spcAft>
              <a:buClr>
                <a:srgbClr val="266D78"/>
              </a:buClr>
              <a:buSzPts val="2000"/>
              <a:buFont typeface="Muli"/>
              <a:buChar char="★"/>
            </a:pPr>
            <a:r>
              <a:rPr lang="en" sz="2000" dirty="0">
                <a:solidFill>
                  <a:srgbClr val="266D78"/>
                </a:solidFill>
                <a:latin typeface="Muli"/>
                <a:ea typeface="Muli"/>
                <a:cs typeface="Muli"/>
                <a:sym typeface="Muli"/>
              </a:rPr>
              <a:t>riso e a visão carnavalesca do mundo  estão na base dos memes ao desmantelar o lado sério instigando a ambivalência das significações.</a:t>
            </a:r>
            <a:endParaRPr sz="2000" dirty="0">
              <a:solidFill>
                <a:srgbClr val="266D78"/>
              </a:solidFill>
              <a:latin typeface="Muli"/>
              <a:ea typeface="Muli"/>
              <a:cs typeface="Muli"/>
              <a:sym typeface="Muli"/>
            </a:endParaRPr>
          </a:p>
          <a:p>
            <a:pPr marL="457200" lvl="0" indent="-355600" algn="l" rtl="0">
              <a:lnSpc>
                <a:spcPct val="115000"/>
              </a:lnSpc>
              <a:spcBef>
                <a:spcPts val="0"/>
              </a:spcBef>
              <a:spcAft>
                <a:spcPts val="0"/>
              </a:spcAft>
              <a:buClr>
                <a:srgbClr val="266D78"/>
              </a:buClr>
              <a:buSzPts val="2000"/>
              <a:buFont typeface="Muli"/>
              <a:buChar char="★"/>
            </a:pPr>
            <a:r>
              <a:rPr lang="en" sz="2000" dirty="0">
                <a:solidFill>
                  <a:srgbClr val="266D78"/>
                </a:solidFill>
                <a:latin typeface="Muli"/>
                <a:ea typeface="Muli"/>
                <a:cs typeface="Muli"/>
                <a:sym typeface="Muli"/>
              </a:rPr>
              <a:t>temas diferentes partindo de elementos de significação idênticos .</a:t>
            </a:r>
            <a:endParaRPr dirty="0">
              <a:solidFill>
                <a:srgbClr val="266D78"/>
              </a:solidFill>
            </a:endParaRPr>
          </a:p>
        </p:txBody>
      </p:sp>
      <p:sp>
        <p:nvSpPr>
          <p:cNvPr id="1734" name="Google Shape;1734;p51"/>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38"/>
        <p:cNvGrpSpPr/>
        <p:nvPr/>
      </p:nvGrpSpPr>
      <p:grpSpPr>
        <a:xfrm>
          <a:off x="0" y="0"/>
          <a:ext cx="0" cy="0"/>
          <a:chOff x="0" y="0"/>
          <a:chExt cx="0" cy="0"/>
        </a:xfrm>
      </p:grpSpPr>
      <p:sp>
        <p:nvSpPr>
          <p:cNvPr id="1739" name="Google Shape;1739;p52"/>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O meu ato responsável de falar sobre os memes sob uma visão de discurso como acontecimento</a:t>
            </a:r>
            <a:endParaRPr sz="2400" dirty="0"/>
          </a:p>
        </p:txBody>
      </p:sp>
      <p:sp>
        <p:nvSpPr>
          <p:cNvPr id="1740" name="Google Shape;1740;p52"/>
          <p:cNvSpPr txBox="1">
            <a:spLocks noGrp="1"/>
          </p:cNvSpPr>
          <p:nvPr>
            <p:ph type="body" idx="1"/>
          </p:nvPr>
        </p:nvSpPr>
        <p:spPr>
          <a:xfrm>
            <a:off x="457200" y="1368175"/>
            <a:ext cx="6408300" cy="3266700"/>
          </a:xfrm>
          <a:prstGeom prst="rect">
            <a:avLst/>
          </a:prstGeom>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Clr>
                <a:srgbClr val="266D78"/>
              </a:buClr>
              <a:buSzPts val="1800"/>
              <a:buFont typeface="Muli"/>
              <a:buChar char="★"/>
            </a:pPr>
            <a:r>
              <a:rPr lang="en" sz="1800" dirty="0">
                <a:solidFill>
                  <a:srgbClr val="266D78"/>
                </a:solidFill>
                <a:latin typeface="Muli"/>
                <a:ea typeface="Muli"/>
                <a:cs typeface="Muli"/>
                <a:sym typeface="Muli"/>
              </a:rPr>
              <a:t>Os seus efeitos de sentido são tecidos em seu acontecimento, o qual não se faz sem uma memória, sem uma historicidade, que nos  memes vai do grande tempo (tempo histórico) ao pequeno tempo (acontecimento discursivo) em questões de segundos e pode refletir orientações discursivas diferentes.</a:t>
            </a:r>
            <a:endParaRPr sz="1800" dirty="0">
              <a:solidFill>
                <a:srgbClr val="266D78"/>
              </a:solidFill>
              <a:latin typeface="Muli"/>
              <a:ea typeface="Muli"/>
              <a:cs typeface="Muli"/>
              <a:sym typeface="Muli"/>
            </a:endParaRPr>
          </a:p>
          <a:p>
            <a:pPr marL="0" lvl="0" indent="0" algn="just" rtl="0">
              <a:lnSpc>
                <a:spcPct val="115000"/>
              </a:lnSpc>
              <a:spcBef>
                <a:spcPts val="0"/>
              </a:spcBef>
              <a:spcAft>
                <a:spcPts val="0"/>
              </a:spcAft>
              <a:buNone/>
            </a:pPr>
            <a:endParaRPr sz="1800" dirty="0">
              <a:solidFill>
                <a:srgbClr val="266D78"/>
              </a:solidFill>
              <a:latin typeface="Muli"/>
              <a:ea typeface="Muli"/>
              <a:cs typeface="Muli"/>
              <a:sym typeface="Muli"/>
            </a:endParaRPr>
          </a:p>
          <a:p>
            <a:pPr marL="457200" lvl="0" indent="-342900" algn="just" rtl="0">
              <a:lnSpc>
                <a:spcPct val="115000"/>
              </a:lnSpc>
              <a:spcBef>
                <a:spcPts val="0"/>
              </a:spcBef>
              <a:spcAft>
                <a:spcPts val="0"/>
              </a:spcAft>
              <a:buClr>
                <a:srgbClr val="266D78"/>
              </a:buClr>
              <a:buSzPts val="1800"/>
              <a:buFont typeface="Muli"/>
              <a:buChar char="★"/>
            </a:pPr>
            <a:r>
              <a:rPr lang="en" sz="1800" dirty="0">
                <a:solidFill>
                  <a:srgbClr val="266D78"/>
                </a:solidFill>
                <a:latin typeface="Muli"/>
                <a:ea typeface="Muli"/>
                <a:cs typeface="Muli"/>
                <a:sym typeface="Muli"/>
              </a:rPr>
              <a:t>O tema e a significação precisam ser levados em conta, muito além de categorias classificatórias, pois as palavras se renovam criativamente quando lançadas em novos contextos.</a:t>
            </a:r>
            <a:endParaRPr sz="1800" dirty="0">
              <a:solidFill>
                <a:srgbClr val="266D78"/>
              </a:solidFill>
              <a:latin typeface="Muli"/>
              <a:ea typeface="Muli"/>
              <a:cs typeface="Muli"/>
              <a:sym typeface="Muli"/>
            </a:endParaRPr>
          </a:p>
          <a:p>
            <a:pPr marL="0" lvl="0" indent="0" algn="l" rtl="0">
              <a:spcBef>
                <a:spcPts val="600"/>
              </a:spcBef>
              <a:spcAft>
                <a:spcPts val="0"/>
              </a:spcAft>
              <a:buNone/>
            </a:pPr>
            <a:endParaRPr sz="2000" dirty="0">
              <a:solidFill>
                <a:srgbClr val="266D78"/>
              </a:solidFill>
            </a:endParaRPr>
          </a:p>
        </p:txBody>
      </p:sp>
      <p:sp>
        <p:nvSpPr>
          <p:cNvPr id="1741" name="Google Shape;1741;p52"/>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6" name="Google Shape;1746;p53"/>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Os memes refletindo e refratando a ideologia do cotidiano</a:t>
            </a:r>
            <a:endParaRPr/>
          </a:p>
        </p:txBody>
      </p:sp>
      <p:sp>
        <p:nvSpPr>
          <p:cNvPr id="1748" name="Google Shape;1748;p53"/>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39</a:t>
            </a:fld>
            <a:endParaRPr/>
          </a:p>
        </p:txBody>
      </p:sp>
      <p:pic>
        <p:nvPicPr>
          <p:cNvPr id="1749" name="Google Shape;1749;p53"/>
          <p:cNvPicPr preferRelativeResize="0"/>
          <p:nvPr/>
        </p:nvPicPr>
        <p:blipFill>
          <a:blip r:embed="rId3">
            <a:alphaModFix/>
          </a:blip>
          <a:stretch>
            <a:fillRect/>
          </a:stretch>
        </p:blipFill>
        <p:spPr>
          <a:xfrm>
            <a:off x="457188" y="1900050"/>
            <a:ext cx="3381375" cy="2476500"/>
          </a:xfrm>
          <a:prstGeom prst="rect">
            <a:avLst/>
          </a:prstGeom>
          <a:noFill/>
          <a:ln>
            <a:noFill/>
          </a:ln>
        </p:spPr>
      </p:pic>
      <p:pic>
        <p:nvPicPr>
          <p:cNvPr id="1750" name="Google Shape;1750;p53"/>
          <p:cNvPicPr preferRelativeResize="0"/>
          <p:nvPr/>
        </p:nvPicPr>
        <p:blipFill>
          <a:blip r:embed="rId4">
            <a:alphaModFix/>
          </a:blip>
          <a:stretch>
            <a:fillRect/>
          </a:stretch>
        </p:blipFill>
        <p:spPr>
          <a:xfrm>
            <a:off x="4133738" y="1890525"/>
            <a:ext cx="3000375" cy="2495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18"/>
          <p:cNvSpPr txBox="1">
            <a:spLocks noGrp="1"/>
          </p:cNvSpPr>
          <p:nvPr>
            <p:ph type="title"/>
          </p:nvPr>
        </p:nvSpPr>
        <p:spPr>
          <a:xfrm>
            <a:off x="457200" y="510775"/>
            <a:ext cx="68349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Filosofia Marxista da Linguagem sob as lentes bakhtinianas</a:t>
            </a:r>
            <a:endParaRPr/>
          </a:p>
        </p:txBody>
      </p:sp>
      <p:sp>
        <p:nvSpPr>
          <p:cNvPr id="1501" name="Google Shape;1501;p18"/>
          <p:cNvSpPr txBox="1">
            <a:spLocks noGrp="1"/>
          </p:cNvSpPr>
          <p:nvPr>
            <p:ph type="body" idx="1"/>
          </p:nvPr>
        </p:nvSpPr>
        <p:spPr>
          <a:xfrm>
            <a:off x="457200" y="1520625"/>
            <a:ext cx="6408300" cy="32667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a:buNone/>
            </a:pPr>
            <a:r>
              <a:rPr lang="en" sz="1800" b="1">
                <a:solidFill>
                  <a:srgbClr val="266D78"/>
                </a:solidFill>
                <a:latin typeface="Muli"/>
                <a:ea typeface="Muli"/>
                <a:cs typeface="Muli"/>
                <a:sym typeface="Muli"/>
              </a:rPr>
              <a:t>CLG: 1916 – </a:t>
            </a:r>
            <a:r>
              <a:rPr lang="en" sz="1800">
                <a:solidFill>
                  <a:srgbClr val="266D78"/>
                </a:solidFill>
                <a:latin typeface="Muli"/>
                <a:ea typeface="Muli"/>
                <a:cs typeface="Muli"/>
                <a:sym typeface="Muli"/>
              </a:rPr>
              <a:t>positivista; define um objeto e um método de estudos próprios para a Linguística; a língua como um sistema arbitrário e estável, retirando a fala por ser individual e mutável.</a:t>
            </a:r>
            <a:endParaRPr sz="1800">
              <a:solidFill>
                <a:srgbClr val="266D78"/>
              </a:solidFill>
              <a:latin typeface="Muli"/>
              <a:ea typeface="Muli"/>
              <a:cs typeface="Muli"/>
              <a:sym typeface="Muli"/>
            </a:endParaRPr>
          </a:p>
          <a:p>
            <a:pPr marL="0" lvl="0" indent="0" algn="just" rtl="0">
              <a:lnSpc>
                <a:spcPct val="150000"/>
              </a:lnSpc>
              <a:spcBef>
                <a:spcPts val="0"/>
              </a:spcBef>
              <a:spcAft>
                <a:spcPts val="0"/>
              </a:spcAft>
              <a:buClr>
                <a:schemeClr val="dk1"/>
              </a:buClr>
              <a:buSzPts val="1100"/>
              <a:buFont typeface="Arial"/>
              <a:buNone/>
            </a:pPr>
            <a:r>
              <a:rPr lang="en" sz="1800" b="1">
                <a:solidFill>
                  <a:srgbClr val="266D78"/>
                </a:solidFill>
                <a:latin typeface="Muli"/>
                <a:ea typeface="Muli"/>
                <a:cs typeface="Muli"/>
                <a:sym typeface="Muli"/>
              </a:rPr>
              <a:t>ADF:</a:t>
            </a:r>
            <a:endParaRPr sz="1800" b="1">
              <a:solidFill>
                <a:srgbClr val="266D78"/>
              </a:solidFill>
              <a:latin typeface="Muli"/>
              <a:ea typeface="Muli"/>
              <a:cs typeface="Muli"/>
              <a:sym typeface="Muli"/>
            </a:endParaRPr>
          </a:p>
          <a:p>
            <a:pPr marL="0" lvl="0" indent="457200" algn="just" rtl="0">
              <a:lnSpc>
                <a:spcPct val="150000"/>
              </a:lnSpc>
              <a:spcBef>
                <a:spcPts val="0"/>
              </a:spcBef>
              <a:spcAft>
                <a:spcPts val="0"/>
              </a:spcAft>
              <a:buClr>
                <a:schemeClr val="dk1"/>
              </a:buClr>
              <a:buSzPts val="1100"/>
              <a:buFont typeface="Arial"/>
              <a:buNone/>
            </a:pPr>
            <a:r>
              <a:rPr lang="en" sz="1800" b="1">
                <a:solidFill>
                  <a:srgbClr val="266D78"/>
                </a:solidFill>
                <a:latin typeface="Muli"/>
                <a:ea typeface="Muli"/>
                <a:cs typeface="Muli"/>
                <a:sym typeface="Muli"/>
              </a:rPr>
              <a:t>1969 – Pêcheux – Análise Automática do Discurso</a:t>
            </a:r>
            <a:endParaRPr sz="1800" b="1">
              <a:solidFill>
                <a:srgbClr val="266D78"/>
              </a:solidFill>
              <a:latin typeface="Muli"/>
              <a:ea typeface="Muli"/>
              <a:cs typeface="Muli"/>
              <a:sym typeface="Muli"/>
            </a:endParaRPr>
          </a:p>
          <a:p>
            <a:pPr marL="0" lvl="0" indent="457200" algn="just" rtl="0">
              <a:lnSpc>
                <a:spcPct val="150000"/>
              </a:lnSpc>
              <a:spcBef>
                <a:spcPts val="0"/>
              </a:spcBef>
              <a:spcAft>
                <a:spcPts val="0"/>
              </a:spcAft>
              <a:buClr>
                <a:schemeClr val="dk1"/>
              </a:buClr>
              <a:buSzPts val="1100"/>
              <a:buFont typeface="Arial"/>
              <a:buNone/>
            </a:pPr>
            <a:r>
              <a:rPr lang="en" sz="1800" b="1">
                <a:solidFill>
                  <a:srgbClr val="266D78"/>
                </a:solidFill>
                <a:latin typeface="Muli"/>
                <a:ea typeface="Muli"/>
                <a:cs typeface="Muli"/>
                <a:sym typeface="Muli"/>
              </a:rPr>
              <a:t>1970 – Foucault – A Ordem do Discurso</a:t>
            </a:r>
            <a:endParaRPr sz="1800" b="1">
              <a:solidFill>
                <a:srgbClr val="266D78"/>
              </a:solidFill>
              <a:latin typeface="Muli"/>
              <a:ea typeface="Muli"/>
              <a:cs typeface="Muli"/>
              <a:sym typeface="Muli"/>
            </a:endParaRPr>
          </a:p>
          <a:p>
            <a:pPr marL="0" lvl="0" indent="0" algn="l" rtl="0">
              <a:spcBef>
                <a:spcPts val="600"/>
              </a:spcBef>
              <a:spcAft>
                <a:spcPts val="0"/>
              </a:spcAft>
              <a:buNone/>
            </a:pPr>
            <a:endParaRPr sz="1800">
              <a:solidFill>
                <a:srgbClr val="266D78"/>
              </a:solidFill>
            </a:endParaRPr>
          </a:p>
        </p:txBody>
      </p:sp>
      <p:sp>
        <p:nvSpPr>
          <p:cNvPr id="1502" name="Google Shape;1502;p18"/>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sp>
        <p:nvSpPr>
          <p:cNvPr id="1755" name="Google Shape;1755;p54"/>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 riso como prática social libertadora </a:t>
            </a:r>
            <a:endParaRPr/>
          </a:p>
        </p:txBody>
      </p:sp>
      <p:sp>
        <p:nvSpPr>
          <p:cNvPr id="1756" name="Google Shape;1756;p54"/>
          <p:cNvSpPr txBox="1">
            <a:spLocks noGrp="1"/>
          </p:cNvSpPr>
          <p:nvPr>
            <p:ph type="body" idx="1"/>
          </p:nvPr>
        </p:nvSpPr>
        <p:spPr>
          <a:xfrm>
            <a:off x="457200" y="3833825"/>
            <a:ext cx="6408300" cy="937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a:solidFill>
                  <a:srgbClr val="266D78"/>
                </a:solidFill>
                <a:latin typeface="Muli"/>
                <a:ea typeface="Muli"/>
                <a:cs typeface="Muli"/>
                <a:sym typeface="Muli"/>
              </a:rPr>
              <a:t>Essa é função social do riso: nos libertar das amarras do sério, do desagrado, mesmo que seja por um instante</a:t>
            </a:r>
            <a:endParaRPr>
              <a:solidFill>
                <a:srgbClr val="266D78"/>
              </a:solidFill>
            </a:endParaRPr>
          </a:p>
        </p:txBody>
      </p:sp>
      <p:sp>
        <p:nvSpPr>
          <p:cNvPr id="1757" name="Google Shape;1757;p54"/>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40</a:t>
            </a:fld>
            <a:endParaRPr/>
          </a:p>
        </p:txBody>
      </p:sp>
      <p:pic>
        <p:nvPicPr>
          <p:cNvPr id="1758" name="Google Shape;1758;p54"/>
          <p:cNvPicPr preferRelativeResize="0"/>
          <p:nvPr/>
        </p:nvPicPr>
        <p:blipFill>
          <a:blip r:embed="rId3">
            <a:alphaModFix/>
          </a:blip>
          <a:stretch>
            <a:fillRect/>
          </a:stretch>
        </p:blipFill>
        <p:spPr>
          <a:xfrm>
            <a:off x="4505088" y="1581825"/>
            <a:ext cx="2790825" cy="2038350"/>
          </a:xfrm>
          <a:prstGeom prst="rect">
            <a:avLst/>
          </a:prstGeom>
          <a:noFill/>
          <a:ln>
            <a:noFill/>
          </a:ln>
        </p:spPr>
      </p:pic>
      <p:pic>
        <p:nvPicPr>
          <p:cNvPr id="1759" name="Google Shape;1759;p54"/>
          <p:cNvPicPr preferRelativeResize="0"/>
          <p:nvPr/>
        </p:nvPicPr>
        <p:blipFill>
          <a:blip r:embed="rId4">
            <a:alphaModFix/>
          </a:blip>
          <a:stretch>
            <a:fillRect/>
          </a:stretch>
        </p:blipFill>
        <p:spPr>
          <a:xfrm>
            <a:off x="200025" y="1643725"/>
            <a:ext cx="4210050" cy="19145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55"/>
          <p:cNvSpPr txBox="1">
            <a:spLocks noGrp="1"/>
          </p:cNvSpPr>
          <p:nvPr>
            <p:ph type="ctrTitle"/>
          </p:nvPr>
        </p:nvSpPr>
        <p:spPr>
          <a:xfrm>
            <a:off x="543900" y="2489091"/>
            <a:ext cx="3438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(in)Conclusões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p56"/>
          <p:cNvSpPr txBox="1">
            <a:spLocks noGrp="1"/>
          </p:cNvSpPr>
          <p:nvPr>
            <p:ph type="title"/>
          </p:nvPr>
        </p:nvSpPr>
        <p:spPr>
          <a:xfrm>
            <a:off x="457200" y="140660"/>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(in)Conclusões</a:t>
            </a:r>
            <a:endParaRPr dirty="0"/>
          </a:p>
        </p:txBody>
      </p:sp>
      <p:sp>
        <p:nvSpPr>
          <p:cNvPr id="1771" name="Google Shape;1771;p56"/>
          <p:cNvSpPr txBox="1">
            <a:spLocks noGrp="1"/>
          </p:cNvSpPr>
          <p:nvPr>
            <p:ph type="body" idx="1"/>
          </p:nvPr>
        </p:nvSpPr>
        <p:spPr>
          <a:xfrm>
            <a:off x="457200" y="1189264"/>
            <a:ext cx="6408300" cy="32667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a:buNone/>
            </a:pPr>
            <a:r>
              <a:rPr lang="en" dirty="0">
                <a:solidFill>
                  <a:srgbClr val="266D78"/>
                </a:solidFill>
                <a:latin typeface="Muli"/>
                <a:ea typeface="Muli"/>
                <a:cs typeface="Muli"/>
                <a:sym typeface="Muli"/>
              </a:rPr>
              <a:t>A </a:t>
            </a:r>
            <a:r>
              <a:rPr lang="en" b="1" dirty="0">
                <a:solidFill>
                  <a:srgbClr val="FFC000"/>
                </a:solidFill>
                <a:latin typeface="Muli"/>
                <a:ea typeface="Muli"/>
                <a:cs typeface="Muli"/>
                <a:sym typeface="Muli"/>
              </a:rPr>
              <a:t>liquidez discursiva</a:t>
            </a:r>
            <a:r>
              <a:rPr lang="en" dirty="0">
                <a:solidFill>
                  <a:srgbClr val="266D78"/>
                </a:solidFill>
                <a:latin typeface="Muli"/>
                <a:ea typeface="Muli"/>
                <a:cs typeface="Muli"/>
                <a:sym typeface="Muli"/>
              </a:rPr>
              <a:t> é a transitoriedade dos discursos num mundo em que a força determinista e definidoras da sociedade são desestabilizadas e os discursos passam a circular fluidamente pelo cronotopo desordenado da vida </a:t>
            </a:r>
            <a:r>
              <a:rPr lang="en" dirty="0">
                <a:solidFill>
                  <a:srgbClr val="266D78"/>
                </a:solidFill>
                <a:latin typeface="Roboto Slab"/>
                <a:ea typeface="Roboto Slab"/>
                <a:cs typeface="Roboto Slab"/>
                <a:sym typeface="Roboto Slab"/>
              </a:rPr>
              <a:t>verboideológica da sociedade.  </a:t>
            </a:r>
            <a:endParaRPr dirty="0">
              <a:solidFill>
                <a:srgbClr val="266D78"/>
              </a:solidFill>
              <a:latin typeface="Roboto Slab"/>
              <a:ea typeface="Roboto Slab"/>
              <a:cs typeface="Roboto Slab"/>
              <a:sym typeface="Roboto Slab"/>
            </a:endParaRPr>
          </a:p>
          <a:p>
            <a:pPr marL="0" lvl="0" indent="0" algn="l" rtl="0">
              <a:spcBef>
                <a:spcPts val="600"/>
              </a:spcBef>
              <a:spcAft>
                <a:spcPts val="0"/>
              </a:spcAft>
              <a:buNone/>
            </a:pPr>
            <a:endParaRPr dirty="0">
              <a:solidFill>
                <a:srgbClr val="266D78"/>
              </a:solidFill>
            </a:endParaRPr>
          </a:p>
        </p:txBody>
      </p:sp>
      <p:sp>
        <p:nvSpPr>
          <p:cNvPr id="1772" name="Google Shape;1772;p56"/>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76"/>
        <p:cNvGrpSpPr/>
        <p:nvPr/>
      </p:nvGrpSpPr>
      <p:grpSpPr>
        <a:xfrm>
          <a:off x="0" y="0"/>
          <a:ext cx="0" cy="0"/>
          <a:chOff x="0" y="0"/>
          <a:chExt cx="0" cy="0"/>
        </a:xfrm>
      </p:grpSpPr>
      <p:sp>
        <p:nvSpPr>
          <p:cNvPr id="1777" name="Google Shape;1777;p57"/>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(in)Conclusões</a:t>
            </a:r>
            <a:endParaRPr/>
          </a:p>
        </p:txBody>
      </p:sp>
      <p:sp>
        <p:nvSpPr>
          <p:cNvPr id="1778" name="Google Shape;1778;p57"/>
          <p:cNvSpPr txBox="1">
            <a:spLocks noGrp="1"/>
          </p:cNvSpPr>
          <p:nvPr>
            <p:ph type="body" idx="1"/>
          </p:nvPr>
        </p:nvSpPr>
        <p:spPr>
          <a:xfrm>
            <a:off x="457200" y="1504950"/>
            <a:ext cx="6408300" cy="32667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a:buNone/>
            </a:pPr>
            <a:r>
              <a:rPr lang="en" sz="2200">
                <a:solidFill>
                  <a:srgbClr val="266D78"/>
                </a:solidFill>
                <a:latin typeface="Muli"/>
                <a:ea typeface="Muli"/>
                <a:cs typeface="Muli"/>
                <a:sym typeface="Muli"/>
              </a:rPr>
              <a:t>A </a:t>
            </a:r>
            <a:r>
              <a:rPr lang="en" sz="2200" b="1">
                <a:solidFill>
                  <a:srgbClr val="FFC000"/>
                </a:solidFill>
                <a:latin typeface="Muli"/>
                <a:ea typeface="Muli"/>
                <a:cs typeface="Muli"/>
                <a:sym typeface="Muli"/>
              </a:rPr>
              <a:t>autoria líquida</a:t>
            </a:r>
            <a:r>
              <a:rPr lang="en" sz="2200">
                <a:solidFill>
                  <a:srgbClr val="266D78"/>
                </a:solidFill>
                <a:latin typeface="Muli"/>
                <a:ea typeface="Muli"/>
                <a:cs typeface="Muli"/>
                <a:sym typeface="Muli"/>
              </a:rPr>
              <a:t> dos memes permite que eles sejam replicados inúmeras vezes e, a cada replicação, o autor (sujeito que assume o meme naquele momento histórico) o toma para si como seu projeto de dizer.</a:t>
            </a:r>
            <a:endParaRPr sz="2200">
              <a:solidFill>
                <a:srgbClr val="266D78"/>
              </a:solidFill>
              <a:latin typeface="Muli"/>
              <a:ea typeface="Muli"/>
              <a:cs typeface="Muli"/>
              <a:sym typeface="Muli"/>
            </a:endParaRPr>
          </a:p>
          <a:p>
            <a:pPr marL="0" lvl="0" indent="0" algn="l" rtl="0">
              <a:spcBef>
                <a:spcPts val="600"/>
              </a:spcBef>
              <a:spcAft>
                <a:spcPts val="0"/>
              </a:spcAft>
              <a:buNone/>
            </a:pPr>
            <a:endParaRPr>
              <a:solidFill>
                <a:srgbClr val="266D78"/>
              </a:solidFill>
            </a:endParaRPr>
          </a:p>
        </p:txBody>
      </p:sp>
      <p:sp>
        <p:nvSpPr>
          <p:cNvPr id="1779" name="Google Shape;1779;p57"/>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sp>
        <p:nvSpPr>
          <p:cNvPr id="1784" name="Google Shape;1784;p58"/>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(in)Conclusões</a:t>
            </a:r>
            <a:endParaRPr/>
          </a:p>
        </p:txBody>
      </p:sp>
      <p:sp>
        <p:nvSpPr>
          <p:cNvPr id="1785" name="Google Shape;1785;p58"/>
          <p:cNvSpPr txBox="1">
            <a:spLocks noGrp="1"/>
          </p:cNvSpPr>
          <p:nvPr>
            <p:ph type="body" idx="1"/>
          </p:nvPr>
        </p:nvSpPr>
        <p:spPr>
          <a:xfrm>
            <a:off x="457200" y="1504950"/>
            <a:ext cx="6408300" cy="32667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a:buNone/>
            </a:pPr>
            <a:r>
              <a:rPr lang="en" sz="2200">
                <a:solidFill>
                  <a:srgbClr val="266D78"/>
                </a:solidFill>
                <a:latin typeface="Muli"/>
                <a:ea typeface="Muli"/>
                <a:cs typeface="Muli"/>
                <a:sym typeface="Muli"/>
              </a:rPr>
              <a:t>Nessa concepção, não há a morte do autor e sim o nascimento de vários autores para um mesmo discurso que os assume como se deles fossem, numa atitude ativa e responsiva.</a:t>
            </a:r>
            <a:endParaRPr sz="2200">
              <a:solidFill>
                <a:srgbClr val="266D78"/>
              </a:solidFill>
              <a:latin typeface="Muli"/>
              <a:ea typeface="Muli"/>
              <a:cs typeface="Muli"/>
              <a:sym typeface="Muli"/>
            </a:endParaRPr>
          </a:p>
          <a:p>
            <a:pPr marL="0" lvl="0" indent="0" algn="l" rtl="0">
              <a:spcBef>
                <a:spcPts val="600"/>
              </a:spcBef>
              <a:spcAft>
                <a:spcPts val="0"/>
              </a:spcAft>
              <a:buNone/>
            </a:pPr>
            <a:endParaRPr/>
          </a:p>
        </p:txBody>
      </p:sp>
      <p:sp>
        <p:nvSpPr>
          <p:cNvPr id="1786" name="Google Shape;1786;p58"/>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59"/>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45</a:t>
            </a:fld>
            <a:endParaRPr/>
          </a:p>
        </p:txBody>
      </p:sp>
      <p:pic>
        <p:nvPicPr>
          <p:cNvPr id="1792" name="Google Shape;1792;p59"/>
          <p:cNvPicPr preferRelativeResize="0"/>
          <p:nvPr/>
        </p:nvPicPr>
        <p:blipFill>
          <a:blip r:embed="rId3">
            <a:alphaModFix/>
          </a:blip>
          <a:stretch>
            <a:fillRect/>
          </a:stretch>
        </p:blipFill>
        <p:spPr>
          <a:xfrm>
            <a:off x="905125" y="460050"/>
            <a:ext cx="7108325" cy="42234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sp>
        <p:nvSpPr>
          <p:cNvPr id="1797" name="Google Shape;1797;p60"/>
          <p:cNvSpPr txBox="1">
            <a:spLocks noGrp="1"/>
          </p:cNvSpPr>
          <p:nvPr>
            <p:ph type="title"/>
          </p:nvPr>
        </p:nvSpPr>
        <p:spPr>
          <a:xfrm>
            <a:off x="457200" y="228500"/>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Referências </a:t>
            </a:r>
            <a:endParaRPr/>
          </a:p>
        </p:txBody>
      </p:sp>
      <p:sp>
        <p:nvSpPr>
          <p:cNvPr id="1798" name="Google Shape;1798;p60"/>
          <p:cNvSpPr txBox="1">
            <a:spLocks noGrp="1"/>
          </p:cNvSpPr>
          <p:nvPr>
            <p:ph type="body" idx="1"/>
          </p:nvPr>
        </p:nvSpPr>
        <p:spPr>
          <a:xfrm>
            <a:off x="457200" y="1194575"/>
            <a:ext cx="6408300" cy="3266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ADORNO, T. </a:t>
            </a:r>
            <a:r>
              <a:rPr lang="en" sz="1200" b="1">
                <a:solidFill>
                  <a:srgbClr val="266D78"/>
                </a:solidFill>
                <a:latin typeface="Muli"/>
                <a:ea typeface="Muli"/>
                <a:cs typeface="Muli"/>
                <a:sym typeface="Muli"/>
              </a:rPr>
              <a:t>Crítica cultural e sociedade</a:t>
            </a:r>
            <a:r>
              <a:rPr lang="en" sz="1200">
                <a:solidFill>
                  <a:srgbClr val="266D78"/>
                </a:solidFill>
                <a:latin typeface="Muli"/>
                <a:ea typeface="Muli"/>
                <a:cs typeface="Muli"/>
                <a:sym typeface="Muli"/>
              </a:rPr>
              <a:t>. In: ADORNO, T. Indústria cultural e sociedade. São Paulo: Ed. Paz e Terra S/A, 2015.</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ALTHUSSER. L. </a:t>
            </a:r>
            <a:r>
              <a:rPr lang="en" sz="1200" b="1">
                <a:solidFill>
                  <a:srgbClr val="266D78"/>
                </a:solidFill>
                <a:latin typeface="Muli"/>
                <a:ea typeface="Muli"/>
                <a:cs typeface="Muli"/>
                <a:sym typeface="Muli"/>
              </a:rPr>
              <a:t>Posições</a:t>
            </a:r>
            <a:r>
              <a:rPr lang="en" sz="1200">
                <a:solidFill>
                  <a:srgbClr val="266D78"/>
                </a:solidFill>
                <a:latin typeface="Muli"/>
                <a:ea typeface="Muli"/>
                <a:cs typeface="Muli"/>
                <a:sym typeface="Muli"/>
              </a:rPr>
              <a:t> – 1. Rio de Janeiro: Graal, 1978.</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_____________. </a:t>
            </a:r>
            <a:r>
              <a:rPr lang="en" sz="1200" b="1">
                <a:solidFill>
                  <a:srgbClr val="266D78"/>
                </a:solidFill>
                <a:latin typeface="Muli"/>
                <a:ea typeface="Muli"/>
                <a:cs typeface="Muli"/>
                <a:sym typeface="Muli"/>
              </a:rPr>
              <a:t>Aparelhos ideológicos de Estado</a:t>
            </a:r>
            <a:r>
              <a:rPr lang="en" sz="1200">
                <a:solidFill>
                  <a:srgbClr val="266D78"/>
                </a:solidFill>
                <a:latin typeface="Muli"/>
                <a:ea typeface="Muli"/>
                <a:cs typeface="Muli"/>
                <a:sym typeface="Muli"/>
              </a:rPr>
              <a:t>. Rio de Janeiro: Graal, 1985.</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ARAÚJO, J.; LEFFA, V. </a:t>
            </a:r>
            <a:r>
              <a:rPr lang="en" sz="1200" b="1">
                <a:solidFill>
                  <a:srgbClr val="266D78"/>
                </a:solidFill>
                <a:latin typeface="Muli"/>
                <a:ea typeface="Muli"/>
                <a:cs typeface="Muli"/>
                <a:sym typeface="Muli"/>
              </a:rPr>
              <a:t>Redes sociais e ensino de línguas</a:t>
            </a:r>
            <a:r>
              <a:rPr lang="en" sz="1200">
                <a:solidFill>
                  <a:srgbClr val="266D78"/>
                </a:solidFill>
                <a:latin typeface="Muli"/>
                <a:ea typeface="Muli"/>
                <a:cs typeface="Muli"/>
                <a:sym typeface="Muli"/>
              </a:rPr>
              <a:t>: o que temos de aprender?. São Paulo: Parábola, 2016.</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BAGNO, M. </a:t>
            </a:r>
            <a:r>
              <a:rPr lang="en" sz="1200" b="1">
                <a:solidFill>
                  <a:srgbClr val="266D78"/>
                </a:solidFill>
                <a:latin typeface="Muli"/>
                <a:ea typeface="Muli"/>
                <a:cs typeface="Muli"/>
                <a:sym typeface="Muli"/>
              </a:rPr>
              <a:t>Sobre peixes e linguagem</a:t>
            </a:r>
            <a:r>
              <a:rPr lang="en" sz="1200">
                <a:solidFill>
                  <a:srgbClr val="266D78"/>
                </a:solidFill>
                <a:latin typeface="Muli"/>
                <a:ea typeface="Muli"/>
                <a:cs typeface="Muli"/>
                <a:sym typeface="Muli"/>
              </a:rPr>
              <a:t>. In: ANTUNES, I. Análise de textos: fundamentos e práticas. São Paulo: Parábola Editorial, 2010.</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BAKHTIN, M. </a:t>
            </a:r>
            <a:r>
              <a:rPr lang="en" sz="1200" b="1">
                <a:solidFill>
                  <a:srgbClr val="266D78"/>
                </a:solidFill>
                <a:latin typeface="Muli"/>
                <a:ea typeface="Muli"/>
                <a:cs typeface="Muli"/>
                <a:sym typeface="Muli"/>
              </a:rPr>
              <a:t>Questões de Literatura e Estética.</a:t>
            </a:r>
            <a:r>
              <a:rPr lang="en" sz="1200">
                <a:solidFill>
                  <a:srgbClr val="266D78"/>
                </a:solidFill>
                <a:latin typeface="Muli"/>
                <a:ea typeface="Muli"/>
                <a:cs typeface="Muli"/>
                <a:sym typeface="Muli"/>
              </a:rPr>
              <a:t> São Paulo: Hucitec, 1988.</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__________. </a:t>
            </a:r>
            <a:r>
              <a:rPr lang="en" sz="1200" b="1">
                <a:solidFill>
                  <a:srgbClr val="266D78"/>
                </a:solidFill>
                <a:latin typeface="Muli"/>
                <a:ea typeface="Muli"/>
                <a:cs typeface="Muli"/>
                <a:sym typeface="Muli"/>
              </a:rPr>
              <a:t>Estética da criação verbal</a:t>
            </a:r>
            <a:r>
              <a:rPr lang="en" sz="1200">
                <a:solidFill>
                  <a:srgbClr val="266D78"/>
                </a:solidFill>
                <a:latin typeface="Muli"/>
                <a:ea typeface="Muli"/>
                <a:cs typeface="Muli"/>
                <a:sym typeface="Muli"/>
              </a:rPr>
              <a:t>. Tradução Paulo Bezerra. 4ª ed. São Paulo: Martins Fontes, 2006.</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_________. </a:t>
            </a:r>
            <a:r>
              <a:rPr lang="en" sz="1200" b="1">
                <a:solidFill>
                  <a:srgbClr val="266D78"/>
                </a:solidFill>
                <a:latin typeface="Muli"/>
                <a:ea typeface="Muli"/>
                <a:cs typeface="Muli"/>
                <a:sym typeface="Muli"/>
              </a:rPr>
              <a:t>Problemas da Poética de Dostoiévski</a:t>
            </a:r>
            <a:r>
              <a:rPr lang="en" sz="1200">
                <a:solidFill>
                  <a:srgbClr val="266D78"/>
                </a:solidFill>
                <a:latin typeface="Muli"/>
                <a:ea typeface="Muli"/>
                <a:cs typeface="Muli"/>
                <a:sym typeface="Muli"/>
              </a:rPr>
              <a:t>. Trad. Paulo Bezerra. 4ª. ed. Rio de Janeiro: Forense Universitária, 2008.</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_________. </a:t>
            </a:r>
            <a:r>
              <a:rPr lang="en" sz="1200" b="1">
                <a:solidFill>
                  <a:srgbClr val="266D78"/>
                </a:solidFill>
                <a:latin typeface="Muli"/>
                <a:ea typeface="Muli"/>
                <a:cs typeface="Muli"/>
                <a:sym typeface="Muli"/>
              </a:rPr>
              <a:t>Marxismo e filosofia de linguagem</a:t>
            </a:r>
            <a:r>
              <a:rPr lang="en" sz="1200">
                <a:solidFill>
                  <a:srgbClr val="266D78"/>
                </a:solidFill>
                <a:latin typeface="Muli"/>
                <a:ea typeface="Muli"/>
                <a:cs typeface="Muli"/>
                <a:sym typeface="Muli"/>
              </a:rPr>
              <a:t>. Trad. Michel Lahud e Yara Frateschi Vieira. 13ª ed. São Paulo: Hucitec, 2012.</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None/>
            </a:pPr>
            <a:r>
              <a:rPr lang="en" sz="1200">
                <a:solidFill>
                  <a:srgbClr val="266D78"/>
                </a:solidFill>
                <a:latin typeface="Muli"/>
                <a:ea typeface="Muli"/>
                <a:cs typeface="Muli"/>
                <a:sym typeface="Muli"/>
              </a:rPr>
              <a:t>_________. </a:t>
            </a:r>
            <a:r>
              <a:rPr lang="en" sz="1200" b="1">
                <a:solidFill>
                  <a:srgbClr val="266D78"/>
                </a:solidFill>
                <a:latin typeface="Muli"/>
                <a:ea typeface="Muli"/>
                <a:cs typeface="Muli"/>
                <a:sym typeface="Muli"/>
              </a:rPr>
              <a:t>A cultura popular na Idade Média e no Renascimento: o contexto de François Rabelais</a:t>
            </a:r>
            <a:r>
              <a:rPr lang="en" sz="1200">
                <a:solidFill>
                  <a:srgbClr val="266D78"/>
                </a:solidFill>
                <a:latin typeface="Muli"/>
                <a:ea typeface="Muli"/>
                <a:cs typeface="Muli"/>
                <a:sym typeface="Muli"/>
              </a:rPr>
              <a:t>. 8ª ed. São Paulo: Hucitec, 2013.</a:t>
            </a:r>
            <a:endParaRPr>
              <a:solidFill>
                <a:srgbClr val="266D78"/>
              </a:solidFill>
            </a:endParaRPr>
          </a:p>
        </p:txBody>
      </p:sp>
      <p:sp>
        <p:nvSpPr>
          <p:cNvPr id="1799" name="Google Shape;1799;p60"/>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03"/>
        <p:cNvGrpSpPr/>
        <p:nvPr/>
      </p:nvGrpSpPr>
      <p:grpSpPr>
        <a:xfrm>
          <a:off x="0" y="0"/>
          <a:ext cx="0" cy="0"/>
          <a:chOff x="0" y="0"/>
          <a:chExt cx="0" cy="0"/>
        </a:xfrm>
      </p:grpSpPr>
      <p:sp>
        <p:nvSpPr>
          <p:cNvPr id="1804" name="Google Shape;1804;p61"/>
          <p:cNvSpPr txBox="1">
            <a:spLocks noGrp="1"/>
          </p:cNvSpPr>
          <p:nvPr>
            <p:ph type="title"/>
          </p:nvPr>
        </p:nvSpPr>
        <p:spPr>
          <a:xfrm>
            <a:off x="457200" y="873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Referências </a:t>
            </a:r>
            <a:endParaRPr/>
          </a:p>
        </p:txBody>
      </p:sp>
      <p:sp>
        <p:nvSpPr>
          <p:cNvPr id="1805" name="Google Shape;1805;p61"/>
          <p:cNvSpPr txBox="1">
            <a:spLocks noGrp="1"/>
          </p:cNvSpPr>
          <p:nvPr>
            <p:ph type="body" idx="1"/>
          </p:nvPr>
        </p:nvSpPr>
        <p:spPr>
          <a:xfrm>
            <a:off x="457200" y="1504950"/>
            <a:ext cx="6408300" cy="3266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_________. </a:t>
            </a:r>
            <a:r>
              <a:rPr lang="en" sz="1200" b="1">
                <a:solidFill>
                  <a:srgbClr val="266D78"/>
                </a:solidFill>
                <a:latin typeface="Muli"/>
                <a:ea typeface="Muli"/>
                <a:cs typeface="Muli"/>
                <a:sym typeface="Muli"/>
              </a:rPr>
              <a:t>Teoria do romance I: A estilística.</a:t>
            </a:r>
            <a:r>
              <a:rPr lang="en" sz="1200">
                <a:solidFill>
                  <a:srgbClr val="266D78"/>
                </a:solidFill>
                <a:latin typeface="Muli"/>
                <a:ea typeface="Muli"/>
                <a:cs typeface="Muli"/>
                <a:sym typeface="Muli"/>
              </a:rPr>
              <a:t> Tradução, prefácios, notas e glossário de Paulo Bezerra. São Paulo: Editora 34, 2015</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 _________. </a:t>
            </a:r>
            <a:r>
              <a:rPr lang="en" sz="1200" b="1">
                <a:solidFill>
                  <a:srgbClr val="266D78"/>
                </a:solidFill>
                <a:latin typeface="Muli"/>
                <a:ea typeface="Muli"/>
                <a:cs typeface="Muli"/>
                <a:sym typeface="Muli"/>
              </a:rPr>
              <a:t>O freudismo</a:t>
            </a:r>
            <a:r>
              <a:rPr lang="en" sz="1200">
                <a:solidFill>
                  <a:srgbClr val="266D78"/>
                </a:solidFill>
                <a:latin typeface="Muli"/>
                <a:ea typeface="Muli"/>
                <a:cs typeface="Muli"/>
                <a:sym typeface="Muli"/>
              </a:rPr>
              <a:t>: um esboço crítico. Tradução Paulo Bezerra. 2ª ed. São Paulo: Editora Perspectiva, 2017a.</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__________. </a:t>
            </a:r>
            <a:r>
              <a:rPr lang="en" sz="1200" b="1">
                <a:solidFill>
                  <a:srgbClr val="266D78"/>
                </a:solidFill>
                <a:latin typeface="Muli"/>
                <a:ea typeface="Muli"/>
                <a:cs typeface="Muli"/>
                <a:sym typeface="Muli"/>
              </a:rPr>
              <a:t>Para uma filosofia do ato responsável</a:t>
            </a:r>
            <a:r>
              <a:rPr lang="en" sz="1200">
                <a:solidFill>
                  <a:srgbClr val="266D78"/>
                </a:solidFill>
                <a:latin typeface="Muli"/>
                <a:ea typeface="Muli"/>
                <a:cs typeface="Muli"/>
                <a:sym typeface="Muli"/>
              </a:rPr>
              <a:t>. Tradução aos cuidados de Valdemir Miotello e Carlos Alberto Faraco São Carlos, SP: Pedro &amp; João Editores, 2017b.</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BARTHES, R. A morte do autor. In: ___________ </a:t>
            </a:r>
            <a:r>
              <a:rPr lang="en" sz="1200" b="1">
                <a:solidFill>
                  <a:srgbClr val="266D78"/>
                </a:solidFill>
                <a:latin typeface="Muli"/>
                <a:ea typeface="Muli"/>
                <a:cs typeface="Muli"/>
                <a:sym typeface="Muli"/>
              </a:rPr>
              <a:t>O Rumor da Língua</a:t>
            </a:r>
            <a:r>
              <a:rPr lang="en" sz="1200">
                <a:solidFill>
                  <a:srgbClr val="266D78"/>
                </a:solidFill>
                <a:latin typeface="Muli"/>
                <a:ea typeface="Muli"/>
                <a:cs typeface="Muli"/>
                <a:sym typeface="Muli"/>
              </a:rPr>
              <a:t>. Lisboa, Portugal: Edições 70, 1984.</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BAUMAN, Z. </a:t>
            </a:r>
            <a:r>
              <a:rPr lang="en" sz="1200" b="1">
                <a:solidFill>
                  <a:srgbClr val="266D78"/>
                </a:solidFill>
                <a:latin typeface="Muli"/>
                <a:ea typeface="Muli"/>
                <a:cs typeface="Muli"/>
                <a:sym typeface="Muli"/>
              </a:rPr>
              <a:t>Modernidade líquida</a:t>
            </a:r>
            <a:r>
              <a:rPr lang="en" sz="1200">
                <a:solidFill>
                  <a:srgbClr val="266D78"/>
                </a:solidFill>
                <a:latin typeface="Muli"/>
                <a:ea typeface="Muli"/>
                <a:cs typeface="Muli"/>
                <a:sym typeface="Muli"/>
              </a:rPr>
              <a:t>. Rio de Janeiro: Jorge Zahar, 2001.</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__________. </a:t>
            </a:r>
            <a:r>
              <a:rPr lang="en" sz="1200" b="1">
                <a:solidFill>
                  <a:srgbClr val="266D78"/>
                </a:solidFill>
                <a:latin typeface="Muli"/>
                <a:ea typeface="Muli"/>
                <a:cs typeface="Muli"/>
                <a:sym typeface="Muli"/>
              </a:rPr>
              <a:t>Tempos Líquidos</a:t>
            </a:r>
            <a:r>
              <a:rPr lang="en" sz="1200">
                <a:solidFill>
                  <a:srgbClr val="266D78"/>
                </a:solidFill>
                <a:latin typeface="Muli"/>
                <a:ea typeface="Muli"/>
                <a:cs typeface="Muli"/>
                <a:sym typeface="Muli"/>
              </a:rPr>
              <a:t>. Rio de Janeiro: Jorge Zahar, 2007.</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___________. </a:t>
            </a:r>
            <a:r>
              <a:rPr lang="en" sz="1200" b="1">
                <a:solidFill>
                  <a:srgbClr val="266D78"/>
                </a:solidFill>
                <a:latin typeface="Muli"/>
                <a:ea typeface="Muli"/>
                <a:cs typeface="Muli"/>
                <a:sym typeface="Muli"/>
              </a:rPr>
              <a:t>Vida líquida</a:t>
            </a:r>
            <a:r>
              <a:rPr lang="en" sz="1200">
                <a:solidFill>
                  <a:srgbClr val="266D78"/>
                </a:solidFill>
                <a:latin typeface="Muli"/>
                <a:ea typeface="Muli"/>
                <a:cs typeface="Muli"/>
                <a:sym typeface="Muli"/>
              </a:rPr>
              <a:t>. Rio de Janeiro: Jorge Zahar, 2009.</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___________. </a:t>
            </a:r>
            <a:r>
              <a:rPr lang="en" sz="1200" b="1">
                <a:solidFill>
                  <a:srgbClr val="266D78"/>
                </a:solidFill>
                <a:latin typeface="Muli"/>
                <a:ea typeface="Muli"/>
                <a:cs typeface="Muli"/>
                <a:sym typeface="Muli"/>
              </a:rPr>
              <a:t>Vida para o consumo</a:t>
            </a:r>
            <a:r>
              <a:rPr lang="en" sz="1200">
                <a:solidFill>
                  <a:srgbClr val="266D78"/>
                </a:solidFill>
                <a:latin typeface="Muli"/>
                <a:ea typeface="Muli"/>
                <a:cs typeface="Muli"/>
                <a:sym typeface="Muli"/>
              </a:rPr>
              <a:t>. Rio de Janeiro: Jorge Zahar, 2008a.</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___________. </a:t>
            </a:r>
            <a:r>
              <a:rPr lang="en" sz="1200" b="1">
                <a:solidFill>
                  <a:srgbClr val="266D78"/>
                </a:solidFill>
                <a:latin typeface="Muli"/>
                <a:ea typeface="Muli"/>
                <a:cs typeface="Muli"/>
                <a:sym typeface="Muli"/>
              </a:rPr>
              <a:t>Medo líquido.</a:t>
            </a:r>
            <a:r>
              <a:rPr lang="en" sz="1200">
                <a:solidFill>
                  <a:srgbClr val="266D78"/>
                </a:solidFill>
                <a:latin typeface="Muli"/>
                <a:ea typeface="Muli"/>
                <a:cs typeface="Muli"/>
                <a:sym typeface="Muli"/>
              </a:rPr>
              <a:t> Rio de Janeiro: Jorge Zahar, 2008b.</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__________. </a:t>
            </a:r>
            <a:r>
              <a:rPr lang="en" sz="1200" b="1">
                <a:solidFill>
                  <a:srgbClr val="266D78"/>
                </a:solidFill>
                <a:latin typeface="Muli"/>
                <a:ea typeface="Muli"/>
                <a:cs typeface="Muli"/>
                <a:sym typeface="Muli"/>
              </a:rPr>
              <a:t>A cultura no mundo líquido moderno</a:t>
            </a:r>
            <a:r>
              <a:rPr lang="en" sz="1200">
                <a:solidFill>
                  <a:srgbClr val="266D78"/>
                </a:solidFill>
                <a:latin typeface="Muli"/>
                <a:ea typeface="Muli"/>
                <a:cs typeface="Muli"/>
                <a:sym typeface="Muli"/>
              </a:rPr>
              <a:t>. Rio de Janeiro: Jorge Zahar, 2013.</a:t>
            </a:r>
            <a:endParaRPr sz="1200">
              <a:solidFill>
                <a:srgbClr val="266D78"/>
              </a:solidFill>
              <a:latin typeface="Muli"/>
              <a:ea typeface="Muli"/>
              <a:cs typeface="Muli"/>
              <a:sym typeface="Muli"/>
            </a:endParaRPr>
          </a:p>
          <a:p>
            <a:pPr marL="0" lvl="0" indent="0" algn="l" rtl="0">
              <a:spcBef>
                <a:spcPts val="600"/>
              </a:spcBef>
              <a:spcAft>
                <a:spcPts val="0"/>
              </a:spcAft>
              <a:buClr>
                <a:schemeClr val="dk1"/>
              </a:buClr>
              <a:buSzPts val="1100"/>
              <a:buFont typeface="Arial"/>
              <a:buNone/>
            </a:pPr>
            <a:endParaRPr>
              <a:solidFill>
                <a:srgbClr val="266D78"/>
              </a:solidFill>
            </a:endParaRPr>
          </a:p>
          <a:p>
            <a:pPr marL="0" lvl="0" indent="0" algn="l" rtl="0">
              <a:spcBef>
                <a:spcPts val="600"/>
              </a:spcBef>
              <a:spcAft>
                <a:spcPts val="0"/>
              </a:spcAft>
              <a:buNone/>
            </a:pPr>
            <a:endParaRPr/>
          </a:p>
        </p:txBody>
      </p:sp>
      <p:sp>
        <p:nvSpPr>
          <p:cNvPr id="1806" name="Google Shape;1806;p61"/>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sp>
        <p:nvSpPr>
          <p:cNvPr id="1811" name="Google Shape;1811;p62"/>
          <p:cNvSpPr txBox="1">
            <a:spLocks noGrp="1"/>
          </p:cNvSpPr>
          <p:nvPr>
            <p:ph type="title"/>
          </p:nvPr>
        </p:nvSpPr>
        <p:spPr>
          <a:xfrm>
            <a:off x="457200" y="29122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Referências </a:t>
            </a:r>
            <a:endParaRPr/>
          </a:p>
        </p:txBody>
      </p:sp>
      <p:sp>
        <p:nvSpPr>
          <p:cNvPr id="1812" name="Google Shape;1812;p62"/>
          <p:cNvSpPr txBox="1">
            <a:spLocks noGrp="1"/>
          </p:cNvSpPr>
          <p:nvPr>
            <p:ph type="body" idx="1"/>
          </p:nvPr>
        </p:nvSpPr>
        <p:spPr>
          <a:xfrm>
            <a:off x="457200" y="1504950"/>
            <a:ext cx="6408300" cy="3266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BERGSON, H. </a:t>
            </a:r>
            <a:r>
              <a:rPr lang="en" sz="1200" b="1">
                <a:solidFill>
                  <a:srgbClr val="266D78"/>
                </a:solidFill>
                <a:latin typeface="Muli"/>
                <a:ea typeface="Muli"/>
                <a:cs typeface="Muli"/>
                <a:sym typeface="Muli"/>
              </a:rPr>
              <a:t>O Riso</a:t>
            </a:r>
            <a:r>
              <a:rPr lang="en" sz="1200">
                <a:solidFill>
                  <a:srgbClr val="266D78"/>
                </a:solidFill>
                <a:latin typeface="Muli"/>
                <a:ea typeface="Muli"/>
                <a:cs typeface="Muli"/>
                <a:sym typeface="Muli"/>
              </a:rPr>
              <a:t>: ensaio sobre o significado do cômico. São Paulo: Edipro, 2018.</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BEZERRA, P. </a:t>
            </a:r>
            <a:r>
              <a:rPr lang="en" sz="1200" b="1">
                <a:solidFill>
                  <a:srgbClr val="266D78"/>
                </a:solidFill>
                <a:latin typeface="Muli"/>
                <a:ea typeface="Muli"/>
                <a:cs typeface="Muli"/>
                <a:sym typeface="Muli"/>
              </a:rPr>
              <a:t>Uma obra à prova do tempo (prefácio)</a:t>
            </a:r>
            <a:r>
              <a:rPr lang="en" sz="1200">
                <a:solidFill>
                  <a:srgbClr val="266D78"/>
                </a:solidFill>
                <a:latin typeface="Muli"/>
                <a:ea typeface="Muli"/>
                <a:cs typeface="Muli"/>
                <a:sym typeface="Muli"/>
              </a:rPr>
              <a:t>.</a:t>
            </a:r>
            <a:r>
              <a:rPr lang="en" sz="1200" i="1">
                <a:solidFill>
                  <a:srgbClr val="266D78"/>
                </a:solidFill>
                <a:latin typeface="Muli"/>
                <a:ea typeface="Muli"/>
                <a:cs typeface="Muli"/>
                <a:sym typeface="Muli"/>
              </a:rPr>
              <a:t> In: _________. </a:t>
            </a:r>
            <a:r>
              <a:rPr lang="en" sz="1200">
                <a:solidFill>
                  <a:srgbClr val="266D78"/>
                </a:solidFill>
                <a:latin typeface="Muli"/>
                <a:ea typeface="Muli"/>
                <a:cs typeface="Muli"/>
                <a:sym typeface="Muli"/>
              </a:rPr>
              <a:t>Problemas da Poética de Dostoiévski. Trad. Paulo Bezerra. 4ª. ed. Rio de Janeiro: Forense Universitária, 2008.</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BLACKMORE, S. </a:t>
            </a:r>
            <a:r>
              <a:rPr lang="en" sz="1200" b="1">
                <a:solidFill>
                  <a:srgbClr val="266D78"/>
                </a:solidFill>
                <a:latin typeface="Muli"/>
                <a:ea typeface="Muli"/>
                <a:cs typeface="Muli"/>
                <a:sym typeface="Muli"/>
              </a:rPr>
              <a:t>The Meme Machine</a:t>
            </a:r>
            <a:r>
              <a:rPr lang="en" sz="1200">
                <a:solidFill>
                  <a:srgbClr val="266D78"/>
                </a:solidFill>
                <a:latin typeface="Muli"/>
                <a:ea typeface="Muli"/>
                <a:cs typeface="Muli"/>
                <a:sym typeface="Muli"/>
              </a:rPr>
              <a:t>. Oxford: Oxford University Press, 1999</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BRAIT, B.; </a:t>
            </a:r>
            <a:r>
              <a:rPr lang="en" sz="1200" b="1">
                <a:solidFill>
                  <a:srgbClr val="266D78"/>
                </a:solidFill>
                <a:latin typeface="Muli"/>
                <a:ea typeface="Muli"/>
                <a:cs typeface="Muli"/>
                <a:sym typeface="Muli"/>
              </a:rPr>
              <a:t>Ironia em perspectiva polifônica</a:t>
            </a:r>
            <a:r>
              <a:rPr lang="en" sz="1200">
                <a:solidFill>
                  <a:srgbClr val="266D78"/>
                </a:solidFill>
                <a:latin typeface="Muli"/>
                <a:ea typeface="Muli"/>
                <a:cs typeface="Muli"/>
                <a:sym typeface="Muli"/>
              </a:rPr>
              <a:t>. Campinas: Editora da UNICAMP, 1996.</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________. (Org). </a:t>
            </a:r>
            <a:r>
              <a:rPr lang="en" sz="1200" b="1">
                <a:solidFill>
                  <a:srgbClr val="266D78"/>
                </a:solidFill>
                <a:latin typeface="Muli"/>
                <a:ea typeface="Muli"/>
                <a:cs typeface="Muli"/>
                <a:sym typeface="Muli"/>
              </a:rPr>
              <a:t>Bakhtin: </a:t>
            </a:r>
            <a:r>
              <a:rPr lang="en" sz="1200">
                <a:solidFill>
                  <a:srgbClr val="266D78"/>
                </a:solidFill>
                <a:latin typeface="Muli"/>
                <a:ea typeface="Muli"/>
                <a:cs typeface="Muli"/>
                <a:sym typeface="Muli"/>
              </a:rPr>
              <a:t>Dialogismo e Polifonia. São Paulo: Contexto, 2009</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BRANDIST, C. </a:t>
            </a:r>
            <a:r>
              <a:rPr lang="en" sz="1200" b="1">
                <a:solidFill>
                  <a:srgbClr val="266D78"/>
                </a:solidFill>
                <a:latin typeface="Muli"/>
                <a:ea typeface="Muli"/>
                <a:cs typeface="Muli"/>
                <a:sym typeface="Muli"/>
              </a:rPr>
              <a:t>A emergência da sociolinguística soviética das cinzas da psicologia do povo.</a:t>
            </a:r>
            <a:r>
              <a:rPr lang="en" sz="1200">
                <a:solidFill>
                  <a:srgbClr val="266D78"/>
                </a:solidFill>
                <a:latin typeface="Muli"/>
                <a:ea typeface="Muli"/>
                <a:cs typeface="Muli"/>
                <a:sym typeface="Muli"/>
              </a:rPr>
              <a:t> In: ZANDWAIS, A (org.). História das ideias: diálogos entre linguagem, cultura e história. Passo Fundo, RS: Editora da Universidade de Passo Fundo, 2012.</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____________. </a:t>
            </a:r>
            <a:r>
              <a:rPr lang="en" sz="1200" b="1">
                <a:solidFill>
                  <a:srgbClr val="266D78"/>
                </a:solidFill>
                <a:latin typeface="Muli"/>
                <a:ea typeface="Muli"/>
                <a:cs typeface="Muli"/>
                <a:sym typeface="Muli"/>
              </a:rPr>
              <a:t>Repensando o Círculo de Bakhtin</a:t>
            </a:r>
            <a:r>
              <a:rPr lang="en" sz="1200">
                <a:solidFill>
                  <a:srgbClr val="266D78"/>
                </a:solidFill>
                <a:latin typeface="Muli"/>
                <a:ea typeface="Muli"/>
                <a:cs typeface="Muli"/>
                <a:sym typeface="Muli"/>
              </a:rPr>
              <a:t>. Ed. Contexto, São Paulo, 2012.</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CHAUÍ. M. </a:t>
            </a:r>
            <a:r>
              <a:rPr lang="en" sz="1200" b="1">
                <a:solidFill>
                  <a:srgbClr val="266D78"/>
                </a:solidFill>
                <a:latin typeface="Muli"/>
                <a:ea typeface="Muli"/>
                <a:cs typeface="Muli"/>
                <a:sym typeface="Muli"/>
              </a:rPr>
              <a:t>O que é ideologia</a:t>
            </a:r>
            <a:r>
              <a:rPr lang="en" sz="1200">
                <a:solidFill>
                  <a:srgbClr val="266D78"/>
                </a:solidFill>
                <a:latin typeface="Muli"/>
                <a:ea typeface="Muli"/>
                <a:cs typeface="Muli"/>
                <a:sym typeface="Muli"/>
              </a:rPr>
              <a:t>. 8ª ed. Brasiliense, São Paulo, 1982.</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CUNHA, D. de A. C. da. “Sobre a fala dialogal”: convergências e divergências entre Jakubinskij, Bakhtin e Volochinov. </a:t>
            </a:r>
            <a:r>
              <a:rPr lang="en" sz="1200" b="1">
                <a:solidFill>
                  <a:srgbClr val="266D78"/>
                </a:solidFill>
                <a:latin typeface="Muli"/>
                <a:ea typeface="Muli"/>
                <a:cs typeface="Muli"/>
                <a:sym typeface="Muli"/>
              </a:rPr>
              <a:t>Revista Conexão Letras</a:t>
            </a:r>
            <a:r>
              <a:rPr lang="en" sz="1200">
                <a:solidFill>
                  <a:srgbClr val="266D78"/>
                </a:solidFill>
                <a:latin typeface="Muli"/>
                <a:ea typeface="Muli"/>
                <a:cs typeface="Muli"/>
                <a:sym typeface="Muli"/>
              </a:rPr>
              <a:t>, Porto Alegre, RS, v. 8, n. 10, p. 23-30. UFRGS, 2013.</a:t>
            </a:r>
            <a:endParaRPr sz="1200">
              <a:solidFill>
                <a:srgbClr val="266D78"/>
              </a:solidFill>
              <a:latin typeface="Muli"/>
              <a:ea typeface="Muli"/>
              <a:cs typeface="Muli"/>
              <a:sym typeface="Muli"/>
            </a:endParaRPr>
          </a:p>
          <a:p>
            <a:pPr marL="0" lvl="0" indent="0" algn="l" rtl="0">
              <a:spcBef>
                <a:spcPts val="600"/>
              </a:spcBef>
              <a:spcAft>
                <a:spcPts val="0"/>
              </a:spcAft>
              <a:buNone/>
            </a:pPr>
            <a:endParaRPr>
              <a:solidFill>
                <a:srgbClr val="266D78"/>
              </a:solidFill>
            </a:endParaRPr>
          </a:p>
        </p:txBody>
      </p:sp>
      <p:sp>
        <p:nvSpPr>
          <p:cNvPr id="1813" name="Google Shape;1813;p62"/>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63"/>
          <p:cNvSpPr txBox="1">
            <a:spLocks noGrp="1"/>
          </p:cNvSpPr>
          <p:nvPr>
            <p:ph type="title"/>
          </p:nvPr>
        </p:nvSpPr>
        <p:spPr>
          <a:xfrm>
            <a:off x="457200" y="338275"/>
            <a:ext cx="6408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Referências </a:t>
            </a:r>
            <a:endParaRPr/>
          </a:p>
        </p:txBody>
      </p:sp>
      <p:sp>
        <p:nvSpPr>
          <p:cNvPr id="1819" name="Google Shape;1819;p63"/>
          <p:cNvSpPr txBox="1">
            <a:spLocks noGrp="1"/>
          </p:cNvSpPr>
          <p:nvPr>
            <p:ph type="body" idx="1"/>
          </p:nvPr>
        </p:nvSpPr>
        <p:spPr>
          <a:xfrm>
            <a:off x="457200" y="1379500"/>
            <a:ext cx="6408300" cy="3266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DAWKINS, R. </a:t>
            </a:r>
            <a:r>
              <a:rPr lang="en" sz="1200" b="1">
                <a:solidFill>
                  <a:srgbClr val="266D78"/>
                </a:solidFill>
                <a:latin typeface="Muli"/>
                <a:ea typeface="Muli"/>
                <a:cs typeface="Muli"/>
                <a:sym typeface="Muli"/>
              </a:rPr>
              <a:t>O gene egoísta.</a:t>
            </a:r>
            <a:r>
              <a:rPr lang="en" sz="1200">
                <a:solidFill>
                  <a:srgbClr val="266D78"/>
                </a:solidFill>
                <a:latin typeface="Muli"/>
                <a:ea typeface="Muli"/>
                <a:cs typeface="Muli"/>
                <a:sym typeface="Muli"/>
              </a:rPr>
              <a:t> Tradução de Rejane Runino. São Paulo: Companhia das Letras, 2007.</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DEBORD, G.; </a:t>
            </a:r>
            <a:r>
              <a:rPr lang="en" sz="1200" b="1">
                <a:solidFill>
                  <a:srgbClr val="266D78"/>
                </a:solidFill>
                <a:latin typeface="Muli"/>
                <a:ea typeface="Muli"/>
                <a:cs typeface="Muli"/>
                <a:sym typeface="Muli"/>
              </a:rPr>
              <a:t>A sociedade do espetáculo</a:t>
            </a:r>
            <a:r>
              <a:rPr lang="en" sz="1200">
                <a:solidFill>
                  <a:srgbClr val="266D78"/>
                </a:solidFill>
                <a:latin typeface="Muli"/>
                <a:ea typeface="Muli"/>
                <a:cs typeface="Muli"/>
                <a:sym typeface="Muli"/>
              </a:rPr>
              <a:t>. Rio de Janeiro: ed. Contraponto, 1997.</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FARACO, C. A. </a:t>
            </a:r>
            <a:r>
              <a:rPr lang="en" sz="1200" b="1">
                <a:solidFill>
                  <a:srgbClr val="266D78"/>
                </a:solidFill>
                <a:latin typeface="Muli"/>
                <a:ea typeface="Muli"/>
                <a:cs typeface="Muli"/>
                <a:sym typeface="Muli"/>
              </a:rPr>
              <a:t>O problema do conteúdo, do material e da forma na arte verbal. </a:t>
            </a:r>
            <a:r>
              <a:rPr lang="en" sz="1200">
                <a:solidFill>
                  <a:srgbClr val="266D78"/>
                </a:solidFill>
                <a:latin typeface="Muli"/>
                <a:ea typeface="Muli"/>
                <a:cs typeface="Muli"/>
                <a:sym typeface="Muli"/>
              </a:rPr>
              <a:t>In: Brait, B. Bakhtin: dialogismo e polifonia. São Paulo: Contexto, 2009.</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FIAD, R.; VIDON, L.N. (Orgs.). </a:t>
            </a:r>
            <a:r>
              <a:rPr lang="en" sz="1200" b="1">
                <a:solidFill>
                  <a:srgbClr val="266D78"/>
                </a:solidFill>
                <a:latin typeface="Muli"/>
                <a:ea typeface="Muli"/>
                <a:cs typeface="Muli"/>
                <a:sym typeface="Muli"/>
              </a:rPr>
              <a:t>Em(n)torno de Bakhtin</a:t>
            </a:r>
            <a:r>
              <a:rPr lang="en" sz="1200">
                <a:solidFill>
                  <a:srgbClr val="266D78"/>
                </a:solidFill>
                <a:latin typeface="Muli"/>
                <a:ea typeface="Muli"/>
                <a:cs typeface="Muli"/>
                <a:sym typeface="Muli"/>
              </a:rPr>
              <a:t>: questões e análises. São Carlos: Pedro &amp; João Editores, 2013FIORIN, J.L. </a:t>
            </a:r>
            <a:r>
              <a:rPr lang="en" sz="1200" b="1">
                <a:solidFill>
                  <a:srgbClr val="266D78"/>
                </a:solidFill>
                <a:latin typeface="Muli"/>
                <a:ea typeface="Muli"/>
                <a:cs typeface="Muli"/>
                <a:sym typeface="Muli"/>
              </a:rPr>
              <a:t>Introdução ao pensamento de Bakhtin</a:t>
            </a:r>
            <a:r>
              <a:rPr lang="en" sz="1200">
                <a:solidFill>
                  <a:srgbClr val="266D78"/>
                </a:solidFill>
                <a:latin typeface="Muli"/>
                <a:ea typeface="Muli"/>
                <a:cs typeface="Muli"/>
                <a:sym typeface="Muli"/>
              </a:rPr>
              <a:t>. São Paulo: Contexto, 2016.</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FOUCAULT, Michel. </a:t>
            </a:r>
            <a:r>
              <a:rPr lang="en" sz="1200" b="1">
                <a:solidFill>
                  <a:srgbClr val="266D78"/>
                </a:solidFill>
                <a:latin typeface="Muli"/>
                <a:ea typeface="Muli"/>
                <a:cs typeface="Muli"/>
                <a:sym typeface="Muli"/>
              </a:rPr>
              <a:t>Vigiar e Punir</a:t>
            </a:r>
            <a:r>
              <a:rPr lang="en" sz="1200">
                <a:solidFill>
                  <a:srgbClr val="266D78"/>
                </a:solidFill>
                <a:latin typeface="Muli"/>
                <a:ea typeface="Muli"/>
                <a:cs typeface="Muli"/>
                <a:sym typeface="Muli"/>
              </a:rPr>
              <a:t>: nascimento da prisão. Trad. Lígia M. Ponde Vassalo. Petrópolis: Vozes, 2004..</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a:solidFill>
                  <a:srgbClr val="266D78"/>
                </a:solidFill>
                <a:latin typeface="Muli"/>
                <a:ea typeface="Muli"/>
                <a:cs typeface="Muli"/>
                <a:sym typeface="Muli"/>
              </a:rPr>
              <a:t>FURTADO, R. </a:t>
            </a:r>
            <a:r>
              <a:rPr lang="en" sz="1200" b="1">
                <a:solidFill>
                  <a:srgbClr val="266D78"/>
                </a:solidFill>
                <a:latin typeface="Muli"/>
                <a:ea typeface="Muli"/>
                <a:cs typeface="Muli"/>
                <a:sym typeface="Muli"/>
              </a:rPr>
              <a:t>Uma análise do discurso publicitário em tempos de espetáculo</a:t>
            </a:r>
            <a:r>
              <a:rPr lang="en" sz="1200">
                <a:solidFill>
                  <a:srgbClr val="266D78"/>
                </a:solidFill>
                <a:latin typeface="Muli"/>
                <a:ea typeface="Muli"/>
                <a:cs typeface="Muli"/>
                <a:sym typeface="Muli"/>
              </a:rPr>
              <a:t>: cenografias e Ethos do Itaú na campanha #issomudaomundo. 128f. Dissertação (Mestrado em Estudos Linguísticos). Programa de Pós-graduação em Linguística, Universidade Federal do Espírito Santo, Vitória/Es, 2015.</a:t>
            </a:r>
            <a:endParaRPr sz="1200">
              <a:solidFill>
                <a:srgbClr val="266D78"/>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1200" u="sng">
                <a:solidFill>
                  <a:srgbClr val="266D78"/>
                </a:solidFill>
                <a:latin typeface="Muli"/>
                <a:ea typeface="Muli"/>
                <a:cs typeface="Muli"/>
                <a:sym typeface="Muli"/>
              </a:rPr>
              <a:t>_____________. </a:t>
            </a:r>
            <a:r>
              <a:rPr lang="en" sz="1200">
                <a:solidFill>
                  <a:srgbClr val="266D78"/>
                </a:solidFill>
                <a:latin typeface="Muli"/>
                <a:ea typeface="Muli"/>
                <a:cs typeface="Muli"/>
                <a:sym typeface="Muli"/>
              </a:rPr>
              <a:t>A liquidez discursiva do século XXI: os memes e seu caráter carnavalizante.</a:t>
            </a:r>
            <a:r>
              <a:rPr lang="en" sz="1200" b="1">
                <a:solidFill>
                  <a:srgbClr val="266D78"/>
                </a:solidFill>
                <a:latin typeface="Muli"/>
                <a:ea typeface="Muli"/>
                <a:cs typeface="Muli"/>
                <a:sym typeface="Muli"/>
              </a:rPr>
              <a:t> Revista Verbum</a:t>
            </a:r>
            <a:r>
              <a:rPr lang="en" sz="1200">
                <a:solidFill>
                  <a:srgbClr val="266D78"/>
                </a:solidFill>
                <a:latin typeface="Muli"/>
                <a:ea typeface="Muli"/>
                <a:cs typeface="Muli"/>
                <a:sym typeface="Muli"/>
              </a:rPr>
              <a:t>. São Paulo, v. 7, nº 1: 135-154, maio/2018.</a:t>
            </a:r>
            <a:endParaRPr sz="1200">
              <a:solidFill>
                <a:srgbClr val="266D78"/>
              </a:solidFill>
              <a:latin typeface="Muli"/>
              <a:ea typeface="Muli"/>
              <a:cs typeface="Muli"/>
              <a:sym typeface="Muli"/>
            </a:endParaRPr>
          </a:p>
          <a:p>
            <a:pPr marL="0" lvl="0" indent="0" algn="l" rtl="0">
              <a:spcBef>
                <a:spcPts val="600"/>
              </a:spcBef>
              <a:spcAft>
                <a:spcPts val="0"/>
              </a:spcAft>
              <a:buClr>
                <a:schemeClr val="dk1"/>
              </a:buClr>
              <a:buSzPts val="1100"/>
              <a:buFont typeface="Arial"/>
              <a:buNone/>
            </a:pPr>
            <a:endParaRPr>
              <a:solidFill>
                <a:srgbClr val="266D78"/>
              </a:solidFill>
            </a:endParaRPr>
          </a:p>
          <a:p>
            <a:pPr marL="0" lvl="0" indent="0" algn="l" rtl="0">
              <a:spcBef>
                <a:spcPts val="600"/>
              </a:spcBef>
              <a:spcAft>
                <a:spcPts val="0"/>
              </a:spcAft>
              <a:buNone/>
            </a:pPr>
            <a:endParaRPr/>
          </a:p>
        </p:txBody>
      </p:sp>
      <p:sp>
        <p:nvSpPr>
          <p:cNvPr id="1820" name="Google Shape;1820;p63"/>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19"/>
          <p:cNvSpPr txBox="1">
            <a:spLocks noGrp="1"/>
          </p:cNvSpPr>
          <p:nvPr>
            <p:ph type="body" idx="1"/>
          </p:nvPr>
        </p:nvSpPr>
        <p:spPr>
          <a:xfrm>
            <a:off x="457200" y="1258400"/>
            <a:ext cx="6552600" cy="32667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a:buNone/>
            </a:pPr>
            <a:r>
              <a:rPr lang="en" sz="2000">
                <a:solidFill>
                  <a:srgbClr val="266D78"/>
                </a:solidFill>
                <a:latin typeface="Muli"/>
                <a:ea typeface="Muli"/>
                <a:cs typeface="Muli"/>
                <a:sym typeface="Muli"/>
              </a:rPr>
              <a:t>•</a:t>
            </a:r>
            <a:r>
              <a:rPr lang="en" sz="2200" b="1">
                <a:solidFill>
                  <a:srgbClr val="266D78"/>
                </a:solidFill>
                <a:latin typeface="Muli"/>
                <a:ea typeface="Muli"/>
                <a:cs typeface="Muli"/>
                <a:sym typeface="Muli"/>
              </a:rPr>
              <a:t>1924 – Para uma Filosofia do Ato Responsável - </a:t>
            </a:r>
            <a:r>
              <a:rPr lang="en" sz="2200" b="1">
                <a:solidFill>
                  <a:srgbClr val="FFC000"/>
                </a:solidFill>
                <a:latin typeface="Muli"/>
                <a:ea typeface="Muli"/>
                <a:cs typeface="Muli"/>
                <a:sym typeface="Muli"/>
              </a:rPr>
              <a:t>Bakhtin</a:t>
            </a:r>
            <a:endParaRPr sz="2200" b="1">
              <a:solidFill>
                <a:srgbClr val="FFC000"/>
              </a:solidFill>
              <a:latin typeface="Muli"/>
              <a:ea typeface="Muli"/>
              <a:cs typeface="Muli"/>
              <a:sym typeface="Muli"/>
            </a:endParaRPr>
          </a:p>
          <a:p>
            <a:pPr marL="0" lvl="0" indent="0" algn="just" rtl="0">
              <a:lnSpc>
                <a:spcPct val="150000"/>
              </a:lnSpc>
              <a:spcBef>
                <a:spcPts val="0"/>
              </a:spcBef>
              <a:spcAft>
                <a:spcPts val="0"/>
              </a:spcAft>
              <a:buClr>
                <a:schemeClr val="dk1"/>
              </a:buClr>
              <a:buSzPts val="1100"/>
              <a:buFont typeface="Arial"/>
              <a:buNone/>
            </a:pPr>
            <a:r>
              <a:rPr lang="en" sz="2000">
                <a:solidFill>
                  <a:srgbClr val="266D78"/>
                </a:solidFill>
                <a:latin typeface="Muli"/>
                <a:ea typeface="Muli"/>
                <a:cs typeface="Muli"/>
                <a:sym typeface="Muli"/>
              </a:rPr>
              <a:t>•</a:t>
            </a:r>
            <a:r>
              <a:rPr lang="en" sz="2200" b="1">
                <a:solidFill>
                  <a:srgbClr val="266D78"/>
                </a:solidFill>
                <a:latin typeface="Muli"/>
                <a:ea typeface="Muli"/>
                <a:cs typeface="Muli"/>
                <a:sym typeface="Muli"/>
              </a:rPr>
              <a:t>1926 – O que é a linguagem – </a:t>
            </a:r>
            <a:r>
              <a:rPr lang="en" sz="2200" b="1">
                <a:solidFill>
                  <a:srgbClr val="FFC000"/>
                </a:solidFill>
                <a:latin typeface="Muli"/>
                <a:ea typeface="Muli"/>
                <a:cs typeface="Muli"/>
                <a:sym typeface="Muli"/>
              </a:rPr>
              <a:t>Volóchinov</a:t>
            </a:r>
            <a:endParaRPr sz="2200" b="1">
              <a:solidFill>
                <a:srgbClr val="FFC000"/>
              </a:solidFill>
              <a:latin typeface="Muli"/>
              <a:ea typeface="Muli"/>
              <a:cs typeface="Muli"/>
              <a:sym typeface="Muli"/>
            </a:endParaRPr>
          </a:p>
          <a:p>
            <a:pPr marL="0" lvl="0" indent="0" algn="just" rtl="0">
              <a:lnSpc>
                <a:spcPct val="150000"/>
              </a:lnSpc>
              <a:spcBef>
                <a:spcPts val="0"/>
              </a:spcBef>
              <a:spcAft>
                <a:spcPts val="0"/>
              </a:spcAft>
              <a:buClr>
                <a:schemeClr val="dk1"/>
              </a:buClr>
              <a:buSzPts val="1100"/>
              <a:buFont typeface="Arial"/>
              <a:buNone/>
            </a:pPr>
            <a:r>
              <a:rPr lang="en" sz="2000">
                <a:solidFill>
                  <a:srgbClr val="266D78"/>
                </a:solidFill>
                <a:latin typeface="Muli"/>
                <a:ea typeface="Muli"/>
                <a:cs typeface="Muli"/>
                <a:sym typeface="Muli"/>
              </a:rPr>
              <a:t>•</a:t>
            </a:r>
            <a:r>
              <a:rPr lang="en" sz="2200" b="1">
                <a:solidFill>
                  <a:srgbClr val="266D78"/>
                </a:solidFill>
                <a:latin typeface="Muli"/>
                <a:ea typeface="Muli"/>
                <a:cs typeface="Muli"/>
                <a:sym typeface="Muli"/>
              </a:rPr>
              <a:t>1928 – O Método Formal - </a:t>
            </a:r>
            <a:r>
              <a:rPr lang="en" sz="2200" b="1">
                <a:solidFill>
                  <a:srgbClr val="FFC000"/>
                </a:solidFill>
                <a:latin typeface="Muli"/>
                <a:ea typeface="Muli"/>
                <a:cs typeface="Muli"/>
                <a:sym typeface="Muli"/>
              </a:rPr>
              <a:t>Medviédev</a:t>
            </a:r>
            <a:endParaRPr sz="2200" b="1">
              <a:solidFill>
                <a:srgbClr val="FFC000"/>
              </a:solidFill>
              <a:latin typeface="Muli"/>
              <a:ea typeface="Muli"/>
              <a:cs typeface="Muli"/>
              <a:sym typeface="Muli"/>
            </a:endParaRPr>
          </a:p>
          <a:p>
            <a:pPr marL="0" lvl="0" indent="0" algn="just" rtl="0">
              <a:lnSpc>
                <a:spcPct val="115000"/>
              </a:lnSpc>
              <a:spcBef>
                <a:spcPts val="0"/>
              </a:spcBef>
              <a:spcAft>
                <a:spcPts val="0"/>
              </a:spcAft>
              <a:buNone/>
            </a:pPr>
            <a:r>
              <a:rPr lang="en" sz="2000">
                <a:solidFill>
                  <a:srgbClr val="266D78"/>
                </a:solidFill>
                <a:latin typeface="Muli"/>
                <a:ea typeface="Muli"/>
                <a:cs typeface="Muli"/>
                <a:sym typeface="Muli"/>
              </a:rPr>
              <a:t>•</a:t>
            </a:r>
            <a:r>
              <a:rPr lang="en" sz="2200" b="1">
                <a:solidFill>
                  <a:srgbClr val="266D78"/>
                </a:solidFill>
                <a:latin typeface="Muli"/>
                <a:ea typeface="Muli"/>
                <a:cs typeface="Muli"/>
                <a:sym typeface="Muli"/>
              </a:rPr>
              <a:t>1929 – Marxismo e Filosofia da Linguagem – </a:t>
            </a:r>
            <a:r>
              <a:rPr lang="en" sz="2200" b="1">
                <a:solidFill>
                  <a:srgbClr val="FFC000"/>
                </a:solidFill>
                <a:latin typeface="Muli"/>
                <a:ea typeface="Muli"/>
                <a:cs typeface="Muli"/>
                <a:sym typeface="Muli"/>
              </a:rPr>
              <a:t>Bakhtin/Volóchinov</a:t>
            </a:r>
            <a:endParaRPr sz="2200" b="1">
              <a:solidFill>
                <a:srgbClr val="FFC000"/>
              </a:solidFill>
              <a:latin typeface="Muli"/>
              <a:ea typeface="Muli"/>
              <a:cs typeface="Muli"/>
              <a:sym typeface="Muli"/>
            </a:endParaRPr>
          </a:p>
          <a:p>
            <a:pPr marL="0" lvl="0" indent="0" algn="just" rtl="0">
              <a:lnSpc>
                <a:spcPct val="115000"/>
              </a:lnSpc>
              <a:spcBef>
                <a:spcPts val="0"/>
              </a:spcBef>
              <a:spcAft>
                <a:spcPts val="0"/>
              </a:spcAft>
              <a:buNone/>
            </a:pPr>
            <a:endParaRPr sz="2200" b="1">
              <a:solidFill>
                <a:srgbClr val="FFC000"/>
              </a:solidFill>
              <a:latin typeface="Muli"/>
              <a:ea typeface="Muli"/>
              <a:cs typeface="Muli"/>
              <a:sym typeface="Muli"/>
            </a:endParaRPr>
          </a:p>
          <a:p>
            <a:pPr marL="0" lvl="0" indent="0" algn="l" rtl="0">
              <a:lnSpc>
                <a:spcPct val="115000"/>
              </a:lnSpc>
              <a:spcBef>
                <a:spcPts val="0"/>
              </a:spcBef>
              <a:spcAft>
                <a:spcPts val="0"/>
              </a:spcAft>
              <a:buClr>
                <a:schemeClr val="dk1"/>
              </a:buClr>
              <a:buSzPts val="1100"/>
              <a:buFont typeface="Arial"/>
              <a:buNone/>
            </a:pPr>
            <a:r>
              <a:rPr lang="en" sz="2000" b="1">
                <a:solidFill>
                  <a:srgbClr val="266D78"/>
                </a:solidFill>
                <a:latin typeface="Muli"/>
                <a:ea typeface="Muli"/>
                <a:cs typeface="Muli"/>
                <a:sym typeface="Muli"/>
              </a:rPr>
              <a:t>SUJEITOS SÓCIO-HISTÓRICOS E IDEOLÓGICOS</a:t>
            </a:r>
            <a:endParaRPr sz="2000" b="1">
              <a:solidFill>
                <a:srgbClr val="266D78"/>
              </a:solidFill>
              <a:latin typeface="Muli"/>
              <a:ea typeface="Muli"/>
              <a:cs typeface="Muli"/>
              <a:sym typeface="Muli"/>
            </a:endParaRPr>
          </a:p>
          <a:p>
            <a:pPr marL="0" lvl="0" indent="0" algn="l" rtl="0">
              <a:spcBef>
                <a:spcPts val="600"/>
              </a:spcBef>
              <a:spcAft>
                <a:spcPts val="0"/>
              </a:spcAft>
              <a:buNone/>
            </a:pPr>
            <a:endParaRPr/>
          </a:p>
        </p:txBody>
      </p:sp>
      <p:sp>
        <p:nvSpPr>
          <p:cNvPr id="1508" name="Google Shape;1508;p19"/>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1509" name="Google Shape;1509;p19"/>
          <p:cNvSpPr txBox="1">
            <a:spLocks noGrp="1"/>
          </p:cNvSpPr>
          <p:nvPr>
            <p:ph type="title"/>
          </p:nvPr>
        </p:nvSpPr>
        <p:spPr>
          <a:xfrm>
            <a:off x="457200" y="401000"/>
            <a:ext cx="68349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Filosofia Marxista da Linguagem sob as lentes bakhtinianas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sp>
        <p:nvSpPr>
          <p:cNvPr id="1514" name="Google Shape;1514;p20"/>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1515" name="Google Shape;1515;p20"/>
          <p:cNvSpPr txBox="1">
            <a:spLocks noGrp="1"/>
          </p:cNvSpPr>
          <p:nvPr>
            <p:ph type="title"/>
          </p:nvPr>
        </p:nvSpPr>
        <p:spPr>
          <a:xfrm>
            <a:off x="457200" y="510775"/>
            <a:ext cx="68349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Filosofia Marxista da Linguagem sob as lentes bakhtinianas</a:t>
            </a:r>
            <a:endParaRPr/>
          </a:p>
        </p:txBody>
      </p:sp>
      <p:sp>
        <p:nvSpPr>
          <p:cNvPr id="1516" name="Google Shape;1516;p20"/>
          <p:cNvSpPr txBox="1"/>
          <p:nvPr/>
        </p:nvSpPr>
        <p:spPr>
          <a:xfrm>
            <a:off x="549125" y="1490525"/>
            <a:ext cx="6539100" cy="3080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2000">
                <a:solidFill>
                  <a:srgbClr val="266D78"/>
                </a:solidFill>
                <a:latin typeface="Muli"/>
                <a:ea typeface="Muli"/>
                <a:cs typeface="Muli"/>
                <a:sym typeface="Muli"/>
              </a:rPr>
              <a:t>Para Medviédev, o problema da ciência das ideologias estava em não considerar a diferenciação das particularidades dos objetos ideológicos quanto:</a:t>
            </a:r>
            <a:endParaRPr sz="2000">
              <a:solidFill>
                <a:srgbClr val="266D78"/>
              </a:solidFill>
              <a:latin typeface="Muli"/>
              <a:ea typeface="Muli"/>
              <a:cs typeface="Muli"/>
              <a:sym typeface="Muli"/>
            </a:endParaRPr>
          </a:p>
          <a:p>
            <a:pPr marL="457200" lvl="0" indent="0" algn="just" rtl="0">
              <a:lnSpc>
                <a:spcPct val="115000"/>
              </a:lnSpc>
              <a:spcBef>
                <a:spcPts val="0"/>
              </a:spcBef>
              <a:spcAft>
                <a:spcPts val="0"/>
              </a:spcAft>
              <a:buClr>
                <a:schemeClr val="dk1"/>
              </a:buClr>
              <a:buSzPts val="1100"/>
              <a:buFont typeface="Arial"/>
              <a:buNone/>
            </a:pPr>
            <a:r>
              <a:rPr lang="en" sz="2000">
                <a:solidFill>
                  <a:srgbClr val="266D78"/>
                </a:solidFill>
                <a:latin typeface="Muli"/>
                <a:ea typeface="Muli"/>
                <a:cs typeface="Muli"/>
                <a:sym typeface="Muli"/>
              </a:rPr>
              <a:t>1) aos corpos físicos e, em geral, aos corpos naturais,</a:t>
            </a:r>
            <a:endParaRPr sz="2000">
              <a:solidFill>
                <a:srgbClr val="266D78"/>
              </a:solidFill>
              <a:latin typeface="Muli"/>
              <a:ea typeface="Muli"/>
              <a:cs typeface="Muli"/>
              <a:sym typeface="Muli"/>
            </a:endParaRPr>
          </a:p>
          <a:p>
            <a:pPr marL="0" lvl="0" indent="457200" algn="just" rtl="0">
              <a:lnSpc>
                <a:spcPct val="115000"/>
              </a:lnSpc>
              <a:spcBef>
                <a:spcPts val="0"/>
              </a:spcBef>
              <a:spcAft>
                <a:spcPts val="0"/>
              </a:spcAft>
              <a:buNone/>
            </a:pPr>
            <a:r>
              <a:rPr lang="en" sz="2000">
                <a:solidFill>
                  <a:srgbClr val="266D78"/>
                </a:solidFill>
                <a:latin typeface="Muli"/>
                <a:ea typeface="Muli"/>
                <a:cs typeface="Muli"/>
                <a:sym typeface="Muli"/>
              </a:rPr>
              <a:t>2) aos instrumentos de produção e, finalmente,</a:t>
            </a:r>
            <a:endParaRPr sz="2000">
              <a:solidFill>
                <a:srgbClr val="266D78"/>
              </a:solidFill>
              <a:latin typeface="Muli"/>
              <a:ea typeface="Muli"/>
              <a:cs typeface="Muli"/>
              <a:sym typeface="Muli"/>
            </a:endParaRPr>
          </a:p>
          <a:p>
            <a:pPr marL="0" lvl="0" indent="457200" algn="just" rtl="0">
              <a:lnSpc>
                <a:spcPct val="115000"/>
              </a:lnSpc>
              <a:spcBef>
                <a:spcPts val="0"/>
              </a:spcBef>
              <a:spcAft>
                <a:spcPts val="0"/>
              </a:spcAft>
              <a:buClr>
                <a:schemeClr val="dk1"/>
              </a:buClr>
              <a:buSzPts val="1100"/>
              <a:buFont typeface="Arial"/>
              <a:buNone/>
            </a:pPr>
            <a:r>
              <a:rPr lang="en" sz="2000">
                <a:solidFill>
                  <a:srgbClr val="266D78"/>
                </a:solidFill>
                <a:latin typeface="Muli"/>
                <a:ea typeface="Muli"/>
                <a:cs typeface="Muli"/>
                <a:sym typeface="Muli"/>
              </a:rPr>
              <a:t>3) aos produtos de consumo” (p. 51).</a:t>
            </a:r>
            <a:endParaRPr sz="2000">
              <a:solidFill>
                <a:srgbClr val="266D78"/>
              </a:solidFill>
              <a:latin typeface="Muli"/>
              <a:ea typeface="Muli"/>
              <a:cs typeface="Muli"/>
              <a:sym typeface="Muli"/>
            </a:endParaRPr>
          </a:p>
          <a:p>
            <a:pPr marL="0" lvl="0" indent="0" algn="l" rtl="0">
              <a:spcBef>
                <a:spcPts val="0"/>
              </a:spcBef>
              <a:spcAft>
                <a:spcPts val="0"/>
              </a:spcAft>
              <a:buNone/>
            </a:pPr>
            <a:endParaRPr sz="2000">
              <a:solidFill>
                <a:srgbClr val="266D78"/>
              </a:solidFill>
              <a:latin typeface="Muli Light"/>
              <a:ea typeface="Muli Light"/>
              <a:cs typeface="Muli Light"/>
              <a:sym typeface="Muli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21"/>
          <p:cNvSpPr txBox="1">
            <a:spLocks noGrp="1"/>
          </p:cNvSpPr>
          <p:nvPr>
            <p:ph type="title"/>
          </p:nvPr>
        </p:nvSpPr>
        <p:spPr>
          <a:xfrm>
            <a:off x="457200" y="542125"/>
            <a:ext cx="6772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Filosofia Marxista da Linguagem sob as lentes bakhtinianas</a:t>
            </a:r>
            <a:endParaRPr/>
          </a:p>
        </p:txBody>
      </p:sp>
      <p:sp>
        <p:nvSpPr>
          <p:cNvPr id="1522" name="Google Shape;1522;p21"/>
          <p:cNvSpPr txBox="1">
            <a:spLocks noGrp="1"/>
          </p:cNvSpPr>
          <p:nvPr>
            <p:ph type="body" idx="1"/>
          </p:nvPr>
        </p:nvSpPr>
        <p:spPr>
          <a:xfrm>
            <a:off x="457200" y="1504950"/>
            <a:ext cx="6408300" cy="3266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2000">
                <a:solidFill>
                  <a:srgbClr val="266D78"/>
                </a:solidFill>
                <a:latin typeface="Muli"/>
                <a:ea typeface="Muli"/>
                <a:cs typeface="Muli"/>
                <a:sym typeface="Muli"/>
              </a:rPr>
              <a:t>Ou seja, a significação dos ideologemas (produtos ideológicos) se encontra no exterior, na relação entre os sujeitos, na reação que as pessoas têm diante do signo. Qualquer tentativa de uma análise isolada do psiquismo é igual a zero, no sentido ideológico (p. 53).</a:t>
            </a:r>
            <a:endParaRPr sz="2000">
              <a:solidFill>
                <a:srgbClr val="266D78"/>
              </a:solidFill>
              <a:latin typeface="Muli"/>
              <a:ea typeface="Muli"/>
              <a:cs typeface="Muli"/>
              <a:sym typeface="Muli"/>
            </a:endParaRPr>
          </a:p>
          <a:p>
            <a:pPr marL="0" lvl="0" indent="0" algn="l" rtl="0">
              <a:spcBef>
                <a:spcPts val="0"/>
              </a:spcBef>
              <a:spcAft>
                <a:spcPts val="0"/>
              </a:spcAft>
              <a:buClr>
                <a:schemeClr val="dk1"/>
              </a:buClr>
              <a:buSzPts val="1100"/>
              <a:buFont typeface="Arial"/>
              <a:buNone/>
            </a:pPr>
            <a:endParaRPr sz="2000">
              <a:solidFill>
                <a:srgbClr val="266D78"/>
              </a:solidFill>
            </a:endParaRPr>
          </a:p>
          <a:p>
            <a:pPr marL="0" lvl="0" indent="0" algn="l" rtl="0">
              <a:spcBef>
                <a:spcPts val="600"/>
              </a:spcBef>
              <a:spcAft>
                <a:spcPts val="0"/>
              </a:spcAft>
              <a:buNone/>
            </a:pPr>
            <a:endParaRPr/>
          </a:p>
        </p:txBody>
      </p:sp>
      <p:sp>
        <p:nvSpPr>
          <p:cNvPr id="1523" name="Google Shape;1523;p21"/>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28" name="Google Shape;1528;p22"/>
          <p:cNvSpPr txBox="1">
            <a:spLocks noGrp="1"/>
          </p:cNvSpPr>
          <p:nvPr>
            <p:ph type="title"/>
          </p:nvPr>
        </p:nvSpPr>
        <p:spPr>
          <a:xfrm>
            <a:off x="457200" y="510775"/>
            <a:ext cx="6772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A Filosofia Marxista da Linguagem sob as lentes bakhtinianas</a:t>
            </a:r>
            <a:endParaRPr/>
          </a:p>
        </p:txBody>
      </p:sp>
      <p:sp>
        <p:nvSpPr>
          <p:cNvPr id="1529" name="Google Shape;1529;p22"/>
          <p:cNvSpPr txBox="1">
            <a:spLocks noGrp="1"/>
          </p:cNvSpPr>
          <p:nvPr>
            <p:ph type="body" idx="1"/>
          </p:nvPr>
        </p:nvSpPr>
        <p:spPr>
          <a:xfrm>
            <a:off x="457200" y="1504950"/>
            <a:ext cx="6408300" cy="3266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2200">
                <a:solidFill>
                  <a:srgbClr val="266D78"/>
                </a:solidFill>
                <a:latin typeface="Muli"/>
                <a:ea typeface="Muli"/>
                <a:cs typeface="Muli"/>
                <a:sym typeface="Muli"/>
              </a:rPr>
              <a:t>A superestrutura exerce uma</a:t>
            </a:r>
            <a:r>
              <a:rPr lang="en" sz="2200">
                <a:solidFill>
                  <a:srgbClr val="FFC000"/>
                </a:solidFill>
                <a:latin typeface="Muli"/>
                <a:ea typeface="Muli"/>
                <a:cs typeface="Muli"/>
                <a:sym typeface="Muli"/>
              </a:rPr>
              <a:t> força centrípeta</a:t>
            </a:r>
            <a:r>
              <a:rPr lang="en" sz="2200">
                <a:solidFill>
                  <a:srgbClr val="266D78"/>
                </a:solidFill>
                <a:latin typeface="Muli"/>
                <a:ea typeface="Muli"/>
                <a:cs typeface="Muli"/>
                <a:sym typeface="Muli"/>
              </a:rPr>
              <a:t> com a intenção de tentar uniformizar e monologizar os discursos que trafegam nas vias sociais; mas uma outra via também é seguida pelos discursos no sentido de transgredir e, num </a:t>
            </a:r>
            <a:r>
              <a:rPr lang="en" sz="2200">
                <a:solidFill>
                  <a:srgbClr val="FFC000"/>
                </a:solidFill>
                <a:latin typeface="Muli"/>
                <a:ea typeface="Muli"/>
                <a:cs typeface="Muli"/>
                <a:sym typeface="Muli"/>
              </a:rPr>
              <a:t>movimento centrífugo</a:t>
            </a:r>
            <a:r>
              <a:rPr lang="en" sz="2200">
                <a:solidFill>
                  <a:srgbClr val="266D78"/>
                </a:solidFill>
                <a:latin typeface="Muli"/>
                <a:ea typeface="Muli"/>
                <a:cs typeface="Muli"/>
                <a:sym typeface="Muli"/>
              </a:rPr>
              <a:t>, se multifacetam em um </a:t>
            </a:r>
            <a:r>
              <a:rPr lang="en" sz="2200">
                <a:solidFill>
                  <a:srgbClr val="FFC000"/>
                </a:solidFill>
                <a:latin typeface="Muli"/>
                <a:ea typeface="Muli"/>
                <a:cs typeface="Muli"/>
                <a:sym typeface="Muli"/>
              </a:rPr>
              <a:t>plurilinguismo</a:t>
            </a:r>
            <a:r>
              <a:rPr lang="en" sz="2200">
                <a:solidFill>
                  <a:srgbClr val="266D78"/>
                </a:solidFill>
                <a:latin typeface="Muli"/>
                <a:ea typeface="Muli"/>
                <a:cs typeface="Muli"/>
                <a:sym typeface="Muli"/>
              </a:rPr>
              <a:t> ressoando as variadas vozes sociais que dialogam em constantes transformações.</a:t>
            </a:r>
            <a:endParaRPr sz="2200">
              <a:solidFill>
                <a:srgbClr val="266D78"/>
              </a:solidFill>
              <a:latin typeface="Muli"/>
              <a:ea typeface="Muli"/>
              <a:cs typeface="Muli"/>
              <a:sym typeface="Muli"/>
            </a:endParaRPr>
          </a:p>
          <a:p>
            <a:pPr marL="0" lvl="0" indent="0" algn="l" rtl="0">
              <a:spcBef>
                <a:spcPts val="600"/>
              </a:spcBef>
              <a:spcAft>
                <a:spcPts val="0"/>
              </a:spcAft>
              <a:buNone/>
            </a:pPr>
            <a:r>
              <a:rPr lang="en" sz="2200">
                <a:solidFill>
                  <a:srgbClr val="FFFFFF"/>
                </a:solidFill>
                <a:latin typeface="Arial"/>
                <a:ea typeface="Arial"/>
                <a:cs typeface="Arial"/>
                <a:sym typeface="Arial"/>
              </a:rPr>
              <a:t>     </a:t>
            </a:r>
            <a:endParaRPr/>
          </a:p>
        </p:txBody>
      </p:sp>
      <p:sp>
        <p:nvSpPr>
          <p:cNvPr id="1530" name="Google Shape;1530;p22"/>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5" name="Google Shape;1535;p23"/>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536" name="Google Shape;1536;p23"/>
          <p:cNvSpPr txBox="1">
            <a:spLocks noGrp="1"/>
          </p:cNvSpPr>
          <p:nvPr>
            <p:ph type="body" idx="1"/>
          </p:nvPr>
        </p:nvSpPr>
        <p:spPr>
          <a:xfrm>
            <a:off x="1192650" y="1859575"/>
            <a:ext cx="6758700" cy="17379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Clr>
                <a:schemeClr val="dk1"/>
              </a:buClr>
              <a:buSzPts val="1100"/>
              <a:buFont typeface="Arial"/>
              <a:buNone/>
            </a:pPr>
            <a:r>
              <a:rPr lang="en" sz="1600" i="0">
                <a:solidFill>
                  <a:srgbClr val="266D78"/>
                </a:solidFill>
                <a:latin typeface="Muli"/>
                <a:ea typeface="Muli"/>
                <a:cs typeface="Muli"/>
                <a:sym typeface="Muli"/>
              </a:rPr>
              <a:t>“Em cada dado momento histórico da vida verboideológica, cada geração tem sua própria linguagem em cada camada social; ademais, toda idade tem, em essência, a sua linguagem, seu vocabulário, o seu sistema de acento específico que, por sua vez, variam dependendo da camada social, da instituição de ensino (a linguagem de alunos da escola militar, do realista e de colegiais são linguagens diferentes) e de outros fatores estratificantes. Tudo isso são linguagens sociotípicas, por mais estreito o seu círculo social (BAKHTIN, 2015, p. 65).</a:t>
            </a:r>
            <a:endParaRPr sz="1600" i="0">
              <a:solidFill>
                <a:srgbClr val="266D78"/>
              </a:solidFill>
              <a:latin typeface="Muli"/>
              <a:ea typeface="Muli"/>
              <a:cs typeface="Muli"/>
              <a:sym typeface="Muli"/>
            </a:endParaRPr>
          </a:p>
          <a:p>
            <a:pPr marL="0" lvl="0" indent="0" algn="ctr" rtl="0">
              <a:spcBef>
                <a:spcPts val="600"/>
              </a:spcBef>
              <a:spcAft>
                <a:spcPts val="0"/>
              </a:spcAft>
              <a:buNone/>
            </a:pPr>
            <a:endParaRPr/>
          </a:p>
        </p:txBody>
      </p:sp>
    </p:spTree>
  </p:cSld>
  <p:clrMapOvr>
    <a:masterClrMapping/>
  </p:clrMapOvr>
</p:sld>
</file>

<file path=ppt/theme/theme1.xml><?xml version="1.0" encoding="utf-8"?>
<a:theme xmlns:a="http://schemas.openxmlformats.org/drawingml/2006/main" name="Ny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2692</Words>
  <Application>Microsoft Office PowerPoint</Application>
  <PresentationFormat>Apresentação na tela (16:9)</PresentationFormat>
  <Paragraphs>198</Paragraphs>
  <Slides>49</Slides>
  <Notes>49</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49</vt:i4>
      </vt:variant>
    </vt:vector>
  </HeadingPairs>
  <TitlesOfParts>
    <vt:vector size="55" baseType="lpstr">
      <vt:lpstr>Muli</vt:lpstr>
      <vt:lpstr>Roboto Slab</vt:lpstr>
      <vt:lpstr>Muli Light</vt:lpstr>
      <vt:lpstr>Arial</vt:lpstr>
      <vt:lpstr>Muli Black</vt:lpstr>
      <vt:lpstr>Nym template</vt:lpstr>
      <vt:lpstr>O discurso nas obras do Círculo de Bakhtin</vt:lpstr>
      <vt:lpstr> A Filosofia Marxista da Linguagem sob as lentes bakhtinianas</vt:lpstr>
      <vt:lpstr>Apresentação do PowerPoint</vt:lpstr>
      <vt:lpstr>A Filosofia Marxista da Linguagem sob as lentes bakhtinianas</vt:lpstr>
      <vt:lpstr>A Filosofia Marxista da Linguagem sob as lentes bakhtinianas</vt:lpstr>
      <vt:lpstr>A Filosofia Marxista da Linguagem sob as lentes bakhtinianas</vt:lpstr>
      <vt:lpstr>A Filosofia Marxista da Linguagem sob as lentes bakhtinianas</vt:lpstr>
      <vt:lpstr>A Filosofia Marxista da Linguagem sob as lentes bakhtinianas</vt:lpstr>
      <vt:lpstr>Apresentação do PowerPoint</vt:lpstr>
      <vt:lpstr>A palavra é o signo “par excellence”</vt:lpstr>
      <vt:lpstr>A palavra é o signo “par excellence”</vt:lpstr>
      <vt:lpstr>Apresentação do PowerPoint</vt:lpstr>
      <vt:lpstr>Língua/ linguagem/ enunciado/ discurso</vt:lpstr>
      <vt:lpstr>Língua/ linguagem/ enunciado/ discurso: as relações dialógicas</vt:lpstr>
      <vt:lpstr>Língua/linguagem/enunciado/discurso: as relações dialógicas</vt:lpstr>
      <vt:lpstr>Língua/linguagem/enunciado/discurso: as relações dialógicas</vt:lpstr>
      <vt:lpstr>Língua/linguagem/enunciado/discurso: as relações dialógicas</vt:lpstr>
      <vt:lpstr>Língua/ linguagem/ enunciado/ discurso:  polifonia</vt:lpstr>
      <vt:lpstr>Apresentação do PowerPoint</vt:lpstr>
      <vt:lpstr>Língua/linguagem/enunciado/ discurso: polifonia</vt:lpstr>
      <vt:lpstr>Língua/ linguagem/ enunciado/ discurso:  carnavalização</vt:lpstr>
      <vt:lpstr>Língua/linguagem/enunciado/ discurso: carnavalização</vt:lpstr>
      <vt:lpstr>Língua/linguagem/enunciado/ discurso: carnavalização</vt:lpstr>
      <vt:lpstr>Análises</vt:lpstr>
      <vt:lpstr>Apresentação do PowerPoint</vt:lpstr>
      <vt:lpstr>Análises</vt:lpstr>
      <vt:lpstr>Apresentação do PowerPoint</vt:lpstr>
      <vt:lpstr>Análise</vt:lpstr>
      <vt:lpstr>Análise</vt:lpstr>
      <vt:lpstr>A modernidade líquida</vt:lpstr>
      <vt:lpstr>A modernidade líquida</vt:lpstr>
      <vt:lpstr>A modernidade líquida</vt:lpstr>
      <vt:lpstr>A nova cultura discursiva advinda das redes sociais: a liquidez discursiva</vt:lpstr>
      <vt:lpstr>A nova cultura discursiva advinda das redes sociais: a liquidez discursiva</vt:lpstr>
      <vt:lpstr>A nova cultura discursiva advinda das redes sociais: a liquidez discursiva</vt:lpstr>
      <vt:lpstr>A linguagem do cotidiano nas redes sociais: o diálogo do dia-a-dia mediatizado pelas tecnologias</vt:lpstr>
      <vt:lpstr>Os memes sob uma visão de discurso do acontecimento</vt:lpstr>
      <vt:lpstr>O meu ato responsável de falar sobre os memes sob uma visão de discurso como acontecimento</vt:lpstr>
      <vt:lpstr>Os memes refletindo e refratando a ideologia do cotidiano</vt:lpstr>
      <vt:lpstr>O riso como prática social libertadora </vt:lpstr>
      <vt:lpstr>(in)Conclusões</vt:lpstr>
      <vt:lpstr>(in)Conclusões</vt:lpstr>
      <vt:lpstr>(in)Conclusões</vt:lpstr>
      <vt:lpstr>(in)Conclusões</vt:lpstr>
      <vt:lpstr>Apresentação do PowerPoint</vt:lpstr>
      <vt:lpstr>Referências </vt:lpstr>
      <vt:lpstr>Referências </vt:lpstr>
      <vt:lpstr>Referências </vt:lpstr>
      <vt:lpstr>Referências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discurso nas obras do Círculo de Bakhtin</dc:title>
  <dc:creator>Rossana Furtado</dc:creator>
  <cp:lastModifiedBy>Rossana Furtado</cp:lastModifiedBy>
  <cp:revision>2</cp:revision>
  <dcterms:modified xsi:type="dcterms:W3CDTF">2019-09-16T10:33:39Z</dcterms:modified>
</cp:coreProperties>
</file>