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>
  <p:sldMasterIdLst>
    <p:sldMasterId id="2147483856" r:id="rId1"/>
  </p:sldMasterIdLst>
  <p:notesMasterIdLst>
    <p:notesMasterId r:id="rId22"/>
  </p:notesMasterIdLst>
  <p:handoutMasterIdLst>
    <p:handoutMasterId r:id="rId23"/>
  </p:handoutMasterIdLst>
  <p:sldIdLst>
    <p:sldId id="349" r:id="rId2"/>
    <p:sldId id="599" r:id="rId3"/>
    <p:sldId id="617" r:id="rId4"/>
    <p:sldId id="602" r:id="rId5"/>
    <p:sldId id="616" r:id="rId6"/>
    <p:sldId id="603" r:id="rId7"/>
    <p:sldId id="620" r:id="rId8"/>
    <p:sldId id="621" r:id="rId9"/>
    <p:sldId id="400" r:id="rId10"/>
    <p:sldId id="436" r:id="rId11"/>
    <p:sldId id="606" r:id="rId12"/>
    <p:sldId id="600" r:id="rId13"/>
    <p:sldId id="601" r:id="rId14"/>
    <p:sldId id="607" r:id="rId15"/>
    <p:sldId id="608" r:id="rId16"/>
    <p:sldId id="609" r:id="rId17"/>
    <p:sldId id="614" r:id="rId18"/>
    <p:sldId id="615" r:id="rId19"/>
    <p:sldId id="596" r:id="rId20"/>
    <p:sldId id="622" r:id="rId21"/>
  </p:sldIdLst>
  <p:sldSz cx="9144000" cy="6858000" type="screen4x3"/>
  <p:notesSz cx="6858000" cy="954405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05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AFED06-2D8A-424B-B945-FC42011E80C4}" v="341" dt="2023-09-19T20:27:27.3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4685" autoAdjust="0"/>
  </p:normalViewPr>
  <p:slideViewPr>
    <p:cSldViewPr>
      <p:cViewPr varScale="1">
        <p:scale>
          <a:sx n="78" d="100"/>
          <a:sy n="78" d="100"/>
        </p:scale>
        <p:origin x="1536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342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3005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o Henrique dos Santos Santana" userId="a81867dd96b8e44b" providerId="LiveId" clId="{8BAFED06-2D8A-424B-B945-FC42011E80C4}"/>
    <pc:docChg chg="undo redo custSel addSld delSld modSld sldOrd">
      <pc:chgData name="Paulo Henrique dos Santos Santana" userId="a81867dd96b8e44b" providerId="LiveId" clId="{8BAFED06-2D8A-424B-B945-FC42011E80C4}" dt="2023-09-25T16:27:04.192" v="3509" actId="2890"/>
      <pc:docMkLst>
        <pc:docMk/>
      </pc:docMkLst>
      <pc:sldChg chg="modSp mod">
        <pc:chgData name="Paulo Henrique dos Santos Santana" userId="a81867dd96b8e44b" providerId="LiveId" clId="{8BAFED06-2D8A-424B-B945-FC42011E80C4}" dt="2023-09-19T13:20:11.201" v="700" actId="20577"/>
        <pc:sldMkLst>
          <pc:docMk/>
          <pc:sldMk cId="0" sldId="349"/>
        </pc:sldMkLst>
        <pc:spChg chg="mod">
          <ac:chgData name="Paulo Henrique dos Santos Santana" userId="a81867dd96b8e44b" providerId="LiveId" clId="{8BAFED06-2D8A-424B-B945-FC42011E80C4}" dt="2023-09-19T13:20:11.201" v="700" actId="20577"/>
          <ac:spMkLst>
            <pc:docMk/>
            <pc:sldMk cId="0" sldId="349"/>
            <ac:spMk id="5" creationId="{0AB4B3F9-1975-88D2-0F0D-79FAE8669069}"/>
          </ac:spMkLst>
        </pc:spChg>
      </pc:sldChg>
      <pc:sldChg chg="del">
        <pc:chgData name="Paulo Henrique dos Santos Santana" userId="a81867dd96b8e44b" providerId="LiveId" clId="{8BAFED06-2D8A-424B-B945-FC42011E80C4}" dt="2023-09-16T09:52:58.980" v="622" actId="47"/>
        <pc:sldMkLst>
          <pc:docMk/>
          <pc:sldMk cId="0" sldId="392"/>
        </pc:sldMkLst>
      </pc:sldChg>
      <pc:sldChg chg="del">
        <pc:chgData name="Paulo Henrique dos Santos Santana" userId="a81867dd96b8e44b" providerId="LiveId" clId="{8BAFED06-2D8A-424B-B945-FC42011E80C4}" dt="2023-09-16T09:52:55.570" v="619" actId="47"/>
        <pc:sldMkLst>
          <pc:docMk/>
          <pc:sldMk cId="0" sldId="393"/>
        </pc:sldMkLst>
      </pc:sldChg>
      <pc:sldChg chg="del">
        <pc:chgData name="Paulo Henrique dos Santos Santana" userId="a81867dd96b8e44b" providerId="LiveId" clId="{8BAFED06-2D8A-424B-B945-FC42011E80C4}" dt="2023-09-16T09:52:56.835" v="620" actId="47"/>
        <pc:sldMkLst>
          <pc:docMk/>
          <pc:sldMk cId="0" sldId="394"/>
        </pc:sldMkLst>
      </pc:sldChg>
      <pc:sldChg chg="del">
        <pc:chgData name="Paulo Henrique dos Santos Santana" userId="a81867dd96b8e44b" providerId="LiveId" clId="{8BAFED06-2D8A-424B-B945-FC42011E80C4}" dt="2023-09-16T09:52:57.850" v="621" actId="47"/>
        <pc:sldMkLst>
          <pc:docMk/>
          <pc:sldMk cId="0" sldId="395"/>
        </pc:sldMkLst>
      </pc:sldChg>
      <pc:sldChg chg="addSp delSp modSp add mod delAnim modAnim chgLayout">
        <pc:chgData name="Paulo Henrique dos Santos Santana" userId="a81867dd96b8e44b" providerId="LiveId" clId="{8BAFED06-2D8A-424B-B945-FC42011E80C4}" dt="2023-09-19T20:22:39.318" v="3446" actId="1035"/>
        <pc:sldMkLst>
          <pc:docMk/>
          <pc:sldMk cId="3998750410" sldId="400"/>
        </pc:sldMkLst>
        <pc:spChg chg="add del mod">
          <ac:chgData name="Paulo Henrique dos Santos Santana" userId="a81867dd96b8e44b" providerId="LiveId" clId="{8BAFED06-2D8A-424B-B945-FC42011E80C4}" dt="2023-09-19T19:48:04.709" v="3106" actId="6264"/>
          <ac:spMkLst>
            <pc:docMk/>
            <pc:sldMk cId="3998750410" sldId="400"/>
            <ac:spMk id="2" creationId="{A191EB0F-6D28-1771-C49D-A11B22810E3A}"/>
          </ac:spMkLst>
        </pc:spChg>
        <pc:spChg chg="add mod ord">
          <ac:chgData name="Paulo Henrique dos Santos Santana" userId="a81867dd96b8e44b" providerId="LiveId" clId="{8BAFED06-2D8A-424B-B945-FC42011E80C4}" dt="2023-09-19T19:55:45.869" v="3209" actId="20577"/>
          <ac:spMkLst>
            <pc:docMk/>
            <pc:sldMk cId="3998750410" sldId="400"/>
            <ac:spMk id="3" creationId="{D4307E74-FA7B-4F11-947C-A722306684CF}"/>
          </ac:spMkLst>
        </pc:spChg>
        <pc:spChg chg="add mod">
          <ac:chgData name="Paulo Henrique dos Santos Santana" userId="a81867dd96b8e44b" providerId="LiveId" clId="{8BAFED06-2D8A-424B-B945-FC42011E80C4}" dt="2023-09-19T19:48:26.868" v="3112" actId="571"/>
          <ac:spMkLst>
            <pc:docMk/>
            <pc:sldMk cId="3998750410" sldId="400"/>
            <ac:spMk id="4" creationId="{E371B7D5-BA4B-993F-7BED-52D8A876EB09}"/>
          </ac:spMkLst>
        </pc:spChg>
        <pc:spChg chg="mod ord">
          <ac:chgData name="Paulo Henrique dos Santos Santana" userId="a81867dd96b8e44b" providerId="LiveId" clId="{8BAFED06-2D8A-424B-B945-FC42011E80C4}" dt="2023-09-19T20:19:44.988" v="3278" actId="20577"/>
          <ac:spMkLst>
            <pc:docMk/>
            <pc:sldMk cId="3998750410" sldId="400"/>
            <ac:spMk id="24" creationId="{00000000-0000-0000-0000-000000000000}"/>
          </ac:spMkLst>
        </pc:spChg>
        <pc:spChg chg="del mod">
          <ac:chgData name="Paulo Henrique dos Santos Santana" userId="a81867dd96b8e44b" providerId="LiveId" clId="{8BAFED06-2D8A-424B-B945-FC42011E80C4}" dt="2023-09-19T19:48:10.507" v="3109" actId="478"/>
          <ac:spMkLst>
            <pc:docMk/>
            <pc:sldMk cId="3998750410" sldId="400"/>
            <ac:spMk id="25" creationId="{00000000-0000-0000-0000-000000000000}"/>
          </ac:spMkLst>
        </pc:spChg>
        <pc:picChg chg="add del mod">
          <ac:chgData name="Paulo Henrique dos Santos Santana" userId="a81867dd96b8e44b" providerId="LiveId" clId="{8BAFED06-2D8A-424B-B945-FC42011E80C4}" dt="2023-09-19T19:50:08.339" v="3142" actId="478"/>
          <ac:picMkLst>
            <pc:docMk/>
            <pc:sldMk cId="3998750410" sldId="400"/>
            <ac:picMk id="5" creationId="{0C4BF78F-1494-BD40-0BC6-94760B2D48B1}"/>
          </ac:picMkLst>
        </pc:picChg>
        <pc:picChg chg="add del mod">
          <ac:chgData name="Paulo Henrique dos Santos Santana" userId="a81867dd96b8e44b" providerId="LiveId" clId="{8BAFED06-2D8A-424B-B945-FC42011E80C4}" dt="2023-09-19T20:07:02.188" v="3228" actId="478"/>
          <ac:picMkLst>
            <pc:docMk/>
            <pc:sldMk cId="3998750410" sldId="400"/>
            <ac:picMk id="6" creationId="{EC033C8E-8E04-E293-9928-3B2088076E2D}"/>
          </ac:picMkLst>
        </pc:picChg>
        <pc:picChg chg="add del mod">
          <ac:chgData name="Paulo Henrique dos Santos Santana" userId="a81867dd96b8e44b" providerId="LiveId" clId="{8BAFED06-2D8A-424B-B945-FC42011E80C4}" dt="2023-09-19T20:07:27.734" v="3232" actId="478"/>
          <ac:picMkLst>
            <pc:docMk/>
            <pc:sldMk cId="3998750410" sldId="400"/>
            <ac:picMk id="7" creationId="{FD08C38B-CC93-2EB5-78B9-ADE16FDC6C0E}"/>
          </ac:picMkLst>
        </pc:picChg>
        <pc:picChg chg="add del mod">
          <ac:chgData name="Paulo Henrique dos Santos Santana" userId="a81867dd96b8e44b" providerId="LiveId" clId="{8BAFED06-2D8A-424B-B945-FC42011E80C4}" dt="2023-09-19T20:07:44.126" v="3234" actId="478"/>
          <ac:picMkLst>
            <pc:docMk/>
            <pc:sldMk cId="3998750410" sldId="400"/>
            <ac:picMk id="8" creationId="{DFAC498E-62E8-F47D-4A5E-1EB7405804B4}"/>
          </ac:picMkLst>
        </pc:picChg>
        <pc:picChg chg="add del mod">
          <ac:chgData name="Paulo Henrique dos Santos Santana" userId="a81867dd96b8e44b" providerId="LiveId" clId="{8BAFED06-2D8A-424B-B945-FC42011E80C4}" dt="2023-09-19T20:08:03.820" v="3236" actId="478"/>
          <ac:picMkLst>
            <pc:docMk/>
            <pc:sldMk cId="3998750410" sldId="400"/>
            <ac:picMk id="9" creationId="{639FB59F-306A-5A49-A450-DC10E2CA4FB4}"/>
          </ac:picMkLst>
        </pc:picChg>
        <pc:picChg chg="add del mod">
          <ac:chgData name="Paulo Henrique dos Santos Santana" userId="a81867dd96b8e44b" providerId="LiveId" clId="{8BAFED06-2D8A-424B-B945-FC42011E80C4}" dt="2023-09-19T20:09:37.692" v="3238" actId="478"/>
          <ac:picMkLst>
            <pc:docMk/>
            <pc:sldMk cId="3998750410" sldId="400"/>
            <ac:picMk id="10" creationId="{61342824-46F1-EC21-FF98-0A94CA05FB96}"/>
          </ac:picMkLst>
        </pc:picChg>
        <pc:picChg chg="add del mod">
          <ac:chgData name="Paulo Henrique dos Santos Santana" userId="a81867dd96b8e44b" providerId="LiveId" clId="{8BAFED06-2D8A-424B-B945-FC42011E80C4}" dt="2023-09-19T20:10:25.805" v="3240" actId="478"/>
          <ac:picMkLst>
            <pc:docMk/>
            <pc:sldMk cId="3998750410" sldId="400"/>
            <ac:picMk id="11" creationId="{C3F474F5-664B-0725-6EA8-382387FA8F27}"/>
          </ac:picMkLst>
        </pc:picChg>
        <pc:picChg chg="add mod">
          <ac:chgData name="Paulo Henrique dos Santos Santana" userId="a81867dd96b8e44b" providerId="LiveId" clId="{8BAFED06-2D8A-424B-B945-FC42011E80C4}" dt="2023-09-19T20:22:39.318" v="3446" actId="1035"/>
          <ac:picMkLst>
            <pc:docMk/>
            <pc:sldMk cId="3998750410" sldId="400"/>
            <ac:picMk id="13" creationId="{B9D6CB08-1750-FC1A-0DEF-ACFFE14122DB}"/>
          </ac:picMkLst>
        </pc:picChg>
        <pc:picChg chg="del mod">
          <ac:chgData name="Paulo Henrique dos Santos Santana" userId="a81867dd96b8e44b" providerId="LiveId" clId="{8BAFED06-2D8A-424B-B945-FC42011E80C4}" dt="2023-09-19T19:49:35.549" v="3140" actId="478"/>
          <ac:picMkLst>
            <pc:docMk/>
            <pc:sldMk cId="3998750410" sldId="400"/>
            <ac:picMk id="22" creationId="{00000000-0000-0000-0000-000000000000}"/>
          </ac:picMkLst>
        </pc:picChg>
      </pc:sldChg>
      <pc:sldChg chg="addSp delSp modSp add del mod delAnim chgLayout">
        <pc:chgData name="Paulo Henrique dos Santos Santana" userId="a81867dd96b8e44b" providerId="LiveId" clId="{8BAFED06-2D8A-424B-B945-FC42011E80C4}" dt="2023-09-19T19:53:10.489" v="3193" actId="47"/>
        <pc:sldMkLst>
          <pc:docMk/>
          <pc:sldMk cId="3919555099" sldId="428"/>
        </pc:sldMkLst>
        <pc:spChg chg="add del mod">
          <ac:chgData name="Paulo Henrique dos Santos Santana" userId="a81867dd96b8e44b" providerId="LiveId" clId="{8BAFED06-2D8A-424B-B945-FC42011E80C4}" dt="2023-09-19T19:51:00.839" v="3145" actId="6264"/>
          <ac:spMkLst>
            <pc:docMk/>
            <pc:sldMk cId="3919555099" sldId="428"/>
            <ac:spMk id="3" creationId="{206ABE9C-ADCD-632A-C4C7-05E9EF6BB3A4}"/>
          </ac:spMkLst>
        </pc:spChg>
        <pc:spChg chg="add mod ord">
          <ac:chgData name="Paulo Henrique dos Santos Santana" userId="a81867dd96b8e44b" providerId="LiveId" clId="{8BAFED06-2D8A-424B-B945-FC42011E80C4}" dt="2023-09-19T19:51:00.839" v="3145" actId="6264"/>
          <ac:spMkLst>
            <pc:docMk/>
            <pc:sldMk cId="3919555099" sldId="428"/>
            <ac:spMk id="4" creationId="{34A965CE-294C-98C8-82E0-8399223616E3}"/>
          </ac:spMkLst>
        </pc:spChg>
        <pc:spChg chg="mod ord">
          <ac:chgData name="Paulo Henrique dos Santos Santana" userId="a81867dd96b8e44b" providerId="LiveId" clId="{8BAFED06-2D8A-424B-B945-FC42011E80C4}" dt="2023-09-19T19:51:00.869" v="3146" actId="27636"/>
          <ac:spMkLst>
            <pc:docMk/>
            <pc:sldMk cId="3919555099" sldId="428"/>
            <ac:spMk id="24" creationId="{00000000-0000-0000-0000-000000000000}"/>
          </ac:spMkLst>
        </pc:spChg>
        <pc:spChg chg="del mod">
          <ac:chgData name="Paulo Henrique dos Santos Santana" userId="a81867dd96b8e44b" providerId="LiveId" clId="{8BAFED06-2D8A-424B-B945-FC42011E80C4}" dt="2023-09-19T19:51:06.109" v="3148" actId="478"/>
          <ac:spMkLst>
            <pc:docMk/>
            <pc:sldMk cId="3919555099" sldId="428"/>
            <ac:spMk id="25" creationId="{00000000-0000-0000-0000-000000000000}"/>
          </ac:spMkLst>
        </pc:spChg>
        <pc:picChg chg="del">
          <ac:chgData name="Paulo Henrique dos Santos Santana" userId="a81867dd96b8e44b" providerId="LiveId" clId="{8BAFED06-2D8A-424B-B945-FC42011E80C4}" dt="2023-09-19T19:51:17.529" v="3149" actId="21"/>
          <ac:picMkLst>
            <pc:docMk/>
            <pc:sldMk cId="3919555099" sldId="428"/>
            <ac:picMk id="2" creationId="{00000000-0000-0000-0000-000000000000}"/>
          </ac:picMkLst>
        </pc:picChg>
      </pc:sldChg>
      <pc:sldChg chg="delSp modSp add mod ord chgLayout">
        <pc:chgData name="Paulo Henrique dos Santos Santana" userId="a81867dd96b8e44b" providerId="LiveId" clId="{8BAFED06-2D8A-424B-B945-FC42011E80C4}" dt="2023-09-19T20:19:51.741" v="3286" actId="20577"/>
        <pc:sldMkLst>
          <pc:docMk/>
          <pc:sldMk cId="3938916214" sldId="436"/>
        </pc:sldMkLst>
        <pc:spChg chg="mod ord">
          <ac:chgData name="Paulo Henrique dos Santos Santana" userId="a81867dd96b8e44b" providerId="LiveId" clId="{8BAFED06-2D8A-424B-B945-FC42011E80C4}" dt="2023-09-19T19:42:47.273" v="3057" actId="700"/>
          <ac:spMkLst>
            <pc:docMk/>
            <pc:sldMk cId="3938916214" sldId="436"/>
            <ac:spMk id="21" creationId="{6A57A467-6D47-48E3-A78D-305403D7BE71}"/>
          </ac:spMkLst>
        </pc:spChg>
        <pc:spChg chg="del mod">
          <ac:chgData name="Paulo Henrique dos Santos Santana" userId="a81867dd96b8e44b" providerId="LiveId" clId="{8BAFED06-2D8A-424B-B945-FC42011E80C4}" dt="2023-09-19T19:44:26.744" v="3062" actId="478"/>
          <ac:spMkLst>
            <pc:docMk/>
            <pc:sldMk cId="3938916214" sldId="436"/>
            <ac:spMk id="22" creationId="{86B17F45-D373-4C23-832E-10F414AE23C0}"/>
          </ac:spMkLst>
        </pc:spChg>
        <pc:spChg chg="mod ord">
          <ac:chgData name="Paulo Henrique dos Santos Santana" userId="a81867dd96b8e44b" providerId="LiveId" clId="{8BAFED06-2D8A-424B-B945-FC42011E80C4}" dt="2023-09-19T20:19:51.741" v="3286" actId="20577"/>
          <ac:spMkLst>
            <pc:docMk/>
            <pc:sldMk cId="3938916214" sldId="436"/>
            <ac:spMk id="24" creationId="{00000000-0000-0000-0000-000000000000}"/>
          </ac:spMkLst>
        </pc:spChg>
        <pc:spChg chg="del">
          <ac:chgData name="Paulo Henrique dos Santos Santana" userId="a81867dd96b8e44b" providerId="LiveId" clId="{8BAFED06-2D8A-424B-B945-FC42011E80C4}" dt="2023-09-19T19:44:16.472" v="3060" actId="478"/>
          <ac:spMkLst>
            <pc:docMk/>
            <pc:sldMk cId="3938916214" sldId="436"/>
            <ac:spMk id="25" creationId="{00000000-0000-0000-0000-000000000000}"/>
          </ac:spMkLst>
        </pc:spChg>
        <pc:spChg chg="mod">
          <ac:chgData name="Paulo Henrique dos Santos Santana" userId="a81867dd96b8e44b" providerId="LiveId" clId="{8BAFED06-2D8A-424B-B945-FC42011E80C4}" dt="2023-09-19T19:45:36.049" v="3080" actId="20577"/>
          <ac:spMkLst>
            <pc:docMk/>
            <pc:sldMk cId="3938916214" sldId="436"/>
            <ac:spMk id="39" creationId="{0B9E3B90-104E-4948-AE5D-D333E5E13593}"/>
          </ac:spMkLst>
        </pc:spChg>
      </pc:sldChg>
      <pc:sldChg chg="del">
        <pc:chgData name="Paulo Henrique dos Santos Santana" userId="a81867dd96b8e44b" providerId="LiveId" clId="{8BAFED06-2D8A-424B-B945-FC42011E80C4}" dt="2023-09-16T09:52:42.056" v="615" actId="47"/>
        <pc:sldMkLst>
          <pc:docMk/>
          <pc:sldMk cId="1974558504" sldId="565"/>
        </pc:sldMkLst>
      </pc:sldChg>
      <pc:sldChg chg="delSp modSp del mod ord modClrScheme chgLayout">
        <pc:chgData name="Paulo Henrique dos Santos Santana" userId="a81867dd96b8e44b" providerId="LiveId" clId="{8BAFED06-2D8A-424B-B945-FC42011E80C4}" dt="2023-09-16T09:57:56.835" v="692" actId="47"/>
        <pc:sldMkLst>
          <pc:docMk/>
          <pc:sldMk cId="2456037752" sldId="575"/>
        </pc:sldMkLst>
        <pc:spChg chg="mod ord">
          <ac:chgData name="Paulo Henrique dos Santos Santana" userId="a81867dd96b8e44b" providerId="LiveId" clId="{8BAFED06-2D8A-424B-B945-FC42011E80C4}" dt="2023-09-16T09:56:15.599" v="670" actId="700"/>
          <ac:spMkLst>
            <pc:docMk/>
            <pc:sldMk cId="2456037752" sldId="575"/>
            <ac:spMk id="2" creationId="{1B76C579-B9DE-BB43-9EFA-5A26621265D4}"/>
          </ac:spMkLst>
        </pc:spChg>
        <pc:spChg chg="mod ord">
          <ac:chgData name="Paulo Henrique dos Santos Santana" userId="a81867dd96b8e44b" providerId="LiveId" clId="{8BAFED06-2D8A-424B-B945-FC42011E80C4}" dt="2023-09-16T09:56:15.599" v="670" actId="700"/>
          <ac:spMkLst>
            <pc:docMk/>
            <pc:sldMk cId="2456037752" sldId="575"/>
            <ac:spMk id="3" creationId="{E364FC6E-7329-C7BC-1B86-DDC0BDA00D04}"/>
          </ac:spMkLst>
        </pc:spChg>
        <pc:spChg chg="del mod ord">
          <ac:chgData name="Paulo Henrique dos Santos Santana" userId="a81867dd96b8e44b" providerId="LiveId" clId="{8BAFED06-2D8A-424B-B945-FC42011E80C4}" dt="2023-09-16T09:56:21.414" v="673" actId="478"/>
          <ac:spMkLst>
            <pc:docMk/>
            <pc:sldMk cId="2456037752" sldId="575"/>
            <ac:spMk id="5" creationId="{02C4454A-D438-C985-02CF-2FF3D554BC60}"/>
          </ac:spMkLst>
        </pc:spChg>
        <pc:spChg chg="del mod ord">
          <ac:chgData name="Paulo Henrique dos Santos Santana" userId="a81867dd96b8e44b" providerId="LiveId" clId="{8BAFED06-2D8A-424B-B945-FC42011E80C4}" dt="2023-09-16T09:56:19.357" v="672" actId="478"/>
          <ac:spMkLst>
            <pc:docMk/>
            <pc:sldMk cId="2456037752" sldId="575"/>
            <ac:spMk id="6" creationId="{FBF040D4-0220-9604-F820-461626AE7EC2}"/>
          </ac:spMkLst>
        </pc:spChg>
        <pc:picChg chg="mod ord">
          <ac:chgData name="Paulo Henrique dos Santos Santana" userId="a81867dd96b8e44b" providerId="LiveId" clId="{8BAFED06-2D8A-424B-B945-FC42011E80C4}" dt="2023-09-16T09:56:15.599" v="670" actId="700"/>
          <ac:picMkLst>
            <pc:docMk/>
            <pc:sldMk cId="2456037752" sldId="575"/>
            <ac:picMk id="8" creationId="{C670C969-9F41-7A89-A681-273AFFBB196F}"/>
          </ac:picMkLst>
        </pc:picChg>
      </pc:sldChg>
      <pc:sldChg chg="del">
        <pc:chgData name="Paulo Henrique dos Santos Santana" userId="a81867dd96b8e44b" providerId="LiveId" clId="{8BAFED06-2D8A-424B-B945-FC42011E80C4}" dt="2023-09-16T09:52:45.361" v="617" actId="47"/>
        <pc:sldMkLst>
          <pc:docMk/>
          <pc:sldMk cId="1834591327" sldId="579"/>
        </pc:sldMkLst>
      </pc:sldChg>
      <pc:sldChg chg="modSp mod">
        <pc:chgData name="Paulo Henrique dos Santos Santana" userId="a81867dd96b8e44b" providerId="LiveId" clId="{8BAFED06-2D8A-424B-B945-FC42011E80C4}" dt="2023-09-19T20:27:27.374" v="3508" actId="114"/>
        <pc:sldMkLst>
          <pc:docMk/>
          <pc:sldMk cId="1584753160" sldId="596"/>
        </pc:sldMkLst>
        <pc:spChg chg="mod">
          <ac:chgData name="Paulo Henrique dos Santos Santana" userId="a81867dd96b8e44b" providerId="LiveId" clId="{8BAFED06-2D8A-424B-B945-FC42011E80C4}" dt="2023-09-19T20:27:27.374" v="3508" actId="114"/>
          <ac:spMkLst>
            <pc:docMk/>
            <pc:sldMk cId="1584753160" sldId="596"/>
            <ac:spMk id="2" creationId="{75B085ED-3BF0-17E3-0B7E-6070A5F34DCE}"/>
          </ac:spMkLst>
        </pc:spChg>
        <pc:spChg chg="mod">
          <ac:chgData name="Paulo Henrique dos Santos Santana" userId="a81867dd96b8e44b" providerId="LiveId" clId="{8BAFED06-2D8A-424B-B945-FC42011E80C4}" dt="2023-09-16T09:57:09.918" v="675"/>
          <ac:spMkLst>
            <pc:docMk/>
            <pc:sldMk cId="1584753160" sldId="596"/>
            <ac:spMk id="4" creationId="{6D1C41E8-D635-2955-F4B1-2020CE5B4403}"/>
          </ac:spMkLst>
        </pc:spChg>
      </pc:sldChg>
      <pc:sldChg chg="del">
        <pc:chgData name="Paulo Henrique dos Santos Santana" userId="a81867dd96b8e44b" providerId="LiveId" clId="{8BAFED06-2D8A-424B-B945-FC42011E80C4}" dt="2023-09-16T09:52:46.476" v="618" actId="47"/>
        <pc:sldMkLst>
          <pc:docMk/>
          <pc:sldMk cId="1269518939" sldId="597"/>
        </pc:sldMkLst>
      </pc:sldChg>
      <pc:sldChg chg="del">
        <pc:chgData name="Paulo Henrique dos Santos Santana" userId="a81867dd96b8e44b" providerId="LiveId" clId="{8BAFED06-2D8A-424B-B945-FC42011E80C4}" dt="2023-09-16T09:52:43.966" v="616" actId="47"/>
        <pc:sldMkLst>
          <pc:docMk/>
          <pc:sldMk cId="3593188681" sldId="598"/>
        </pc:sldMkLst>
      </pc:sldChg>
      <pc:sldChg chg="modSp new mod ord">
        <pc:chgData name="Paulo Henrique dos Santos Santana" userId="a81867dd96b8e44b" providerId="LiveId" clId="{8BAFED06-2D8A-424B-B945-FC42011E80C4}" dt="2023-09-19T15:14:37.936" v="956" actId="20577"/>
        <pc:sldMkLst>
          <pc:docMk/>
          <pc:sldMk cId="2419636707" sldId="599"/>
        </pc:sldMkLst>
        <pc:spChg chg="mod">
          <ac:chgData name="Paulo Henrique dos Santos Santana" userId="a81867dd96b8e44b" providerId="LiveId" clId="{8BAFED06-2D8A-424B-B945-FC42011E80C4}" dt="2023-09-19T15:14:37.936" v="956" actId="20577"/>
          <ac:spMkLst>
            <pc:docMk/>
            <pc:sldMk cId="2419636707" sldId="599"/>
            <ac:spMk id="2" creationId="{FCD6E3BB-A39E-3398-42FE-EC85996F7759}"/>
          </ac:spMkLst>
        </pc:spChg>
        <pc:spChg chg="mod">
          <ac:chgData name="Paulo Henrique dos Santos Santana" userId="a81867dd96b8e44b" providerId="LiveId" clId="{8BAFED06-2D8A-424B-B945-FC42011E80C4}" dt="2023-09-16T09:31:30.164" v="138" actId="20577"/>
          <ac:spMkLst>
            <pc:docMk/>
            <pc:sldMk cId="2419636707" sldId="599"/>
            <ac:spMk id="4" creationId="{9E86CCE8-5ADE-A175-23A7-237A82DD1B89}"/>
          </ac:spMkLst>
        </pc:spChg>
      </pc:sldChg>
      <pc:sldChg chg="modSp new mod ord">
        <pc:chgData name="Paulo Henrique dos Santos Santana" userId="a81867dd96b8e44b" providerId="LiveId" clId="{8BAFED06-2D8A-424B-B945-FC42011E80C4}" dt="2023-09-19T17:28:18.548" v="2539"/>
        <pc:sldMkLst>
          <pc:docMk/>
          <pc:sldMk cId="2165954260" sldId="600"/>
        </pc:sldMkLst>
        <pc:spChg chg="mod">
          <ac:chgData name="Paulo Henrique dos Santos Santana" userId="a81867dd96b8e44b" providerId="LiveId" clId="{8BAFED06-2D8A-424B-B945-FC42011E80C4}" dt="2023-09-19T16:05:12.204" v="1693" actId="20577"/>
          <ac:spMkLst>
            <pc:docMk/>
            <pc:sldMk cId="2165954260" sldId="600"/>
            <ac:spMk id="2" creationId="{D11348FD-AC83-9C19-F733-6F5327B1BAC6}"/>
          </ac:spMkLst>
        </pc:spChg>
        <pc:spChg chg="mod">
          <ac:chgData name="Paulo Henrique dos Santos Santana" userId="a81867dd96b8e44b" providerId="LiveId" clId="{8BAFED06-2D8A-424B-B945-FC42011E80C4}" dt="2023-09-16T09:40:52.181" v="282"/>
          <ac:spMkLst>
            <pc:docMk/>
            <pc:sldMk cId="2165954260" sldId="600"/>
            <ac:spMk id="4" creationId="{66231E81-7EC1-69DD-EF99-B1452509C96D}"/>
          </ac:spMkLst>
        </pc:spChg>
      </pc:sldChg>
      <pc:sldChg chg="addSp modSp add mod ord">
        <pc:chgData name="Paulo Henrique dos Santos Santana" userId="a81867dd96b8e44b" providerId="LiveId" clId="{8BAFED06-2D8A-424B-B945-FC42011E80C4}" dt="2023-09-19T20:18:36.638" v="3270" actId="171"/>
        <pc:sldMkLst>
          <pc:docMk/>
          <pc:sldMk cId="77583023" sldId="601"/>
        </pc:sldMkLst>
        <pc:spChg chg="mod">
          <ac:chgData name="Paulo Henrique dos Santos Santana" userId="a81867dd96b8e44b" providerId="LiveId" clId="{8BAFED06-2D8A-424B-B945-FC42011E80C4}" dt="2023-09-16T09:36:56.827" v="236" actId="20577"/>
          <ac:spMkLst>
            <pc:docMk/>
            <pc:sldMk cId="77583023" sldId="601"/>
            <ac:spMk id="2" creationId="{D11348FD-AC83-9C19-F733-6F5327B1BAC6}"/>
          </ac:spMkLst>
        </pc:spChg>
        <pc:spChg chg="mod">
          <ac:chgData name="Paulo Henrique dos Santos Santana" userId="a81867dd96b8e44b" providerId="LiveId" clId="{8BAFED06-2D8A-424B-B945-FC42011E80C4}" dt="2023-09-16T09:40:56.964" v="283"/>
          <ac:spMkLst>
            <pc:docMk/>
            <pc:sldMk cId="77583023" sldId="601"/>
            <ac:spMk id="4" creationId="{66231E81-7EC1-69DD-EF99-B1452509C96D}"/>
          </ac:spMkLst>
        </pc:spChg>
        <pc:picChg chg="add mod ord">
          <ac:chgData name="Paulo Henrique dos Santos Santana" userId="a81867dd96b8e44b" providerId="LiveId" clId="{8BAFED06-2D8A-424B-B945-FC42011E80C4}" dt="2023-09-19T20:18:36.638" v="3270" actId="171"/>
          <ac:picMkLst>
            <pc:docMk/>
            <pc:sldMk cId="77583023" sldId="601"/>
            <ac:picMk id="6" creationId="{0DC8C590-A36B-75B3-6076-8428ADFE1E4C}"/>
          </ac:picMkLst>
        </pc:picChg>
      </pc:sldChg>
      <pc:sldChg chg="modSp new mod ord">
        <pc:chgData name="Paulo Henrique dos Santos Santana" userId="a81867dd96b8e44b" providerId="LiveId" clId="{8BAFED06-2D8A-424B-B945-FC42011E80C4}" dt="2023-09-19T15:13:34.437" v="934"/>
        <pc:sldMkLst>
          <pc:docMk/>
          <pc:sldMk cId="22004711" sldId="602"/>
        </pc:sldMkLst>
        <pc:spChg chg="mod">
          <ac:chgData name="Paulo Henrique dos Santos Santana" userId="a81867dd96b8e44b" providerId="LiveId" clId="{8BAFED06-2D8A-424B-B945-FC42011E80C4}" dt="2023-09-16T09:38:16.367" v="265" actId="20577"/>
          <ac:spMkLst>
            <pc:docMk/>
            <pc:sldMk cId="22004711" sldId="602"/>
            <ac:spMk id="2" creationId="{34642D43-A536-239F-C3C5-0C8362A2B619}"/>
          </ac:spMkLst>
        </pc:spChg>
        <pc:spChg chg="mod">
          <ac:chgData name="Paulo Henrique dos Santos Santana" userId="a81867dd96b8e44b" providerId="LiveId" clId="{8BAFED06-2D8A-424B-B945-FC42011E80C4}" dt="2023-09-16T09:38:42.956" v="266"/>
          <ac:spMkLst>
            <pc:docMk/>
            <pc:sldMk cId="22004711" sldId="602"/>
            <ac:spMk id="4" creationId="{B833FFF0-C4C9-FFE5-F6EB-95603D6CD89F}"/>
          </ac:spMkLst>
        </pc:spChg>
      </pc:sldChg>
      <pc:sldChg chg="addSp modSp new mod">
        <pc:chgData name="Paulo Henrique dos Santos Santana" userId="a81867dd96b8e44b" providerId="LiveId" clId="{8BAFED06-2D8A-424B-B945-FC42011E80C4}" dt="2023-09-19T18:31:10.699" v="2826" actId="20577"/>
        <pc:sldMkLst>
          <pc:docMk/>
          <pc:sldMk cId="2413220702" sldId="603"/>
        </pc:sldMkLst>
        <pc:spChg chg="mod">
          <ac:chgData name="Paulo Henrique dos Santos Santana" userId="a81867dd96b8e44b" providerId="LiveId" clId="{8BAFED06-2D8A-424B-B945-FC42011E80C4}" dt="2023-09-19T16:18:07.016" v="2009" actId="6549"/>
          <ac:spMkLst>
            <pc:docMk/>
            <pc:sldMk cId="2413220702" sldId="603"/>
            <ac:spMk id="2" creationId="{5D042FFA-8146-71B1-918B-8CEDBC050276}"/>
          </ac:spMkLst>
        </pc:spChg>
        <pc:spChg chg="mod">
          <ac:chgData name="Paulo Henrique dos Santos Santana" userId="a81867dd96b8e44b" providerId="LiveId" clId="{8BAFED06-2D8A-424B-B945-FC42011E80C4}" dt="2023-09-16T09:41:02.637" v="284"/>
          <ac:spMkLst>
            <pc:docMk/>
            <pc:sldMk cId="2413220702" sldId="603"/>
            <ac:spMk id="4" creationId="{FC48ED41-AF8A-78D0-2D98-21FF91462727}"/>
          </ac:spMkLst>
        </pc:spChg>
        <pc:spChg chg="add mod">
          <ac:chgData name="Paulo Henrique dos Santos Santana" userId="a81867dd96b8e44b" providerId="LiveId" clId="{8BAFED06-2D8A-424B-B945-FC42011E80C4}" dt="2023-09-19T18:26:33.794" v="2561" actId="1076"/>
          <ac:spMkLst>
            <pc:docMk/>
            <pc:sldMk cId="2413220702" sldId="603"/>
            <ac:spMk id="9" creationId="{55265FB0-F637-8401-17CC-2B4835DB0A4C}"/>
          </ac:spMkLst>
        </pc:spChg>
        <pc:spChg chg="add mod">
          <ac:chgData name="Paulo Henrique dos Santos Santana" userId="a81867dd96b8e44b" providerId="LiveId" clId="{8BAFED06-2D8A-424B-B945-FC42011E80C4}" dt="2023-09-19T18:31:10.699" v="2826" actId="20577"/>
          <ac:spMkLst>
            <pc:docMk/>
            <pc:sldMk cId="2413220702" sldId="603"/>
            <ac:spMk id="12" creationId="{72808468-4919-E20C-D4AE-801BC89ADE2C}"/>
          </ac:spMkLst>
        </pc:spChg>
        <pc:picChg chg="add mod">
          <ac:chgData name="Paulo Henrique dos Santos Santana" userId="a81867dd96b8e44b" providerId="LiveId" clId="{8BAFED06-2D8A-424B-B945-FC42011E80C4}" dt="2023-09-19T16:45:15.785" v="2035" actId="1037"/>
          <ac:picMkLst>
            <pc:docMk/>
            <pc:sldMk cId="2413220702" sldId="603"/>
            <ac:picMk id="6" creationId="{E6E4424F-0C49-34D8-5CD7-2A49A726E20B}"/>
          </ac:picMkLst>
        </pc:picChg>
        <pc:picChg chg="add mod">
          <ac:chgData name="Paulo Henrique dos Santos Santana" userId="a81867dd96b8e44b" providerId="LiveId" clId="{8BAFED06-2D8A-424B-B945-FC42011E80C4}" dt="2023-09-19T16:45:20.194" v="2041" actId="1037"/>
          <ac:picMkLst>
            <pc:docMk/>
            <pc:sldMk cId="2413220702" sldId="603"/>
            <ac:picMk id="8" creationId="{631F8404-DEE7-FB41-0E4C-AAB5ECCF5CA5}"/>
          </ac:picMkLst>
        </pc:picChg>
        <pc:picChg chg="add mod ord">
          <ac:chgData name="Paulo Henrique dos Santos Santana" userId="a81867dd96b8e44b" providerId="LiveId" clId="{8BAFED06-2D8A-424B-B945-FC42011E80C4}" dt="2023-09-19T18:29:57.073" v="2796" actId="553"/>
          <ac:picMkLst>
            <pc:docMk/>
            <pc:sldMk cId="2413220702" sldId="603"/>
            <ac:picMk id="11" creationId="{107A6E4C-67CE-14F3-BC6A-DEFE0E9AD92A}"/>
          </ac:picMkLst>
        </pc:picChg>
      </pc:sldChg>
      <pc:sldChg chg="modSp new del mod">
        <pc:chgData name="Paulo Henrique dos Santos Santana" userId="a81867dd96b8e44b" providerId="LiveId" clId="{8BAFED06-2D8A-424B-B945-FC42011E80C4}" dt="2023-09-19T17:15:24.545" v="2474" actId="47"/>
        <pc:sldMkLst>
          <pc:docMk/>
          <pc:sldMk cId="426943596" sldId="604"/>
        </pc:sldMkLst>
        <pc:spChg chg="mod">
          <ac:chgData name="Paulo Henrique dos Santos Santana" userId="a81867dd96b8e44b" providerId="LiveId" clId="{8BAFED06-2D8A-424B-B945-FC42011E80C4}" dt="2023-09-16T09:41:28.937" v="321" actId="20577"/>
          <ac:spMkLst>
            <pc:docMk/>
            <pc:sldMk cId="426943596" sldId="604"/>
            <ac:spMk id="2" creationId="{6210D029-5873-913A-88FB-C3E85CD4FCDF}"/>
          </ac:spMkLst>
        </pc:spChg>
        <pc:spChg chg="mod">
          <ac:chgData name="Paulo Henrique dos Santos Santana" userId="a81867dd96b8e44b" providerId="LiveId" clId="{8BAFED06-2D8A-424B-B945-FC42011E80C4}" dt="2023-09-16T09:41:08.682" v="286"/>
          <ac:spMkLst>
            <pc:docMk/>
            <pc:sldMk cId="426943596" sldId="604"/>
            <ac:spMk id="4" creationId="{CA1FADF7-29C5-06A7-FFC0-6DE6F17D8232}"/>
          </ac:spMkLst>
        </pc:spChg>
      </pc:sldChg>
      <pc:sldChg chg="add del">
        <pc:chgData name="Paulo Henrique dos Santos Santana" userId="a81867dd96b8e44b" providerId="LiveId" clId="{8BAFED06-2D8A-424B-B945-FC42011E80C4}" dt="2023-09-19T17:15:25.535" v="2475" actId="47"/>
        <pc:sldMkLst>
          <pc:docMk/>
          <pc:sldMk cId="2958860520" sldId="605"/>
        </pc:sldMkLst>
      </pc:sldChg>
      <pc:sldChg chg="modSp add mod">
        <pc:chgData name="Paulo Henrique dos Santos Santana" userId="a81867dd96b8e44b" providerId="LiveId" clId="{8BAFED06-2D8A-424B-B945-FC42011E80C4}" dt="2023-09-19T17:16:08.628" v="2493" actId="20577"/>
        <pc:sldMkLst>
          <pc:docMk/>
          <pc:sldMk cId="383490057" sldId="606"/>
        </pc:sldMkLst>
        <pc:spChg chg="mod">
          <ac:chgData name="Paulo Henrique dos Santos Santana" userId="a81867dd96b8e44b" providerId="LiveId" clId="{8BAFED06-2D8A-424B-B945-FC42011E80C4}" dt="2023-09-19T17:16:08.628" v="2493" actId="20577"/>
          <ac:spMkLst>
            <pc:docMk/>
            <pc:sldMk cId="383490057" sldId="606"/>
            <ac:spMk id="2" creationId="{6210D029-5873-913A-88FB-C3E85CD4FCDF}"/>
          </ac:spMkLst>
        </pc:spChg>
      </pc:sldChg>
      <pc:sldChg chg="addSp modSp new mod">
        <pc:chgData name="Paulo Henrique dos Santos Santana" userId="a81867dd96b8e44b" providerId="LiveId" clId="{8BAFED06-2D8A-424B-B945-FC42011E80C4}" dt="2023-09-19T19:41:12.119" v="3029" actId="1036"/>
        <pc:sldMkLst>
          <pc:docMk/>
          <pc:sldMk cId="703838680" sldId="607"/>
        </pc:sldMkLst>
        <pc:spChg chg="mod">
          <ac:chgData name="Paulo Henrique dos Santos Santana" userId="a81867dd96b8e44b" providerId="LiveId" clId="{8BAFED06-2D8A-424B-B945-FC42011E80C4}" dt="2023-09-16T09:53:13.224" v="624"/>
          <ac:spMkLst>
            <pc:docMk/>
            <pc:sldMk cId="703838680" sldId="607"/>
            <ac:spMk id="2" creationId="{AAC3F26A-DF91-3354-C978-63FACEF198C0}"/>
          </ac:spMkLst>
        </pc:spChg>
        <pc:spChg chg="mod">
          <ac:chgData name="Paulo Henrique dos Santos Santana" userId="a81867dd96b8e44b" providerId="LiveId" clId="{8BAFED06-2D8A-424B-B945-FC42011E80C4}" dt="2023-09-16T09:53:20.123" v="625"/>
          <ac:spMkLst>
            <pc:docMk/>
            <pc:sldMk cId="703838680" sldId="607"/>
            <ac:spMk id="4" creationId="{1F2BCDDE-6BCE-50BC-A601-002023400FD6}"/>
          </ac:spMkLst>
        </pc:spChg>
        <pc:picChg chg="add mod">
          <ac:chgData name="Paulo Henrique dos Santos Santana" userId="a81867dd96b8e44b" providerId="LiveId" clId="{8BAFED06-2D8A-424B-B945-FC42011E80C4}" dt="2023-09-19T19:41:12.119" v="3029" actId="1036"/>
          <ac:picMkLst>
            <pc:docMk/>
            <pc:sldMk cId="703838680" sldId="607"/>
            <ac:picMk id="6" creationId="{063638DA-F142-0BF0-1059-7FEB2D7AEE39}"/>
          </ac:picMkLst>
        </pc:picChg>
      </pc:sldChg>
      <pc:sldChg chg="addSp modSp add mod">
        <pc:chgData name="Paulo Henrique dos Santos Santana" userId="a81867dd96b8e44b" providerId="LiveId" clId="{8BAFED06-2D8A-424B-B945-FC42011E80C4}" dt="2023-09-19T19:41:28.759" v="3040" actId="1036"/>
        <pc:sldMkLst>
          <pc:docMk/>
          <pc:sldMk cId="3938464142" sldId="608"/>
        </pc:sldMkLst>
        <pc:spChg chg="mod">
          <ac:chgData name="Paulo Henrique dos Santos Santana" userId="a81867dd96b8e44b" providerId="LiveId" clId="{8BAFED06-2D8A-424B-B945-FC42011E80C4}" dt="2023-09-16T09:54:13.054" v="627"/>
          <ac:spMkLst>
            <pc:docMk/>
            <pc:sldMk cId="3938464142" sldId="608"/>
            <ac:spMk id="2" creationId="{AAC3F26A-DF91-3354-C978-63FACEF198C0}"/>
          </ac:spMkLst>
        </pc:spChg>
        <pc:picChg chg="add mod">
          <ac:chgData name="Paulo Henrique dos Santos Santana" userId="a81867dd96b8e44b" providerId="LiveId" clId="{8BAFED06-2D8A-424B-B945-FC42011E80C4}" dt="2023-09-19T19:41:28.759" v="3040" actId="1036"/>
          <ac:picMkLst>
            <pc:docMk/>
            <pc:sldMk cId="3938464142" sldId="608"/>
            <ac:picMk id="6" creationId="{0EB02F79-2071-CF52-B829-1D51AB95C019}"/>
          </ac:picMkLst>
        </pc:picChg>
      </pc:sldChg>
      <pc:sldChg chg="addSp modSp add mod">
        <pc:chgData name="Paulo Henrique dos Santos Santana" userId="a81867dd96b8e44b" providerId="LiveId" clId="{8BAFED06-2D8A-424B-B945-FC42011E80C4}" dt="2023-09-19T19:41:41.909" v="3053" actId="1036"/>
        <pc:sldMkLst>
          <pc:docMk/>
          <pc:sldMk cId="3332116138" sldId="609"/>
        </pc:sldMkLst>
        <pc:spChg chg="mod">
          <ac:chgData name="Paulo Henrique dos Santos Santana" userId="a81867dd96b8e44b" providerId="LiveId" clId="{8BAFED06-2D8A-424B-B945-FC42011E80C4}" dt="2023-09-16T09:54:33.204" v="645" actId="20577"/>
          <ac:spMkLst>
            <pc:docMk/>
            <pc:sldMk cId="3332116138" sldId="609"/>
            <ac:spMk id="2" creationId="{AAC3F26A-DF91-3354-C978-63FACEF198C0}"/>
          </ac:spMkLst>
        </pc:spChg>
        <pc:picChg chg="add mod">
          <ac:chgData name="Paulo Henrique dos Santos Santana" userId="a81867dd96b8e44b" providerId="LiveId" clId="{8BAFED06-2D8A-424B-B945-FC42011E80C4}" dt="2023-09-19T19:41:41.909" v="3053" actId="1036"/>
          <ac:picMkLst>
            <pc:docMk/>
            <pc:sldMk cId="3332116138" sldId="609"/>
            <ac:picMk id="6" creationId="{2A5C0141-E577-A483-2D0F-E82A67E36D89}"/>
          </ac:picMkLst>
        </pc:picChg>
      </pc:sldChg>
      <pc:sldChg chg="new del">
        <pc:chgData name="Paulo Henrique dos Santos Santana" userId="a81867dd96b8e44b" providerId="LiveId" clId="{8BAFED06-2D8A-424B-B945-FC42011E80C4}" dt="2023-09-16T09:56:00.867" v="666" actId="47"/>
        <pc:sldMkLst>
          <pc:docMk/>
          <pc:sldMk cId="899254915" sldId="610"/>
        </pc:sldMkLst>
      </pc:sldChg>
      <pc:sldChg chg="modSp add del mod">
        <pc:chgData name="Paulo Henrique dos Santos Santana" userId="a81867dd96b8e44b" providerId="LiveId" clId="{8BAFED06-2D8A-424B-B945-FC42011E80C4}" dt="2023-09-19T17:20:30.600" v="2494" actId="47"/>
        <pc:sldMkLst>
          <pc:docMk/>
          <pc:sldMk cId="1023415027" sldId="611"/>
        </pc:sldMkLst>
        <pc:spChg chg="mod">
          <ac:chgData name="Paulo Henrique dos Santos Santana" userId="a81867dd96b8e44b" providerId="LiveId" clId="{8BAFED06-2D8A-424B-B945-FC42011E80C4}" dt="2023-09-16T09:55:08.719" v="661" actId="20577"/>
          <ac:spMkLst>
            <pc:docMk/>
            <pc:sldMk cId="1023415027" sldId="611"/>
            <ac:spMk id="2" creationId="{AAC3F26A-DF91-3354-C978-63FACEF198C0}"/>
          </ac:spMkLst>
        </pc:spChg>
      </pc:sldChg>
      <pc:sldChg chg="add del">
        <pc:chgData name="Paulo Henrique dos Santos Santana" userId="a81867dd96b8e44b" providerId="LiveId" clId="{8BAFED06-2D8A-424B-B945-FC42011E80C4}" dt="2023-09-19T17:20:32.114" v="2495" actId="47"/>
        <pc:sldMkLst>
          <pc:docMk/>
          <pc:sldMk cId="2216383288" sldId="612"/>
        </pc:sldMkLst>
      </pc:sldChg>
      <pc:sldChg chg="addSp modSp add del mod ord">
        <pc:chgData name="Paulo Henrique dos Santos Santana" userId="a81867dd96b8e44b" providerId="LiveId" clId="{8BAFED06-2D8A-424B-B945-FC42011E80C4}" dt="2023-09-19T20:13:35.158" v="3241" actId="47"/>
        <pc:sldMkLst>
          <pc:docMk/>
          <pc:sldMk cId="3924675014" sldId="613"/>
        </pc:sldMkLst>
        <pc:spChg chg="mod">
          <ac:chgData name="Paulo Henrique dos Santos Santana" userId="a81867dd96b8e44b" providerId="LiveId" clId="{8BAFED06-2D8A-424B-B945-FC42011E80C4}" dt="2023-09-19T17:20:48.738" v="2502"/>
          <ac:spMkLst>
            <pc:docMk/>
            <pc:sldMk cId="3924675014" sldId="613"/>
            <ac:spMk id="2" creationId="{AAC3F26A-DF91-3354-C978-63FACEF198C0}"/>
          </ac:spMkLst>
        </pc:spChg>
        <pc:picChg chg="add mod">
          <ac:chgData name="Paulo Henrique dos Santos Santana" userId="a81867dd96b8e44b" providerId="LiveId" clId="{8BAFED06-2D8A-424B-B945-FC42011E80C4}" dt="2023-09-19T17:21:59.035" v="2517" actId="1036"/>
          <ac:picMkLst>
            <pc:docMk/>
            <pc:sldMk cId="3924675014" sldId="613"/>
            <ac:picMk id="6" creationId="{EE3EDFE8-E920-BB57-EA77-96ACE8DA95D8}"/>
          </ac:picMkLst>
        </pc:picChg>
      </pc:sldChg>
      <pc:sldChg chg="addSp modSp add mod">
        <pc:chgData name="Paulo Henrique dos Santos Santana" userId="a81867dd96b8e44b" providerId="LiveId" clId="{8BAFED06-2D8A-424B-B945-FC42011E80C4}" dt="2023-09-16T09:57:50.621" v="691" actId="1036"/>
        <pc:sldMkLst>
          <pc:docMk/>
          <pc:sldMk cId="1208192019" sldId="614"/>
        </pc:sldMkLst>
        <pc:spChg chg="mod">
          <ac:chgData name="Paulo Henrique dos Santos Santana" userId="a81867dd96b8e44b" providerId="LiveId" clId="{8BAFED06-2D8A-424B-B945-FC42011E80C4}" dt="2023-09-16T09:55:53.267" v="665"/>
          <ac:spMkLst>
            <pc:docMk/>
            <pc:sldMk cId="1208192019" sldId="614"/>
            <ac:spMk id="2" creationId="{AAC3F26A-DF91-3354-C978-63FACEF198C0}"/>
          </ac:spMkLst>
        </pc:spChg>
        <pc:picChg chg="add mod">
          <ac:chgData name="Paulo Henrique dos Santos Santana" userId="a81867dd96b8e44b" providerId="LiveId" clId="{8BAFED06-2D8A-424B-B945-FC42011E80C4}" dt="2023-09-16T09:57:50.621" v="691" actId="1036"/>
          <ac:picMkLst>
            <pc:docMk/>
            <pc:sldMk cId="1208192019" sldId="614"/>
            <ac:picMk id="6" creationId="{A01339A6-CCBB-C411-67BC-CF0EEB85B197}"/>
          </ac:picMkLst>
        </pc:picChg>
      </pc:sldChg>
      <pc:sldChg chg="addSp modSp add mod modAnim">
        <pc:chgData name="Paulo Henrique dos Santos Santana" userId="a81867dd96b8e44b" providerId="LiveId" clId="{8BAFED06-2D8A-424B-B945-FC42011E80C4}" dt="2023-09-19T19:52:39.448" v="3191" actId="408"/>
        <pc:sldMkLst>
          <pc:docMk/>
          <pc:sldMk cId="3174345787" sldId="615"/>
        </pc:sldMkLst>
        <pc:picChg chg="add mod ord">
          <ac:chgData name="Paulo Henrique dos Santos Santana" userId="a81867dd96b8e44b" providerId="LiveId" clId="{8BAFED06-2D8A-424B-B945-FC42011E80C4}" dt="2023-09-19T19:52:39.448" v="3191" actId="408"/>
          <ac:picMkLst>
            <pc:docMk/>
            <pc:sldMk cId="3174345787" sldId="615"/>
            <ac:picMk id="5" creationId="{7D1216AD-C39C-F13F-B048-EB50F9EA53A4}"/>
          </ac:picMkLst>
        </pc:picChg>
      </pc:sldChg>
      <pc:sldChg chg="addSp delSp modSp add mod">
        <pc:chgData name="Paulo Henrique dos Santos Santana" userId="a81867dd96b8e44b" providerId="LiveId" clId="{8BAFED06-2D8A-424B-B945-FC42011E80C4}" dt="2023-09-19T16:15:55.185" v="1930" actId="171"/>
        <pc:sldMkLst>
          <pc:docMk/>
          <pc:sldMk cId="2446115190" sldId="616"/>
        </pc:sldMkLst>
        <pc:spChg chg="mod">
          <ac:chgData name="Paulo Henrique dos Santos Santana" userId="a81867dd96b8e44b" providerId="LiveId" clId="{8BAFED06-2D8A-424B-B945-FC42011E80C4}" dt="2023-09-19T15:58:07.947" v="1427" actId="27636"/>
          <ac:spMkLst>
            <pc:docMk/>
            <pc:sldMk cId="2446115190" sldId="616"/>
            <ac:spMk id="2" creationId="{FCD6E3BB-A39E-3398-42FE-EC85996F7759}"/>
          </ac:spMkLst>
        </pc:spChg>
        <pc:spChg chg="add mod">
          <ac:chgData name="Paulo Henrique dos Santos Santana" userId="a81867dd96b8e44b" providerId="LiveId" clId="{8BAFED06-2D8A-424B-B945-FC42011E80C4}" dt="2023-09-19T16:15:42.712" v="1923" actId="1036"/>
          <ac:spMkLst>
            <pc:docMk/>
            <pc:sldMk cId="2446115190" sldId="616"/>
            <ac:spMk id="7" creationId="{438514B5-8C58-B93B-F26E-0FCDC750051C}"/>
          </ac:spMkLst>
        </pc:spChg>
        <pc:spChg chg="add del mod">
          <ac:chgData name="Paulo Henrique dos Santos Santana" userId="a81867dd96b8e44b" providerId="LiveId" clId="{8BAFED06-2D8A-424B-B945-FC42011E80C4}" dt="2023-09-19T16:15:36.428" v="1890" actId="478"/>
          <ac:spMkLst>
            <pc:docMk/>
            <pc:sldMk cId="2446115190" sldId="616"/>
            <ac:spMk id="8" creationId="{5F972AA9-047E-9B0C-F87B-080099D350A2}"/>
          </ac:spMkLst>
        </pc:spChg>
        <pc:picChg chg="add mod ord">
          <ac:chgData name="Paulo Henrique dos Santos Santana" userId="a81867dd96b8e44b" providerId="LiveId" clId="{8BAFED06-2D8A-424B-B945-FC42011E80C4}" dt="2023-09-19T16:15:55.185" v="1930" actId="171"/>
          <ac:picMkLst>
            <pc:docMk/>
            <pc:sldMk cId="2446115190" sldId="616"/>
            <ac:picMk id="6" creationId="{525FB362-33C9-9AD6-FF73-6E528E261656}"/>
          </ac:picMkLst>
        </pc:picChg>
      </pc:sldChg>
      <pc:sldChg chg="addSp modSp add mod">
        <pc:chgData name="Paulo Henrique dos Santos Santana" userId="a81867dd96b8e44b" providerId="LiveId" clId="{8BAFED06-2D8A-424B-B945-FC42011E80C4}" dt="2023-09-19T16:16:50.885" v="1978" actId="1036"/>
        <pc:sldMkLst>
          <pc:docMk/>
          <pc:sldMk cId="154145255" sldId="617"/>
        </pc:sldMkLst>
        <pc:spChg chg="mod">
          <ac:chgData name="Paulo Henrique dos Santos Santana" userId="a81867dd96b8e44b" providerId="LiveId" clId="{8BAFED06-2D8A-424B-B945-FC42011E80C4}" dt="2023-09-19T15:40:17.836" v="1248" actId="20577"/>
          <ac:spMkLst>
            <pc:docMk/>
            <pc:sldMk cId="154145255" sldId="617"/>
            <ac:spMk id="2" creationId="{FCD6E3BB-A39E-3398-42FE-EC85996F7759}"/>
          </ac:spMkLst>
        </pc:spChg>
        <pc:spChg chg="add mod">
          <ac:chgData name="Paulo Henrique dos Santos Santana" userId="a81867dd96b8e44b" providerId="LiveId" clId="{8BAFED06-2D8A-424B-B945-FC42011E80C4}" dt="2023-09-19T16:12:04.030" v="1710" actId="1038"/>
          <ac:spMkLst>
            <pc:docMk/>
            <pc:sldMk cId="154145255" sldId="617"/>
            <ac:spMk id="9" creationId="{4652737F-A9D6-B5FE-AC2E-F7FD6A110ABB}"/>
          </ac:spMkLst>
        </pc:spChg>
        <pc:spChg chg="add mod">
          <ac:chgData name="Paulo Henrique dos Santos Santana" userId="a81867dd96b8e44b" providerId="LiveId" clId="{8BAFED06-2D8A-424B-B945-FC42011E80C4}" dt="2023-09-19T16:16:46.643" v="1975" actId="1036"/>
          <ac:spMkLst>
            <pc:docMk/>
            <pc:sldMk cId="154145255" sldId="617"/>
            <ac:spMk id="10" creationId="{DB122FBA-2FFE-6170-5503-438ED64A5FB8}"/>
          </ac:spMkLst>
        </pc:spChg>
        <pc:picChg chg="add mod">
          <ac:chgData name="Paulo Henrique dos Santos Santana" userId="a81867dd96b8e44b" providerId="LiveId" clId="{8BAFED06-2D8A-424B-B945-FC42011E80C4}" dt="2023-09-19T16:16:50.885" v="1978" actId="1036"/>
          <ac:picMkLst>
            <pc:docMk/>
            <pc:sldMk cId="154145255" sldId="617"/>
            <ac:picMk id="6" creationId="{3E1BB4F6-8F14-E547-7E5A-FAD6ED78DB72}"/>
          </ac:picMkLst>
        </pc:picChg>
        <pc:picChg chg="add mod">
          <ac:chgData name="Paulo Henrique dos Santos Santana" userId="a81867dd96b8e44b" providerId="LiveId" clId="{8BAFED06-2D8A-424B-B945-FC42011E80C4}" dt="2023-09-19T15:47:20.048" v="1251" actId="1076"/>
          <ac:picMkLst>
            <pc:docMk/>
            <pc:sldMk cId="154145255" sldId="617"/>
            <ac:picMk id="8" creationId="{CF837787-3F2A-05D3-9DAD-877C784AA390}"/>
          </ac:picMkLst>
        </pc:picChg>
      </pc:sldChg>
      <pc:sldChg chg="add del">
        <pc:chgData name="Paulo Henrique dos Santos Santana" userId="a81867dd96b8e44b" providerId="LiveId" clId="{8BAFED06-2D8A-424B-B945-FC42011E80C4}" dt="2023-09-19T17:15:22.392" v="2472" actId="47"/>
        <pc:sldMkLst>
          <pc:docMk/>
          <pc:sldMk cId="3402904389" sldId="618"/>
        </pc:sldMkLst>
      </pc:sldChg>
      <pc:sldChg chg="add del">
        <pc:chgData name="Paulo Henrique dos Santos Santana" userId="a81867dd96b8e44b" providerId="LiveId" clId="{8BAFED06-2D8A-424B-B945-FC42011E80C4}" dt="2023-09-19T17:15:23.515" v="2473" actId="47"/>
        <pc:sldMkLst>
          <pc:docMk/>
          <pc:sldMk cId="3054203892" sldId="619"/>
        </pc:sldMkLst>
      </pc:sldChg>
      <pc:sldChg chg="addSp delSp modSp add mod">
        <pc:chgData name="Paulo Henrique dos Santos Santana" userId="a81867dd96b8e44b" providerId="LiveId" clId="{8BAFED06-2D8A-424B-B945-FC42011E80C4}" dt="2023-09-19T18:36:57.253" v="2992" actId="6549"/>
        <pc:sldMkLst>
          <pc:docMk/>
          <pc:sldMk cId="3276364928" sldId="620"/>
        </pc:sldMkLst>
        <pc:spChg chg="mod">
          <ac:chgData name="Paulo Henrique dos Santos Santana" userId="a81867dd96b8e44b" providerId="LiveId" clId="{8BAFED06-2D8A-424B-B945-FC42011E80C4}" dt="2023-09-19T16:49:47.305" v="2215" actId="20577"/>
          <ac:spMkLst>
            <pc:docMk/>
            <pc:sldMk cId="3276364928" sldId="620"/>
            <ac:spMk id="2" creationId="{5D042FFA-8146-71B1-918B-8CEDBC050276}"/>
          </ac:spMkLst>
        </pc:spChg>
        <pc:spChg chg="add mod">
          <ac:chgData name="Paulo Henrique dos Santos Santana" userId="a81867dd96b8e44b" providerId="LiveId" clId="{8BAFED06-2D8A-424B-B945-FC42011E80C4}" dt="2023-09-19T18:32:53.231" v="2829" actId="1076"/>
          <ac:spMkLst>
            <pc:docMk/>
            <pc:sldMk cId="3276364928" sldId="620"/>
            <ac:spMk id="11" creationId="{8EB62D0E-0A6B-112F-B3F4-8601441EC106}"/>
          </ac:spMkLst>
        </pc:spChg>
        <pc:spChg chg="add mod">
          <ac:chgData name="Paulo Henrique dos Santos Santana" userId="a81867dd96b8e44b" providerId="LiveId" clId="{8BAFED06-2D8A-424B-B945-FC42011E80C4}" dt="2023-09-19T18:36:57.253" v="2992" actId="6549"/>
          <ac:spMkLst>
            <pc:docMk/>
            <pc:sldMk cId="3276364928" sldId="620"/>
            <ac:spMk id="14" creationId="{54D43F56-16C4-560C-472C-7BD5238A26E3}"/>
          </ac:spMkLst>
        </pc:spChg>
        <pc:picChg chg="add del mod">
          <ac:chgData name="Paulo Henrique dos Santos Santana" userId="a81867dd96b8e44b" providerId="LiveId" clId="{8BAFED06-2D8A-424B-B945-FC42011E80C4}" dt="2023-09-19T18:33:55.960" v="2875" actId="478"/>
          <ac:picMkLst>
            <pc:docMk/>
            <pc:sldMk cId="3276364928" sldId="620"/>
            <ac:picMk id="6" creationId="{FEEFBEF5-4143-5CDF-0570-89A19705C0C2}"/>
          </ac:picMkLst>
        </pc:picChg>
        <pc:picChg chg="add del mod">
          <ac:chgData name="Paulo Henrique dos Santos Santana" userId="a81867dd96b8e44b" providerId="LiveId" clId="{8BAFED06-2D8A-424B-B945-FC42011E80C4}" dt="2023-09-19T18:32:44.175" v="2827" actId="478"/>
          <ac:picMkLst>
            <pc:docMk/>
            <pc:sldMk cId="3276364928" sldId="620"/>
            <ac:picMk id="8" creationId="{434995DE-9865-C0D5-1B2D-63A6336DDE32}"/>
          </ac:picMkLst>
        </pc:picChg>
        <pc:picChg chg="add mod">
          <ac:chgData name="Paulo Henrique dos Santos Santana" userId="a81867dd96b8e44b" providerId="LiveId" clId="{8BAFED06-2D8A-424B-B945-FC42011E80C4}" dt="2023-09-19T18:34:58.871" v="2899" actId="1037"/>
          <ac:picMkLst>
            <pc:docMk/>
            <pc:sldMk cId="3276364928" sldId="620"/>
            <ac:picMk id="10" creationId="{B5AFDA71-DAB0-4131-A22E-9503BD23D661}"/>
          </ac:picMkLst>
        </pc:picChg>
        <pc:picChg chg="add mod">
          <ac:chgData name="Paulo Henrique dos Santos Santana" userId="a81867dd96b8e44b" providerId="LiveId" clId="{8BAFED06-2D8A-424B-B945-FC42011E80C4}" dt="2023-09-19T18:33:28.955" v="2842" actId="1036"/>
          <ac:picMkLst>
            <pc:docMk/>
            <pc:sldMk cId="3276364928" sldId="620"/>
            <ac:picMk id="13" creationId="{ECABFFFB-DBCE-BE52-1FDF-0BF141AE969E}"/>
          </ac:picMkLst>
        </pc:picChg>
        <pc:picChg chg="add mod ord">
          <ac:chgData name="Paulo Henrique dos Santos Santana" userId="a81867dd96b8e44b" providerId="LiveId" clId="{8BAFED06-2D8A-424B-B945-FC42011E80C4}" dt="2023-09-19T18:35:05.794" v="2904" actId="1038"/>
          <ac:picMkLst>
            <pc:docMk/>
            <pc:sldMk cId="3276364928" sldId="620"/>
            <ac:picMk id="16" creationId="{A66504B8-1A5D-32F3-8F4F-3DB029A47734}"/>
          </ac:picMkLst>
        </pc:picChg>
      </pc:sldChg>
      <pc:sldChg chg="addSp delSp modSp add mod">
        <pc:chgData name="Paulo Henrique dos Santos Santana" userId="a81867dd96b8e44b" providerId="LiveId" clId="{8BAFED06-2D8A-424B-B945-FC42011E80C4}" dt="2023-09-19T19:03:13.099" v="3021" actId="1037"/>
        <pc:sldMkLst>
          <pc:docMk/>
          <pc:sldMk cId="645610768" sldId="621"/>
        </pc:sldMkLst>
        <pc:spChg chg="mod">
          <ac:chgData name="Paulo Henrique dos Santos Santana" userId="a81867dd96b8e44b" providerId="LiveId" clId="{8BAFED06-2D8A-424B-B945-FC42011E80C4}" dt="2023-09-19T17:09:36.856" v="2371" actId="20577"/>
          <ac:spMkLst>
            <pc:docMk/>
            <pc:sldMk cId="645610768" sldId="621"/>
            <ac:spMk id="2" creationId="{5D042FFA-8146-71B1-918B-8CEDBC050276}"/>
          </ac:spMkLst>
        </pc:spChg>
        <pc:spChg chg="mod">
          <ac:chgData name="Paulo Henrique dos Santos Santana" userId="a81867dd96b8e44b" providerId="LiveId" clId="{8BAFED06-2D8A-424B-B945-FC42011E80C4}" dt="2023-09-19T19:03:13.099" v="3021" actId="1037"/>
          <ac:spMkLst>
            <pc:docMk/>
            <pc:sldMk cId="645610768" sldId="621"/>
            <ac:spMk id="11" creationId="{8EB62D0E-0A6B-112F-B3F4-8601441EC106}"/>
          </ac:spMkLst>
        </pc:spChg>
        <pc:picChg chg="del">
          <ac:chgData name="Paulo Henrique dos Santos Santana" userId="a81867dd96b8e44b" providerId="LiveId" clId="{8BAFED06-2D8A-424B-B945-FC42011E80C4}" dt="2023-09-19T17:09:46.623" v="2374" actId="478"/>
          <ac:picMkLst>
            <pc:docMk/>
            <pc:sldMk cId="645610768" sldId="621"/>
            <ac:picMk id="6" creationId="{FEEFBEF5-4143-5CDF-0570-89A19705C0C2}"/>
          </ac:picMkLst>
        </pc:picChg>
        <pc:picChg chg="add del mod">
          <ac:chgData name="Paulo Henrique dos Santos Santana" userId="a81867dd96b8e44b" providerId="LiveId" clId="{8BAFED06-2D8A-424B-B945-FC42011E80C4}" dt="2023-09-19T18:46:45.223" v="2993" actId="478"/>
          <ac:picMkLst>
            <pc:docMk/>
            <pc:sldMk cId="645610768" sldId="621"/>
            <ac:picMk id="7" creationId="{2FAA621F-48A7-DB4B-EF47-F1D21D9BA22E}"/>
          </ac:picMkLst>
        </pc:picChg>
        <pc:picChg chg="del">
          <ac:chgData name="Paulo Henrique dos Santos Santana" userId="a81867dd96b8e44b" providerId="LiveId" clId="{8BAFED06-2D8A-424B-B945-FC42011E80C4}" dt="2023-09-19T17:09:41.964" v="2372" actId="478"/>
          <ac:picMkLst>
            <pc:docMk/>
            <pc:sldMk cId="645610768" sldId="621"/>
            <ac:picMk id="8" creationId="{434995DE-9865-C0D5-1B2D-63A6336DDE32}"/>
          </ac:picMkLst>
        </pc:picChg>
        <pc:picChg chg="del">
          <ac:chgData name="Paulo Henrique dos Santos Santana" userId="a81867dd96b8e44b" providerId="LiveId" clId="{8BAFED06-2D8A-424B-B945-FC42011E80C4}" dt="2023-09-19T17:09:42.775" v="2373" actId="478"/>
          <ac:picMkLst>
            <pc:docMk/>
            <pc:sldMk cId="645610768" sldId="621"/>
            <ac:picMk id="10" creationId="{B5AFDA71-DAB0-4131-A22E-9503BD23D661}"/>
          </ac:picMkLst>
        </pc:picChg>
        <pc:picChg chg="add mod">
          <ac:chgData name="Paulo Henrique dos Santos Santana" userId="a81867dd96b8e44b" providerId="LiveId" clId="{8BAFED06-2D8A-424B-B945-FC42011E80C4}" dt="2023-09-19T19:02:40.909" v="3005" actId="1035"/>
          <ac:picMkLst>
            <pc:docMk/>
            <pc:sldMk cId="645610768" sldId="621"/>
            <ac:picMk id="12" creationId="{70308362-CD53-6540-1D4F-8CF603F1447C}"/>
          </ac:picMkLst>
        </pc:picChg>
        <pc:picChg chg="add del mod">
          <ac:chgData name="Paulo Henrique dos Santos Santana" userId="a81867dd96b8e44b" providerId="LiveId" clId="{8BAFED06-2D8A-424B-B945-FC42011E80C4}" dt="2023-09-19T17:25:39.104" v="2534" actId="931"/>
          <ac:picMkLst>
            <pc:docMk/>
            <pc:sldMk cId="645610768" sldId="621"/>
            <ac:picMk id="14" creationId="{59FE6096-D86C-3E30-88C3-8E2B05FCB01B}"/>
          </ac:picMkLst>
        </pc:picChg>
        <pc:picChg chg="add del mod">
          <ac:chgData name="Paulo Henrique dos Santos Santana" userId="a81867dd96b8e44b" providerId="LiveId" clId="{8BAFED06-2D8A-424B-B945-FC42011E80C4}" dt="2023-09-19T17:25:09.375" v="2526" actId="931"/>
          <ac:picMkLst>
            <pc:docMk/>
            <pc:sldMk cId="645610768" sldId="621"/>
            <ac:picMk id="16" creationId="{222DBA2C-7852-75B1-B540-E5838FF7882E}"/>
          </ac:picMkLst>
        </pc:picChg>
        <pc:picChg chg="add del">
          <ac:chgData name="Paulo Henrique dos Santos Santana" userId="a81867dd96b8e44b" providerId="LiveId" clId="{8BAFED06-2D8A-424B-B945-FC42011E80C4}" dt="2023-09-19T19:02:04.894" v="2995" actId="21"/>
          <ac:picMkLst>
            <pc:docMk/>
            <pc:sldMk cId="645610768" sldId="621"/>
            <ac:picMk id="18" creationId="{D7CE4053-1EE2-F682-89BB-045EF44A4905}"/>
          </ac:picMkLst>
        </pc:picChg>
        <pc:picChg chg="add mod">
          <ac:chgData name="Paulo Henrique dos Santos Santana" userId="a81867dd96b8e44b" providerId="LiveId" clId="{8BAFED06-2D8A-424B-B945-FC42011E80C4}" dt="2023-09-19T19:02:29.760" v="2998" actId="553"/>
          <ac:picMkLst>
            <pc:docMk/>
            <pc:sldMk cId="645610768" sldId="621"/>
            <ac:picMk id="20" creationId="{459946C2-76A7-C8B8-7B1D-045088BA6B7F}"/>
          </ac:picMkLst>
        </pc:picChg>
      </pc:sldChg>
      <pc:sldChg chg="add">
        <pc:chgData name="Paulo Henrique dos Santos Santana" userId="a81867dd96b8e44b" providerId="LiveId" clId="{8BAFED06-2D8A-424B-B945-FC42011E80C4}" dt="2023-09-25T16:27:04.192" v="3509" actId="2890"/>
        <pc:sldMkLst>
          <pc:docMk/>
          <pc:sldMk cId="41231327" sldId="622"/>
        </pc:sldMkLst>
      </pc:sldChg>
      <pc:sldChg chg="add del">
        <pc:chgData name="Paulo Henrique dos Santos Santana" userId="a81867dd96b8e44b" providerId="LiveId" clId="{8BAFED06-2D8A-424B-B945-FC42011E80C4}" dt="2023-09-19T19:53:09.239" v="3192" actId="47"/>
        <pc:sldMkLst>
          <pc:docMk/>
          <pc:sldMk cId="687536019" sldId="622"/>
        </pc:sldMkLst>
      </pc:sldChg>
      <pc:sldChg chg="new del">
        <pc:chgData name="Paulo Henrique dos Santos Santana" userId="a81867dd96b8e44b" providerId="LiveId" clId="{8BAFED06-2D8A-424B-B945-FC42011E80C4}" dt="2023-09-19T19:48:16.040" v="3110" actId="47"/>
        <pc:sldMkLst>
          <pc:docMk/>
          <pc:sldMk cId="3314901572" sldId="623"/>
        </pc:sldMkLst>
      </pc:sldChg>
    </pc:docChg>
  </pc:docChgLst>
  <pc:docChgLst>
    <pc:chgData name="Paulo Henrique dos Santos Santana" userId="a81867dd96b8e44b" providerId="LiveId" clId="{065FF78C-2980-44F4-B392-56D4C69A33FC}"/>
    <pc:docChg chg="undo custSel addSld delSld modSld sldOrd modMainMaster modNotesMaster">
      <pc:chgData name="Paulo Henrique dos Santos Santana" userId="a81867dd96b8e44b" providerId="LiveId" clId="{065FF78C-2980-44F4-B392-56D4C69A33FC}" dt="2023-09-14T03:35:05.346" v="9624" actId="20577"/>
      <pc:docMkLst>
        <pc:docMk/>
      </pc:docMkLst>
      <pc:sldChg chg="modSp del">
        <pc:chgData name="Paulo Henrique dos Santos Santana" userId="a81867dd96b8e44b" providerId="LiveId" clId="{065FF78C-2980-44F4-B392-56D4C69A33FC}" dt="2023-09-12T21:55:20.956" v="6843" actId="47"/>
        <pc:sldMkLst>
          <pc:docMk/>
          <pc:sldMk cId="0" sldId="276"/>
        </pc:sldMkLst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276"/>
            <ac:spMk id="3" creationId="{5965E3D4-EFDF-6147-B450-E55C338688A7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276"/>
            <ac:spMk id="7" creationId="{DF8009D4-1211-4C53-A687-1F5C87C6196B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276"/>
            <ac:spMk id="27650" creationId="{88CFCC77-D288-45FB-844B-E86CEEE1D55E}"/>
          </ac:spMkLst>
        </pc:spChg>
        <pc:spChg chg="mod">
          <ac:chgData name="Paulo Henrique dos Santos Santana" userId="a81867dd96b8e44b" providerId="LiveId" clId="{065FF78C-2980-44F4-B392-56D4C69A33FC}" dt="2023-09-12T21:52:19.303" v="6769" actId="1076"/>
          <ac:spMkLst>
            <pc:docMk/>
            <pc:sldMk cId="0" sldId="276"/>
            <ac:spMk id="27652" creationId="{893FE551-2FD5-48E3-A440-38F4BBCAA7E8}"/>
          </ac:spMkLst>
        </pc:spChg>
        <pc:picChg chg="mod">
          <ac:chgData name="Paulo Henrique dos Santos Santana" userId="a81867dd96b8e44b" providerId="LiveId" clId="{065FF78C-2980-44F4-B392-56D4C69A33FC}" dt="2023-09-07T02:48:24.875" v="2338"/>
          <ac:picMkLst>
            <pc:docMk/>
            <pc:sldMk cId="0" sldId="276"/>
            <ac:picMk id="27651" creationId="{454FCA81-EE22-40A0-A147-12D90BADB005}"/>
          </ac:picMkLst>
        </pc:picChg>
      </pc:sldChg>
      <pc:sldChg chg="modSp del">
        <pc:chgData name="Paulo Henrique dos Santos Santana" userId="a81867dd96b8e44b" providerId="LiveId" clId="{065FF78C-2980-44F4-B392-56D4C69A33FC}" dt="2023-09-07T02:46:19.352" v="2337" actId="47"/>
        <pc:sldMkLst>
          <pc:docMk/>
          <pc:sldMk cId="0" sldId="318"/>
        </pc:sldMkLst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18"/>
            <ac:spMk id="2" creationId="{254C9B29-0307-4489-AEDB-AA205BEE3D5F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18"/>
            <ac:spMk id="20482" creationId="{F410DCC0-13F1-40D1-A2CD-71A3A0B6D078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18"/>
            <ac:spMk id="20484" creationId="{5CA143CA-72FB-4B25-B892-3107DC58EC7B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18"/>
            <ac:spMk id="20485" creationId="{99B03F52-9E04-4718-9594-3D2B362B9A61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18"/>
            <ac:spMk id="80898" creationId="{82361D7B-B604-4A88-896F-3A28F2C5DDA7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18"/>
            <ac:spMk id="80906" creationId="{654097ED-8EC4-4D65-B152-9CB9B741B045}"/>
          </ac:spMkLst>
        </pc:spChg>
        <pc:graphicFrameChg chg="mod">
          <ac:chgData name="Paulo Henrique dos Santos Santana" userId="a81867dd96b8e44b" providerId="LiveId" clId="{065FF78C-2980-44F4-B392-56D4C69A33FC}" dt="2023-09-07T00:59:44.052" v="7"/>
          <ac:graphicFrameMkLst>
            <pc:docMk/>
            <pc:sldMk cId="0" sldId="318"/>
            <ac:graphicFrameMk id="20489" creationId="{C2B63F8E-0BEB-4493-B98E-D54B94328DB3}"/>
          </ac:graphicFrameMkLst>
        </pc:graphicFrameChg>
      </pc:sldChg>
      <pc:sldChg chg="modSp del modNotes">
        <pc:chgData name="Paulo Henrique dos Santos Santana" userId="a81867dd96b8e44b" providerId="LiveId" clId="{065FF78C-2980-44F4-B392-56D4C69A33FC}" dt="2023-09-12T21:03:17.490" v="6072" actId="47"/>
        <pc:sldMkLst>
          <pc:docMk/>
          <pc:sldMk cId="0" sldId="319"/>
        </pc:sldMkLst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19"/>
            <ac:spMk id="3" creationId="{FF4EF175-29ED-41B5-9669-35FF6B8CCF95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19"/>
            <ac:spMk id="4" creationId="{933002B7-CECF-4F66-AEA4-942397726C63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19"/>
            <ac:spMk id="5" creationId="{EE5AE05D-6385-4780-8D83-A0FEDC0875ED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19"/>
            <ac:spMk id="6" creationId="{E3EFA543-253E-C32D-C2F7-EB2F59947C7D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19"/>
            <ac:spMk id="12" creationId="{E8C87D0D-1687-486E-876D-0664A186707D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19"/>
            <ac:spMk id="22530" creationId="{35F7E125-E9C0-43E1-8CC7-48F917B3D984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19"/>
            <ac:spMk id="81922" creationId="{F8A156C8-E4BE-474F-964B-256803A568EE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19"/>
            <ac:spMk id="81923" creationId="{01159FEA-0739-4A52-80E9-8C80989A71A6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19"/>
            <ac:spMk id="81924" creationId="{25121379-ED9B-4E54-9978-21EED47573C6}"/>
          </ac:spMkLst>
        </pc:spChg>
      </pc:sldChg>
      <pc:sldChg chg="addSp delSp modSp del mod modClrScheme chgLayout">
        <pc:chgData name="Paulo Henrique dos Santos Santana" userId="a81867dd96b8e44b" providerId="LiveId" clId="{065FF78C-2980-44F4-B392-56D4C69A33FC}" dt="2023-09-12T20:35:08.466" v="5419" actId="47"/>
        <pc:sldMkLst>
          <pc:docMk/>
          <pc:sldMk cId="0" sldId="320"/>
        </pc:sldMkLst>
        <pc:spChg chg="add mod ord">
          <ac:chgData name="Paulo Henrique dos Santos Santana" userId="a81867dd96b8e44b" providerId="LiveId" clId="{065FF78C-2980-44F4-B392-56D4C69A33FC}" dt="2023-09-12T20:34:28.637" v="5410" actId="700"/>
          <ac:spMkLst>
            <pc:docMk/>
            <pc:sldMk cId="0" sldId="320"/>
            <ac:spMk id="2" creationId="{DA4A4C51-1087-B877-FB37-639E4F9CD130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20"/>
            <ac:spMk id="3" creationId="{8E6C9656-2AF7-43C3-BB49-86C7B2E2ACC4}"/>
          </ac:spMkLst>
        </pc:spChg>
        <pc:spChg chg="mod ord">
          <ac:chgData name="Paulo Henrique dos Santos Santana" userId="a81867dd96b8e44b" providerId="LiveId" clId="{065FF78C-2980-44F4-B392-56D4C69A33FC}" dt="2023-09-12T20:34:28.637" v="5410" actId="700"/>
          <ac:spMkLst>
            <pc:docMk/>
            <pc:sldMk cId="0" sldId="320"/>
            <ac:spMk id="4" creationId="{8BBCB7A5-3E71-1C9E-8D84-D454374989A8}"/>
          </ac:spMkLst>
        </pc:spChg>
        <pc:spChg chg="add mod ord">
          <ac:chgData name="Paulo Henrique dos Santos Santana" userId="a81867dd96b8e44b" providerId="LiveId" clId="{065FF78C-2980-44F4-B392-56D4C69A33FC}" dt="2023-09-12T20:35:04.465" v="5418"/>
          <ac:spMkLst>
            <pc:docMk/>
            <pc:sldMk cId="0" sldId="320"/>
            <ac:spMk id="5" creationId="{D6694DBB-979B-4C42-534C-4C2F388D4047}"/>
          </ac:spMkLst>
        </pc:spChg>
        <pc:spChg chg="add mod ord">
          <ac:chgData name="Paulo Henrique dos Santos Santana" userId="a81867dd96b8e44b" providerId="LiveId" clId="{065FF78C-2980-44F4-B392-56D4C69A33FC}" dt="2023-09-12T20:34:28.637" v="5410" actId="700"/>
          <ac:spMkLst>
            <pc:docMk/>
            <pc:sldMk cId="0" sldId="320"/>
            <ac:spMk id="6" creationId="{76B11642-89E7-33EE-3BDF-EC4E0EAF04A0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20"/>
            <ac:spMk id="23554" creationId="{82183391-0901-4C10-8D87-49C8DE0ECC7D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20"/>
            <ac:spMk id="23556" creationId="{F573C4C5-75A2-4EAA-97F1-0E4558A339C0}"/>
          </ac:spMkLst>
        </pc:spChg>
        <pc:spChg chg="add del mod">
          <ac:chgData name="Paulo Henrique dos Santos Santana" userId="a81867dd96b8e44b" providerId="LiveId" clId="{065FF78C-2980-44F4-B392-56D4C69A33FC}" dt="2023-09-12T20:35:02.775" v="5416" actId="478"/>
          <ac:spMkLst>
            <pc:docMk/>
            <pc:sldMk cId="0" sldId="320"/>
            <ac:spMk id="23557" creationId="{469179A4-A2DA-4080-9AFB-8B0249B1758C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20"/>
            <ac:spMk id="23562" creationId="{08A1E17E-4D82-418A-8CD1-8C7858715991}"/>
          </ac:spMkLst>
        </pc:spChg>
        <pc:spChg chg="mod ord">
          <ac:chgData name="Paulo Henrique dos Santos Santana" userId="a81867dd96b8e44b" providerId="LiveId" clId="{065FF78C-2980-44F4-B392-56D4C69A33FC}" dt="2023-09-12T20:34:28.637" v="5410" actId="700"/>
          <ac:spMkLst>
            <pc:docMk/>
            <pc:sldMk cId="0" sldId="320"/>
            <ac:spMk id="82946" creationId="{1B9D938E-8110-4E8D-BDF5-D8E0AC8D1523}"/>
          </ac:spMkLst>
        </pc:spChg>
        <pc:graphicFrameChg chg="mod">
          <ac:chgData name="Paulo Henrique dos Santos Santana" userId="a81867dd96b8e44b" providerId="LiveId" clId="{065FF78C-2980-44F4-B392-56D4C69A33FC}" dt="2023-09-07T02:48:24.875" v="2338"/>
          <ac:graphicFrameMkLst>
            <pc:docMk/>
            <pc:sldMk cId="0" sldId="320"/>
            <ac:graphicFrameMk id="23558" creationId="{9746E6C0-677D-4A3A-8937-ECAC1E6AAF4D}"/>
          </ac:graphicFrameMkLst>
        </pc:graphicFrameChg>
        <pc:graphicFrameChg chg="mod">
          <ac:chgData name="Paulo Henrique dos Santos Santana" userId="a81867dd96b8e44b" providerId="LiveId" clId="{065FF78C-2980-44F4-B392-56D4C69A33FC}" dt="2023-09-07T02:48:24.875" v="2338"/>
          <ac:graphicFrameMkLst>
            <pc:docMk/>
            <pc:sldMk cId="0" sldId="320"/>
            <ac:graphicFrameMk id="23559" creationId="{97F4D13F-F8D0-4526-BEFC-CBB449782C8F}"/>
          </ac:graphicFrameMkLst>
        </pc:graphicFrameChg>
        <pc:graphicFrameChg chg="mod">
          <ac:chgData name="Paulo Henrique dos Santos Santana" userId="a81867dd96b8e44b" providerId="LiveId" clId="{065FF78C-2980-44F4-B392-56D4C69A33FC}" dt="2023-09-07T02:48:24.875" v="2338"/>
          <ac:graphicFrameMkLst>
            <pc:docMk/>
            <pc:sldMk cId="0" sldId="320"/>
            <ac:graphicFrameMk id="23560" creationId="{3FF67D88-1D25-4257-83A7-B96C5ED78C55}"/>
          </ac:graphicFrameMkLst>
        </pc:graphicFrameChg>
        <pc:graphicFrameChg chg="mod">
          <ac:chgData name="Paulo Henrique dos Santos Santana" userId="a81867dd96b8e44b" providerId="LiveId" clId="{065FF78C-2980-44F4-B392-56D4C69A33FC}" dt="2023-09-07T02:48:24.875" v="2338"/>
          <ac:graphicFrameMkLst>
            <pc:docMk/>
            <pc:sldMk cId="0" sldId="320"/>
            <ac:graphicFrameMk id="23561" creationId="{47F4FA01-17B8-41AF-BC8F-94B3FC7E6E5B}"/>
          </ac:graphicFrameMkLst>
        </pc:graphicFrameChg>
      </pc:sldChg>
      <pc:sldChg chg="modSp del">
        <pc:chgData name="Paulo Henrique dos Santos Santana" userId="a81867dd96b8e44b" providerId="LiveId" clId="{065FF78C-2980-44F4-B392-56D4C69A33FC}" dt="2023-09-12T21:24:09.249" v="6312" actId="47"/>
        <pc:sldMkLst>
          <pc:docMk/>
          <pc:sldMk cId="0" sldId="326"/>
        </pc:sldMkLst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26"/>
            <ac:spMk id="3" creationId="{1FBE81F9-BC60-E255-AA85-8CFC9A68F61A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26"/>
            <ac:spMk id="24578" creationId="{41EF6ADE-F52E-4451-83AD-CE578F0038C6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26"/>
            <ac:spMk id="91138" creationId="{4A16A151-3AC2-4F0D-8006-DF572EE74EF2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26"/>
            <ac:spMk id="91141" creationId="{A361E353-3768-4614-B0DC-AC34C6573F2F}"/>
          </ac:spMkLst>
        </pc:spChg>
        <pc:graphicFrameChg chg="mod">
          <ac:chgData name="Paulo Henrique dos Santos Santana" userId="a81867dd96b8e44b" providerId="LiveId" clId="{065FF78C-2980-44F4-B392-56D4C69A33FC}" dt="2023-09-07T02:48:24.875" v="2338"/>
          <ac:graphicFrameMkLst>
            <pc:docMk/>
            <pc:sldMk cId="0" sldId="326"/>
            <ac:graphicFrameMk id="24581" creationId="{2009DCA6-BFF4-4C4F-B6AC-E2F113DF02DE}"/>
          </ac:graphicFrameMkLst>
        </pc:graphicFrameChg>
        <pc:graphicFrameChg chg="mod">
          <ac:chgData name="Paulo Henrique dos Santos Santana" userId="a81867dd96b8e44b" providerId="LiveId" clId="{065FF78C-2980-44F4-B392-56D4C69A33FC}" dt="2023-09-07T02:48:24.875" v="2338"/>
          <ac:graphicFrameMkLst>
            <pc:docMk/>
            <pc:sldMk cId="0" sldId="326"/>
            <ac:graphicFrameMk id="91147" creationId="{D43E793B-C782-48EB-BBE6-BD41BB5225C3}"/>
          </ac:graphicFrameMkLst>
        </pc:graphicFrameChg>
      </pc:sldChg>
      <pc:sldChg chg="modSp del">
        <pc:chgData name="Paulo Henrique dos Santos Santana" userId="a81867dd96b8e44b" providerId="LiveId" clId="{065FF78C-2980-44F4-B392-56D4C69A33FC}" dt="2023-09-12T21:45:28.499" v="6623" actId="47"/>
        <pc:sldMkLst>
          <pc:docMk/>
          <pc:sldMk cId="0" sldId="347"/>
        </pc:sldMkLst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47"/>
            <ac:spMk id="3" creationId="{54F24F65-D9DE-83D9-F6D5-4B93472D3967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47"/>
            <ac:spMk id="25602" creationId="{FEFAAC30-4A8B-4FE5-BB16-B7C6AE5A4515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47"/>
            <ac:spMk id="117762" creationId="{DAD68360-6E25-4F15-931A-081D8CCB8734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47"/>
            <ac:spMk id="117764" creationId="{6D426EB9-8293-4D9E-9237-5C7A3824719B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47"/>
            <ac:spMk id="117767" creationId="{64401499-0B11-4634-9356-2734EA8DFC59}"/>
          </ac:spMkLst>
        </pc:spChg>
        <pc:graphicFrameChg chg="mod">
          <ac:chgData name="Paulo Henrique dos Santos Santana" userId="a81867dd96b8e44b" providerId="LiveId" clId="{065FF78C-2980-44F4-B392-56D4C69A33FC}" dt="2023-09-07T02:48:24.875" v="2338"/>
          <ac:graphicFrameMkLst>
            <pc:docMk/>
            <pc:sldMk cId="0" sldId="347"/>
            <ac:graphicFrameMk id="117765" creationId="{D0834C2A-2E30-4677-AE9A-CDE2614A518E}"/>
          </ac:graphicFrameMkLst>
        </pc:graphicFrameChg>
        <pc:graphicFrameChg chg="mod">
          <ac:chgData name="Paulo Henrique dos Santos Santana" userId="a81867dd96b8e44b" providerId="LiveId" clId="{065FF78C-2980-44F4-B392-56D4C69A33FC}" dt="2023-09-07T02:48:24.875" v="2338"/>
          <ac:graphicFrameMkLst>
            <pc:docMk/>
            <pc:sldMk cId="0" sldId="347"/>
            <ac:graphicFrameMk id="117766" creationId="{373CD2FC-BDB5-4F67-A38B-36FB7DAE03BA}"/>
          </ac:graphicFrameMkLst>
        </pc:graphicFrameChg>
      </pc:sldChg>
      <pc:sldChg chg="addSp delSp modSp mod setBg modClrScheme chgLayout">
        <pc:chgData name="Paulo Henrique dos Santos Santana" userId="a81867dd96b8e44b" providerId="LiveId" clId="{065FF78C-2980-44F4-B392-56D4C69A33FC}" dt="2023-09-14T02:49:45.437" v="7643" actId="6549"/>
        <pc:sldMkLst>
          <pc:docMk/>
          <pc:sldMk cId="0" sldId="349"/>
        </pc:sldMkLst>
        <pc:spChg chg="add del mod">
          <ac:chgData name="Paulo Henrique dos Santos Santana" userId="a81867dd96b8e44b" providerId="LiveId" clId="{065FF78C-2980-44F4-B392-56D4C69A33FC}" dt="2023-09-07T00:57:18.852" v="0" actId="6264"/>
          <ac:spMkLst>
            <pc:docMk/>
            <pc:sldMk cId="0" sldId="349"/>
            <ac:spMk id="2" creationId="{95D2E18E-F689-E067-82B2-1CC77F61AC6A}"/>
          </ac:spMkLst>
        </pc:spChg>
        <pc:spChg chg="add del mod">
          <ac:chgData name="Paulo Henrique dos Santos Santana" userId="a81867dd96b8e44b" providerId="LiveId" clId="{065FF78C-2980-44F4-B392-56D4C69A33FC}" dt="2023-09-07T00:57:18.852" v="0" actId="6264"/>
          <ac:spMkLst>
            <pc:docMk/>
            <pc:sldMk cId="0" sldId="349"/>
            <ac:spMk id="3" creationId="{52E342FB-7E19-8276-EED2-77FC1BB85BCD}"/>
          </ac:spMkLst>
        </pc:spChg>
        <pc:spChg chg="add del mod ord">
          <ac:chgData name="Paulo Henrique dos Santos Santana" userId="a81867dd96b8e44b" providerId="LiveId" clId="{065FF78C-2980-44F4-B392-56D4C69A33FC}" dt="2023-09-07T01:10:04.155" v="151" actId="700"/>
          <ac:spMkLst>
            <pc:docMk/>
            <pc:sldMk cId="0" sldId="349"/>
            <ac:spMk id="4" creationId="{0DFDB5AA-4C41-9EB1-9AAE-C84D578A7045}"/>
          </ac:spMkLst>
        </pc:spChg>
        <pc:spChg chg="add mod ord">
          <ac:chgData name="Paulo Henrique dos Santos Santana" userId="a81867dd96b8e44b" providerId="LiveId" clId="{065FF78C-2980-44F4-B392-56D4C69A33FC}" dt="2023-09-14T02:49:45.437" v="7643" actId="6549"/>
          <ac:spMkLst>
            <pc:docMk/>
            <pc:sldMk cId="0" sldId="349"/>
            <ac:spMk id="5" creationId="{0AB4B3F9-1975-88D2-0F0D-79FAE8669069}"/>
          </ac:spMkLst>
        </pc:spChg>
        <pc:spChg chg="add del mod">
          <ac:chgData name="Paulo Henrique dos Santos Santana" userId="a81867dd96b8e44b" providerId="LiveId" clId="{065FF78C-2980-44F4-B392-56D4C69A33FC}" dt="2023-09-07T01:27:58.637" v="529" actId="6264"/>
          <ac:spMkLst>
            <pc:docMk/>
            <pc:sldMk cId="0" sldId="349"/>
            <ac:spMk id="6" creationId="{D6C37287-71D5-1437-315D-28632AB2A1F2}"/>
          </ac:spMkLst>
        </pc:spChg>
        <pc:spChg chg="add del mod">
          <ac:chgData name="Paulo Henrique dos Santos Santana" userId="a81867dd96b8e44b" providerId="LiveId" clId="{065FF78C-2980-44F4-B392-56D4C69A33FC}" dt="2023-09-07T01:27:58.637" v="529" actId="6264"/>
          <ac:spMkLst>
            <pc:docMk/>
            <pc:sldMk cId="0" sldId="349"/>
            <ac:spMk id="7" creationId="{BADA478C-2A9E-0737-3FD7-F2C57CA52CE7}"/>
          </ac:spMkLst>
        </pc:spChg>
        <pc:spChg chg="add mod ord">
          <ac:chgData name="Paulo Henrique dos Santos Santana" userId="a81867dd96b8e44b" providerId="LiveId" clId="{065FF78C-2980-44F4-B392-56D4C69A33FC}" dt="2023-09-07T02:50:34.727" v="2360" actId="27636"/>
          <ac:spMkLst>
            <pc:docMk/>
            <pc:sldMk cId="0" sldId="349"/>
            <ac:spMk id="8" creationId="{995495DB-946F-B6E0-3B46-0A5556C5C276}"/>
          </ac:spMkLst>
        </pc:spChg>
        <pc:spChg chg="add del mod">
          <ac:chgData name="Paulo Henrique dos Santos Santana" userId="a81867dd96b8e44b" providerId="LiveId" clId="{065FF78C-2980-44F4-B392-56D4C69A33FC}" dt="2023-09-07T01:29:39.193" v="549" actId="6264"/>
          <ac:spMkLst>
            <pc:docMk/>
            <pc:sldMk cId="0" sldId="349"/>
            <ac:spMk id="9" creationId="{B0433BA2-ADD3-7DB4-FB26-32DD7D9D9E97}"/>
          </ac:spMkLst>
        </pc:spChg>
        <pc:spChg chg="add del mod">
          <ac:chgData name="Paulo Henrique dos Santos Santana" userId="a81867dd96b8e44b" providerId="LiveId" clId="{065FF78C-2980-44F4-B392-56D4C69A33FC}" dt="2023-09-07T01:29:39.193" v="549" actId="6264"/>
          <ac:spMkLst>
            <pc:docMk/>
            <pc:sldMk cId="0" sldId="349"/>
            <ac:spMk id="10" creationId="{1ABED93E-E726-09CD-6EC2-15980147B529}"/>
          </ac:spMkLst>
        </pc:spChg>
        <pc:spChg chg="add del mod">
          <ac:chgData name="Paulo Henrique dos Santos Santana" userId="a81867dd96b8e44b" providerId="LiveId" clId="{065FF78C-2980-44F4-B392-56D4C69A33FC}" dt="2023-09-07T01:29:39.193" v="549" actId="6264"/>
          <ac:spMkLst>
            <pc:docMk/>
            <pc:sldMk cId="0" sldId="349"/>
            <ac:spMk id="11" creationId="{2FF27C7D-857A-0E29-3C2B-24AB8CEF434A}"/>
          </ac:spMkLst>
        </pc:spChg>
        <pc:spChg chg="mod ord">
          <ac:chgData name="Paulo Henrique dos Santos Santana" userId="a81867dd96b8e44b" providerId="LiveId" clId="{065FF78C-2980-44F4-B392-56D4C69A33FC}" dt="2023-09-07T01:10:04.155" v="151" actId="700"/>
          <ac:spMkLst>
            <pc:docMk/>
            <pc:sldMk cId="0" sldId="349"/>
            <ac:spMk id="5122" creationId="{EB80CAF9-9BE3-45E9-B7B5-030E4EDD5130}"/>
          </ac:spMkLst>
        </pc:spChg>
        <pc:spChg chg="mod ord">
          <ac:chgData name="Paulo Henrique dos Santos Santana" userId="a81867dd96b8e44b" providerId="LiveId" clId="{065FF78C-2980-44F4-B392-56D4C69A33FC}" dt="2023-09-07T02:49:02.434" v="2344" actId="1036"/>
          <ac:spMkLst>
            <pc:docMk/>
            <pc:sldMk cId="0" sldId="349"/>
            <ac:spMk id="5124" creationId="{C015F5C5-477B-4065-8C2B-AAACFC1506DB}"/>
          </ac:spMkLst>
        </pc:spChg>
        <pc:spChg chg="del mod">
          <ac:chgData name="Paulo Henrique dos Santos Santana" userId="a81867dd96b8e44b" providerId="LiveId" clId="{065FF78C-2980-44F4-B392-56D4C69A33FC}" dt="2023-09-07T01:00:53.197" v="11" actId="478"/>
          <ac:spMkLst>
            <pc:docMk/>
            <pc:sldMk cId="0" sldId="349"/>
            <ac:spMk id="5125" creationId="{491B8321-B862-4953-B4FA-878554C26038}"/>
          </ac:spMkLst>
        </pc:spChg>
        <pc:spChg chg="del">
          <ac:chgData name="Paulo Henrique dos Santos Santana" userId="a81867dd96b8e44b" providerId="LiveId" clId="{065FF78C-2980-44F4-B392-56D4C69A33FC}" dt="2023-09-07T00:57:18.852" v="0" actId="6264"/>
          <ac:spMkLst>
            <pc:docMk/>
            <pc:sldMk cId="0" sldId="349"/>
            <ac:spMk id="148482" creationId="{090FDEF5-31E8-41FB-A5C1-076C06A3267B}"/>
          </ac:spMkLst>
        </pc:spChg>
        <pc:picChg chg="add del mod">
          <ac:chgData name="Paulo Henrique dos Santos Santana" userId="a81867dd96b8e44b" providerId="LiveId" clId="{065FF78C-2980-44F4-B392-56D4C69A33FC}" dt="2023-09-07T01:36:01.817" v="552" actId="478"/>
          <ac:picMkLst>
            <pc:docMk/>
            <pc:sldMk cId="0" sldId="349"/>
            <ac:picMk id="13" creationId="{2B39D081-0084-8761-023B-8176988F1CF7}"/>
          </ac:picMkLst>
        </pc:picChg>
        <pc:picChg chg="add mod">
          <ac:chgData name="Paulo Henrique dos Santos Santana" userId="a81867dd96b8e44b" providerId="LiveId" clId="{065FF78C-2980-44F4-B392-56D4C69A33FC}" dt="2023-09-07T02:51:19.680" v="2368" actId="1076"/>
          <ac:picMkLst>
            <pc:docMk/>
            <pc:sldMk cId="0" sldId="349"/>
            <ac:picMk id="15" creationId="{09B1B1F6-48F6-897E-51F3-607D52537BA0}"/>
          </ac:picMkLst>
        </pc:picChg>
        <pc:picChg chg="add mod">
          <ac:chgData name="Paulo Henrique dos Santos Santana" userId="a81867dd96b8e44b" providerId="LiveId" clId="{065FF78C-2980-44F4-B392-56D4C69A33FC}" dt="2023-09-07T02:51:17.040" v="2367" actId="1076"/>
          <ac:picMkLst>
            <pc:docMk/>
            <pc:sldMk cId="0" sldId="349"/>
            <ac:picMk id="17" creationId="{77E93FC2-8B75-505E-55AE-990F3F49480D}"/>
          </ac:picMkLst>
        </pc:picChg>
      </pc:sldChg>
      <pc:sldChg chg="modSp del">
        <pc:chgData name="Paulo Henrique dos Santos Santana" userId="a81867dd96b8e44b" providerId="LiveId" clId="{065FF78C-2980-44F4-B392-56D4C69A33FC}" dt="2023-09-14T03:34:29.186" v="9591" actId="47"/>
        <pc:sldMkLst>
          <pc:docMk/>
          <pc:sldMk cId="0" sldId="371"/>
        </pc:sldMkLst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71"/>
            <ac:spMk id="2" creationId="{F68E3FED-906E-4B79-B5E3-4C252C01EBAA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71"/>
            <ac:spMk id="4" creationId="{6B8C940B-9DA8-CE81-2BE5-64C899189D3B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71"/>
            <ac:spMk id="5" creationId="{23DA0ED8-F987-4B10-8145-C8057CF31348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71"/>
            <ac:spMk id="4099" creationId="{2FA13B4B-8F5D-488B-8497-7F41014776AC}"/>
          </ac:spMkLst>
        </pc:spChg>
      </pc:sldChg>
      <pc:sldChg chg="addSp delSp modSp del mod modClrScheme chgLayout">
        <pc:chgData name="Paulo Henrique dos Santos Santana" userId="a81867dd96b8e44b" providerId="LiveId" clId="{065FF78C-2980-44F4-B392-56D4C69A33FC}" dt="2023-09-07T02:17:38.727" v="1515" actId="47"/>
        <pc:sldMkLst>
          <pc:docMk/>
          <pc:sldMk cId="0" sldId="375"/>
        </pc:sldMkLst>
        <pc:spChg chg="mod ord">
          <ac:chgData name="Paulo Henrique dos Santos Santana" userId="a81867dd96b8e44b" providerId="LiveId" clId="{065FF78C-2980-44F4-B392-56D4C69A33FC}" dt="2023-09-07T01:40:55.579" v="596" actId="700"/>
          <ac:spMkLst>
            <pc:docMk/>
            <pc:sldMk cId="0" sldId="375"/>
            <ac:spMk id="2" creationId="{8B6F649B-18F4-33C3-C08D-A92CE90AFB2A}"/>
          </ac:spMkLst>
        </pc:spChg>
        <pc:spChg chg="mod ord">
          <ac:chgData name="Paulo Henrique dos Santos Santana" userId="a81867dd96b8e44b" providerId="LiveId" clId="{065FF78C-2980-44F4-B392-56D4C69A33FC}" dt="2023-09-07T01:42:49.780" v="626" actId="700"/>
          <ac:spMkLst>
            <pc:docMk/>
            <pc:sldMk cId="0" sldId="375"/>
            <ac:spMk id="3" creationId="{6D69B9C8-4F76-CB62-5F89-CD0FD19537B9}"/>
          </ac:spMkLst>
        </pc:spChg>
        <pc:spChg chg="add del mod">
          <ac:chgData name="Paulo Henrique dos Santos Santana" userId="a81867dd96b8e44b" providerId="LiveId" clId="{065FF78C-2980-44F4-B392-56D4C69A33FC}" dt="2023-09-07T01:29:51.996" v="550" actId="6264"/>
          <ac:spMkLst>
            <pc:docMk/>
            <pc:sldMk cId="0" sldId="375"/>
            <ac:spMk id="4" creationId="{113515B4-C304-4E6F-73AF-B8DA309CECE3}"/>
          </ac:spMkLst>
        </pc:spChg>
        <pc:spChg chg="add del mod">
          <ac:chgData name="Paulo Henrique dos Santos Santana" userId="a81867dd96b8e44b" providerId="LiveId" clId="{065FF78C-2980-44F4-B392-56D4C69A33FC}" dt="2023-09-07T01:29:51.996" v="550" actId="6264"/>
          <ac:spMkLst>
            <pc:docMk/>
            <pc:sldMk cId="0" sldId="375"/>
            <ac:spMk id="5" creationId="{B37D80CC-F03E-2786-820C-A228C07805E4}"/>
          </ac:spMkLst>
        </pc:spChg>
        <pc:spChg chg="add del mod">
          <ac:chgData name="Paulo Henrique dos Santos Santana" userId="a81867dd96b8e44b" providerId="LiveId" clId="{065FF78C-2980-44F4-B392-56D4C69A33FC}" dt="2023-09-07T01:29:51.996" v="550" actId="6264"/>
          <ac:spMkLst>
            <pc:docMk/>
            <pc:sldMk cId="0" sldId="375"/>
            <ac:spMk id="6" creationId="{031921A1-7273-4AB1-0D5B-AEFE61C81008}"/>
          </ac:spMkLst>
        </pc:spChg>
        <pc:spChg chg="add del mod">
          <ac:chgData name="Paulo Henrique dos Santos Santana" userId="a81867dd96b8e44b" providerId="LiveId" clId="{065FF78C-2980-44F4-B392-56D4C69A33FC}" dt="2023-09-07T01:29:51.996" v="550" actId="6264"/>
          <ac:spMkLst>
            <pc:docMk/>
            <pc:sldMk cId="0" sldId="375"/>
            <ac:spMk id="7" creationId="{2152C692-9A9F-D2D7-F9BE-7EE275236236}"/>
          </ac:spMkLst>
        </pc:spChg>
        <pc:spChg chg="add del mod">
          <ac:chgData name="Paulo Henrique dos Santos Santana" userId="a81867dd96b8e44b" providerId="LiveId" clId="{065FF78C-2980-44F4-B392-56D4C69A33FC}" dt="2023-09-07T01:39:02.659" v="577" actId="6264"/>
          <ac:spMkLst>
            <pc:docMk/>
            <pc:sldMk cId="0" sldId="375"/>
            <ac:spMk id="8" creationId="{EBA6886E-9B02-3808-0497-B8F68DBA5C15}"/>
          </ac:spMkLst>
        </pc:spChg>
        <pc:spChg chg="add del mod">
          <ac:chgData name="Paulo Henrique dos Santos Santana" userId="a81867dd96b8e44b" providerId="LiveId" clId="{065FF78C-2980-44F4-B392-56D4C69A33FC}" dt="2023-09-07T01:39:02.659" v="577" actId="6264"/>
          <ac:spMkLst>
            <pc:docMk/>
            <pc:sldMk cId="0" sldId="375"/>
            <ac:spMk id="9" creationId="{67039D6D-AE78-6E9E-EB82-F6FA55DA3485}"/>
          </ac:spMkLst>
        </pc:spChg>
        <pc:spChg chg="add del mod">
          <ac:chgData name="Paulo Henrique dos Santos Santana" userId="a81867dd96b8e44b" providerId="LiveId" clId="{065FF78C-2980-44F4-B392-56D4C69A33FC}" dt="2023-09-07T01:39:02.659" v="577" actId="6264"/>
          <ac:spMkLst>
            <pc:docMk/>
            <pc:sldMk cId="0" sldId="375"/>
            <ac:spMk id="10" creationId="{6107B086-E4D9-E0B3-5ED3-783C24A654CD}"/>
          </ac:spMkLst>
        </pc:spChg>
        <pc:spChg chg="add del mod">
          <ac:chgData name="Paulo Henrique dos Santos Santana" userId="a81867dd96b8e44b" providerId="LiveId" clId="{065FF78C-2980-44F4-B392-56D4C69A33FC}" dt="2023-09-07T01:39:02.659" v="577" actId="6264"/>
          <ac:spMkLst>
            <pc:docMk/>
            <pc:sldMk cId="0" sldId="375"/>
            <ac:spMk id="11" creationId="{3837B0EA-D6CB-8E65-F2B1-291887F115F9}"/>
          </ac:spMkLst>
        </pc:spChg>
        <pc:spChg chg="add del mod">
          <ac:chgData name="Paulo Henrique dos Santos Santana" userId="a81867dd96b8e44b" providerId="LiveId" clId="{065FF78C-2980-44F4-B392-56D4C69A33FC}" dt="2023-09-07T01:39:05.299" v="578" actId="6264"/>
          <ac:spMkLst>
            <pc:docMk/>
            <pc:sldMk cId="0" sldId="375"/>
            <ac:spMk id="12" creationId="{211C0584-E7B9-724B-3CF2-1C691B692D56}"/>
          </ac:spMkLst>
        </pc:spChg>
        <pc:spChg chg="add del mod">
          <ac:chgData name="Paulo Henrique dos Santos Santana" userId="a81867dd96b8e44b" providerId="LiveId" clId="{065FF78C-2980-44F4-B392-56D4C69A33FC}" dt="2023-09-07T01:39:05.299" v="578" actId="6264"/>
          <ac:spMkLst>
            <pc:docMk/>
            <pc:sldMk cId="0" sldId="375"/>
            <ac:spMk id="13" creationId="{4686F833-CE7D-2FBE-7D8F-953070D5D1CC}"/>
          </ac:spMkLst>
        </pc:spChg>
        <pc:spChg chg="add del mod">
          <ac:chgData name="Paulo Henrique dos Santos Santana" userId="a81867dd96b8e44b" providerId="LiveId" clId="{065FF78C-2980-44F4-B392-56D4C69A33FC}" dt="2023-09-07T01:39:05.299" v="578" actId="6264"/>
          <ac:spMkLst>
            <pc:docMk/>
            <pc:sldMk cId="0" sldId="375"/>
            <ac:spMk id="14" creationId="{07F2C6F0-9928-746C-41C9-0F766D0E1244}"/>
          </ac:spMkLst>
        </pc:spChg>
        <pc:spChg chg="add del mod">
          <ac:chgData name="Paulo Henrique dos Santos Santana" userId="a81867dd96b8e44b" providerId="LiveId" clId="{065FF78C-2980-44F4-B392-56D4C69A33FC}" dt="2023-09-07T01:39:05.299" v="578" actId="6264"/>
          <ac:spMkLst>
            <pc:docMk/>
            <pc:sldMk cId="0" sldId="375"/>
            <ac:spMk id="15" creationId="{F9DA52DD-4996-F19B-51D8-2B00C14E1194}"/>
          </ac:spMkLst>
        </pc:spChg>
        <pc:spChg chg="add del mod">
          <ac:chgData name="Paulo Henrique dos Santos Santana" userId="a81867dd96b8e44b" providerId="LiveId" clId="{065FF78C-2980-44F4-B392-56D4C69A33FC}" dt="2023-09-07T01:40:50.226" v="595" actId="6264"/>
          <ac:spMkLst>
            <pc:docMk/>
            <pc:sldMk cId="0" sldId="375"/>
            <ac:spMk id="16" creationId="{5918A0C7-6882-D4A9-91B3-CE39E1A74295}"/>
          </ac:spMkLst>
        </pc:spChg>
        <pc:spChg chg="add del mod">
          <ac:chgData name="Paulo Henrique dos Santos Santana" userId="a81867dd96b8e44b" providerId="LiveId" clId="{065FF78C-2980-44F4-B392-56D4C69A33FC}" dt="2023-09-07T01:40:50.226" v="595" actId="6264"/>
          <ac:spMkLst>
            <pc:docMk/>
            <pc:sldMk cId="0" sldId="375"/>
            <ac:spMk id="17" creationId="{8DEFF2D7-7613-F003-FDF0-83BB6E27A649}"/>
          </ac:spMkLst>
        </pc:spChg>
        <pc:spChg chg="add del mod">
          <ac:chgData name="Paulo Henrique dos Santos Santana" userId="a81867dd96b8e44b" providerId="LiveId" clId="{065FF78C-2980-44F4-B392-56D4C69A33FC}" dt="2023-09-07T01:40:50.226" v="595" actId="6264"/>
          <ac:spMkLst>
            <pc:docMk/>
            <pc:sldMk cId="0" sldId="375"/>
            <ac:spMk id="18" creationId="{DA1F4D2A-F9AE-72D9-E5A7-6D70EB30B6AF}"/>
          </ac:spMkLst>
        </pc:spChg>
        <pc:spChg chg="add del mod">
          <ac:chgData name="Paulo Henrique dos Santos Santana" userId="a81867dd96b8e44b" providerId="LiveId" clId="{065FF78C-2980-44F4-B392-56D4C69A33FC}" dt="2023-09-07T01:40:50.226" v="595" actId="6264"/>
          <ac:spMkLst>
            <pc:docMk/>
            <pc:sldMk cId="0" sldId="375"/>
            <ac:spMk id="19" creationId="{819E3DE8-BE81-107C-D2BB-647C506CA508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75"/>
            <ac:spMk id="7171" creationId="{8B72F6AA-523A-470C-8BBB-B3FEFB6342CC}"/>
          </ac:spMkLst>
        </pc:spChg>
        <pc:spChg chg="del mod ord">
          <ac:chgData name="Paulo Henrique dos Santos Santana" userId="a81867dd96b8e44b" providerId="LiveId" clId="{065FF78C-2980-44F4-B392-56D4C69A33FC}" dt="2023-09-07T01:41:17.314" v="604" actId="478"/>
          <ac:spMkLst>
            <pc:docMk/>
            <pc:sldMk cId="0" sldId="375"/>
            <ac:spMk id="7173" creationId="{82FE6D6F-8EF2-48E3-B322-6C2707B1EA92}"/>
          </ac:spMkLst>
        </pc:spChg>
        <pc:spChg chg="mod ord">
          <ac:chgData name="Paulo Henrique dos Santos Santana" userId="a81867dd96b8e44b" providerId="LiveId" clId="{065FF78C-2980-44F4-B392-56D4C69A33FC}" dt="2023-09-07T01:42:49.780" v="626" actId="700"/>
          <ac:spMkLst>
            <pc:docMk/>
            <pc:sldMk cId="0" sldId="375"/>
            <ac:spMk id="25602" creationId="{978F2E43-F6D6-4E2A-960A-56E70EA6E562}"/>
          </ac:spMkLst>
        </pc:spChg>
        <pc:picChg chg="mod">
          <ac:chgData name="Paulo Henrique dos Santos Santana" userId="a81867dd96b8e44b" providerId="LiveId" clId="{065FF78C-2980-44F4-B392-56D4C69A33FC}" dt="2023-09-07T01:42:53.959" v="627" actId="14100"/>
          <ac:picMkLst>
            <pc:docMk/>
            <pc:sldMk cId="0" sldId="375"/>
            <ac:picMk id="7170" creationId="{48082FF1-E8D7-4D29-B229-2C6A045CB264}"/>
          </ac:picMkLst>
        </pc:picChg>
      </pc:sldChg>
      <pc:sldChg chg="addSp delSp modSp del mod modClrScheme chgLayout">
        <pc:chgData name="Paulo Henrique dos Santos Santana" userId="a81867dd96b8e44b" providerId="LiveId" clId="{065FF78C-2980-44F4-B392-56D4C69A33FC}" dt="2023-09-07T02:17:39.707" v="1516" actId="47"/>
        <pc:sldMkLst>
          <pc:docMk/>
          <pc:sldMk cId="0" sldId="376"/>
        </pc:sldMkLst>
        <pc:spChg chg="mod ord">
          <ac:chgData name="Paulo Henrique dos Santos Santana" userId="a81867dd96b8e44b" providerId="LiveId" clId="{065FF78C-2980-44F4-B392-56D4C69A33FC}" dt="2023-09-07T01:48:27.427" v="682" actId="700"/>
          <ac:spMkLst>
            <pc:docMk/>
            <pc:sldMk cId="0" sldId="376"/>
            <ac:spMk id="3" creationId="{62104001-3000-9C0F-006E-72423226A283}"/>
          </ac:spMkLst>
        </pc:spChg>
        <pc:spChg chg="add del mod">
          <ac:chgData name="Paulo Henrique dos Santos Santana" userId="a81867dd96b8e44b" providerId="LiveId" clId="{065FF78C-2980-44F4-B392-56D4C69A33FC}" dt="2023-09-07T01:46:25.673" v="636" actId="6264"/>
          <ac:spMkLst>
            <pc:docMk/>
            <pc:sldMk cId="0" sldId="376"/>
            <ac:spMk id="4" creationId="{EB0965C2-1E3A-0411-F1F8-12F1B41B2F1A}"/>
          </ac:spMkLst>
        </pc:spChg>
        <pc:spChg chg="add del mod">
          <ac:chgData name="Paulo Henrique dos Santos Santana" userId="a81867dd96b8e44b" providerId="LiveId" clId="{065FF78C-2980-44F4-B392-56D4C69A33FC}" dt="2023-09-07T01:46:25.673" v="636" actId="6264"/>
          <ac:spMkLst>
            <pc:docMk/>
            <pc:sldMk cId="0" sldId="376"/>
            <ac:spMk id="5" creationId="{567D29F5-D856-E53A-6F0F-8A4752B9637D}"/>
          </ac:spMkLst>
        </pc:spChg>
        <pc:spChg chg="add del mod">
          <ac:chgData name="Paulo Henrique dos Santos Santana" userId="a81867dd96b8e44b" providerId="LiveId" clId="{065FF78C-2980-44F4-B392-56D4C69A33FC}" dt="2023-09-07T01:46:25.673" v="636" actId="6264"/>
          <ac:spMkLst>
            <pc:docMk/>
            <pc:sldMk cId="0" sldId="376"/>
            <ac:spMk id="6" creationId="{A67E7120-8770-026C-5002-09B887DF2724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76"/>
            <ac:spMk id="9219" creationId="{61033284-A161-4B0A-949C-FEAB08717506}"/>
          </ac:spMkLst>
        </pc:spChg>
        <pc:spChg chg="del mod ord">
          <ac:chgData name="Paulo Henrique dos Santos Santana" userId="a81867dd96b8e44b" providerId="LiveId" clId="{065FF78C-2980-44F4-B392-56D4C69A33FC}" dt="2023-09-07T01:46:54.213" v="655" actId="478"/>
          <ac:spMkLst>
            <pc:docMk/>
            <pc:sldMk cId="0" sldId="376"/>
            <ac:spMk id="9221" creationId="{912F84FF-A7A8-445A-90BB-F2C8C6872F6D}"/>
          </ac:spMkLst>
        </pc:spChg>
        <pc:spChg chg="mod ord">
          <ac:chgData name="Paulo Henrique dos Santos Santana" userId="a81867dd96b8e44b" providerId="LiveId" clId="{065FF78C-2980-44F4-B392-56D4C69A33FC}" dt="2023-09-07T01:48:27.427" v="682" actId="700"/>
          <ac:spMkLst>
            <pc:docMk/>
            <pc:sldMk cId="0" sldId="376"/>
            <ac:spMk id="25602" creationId="{B77CFD32-0D54-478C-AAB6-464CFA591497}"/>
          </ac:spMkLst>
        </pc:spChg>
        <pc:picChg chg="mod">
          <ac:chgData name="Paulo Henrique dos Santos Santana" userId="a81867dd96b8e44b" providerId="LiveId" clId="{065FF78C-2980-44F4-B392-56D4C69A33FC}" dt="2023-09-07T01:48:45.313" v="686" actId="1076"/>
          <ac:picMkLst>
            <pc:docMk/>
            <pc:sldMk cId="0" sldId="376"/>
            <ac:picMk id="9218" creationId="{2AD3781C-3E55-49CB-A802-E7675277A6C6}"/>
          </ac:picMkLst>
        </pc:picChg>
      </pc:sldChg>
      <pc:sldChg chg="delSp modSp del mod">
        <pc:chgData name="Paulo Henrique dos Santos Santana" userId="a81867dd96b8e44b" providerId="LiveId" clId="{065FF78C-2980-44F4-B392-56D4C69A33FC}" dt="2023-09-07T02:28:11.254" v="1708" actId="47"/>
        <pc:sldMkLst>
          <pc:docMk/>
          <pc:sldMk cId="0" sldId="384"/>
        </pc:sldMkLst>
        <pc:spChg chg="del mod">
          <ac:chgData name="Paulo Henrique dos Santos Santana" userId="a81867dd96b8e44b" providerId="LiveId" clId="{065FF78C-2980-44F4-B392-56D4C69A33FC}" dt="2023-09-07T02:28:08.764" v="1707" actId="478"/>
          <ac:spMkLst>
            <pc:docMk/>
            <pc:sldMk cId="0" sldId="384"/>
            <ac:spMk id="6" creationId="{1E1269B7-5DBE-47B6-958B-730D9472D734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84"/>
            <ac:spMk id="29" creationId="{474318BE-0231-4448-9230-BB958373FDFE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84"/>
            <ac:spMk id="15362" creationId="{6871C5B1-337B-404E-8622-AAA600C7135F}"/>
          </ac:spMkLst>
        </pc:spChg>
        <pc:picChg chg="del mod">
          <ac:chgData name="Paulo Henrique dos Santos Santana" userId="a81867dd96b8e44b" providerId="LiveId" clId="{065FF78C-2980-44F4-B392-56D4C69A33FC}" dt="2023-09-07T02:28:06.154" v="1705" actId="478"/>
          <ac:picMkLst>
            <pc:docMk/>
            <pc:sldMk cId="0" sldId="384"/>
            <ac:picMk id="15363" creationId="{A4CF9CFE-2214-4A00-9A59-FF9B0DD12D43}"/>
          </ac:picMkLst>
        </pc:picChg>
        <pc:picChg chg="del mod">
          <ac:chgData name="Paulo Henrique dos Santos Santana" userId="a81867dd96b8e44b" providerId="LiveId" clId="{065FF78C-2980-44F4-B392-56D4C69A33FC}" dt="2023-09-07T02:28:07.204" v="1706" actId="478"/>
          <ac:picMkLst>
            <pc:docMk/>
            <pc:sldMk cId="0" sldId="384"/>
            <ac:picMk id="15365" creationId="{DAAB594E-301C-4584-AE92-F4567F9C99EC}"/>
          </ac:picMkLst>
        </pc:picChg>
      </pc:sldChg>
      <pc:sldChg chg="addSp delSp modSp del mod modClrScheme chgLayout">
        <pc:chgData name="Paulo Henrique dos Santos Santana" userId="a81867dd96b8e44b" providerId="LiveId" clId="{065FF78C-2980-44F4-B392-56D4C69A33FC}" dt="2023-09-14T03:34:44.803" v="9592" actId="47"/>
        <pc:sldMkLst>
          <pc:docMk/>
          <pc:sldMk cId="0" sldId="385"/>
        </pc:sldMkLst>
        <pc:spChg chg="add del mod">
          <ac:chgData name="Paulo Henrique dos Santos Santana" userId="a81867dd96b8e44b" providerId="LiveId" clId="{065FF78C-2980-44F4-B392-56D4C69A33FC}" dt="2023-09-12T20:13:02.564" v="5177" actId="6264"/>
          <ac:spMkLst>
            <pc:docMk/>
            <pc:sldMk cId="0" sldId="385"/>
            <ac:spMk id="2" creationId="{FE66A3EB-00EB-EA51-5297-6A00D22DFC67}"/>
          </ac:spMkLst>
        </pc:spChg>
        <pc:spChg chg="add del mod">
          <ac:chgData name="Paulo Henrique dos Santos Santana" userId="a81867dd96b8e44b" providerId="LiveId" clId="{065FF78C-2980-44F4-B392-56D4C69A33FC}" dt="2023-09-12T20:13:02.564" v="5177" actId="6264"/>
          <ac:spMkLst>
            <pc:docMk/>
            <pc:sldMk cId="0" sldId="385"/>
            <ac:spMk id="3" creationId="{97DB321F-0304-0411-04E2-754532F7397F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85"/>
            <ac:spMk id="4" creationId="{656FA92F-7BDC-47DB-B62A-3319B28B4DFB}"/>
          </ac:spMkLst>
        </pc:spChg>
        <pc:spChg chg="add del mod ord">
          <ac:chgData name="Paulo Henrique dos Santos Santana" userId="a81867dd96b8e44b" providerId="LiveId" clId="{065FF78C-2980-44F4-B392-56D4C69A33FC}" dt="2023-09-12T21:05:10.548" v="6092" actId="6264"/>
          <ac:spMkLst>
            <pc:docMk/>
            <pc:sldMk cId="0" sldId="385"/>
            <ac:spMk id="4" creationId="{8DC7E808-6D0A-ADBD-9C06-9FA0C00B5CE5}"/>
          </ac:spMkLst>
        </pc:spChg>
        <pc:spChg chg="mod ord">
          <ac:chgData name="Paulo Henrique dos Santos Santana" userId="a81867dd96b8e44b" providerId="LiveId" clId="{065FF78C-2980-44F4-B392-56D4C69A33FC}" dt="2023-09-12T21:05:10.548" v="6092" actId="6264"/>
          <ac:spMkLst>
            <pc:docMk/>
            <pc:sldMk cId="0" sldId="385"/>
            <ac:spMk id="5" creationId="{AF3CBFE1-B3CC-96AA-60B1-B0587CD87D26}"/>
          </ac:spMkLst>
        </pc:spChg>
        <pc:spChg chg="del mod">
          <ac:chgData name="Paulo Henrique dos Santos Santana" userId="a81867dd96b8e44b" providerId="LiveId" clId="{065FF78C-2980-44F4-B392-56D4C69A33FC}" dt="2023-09-07T02:27:02.175" v="1590" actId="478"/>
          <ac:spMkLst>
            <pc:docMk/>
            <pc:sldMk cId="0" sldId="385"/>
            <ac:spMk id="6" creationId="{23890C0E-9FB7-499E-BFBD-14A33A435BD1}"/>
          </ac:spMkLst>
        </pc:spChg>
        <pc:spChg chg="add del mod">
          <ac:chgData name="Paulo Henrique dos Santos Santana" userId="a81867dd96b8e44b" providerId="LiveId" clId="{065FF78C-2980-44F4-B392-56D4C69A33FC}" dt="2023-09-12T21:05:10.548" v="6092" actId="6264"/>
          <ac:spMkLst>
            <pc:docMk/>
            <pc:sldMk cId="0" sldId="385"/>
            <ac:spMk id="6" creationId="{F0D96411-2B19-E9A6-3E42-C7E34E3B3145}"/>
          </ac:spMkLst>
        </pc:spChg>
        <pc:spChg chg="mod ord">
          <ac:chgData name="Paulo Henrique dos Santos Santana" userId="a81867dd96b8e44b" providerId="LiveId" clId="{065FF78C-2980-44F4-B392-56D4C69A33FC}" dt="2023-09-12T21:05:10.548" v="6092" actId="6264"/>
          <ac:spMkLst>
            <pc:docMk/>
            <pc:sldMk cId="0" sldId="385"/>
            <ac:spMk id="7" creationId="{E2423D5B-5238-42CC-B827-C5D42C546DB2}"/>
          </ac:spMkLst>
        </pc:spChg>
        <pc:spChg chg="add del mod ord">
          <ac:chgData name="Paulo Henrique dos Santos Santana" userId="a81867dd96b8e44b" providerId="LiveId" clId="{065FF78C-2980-44F4-B392-56D4C69A33FC}" dt="2023-09-07T02:27:53.234" v="1704" actId="700"/>
          <ac:spMkLst>
            <pc:docMk/>
            <pc:sldMk cId="0" sldId="385"/>
            <ac:spMk id="8" creationId="{176BD9B1-7D40-4ADF-BF2E-D14DB7D49394}"/>
          </ac:spMkLst>
        </pc:spChg>
        <pc:spChg chg="add del mod">
          <ac:chgData name="Paulo Henrique dos Santos Santana" userId="a81867dd96b8e44b" providerId="LiveId" clId="{065FF78C-2980-44F4-B392-56D4C69A33FC}" dt="2023-09-12T21:05:10.548" v="6092" actId="6264"/>
          <ac:spMkLst>
            <pc:docMk/>
            <pc:sldMk cId="0" sldId="385"/>
            <ac:spMk id="8" creationId="{2E63C644-C14E-0713-8ECA-C644C154EB49}"/>
          </ac:spMkLst>
        </pc:spChg>
        <pc:spChg chg="add del mod ord">
          <ac:chgData name="Paulo Henrique dos Santos Santana" userId="a81867dd96b8e44b" providerId="LiveId" clId="{065FF78C-2980-44F4-B392-56D4C69A33FC}" dt="2023-09-07T02:53:02.852" v="2381" actId="700"/>
          <ac:spMkLst>
            <pc:docMk/>
            <pc:sldMk cId="0" sldId="385"/>
            <ac:spMk id="9" creationId="{7A526B9E-B9BF-C7F5-A180-4EFD737A54A2}"/>
          </ac:spMkLst>
        </pc:spChg>
        <pc:spChg chg="add mod ord">
          <ac:chgData name="Paulo Henrique dos Santos Santana" userId="a81867dd96b8e44b" providerId="LiveId" clId="{065FF78C-2980-44F4-B392-56D4C69A33FC}" dt="2023-09-12T21:05:10.548" v="6092" actId="6264"/>
          <ac:spMkLst>
            <pc:docMk/>
            <pc:sldMk cId="0" sldId="385"/>
            <ac:spMk id="9" creationId="{A7528847-CEE6-D0B6-49E1-FBD17654DF0C}"/>
          </ac:spMkLst>
        </pc:spChg>
        <pc:spChg chg="add del mod ord">
          <ac:chgData name="Paulo Henrique dos Santos Santana" userId="a81867dd96b8e44b" providerId="LiveId" clId="{065FF78C-2980-44F4-B392-56D4C69A33FC}" dt="2023-09-07T02:54:31.139" v="2390" actId="700"/>
          <ac:spMkLst>
            <pc:docMk/>
            <pc:sldMk cId="0" sldId="385"/>
            <ac:spMk id="10" creationId="{EC9DF573-0C8D-9B67-E6C5-169D925CC971}"/>
          </ac:spMkLst>
        </pc:spChg>
        <pc:spChg chg="add del mod ord">
          <ac:chgData name="Paulo Henrique dos Santos Santana" userId="a81867dd96b8e44b" providerId="LiveId" clId="{065FF78C-2980-44F4-B392-56D4C69A33FC}" dt="2023-09-12T20:13:02.564" v="5177" actId="6264"/>
          <ac:spMkLst>
            <pc:docMk/>
            <pc:sldMk cId="0" sldId="385"/>
            <ac:spMk id="11" creationId="{1C83A4E8-EA69-C2BF-BC14-16FD410D8200}"/>
          </ac:spMkLst>
        </pc:spChg>
        <pc:grpChg chg="del mod">
          <ac:chgData name="Paulo Henrique dos Santos Santana" userId="a81867dd96b8e44b" providerId="LiveId" clId="{065FF78C-2980-44F4-B392-56D4C69A33FC}" dt="2023-09-07T02:26:47.785" v="1588" actId="478"/>
          <ac:grpSpMkLst>
            <pc:docMk/>
            <pc:sldMk cId="0" sldId="385"/>
            <ac:grpSpMk id="2" creationId="{4C4643E7-B742-4F4E-9047-781CCBE18FAC}"/>
          </ac:grpSpMkLst>
        </pc:grpChg>
        <pc:picChg chg="mod">
          <ac:chgData name="Paulo Henrique dos Santos Santana" userId="a81867dd96b8e44b" providerId="LiveId" clId="{065FF78C-2980-44F4-B392-56D4C69A33FC}" dt="2023-09-07T00:59:44.052" v="7"/>
          <ac:picMkLst>
            <pc:docMk/>
            <pc:sldMk cId="0" sldId="385"/>
            <ac:picMk id="14338" creationId="{97354605-1F83-493F-9E1A-48E4CBF00884}"/>
          </ac:picMkLst>
        </pc:picChg>
      </pc:sldChg>
      <pc:sldChg chg="delSp modSp del mod setBg">
        <pc:chgData name="Paulo Henrique dos Santos Santana" userId="a81867dd96b8e44b" providerId="LiveId" clId="{065FF78C-2980-44F4-B392-56D4C69A33FC}" dt="2023-09-07T02:28:20.994" v="1712" actId="47"/>
        <pc:sldMkLst>
          <pc:docMk/>
          <pc:sldMk cId="0" sldId="386"/>
        </pc:sldMkLst>
        <pc:spChg chg="del mod">
          <ac:chgData name="Paulo Henrique dos Santos Santana" userId="a81867dd96b8e44b" providerId="LiveId" clId="{065FF78C-2980-44F4-B392-56D4C69A33FC}" dt="2023-09-07T02:28:19.263" v="1711" actId="478"/>
          <ac:spMkLst>
            <pc:docMk/>
            <pc:sldMk cId="0" sldId="386"/>
            <ac:spMk id="8" creationId="{18EA977F-AEB5-4C1B-B29E-40FBCB20B5F2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86"/>
            <ac:spMk id="29" creationId="{177C2783-3854-49AE-AD6F-FB9FF58BEFF1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86"/>
            <ac:spMk id="16386" creationId="{453E9B58-5A75-4D78-86A6-A56404634DB3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86"/>
            <ac:spMk id="16389" creationId="{E80BB808-FB8C-47E6-B581-EE81C0B16110}"/>
          </ac:spMkLst>
        </pc:spChg>
        <pc:picChg chg="del mod">
          <ac:chgData name="Paulo Henrique dos Santos Santana" userId="a81867dd96b8e44b" providerId="LiveId" clId="{065FF78C-2980-44F4-B392-56D4C69A33FC}" dt="2023-09-07T02:28:12.774" v="1709" actId="478"/>
          <ac:picMkLst>
            <pc:docMk/>
            <pc:sldMk cId="0" sldId="386"/>
            <ac:picMk id="16388" creationId="{BB389180-FF42-4E6F-8AA2-D8925EEFA72A}"/>
          </ac:picMkLst>
        </pc:picChg>
        <pc:picChg chg="del mod">
          <ac:chgData name="Paulo Henrique dos Santos Santana" userId="a81867dd96b8e44b" providerId="LiveId" clId="{065FF78C-2980-44F4-B392-56D4C69A33FC}" dt="2023-09-07T02:28:13.619" v="1710" actId="478"/>
          <ac:picMkLst>
            <pc:docMk/>
            <pc:sldMk cId="0" sldId="386"/>
            <ac:picMk id="16390" creationId="{048ABBC6-EEAD-4B08-A8E7-597ECE99E7FE}"/>
          </ac:picMkLst>
        </pc:picChg>
      </pc:sldChg>
      <pc:sldChg chg="modSp del">
        <pc:chgData name="Paulo Henrique dos Santos Santana" userId="a81867dd96b8e44b" providerId="LiveId" clId="{065FF78C-2980-44F4-B392-56D4C69A33FC}" dt="2023-09-07T02:32:22.993" v="1840" actId="47"/>
        <pc:sldMkLst>
          <pc:docMk/>
          <pc:sldMk cId="0" sldId="387"/>
        </pc:sldMkLst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87"/>
            <ac:spMk id="3" creationId="{32F84406-9763-416F-9376-ED0F7F1B2566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87"/>
            <ac:spMk id="8" creationId="{07CA2CA4-911B-4E99-9978-BA23C374F7C8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87"/>
            <ac:spMk id="17410" creationId="{FE2F13A4-9C67-4721-98F0-8E1E2BD13B5A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87"/>
            <ac:spMk id="17412" creationId="{A7162078-9C13-4C47-933B-6A73C27A0236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87"/>
            <ac:spMk id="27650" creationId="{D64E1B79-C664-41F7-9FE1-30B4AC454BCA}"/>
          </ac:spMkLst>
        </pc:spChg>
      </pc:sldChg>
      <pc:sldChg chg="modSp del">
        <pc:chgData name="Paulo Henrique dos Santos Santana" userId="a81867dd96b8e44b" providerId="LiveId" clId="{065FF78C-2980-44F4-B392-56D4C69A33FC}" dt="2023-09-07T02:39:17.604" v="2060" actId="47"/>
        <pc:sldMkLst>
          <pc:docMk/>
          <pc:sldMk cId="0" sldId="388"/>
        </pc:sldMkLst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88"/>
            <ac:spMk id="2" creationId="{8C2DB327-848D-4710-A673-97DC4C633F4D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88"/>
            <ac:spMk id="3" creationId="{15322BED-A861-414B-A099-66F783807BEE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88"/>
            <ac:spMk id="19458" creationId="{A5D812F3-503E-4022-BF75-DD8A652BAB2D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88"/>
            <ac:spMk id="19460" creationId="{8C0CA33D-6CFE-418B-A358-E56C6CC86B6F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88"/>
            <ac:spMk id="19462" creationId="{5E28E9E6-A0FC-4B10-837A-5065FBE3B265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88"/>
            <ac:spMk id="27650" creationId="{E243C960-AA8C-44EA-ABE9-B7C3DE02A2B5}"/>
          </ac:spMkLst>
        </pc:spChg>
      </pc:sldChg>
      <pc:sldChg chg="addSp delSp modSp del mod chgLayout">
        <pc:chgData name="Paulo Henrique dos Santos Santana" userId="a81867dd96b8e44b" providerId="LiveId" clId="{065FF78C-2980-44F4-B392-56D4C69A33FC}" dt="2023-09-07T02:09:05.510" v="1233" actId="47"/>
        <pc:sldMkLst>
          <pc:docMk/>
          <pc:sldMk cId="0" sldId="389"/>
        </pc:sldMkLst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89"/>
            <ac:spMk id="2" creationId="{37CD2AA4-D8C7-4B32-987F-643778E29A81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89"/>
            <ac:spMk id="3" creationId="{E7750C51-5504-4062-899E-F89B517317B2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89"/>
            <ac:spMk id="4" creationId="{05EF63BA-1D56-46C9-A332-873687EAB821}"/>
          </ac:spMkLst>
        </pc:spChg>
        <pc:spChg chg="mod ord">
          <ac:chgData name="Paulo Henrique dos Santos Santana" userId="a81867dd96b8e44b" providerId="LiveId" clId="{065FF78C-2980-44F4-B392-56D4C69A33FC}" dt="2023-09-07T01:46:14.282" v="634" actId="6264"/>
          <ac:spMkLst>
            <pc:docMk/>
            <pc:sldMk cId="0" sldId="389"/>
            <ac:spMk id="6" creationId="{63BBE896-5280-EF80-70CE-5C362D32836D}"/>
          </ac:spMkLst>
        </pc:spChg>
        <pc:spChg chg="add del mod">
          <ac:chgData name="Paulo Henrique dos Santos Santana" userId="a81867dd96b8e44b" providerId="LiveId" clId="{065FF78C-2980-44F4-B392-56D4C69A33FC}" dt="2023-09-07T01:46:14.282" v="634" actId="6264"/>
          <ac:spMkLst>
            <pc:docMk/>
            <pc:sldMk cId="0" sldId="389"/>
            <ac:spMk id="7" creationId="{A3F869BA-C94E-890B-0224-9DC9AB31ABA3}"/>
          </ac:spMkLst>
        </pc:spChg>
        <pc:spChg chg="add del mod">
          <ac:chgData name="Paulo Henrique dos Santos Santana" userId="a81867dd96b8e44b" providerId="LiveId" clId="{065FF78C-2980-44F4-B392-56D4C69A33FC}" dt="2023-09-07T01:46:14.282" v="634" actId="6264"/>
          <ac:spMkLst>
            <pc:docMk/>
            <pc:sldMk cId="0" sldId="389"/>
            <ac:spMk id="8" creationId="{F8B94D1F-A22F-93EC-305E-7685D19F6803}"/>
          </ac:spMkLst>
        </pc:spChg>
        <pc:spChg chg="add del mod ord">
          <ac:chgData name="Paulo Henrique dos Santos Santana" userId="a81867dd96b8e44b" providerId="LiveId" clId="{065FF78C-2980-44F4-B392-56D4C69A33FC}" dt="2023-09-07T01:53:21.604" v="777" actId="478"/>
          <ac:spMkLst>
            <pc:docMk/>
            <pc:sldMk cId="0" sldId="389"/>
            <ac:spMk id="9" creationId="{16677FD2-82D3-0A93-180F-3242BEDC9000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89"/>
            <ac:spMk id="12290" creationId="{B3D4CB30-8AEE-4AEA-BC90-98B72B04BB51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89"/>
            <ac:spMk id="12292" creationId="{3BD65A5D-CB07-4AE7-BCD4-3420CF4F5C4A}"/>
          </ac:spMkLst>
        </pc:spChg>
        <pc:spChg chg="mod ord">
          <ac:chgData name="Paulo Henrique dos Santos Santana" userId="a81867dd96b8e44b" providerId="LiveId" clId="{065FF78C-2980-44F4-B392-56D4C69A33FC}" dt="2023-09-07T01:46:14.282" v="634" actId="6264"/>
          <ac:spMkLst>
            <pc:docMk/>
            <pc:sldMk cId="0" sldId="389"/>
            <ac:spMk id="27650" creationId="{66B1322D-907E-405F-AA20-055ED198930A}"/>
          </ac:spMkLst>
        </pc:spChg>
      </pc:sldChg>
      <pc:sldChg chg="addSp delSp modSp del mod modTransition modClrScheme chgLayout">
        <pc:chgData name="Paulo Henrique dos Santos Santana" userId="a81867dd96b8e44b" providerId="LiveId" clId="{065FF78C-2980-44F4-B392-56D4C69A33FC}" dt="2023-09-14T03:34:44.803" v="9592" actId="47"/>
        <pc:sldMkLst>
          <pc:docMk/>
          <pc:sldMk cId="0" sldId="390"/>
        </pc:sldMkLst>
        <pc:spChg chg="mod ord">
          <ac:chgData name="Paulo Henrique dos Santos Santana" userId="a81867dd96b8e44b" providerId="LiveId" clId="{065FF78C-2980-44F4-B392-56D4C69A33FC}" dt="2023-09-12T19:43:31.408" v="4974" actId="6264"/>
          <ac:spMkLst>
            <pc:docMk/>
            <pc:sldMk cId="0" sldId="390"/>
            <ac:spMk id="2" creationId="{DA8C6E89-1555-4069-8597-26C2077C1413}"/>
          </ac:spMkLst>
        </pc:spChg>
        <pc:spChg chg="add mod ord">
          <ac:chgData name="Paulo Henrique dos Santos Santana" userId="a81867dd96b8e44b" providerId="LiveId" clId="{065FF78C-2980-44F4-B392-56D4C69A33FC}" dt="2023-09-12T19:43:31.408" v="4974" actId="6264"/>
          <ac:spMkLst>
            <pc:docMk/>
            <pc:sldMk cId="0" sldId="390"/>
            <ac:spMk id="3" creationId="{9AEF5690-8662-C32F-D35D-FD6F9D8B9E71}"/>
          </ac:spMkLst>
        </pc:spChg>
        <pc:spChg chg="mod ord">
          <ac:chgData name="Paulo Henrique dos Santos Santana" userId="a81867dd96b8e44b" providerId="LiveId" clId="{065FF78C-2980-44F4-B392-56D4C69A33FC}" dt="2023-09-12T19:43:31.408" v="4974" actId="6264"/>
          <ac:spMkLst>
            <pc:docMk/>
            <pc:sldMk cId="0" sldId="390"/>
            <ac:spMk id="4" creationId="{98AE262E-8325-043D-2FA8-52A566390729}"/>
          </ac:spMkLst>
        </pc:spChg>
        <pc:spChg chg="add mod ord">
          <ac:chgData name="Paulo Henrique dos Santos Santana" userId="a81867dd96b8e44b" providerId="LiveId" clId="{065FF78C-2980-44F4-B392-56D4C69A33FC}" dt="2023-09-12T19:43:31.408" v="4974" actId="6264"/>
          <ac:spMkLst>
            <pc:docMk/>
            <pc:sldMk cId="0" sldId="390"/>
            <ac:spMk id="5" creationId="{712C0228-01CF-5385-8C5D-C864B647E76E}"/>
          </ac:spMkLst>
        </pc:spChg>
        <pc:spChg chg="add del mod">
          <ac:chgData name="Paulo Henrique dos Santos Santana" userId="a81867dd96b8e44b" providerId="LiveId" clId="{065FF78C-2980-44F4-B392-56D4C69A33FC}" dt="2023-09-07T02:09:32.277" v="1235" actId="6264"/>
          <ac:spMkLst>
            <pc:docMk/>
            <pc:sldMk cId="0" sldId="390"/>
            <ac:spMk id="5" creationId="{B4AB9405-12B5-E286-A079-823C040A30A7}"/>
          </ac:spMkLst>
        </pc:spChg>
        <pc:spChg chg="add del mod">
          <ac:chgData name="Paulo Henrique dos Santos Santana" userId="a81867dd96b8e44b" providerId="LiveId" clId="{065FF78C-2980-44F4-B392-56D4C69A33FC}" dt="2023-09-07T02:09:32.277" v="1235" actId="6264"/>
          <ac:spMkLst>
            <pc:docMk/>
            <pc:sldMk cId="0" sldId="390"/>
            <ac:spMk id="6" creationId="{2A3F7CEB-1A0E-BCF6-40AC-C180178AB765}"/>
          </ac:spMkLst>
        </pc:spChg>
        <pc:spChg chg="add del mod">
          <ac:chgData name="Paulo Henrique dos Santos Santana" userId="a81867dd96b8e44b" providerId="LiveId" clId="{065FF78C-2980-44F4-B392-56D4C69A33FC}" dt="2023-09-12T19:43:31.408" v="4974" actId="6264"/>
          <ac:spMkLst>
            <pc:docMk/>
            <pc:sldMk cId="0" sldId="390"/>
            <ac:spMk id="6" creationId="{8059B540-2FF0-8091-B4C9-F194A9389E30}"/>
          </ac:spMkLst>
        </pc:spChg>
        <pc:spChg chg="add del mod">
          <ac:chgData name="Paulo Henrique dos Santos Santana" userId="a81867dd96b8e44b" providerId="LiveId" clId="{065FF78C-2980-44F4-B392-56D4C69A33FC}" dt="2023-09-07T17:08:24.766" v="3400" actId="6264"/>
          <ac:spMkLst>
            <pc:docMk/>
            <pc:sldMk cId="0" sldId="390"/>
            <ac:spMk id="6" creationId="{AE3E72C8-32FB-4EE1-4332-13C123D1565D}"/>
          </ac:spMkLst>
        </pc:spChg>
        <pc:spChg chg="add del mod">
          <ac:chgData name="Paulo Henrique dos Santos Santana" userId="a81867dd96b8e44b" providerId="LiveId" clId="{065FF78C-2980-44F4-B392-56D4C69A33FC}" dt="2023-09-07T02:09:32.277" v="1235" actId="6264"/>
          <ac:spMkLst>
            <pc:docMk/>
            <pc:sldMk cId="0" sldId="390"/>
            <ac:spMk id="7" creationId="{5AAEFBA5-29CB-D07F-6825-4DE9708CEFAD}"/>
          </ac:spMkLst>
        </pc:spChg>
        <pc:spChg chg="add del mod">
          <ac:chgData name="Paulo Henrique dos Santos Santana" userId="a81867dd96b8e44b" providerId="LiveId" clId="{065FF78C-2980-44F4-B392-56D4C69A33FC}" dt="2023-09-12T19:43:31.408" v="4974" actId="6264"/>
          <ac:spMkLst>
            <pc:docMk/>
            <pc:sldMk cId="0" sldId="390"/>
            <ac:spMk id="7" creationId="{B8F03156-1B2D-2623-0056-7C3BFF2F8E58}"/>
          </ac:spMkLst>
        </pc:spChg>
        <pc:spChg chg="add del mod">
          <ac:chgData name="Paulo Henrique dos Santos Santana" userId="a81867dd96b8e44b" providerId="LiveId" clId="{065FF78C-2980-44F4-B392-56D4C69A33FC}" dt="2023-09-07T17:08:24.766" v="3400" actId="6264"/>
          <ac:spMkLst>
            <pc:docMk/>
            <pc:sldMk cId="0" sldId="390"/>
            <ac:spMk id="7" creationId="{D5E723D9-416A-6A98-2D19-E5340AFC2E1A}"/>
          </ac:spMkLst>
        </pc:spChg>
        <pc:spChg chg="add del mod">
          <ac:chgData name="Paulo Henrique dos Santos Santana" userId="a81867dd96b8e44b" providerId="LiveId" clId="{065FF78C-2980-44F4-B392-56D4C69A33FC}" dt="2023-09-12T19:43:31.408" v="4974" actId="6264"/>
          <ac:spMkLst>
            <pc:docMk/>
            <pc:sldMk cId="0" sldId="390"/>
            <ac:spMk id="8" creationId="{47F06B5C-5CB2-52F5-CAA9-29891032B3BF}"/>
          </ac:spMkLst>
        </pc:spChg>
        <pc:spChg chg="add del mod">
          <ac:chgData name="Paulo Henrique dos Santos Santana" userId="a81867dd96b8e44b" providerId="LiveId" clId="{065FF78C-2980-44F4-B392-56D4C69A33FC}" dt="2023-09-07T02:09:38.167" v="1236" actId="6264"/>
          <ac:spMkLst>
            <pc:docMk/>
            <pc:sldMk cId="0" sldId="390"/>
            <ac:spMk id="8" creationId="{59446B84-CEC7-5416-0F8C-7518D501DF40}"/>
          </ac:spMkLst>
        </pc:spChg>
        <pc:spChg chg="add del mod">
          <ac:chgData name="Paulo Henrique dos Santos Santana" userId="a81867dd96b8e44b" providerId="LiveId" clId="{065FF78C-2980-44F4-B392-56D4C69A33FC}" dt="2023-09-07T17:08:24.766" v="3400" actId="6264"/>
          <ac:spMkLst>
            <pc:docMk/>
            <pc:sldMk cId="0" sldId="390"/>
            <ac:spMk id="8" creationId="{77BDD4FC-9602-2458-316D-72377E7DA73D}"/>
          </ac:spMkLst>
        </pc:spChg>
        <pc:spChg chg="add del mod">
          <ac:chgData name="Paulo Henrique dos Santos Santana" userId="a81867dd96b8e44b" providerId="LiveId" clId="{065FF78C-2980-44F4-B392-56D4C69A33FC}" dt="2023-09-07T02:09:38.167" v="1236" actId="6264"/>
          <ac:spMkLst>
            <pc:docMk/>
            <pc:sldMk cId="0" sldId="390"/>
            <ac:spMk id="9" creationId="{1FC66035-2B25-FD1E-BF60-4ED44B87D5AE}"/>
          </ac:spMkLst>
        </pc:spChg>
        <pc:spChg chg="add del mod">
          <ac:chgData name="Paulo Henrique dos Santos Santana" userId="a81867dd96b8e44b" providerId="LiveId" clId="{065FF78C-2980-44F4-B392-56D4C69A33FC}" dt="2023-09-07T17:08:24.766" v="3400" actId="6264"/>
          <ac:spMkLst>
            <pc:docMk/>
            <pc:sldMk cId="0" sldId="390"/>
            <ac:spMk id="9" creationId="{4F43431A-7A95-0AC0-F73D-807F938CC53B}"/>
          </ac:spMkLst>
        </pc:spChg>
        <pc:spChg chg="add del mod">
          <ac:chgData name="Paulo Henrique dos Santos Santana" userId="a81867dd96b8e44b" providerId="LiveId" clId="{065FF78C-2980-44F4-B392-56D4C69A33FC}" dt="2023-09-12T19:43:31.408" v="4974" actId="6264"/>
          <ac:spMkLst>
            <pc:docMk/>
            <pc:sldMk cId="0" sldId="390"/>
            <ac:spMk id="9" creationId="{50737344-F22B-9CD1-ED89-35DCBE9B0D8B}"/>
          </ac:spMkLst>
        </pc:spChg>
        <pc:spChg chg="add del mod">
          <ac:chgData name="Paulo Henrique dos Santos Santana" userId="a81867dd96b8e44b" providerId="LiveId" clId="{065FF78C-2980-44F4-B392-56D4C69A33FC}" dt="2023-09-07T17:08:24.766" v="3400" actId="6264"/>
          <ac:spMkLst>
            <pc:docMk/>
            <pc:sldMk cId="0" sldId="390"/>
            <ac:spMk id="10" creationId="{129E2FD8-64F6-04CF-2FE3-284334EBF9A5}"/>
          </ac:spMkLst>
        </pc:spChg>
        <pc:spChg chg="add del mod">
          <ac:chgData name="Paulo Henrique dos Santos Santana" userId="a81867dd96b8e44b" providerId="LiveId" clId="{065FF78C-2980-44F4-B392-56D4C69A33FC}" dt="2023-09-07T02:09:38.167" v="1236" actId="6264"/>
          <ac:spMkLst>
            <pc:docMk/>
            <pc:sldMk cId="0" sldId="390"/>
            <ac:spMk id="10" creationId="{983D4731-0635-D445-AAEB-07BDA4E8D4B6}"/>
          </ac:spMkLst>
        </pc:spChg>
        <pc:spChg chg="add del mod">
          <ac:chgData name="Paulo Henrique dos Santos Santana" userId="a81867dd96b8e44b" providerId="LiveId" clId="{065FF78C-2980-44F4-B392-56D4C69A33FC}" dt="2023-09-12T19:43:31.408" v="4974" actId="6264"/>
          <ac:spMkLst>
            <pc:docMk/>
            <pc:sldMk cId="0" sldId="390"/>
            <ac:spMk id="10" creationId="{9E0E065F-E4F2-7230-F569-653D579793D2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90"/>
            <ac:spMk id="13314" creationId="{E598B071-C7C5-4D6D-A917-7C7EC6737469}"/>
          </ac:spMkLst>
        </pc:spChg>
        <pc:spChg chg="mod ord">
          <ac:chgData name="Paulo Henrique dos Santos Santana" userId="a81867dd96b8e44b" providerId="LiveId" clId="{065FF78C-2980-44F4-B392-56D4C69A33FC}" dt="2023-09-12T19:43:31.408" v="4974" actId="6264"/>
          <ac:spMkLst>
            <pc:docMk/>
            <pc:sldMk cId="0" sldId="390"/>
            <ac:spMk id="13316" creationId="{8C186833-549A-477A-BD52-C3B0C5A29B8C}"/>
          </ac:spMkLst>
        </pc:spChg>
      </pc:sldChg>
      <pc:sldChg chg="addSp delSp modSp del mod modClrScheme chgLayout">
        <pc:chgData name="Paulo Henrique dos Santos Santana" userId="a81867dd96b8e44b" providerId="LiveId" clId="{065FF78C-2980-44F4-B392-56D4C69A33FC}" dt="2023-09-07T02:35:52.765" v="1973" actId="47"/>
        <pc:sldMkLst>
          <pc:docMk/>
          <pc:sldMk cId="0" sldId="391"/>
        </pc:sldMkLst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91"/>
            <ac:spMk id="2" creationId="{35DEE6D3-9D50-4BB1-991B-EF1D66DD7FF7}"/>
          </ac:spMkLst>
        </pc:spChg>
        <pc:spChg chg="mod ord">
          <ac:chgData name="Paulo Henrique dos Santos Santana" userId="a81867dd96b8e44b" providerId="LiveId" clId="{065FF78C-2980-44F4-B392-56D4C69A33FC}" dt="2023-09-07T02:32:44.718" v="1842" actId="700"/>
          <ac:spMkLst>
            <pc:docMk/>
            <pc:sldMk cId="0" sldId="391"/>
            <ac:spMk id="4" creationId="{59BE7497-D5F0-DF56-AC44-BE422EEF14DC}"/>
          </ac:spMkLst>
        </pc:spChg>
        <pc:spChg chg="add del mod ord">
          <ac:chgData name="Paulo Henrique dos Santos Santana" userId="a81867dd96b8e44b" providerId="LiveId" clId="{065FF78C-2980-44F4-B392-56D4C69A33FC}" dt="2023-09-07T02:32:44.718" v="1842" actId="700"/>
          <ac:spMkLst>
            <pc:docMk/>
            <pc:sldMk cId="0" sldId="391"/>
            <ac:spMk id="5" creationId="{CF64AA79-2BF4-4201-C16C-7EA66E534199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91"/>
            <ac:spMk id="18434" creationId="{25E943F1-15F8-4993-AE85-FB1D53053891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91"/>
            <ac:spMk id="18436" creationId="{0FD77629-2E7A-4F32-81BE-46B0DCB448D0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91"/>
            <ac:spMk id="18437" creationId="{2C4B8998-ADC0-4AEC-96C7-4F6E75B818EA}"/>
          </ac:spMkLst>
        </pc:spChg>
        <pc:spChg chg="mod ord">
          <ac:chgData name="Paulo Henrique dos Santos Santana" userId="a81867dd96b8e44b" providerId="LiveId" clId="{065FF78C-2980-44F4-B392-56D4C69A33FC}" dt="2023-09-07T02:32:44.718" v="1842" actId="700"/>
          <ac:spMkLst>
            <pc:docMk/>
            <pc:sldMk cId="0" sldId="391"/>
            <ac:spMk id="79874" creationId="{5EF0866E-48F0-473B-A9B6-541D17F80B7C}"/>
          </ac:spMkLst>
        </pc:spChg>
      </pc:sldChg>
      <pc:sldChg chg="addSp delSp modSp mod chgLayout">
        <pc:chgData name="Paulo Henrique dos Santos Santana" userId="a81867dd96b8e44b" providerId="LiveId" clId="{065FF78C-2980-44F4-B392-56D4C69A33FC}" dt="2023-09-12T22:31:25.291" v="7466" actId="27636"/>
        <pc:sldMkLst>
          <pc:docMk/>
          <pc:sldMk cId="0" sldId="392"/>
        </pc:sldMkLst>
        <pc:spChg chg="add del mod">
          <ac:chgData name="Paulo Henrique dos Santos Santana" userId="a81867dd96b8e44b" providerId="LiveId" clId="{065FF78C-2980-44F4-B392-56D4C69A33FC}" dt="2023-09-12T22:12:41.311" v="7186" actId="6264"/>
          <ac:spMkLst>
            <pc:docMk/>
            <pc:sldMk cId="0" sldId="392"/>
            <ac:spMk id="2" creationId="{2227DB4F-3034-335A-9C1F-12A1659150F1}"/>
          </ac:spMkLst>
        </pc:spChg>
        <pc:spChg chg="mod ord">
          <ac:chgData name="Paulo Henrique dos Santos Santana" userId="a81867dd96b8e44b" providerId="LiveId" clId="{065FF78C-2980-44F4-B392-56D4C69A33FC}" dt="2023-09-12T22:12:41.311" v="7186" actId="6264"/>
          <ac:spMkLst>
            <pc:docMk/>
            <pc:sldMk cId="0" sldId="392"/>
            <ac:spMk id="3" creationId="{0143761D-8DA7-F61C-24FB-B0E550551985}"/>
          </ac:spMkLst>
        </pc:spChg>
        <pc:spChg chg="add del mod">
          <ac:chgData name="Paulo Henrique dos Santos Santana" userId="a81867dd96b8e44b" providerId="LiveId" clId="{065FF78C-2980-44F4-B392-56D4C69A33FC}" dt="2023-09-12T22:12:41.311" v="7186" actId="6264"/>
          <ac:spMkLst>
            <pc:docMk/>
            <pc:sldMk cId="0" sldId="392"/>
            <ac:spMk id="4" creationId="{FE158F9F-10B8-CA30-601A-BDF70CAE7541}"/>
          </ac:spMkLst>
        </pc:spChg>
        <pc:spChg chg="add mod ord">
          <ac:chgData name="Paulo Henrique dos Santos Santana" userId="a81867dd96b8e44b" providerId="LiveId" clId="{065FF78C-2980-44F4-B392-56D4C69A33FC}" dt="2023-09-12T22:31:25.291" v="7466" actId="27636"/>
          <ac:spMkLst>
            <pc:docMk/>
            <pc:sldMk cId="0" sldId="392"/>
            <ac:spMk id="5" creationId="{C172B579-F867-15D2-C470-804CA663FCD3}"/>
          </ac:spMkLst>
        </pc:spChg>
        <pc:spChg chg="mod ord">
          <ac:chgData name="Paulo Henrique dos Santos Santana" userId="a81867dd96b8e44b" providerId="LiveId" clId="{065FF78C-2980-44F4-B392-56D4C69A33FC}" dt="2023-09-12T22:12:41.311" v="7186" actId="6264"/>
          <ac:spMkLst>
            <pc:docMk/>
            <pc:sldMk cId="0" sldId="392"/>
            <ac:spMk id="8" creationId="{84F2D021-96A6-412B-9A37-B77C738CEAB5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92"/>
            <ac:spMk id="30722" creationId="{E5B27EB4-B428-4D76-9CAA-1B603A437205}"/>
          </ac:spMkLst>
        </pc:spChg>
        <pc:spChg chg="del mod">
          <ac:chgData name="Paulo Henrique dos Santos Santana" userId="a81867dd96b8e44b" providerId="LiveId" clId="{065FF78C-2980-44F4-B392-56D4C69A33FC}" dt="2023-09-12T22:12:39.788" v="7185" actId="478"/>
          <ac:spMkLst>
            <pc:docMk/>
            <pc:sldMk cId="0" sldId="392"/>
            <ac:spMk id="30723" creationId="{70AD9B1B-12D0-4DEB-AEA5-8BA9244021CE}"/>
          </ac:spMkLst>
        </pc:spChg>
      </pc:sldChg>
      <pc:sldChg chg="delSp modSp">
        <pc:chgData name="Paulo Henrique dos Santos Santana" userId="a81867dd96b8e44b" providerId="LiveId" clId="{065FF78C-2980-44F4-B392-56D4C69A33FC}" dt="2023-09-12T22:28:07.773" v="7434" actId="408"/>
        <pc:sldMkLst>
          <pc:docMk/>
          <pc:sldMk cId="0" sldId="393"/>
        </pc:sldMkLst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3"/>
            <ac:spMk id="3" creationId="{70334F54-3F51-457D-7F27-6DFBAC5B4166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3"/>
            <ac:spMk id="28674" creationId="{554EEB82-8730-44FA-9646-72C5F46BC0AB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93"/>
            <ac:spMk id="33794" creationId="{364525B7-74ED-4B4D-81CA-14B216CDD816}"/>
          </ac:spMkLst>
        </pc:spChg>
        <pc:spChg chg="del mod">
          <ac:chgData name="Paulo Henrique dos Santos Santana" userId="a81867dd96b8e44b" providerId="LiveId" clId="{065FF78C-2980-44F4-B392-56D4C69A33FC}" dt="2023-09-12T22:27:42.360" v="7428" actId="478"/>
          <ac:spMkLst>
            <pc:docMk/>
            <pc:sldMk cId="0" sldId="393"/>
            <ac:spMk id="33796" creationId="{0404BEBE-34A6-462D-B4D0-BE4CCB703BF8}"/>
          </ac:spMkLst>
        </pc:spChg>
        <pc:picChg chg="mod">
          <ac:chgData name="Paulo Henrique dos Santos Santana" userId="a81867dd96b8e44b" providerId="LiveId" clId="{065FF78C-2980-44F4-B392-56D4C69A33FC}" dt="2023-09-12T22:28:07.773" v="7434" actId="408"/>
          <ac:picMkLst>
            <pc:docMk/>
            <pc:sldMk cId="0" sldId="393"/>
            <ac:picMk id="33797" creationId="{08F27A6E-B41E-49A6-B90D-466961F53982}"/>
          </ac:picMkLst>
        </pc:picChg>
      </pc:sldChg>
      <pc:sldChg chg="addSp delSp modSp mod chgLayout">
        <pc:chgData name="Paulo Henrique dos Santos Santana" userId="a81867dd96b8e44b" providerId="LiveId" clId="{065FF78C-2980-44F4-B392-56D4C69A33FC}" dt="2023-09-12T22:37:14.815" v="7532" actId="20577"/>
        <pc:sldMkLst>
          <pc:docMk/>
          <pc:sldMk cId="0" sldId="394"/>
        </pc:sldMkLst>
        <pc:spChg chg="add del mod">
          <ac:chgData name="Paulo Henrique dos Santos Santana" userId="a81867dd96b8e44b" providerId="LiveId" clId="{065FF78C-2980-44F4-B392-56D4C69A33FC}" dt="2023-09-12T22:24:52.386" v="7356" actId="6264"/>
          <ac:spMkLst>
            <pc:docMk/>
            <pc:sldMk cId="0" sldId="394"/>
            <ac:spMk id="2" creationId="{D8536011-CFD8-B083-A18A-EDB74DF621EA}"/>
          </ac:spMkLst>
        </pc:spChg>
        <pc:spChg chg="mod ord">
          <ac:chgData name="Paulo Henrique dos Santos Santana" userId="a81867dd96b8e44b" providerId="LiveId" clId="{065FF78C-2980-44F4-B392-56D4C69A33FC}" dt="2023-09-12T22:25:54.132" v="7385" actId="6264"/>
          <ac:spMkLst>
            <pc:docMk/>
            <pc:sldMk cId="0" sldId="394"/>
            <ac:spMk id="3" creationId="{464CDFAC-C8E9-F78D-67D5-3F0CE223CCA4}"/>
          </ac:spMkLst>
        </pc:spChg>
        <pc:spChg chg="add del mod">
          <ac:chgData name="Paulo Henrique dos Santos Santana" userId="a81867dd96b8e44b" providerId="LiveId" clId="{065FF78C-2980-44F4-B392-56D4C69A33FC}" dt="2023-09-12T22:24:52.386" v="7356" actId="6264"/>
          <ac:spMkLst>
            <pc:docMk/>
            <pc:sldMk cId="0" sldId="394"/>
            <ac:spMk id="4" creationId="{099B37CA-C886-3C5C-8704-A1F786B8751A}"/>
          </ac:spMkLst>
        </pc:spChg>
        <pc:spChg chg="add mod ord">
          <ac:chgData name="Paulo Henrique dos Santos Santana" userId="a81867dd96b8e44b" providerId="LiveId" clId="{065FF78C-2980-44F4-B392-56D4C69A33FC}" dt="2023-09-12T22:37:14.815" v="7532" actId="20577"/>
          <ac:spMkLst>
            <pc:docMk/>
            <pc:sldMk cId="0" sldId="394"/>
            <ac:spMk id="5" creationId="{F1F905FC-31DB-DB72-6B7B-43FA2C5B4594}"/>
          </ac:spMkLst>
        </pc:spChg>
        <pc:spChg chg="add del mod">
          <ac:chgData name="Paulo Henrique dos Santos Santana" userId="a81867dd96b8e44b" providerId="LiveId" clId="{065FF78C-2980-44F4-B392-56D4C69A33FC}" dt="2023-09-12T22:25:54.132" v="7385" actId="6264"/>
          <ac:spMkLst>
            <pc:docMk/>
            <pc:sldMk cId="0" sldId="394"/>
            <ac:spMk id="6" creationId="{9A3AC3C7-3B9E-A925-A696-16A69574F59E}"/>
          </ac:spMkLst>
        </pc:spChg>
        <pc:spChg chg="add del mod">
          <ac:chgData name="Paulo Henrique dos Santos Santana" userId="a81867dd96b8e44b" providerId="LiveId" clId="{065FF78C-2980-44F4-B392-56D4C69A33FC}" dt="2023-09-12T22:25:54.132" v="7385" actId="6264"/>
          <ac:spMkLst>
            <pc:docMk/>
            <pc:sldMk cId="0" sldId="394"/>
            <ac:spMk id="7" creationId="{26A6DF3C-06A4-A82E-AAB9-FB2DAE26CD99}"/>
          </ac:spMkLst>
        </pc:spChg>
        <pc:spChg chg="add del mod">
          <ac:chgData name="Paulo Henrique dos Santos Santana" userId="a81867dd96b8e44b" providerId="LiveId" clId="{065FF78C-2980-44F4-B392-56D4C69A33FC}" dt="2023-09-12T22:25:54.132" v="7385" actId="6264"/>
          <ac:spMkLst>
            <pc:docMk/>
            <pc:sldMk cId="0" sldId="394"/>
            <ac:spMk id="8" creationId="{5E98A1D4-65C7-D3EC-862E-82561FC49100}"/>
          </ac:spMkLst>
        </pc:spChg>
        <pc:spChg chg="mod ord">
          <ac:chgData name="Paulo Henrique dos Santos Santana" userId="a81867dd96b8e44b" providerId="LiveId" clId="{065FF78C-2980-44F4-B392-56D4C69A33FC}" dt="2023-09-12T22:25:54.132" v="7385" actId="6264"/>
          <ac:spMkLst>
            <pc:docMk/>
            <pc:sldMk cId="0" sldId="394"/>
            <ac:spMk id="28674" creationId="{42735EC4-C29F-4120-A10D-01806609B77A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94"/>
            <ac:spMk id="32770" creationId="{5CDAF831-D77A-47D2-B0F3-B1590CC98646}"/>
          </ac:spMkLst>
        </pc:spChg>
        <pc:spChg chg="del mod">
          <ac:chgData name="Paulo Henrique dos Santos Santana" userId="a81867dd96b8e44b" providerId="LiveId" clId="{065FF78C-2980-44F4-B392-56D4C69A33FC}" dt="2023-09-12T22:24:50.557" v="7355" actId="478"/>
          <ac:spMkLst>
            <pc:docMk/>
            <pc:sldMk cId="0" sldId="394"/>
            <ac:spMk id="32772" creationId="{82D1832C-29E7-44E2-B4DD-5423D14F054E}"/>
          </ac:spMkLst>
        </pc:spChg>
      </pc:sldChg>
      <pc:sldChg chg="addSp delSp modSp mod chgLayout">
        <pc:chgData name="Paulo Henrique dos Santos Santana" userId="a81867dd96b8e44b" providerId="LiveId" clId="{065FF78C-2980-44F4-B392-56D4C69A33FC}" dt="2023-09-12T22:35:01.263" v="7498" actId="404"/>
        <pc:sldMkLst>
          <pc:docMk/>
          <pc:sldMk cId="0" sldId="395"/>
        </pc:sldMkLst>
        <pc:spChg chg="add del mod">
          <ac:chgData name="Paulo Henrique dos Santos Santana" userId="a81867dd96b8e44b" providerId="LiveId" clId="{065FF78C-2980-44F4-B392-56D4C69A33FC}" dt="2023-09-12T22:20:05.966" v="7291" actId="6264"/>
          <ac:spMkLst>
            <pc:docMk/>
            <pc:sldMk cId="0" sldId="395"/>
            <ac:spMk id="2" creationId="{558E9F73-3F38-E5BE-B08D-19E7D80BD080}"/>
          </ac:spMkLst>
        </pc:spChg>
        <pc:spChg chg="mod ord">
          <ac:chgData name="Paulo Henrique dos Santos Santana" userId="a81867dd96b8e44b" providerId="LiveId" clId="{065FF78C-2980-44F4-B392-56D4C69A33FC}" dt="2023-09-12T22:20:05.966" v="7291" actId="6264"/>
          <ac:spMkLst>
            <pc:docMk/>
            <pc:sldMk cId="0" sldId="395"/>
            <ac:spMk id="3" creationId="{D8FF425A-332D-1250-90DB-2C43AC65AEB2}"/>
          </ac:spMkLst>
        </pc:spChg>
        <pc:spChg chg="add del mod">
          <ac:chgData name="Paulo Henrique dos Santos Santana" userId="a81867dd96b8e44b" providerId="LiveId" clId="{065FF78C-2980-44F4-B392-56D4C69A33FC}" dt="2023-09-12T22:20:05.966" v="7291" actId="6264"/>
          <ac:spMkLst>
            <pc:docMk/>
            <pc:sldMk cId="0" sldId="395"/>
            <ac:spMk id="4" creationId="{B0A45A99-9A29-9E4A-1C9D-47E9AC57DD38}"/>
          </ac:spMkLst>
        </pc:spChg>
        <pc:spChg chg="add mod ord">
          <ac:chgData name="Paulo Henrique dos Santos Santana" userId="a81867dd96b8e44b" providerId="LiveId" clId="{065FF78C-2980-44F4-B392-56D4C69A33FC}" dt="2023-09-12T22:35:01.263" v="7498" actId="404"/>
          <ac:spMkLst>
            <pc:docMk/>
            <pc:sldMk cId="0" sldId="395"/>
            <ac:spMk id="5" creationId="{989FF536-842C-2893-0F05-3BB4D90D3DC1}"/>
          </ac:spMkLst>
        </pc:spChg>
        <pc:spChg chg="mod ord">
          <ac:chgData name="Paulo Henrique dos Santos Santana" userId="a81867dd96b8e44b" providerId="LiveId" clId="{065FF78C-2980-44F4-B392-56D4C69A33FC}" dt="2023-09-12T22:20:05.966" v="7291" actId="6264"/>
          <ac:spMkLst>
            <pc:docMk/>
            <pc:sldMk cId="0" sldId="395"/>
            <ac:spMk id="8" creationId="{176008C4-F7D3-47FD-9ADB-CC86D13BBE7E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95"/>
            <ac:spMk id="31746" creationId="{A80FBB5E-9337-4B08-AAA6-56E7B07D23F4}"/>
          </ac:spMkLst>
        </pc:spChg>
        <pc:spChg chg="del mod">
          <ac:chgData name="Paulo Henrique dos Santos Santana" userId="a81867dd96b8e44b" providerId="LiveId" clId="{065FF78C-2980-44F4-B392-56D4C69A33FC}" dt="2023-09-12T22:20:00.857" v="7289" actId="478"/>
          <ac:spMkLst>
            <pc:docMk/>
            <pc:sldMk cId="0" sldId="395"/>
            <ac:spMk id="31747" creationId="{30182EEE-ACB2-40C8-839E-1BB4EEE7EE9F}"/>
          </ac:spMkLst>
        </pc:spChg>
        <pc:spChg chg="del mod">
          <ac:chgData name="Paulo Henrique dos Santos Santana" userId="a81867dd96b8e44b" providerId="LiveId" clId="{065FF78C-2980-44F4-B392-56D4C69A33FC}" dt="2023-09-12T22:20:03.337" v="7290" actId="478"/>
          <ac:spMkLst>
            <pc:docMk/>
            <pc:sldMk cId="0" sldId="395"/>
            <ac:spMk id="31749" creationId="{9A0A406C-BF32-448E-9A75-522F56F8D7ED}"/>
          </ac:spMkLst>
        </pc:spChg>
      </pc:sldChg>
      <pc:sldChg chg="modSp del">
        <pc:chgData name="Paulo Henrique dos Santos Santana" userId="a81867dd96b8e44b" providerId="LiveId" clId="{065FF78C-2980-44F4-B392-56D4C69A33FC}" dt="2023-09-12T21:52:14.123" v="6768" actId="47"/>
        <pc:sldMkLst>
          <pc:docMk/>
          <pc:sldMk cId="0" sldId="396"/>
        </pc:sldMkLst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6"/>
            <ac:spMk id="3" creationId="{044E52D9-2589-2E83-0044-0A3A51AADE79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96"/>
            <ac:spMk id="26626" creationId="{CA8427ED-A7CC-43E0-ADCA-F77D6AAB76CD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6"/>
            <ac:spMk id="118786" creationId="{F2EAD32C-92EF-4D47-9AE2-7DB1D7216137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6"/>
            <ac:spMk id="118788" creationId="{6D7174EB-DBDF-4F9E-B518-D06B46BB03C6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6"/>
            <ac:spMk id="118797" creationId="{A796D611-0B70-49AA-B843-ED511DFF0EFA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6"/>
            <ac:spMk id="118799" creationId="{77392708-9F51-4F41-AB03-F52980F8AE94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6"/>
            <ac:spMk id="118801" creationId="{03942C69-85BF-4D09-90FA-0CAD90B61DCA}"/>
          </ac:spMkLst>
        </pc:spChg>
        <pc:spChg chg="mod">
          <ac:chgData name="Paulo Henrique dos Santos Santana" userId="a81867dd96b8e44b" providerId="LiveId" clId="{065FF78C-2980-44F4-B392-56D4C69A33FC}" dt="2023-09-12T21:47:58.454" v="6658" actId="1076"/>
          <ac:spMkLst>
            <pc:docMk/>
            <pc:sldMk cId="0" sldId="396"/>
            <ac:spMk id="118803" creationId="{C97B032D-E957-4B6B-9417-C73CA173CBD4}"/>
          </ac:spMkLst>
        </pc:spChg>
        <pc:graphicFrameChg chg="mod">
          <ac:chgData name="Paulo Henrique dos Santos Santana" userId="a81867dd96b8e44b" providerId="LiveId" clId="{065FF78C-2980-44F4-B392-56D4C69A33FC}" dt="2023-09-07T02:48:24.875" v="2338"/>
          <ac:graphicFrameMkLst>
            <pc:docMk/>
            <pc:sldMk cId="0" sldId="396"/>
            <ac:graphicFrameMk id="118796" creationId="{FC70C4C3-5775-40D7-ADBD-D02D35098910}"/>
          </ac:graphicFrameMkLst>
        </pc:graphicFrameChg>
        <pc:graphicFrameChg chg="mod">
          <ac:chgData name="Paulo Henrique dos Santos Santana" userId="a81867dd96b8e44b" providerId="LiveId" clId="{065FF78C-2980-44F4-B392-56D4C69A33FC}" dt="2023-09-07T02:48:24.875" v="2338"/>
          <ac:graphicFrameMkLst>
            <pc:docMk/>
            <pc:sldMk cId="0" sldId="396"/>
            <ac:graphicFrameMk id="118800" creationId="{61498C50-B54A-4B7B-A17A-76903FA06906}"/>
          </ac:graphicFrameMkLst>
        </pc:graphicFrameChg>
        <pc:graphicFrameChg chg="mod">
          <ac:chgData name="Paulo Henrique dos Santos Santana" userId="a81867dd96b8e44b" providerId="LiveId" clId="{065FF78C-2980-44F4-B392-56D4C69A33FC}" dt="2023-09-07T02:48:24.875" v="2338"/>
          <ac:graphicFrameMkLst>
            <pc:docMk/>
            <pc:sldMk cId="0" sldId="396"/>
            <ac:graphicFrameMk id="118802" creationId="{84434DDF-205E-4621-8910-81FEDC872E3E}"/>
          </ac:graphicFrameMkLst>
        </pc:graphicFrameChg>
      </pc:sldChg>
      <pc:sldChg chg="addSp delSp modSp del mod chgLayout">
        <pc:chgData name="Paulo Henrique dos Santos Santana" userId="a81867dd96b8e44b" providerId="LiveId" clId="{065FF78C-2980-44F4-B392-56D4C69A33FC}" dt="2023-09-07T03:04:45.277" v="2588" actId="47"/>
        <pc:sldMkLst>
          <pc:docMk/>
          <pc:sldMk cId="0" sldId="397"/>
        </pc:sldMkLst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7"/>
            <ac:spMk id="2" creationId="{AB60B1C8-794A-406A-9E78-FBC8741EB197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7"/>
            <ac:spMk id="3" creationId="{EE9D1E28-61BA-4F0B-83CB-70ACD1229EBE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7"/>
            <ac:spMk id="4" creationId="{F2B151B4-C1D3-44FA-8C32-EB69FF756CF3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7"/>
            <ac:spMk id="5" creationId="{8480D57E-844E-41D5-AA18-4802BB5DC262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7"/>
            <ac:spMk id="6" creationId="{7DAA6CE0-44F7-4788-B3C8-937FF8712D41}"/>
          </ac:spMkLst>
        </pc:spChg>
        <pc:spChg chg="mod ord">
          <ac:chgData name="Paulo Henrique dos Santos Santana" userId="a81867dd96b8e44b" providerId="LiveId" clId="{065FF78C-2980-44F4-B392-56D4C69A33FC}" dt="2023-09-07T02:55:16.413" v="2396" actId="700"/>
          <ac:spMkLst>
            <pc:docMk/>
            <pc:sldMk cId="0" sldId="397"/>
            <ac:spMk id="8" creationId="{F325D213-72CD-9EEE-FB74-34B41625C42E}"/>
          </ac:spMkLst>
        </pc:spChg>
        <pc:spChg chg="add del mod ord">
          <ac:chgData name="Paulo Henrique dos Santos Santana" userId="a81867dd96b8e44b" providerId="LiveId" clId="{065FF78C-2980-44F4-B392-56D4C69A33FC}" dt="2023-09-07T02:55:23.149" v="2397" actId="478"/>
          <ac:spMkLst>
            <pc:docMk/>
            <pc:sldMk cId="0" sldId="397"/>
            <ac:spMk id="9" creationId="{48B79193-5A61-F864-0EC9-1AE08838026A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7"/>
            <ac:spMk id="13" creationId="{661116ED-0A1B-4963-90C2-4395A7F94590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97"/>
            <ac:spMk id="21506" creationId="{33FF95B6-EE7A-4856-81DA-84F3511227E8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7"/>
            <ac:spMk id="21509" creationId="{2C91A30F-0A6D-4E5E-8797-64104EB6DD8C}"/>
          </ac:spMkLst>
        </pc:spChg>
        <pc:spChg chg="mod ord">
          <ac:chgData name="Paulo Henrique dos Santos Santana" userId="a81867dd96b8e44b" providerId="LiveId" clId="{065FF78C-2980-44F4-B392-56D4C69A33FC}" dt="2023-09-07T02:55:16.413" v="2396" actId="700"/>
          <ac:spMkLst>
            <pc:docMk/>
            <pc:sldMk cId="0" sldId="397"/>
            <ac:spMk id="80898" creationId="{C35C0943-4CB0-45B3-AED2-F0145417FE20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7"/>
            <ac:spMk id="80900" creationId="{E3E34C24-8AD0-4D34-9CC2-8FB76445347A}"/>
          </ac:spMkLst>
        </pc:spChg>
        <pc:spChg chg="mod">
          <ac:chgData name="Paulo Henrique dos Santos Santana" userId="a81867dd96b8e44b" providerId="LiveId" clId="{065FF78C-2980-44F4-B392-56D4C69A33FC}" dt="2023-09-07T02:58:57.382" v="2484" actId="1076"/>
          <ac:spMkLst>
            <pc:docMk/>
            <pc:sldMk cId="0" sldId="397"/>
            <ac:spMk id="80906" creationId="{ED3A688A-41D8-4297-911C-628CE8F797D5}"/>
          </ac:spMkLst>
        </pc:spChg>
      </pc:sldChg>
      <pc:sldChg chg="modSp del">
        <pc:chgData name="Paulo Henrique dos Santos Santana" userId="a81867dd96b8e44b" providerId="LiveId" clId="{065FF78C-2980-44F4-B392-56D4C69A33FC}" dt="2023-09-12T22:05:05.569" v="7043" actId="47"/>
        <pc:sldMkLst>
          <pc:docMk/>
          <pc:sldMk cId="0" sldId="398"/>
        </pc:sldMkLst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8"/>
            <ac:spMk id="5" creationId="{C0466DA4-974B-8739-5FE1-E3970CB9BEC7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8"/>
            <ac:spMk id="7" creationId="{1BC0C8E0-39C2-4960-8CE0-FA129BFC2702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8"/>
            <ac:spMk id="12" creationId="{F184B787-CBDF-4580-8A38-3506297792F7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8"/>
            <ac:spMk id="25" creationId="{90121703-109D-4300-ABF2-3D9C44DC531C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8"/>
            <ac:spMk id="27" creationId="{2418F45C-32BC-4719-BECA-1531D22F9354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8"/>
            <ac:spMk id="28" creationId="{DA0A2D30-2098-4915-B092-2C6978500F28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8"/>
            <ac:spMk id="29" creationId="{83D47B3C-B920-46DB-B68A-704E80970352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98"/>
            <ac:spMk id="28674" creationId="{7D3AF570-D7DB-436F-87CE-DB37E01EB3F9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8"/>
            <ac:spMk id="28675" creationId="{C781BB16-BEAB-4EF5-83EF-2C9B9233A39D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8"/>
            <ac:spMk id="28677" creationId="{23E11A80-04D1-488D-A320-8E9A6D9DA20A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8"/>
            <ac:spMk id="28679" creationId="{DFFF734B-C09E-4697-9AA7-425B4DAC5C0C}"/>
          </ac:spMkLst>
        </pc:spChg>
        <pc:grpChg chg="mod">
          <ac:chgData name="Paulo Henrique dos Santos Santana" userId="a81867dd96b8e44b" providerId="LiveId" clId="{065FF78C-2980-44F4-B392-56D4C69A33FC}" dt="2023-09-07T02:48:24.875" v="2338"/>
          <ac:grpSpMkLst>
            <pc:docMk/>
            <pc:sldMk cId="0" sldId="398"/>
            <ac:grpSpMk id="28676" creationId="{532F9E1B-0EFC-4AA8-97BF-92CE2A3B536D}"/>
          </ac:grpSpMkLst>
        </pc:grpChg>
        <pc:picChg chg="mod">
          <ac:chgData name="Paulo Henrique dos Santos Santana" userId="a81867dd96b8e44b" providerId="LiveId" clId="{065FF78C-2980-44F4-B392-56D4C69A33FC}" dt="2023-09-07T02:48:24.875" v="2338"/>
          <ac:picMkLst>
            <pc:docMk/>
            <pc:sldMk cId="0" sldId="398"/>
            <ac:picMk id="2" creationId="{B96DAC2B-EBEC-4B38-8C9F-2588DD787153}"/>
          </ac:picMkLst>
        </pc:picChg>
        <pc:cxnChg chg="mod">
          <ac:chgData name="Paulo Henrique dos Santos Santana" userId="a81867dd96b8e44b" providerId="LiveId" clId="{065FF78C-2980-44F4-B392-56D4C69A33FC}" dt="2023-09-07T02:48:24.875" v="2338"/>
          <ac:cxnSpMkLst>
            <pc:docMk/>
            <pc:sldMk cId="0" sldId="398"/>
            <ac:cxnSpMk id="4" creationId="{7BDE768D-644E-4071-AE29-507B3F45EA95}"/>
          </ac:cxnSpMkLst>
        </pc:cxnChg>
        <pc:cxnChg chg="mod">
          <ac:chgData name="Paulo Henrique dos Santos Santana" userId="a81867dd96b8e44b" providerId="LiveId" clId="{065FF78C-2980-44F4-B392-56D4C69A33FC}" dt="2023-09-07T02:48:24.875" v="2338"/>
          <ac:cxnSpMkLst>
            <pc:docMk/>
            <pc:sldMk cId="0" sldId="398"/>
            <ac:cxnSpMk id="14" creationId="{9346D2A1-99F2-4474-ABAF-FF3C53B97A1F}"/>
          </ac:cxnSpMkLst>
        </pc:cxnChg>
        <pc:cxnChg chg="mod">
          <ac:chgData name="Paulo Henrique dos Santos Santana" userId="a81867dd96b8e44b" providerId="LiveId" clId="{065FF78C-2980-44F4-B392-56D4C69A33FC}" dt="2023-09-07T02:48:24.875" v="2338"/>
          <ac:cxnSpMkLst>
            <pc:docMk/>
            <pc:sldMk cId="0" sldId="398"/>
            <ac:cxnSpMk id="31" creationId="{40778F19-D75E-4CA9-8895-0F6390B46424}"/>
          </ac:cxnSpMkLst>
        </pc:cxnChg>
      </pc:sldChg>
      <pc:sldChg chg="modSp del">
        <pc:chgData name="Paulo Henrique dos Santos Santana" userId="a81867dd96b8e44b" providerId="LiveId" clId="{065FF78C-2980-44F4-B392-56D4C69A33FC}" dt="2023-09-12T22:08:40.997" v="7122" actId="47"/>
        <pc:sldMkLst>
          <pc:docMk/>
          <pc:sldMk cId="0" sldId="399"/>
        </pc:sldMkLst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9"/>
            <ac:spMk id="3" creationId="{9B41BB65-16D8-4164-8C74-1544FDD298BC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9"/>
            <ac:spMk id="4" creationId="{F1F078CE-48B7-5996-E67E-D18E51DEC0F7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9"/>
            <ac:spMk id="7" creationId="{0EFD9E8B-886B-4F6D-9DBD-E58D59DF8877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0" sldId="399"/>
            <ac:spMk id="29698" creationId="{598EADDE-D31F-4F53-B437-47F3693549EA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9"/>
            <ac:spMk id="29699" creationId="{6FBF9891-08EB-4E75-B10F-484771B562E4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9"/>
            <ac:spMk id="29701" creationId="{CA83FCC6-AAD6-4E61-A0DA-BD0B90AA85B3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399"/>
            <ac:spMk id="29702" creationId="{20F52A11-4165-41D8-9DA0-F856BA8031F6}"/>
          </ac:spMkLst>
        </pc:spChg>
      </pc:sldChg>
      <pc:sldChg chg="modSp del">
        <pc:chgData name="Paulo Henrique dos Santos Santana" userId="a81867dd96b8e44b" providerId="LiveId" clId="{065FF78C-2980-44F4-B392-56D4C69A33FC}" dt="2023-09-12T21:57:13.788" v="6856" actId="47"/>
        <pc:sldMkLst>
          <pc:docMk/>
          <pc:sldMk cId="1208153251" sldId="401"/>
        </pc:sldMkLst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1208153251" sldId="401"/>
            <ac:spMk id="3" creationId="{1EB0EAFE-E8A3-CFB8-1DAC-DAF546386906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1208153251" sldId="401"/>
            <ac:spMk id="7" creationId="{DF8009D4-1211-4C53-A687-1F5C87C6196B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1208153251" sldId="401"/>
            <ac:spMk id="27650" creationId="{88CFCC77-D288-45FB-844B-E86CEEE1D55E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1208153251" sldId="401"/>
            <ac:spMk id="27652" creationId="{893FE551-2FD5-48E3-A440-38F4BBCAA7E8}"/>
          </ac:spMkLst>
        </pc:spChg>
        <pc:picChg chg="mod">
          <ac:chgData name="Paulo Henrique dos Santos Santana" userId="a81867dd96b8e44b" providerId="LiveId" clId="{065FF78C-2980-44F4-B392-56D4C69A33FC}" dt="2023-09-07T02:48:24.875" v="2338"/>
          <ac:picMkLst>
            <pc:docMk/>
            <pc:sldMk cId="1208153251" sldId="401"/>
            <ac:picMk id="60418" creationId="{56EAD2C1-0457-4BF0-B649-ADC922645794}"/>
          </ac:picMkLst>
        </pc:picChg>
      </pc:sldChg>
      <pc:sldChg chg="delSp modSp del mod">
        <pc:chgData name="Paulo Henrique dos Santos Santana" userId="a81867dd96b8e44b" providerId="LiveId" clId="{065FF78C-2980-44F4-B392-56D4C69A33FC}" dt="2023-09-07T02:28:32.626" v="1717" actId="47"/>
        <pc:sldMkLst>
          <pc:docMk/>
          <pc:sldMk cId="3492605332" sldId="402"/>
        </pc:sldMkLst>
        <pc:spChg chg="del mod">
          <ac:chgData name="Paulo Henrique dos Santos Santana" userId="a81867dd96b8e44b" providerId="LiveId" clId="{065FF78C-2980-44F4-B392-56D4C69A33FC}" dt="2023-09-07T02:28:28.574" v="1715" actId="478"/>
          <ac:spMkLst>
            <pc:docMk/>
            <pc:sldMk cId="3492605332" sldId="402"/>
            <ac:spMk id="4" creationId="{CE77A64D-D861-4999-8232-BABA590E6B94}"/>
          </ac:spMkLst>
        </pc:spChg>
        <pc:spChg chg="del mod">
          <ac:chgData name="Paulo Henrique dos Santos Santana" userId="a81867dd96b8e44b" providerId="LiveId" clId="{065FF78C-2980-44F4-B392-56D4C69A33FC}" dt="2023-09-07T02:28:30.454" v="1716" actId="478"/>
          <ac:spMkLst>
            <pc:docMk/>
            <pc:sldMk cId="3492605332" sldId="402"/>
            <ac:spMk id="8" creationId="{18EA977F-AEB5-4C1B-B29E-40FBCB20B5F2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3492605332" sldId="402"/>
            <ac:spMk id="29" creationId="{177C2783-3854-49AE-AD6F-FB9FF58BEFF1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3492605332" sldId="402"/>
            <ac:spMk id="16386" creationId="{453E9B58-5A75-4D78-86A6-A56404634DB3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3492605332" sldId="402"/>
            <ac:spMk id="16389" creationId="{E80BB808-FB8C-47E6-B581-EE81C0B16110}"/>
          </ac:spMkLst>
        </pc:spChg>
        <pc:picChg chg="del mod">
          <ac:chgData name="Paulo Henrique dos Santos Santana" userId="a81867dd96b8e44b" providerId="LiveId" clId="{065FF78C-2980-44F4-B392-56D4C69A33FC}" dt="2023-09-07T02:28:25.789" v="1713" actId="478"/>
          <ac:picMkLst>
            <pc:docMk/>
            <pc:sldMk cId="3492605332" sldId="402"/>
            <ac:picMk id="61442" creationId="{F16E1507-E4E2-414E-A703-2ED667ED3DDF}"/>
          </ac:picMkLst>
        </pc:picChg>
        <pc:picChg chg="del mod">
          <ac:chgData name="Paulo Henrique dos Santos Santana" userId="a81867dd96b8e44b" providerId="LiveId" clId="{065FF78C-2980-44F4-B392-56D4C69A33FC}" dt="2023-09-07T02:28:26.624" v="1714" actId="478"/>
          <ac:picMkLst>
            <pc:docMk/>
            <pc:sldMk cId="3492605332" sldId="402"/>
            <ac:picMk id="61444" creationId="{C78D9791-DB99-4E5E-8FF1-4C78B8894388}"/>
          </ac:picMkLst>
        </pc:picChg>
      </pc:sldChg>
      <pc:sldChg chg="addSp delSp modSp del mod modClrScheme chgLayout">
        <pc:chgData name="Paulo Henrique dos Santos Santana" userId="a81867dd96b8e44b" providerId="LiveId" clId="{065FF78C-2980-44F4-B392-56D4C69A33FC}" dt="2023-09-14T03:34:44.803" v="9592" actId="47"/>
        <pc:sldMkLst>
          <pc:docMk/>
          <pc:sldMk cId="491820100" sldId="403"/>
        </pc:sldMkLst>
        <pc:spChg chg="add mod ord">
          <ac:chgData name="Paulo Henrique dos Santos Santana" userId="a81867dd96b8e44b" providerId="LiveId" clId="{065FF78C-2980-44F4-B392-56D4C69A33FC}" dt="2023-09-12T20:47:23.548" v="5820" actId="122"/>
          <ac:spMkLst>
            <pc:docMk/>
            <pc:sldMk cId="491820100" sldId="403"/>
            <ac:spMk id="2" creationId="{E86C9F59-843C-7BDD-B776-91CD3E5A2BAE}"/>
          </ac:spMkLst>
        </pc:spChg>
        <pc:spChg chg="mod ord">
          <ac:chgData name="Paulo Henrique dos Santos Santana" userId="a81867dd96b8e44b" providerId="LiveId" clId="{065FF78C-2980-44F4-B392-56D4C69A33FC}" dt="2023-09-12T20:15:51.119" v="5216" actId="6264"/>
          <ac:spMkLst>
            <pc:docMk/>
            <pc:sldMk cId="491820100" sldId="403"/>
            <ac:spMk id="3" creationId="{78B87C99-251B-7241-381C-A9B33786F1A4}"/>
          </ac:spMkLst>
        </pc:spChg>
        <pc:spChg chg="add del mod">
          <ac:chgData name="Paulo Henrique dos Santos Santana" userId="a81867dd96b8e44b" providerId="LiveId" clId="{065FF78C-2980-44F4-B392-56D4C69A33FC}" dt="2023-09-12T20:12:04.729" v="5171" actId="6264"/>
          <ac:spMkLst>
            <pc:docMk/>
            <pc:sldMk cId="491820100" sldId="403"/>
            <ac:spMk id="4" creationId="{C29A848A-46F8-1641-B39C-38857D80AAB5}"/>
          </ac:spMkLst>
        </pc:spChg>
        <pc:spChg chg="add del mod">
          <ac:chgData name="Paulo Henrique dos Santos Santana" userId="a81867dd96b8e44b" providerId="LiveId" clId="{065FF78C-2980-44F4-B392-56D4C69A33FC}" dt="2023-09-12T20:12:04.729" v="5171" actId="6264"/>
          <ac:spMkLst>
            <pc:docMk/>
            <pc:sldMk cId="491820100" sldId="403"/>
            <ac:spMk id="5" creationId="{0F885B4E-8D30-0E1C-A901-E38D59485242}"/>
          </ac:spMkLst>
        </pc:spChg>
        <pc:spChg chg="add del mod">
          <ac:chgData name="Paulo Henrique dos Santos Santana" userId="a81867dd96b8e44b" providerId="LiveId" clId="{065FF78C-2980-44F4-B392-56D4C69A33FC}" dt="2023-09-12T20:12:04.729" v="5171" actId="6264"/>
          <ac:spMkLst>
            <pc:docMk/>
            <pc:sldMk cId="491820100" sldId="403"/>
            <ac:spMk id="6" creationId="{1A5D72D0-B1A7-3D0D-1C29-62191572E637}"/>
          </ac:spMkLst>
        </pc:spChg>
        <pc:spChg chg="add del mod">
          <ac:chgData name="Paulo Henrique dos Santos Santana" userId="a81867dd96b8e44b" providerId="LiveId" clId="{065FF78C-2980-44F4-B392-56D4C69A33FC}" dt="2023-09-12T20:13:12.564" v="5180" actId="6264"/>
          <ac:spMkLst>
            <pc:docMk/>
            <pc:sldMk cId="491820100" sldId="403"/>
            <ac:spMk id="7" creationId="{7217157F-C7B1-A86D-CE23-7F84BA7C6B54}"/>
          </ac:spMkLst>
        </pc:spChg>
        <pc:spChg chg="add del mod">
          <ac:chgData name="Paulo Henrique dos Santos Santana" userId="a81867dd96b8e44b" providerId="LiveId" clId="{065FF78C-2980-44F4-B392-56D4C69A33FC}" dt="2023-09-12T20:13:12.564" v="5180" actId="6264"/>
          <ac:spMkLst>
            <pc:docMk/>
            <pc:sldMk cId="491820100" sldId="403"/>
            <ac:spMk id="8" creationId="{F71B238E-E8A7-6BCE-5E43-D0BC7FE8EB37}"/>
          </ac:spMkLst>
        </pc:spChg>
        <pc:spChg chg="add del mod">
          <ac:chgData name="Paulo Henrique dos Santos Santana" userId="a81867dd96b8e44b" providerId="LiveId" clId="{065FF78C-2980-44F4-B392-56D4C69A33FC}" dt="2023-09-12T20:13:12.564" v="5180" actId="6264"/>
          <ac:spMkLst>
            <pc:docMk/>
            <pc:sldMk cId="491820100" sldId="403"/>
            <ac:spMk id="9" creationId="{3D5F2AFC-FDFB-B32B-99A9-4EB62E0281FE}"/>
          </ac:spMkLst>
        </pc:spChg>
        <pc:spChg chg="add mod ord">
          <ac:chgData name="Paulo Henrique dos Santos Santana" userId="a81867dd96b8e44b" providerId="LiveId" clId="{065FF78C-2980-44F4-B392-56D4C69A33FC}" dt="2023-09-12T20:15:51.119" v="5216" actId="6264"/>
          <ac:spMkLst>
            <pc:docMk/>
            <pc:sldMk cId="491820100" sldId="403"/>
            <ac:spMk id="10" creationId="{C0564BAF-046E-2008-9088-0C600261A867}"/>
          </ac:spMkLst>
        </pc:spChg>
        <pc:spChg chg="add mod ord">
          <ac:chgData name="Paulo Henrique dos Santos Santana" userId="a81867dd96b8e44b" providerId="LiveId" clId="{065FF78C-2980-44F4-B392-56D4C69A33FC}" dt="2023-09-12T20:16:31.876" v="5219" actId="114"/>
          <ac:spMkLst>
            <pc:docMk/>
            <pc:sldMk cId="491820100" sldId="403"/>
            <ac:spMk id="11" creationId="{332B27B1-150C-1132-74DA-A0E8EDAA2489}"/>
          </ac:spMkLst>
        </pc:spChg>
        <pc:spChg chg="add del mod">
          <ac:chgData name="Paulo Henrique dos Santos Santana" userId="a81867dd96b8e44b" providerId="LiveId" clId="{065FF78C-2980-44F4-B392-56D4C69A33FC}" dt="2023-09-12T20:15:51.119" v="5216" actId="6264"/>
          <ac:spMkLst>
            <pc:docMk/>
            <pc:sldMk cId="491820100" sldId="403"/>
            <ac:spMk id="12" creationId="{7562977A-C961-9CD7-4BB8-27799B338F2A}"/>
          </ac:spMkLst>
        </pc:spChg>
        <pc:spChg chg="add del mod">
          <ac:chgData name="Paulo Henrique dos Santos Santana" userId="a81867dd96b8e44b" providerId="LiveId" clId="{065FF78C-2980-44F4-B392-56D4C69A33FC}" dt="2023-09-12T20:15:51.119" v="5216" actId="6264"/>
          <ac:spMkLst>
            <pc:docMk/>
            <pc:sldMk cId="491820100" sldId="403"/>
            <ac:spMk id="13" creationId="{263E5FE0-40E8-27DC-414F-5FFB9ABCAEDD}"/>
          </ac:spMkLst>
        </pc:spChg>
        <pc:spChg chg="add del mod">
          <ac:chgData name="Paulo Henrique dos Santos Santana" userId="a81867dd96b8e44b" providerId="LiveId" clId="{065FF78C-2980-44F4-B392-56D4C69A33FC}" dt="2023-09-12T20:15:51.119" v="5216" actId="6264"/>
          <ac:spMkLst>
            <pc:docMk/>
            <pc:sldMk cId="491820100" sldId="403"/>
            <ac:spMk id="14" creationId="{97735C9D-62D6-9216-A573-D92685BFD220}"/>
          </ac:spMkLst>
        </pc:spChg>
        <pc:spChg chg="add del mod">
          <ac:chgData name="Paulo Henrique dos Santos Santana" userId="a81867dd96b8e44b" providerId="LiveId" clId="{065FF78C-2980-44F4-B392-56D4C69A33FC}" dt="2023-09-12T20:15:51.119" v="5216" actId="6264"/>
          <ac:spMkLst>
            <pc:docMk/>
            <pc:sldMk cId="491820100" sldId="403"/>
            <ac:spMk id="15" creationId="{4156C230-97F6-016F-60A1-3E1E2B34BB46}"/>
          </ac:spMkLst>
        </pc:spChg>
        <pc:spChg chg="add del mod">
          <ac:chgData name="Paulo Henrique dos Santos Santana" userId="a81867dd96b8e44b" providerId="LiveId" clId="{065FF78C-2980-44F4-B392-56D4C69A33FC}" dt="2023-09-12T20:15:51.119" v="5216" actId="6264"/>
          <ac:spMkLst>
            <pc:docMk/>
            <pc:sldMk cId="491820100" sldId="403"/>
            <ac:spMk id="16" creationId="{CA205DD0-C62C-7F3C-49CC-E120522069F6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491820100" sldId="403"/>
            <ac:spMk id="21506" creationId="{33FF95B6-EE7A-4856-81DA-84F3511227E8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491820100" sldId="403"/>
            <ac:spMk id="21509" creationId="{2C91A30F-0A6D-4E5E-8797-64104EB6DD8C}"/>
          </ac:spMkLst>
        </pc:spChg>
        <pc:spChg chg="mod ord">
          <ac:chgData name="Paulo Henrique dos Santos Santana" userId="a81867dd96b8e44b" providerId="LiveId" clId="{065FF78C-2980-44F4-B392-56D4C69A33FC}" dt="2023-09-12T20:15:51.119" v="5216" actId="6264"/>
          <ac:spMkLst>
            <pc:docMk/>
            <pc:sldMk cId="491820100" sldId="403"/>
            <ac:spMk id="80898" creationId="{C35C0943-4CB0-45B3-AED2-F0145417FE20}"/>
          </ac:spMkLst>
        </pc:spChg>
        <pc:spChg chg="del mod">
          <ac:chgData name="Paulo Henrique dos Santos Santana" userId="a81867dd96b8e44b" providerId="LiveId" clId="{065FF78C-2980-44F4-B392-56D4C69A33FC}" dt="2023-09-12T20:11:55.334" v="5167" actId="478"/>
          <ac:spMkLst>
            <pc:docMk/>
            <pc:sldMk cId="491820100" sldId="403"/>
            <ac:spMk id="80900" creationId="{E3E34C24-8AD0-4D34-9CC2-8FB76445347A}"/>
          </ac:spMkLst>
        </pc:spChg>
      </pc:sldChg>
      <pc:sldChg chg="addSp delSp modSp del mod chgLayout">
        <pc:chgData name="Paulo Henrique dos Santos Santana" userId="a81867dd96b8e44b" providerId="LiveId" clId="{065FF78C-2980-44F4-B392-56D4C69A33FC}" dt="2023-09-14T03:34:44.803" v="9592" actId="47"/>
        <pc:sldMkLst>
          <pc:docMk/>
          <pc:sldMk cId="281587297" sldId="404"/>
        </pc:sldMkLst>
        <pc:spChg chg="add del mod">
          <ac:chgData name="Paulo Henrique dos Santos Santana" userId="a81867dd96b8e44b" providerId="LiveId" clId="{065FF78C-2980-44F4-B392-56D4C69A33FC}" dt="2023-09-12T20:14:20.939" v="5191" actId="6264"/>
          <ac:spMkLst>
            <pc:docMk/>
            <pc:sldMk cId="281587297" sldId="404"/>
            <ac:spMk id="2" creationId="{3AE60126-A3EA-ECA2-1934-6DDC409C4D72}"/>
          </ac:spMkLst>
        </pc:spChg>
        <pc:spChg chg="mod ord">
          <ac:chgData name="Paulo Henrique dos Santos Santana" userId="a81867dd96b8e44b" providerId="LiveId" clId="{065FF78C-2980-44F4-B392-56D4C69A33FC}" dt="2023-09-12T21:04:41.418" v="6087" actId="6264"/>
          <ac:spMkLst>
            <pc:docMk/>
            <pc:sldMk cId="281587297" sldId="404"/>
            <ac:spMk id="3" creationId="{E5739B20-0CAE-23CE-383B-DB47BFD92B62}"/>
          </ac:spMkLst>
        </pc:spChg>
        <pc:spChg chg="add del mod">
          <ac:chgData name="Paulo Henrique dos Santos Santana" userId="a81867dd96b8e44b" providerId="LiveId" clId="{065FF78C-2980-44F4-B392-56D4C69A33FC}" dt="2023-09-12T20:14:20.939" v="5191" actId="6264"/>
          <ac:spMkLst>
            <pc:docMk/>
            <pc:sldMk cId="281587297" sldId="404"/>
            <ac:spMk id="4" creationId="{CFC4D6A9-911D-0B6D-4993-F3B5AE21B158}"/>
          </ac:spMkLst>
        </pc:spChg>
        <pc:spChg chg="add mod ord">
          <ac:chgData name="Paulo Henrique dos Santos Santana" userId="a81867dd96b8e44b" providerId="LiveId" clId="{065FF78C-2980-44F4-B392-56D4C69A33FC}" dt="2023-09-12T21:04:41.418" v="6087" actId="6264"/>
          <ac:spMkLst>
            <pc:docMk/>
            <pc:sldMk cId="281587297" sldId="404"/>
            <ac:spMk id="5" creationId="{72543946-F4D2-444A-5651-E543150E1A07}"/>
          </ac:spMkLst>
        </pc:spChg>
        <pc:spChg chg="add del mod">
          <ac:chgData name="Paulo Henrique dos Santos Santana" userId="a81867dd96b8e44b" providerId="LiveId" clId="{065FF78C-2980-44F4-B392-56D4C69A33FC}" dt="2023-09-12T20:17:52.253" v="5240" actId="6264"/>
          <ac:spMkLst>
            <pc:docMk/>
            <pc:sldMk cId="281587297" sldId="404"/>
            <ac:spMk id="6" creationId="{CD64DEDF-B07F-83B4-69F4-6AA3451A8DED}"/>
          </ac:spMkLst>
        </pc:spChg>
        <pc:spChg chg="add del mod">
          <ac:chgData name="Paulo Henrique dos Santos Santana" userId="a81867dd96b8e44b" providerId="LiveId" clId="{065FF78C-2980-44F4-B392-56D4C69A33FC}" dt="2023-09-12T20:17:52.253" v="5240" actId="6264"/>
          <ac:spMkLst>
            <pc:docMk/>
            <pc:sldMk cId="281587297" sldId="404"/>
            <ac:spMk id="7" creationId="{1C647BF6-2E84-FC8F-0BCF-52E1810AD623}"/>
          </ac:spMkLst>
        </pc:spChg>
        <pc:spChg chg="add del mod">
          <ac:chgData name="Paulo Henrique dos Santos Santana" userId="a81867dd96b8e44b" providerId="LiveId" clId="{065FF78C-2980-44F4-B392-56D4C69A33FC}" dt="2023-09-12T20:17:52.253" v="5240" actId="6264"/>
          <ac:spMkLst>
            <pc:docMk/>
            <pc:sldMk cId="281587297" sldId="404"/>
            <ac:spMk id="8" creationId="{80EC7A9E-7792-D187-976F-26DF5E1609B3}"/>
          </ac:spMkLst>
        </pc:spChg>
        <pc:spChg chg="add del mod">
          <ac:chgData name="Paulo Henrique dos Santos Santana" userId="a81867dd96b8e44b" providerId="LiveId" clId="{065FF78C-2980-44F4-B392-56D4C69A33FC}" dt="2023-09-12T20:22:41.238" v="5289" actId="6264"/>
          <ac:spMkLst>
            <pc:docMk/>
            <pc:sldMk cId="281587297" sldId="404"/>
            <ac:spMk id="9" creationId="{9F997285-B3BC-8F9E-C2DF-4CD5CA2B967D}"/>
          </ac:spMkLst>
        </pc:spChg>
        <pc:spChg chg="add del mod">
          <ac:chgData name="Paulo Henrique dos Santos Santana" userId="a81867dd96b8e44b" providerId="LiveId" clId="{065FF78C-2980-44F4-B392-56D4C69A33FC}" dt="2023-09-12T20:22:41.238" v="5289" actId="6264"/>
          <ac:spMkLst>
            <pc:docMk/>
            <pc:sldMk cId="281587297" sldId="404"/>
            <ac:spMk id="10" creationId="{9BDCD235-F7FA-78DA-48D5-BE2FC6677868}"/>
          </ac:spMkLst>
        </pc:spChg>
        <pc:spChg chg="add del mod">
          <ac:chgData name="Paulo Henrique dos Santos Santana" userId="a81867dd96b8e44b" providerId="LiveId" clId="{065FF78C-2980-44F4-B392-56D4C69A33FC}" dt="2023-09-12T20:22:41.238" v="5289" actId="6264"/>
          <ac:spMkLst>
            <pc:docMk/>
            <pc:sldMk cId="281587297" sldId="404"/>
            <ac:spMk id="11" creationId="{7B4F60A6-1C1F-89E6-F69C-32F5C88EB7E5}"/>
          </ac:spMkLst>
        </pc:spChg>
        <pc:spChg chg="add del mod">
          <ac:chgData name="Paulo Henrique dos Santos Santana" userId="a81867dd96b8e44b" providerId="LiveId" clId="{065FF78C-2980-44F4-B392-56D4C69A33FC}" dt="2023-09-12T21:04:41.418" v="6087" actId="6264"/>
          <ac:spMkLst>
            <pc:docMk/>
            <pc:sldMk cId="281587297" sldId="404"/>
            <ac:spMk id="12" creationId="{E85B60EA-D5CB-A513-D781-8835B3752EE4}"/>
          </ac:spMkLst>
        </pc:spChg>
        <pc:spChg chg="add del mod">
          <ac:chgData name="Paulo Henrique dos Santos Santana" userId="a81867dd96b8e44b" providerId="LiveId" clId="{065FF78C-2980-44F4-B392-56D4C69A33FC}" dt="2023-09-12T21:04:41.418" v="6087" actId="6264"/>
          <ac:spMkLst>
            <pc:docMk/>
            <pc:sldMk cId="281587297" sldId="404"/>
            <ac:spMk id="13" creationId="{FFA8CF25-1B9F-EA0C-FF95-C441818D805E}"/>
          </ac:spMkLst>
        </pc:spChg>
        <pc:spChg chg="add del mod">
          <ac:chgData name="Paulo Henrique dos Santos Santana" userId="a81867dd96b8e44b" providerId="LiveId" clId="{065FF78C-2980-44F4-B392-56D4C69A33FC}" dt="2023-09-12T21:04:41.418" v="6087" actId="6264"/>
          <ac:spMkLst>
            <pc:docMk/>
            <pc:sldMk cId="281587297" sldId="404"/>
            <ac:spMk id="14" creationId="{D175A64C-3782-2AA3-F9E9-44E29F5B3DEF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281587297" sldId="404"/>
            <ac:spMk id="21506" creationId="{33FF95B6-EE7A-4856-81DA-84F3511227E8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281587297" sldId="404"/>
            <ac:spMk id="21509" creationId="{2C91A30F-0A6D-4E5E-8797-64104EB6DD8C}"/>
          </ac:spMkLst>
        </pc:spChg>
        <pc:spChg chg="mod ord">
          <ac:chgData name="Paulo Henrique dos Santos Santana" userId="a81867dd96b8e44b" providerId="LiveId" clId="{065FF78C-2980-44F4-B392-56D4C69A33FC}" dt="2023-09-12T21:04:41.418" v="6087" actId="6264"/>
          <ac:spMkLst>
            <pc:docMk/>
            <pc:sldMk cId="281587297" sldId="404"/>
            <ac:spMk id="80898" creationId="{C35C0943-4CB0-45B3-AED2-F0145417FE20}"/>
          </ac:spMkLst>
        </pc:spChg>
        <pc:spChg chg="del mod">
          <ac:chgData name="Paulo Henrique dos Santos Santana" userId="a81867dd96b8e44b" providerId="LiveId" clId="{065FF78C-2980-44F4-B392-56D4C69A33FC}" dt="2023-09-12T20:14:42.776" v="5194" actId="478"/>
          <ac:spMkLst>
            <pc:docMk/>
            <pc:sldMk cId="281587297" sldId="404"/>
            <ac:spMk id="80900" creationId="{E3E34C24-8AD0-4D34-9CC2-8FB76445347A}"/>
          </ac:spMkLst>
        </pc:spChg>
      </pc:sldChg>
      <pc:sldChg chg="addSp delSp modSp del mod chgLayout">
        <pc:chgData name="Paulo Henrique dos Santos Santana" userId="a81867dd96b8e44b" providerId="LiveId" clId="{065FF78C-2980-44F4-B392-56D4C69A33FC}" dt="2023-09-14T03:34:44.803" v="9592" actId="47"/>
        <pc:sldMkLst>
          <pc:docMk/>
          <pc:sldMk cId="1659607706" sldId="405"/>
        </pc:sldMkLst>
        <pc:spChg chg="add del mod">
          <ac:chgData name="Paulo Henrique dos Santos Santana" userId="a81867dd96b8e44b" providerId="LiveId" clId="{065FF78C-2980-44F4-B392-56D4C69A33FC}" dt="2023-09-12T20:23:32.223" v="5294" actId="6264"/>
          <ac:spMkLst>
            <pc:docMk/>
            <pc:sldMk cId="1659607706" sldId="405"/>
            <ac:spMk id="2" creationId="{B95188A8-22EF-0E95-6398-2B74DF9BB964}"/>
          </ac:spMkLst>
        </pc:spChg>
        <pc:spChg chg="mod ord">
          <ac:chgData name="Paulo Henrique dos Santos Santana" userId="a81867dd96b8e44b" providerId="LiveId" clId="{065FF78C-2980-44F4-B392-56D4C69A33FC}" dt="2023-09-12T21:04:22.417" v="6084" actId="6264"/>
          <ac:spMkLst>
            <pc:docMk/>
            <pc:sldMk cId="1659607706" sldId="405"/>
            <ac:spMk id="3" creationId="{5A250210-4F1F-1483-BA92-3B5071BE0157}"/>
          </ac:spMkLst>
        </pc:spChg>
        <pc:spChg chg="add del mod">
          <ac:chgData name="Paulo Henrique dos Santos Santana" userId="a81867dd96b8e44b" providerId="LiveId" clId="{065FF78C-2980-44F4-B392-56D4C69A33FC}" dt="2023-09-12T20:23:32.223" v="5294" actId="6264"/>
          <ac:spMkLst>
            <pc:docMk/>
            <pc:sldMk cId="1659607706" sldId="405"/>
            <ac:spMk id="4" creationId="{BA490022-4A28-3062-8267-5D30CB72DBF2}"/>
          </ac:spMkLst>
        </pc:spChg>
        <pc:spChg chg="add mod ord">
          <ac:chgData name="Paulo Henrique dos Santos Santana" userId="a81867dd96b8e44b" providerId="LiveId" clId="{065FF78C-2980-44F4-B392-56D4C69A33FC}" dt="2023-09-12T21:04:29.437" v="6086" actId="122"/>
          <ac:spMkLst>
            <pc:docMk/>
            <pc:sldMk cId="1659607706" sldId="405"/>
            <ac:spMk id="5" creationId="{6F814FC3-5BAD-7839-47D9-BF2AE70F2CA2}"/>
          </ac:spMkLst>
        </pc:spChg>
        <pc:spChg chg="add del mod">
          <ac:chgData name="Paulo Henrique dos Santos Santana" userId="a81867dd96b8e44b" providerId="LiveId" clId="{065FF78C-2980-44F4-B392-56D4C69A33FC}" dt="2023-09-12T20:24:56.437" v="5315" actId="6264"/>
          <ac:spMkLst>
            <pc:docMk/>
            <pc:sldMk cId="1659607706" sldId="405"/>
            <ac:spMk id="6" creationId="{771196E8-83EA-8925-5201-0D210036C5BB}"/>
          </ac:spMkLst>
        </pc:spChg>
        <pc:spChg chg="add del mod">
          <ac:chgData name="Paulo Henrique dos Santos Santana" userId="a81867dd96b8e44b" providerId="LiveId" clId="{065FF78C-2980-44F4-B392-56D4C69A33FC}" dt="2023-09-12T20:24:56.437" v="5315" actId="6264"/>
          <ac:spMkLst>
            <pc:docMk/>
            <pc:sldMk cId="1659607706" sldId="405"/>
            <ac:spMk id="7" creationId="{D59E96F1-479E-3DF1-0091-FD093540B08B}"/>
          </ac:spMkLst>
        </pc:spChg>
        <pc:spChg chg="add del mod">
          <ac:chgData name="Paulo Henrique dos Santos Santana" userId="a81867dd96b8e44b" providerId="LiveId" clId="{065FF78C-2980-44F4-B392-56D4C69A33FC}" dt="2023-09-12T20:24:56.437" v="5315" actId="6264"/>
          <ac:spMkLst>
            <pc:docMk/>
            <pc:sldMk cId="1659607706" sldId="405"/>
            <ac:spMk id="8" creationId="{D81EAFCE-2B63-AA48-2FEA-AD1612724315}"/>
          </ac:spMkLst>
        </pc:spChg>
        <pc:spChg chg="add del mod">
          <ac:chgData name="Paulo Henrique dos Santos Santana" userId="a81867dd96b8e44b" providerId="LiveId" clId="{065FF78C-2980-44F4-B392-56D4C69A33FC}" dt="2023-09-12T21:04:22.417" v="6084" actId="6264"/>
          <ac:spMkLst>
            <pc:docMk/>
            <pc:sldMk cId="1659607706" sldId="405"/>
            <ac:spMk id="9" creationId="{6BA95817-AA34-47DF-CD40-7FFA022C3424}"/>
          </ac:spMkLst>
        </pc:spChg>
        <pc:spChg chg="add del mod">
          <ac:chgData name="Paulo Henrique dos Santos Santana" userId="a81867dd96b8e44b" providerId="LiveId" clId="{065FF78C-2980-44F4-B392-56D4C69A33FC}" dt="2023-09-12T21:04:22.417" v="6084" actId="6264"/>
          <ac:spMkLst>
            <pc:docMk/>
            <pc:sldMk cId="1659607706" sldId="405"/>
            <ac:spMk id="10" creationId="{F16888E1-8F3E-7860-FFCC-10DB8F82662E}"/>
          </ac:spMkLst>
        </pc:spChg>
        <pc:spChg chg="add del mod">
          <ac:chgData name="Paulo Henrique dos Santos Santana" userId="a81867dd96b8e44b" providerId="LiveId" clId="{065FF78C-2980-44F4-B392-56D4C69A33FC}" dt="2023-09-12T21:04:22.417" v="6084" actId="6264"/>
          <ac:spMkLst>
            <pc:docMk/>
            <pc:sldMk cId="1659607706" sldId="405"/>
            <ac:spMk id="11" creationId="{4EDF8903-AAF0-744E-008E-0D416526F0F6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1659607706" sldId="405"/>
            <ac:spMk id="21506" creationId="{33FF95B6-EE7A-4856-81DA-84F3511227E8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1659607706" sldId="405"/>
            <ac:spMk id="21509" creationId="{2C91A30F-0A6D-4E5E-8797-64104EB6DD8C}"/>
          </ac:spMkLst>
        </pc:spChg>
        <pc:spChg chg="mod ord">
          <ac:chgData name="Paulo Henrique dos Santos Santana" userId="a81867dd96b8e44b" providerId="LiveId" clId="{065FF78C-2980-44F4-B392-56D4C69A33FC}" dt="2023-09-12T21:04:22.417" v="6084" actId="6264"/>
          <ac:spMkLst>
            <pc:docMk/>
            <pc:sldMk cId="1659607706" sldId="405"/>
            <ac:spMk id="80898" creationId="{C35C0943-4CB0-45B3-AED2-F0145417FE20}"/>
          </ac:spMkLst>
        </pc:spChg>
        <pc:spChg chg="del mod">
          <ac:chgData name="Paulo Henrique dos Santos Santana" userId="a81867dd96b8e44b" providerId="LiveId" clId="{065FF78C-2980-44F4-B392-56D4C69A33FC}" dt="2023-09-12T20:23:38.188" v="5295" actId="478"/>
          <ac:spMkLst>
            <pc:docMk/>
            <pc:sldMk cId="1659607706" sldId="405"/>
            <ac:spMk id="80900" creationId="{E3E34C24-8AD0-4D34-9CC2-8FB76445347A}"/>
          </ac:spMkLst>
        </pc:spChg>
      </pc:sldChg>
      <pc:sldChg chg="addSp delSp modSp del mod chgLayout">
        <pc:chgData name="Paulo Henrique dos Santos Santana" userId="a81867dd96b8e44b" providerId="LiveId" clId="{065FF78C-2980-44F4-B392-56D4C69A33FC}" dt="2023-09-14T03:34:44.803" v="9592" actId="47"/>
        <pc:sldMkLst>
          <pc:docMk/>
          <pc:sldMk cId="2443761991" sldId="406"/>
        </pc:sldMkLst>
        <pc:spChg chg="add mod ord">
          <ac:chgData name="Paulo Henrique dos Santos Santana" userId="a81867dd96b8e44b" providerId="LiveId" clId="{065FF78C-2980-44F4-B392-56D4C69A33FC}" dt="2023-09-12T21:03:59.228" v="6079" actId="122"/>
          <ac:spMkLst>
            <pc:docMk/>
            <pc:sldMk cId="2443761991" sldId="406"/>
            <ac:spMk id="2" creationId="{AECFA5B6-FFF4-8172-6B9F-3750E025C236}"/>
          </ac:spMkLst>
        </pc:spChg>
        <pc:spChg chg="mod ord">
          <ac:chgData name="Paulo Henrique dos Santos Santana" userId="a81867dd96b8e44b" providerId="LiveId" clId="{065FF78C-2980-44F4-B392-56D4C69A33FC}" dt="2023-09-12T21:03:45.138" v="6075" actId="6264"/>
          <ac:spMkLst>
            <pc:docMk/>
            <pc:sldMk cId="2443761991" sldId="406"/>
            <ac:spMk id="3" creationId="{DC5A5B38-E3D4-ACAA-0859-BC8A8019225C}"/>
          </ac:spMkLst>
        </pc:spChg>
        <pc:spChg chg="add del mod">
          <ac:chgData name="Paulo Henrique dos Santos Santana" userId="a81867dd96b8e44b" providerId="LiveId" clId="{065FF78C-2980-44F4-B392-56D4C69A33FC}" dt="2023-09-12T20:27:43.360" v="5358" actId="6264"/>
          <ac:spMkLst>
            <pc:docMk/>
            <pc:sldMk cId="2443761991" sldId="406"/>
            <ac:spMk id="4" creationId="{B8C4F8D0-F986-1B10-D424-FB09F7501E42}"/>
          </ac:spMkLst>
        </pc:spChg>
        <pc:spChg chg="add del mod">
          <ac:chgData name="Paulo Henrique dos Santos Santana" userId="a81867dd96b8e44b" providerId="LiveId" clId="{065FF78C-2980-44F4-B392-56D4C69A33FC}" dt="2023-09-12T20:27:43.360" v="5358" actId="6264"/>
          <ac:spMkLst>
            <pc:docMk/>
            <pc:sldMk cId="2443761991" sldId="406"/>
            <ac:spMk id="5" creationId="{91CE6E60-0F07-99D1-9C65-C5B26A8C944B}"/>
          </ac:spMkLst>
        </pc:spChg>
        <pc:spChg chg="add del mod">
          <ac:chgData name="Paulo Henrique dos Santos Santana" userId="a81867dd96b8e44b" providerId="LiveId" clId="{065FF78C-2980-44F4-B392-56D4C69A33FC}" dt="2023-09-12T20:27:43.360" v="5358" actId="6264"/>
          <ac:spMkLst>
            <pc:docMk/>
            <pc:sldMk cId="2443761991" sldId="406"/>
            <ac:spMk id="6" creationId="{774D9955-46EB-0DF1-3A5A-AFA88405A649}"/>
          </ac:spMkLst>
        </pc:spChg>
        <pc:spChg chg="add del mod">
          <ac:chgData name="Paulo Henrique dos Santos Santana" userId="a81867dd96b8e44b" providerId="LiveId" clId="{065FF78C-2980-44F4-B392-56D4C69A33FC}" dt="2023-09-12T21:03:45.138" v="6075" actId="6264"/>
          <ac:spMkLst>
            <pc:docMk/>
            <pc:sldMk cId="2443761991" sldId="406"/>
            <ac:spMk id="7" creationId="{97EDF1D1-67C8-AD25-8636-F8BB8830D184}"/>
          </ac:spMkLst>
        </pc:spChg>
        <pc:spChg chg="add del mod">
          <ac:chgData name="Paulo Henrique dos Santos Santana" userId="a81867dd96b8e44b" providerId="LiveId" clId="{065FF78C-2980-44F4-B392-56D4C69A33FC}" dt="2023-09-12T21:03:45.138" v="6075" actId="6264"/>
          <ac:spMkLst>
            <pc:docMk/>
            <pc:sldMk cId="2443761991" sldId="406"/>
            <ac:spMk id="8" creationId="{76513750-6C6D-D9DD-E09A-9C7EC5E24CC8}"/>
          </ac:spMkLst>
        </pc:spChg>
        <pc:spChg chg="add del mod">
          <ac:chgData name="Paulo Henrique dos Santos Santana" userId="a81867dd96b8e44b" providerId="LiveId" clId="{065FF78C-2980-44F4-B392-56D4C69A33FC}" dt="2023-09-12T21:03:45.138" v="6075" actId="6264"/>
          <ac:spMkLst>
            <pc:docMk/>
            <pc:sldMk cId="2443761991" sldId="406"/>
            <ac:spMk id="9" creationId="{0D11BC9B-E59E-6331-7C7E-28F4B102815C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k cId="2443761991" sldId="406"/>
            <ac:spMk id="21506" creationId="{33FF95B6-EE7A-4856-81DA-84F3511227E8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2443761991" sldId="406"/>
            <ac:spMk id="21509" creationId="{2C91A30F-0A6D-4E5E-8797-64104EB6DD8C}"/>
          </ac:spMkLst>
        </pc:spChg>
        <pc:spChg chg="mod ord">
          <ac:chgData name="Paulo Henrique dos Santos Santana" userId="a81867dd96b8e44b" providerId="LiveId" clId="{065FF78C-2980-44F4-B392-56D4C69A33FC}" dt="2023-09-12T21:03:45.138" v="6075" actId="6264"/>
          <ac:spMkLst>
            <pc:docMk/>
            <pc:sldMk cId="2443761991" sldId="406"/>
            <ac:spMk id="80898" creationId="{C35C0943-4CB0-45B3-AED2-F0145417FE20}"/>
          </ac:spMkLst>
        </pc:spChg>
        <pc:spChg chg="del mod">
          <ac:chgData name="Paulo Henrique dos Santos Santana" userId="a81867dd96b8e44b" providerId="LiveId" clId="{065FF78C-2980-44F4-B392-56D4C69A33FC}" dt="2023-09-12T20:27:13.974" v="5350" actId="478"/>
          <ac:spMkLst>
            <pc:docMk/>
            <pc:sldMk cId="2443761991" sldId="406"/>
            <ac:spMk id="80900" creationId="{E3E34C24-8AD0-4D34-9CC2-8FB76445347A}"/>
          </ac:spMkLst>
        </pc:spChg>
      </pc:sldChg>
      <pc:sldChg chg="modSp del">
        <pc:chgData name="Paulo Henrique dos Santos Santana" userId="a81867dd96b8e44b" providerId="LiveId" clId="{065FF78C-2980-44F4-B392-56D4C69A33FC}" dt="2023-09-14T03:34:29.186" v="9591" actId="47"/>
        <pc:sldMkLst>
          <pc:docMk/>
          <pc:sldMk cId="0" sldId="552"/>
        </pc:sldMkLst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2"/>
            <ac:spMk id="3" creationId="{A7E1C355-218A-2103-5552-840E02A584BC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2"/>
            <ac:spMk id="5122" creationId="{8932BD80-9E2F-4D98-AE74-845DF64FC4E3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2"/>
            <ac:spMk id="5123" creationId="{F9841BEB-775B-4D9C-A4F5-4BE301BF2777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2"/>
            <ac:spMk id="5126" creationId="{251F9EEC-45C6-46F2-80CA-EB03CF648253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2"/>
            <ac:spMk id="390156" creationId="{A0E2873E-1506-46C0-85F0-988A4D15BF46}"/>
          </ac:spMkLst>
        </pc:spChg>
        <pc:graphicFrameChg chg="mod">
          <ac:chgData name="Paulo Henrique dos Santos Santana" userId="a81867dd96b8e44b" providerId="LiveId" clId="{065FF78C-2980-44F4-B392-56D4C69A33FC}" dt="2023-09-07T02:48:24.875" v="2338"/>
          <ac:graphicFrameMkLst>
            <pc:docMk/>
            <pc:sldMk cId="0" sldId="552"/>
            <ac:graphicFrameMk id="5125" creationId="{BB09C968-B9C1-4333-9147-568A3714345D}"/>
          </ac:graphicFrameMkLst>
        </pc:graphicFrameChg>
      </pc:sldChg>
      <pc:sldChg chg="modSp del">
        <pc:chgData name="Paulo Henrique dos Santos Santana" userId="a81867dd96b8e44b" providerId="LiveId" clId="{065FF78C-2980-44F4-B392-56D4C69A33FC}" dt="2023-09-14T03:34:29.186" v="9591" actId="47"/>
        <pc:sldMkLst>
          <pc:docMk/>
          <pc:sldMk cId="0" sldId="553"/>
        </pc:sldMkLst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3"/>
            <ac:spMk id="2" creationId="{4C4579BB-C02C-4DFE-98AE-A45E53E32456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3"/>
            <ac:spMk id="4" creationId="{02D4D63E-97ED-5A8E-FCD5-9A84F06F5873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3"/>
            <ac:spMk id="6146" creationId="{411F9211-3523-4491-90EF-191BF4544C00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3"/>
            <ac:spMk id="6147" creationId="{113E9E6B-9A59-443E-9720-B51FF0D67C4A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3"/>
            <ac:spMk id="6150" creationId="{3E7E1453-D212-47AE-986C-E0057124E578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3"/>
            <ac:spMk id="390156" creationId="{050D3813-FFEB-403D-9B5F-D262FA4C9FD5}"/>
          </ac:spMkLst>
        </pc:spChg>
      </pc:sldChg>
      <pc:sldChg chg="modSp del">
        <pc:chgData name="Paulo Henrique dos Santos Santana" userId="a81867dd96b8e44b" providerId="LiveId" clId="{065FF78C-2980-44F4-B392-56D4C69A33FC}" dt="2023-09-14T03:34:29.186" v="9591" actId="47"/>
        <pc:sldMkLst>
          <pc:docMk/>
          <pc:sldMk cId="0" sldId="554"/>
        </pc:sldMkLst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4"/>
            <ac:spMk id="3" creationId="{42560CF6-AF51-DC0F-C680-773A9808789E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4"/>
            <ac:spMk id="7170" creationId="{B731C7C9-9D93-4ABC-9330-34D14920CD0F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4"/>
            <ac:spMk id="7171" creationId="{D21315A8-E546-4EBF-B522-B45886FFFE90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4"/>
            <ac:spMk id="7174" creationId="{4E167F50-08E2-43B5-879A-2743745BD672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4"/>
            <ac:spMk id="7175" creationId="{633F5183-0842-43B5-A7DE-C442A624C528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4"/>
            <ac:spMk id="390156" creationId="{C68A18D1-6CBB-4FEE-AD1D-1585A1D7FE07}"/>
          </ac:spMkLst>
        </pc:spChg>
        <pc:graphicFrameChg chg="mod">
          <ac:chgData name="Paulo Henrique dos Santos Santana" userId="a81867dd96b8e44b" providerId="LiveId" clId="{065FF78C-2980-44F4-B392-56D4C69A33FC}" dt="2023-09-07T02:48:24.875" v="2338"/>
          <ac:graphicFrameMkLst>
            <pc:docMk/>
            <pc:sldMk cId="0" sldId="554"/>
            <ac:graphicFrameMk id="7173" creationId="{A93959D6-A0CC-46CA-BD83-F6BB6B65F72A}"/>
          </ac:graphicFrameMkLst>
        </pc:graphicFrameChg>
      </pc:sldChg>
      <pc:sldChg chg="modSp del">
        <pc:chgData name="Paulo Henrique dos Santos Santana" userId="a81867dd96b8e44b" providerId="LiveId" clId="{065FF78C-2980-44F4-B392-56D4C69A33FC}" dt="2023-09-14T03:34:29.186" v="9591" actId="47"/>
        <pc:sldMkLst>
          <pc:docMk/>
          <pc:sldMk cId="0" sldId="555"/>
        </pc:sldMkLst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5"/>
            <ac:spMk id="2" creationId="{B99DC8AB-A44B-413F-9590-348900456FA5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5"/>
            <ac:spMk id="4" creationId="{4B471005-AA39-8C71-ADA1-94323E857017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5"/>
            <ac:spMk id="12292" creationId="{7073A684-624E-4B87-9728-B594C7A5F4A9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5"/>
            <ac:spMk id="14338" creationId="{4F4D9A45-C2DC-41EE-968F-354047425FB4}"/>
          </ac:spMkLst>
        </pc:spChg>
      </pc:sldChg>
      <pc:sldChg chg="modSp del">
        <pc:chgData name="Paulo Henrique dos Santos Santana" userId="a81867dd96b8e44b" providerId="LiveId" clId="{065FF78C-2980-44F4-B392-56D4C69A33FC}" dt="2023-09-14T03:34:29.186" v="9591" actId="47"/>
        <pc:sldMkLst>
          <pc:docMk/>
          <pc:sldMk cId="0" sldId="556"/>
        </pc:sldMkLst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6"/>
            <ac:spMk id="3" creationId="{0A243B95-74B6-C9B1-CBBC-FD46B12398E9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6"/>
            <ac:spMk id="8194" creationId="{FA3DC1B6-D543-4AE5-A1B3-4E23AD7CB801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6"/>
            <ac:spMk id="8195" creationId="{49BDCE22-1A3F-48EB-9344-5804F85A55C1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6"/>
            <ac:spMk id="8197" creationId="{31F41AE1-C8CF-4269-BE0C-DCE1447E0397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6"/>
            <ac:spMk id="8198" creationId="{FECE1FA1-7A6A-4252-B590-90413192C76D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6"/>
            <ac:spMk id="390156" creationId="{5E72107B-98DF-4D3C-87DC-14B59535FD75}"/>
          </ac:spMkLst>
        </pc:spChg>
        <pc:graphicFrameChg chg="mod">
          <ac:chgData name="Paulo Henrique dos Santos Santana" userId="a81867dd96b8e44b" providerId="LiveId" clId="{065FF78C-2980-44F4-B392-56D4C69A33FC}" dt="2023-09-07T02:48:24.875" v="2338"/>
          <ac:graphicFrameMkLst>
            <pc:docMk/>
            <pc:sldMk cId="0" sldId="556"/>
            <ac:graphicFrameMk id="8199" creationId="{A6A5C118-3F36-4F69-AD80-92D4EBCD762E}"/>
          </ac:graphicFrameMkLst>
        </pc:graphicFrameChg>
        <pc:graphicFrameChg chg="mod">
          <ac:chgData name="Paulo Henrique dos Santos Santana" userId="a81867dd96b8e44b" providerId="LiveId" clId="{065FF78C-2980-44F4-B392-56D4C69A33FC}" dt="2023-09-07T02:48:24.875" v="2338"/>
          <ac:graphicFrameMkLst>
            <pc:docMk/>
            <pc:sldMk cId="0" sldId="556"/>
            <ac:graphicFrameMk id="8200" creationId="{27B6BFA3-80F2-4C23-93AE-8F194C828078}"/>
          </ac:graphicFrameMkLst>
        </pc:graphicFrameChg>
      </pc:sldChg>
      <pc:sldChg chg="modSp del">
        <pc:chgData name="Paulo Henrique dos Santos Santana" userId="a81867dd96b8e44b" providerId="LiveId" clId="{065FF78C-2980-44F4-B392-56D4C69A33FC}" dt="2023-09-14T03:34:29.186" v="9591" actId="47"/>
        <pc:sldMkLst>
          <pc:docMk/>
          <pc:sldMk cId="0" sldId="557"/>
        </pc:sldMkLst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7"/>
            <ac:spMk id="3" creationId="{01666694-6A48-028F-2E71-C469EB6F5E23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7"/>
            <ac:spMk id="11" creationId="{8ADE1C12-6CB2-4003-BC36-B67608BBD06F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7"/>
            <ac:spMk id="9218" creationId="{92FCFD34-FF64-485C-9D50-2949D077DBE6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7"/>
            <ac:spMk id="9219" creationId="{35659B82-9C9A-42B0-A4B4-31A794A5F24F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7"/>
            <ac:spMk id="9221" creationId="{AC9B1C20-A346-442F-A28E-BDF7CA16B8E8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7"/>
            <ac:spMk id="9222" creationId="{89C29CEE-16FE-4FA8-A5A2-4D874CEB3657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7"/>
            <ac:spMk id="9225" creationId="{FF93DE6C-7187-4463-BF0A-E4FB4005DE25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7"/>
            <ac:spMk id="390156" creationId="{627B3A99-6C01-44FC-9854-03FC99245804}"/>
          </ac:spMkLst>
        </pc:spChg>
        <pc:graphicFrameChg chg="mod">
          <ac:chgData name="Paulo Henrique dos Santos Santana" userId="a81867dd96b8e44b" providerId="LiveId" clId="{065FF78C-2980-44F4-B392-56D4C69A33FC}" dt="2023-09-07T02:48:24.875" v="2338"/>
          <ac:graphicFrameMkLst>
            <pc:docMk/>
            <pc:sldMk cId="0" sldId="557"/>
            <ac:graphicFrameMk id="9223" creationId="{5ED54FC3-7882-427D-AF2B-3681B9517323}"/>
          </ac:graphicFrameMkLst>
        </pc:graphicFrameChg>
        <pc:graphicFrameChg chg="mod">
          <ac:chgData name="Paulo Henrique dos Santos Santana" userId="a81867dd96b8e44b" providerId="LiveId" clId="{065FF78C-2980-44F4-B392-56D4C69A33FC}" dt="2023-09-07T02:48:24.875" v="2338"/>
          <ac:graphicFrameMkLst>
            <pc:docMk/>
            <pc:sldMk cId="0" sldId="557"/>
            <ac:graphicFrameMk id="9224" creationId="{FE7FF045-E4CD-452F-BF8E-22EB4D200A17}"/>
          </ac:graphicFrameMkLst>
        </pc:graphicFrameChg>
      </pc:sldChg>
      <pc:sldChg chg="modSp del">
        <pc:chgData name="Paulo Henrique dos Santos Santana" userId="a81867dd96b8e44b" providerId="LiveId" clId="{065FF78C-2980-44F4-B392-56D4C69A33FC}" dt="2023-09-14T03:34:29.186" v="9591" actId="47"/>
        <pc:sldMkLst>
          <pc:docMk/>
          <pc:sldMk cId="0" sldId="558"/>
        </pc:sldMkLst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8"/>
            <ac:spMk id="2" creationId="{FAEE7F47-063D-4D05-BB3A-01D850C8E676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8"/>
            <ac:spMk id="4" creationId="{DBAAFBDF-3B46-41CA-DD1A-76A5B9A1D3C3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8"/>
            <ac:spMk id="10242" creationId="{293B8E1E-E1C4-4D99-B412-28AF4D0E3A31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8"/>
            <ac:spMk id="10244" creationId="{97A2524B-CF1F-4D80-855D-3BE223AB7074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8"/>
            <ac:spMk id="10245" creationId="{29131496-3CCD-4000-89EF-4A624E03AFB3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8"/>
            <ac:spMk id="10249" creationId="{7679E214-CE1C-4D33-8116-EBE02EA5E391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8"/>
            <ac:spMk id="390156" creationId="{BBD16E7B-3BDC-4A7F-BEDD-EBE7B540CB09}"/>
          </ac:spMkLst>
        </pc:spChg>
        <pc:graphicFrameChg chg="mod">
          <ac:chgData name="Paulo Henrique dos Santos Santana" userId="a81867dd96b8e44b" providerId="LiveId" clId="{065FF78C-2980-44F4-B392-56D4C69A33FC}" dt="2023-09-07T02:48:24.875" v="2338"/>
          <ac:graphicFrameMkLst>
            <pc:docMk/>
            <pc:sldMk cId="0" sldId="558"/>
            <ac:graphicFrameMk id="10246" creationId="{EFC33989-CCA7-4433-B5F5-4A61CB357FD7}"/>
          </ac:graphicFrameMkLst>
        </pc:graphicFrameChg>
        <pc:graphicFrameChg chg="mod">
          <ac:chgData name="Paulo Henrique dos Santos Santana" userId="a81867dd96b8e44b" providerId="LiveId" clId="{065FF78C-2980-44F4-B392-56D4C69A33FC}" dt="2023-09-07T02:48:24.875" v="2338"/>
          <ac:graphicFrameMkLst>
            <pc:docMk/>
            <pc:sldMk cId="0" sldId="558"/>
            <ac:graphicFrameMk id="10248" creationId="{4869250F-D464-4486-9F67-427DD2FE94A6}"/>
          </ac:graphicFrameMkLst>
        </pc:graphicFrameChg>
      </pc:sldChg>
      <pc:sldChg chg="modSp del">
        <pc:chgData name="Paulo Henrique dos Santos Santana" userId="a81867dd96b8e44b" providerId="LiveId" clId="{065FF78C-2980-44F4-B392-56D4C69A33FC}" dt="2023-09-14T03:34:29.186" v="9591" actId="47"/>
        <pc:sldMkLst>
          <pc:docMk/>
          <pc:sldMk cId="0" sldId="559"/>
        </pc:sldMkLst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9"/>
            <ac:spMk id="4" creationId="{EBA7B046-000E-1260-5A8D-CAD0AC686BD0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9"/>
            <ac:spMk id="11266" creationId="{1DDEB004-5C6D-4A92-84B1-C6796E0DE7DC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9"/>
            <ac:spMk id="11268" creationId="{FD27F101-A3A1-4D8F-963C-C4F88DE505F6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9"/>
            <ac:spMk id="11269" creationId="{05325F3E-5779-4B89-958E-E0C668A447CC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9"/>
            <ac:spMk id="11270" creationId="{70EF1A2A-6CDB-456D-A898-3256CF7D56B6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59"/>
            <ac:spMk id="390156" creationId="{A95A088A-3582-4851-9F6B-3F2B7A7752CC}"/>
          </ac:spMkLst>
        </pc:spChg>
        <pc:graphicFrameChg chg="mod">
          <ac:chgData name="Paulo Henrique dos Santos Santana" userId="a81867dd96b8e44b" providerId="LiveId" clId="{065FF78C-2980-44F4-B392-56D4C69A33FC}" dt="2023-09-07T02:48:24.875" v="2338"/>
          <ac:graphicFrameMkLst>
            <pc:docMk/>
            <pc:sldMk cId="0" sldId="559"/>
            <ac:graphicFrameMk id="3" creationId="{BB120355-04A5-4353-BCE6-6FEE9ED7A5D4}"/>
          </ac:graphicFrameMkLst>
        </pc:graphicFrameChg>
      </pc:sldChg>
      <pc:sldChg chg="modSp del">
        <pc:chgData name="Paulo Henrique dos Santos Santana" userId="a81867dd96b8e44b" providerId="LiveId" clId="{065FF78C-2980-44F4-B392-56D4C69A33FC}" dt="2023-09-14T03:34:29.186" v="9591" actId="47"/>
        <pc:sldMkLst>
          <pc:docMk/>
          <pc:sldMk cId="0" sldId="560"/>
        </pc:sldMkLst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60"/>
            <ac:spMk id="3" creationId="{0896DADB-43EF-0BCE-8A77-69D9679C6F25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60"/>
            <ac:spMk id="13314" creationId="{64064BD4-7779-43AA-B42F-F4F1C43A96D5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60"/>
            <ac:spMk id="13316" creationId="{2786888F-F4E8-411D-A085-F3910439B213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60"/>
            <ac:spMk id="13317" creationId="{2D220BD2-8558-4061-90BB-EB90FF0675C9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60"/>
            <ac:spMk id="13319" creationId="{335D783D-1C2C-438E-9CE7-3A47309EDFA4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60"/>
            <ac:spMk id="390156" creationId="{7B033447-86CD-4990-97AA-0195FD83D83D}"/>
          </ac:spMkLst>
        </pc:spChg>
        <pc:graphicFrameChg chg="mod">
          <ac:chgData name="Paulo Henrique dos Santos Santana" userId="a81867dd96b8e44b" providerId="LiveId" clId="{065FF78C-2980-44F4-B392-56D4C69A33FC}" dt="2023-09-07T02:48:24.875" v="2338"/>
          <ac:graphicFrameMkLst>
            <pc:docMk/>
            <pc:sldMk cId="0" sldId="560"/>
            <ac:graphicFrameMk id="13318" creationId="{6D645147-43CB-4E1C-9E1A-DDEC2FB032DE}"/>
          </ac:graphicFrameMkLst>
        </pc:graphicFrameChg>
      </pc:sldChg>
      <pc:sldChg chg="modSp del">
        <pc:chgData name="Paulo Henrique dos Santos Santana" userId="a81867dd96b8e44b" providerId="LiveId" clId="{065FF78C-2980-44F4-B392-56D4C69A33FC}" dt="2023-09-14T03:34:29.186" v="9591" actId="47"/>
        <pc:sldMkLst>
          <pc:docMk/>
          <pc:sldMk cId="0" sldId="561"/>
        </pc:sldMkLst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61"/>
            <ac:spMk id="3" creationId="{D5E3F82D-BE16-D772-9980-F4FAE80CFDC0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61"/>
            <ac:spMk id="12290" creationId="{A61B6BD1-FEA6-46CC-8774-F38B4F2EE39C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61"/>
            <ac:spMk id="12292" creationId="{4450DFFA-6DEB-4F7B-93A1-88F42F3ECE8F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61"/>
            <ac:spMk id="12293" creationId="{2CCF18AE-3E03-4E78-A836-BF099FC2386A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61"/>
            <ac:spMk id="12295" creationId="{32578BD1-1F07-401E-BFFE-0D0B1BAD1DA2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0" sldId="561"/>
            <ac:spMk id="390156" creationId="{F6F2643B-2F1D-496C-9CED-9B1751F57737}"/>
          </ac:spMkLst>
        </pc:spChg>
        <pc:graphicFrameChg chg="mod">
          <ac:chgData name="Paulo Henrique dos Santos Santana" userId="a81867dd96b8e44b" providerId="LiveId" clId="{065FF78C-2980-44F4-B392-56D4C69A33FC}" dt="2023-09-07T02:48:24.875" v="2338"/>
          <ac:graphicFrameMkLst>
            <pc:docMk/>
            <pc:sldMk cId="0" sldId="561"/>
            <ac:graphicFrameMk id="10" creationId="{41CBB746-2470-4218-8B13-CA16FBD114D9}"/>
          </ac:graphicFrameMkLst>
        </pc:graphicFrameChg>
      </pc:sldChg>
      <pc:sldChg chg="modSp del">
        <pc:chgData name="Paulo Henrique dos Santos Santana" userId="a81867dd96b8e44b" providerId="LiveId" clId="{065FF78C-2980-44F4-B392-56D4C69A33FC}" dt="2023-09-14T03:34:29.186" v="9591" actId="47"/>
        <pc:sldMkLst>
          <pc:docMk/>
          <pc:sldMk cId="2408856236" sldId="562"/>
        </pc:sldMkLst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2408856236" sldId="562"/>
            <ac:spMk id="2" creationId="{F68E3FED-906E-4B79-B5E3-4C252C01EBAA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2408856236" sldId="562"/>
            <ac:spMk id="5" creationId="{7BDAF1A9-2AEE-3852-4B6E-3FCC71CF5CE1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2408856236" sldId="562"/>
            <ac:spMk id="6" creationId="{EEC519C7-F664-4D88-B6E0-ADAD852F29D9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2408856236" sldId="562"/>
            <ac:spMk id="9" creationId="{C66E50F6-5C3B-4231-9675-A31416E950CF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2408856236" sldId="562"/>
            <ac:spMk id="14" creationId="{EDF55848-B2FE-4509-A40F-EBC37296B898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2408856236" sldId="562"/>
            <ac:spMk id="17" creationId="{C6C4E2F8-91F1-451C-9658-2C09A4500CF7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2408856236" sldId="562"/>
            <ac:spMk id="19" creationId="{9286DD0B-B17B-408F-86EF-298B7D7C6A27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2408856236" sldId="562"/>
            <ac:spMk id="22" creationId="{E5ABD635-4749-4DA0-B322-167827CCA633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2408856236" sldId="562"/>
            <ac:spMk id="26" creationId="{21D34A52-8E53-47B3-B787-0C08FC90F4E1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k cId="2408856236" sldId="562"/>
            <ac:spMk id="4099" creationId="{2FA13B4B-8F5D-488B-8497-7F41014776AC}"/>
          </ac:spMkLst>
        </pc:spChg>
        <pc:picChg chg="mod">
          <ac:chgData name="Paulo Henrique dos Santos Santana" userId="a81867dd96b8e44b" providerId="LiveId" clId="{065FF78C-2980-44F4-B392-56D4C69A33FC}" dt="2023-09-07T02:48:24.875" v="2338"/>
          <ac:picMkLst>
            <pc:docMk/>
            <pc:sldMk cId="2408856236" sldId="562"/>
            <ac:picMk id="4" creationId="{B6A090CD-A54E-44CB-8069-C2283E3C5F9D}"/>
          </ac:picMkLst>
        </pc:picChg>
        <pc:cxnChg chg="mod">
          <ac:chgData name="Paulo Henrique dos Santos Santana" userId="a81867dd96b8e44b" providerId="LiveId" clId="{065FF78C-2980-44F4-B392-56D4C69A33FC}" dt="2023-09-07T02:48:24.875" v="2338"/>
          <ac:cxnSpMkLst>
            <pc:docMk/>
            <pc:sldMk cId="2408856236" sldId="562"/>
            <ac:cxnSpMk id="8" creationId="{05270D53-D603-4D64-982C-3ADD7E5B7AD0}"/>
          </ac:cxnSpMkLst>
        </pc:cxnChg>
        <pc:cxnChg chg="mod">
          <ac:chgData name="Paulo Henrique dos Santos Santana" userId="a81867dd96b8e44b" providerId="LiveId" clId="{065FF78C-2980-44F4-B392-56D4C69A33FC}" dt="2023-09-07T02:48:24.875" v="2338"/>
          <ac:cxnSpMkLst>
            <pc:docMk/>
            <pc:sldMk cId="2408856236" sldId="562"/>
            <ac:cxnSpMk id="11" creationId="{20F63E53-8207-41C9-A826-98645F627162}"/>
          </ac:cxnSpMkLst>
        </pc:cxnChg>
        <pc:cxnChg chg="mod">
          <ac:chgData name="Paulo Henrique dos Santos Santana" userId="a81867dd96b8e44b" providerId="LiveId" clId="{065FF78C-2980-44F4-B392-56D4C69A33FC}" dt="2023-09-07T02:48:24.875" v="2338"/>
          <ac:cxnSpMkLst>
            <pc:docMk/>
            <pc:sldMk cId="2408856236" sldId="562"/>
            <ac:cxnSpMk id="13" creationId="{34B4C16F-375F-488D-B864-FD9DC9DAB604}"/>
          </ac:cxnSpMkLst>
        </pc:cxnChg>
        <pc:cxnChg chg="mod">
          <ac:chgData name="Paulo Henrique dos Santos Santana" userId="a81867dd96b8e44b" providerId="LiveId" clId="{065FF78C-2980-44F4-B392-56D4C69A33FC}" dt="2023-09-07T02:48:24.875" v="2338"/>
          <ac:cxnSpMkLst>
            <pc:docMk/>
            <pc:sldMk cId="2408856236" sldId="562"/>
            <ac:cxnSpMk id="15" creationId="{D0955F90-9292-47D4-9632-700CCCC94A14}"/>
          </ac:cxnSpMkLst>
        </pc:cxnChg>
        <pc:cxnChg chg="mod">
          <ac:chgData name="Paulo Henrique dos Santos Santana" userId="a81867dd96b8e44b" providerId="LiveId" clId="{065FF78C-2980-44F4-B392-56D4C69A33FC}" dt="2023-09-07T02:48:24.875" v="2338"/>
          <ac:cxnSpMkLst>
            <pc:docMk/>
            <pc:sldMk cId="2408856236" sldId="562"/>
            <ac:cxnSpMk id="25" creationId="{67B7D5AF-C75D-493B-822B-7B389F15A070}"/>
          </ac:cxnSpMkLst>
        </pc:cxnChg>
      </pc:sldChg>
      <pc:sldChg chg="delSp modSp add del mod ord modClrScheme chgLayout">
        <pc:chgData name="Paulo Henrique dos Santos Santana" userId="a81867dd96b8e44b" providerId="LiveId" clId="{065FF78C-2980-44F4-B392-56D4C69A33FC}" dt="2023-09-07T01:50:27.502" v="728" actId="47"/>
        <pc:sldMkLst>
          <pc:docMk/>
          <pc:sldMk cId="21807768" sldId="563"/>
        </pc:sldMkLst>
        <pc:spChg chg="del">
          <ac:chgData name="Paulo Henrique dos Santos Santana" userId="a81867dd96b8e44b" providerId="LiveId" clId="{065FF78C-2980-44F4-B392-56D4C69A33FC}" dt="2023-09-07T01:48:03.439" v="676" actId="478"/>
          <ac:spMkLst>
            <pc:docMk/>
            <pc:sldMk cId="21807768" sldId="563"/>
            <ac:spMk id="2" creationId="{37CD2AA4-D8C7-4B32-987F-643778E29A81}"/>
          </ac:spMkLst>
        </pc:spChg>
        <pc:spChg chg="del">
          <ac:chgData name="Paulo Henrique dos Santos Santana" userId="a81867dd96b8e44b" providerId="LiveId" clId="{065FF78C-2980-44F4-B392-56D4C69A33FC}" dt="2023-09-07T01:48:04.854" v="677" actId="478"/>
          <ac:spMkLst>
            <pc:docMk/>
            <pc:sldMk cId="21807768" sldId="563"/>
            <ac:spMk id="3" creationId="{E7750C51-5504-4062-899E-F89B517317B2}"/>
          </ac:spMkLst>
        </pc:spChg>
        <pc:spChg chg="del">
          <ac:chgData name="Paulo Henrique dos Santos Santana" userId="a81867dd96b8e44b" providerId="LiveId" clId="{065FF78C-2980-44F4-B392-56D4C69A33FC}" dt="2023-09-07T01:47:58.624" v="675" actId="478"/>
          <ac:spMkLst>
            <pc:docMk/>
            <pc:sldMk cId="21807768" sldId="563"/>
            <ac:spMk id="4" creationId="{05EF63BA-1D56-46C9-A332-873687EAB821}"/>
          </ac:spMkLst>
        </pc:spChg>
        <pc:spChg chg="mod ord">
          <ac:chgData name="Paulo Henrique dos Santos Santana" userId="a81867dd96b8e44b" providerId="LiveId" clId="{065FF78C-2980-44F4-B392-56D4C69A33FC}" dt="2023-09-07T01:49:19.900" v="687" actId="700"/>
          <ac:spMkLst>
            <pc:docMk/>
            <pc:sldMk cId="21807768" sldId="563"/>
            <ac:spMk id="6" creationId="{63BBE896-5280-EF80-70CE-5C362D32836D}"/>
          </ac:spMkLst>
        </pc:spChg>
        <pc:spChg chg="del">
          <ac:chgData name="Paulo Henrique dos Santos Santana" userId="a81867dd96b8e44b" providerId="LiveId" clId="{065FF78C-2980-44F4-B392-56D4C69A33FC}" dt="2023-09-07T01:49:19.900" v="687" actId="700"/>
          <ac:spMkLst>
            <pc:docMk/>
            <pc:sldMk cId="21807768" sldId="563"/>
            <ac:spMk id="9" creationId="{16677FD2-82D3-0A93-180F-3242BEDC9000}"/>
          </ac:spMkLst>
        </pc:spChg>
        <pc:spChg chg="del mod">
          <ac:chgData name="Paulo Henrique dos Santos Santana" userId="a81867dd96b8e44b" providerId="LiveId" clId="{065FF78C-2980-44F4-B392-56D4C69A33FC}" dt="2023-09-07T01:47:54.729" v="674" actId="478"/>
          <ac:spMkLst>
            <pc:docMk/>
            <pc:sldMk cId="21807768" sldId="563"/>
            <ac:spMk id="12292" creationId="{3BD65A5D-CB07-4AE7-BCD4-3420CF4F5C4A}"/>
          </ac:spMkLst>
        </pc:spChg>
        <pc:spChg chg="mod ord">
          <ac:chgData name="Paulo Henrique dos Santos Santana" userId="a81867dd96b8e44b" providerId="LiveId" clId="{065FF78C-2980-44F4-B392-56D4C69A33FC}" dt="2023-09-07T01:49:51.465" v="727"/>
          <ac:spMkLst>
            <pc:docMk/>
            <pc:sldMk cId="21807768" sldId="563"/>
            <ac:spMk id="27650" creationId="{66B1322D-907E-405F-AA20-055ED198930A}"/>
          </ac:spMkLst>
        </pc:spChg>
      </pc:sldChg>
      <pc:sldChg chg="modSp new del mod ord">
        <pc:chgData name="Paulo Henrique dos Santos Santana" userId="a81867dd96b8e44b" providerId="LiveId" clId="{065FF78C-2980-44F4-B392-56D4C69A33FC}" dt="2023-09-07T02:17:35.677" v="1514" actId="47"/>
        <pc:sldMkLst>
          <pc:docMk/>
          <pc:sldMk cId="4032210945" sldId="563"/>
        </pc:sldMkLst>
        <pc:spChg chg="mod">
          <ac:chgData name="Paulo Henrique dos Santos Santana" userId="a81867dd96b8e44b" providerId="LiveId" clId="{065FF78C-2980-44F4-B392-56D4C69A33FC}" dt="2023-09-07T01:53:08.658" v="776" actId="20577"/>
          <ac:spMkLst>
            <pc:docMk/>
            <pc:sldMk cId="4032210945" sldId="563"/>
            <ac:spMk id="2" creationId="{1B76C579-B9DE-BB43-9EFA-5A26621265D4}"/>
          </ac:spMkLst>
        </pc:spChg>
        <pc:spChg chg="mod">
          <ac:chgData name="Paulo Henrique dos Santos Santana" userId="a81867dd96b8e44b" providerId="LiveId" clId="{065FF78C-2980-44F4-B392-56D4C69A33FC}" dt="2023-09-07T02:08:37.172" v="1232" actId="27636"/>
          <ac:spMkLst>
            <pc:docMk/>
            <pc:sldMk cId="4032210945" sldId="563"/>
            <ac:spMk id="4" creationId="{F7ED875E-5E44-3DCE-F8AF-F1AB9DE53A71}"/>
          </ac:spMkLst>
        </pc:spChg>
      </pc:sldChg>
      <pc:sldChg chg="addSp delSp modSp add del mod modClrScheme chgLayout">
        <pc:chgData name="Paulo Henrique dos Santos Santana" userId="a81867dd96b8e44b" providerId="LiveId" clId="{065FF78C-2980-44F4-B392-56D4C69A33FC}" dt="2023-09-14T03:34:44.803" v="9592" actId="47"/>
        <pc:sldMkLst>
          <pc:docMk/>
          <pc:sldMk cId="172474310" sldId="564"/>
        </pc:sldMkLst>
        <pc:spChg chg="mod ord">
          <ac:chgData name="Paulo Henrique dos Santos Santana" userId="a81867dd96b8e44b" providerId="LiveId" clId="{065FF78C-2980-44F4-B392-56D4C69A33FC}" dt="2023-09-12T19:43:34.335" v="4975" actId="6264"/>
          <ac:spMkLst>
            <pc:docMk/>
            <pc:sldMk cId="172474310" sldId="564"/>
            <ac:spMk id="2" creationId="{1B76C579-B9DE-BB43-9EFA-5A26621265D4}"/>
          </ac:spMkLst>
        </pc:spChg>
        <pc:spChg chg="mod ord">
          <ac:chgData name="Paulo Henrique dos Santos Santana" userId="a81867dd96b8e44b" providerId="LiveId" clId="{065FF78C-2980-44F4-B392-56D4C69A33FC}" dt="2023-09-12T19:43:34.335" v="4975" actId="6264"/>
          <ac:spMkLst>
            <pc:docMk/>
            <pc:sldMk cId="172474310" sldId="564"/>
            <ac:spMk id="3" creationId="{E364FC6E-7329-C7BC-1B86-DDC0BDA00D04}"/>
          </ac:spMkLst>
        </pc:spChg>
        <pc:spChg chg="mod ord">
          <ac:chgData name="Paulo Henrique dos Santos Santana" userId="a81867dd96b8e44b" providerId="LiveId" clId="{065FF78C-2980-44F4-B392-56D4C69A33FC}" dt="2023-09-12T19:43:34.335" v="4975" actId="6264"/>
          <ac:spMkLst>
            <pc:docMk/>
            <pc:sldMk cId="172474310" sldId="564"/>
            <ac:spMk id="4" creationId="{F7ED875E-5E44-3DCE-F8AF-F1AB9DE53A71}"/>
          </ac:spMkLst>
        </pc:spChg>
        <pc:spChg chg="add del mod">
          <ac:chgData name="Paulo Henrique dos Santos Santana" userId="a81867dd96b8e44b" providerId="LiveId" clId="{065FF78C-2980-44F4-B392-56D4C69A33FC}" dt="2023-09-12T19:43:34.335" v="4975" actId="6264"/>
          <ac:spMkLst>
            <pc:docMk/>
            <pc:sldMk cId="172474310" sldId="564"/>
            <ac:spMk id="5" creationId="{0078CC11-82C4-9160-3DB8-4E46BAE147D1}"/>
          </ac:spMkLst>
        </pc:spChg>
        <pc:spChg chg="add del mod">
          <ac:chgData name="Paulo Henrique dos Santos Santana" userId="a81867dd96b8e44b" providerId="LiveId" clId="{065FF78C-2980-44F4-B392-56D4C69A33FC}" dt="2023-09-07T16:48:09.032" v="3039" actId="6264"/>
          <ac:spMkLst>
            <pc:docMk/>
            <pc:sldMk cId="172474310" sldId="564"/>
            <ac:spMk id="5" creationId="{826970F9-1319-3097-9190-431DE614B120}"/>
          </ac:spMkLst>
        </pc:spChg>
        <pc:spChg chg="add del mod">
          <ac:chgData name="Paulo Henrique dos Santos Santana" userId="a81867dd96b8e44b" providerId="LiveId" clId="{065FF78C-2980-44F4-B392-56D4C69A33FC}" dt="2023-09-07T02:39:50.461" v="2062"/>
          <ac:spMkLst>
            <pc:docMk/>
            <pc:sldMk cId="172474310" sldId="564"/>
            <ac:spMk id="5" creationId="{F20B03E2-1E99-4068-9180-8375BFD7D8E0}"/>
          </ac:spMkLst>
        </pc:spChg>
        <pc:spChg chg="add del mod">
          <ac:chgData name="Paulo Henrique dos Santos Santana" userId="a81867dd96b8e44b" providerId="LiveId" clId="{065FF78C-2980-44F4-B392-56D4C69A33FC}" dt="2023-09-12T19:43:34.335" v="4975" actId="6264"/>
          <ac:spMkLst>
            <pc:docMk/>
            <pc:sldMk cId="172474310" sldId="564"/>
            <ac:spMk id="6" creationId="{303A67A9-FCBA-58F6-2D41-953DDCF47BF0}"/>
          </ac:spMkLst>
        </pc:spChg>
        <pc:spChg chg="add del mod">
          <ac:chgData name="Paulo Henrique dos Santos Santana" userId="a81867dd96b8e44b" providerId="LiveId" clId="{065FF78C-2980-44F4-B392-56D4C69A33FC}" dt="2023-09-07T16:48:09.032" v="3039" actId="6264"/>
          <ac:spMkLst>
            <pc:docMk/>
            <pc:sldMk cId="172474310" sldId="564"/>
            <ac:spMk id="6" creationId="{97DC5B52-6E5B-0C43-BFFF-17A57407F360}"/>
          </ac:spMkLst>
        </pc:spChg>
        <pc:spChg chg="add del mod">
          <ac:chgData name="Paulo Henrique dos Santos Santana" userId="a81867dd96b8e44b" providerId="LiveId" clId="{065FF78C-2980-44F4-B392-56D4C69A33FC}" dt="2023-09-07T16:48:09.032" v="3039" actId="6264"/>
          <ac:spMkLst>
            <pc:docMk/>
            <pc:sldMk cId="172474310" sldId="564"/>
            <ac:spMk id="7" creationId="{54A6426D-7E03-B9DA-7592-DAD83C647A77}"/>
          </ac:spMkLst>
        </pc:spChg>
        <pc:spChg chg="add del mod">
          <ac:chgData name="Paulo Henrique dos Santos Santana" userId="a81867dd96b8e44b" providerId="LiveId" clId="{065FF78C-2980-44F4-B392-56D4C69A33FC}" dt="2023-09-12T19:43:34.335" v="4975" actId="6264"/>
          <ac:spMkLst>
            <pc:docMk/>
            <pc:sldMk cId="172474310" sldId="564"/>
            <ac:spMk id="7" creationId="{B6A3D2F9-3161-23D2-7775-001548E0185E}"/>
          </ac:spMkLst>
        </pc:spChg>
        <pc:spChg chg="add mod ord">
          <ac:chgData name="Paulo Henrique dos Santos Santana" userId="a81867dd96b8e44b" providerId="LiveId" clId="{065FF78C-2980-44F4-B392-56D4C69A33FC}" dt="2023-09-12T19:43:34.335" v="4975" actId="6264"/>
          <ac:spMkLst>
            <pc:docMk/>
            <pc:sldMk cId="172474310" sldId="564"/>
            <ac:spMk id="8" creationId="{1064D48A-814D-BE40-EDFF-6B3D6B1F1216}"/>
          </ac:spMkLst>
        </pc:spChg>
        <pc:spChg chg="add mod ord">
          <ac:chgData name="Paulo Henrique dos Santos Santana" userId="a81867dd96b8e44b" providerId="LiveId" clId="{065FF78C-2980-44F4-B392-56D4C69A33FC}" dt="2023-09-12T19:43:34.335" v="4975" actId="6264"/>
          <ac:spMkLst>
            <pc:docMk/>
            <pc:sldMk cId="172474310" sldId="564"/>
            <ac:spMk id="9" creationId="{AEB4921A-4B01-057C-A695-F197B96C1D52}"/>
          </ac:spMkLst>
        </pc:spChg>
        <pc:spChg chg="add del mod">
          <ac:chgData name="Paulo Henrique dos Santos Santana" userId="a81867dd96b8e44b" providerId="LiveId" clId="{065FF78C-2980-44F4-B392-56D4C69A33FC}" dt="2023-09-12T19:43:34.335" v="4975" actId="6264"/>
          <ac:spMkLst>
            <pc:docMk/>
            <pc:sldMk cId="172474310" sldId="564"/>
            <ac:spMk id="10" creationId="{EFF35BA6-4ABC-A5B8-728E-093EC5404DC9}"/>
          </ac:spMkLst>
        </pc:spChg>
        <pc:spChg chg="add del mod">
          <ac:chgData name="Paulo Henrique dos Santos Santana" userId="a81867dd96b8e44b" providerId="LiveId" clId="{065FF78C-2980-44F4-B392-56D4C69A33FC}" dt="2023-09-12T19:43:34.335" v="4975" actId="6264"/>
          <ac:spMkLst>
            <pc:docMk/>
            <pc:sldMk cId="172474310" sldId="564"/>
            <ac:spMk id="11" creationId="{12384AB1-92BA-421F-7292-235AB0F251AB}"/>
          </ac:spMkLst>
        </pc:spChg>
        <pc:picChg chg="add del mod">
          <ac:chgData name="Paulo Henrique dos Santos Santana" userId="a81867dd96b8e44b" providerId="LiveId" clId="{065FF78C-2980-44F4-B392-56D4C69A33FC}" dt="2023-09-07T02:40:48.681" v="2189" actId="478"/>
          <ac:picMkLst>
            <pc:docMk/>
            <pc:sldMk cId="172474310" sldId="564"/>
            <ac:picMk id="6" creationId="{1F425952-AC53-8E18-AD00-5835F611296B}"/>
          </ac:picMkLst>
        </pc:picChg>
      </pc:sldChg>
      <pc:sldChg chg="addSp delSp modSp add mod modClrScheme chgLayout">
        <pc:chgData name="Paulo Henrique dos Santos Santana" userId="a81867dd96b8e44b" providerId="LiveId" clId="{065FF78C-2980-44F4-B392-56D4C69A33FC}" dt="2023-09-14T03:19:25.083" v="8758" actId="948"/>
        <pc:sldMkLst>
          <pc:docMk/>
          <pc:sldMk cId="1974558504" sldId="565"/>
        </pc:sldMkLst>
        <pc:spChg chg="mod ord">
          <ac:chgData name="Paulo Henrique dos Santos Santana" userId="a81867dd96b8e44b" providerId="LiveId" clId="{065FF78C-2980-44F4-B392-56D4C69A33FC}" dt="2023-09-14T03:19:02.628" v="8757" actId="6264"/>
          <ac:spMkLst>
            <pc:docMk/>
            <pc:sldMk cId="1974558504" sldId="565"/>
            <ac:spMk id="2" creationId="{1B76C579-B9DE-BB43-9EFA-5A26621265D4}"/>
          </ac:spMkLst>
        </pc:spChg>
        <pc:spChg chg="mod ord">
          <ac:chgData name="Paulo Henrique dos Santos Santana" userId="a81867dd96b8e44b" providerId="LiveId" clId="{065FF78C-2980-44F4-B392-56D4C69A33FC}" dt="2023-09-14T03:19:02.628" v="8757" actId="6264"/>
          <ac:spMkLst>
            <pc:docMk/>
            <pc:sldMk cId="1974558504" sldId="565"/>
            <ac:spMk id="3" creationId="{E364FC6E-7329-C7BC-1B86-DDC0BDA00D04}"/>
          </ac:spMkLst>
        </pc:spChg>
        <pc:spChg chg="mod ord">
          <ac:chgData name="Paulo Henrique dos Santos Santana" userId="a81867dd96b8e44b" providerId="LiveId" clId="{065FF78C-2980-44F4-B392-56D4C69A33FC}" dt="2023-09-14T03:19:25.083" v="8758" actId="948"/>
          <ac:spMkLst>
            <pc:docMk/>
            <pc:sldMk cId="1974558504" sldId="565"/>
            <ac:spMk id="4" creationId="{F7ED875E-5E44-3DCE-F8AF-F1AB9DE53A71}"/>
          </ac:spMkLst>
        </pc:spChg>
        <pc:spChg chg="add mod ord">
          <ac:chgData name="Paulo Henrique dos Santos Santana" userId="a81867dd96b8e44b" providerId="LiveId" clId="{065FF78C-2980-44F4-B392-56D4C69A33FC}" dt="2023-09-14T03:19:02.628" v="8757" actId="6264"/>
          <ac:spMkLst>
            <pc:docMk/>
            <pc:sldMk cId="1974558504" sldId="565"/>
            <ac:spMk id="5" creationId="{02C4454A-D438-C985-02CF-2FF3D554BC60}"/>
          </ac:spMkLst>
        </pc:spChg>
        <pc:spChg chg="add del mod">
          <ac:chgData name="Paulo Henrique dos Santos Santana" userId="a81867dd96b8e44b" providerId="LiveId" clId="{065FF78C-2980-44F4-B392-56D4C69A33FC}" dt="2023-09-07T02:51:27.594" v="2369" actId="6264"/>
          <ac:spMkLst>
            <pc:docMk/>
            <pc:sldMk cId="1974558504" sldId="565"/>
            <ac:spMk id="5" creationId="{7DD3E773-3E51-4596-E1A2-D260BE907BD6}"/>
          </ac:spMkLst>
        </pc:spChg>
        <pc:spChg chg="add del mod">
          <ac:chgData name="Paulo Henrique dos Santos Santana" userId="a81867dd96b8e44b" providerId="LiveId" clId="{065FF78C-2980-44F4-B392-56D4C69A33FC}" dt="2023-09-07T02:51:27.594" v="2369" actId="6264"/>
          <ac:spMkLst>
            <pc:docMk/>
            <pc:sldMk cId="1974558504" sldId="565"/>
            <ac:spMk id="6" creationId="{047B1F5F-454D-F6A0-6C12-89003D1CBC42}"/>
          </ac:spMkLst>
        </pc:spChg>
        <pc:spChg chg="add mod ord">
          <ac:chgData name="Paulo Henrique dos Santos Santana" userId="a81867dd96b8e44b" providerId="LiveId" clId="{065FF78C-2980-44F4-B392-56D4C69A33FC}" dt="2023-09-14T03:19:02.628" v="8757" actId="6264"/>
          <ac:spMkLst>
            <pc:docMk/>
            <pc:sldMk cId="1974558504" sldId="565"/>
            <ac:spMk id="6" creationId="{FBF040D4-0220-9604-F820-461626AE7EC2}"/>
          </ac:spMkLst>
        </pc:spChg>
        <pc:spChg chg="add del mod">
          <ac:chgData name="Paulo Henrique dos Santos Santana" userId="a81867dd96b8e44b" providerId="LiveId" clId="{065FF78C-2980-44F4-B392-56D4C69A33FC}" dt="2023-09-12T19:43:45.975" v="4978" actId="6264"/>
          <ac:spMkLst>
            <pc:docMk/>
            <pc:sldMk cId="1974558504" sldId="565"/>
            <ac:spMk id="7" creationId="{09A9817D-282F-5488-943A-B0B7107C4F33}"/>
          </ac:spMkLst>
        </pc:spChg>
        <pc:spChg chg="add del mod">
          <ac:chgData name="Paulo Henrique dos Santos Santana" userId="a81867dd96b8e44b" providerId="LiveId" clId="{065FF78C-2980-44F4-B392-56D4C69A33FC}" dt="2023-09-07T02:51:27.594" v="2369" actId="6264"/>
          <ac:spMkLst>
            <pc:docMk/>
            <pc:sldMk cId="1974558504" sldId="565"/>
            <ac:spMk id="7" creationId="{94D53C98-C31E-8AA3-5B16-E53D426293A7}"/>
          </ac:spMkLst>
        </pc:spChg>
        <pc:spChg chg="add del mod">
          <ac:chgData name="Paulo Henrique dos Santos Santana" userId="a81867dd96b8e44b" providerId="LiveId" clId="{065FF78C-2980-44F4-B392-56D4C69A33FC}" dt="2023-09-14T03:19:02.628" v="8757" actId="6264"/>
          <ac:spMkLst>
            <pc:docMk/>
            <pc:sldMk cId="1974558504" sldId="565"/>
            <ac:spMk id="7" creationId="{D1440DDD-4CB7-480C-84A6-AE2A737724B3}"/>
          </ac:spMkLst>
        </pc:spChg>
        <pc:spChg chg="add del mod">
          <ac:chgData name="Paulo Henrique dos Santos Santana" userId="a81867dd96b8e44b" providerId="LiveId" clId="{065FF78C-2980-44F4-B392-56D4C69A33FC}" dt="2023-09-14T03:19:02.628" v="8757" actId="6264"/>
          <ac:spMkLst>
            <pc:docMk/>
            <pc:sldMk cId="1974558504" sldId="565"/>
            <ac:spMk id="8" creationId="{58C73912-7D8B-D4F4-F544-B3904505FE5D}"/>
          </ac:spMkLst>
        </pc:spChg>
        <pc:spChg chg="add del mod">
          <ac:chgData name="Paulo Henrique dos Santos Santana" userId="a81867dd96b8e44b" providerId="LiveId" clId="{065FF78C-2980-44F4-B392-56D4C69A33FC}" dt="2023-09-12T19:43:45.975" v="4978" actId="6264"/>
          <ac:spMkLst>
            <pc:docMk/>
            <pc:sldMk cId="1974558504" sldId="565"/>
            <ac:spMk id="8" creationId="{EDB15EFF-13DA-6142-D773-D616F8E7DC29}"/>
          </ac:spMkLst>
        </pc:spChg>
        <pc:spChg chg="add del mod">
          <ac:chgData name="Paulo Henrique dos Santos Santana" userId="a81867dd96b8e44b" providerId="LiveId" clId="{065FF78C-2980-44F4-B392-56D4C69A33FC}" dt="2023-09-12T19:43:45.975" v="4978" actId="6264"/>
          <ac:spMkLst>
            <pc:docMk/>
            <pc:sldMk cId="1974558504" sldId="565"/>
            <ac:spMk id="9" creationId="{24FA56D6-2A72-82C6-5FB8-C33EA7D817CC}"/>
          </ac:spMkLst>
        </pc:spChg>
        <pc:spChg chg="add del mod">
          <ac:chgData name="Paulo Henrique dos Santos Santana" userId="a81867dd96b8e44b" providerId="LiveId" clId="{065FF78C-2980-44F4-B392-56D4C69A33FC}" dt="2023-09-14T03:19:02.628" v="8757" actId="6264"/>
          <ac:spMkLst>
            <pc:docMk/>
            <pc:sldMk cId="1974558504" sldId="565"/>
            <ac:spMk id="9" creationId="{CB7436F1-4BFA-AAE2-EDF5-56DE878FDFC0}"/>
          </ac:spMkLst>
        </pc:spChg>
        <pc:spChg chg="add del mod">
          <ac:chgData name="Paulo Henrique dos Santos Santana" userId="a81867dd96b8e44b" providerId="LiveId" clId="{065FF78C-2980-44F4-B392-56D4C69A33FC}" dt="2023-09-14T03:19:02.628" v="8757" actId="6264"/>
          <ac:spMkLst>
            <pc:docMk/>
            <pc:sldMk cId="1974558504" sldId="565"/>
            <ac:spMk id="10" creationId="{6FA04375-BDA3-694A-D519-FB374C2FD586}"/>
          </ac:spMkLst>
        </pc:spChg>
        <pc:spChg chg="add del mod">
          <ac:chgData name="Paulo Henrique dos Santos Santana" userId="a81867dd96b8e44b" providerId="LiveId" clId="{065FF78C-2980-44F4-B392-56D4C69A33FC}" dt="2023-09-12T19:43:45.975" v="4978" actId="6264"/>
          <ac:spMkLst>
            <pc:docMk/>
            <pc:sldMk cId="1974558504" sldId="565"/>
            <ac:spMk id="10" creationId="{CB01A3B2-F53D-8E30-E3F2-A7C6A21BFBE1}"/>
          </ac:spMkLst>
        </pc:spChg>
        <pc:spChg chg="add del mod">
          <ac:chgData name="Paulo Henrique dos Santos Santana" userId="a81867dd96b8e44b" providerId="LiveId" clId="{065FF78C-2980-44F4-B392-56D4C69A33FC}" dt="2023-09-12T19:43:45.975" v="4978" actId="6264"/>
          <ac:spMkLst>
            <pc:docMk/>
            <pc:sldMk cId="1974558504" sldId="565"/>
            <ac:spMk id="11" creationId="{47D07038-89DE-BA0E-A3E4-89C66D41B5EC}"/>
          </ac:spMkLst>
        </pc:spChg>
        <pc:spChg chg="add del mod">
          <ac:chgData name="Paulo Henrique dos Santos Santana" userId="a81867dd96b8e44b" providerId="LiveId" clId="{065FF78C-2980-44F4-B392-56D4C69A33FC}" dt="2023-09-14T03:19:02.628" v="8757" actId="6264"/>
          <ac:spMkLst>
            <pc:docMk/>
            <pc:sldMk cId="1974558504" sldId="565"/>
            <ac:spMk id="11" creationId="{B101B91D-C669-C366-1308-D47BE9873F6D}"/>
          </ac:spMkLst>
        </pc:spChg>
      </pc:sldChg>
      <pc:sldChg chg="addSp delSp modSp new del mod ord modClrScheme chgLayout">
        <pc:chgData name="Paulo Henrique dos Santos Santana" userId="a81867dd96b8e44b" providerId="LiveId" clId="{065FF78C-2980-44F4-B392-56D4C69A33FC}" dt="2023-09-14T03:34:44.803" v="9592" actId="47"/>
        <pc:sldMkLst>
          <pc:docMk/>
          <pc:sldMk cId="1287789254" sldId="566"/>
        </pc:sldMkLst>
        <pc:spChg chg="mod ord">
          <ac:chgData name="Paulo Henrique dos Santos Santana" userId="a81867dd96b8e44b" providerId="LiveId" clId="{065FF78C-2980-44F4-B392-56D4C69A33FC}" dt="2023-09-12T19:43:26.516" v="4973" actId="6264"/>
          <ac:spMkLst>
            <pc:docMk/>
            <pc:sldMk cId="1287789254" sldId="566"/>
            <ac:spMk id="2" creationId="{4DD563C9-5C63-B7EE-95C2-617E64C7EC27}"/>
          </ac:spMkLst>
        </pc:spChg>
        <pc:spChg chg="mod ord">
          <ac:chgData name="Paulo Henrique dos Santos Santana" userId="a81867dd96b8e44b" providerId="LiveId" clId="{065FF78C-2980-44F4-B392-56D4C69A33FC}" dt="2023-09-12T19:43:26.516" v="4973" actId="6264"/>
          <ac:spMkLst>
            <pc:docMk/>
            <pc:sldMk cId="1287789254" sldId="566"/>
            <ac:spMk id="3" creationId="{CE8E1E9A-56F8-FA0E-EBBE-5F1F8541AFF8}"/>
          </ac:spMkLst>
        </pc:spChg>
        <pc:spChg chg="mod ord">
          <ac:chgData name="Paulo Henrique dos Santos Santana" userId="a81867dd96b8e44b" providerId="LiveId" clId="{065FF78C-2980-44F4-B392-56D4C69A33FC}" dt="2023-09-12T19:43:26.516" v="4973" actId="6264"/>
          <ac:spMkLst>
            <pc:docMk/>
            <pc:sldMk cId="1287789254" sldId="566"/>
            <ac:spMk id="4" creationId="{43A40479-B49C-F101-80DE-5DCAE91801C0}"/>
          </ac:spMkLst>
        </pc:spChg>
        <pc:spChg chg="add mod ord">
          <ac:chgData name="Paulo Henrique dos Santos Santana" userId="a81867dd96b8e44b" providerId="LiveId" clId="{065FF78C-2980-44F4-B392-56D4C69A33FC}" dt="2023-09-12T19:43:26.516" v="4973" actId="6264"/>
          <ac:spMkLst>
            <pc:docMk/>
            <pc:sldMk cId="1287789254" sldId="566"/>
            <ac:spMk id="5" creationId="{2381E800-670F-329F-D192-3B322481CCBA}"/>
          </ac:spMkLst>
        </pc:spChg>
        <pc:spChg chg="add mod ord">
          <ac:chgData name="Paulo Henrique dos Santos Santana" userId="a81867dd96b8e44b" providerId="LiveId" clId="{065FF78C-2980-44F4-B392-56D4C69A33FC}" dt="2023-09-12T19:43:26.516" v="4973" actId="6264"/>
          <ac:spMkLst>
            <pc:docMk/>
            <pc:sldMk cId="1287789254" sldId="566"/>
            <ac:spMk id="6" creationId="{502DB816-2D05-F83B-F312-30FDAB7E43B6}"/>
          </ac:spMkLst>
        </pc:spChg>
        <pc:spChg chg="add del mod">
          <ac:chgData name="Paulo Henrique dos Santos Santana" userId="a81867dd96b8e44b" providerId="LiveId" clId="{065FF78C-2980-44F4-B392-56D4C69A33FC}" dt="2023-09-12T19:43:26.516" v="4973" actId="6264"/>
          <ac:spMkLst>
            <pc:docMk/>
            <pc:sldMk cId="1287789254" sldId="566"/>
            <ac:spMk id="7" creationId="{B3BFD4DD-C8A5-A9A9-59E4-AF80849EE06F}"/>
          </ac:spMkLst>
        </pc:spChg>
        <pc:spChg chg="add del mod">
          <ac:chgData name="Paulo Henrique dos Santos Santana" userId="a81867dd96b8e44b" providerId="LiveId" clId="{065FF78C-2980-44F4-B392-56D4C69A33FC}" dt="2023-09-12T19:43:26.516" v="4973" actId="6264"/>
          <ac:spMkLst>
            <pc:docMk/>
            <pc:sldMk cId="1287789254" sldId="566"/>
            <ac:spMk id="8" creationId="{CAE33EFF-3A33-B8C5-8A16-BDB1750383D9}"/>
          </ac:spMkLst>
        </pc:spChg>
        <pc:spChg chg="add del mod">
          <ac:chgData name="Paulo Henrique dos Santos Santana" userId="a81867dd96b8e44b" providerId="LiveId" clId="{065FF78C-2980-44F4-B392-56D4C69A33FC}" dt="2023-09-12T19:43:26.516" v="4973" actId="6264"/>
          <ac:spMkLst>
            <pc:docMk/>
            <pc:sldMk cId="1287789254" sldId="566"/>
            <ac:spMk id="9" creationId="{18968D44-6E8B-8CF0-329D-BE31BC337C4A}"/>
          </ac:spMkLst>
        </pc:spChg>
        <pc:spChg chg="add del mod">
          <ac:chgData name="Paulo Henrique dos Santos Santana" userId="a81867dd96b8e44b" providerId="LiveId" clId="{065FF78C-2980-44F4-B392-56D4C69A33FC}" dt="2023-09-12T19:43:26.516" v="4973" actId="6264"/>
          <ac:spMkLst>
            <pc:docMk/>
            <pc:sldMk cId="1287789254" sldId="566"/>
            <ac:spMk id="10" creationId="{EED27D61-1651-495F-8F7E-E974413E1F26}"/>
          </ac:spMkLst>
        </pc:spChg>
        <pc:spChg chg="add del mod">
          <ac:chgData name="Paulo Henrique dos Santos Santana" userId="a81867dd96b8e44b" providerId="LiveId" clId="{065FF78C-2980-44F4-B392-56D4C69A33FC}" dt="2023-09-12T19:43:26.516" v="4973" actId="6264"/>
          <ac:spMkLst>
            <pc:docMk/>
            <pc:sldMk cId="1287789254" sldId="566"/>
            <ac:spMk id="11" creationId="{11030826-5F98-46AF-9EEB-03CE4E4B5126}"/>
          </ac:spMkLst>
        </pc:spChg>
      </pc:sldChg>
      <pc:sldChg chg="add del">
        <pc:chgData name="Paulo Henrique dos Santos Santana" userId="a81867dd96b8e44b" providerId="LiveId" clId="{065FF78C-2980-44F4-B392-56D4C69A33FC}" dt="2023-09-07T02:26:32.639" v="1587" actId="47"/>
        <pc:sldMkLst>
          <pc:docMk/>
          <pc:sldMk cId="3526925274" sldId="566"/>
        </pc:sldMkLst>
      </pc:sldChg>
      <pc:sldChg chg="addSp modSp new del mod modClrScheme chgLayout">
        <pc:chgData name="Paulo Henrique dos Santos Santana" userId="a81867dd96b8e44b" providerId="LiveId" clId="{065FF78C-2980-44F4-B392-56D4C69A33FC}" dt="2023-09-12T01:20:16.238" v="4549" actId="47"/>
        <pc:sldMkLst>
          <pc:docMk/>
          <pc:sldMk cId="2511840090" sldId="567"/>
        </pc:sldMkLst>
        <pc:spChg chg="mod ord">
          <ac:chgData name="Paulo Henrique dos Santos Santana" userId="a81867dd96b8e44b" providerId="LiveId" clId="{065FF78C-2980-44F4-B392-56D4C69A33FC}" dt="2023-09-07T17:04:49.531" v="3380" actId="27636"/>
          <ac:spMkLst>
            <pc:docMk/>
            <pc:sldMk cId="2511840090" sldId="567"/>
            <ac:spMk id="2" creationId="{738EF1A5-949A-5BC3-53EF-65F14F755C43}"/>
          </ac:spMkLst>
        </pc:spChg>
        <pc:spChg chg="mod ord">
          <ac:chgData name="Paulo Henrique dos Santos Santana" userId="a81867dd96b8e44b" providerId="LiveId" clId="{065FF78C-2980-44F4-B392-56D4C69A33FC}" dt="2023-09-07T17:04:39.106" v="3376" actId="700"/>
          <ac:spMkLst>
            <pc:docMk/>
            <pc:sldMk cId="2511840090" sldId="567"/>
            <ac:spMk id="3" creationId="{FB9B3823-DAA9-7BE0-F911-98C495943648}"/>
          </ac:spMkLst>
        </pc:spChg>
        <pc:spChg chg="mod ord">
          <ac:chgData name="Paulo Henrique dos Santos Santana" userId="a81867dd96b8e44b" providerId="LiveId" clId="{065FF78C-2980-44F4-B392-56D4C69A33FC}" dt="2023-09-12T01:08:05.840" v="4488" actId="120"/>
          <ac:spMkLst>
            <pc:docMk/>
            <pc:sldMk cId="2511840090" sldId="567"/>
            <ac:spMk id="4" creationId="{437E4ECF-18E5-A950-8665-F23A884C63CA}"/>
          </ac:spMkLst>
        </pc:spChg>
        <pc:spChg chg="add mod ord">
          <ac:chgData name="Paulo Henrique dos Santos Santana" userId="a81867dd96b8e44b" providerId="LiveId" clId="{065FF78C-2980-44F4-B392-56D4C69A33FC}" dt="2023-09-07T17:04:51.181" v="3381"/>
          <ac:spMkLst>
            <pc:docMk/>
            <pc:sldMk cId="2511840090" sldId="567"/>
            <ac:spMk id="5" creationId="{46CF8E8A-F5F2-2802-6946-F2D0B994E6E6}"/>
          </ac:spMkLst>
        </pc:spChg>
        <pc:spChg chg="add mod ord">
          <ac:chgData name="Paulo Henrique dos Santos Santana" userId="a81867dd96b8e44b" providerId="LiveId" clId="{065FF78C-2980-44F4-B392-56D4C69A33FC}" dt="2023-09-07T17:05:00.317" v="3384" actId="20577"/>
          <ac:spMkLst>
            <pc:docMk/>
            <pc:sldMk cId="2511840090" sldId="567"/>
            <ac:spMk id="6" creationId="{C2802260-EA0D-5A77-CF4B-840A32B6813C}"/>
          </ac:spMkLst>
        </pc:spChg>
        <pc:spChg chg="add mod">
          <ac:chgData name="Paulo Henrique dos Santos Santana" userId="a81867dd96b8e44b" providerId="LiveId" clId="{065FF78C-2980-44F4-B392-56D4C69A33FC}" dt="2023-09-12T01:07:17.143" v="4468" actId="403"/>
          <ac:spMkLst>
            <pc:docMk/>
            <pc:sldMk cId="2511840090" sldId="567"/>
            <ac:spMk id="10" creationId="{5EFA19BA-183C-7496-8162-C103EE5CDDE9}"/>
          </ac:spMkLst>
        </pc:spChg>
        <pc:spChg chg="add mod">
          <ac:chgData name="Paulo Henrique dos Santos Santana" userId="a81867dd96b8e44b" providerId="LiveId" clId="{065FF78C-2980-44F4-B392-56D4C69A33FC}" dt="2023-09-12T01:07:49.374" v="4483" actId="1038"/>
          <ac:spMkLst>
            <pc:docMk/>
            <pc:sldMk cId="2511840090" sldId="567"/>
            <ac:spMk id="12" creationId="{B5E0795C-1838-D77D-6235-6F51589A9A7F}"/>
          </ac:spMkLst>
        </pc:spChg>
        <pc:spChg chg="add mod">
          <ac:chgData name="Paulo Henrique dos Santos Santana" userId="a81867dd96b8e44b" providerId="LiveId" clId="{065FF78C-2980-44F4-B392-56D4C69A33FC}" dt="2023-09-12T01:07:57.799" v="4486" actId="403"/>
          <ac:spMkLst>
            <pc:docMk/>
            <pc:sldMk cId="2511840090" sldId="567"/>
            <ac:spMk id="14" creationId="{A63CA2B4-1402-9DFF-0C2E-71D3B96D1BB8}"/>
          </ac:spMkLst>
        </pc:spChg>
        <pc:picChg chg="add mod">
          <ac:chgData name="Paulo Henrique dos Santos Santana" userId="a81867dd96b8e44b" providerId="LiveId" clId="{065FF78C-2980-44F4-B392-56D4C69A33FC}" dt="2023-09-12T01:06:58.042" v="4458" actId="408"/>
          <ac:picMkLst>
            <pc:docMk/>
            <pc:sldMk cId="2511840090" sldId="567"/>
            <ac:picMk id="8" creationId="{C67CAADF-FE0A-D067-9C29-288AC0E2C091}"/>
          </ac:picMkLst>
        </pc:picChg>
        <pc:cxnChg chg="add mod">
          <ac:chgData name="Paulo Henrique dos Santos Santana" userId="a81867dd96b8e44b" providerId="LiveId" clId="{065FF78C-2980-44F4-B392-56D4C69A33FC}" dt="2023-09-12T01:07:11.118" v="4467" actId="1037"/>
          <ac:cxnSpMkLst>
            <pc:docMk/>
            <pc:sldMk cId="2511840090" sldId="567"/>
            <ac:cxnSpMk id="9" creationId="{0ADD935B-B5EF-22FE-F712-A8FC16732071}"/>
          </ac:cxnSpMkLst>
        </pc:cxnChg>
        <pc:cxnChg chg="add mod">
          <ac:chgData name="Paulo Henrique dos Santos Santana" userId="a81867dd96b8e44b" providerId="LiveId" clId="{065FF78C-2980-44F4-B392-56D4C69A33FC}" dt="2023-09-12T01:07:24.431" v="4472" actId="1036"/>
          <ac:cxnSpMkLst>
            <pc:docMk/>
            <pc:sldMk cId="2511840090" sldId="567"/>
            <ac:cxnSpMk id="11" creationId="{3E8C4FD4-A03A-2BE3-D6C3-E75D66784344}"/>
          </ac:cxnSpMkLst>
        </pc:cxnChg>
        <pc:cxnChg chg="add mod">
          <ac:chgData name="Paulo Henrique dos Santos Santana" userId="a81867dd96b8e44b" providerId="LiveId" clId="{065FF78C-2980-44F4-B392-56D4C69A33FC}" dt="2023-09-12T01:07:39.911" v="4478" actId="1038"/>
          <ac:cxnSpMkLst>
            <pc:docMk/>
            <pc:sldMk cId="2511840090" sldId="567"/>
            <ac:cxnSpMk id="13" creationId="{0FDACA5A-4038-2A81-8AF9-44E55975D1C5}"/>
          </ac:cxnSpMkLst>
        </pc:cxnChg>
      </pc:sldChg>
      <pc:sldChg chg="addSp delSp modSp add del mod ord modClrScheme chgLayout">
        <pc:chgData name="Paulo Henrique dos Santos Santana" userId="a81867dd96b8e44b" providerId="LiveId" clId="{065FF78C-2980-44F4-B392-56D4C69A33FC}" dt="2023-09-14T03:34:44.803" v="9592" actId="47"/>
        <pc:sldMkLst>
          <pc:docMk/>
          <pc:sldMk cId="2576016102" sldId="568"/>
        </pc:sldMkLst>
        <pc:spChg chg="mod ord">
          <ac:chgData name="Paulo Henrique dos Santos Santana" userId="a81867dd96b8e44b" providerId="LiveId" clId="{065FF78C-2980-44F4-B392-56D4C69A33FC}" dt="2023-09-12T19:42:35.040" v="4945" actId="6264"/>
          <ac:spMkLst>
            <pc:docMk/>
            <pc:sldMk cId="2576016102" sldId="568"/>
            <ac:spMk id="2" creationId="{1B76C579-B9DE-BB43-9EFA-5A26621265D4}"/>
          </ac:spMkLst>
        </pc:spChg>
        <pc:spChg chg="mod ord">
          <ac:chgData name="Paulo Henrique dos Santos Santana" userId="a81867dd96b8e44b" providerId="LiveId" clId="{065FF78C-2980-44F4-B392-56D4C69A33FC}" dt="2023-09-12T19:42:35.040" v="4945" actId="6264"/>
          <ac:spMkLst>
            <pc:docMk/>
            <pc:sldMk cId="2576016102" sldId="568"/>
            <ac:spMk id="3" creationId="{E364FC6E-7329-C7BC-1B86-DDC0BDA00D04}"/>
          </ac:spMkLst>
        </pc:spChg>
        <pc:spChg chg="mod ord">
          <ac:chgData name="Paulo Henrique dos Santos Santana" userId="a81867dd96b8e44b" providerId="LiveId" clId="{065FF78C-2980-44F4-B392-56D4C69A33FC}" dt="2023-09-12T19:42:42.375" v="4946" actId="120"/>
          <ac:spMkLst>
            <pc:docMk/>
            <pc:sldMk cId="2576016102" sldId="568"/>
            <ac:spMk id="4" creationId="{F7ED875E-5E44-3DCE-F8AF-F1AB9DE53A71}"/>
          </ac:spMkLst>
        </pc:spChg>
        <pc:spChg chg="add mod ord">
          <ac:chgData name="Paulo Henrique dos Santos Santana" userId="a81867dd96b8e44b" providerId="LiveId" clId="{065FF78C-2980-44F4-B392-56D4C69A33FC}" dt="2023-09-12T19:42:35.040" v="4945" actId="6264"/>
          <ac:spMkLst>
            <pc:docMk/>
            <pc:sldMk cId="2576016102" sldId="568"/>
            <ac:spMk id="5" creationId="{511BB803-AF85-3DBE-FEA8-247B0E42892E}"/>
          </ac:spMkLst>
        </pc:spChg>
        <pc:spChg chg="add mod ord">
          <ac:chgData name="Paulo Henrique dos Santos Santana" userId="a81867dd96b8e44b" providerId="LiveId" clId="{065FF78C-2980-44F4-B392-56D4C69A33FC}" dt="2023-09-12T19:42:35.040" v="4945" actId="6264"/>
          <ac:spMkLst>
            <pc:docMk/>
            <pc:sldMk cId="2576016102" sldId="568"/>
            <ac:spMk id="6" creationId="{16DB6783-59F5-41E5-8218-226FDB4030E4}"/>
          </ac:spMkLst>
        </pc:spChg>
        <pc:spChg chg="add mod">
          <ac:chgData name="Paulo Henrique dos Santos Santana" userId="a81867dd96b8e44b" providerId="LiveId" clId="{065FF78C-2980-44F4-B392-56D4C69A33FC}" dt="2023-09-12T01:25:52.251" v="4755" actId="1038"/>
          <ac:spMkLst>
            <pc:docMk/>
            <pc:sldMk cId="2576016102" sldId="568"/>
            <ac:spMk id="10" creationId="{003EC4A4-8AA9-6D9B-2362-5A32DAE59BA6}"/>
          </ac:spMkLst>
        </pc:spChg>
        <pc:spChg chg="add mod">
          <ac:chgData name="Paulo Henrique dos Santos Santana" userId="a81867dd96b8e44b" providerId="LiveId" clId="{065FF78C-2980-44F4-B392-56D4C69A33FC}" dt="2023-09-12T01:25:52.251" v="4755" actId="1038"/>
          <ac:spMkLst>
            <pc:docMk/>
            <pc:sldMk cId="2576016102" sldId="568"/>
            <ac:spMk id="12" creationId="{5665705B-427B-7195-8270-C6635597DE89}"/>
          </ac:spMkLst>
        </pc:spChg>
        <pc:spChg chg="add mod">
          <ac:chgData name="Paulo Henrique dos Santos Santana" userId="a81867dd96b8e44b" providerId="LiveId" clId="{065FF78C-2980-44F4-B392-56D4C69A33FC}" dt="2023-09-12T01:25:52.251" v="4755" actId="1038"/>
          <ac:spMkLst>
            <pc:docMk/>
            <pc:sldMk cId="2576016102" sldId="568"/>
            <ac:spMk id="14" creationId="{800CAF93-2907-4549-ABE9-DCF1570BC757}"/>
          </ac:spMkLst>
        </pc:spChg>
        <pc:spChg chg="add mod">
          <ac:chgData name="Paulo Henrique dos Santos Santana" userId="a81867dd96b8e44b" providerId="LiveId" clId="{065FF78C-2980-44F4-B392-56D4C69A33FC}" dt="2023-09-12T01:25:52.251" v="4755" actId="1038"/>
          <ac:spMkLst>
            <pc:docMk/>
            <pc:sldMk cId="2576016102" sldId="568"/>
            <ac:spMk id="15" creationId="{DCC5903C-589A-F733-AA89-065EA8FBDC69}"/>
          </ac:spMkLst>
        </pc:spChg>
        <pc:spChg chg="add del mod">
          <ac:chgData name="Paulo Henrique dos Santos Santana" userId="a81867dd96b8e44b" providerId="LiveId" clId="{065FF78C-2980-44F4-B392-56D4C69A33FC}" dt="2023-09-12T19:42:31.145" v="4944" actId="6264"/>
          <ac:spMkLst>
            <pc:docMk/>
            <pc:sldMk cId="2576016102" sldId="568"/>
            <ac:spMk id="16" creationId="{D4D7EAA6-7EBF-1A35-E456-A8F9F8A535F1}"/>
          </ac:spMkLst>
        </pc:spChg>
        <pc:spChg chg="add mod">
          <ac:chgData name="Paulo Henrique dos Santos Santana" userId="a81867dd96b8e44b" providerId="LiveId" clId="{065FF78C-2980-44F4-B392-56D4C69A33FC}" dt="2023-09-12T01:25:52.251" v="4755" actId="1038"/>
          <ac:spMkLst>
            <pc:docMk/>
            <pc:sldMk cId="2576016102" sldId="568"/>
            <ac:spMk id="17" creationId="{44DD31AB-5E39-F9FA-9190-5248C5C2AC5B}"/>
          </ac:spMkLst>
        </pc:spChg>
        <pc:spChg chg="add mod">
          <ac:chgData name="Paulo Henrique dos Santos Santana" userId="a81867dd96b8e44b" providerId="LiveId" clId="{065FF78C-2980-44F4-B392-56D4C69A33FC}" dt="2023-09-12T01:25:52.251" v="4755" actId="1038"/>
          <ac:spMkLst>
            <pc:docMk/>
            <pc:sldMk cId="2576016102" sldId="568"/>
            <ac:spMk id="18" creationId="{DB909D7C-AF7F-660D-ABE9-5A5DE166EE82}"/>
          </ac:spMkLst>
        </pc:spChg>
        <pc:spChg chg="add mod">
          <ac:chgData name="Paulo Henrique dos Santos Santana" userId="a81867dd96b8e44b" providerId="LiveId" clId="{065FF78C-2980-44F4-B392-56D4C69A33FC}" dt="2023-09-12T01:25:52.251" v="4755" actId="1038"/>
          <ac:spMkLst>
            <pc:docMk/>
            <pc:sldMk cId="2576016102" sldId="568"/>
            <ac:spMk id="19" creationId="{F7196628-F735-F0E9-492A-5F4C82534254}"/>
          </ac:spMkLst>
        </pc:spChg>
        <pc:spChg chg="add mod">
          <ac:chgData name="Paulo Henrique dos Santos Santana" userId="a81867dd96b8e44b" providerId="LiveId" clId="{065FF78C-2980-44F4-B392-56D4C69A33FC}" dt="2023-09-12T01:25:52.251" v="4755" actId="1038"/>
          <ac:spMkLst>
            <pc:docMk/>
            <pc:sldMk cId="2576016102" sldId="568"/>
            <ac:spMk id="20" creationId="{3AB714A5-EBF0-D583-4AFF-0CE7D810081E}"/>
          </ac:spMkLst>
        </pc:spChg>
        <pc:spChg chg="add del mod">
          <ac:chgData name="Paulo Henrique dos Santos Santana" userId="a81867dd96b8e44b" providerId="LiveId" clId="{065FF78C-2980-44F4-B392-56D4C69A33FC}" dt="2023-09-12T19:42:31.145" v="4944" actId="6264"/>
          <ac:spMkLst>
            <pc:docMk/>
            <pc:sldMk cId="2576016102" sldId="568"/>
            <ac:spMk id="21" creationId="{D76B847F-D646-E59B-E0EA-F4B9C0965FD5}"/>
          </ac:spMkLst>
        </pc:spChg>
        <pc:spChg chg="add del mod">
          <ac:chgData name="Paulo Henrique dos Santos Santana" userId="a81867dd96b8e44b" providerId="LiveId" clId="{065FF78C-2980-44F4-B392-56D4C69A33FC}" dt="2023-09-12T19:42:31.145" v="4944" actId="6264"/>
          <ac:spMkLst>
            <pc:docMk/>
            <pc:sldMk cId="2576016102" sldId="568"/>
            <ac:spMk id="22" creationId="{5A92986E-0C1B-A15E-8862-101C7A633DC0}"/>
          </ac:spMkLst>
        </pc:spChg>
        <pc:spChg chg="add del mod">
          <ac:chgData name="Paulo Henrique dos Santos Santana" userId="a81867dd96b8e44b" providerId="LiveId" clId="{065FF78C-2980-44F4-B392-56D4C69A33FC}" dt="2023-09-12T19:42:31.145" v="4944" actId="6264"/>
          <ac:spMkLst>
            <pc:docMk/>
            <pc:sldMk cId="2576016102" sldId="568"/>
            <ac:spMk id="23" creationId="{7F793CA4-9CCC-B688-6CD7-3E03C967829B}"/>
          </ac:spMkLst>
        </pc:spChg>
        <pc:spChg chg="add del mod">
          <ac:chgData name="Paulo Henrique dos Santos Santana" userId="a81867dd96b8e44b" providerId="LiveId" clId="{065FF78C-2980-44F4-B392-56D4C69A33FC}" dt="2023-09-12T19:42:31.145" v="4944" actId="6264"/>
          <ac:spMkLst>
            <pc:docMk/>
            <pc:sldMk cId="2576016102" sldId="568"/>
            <ac:spMk id="24" creationId="{4F32AC6A-60D6-3C2D-41E9-7767105EBAB8}"/>
          </ac:spMkLst>
        </pc:spChg>
        <pc:spChg chg="add del mod">
          <ac:chgData name="Paulo Henrique dos Santos Santana" userId="a81867dd96b8e44b" providerId="LiveId" clId="{065FF78C-2980-44F4-B392-56D4C69A33FC}" dt="2023-09-12T19:42:35.040" v="4945" actId="6264"/>
          <ac:spMkLst>
            <pc:docMk/>
            <pc:sldMk cId="2576016102" sldId="568"/>
            <ac:spMk id="25" creationId="{C597C0BF-1EBB-35B2-082F-703B0A906CDA}"/>
          </ac:spMkLst>
        </pc:spChg>
        <pc:spChg chg="add del mod">
          <ac:chgData name="Paulo Henrique dos Santos Santana" userId="a81867dd96b8e44b" providerId="LiveId" clId="{065FF78C-2980-44F4-B392-56D4C69A33FC}" dt="2023-09-12T19:42:35.040" v="4945" actId="6264"/>
          <ac:spMkLst>
            <pc:docMk/>
            <pc:sldMk cId="2576016102" sldId="568"/>
            <ac:spMk id="26" creationId="{7730FCAA-2213-6C4D-103A-161AE7BF2822}"/>
          </ac:spMkLst>
        </pc:spChg>
        <pc:spChg chg="add del mod">
          <ac:chgData name="Paulo Henrique dos Santos Santana" userId="a81867dd96b8e44b" providerId="LiveId" clId="{065FF78C-2980-44F4-B392-56D4C69A33FC}" dt="2023-09-12T19:42:35.040" v="4945" actId="6264"/>
          <ac:spMkLst>
            <pc:docMk/>
            <pc:sldMk cId="2576016102" sldId="568"/>
            <ac:spMk id="27" creationId="{A8743BEE-FCD0-3F4E-E256-B5E0862CC724}"/>
          </ac:spMkLst>
        </pc:spChg>
        <pc:spChg chg="add del mod">
          <ac:chgData name="Paulo Henrique dos Santos Santana" userId="a81867dd96b8e44b" providerId="LiveId" clId="{065FF78C-2980-44F4-B392-56D4C69A33FC}" dt="2023-09-12T19:42:35.040" v="4945" actId="6264"/>
          <ac:spMkLst>
            <pc:docMk/>
            <pc:sldMk cId="2576016102" sldId="568"/>
            <ac:spMk id="28" creationId="{91B6AB7D-DCEA-D3B2-EC07-6B17E59FF1AC}"/>
          </ac:spMkLst>
        </pc:spChg>
        <pc:spChg chg="add del mod">
          <ac:chgData name="Paulo Henrique dos Santos Santana" userId="a81867dd96b8e44b" providerId="LiveId" clId="{065FF78C-2980-44F4-B392-56D4C69A33FC}" dt="2023-09-12T19:42:35.040" v="4945" actId="6264"/>
          <ac:spMkLst>
            <pc:docMk/>
            <pc:sldMk cId="2576016102" sldId="568"/>
            <ac:spMk id="29" creationId="{546D41F3-0DCC-2112-E27C-FEE4BE276647}"/>
          </ac:spMkLst>
        </pc:spChg>
        <pc:picChg chg="add mod">
          <ac:chgData name="Paulo Henrique dos Santos Santana" userId="a81867dd96b8e44b" providerId="LiveId" clId="{065FF78C-2980-44F4-B392-56D4C69A33FC}" dt="2023-09-12T01:25:52.251" v="4755" actId="1038"/>
          <ac:picMkLst>
            <pc:docMk/>
            <pc:sldMk cId="2576016102" sldId="568"/>
            <ac:picMk id="7" creationId="{1C44A929-8C08-F53E-FAB9-6A84731DE61D}"/>
          </ac:picMkLst>
        </pc:picChg>
        <pc:cxnChg chg="add mod">
          <ac:chgData name="Paulo Henrique dos Santos Santana" userId="a81867dd96b8e44b" providerId="LiveId" clId="{065FF78C-2980-44F4-B392-56D4C69A33FC}" dt="2023-09-12T01:25:52.251" v="4755" actId="1038"/>
          <ac:cxnSpMkLst>
            <pc:docMk/>
            <pc:sldMk cId="2576016102" sldId="568"/>
            <ac:cxnSpMk id="8" creationId="{B983D0D0-1696-A950-C20B-AE1B7ED33F8A}"/>
          </ac:cxnSpMkLst>
        </pc:cxnChg>
        <pc:cxnChg chg="add mod">
          <ac:chgData name="Paulo Henrique dos Santos Santana" userId="a81867dd96b8e44b" providerId="LiveId" clId="{065FF78C-2980-44F4-B392-56D4C69A33FC}" dt="2023-09-12T01:25:52.251" v="4755" actId="1038"/>
          <ac:cxnSpMkLst>
            <pc:docMk/>
            <pc:sldMk cId="2576016102" sldId="568"/>
            <ac:cxnSpMk id="9" creationId="{7AA4040A-4089-1D64-87A3-8397743635C9}"/>
          </ac:cxnSpMkLst>
        </pc:cxnChg>
        <pc:cxnChg chg="add mod">
          <ac:chgData name="Paulo Henrique dos Santos Santana" userId="a81867dd96b8e44b" providerId="LiveId" clId="{065FF78C-2980-44F4-B392-56D4C69A33FC}" dt="2023-09-12T01:25:52.251" v="4755" actId="1038"/>
          <ac:cxnSpMkLst>
            <pc:docMk/>
            <pc:sldMk cId="2576016102" sldId="568"/>
            <ac:cxnSpMk id="11" creationId="{3D2055A2-BDAE-F558-0D68-3A6E88171C19}"/>
          </ac:cxnSpMkLst>
        </pc:cxnChg>
        <pc:cxnChg chg="add mod">
          <ac:chgData name="Paulo Henrique dos Santos Santana" userId="a81867dd96b8e44b" providerId="LiveId" clId="{065FF78C-2980-44F4-B392-56D4C69A33FC}" dt="2023-09-12T01:25:52.251" v="4755" actId="1038"/>
          <ac:cxnSpMkLst>
            <pc:docMk/>
            <pc:sldMk cId="2576016102" sldId="568"/>
            <ac:cxnSpMk id="13" creationId="{3261029F-FCFE-1540-A964-1B5C78FC2B69}"/>
          </ac:cxnSpMkLst>
        </pc:cxnChg>
      </pc:sldChg>
      <pc:sldChg chg="addSp delSp modSp new del mod modClrScheme chgLayout">
        <pc:chgData name="Paulo Henrique dos Santos Santana" userId="a81867dd96b8e44b" providerId="LiveId" clId="{065FF78C-2980-44F4-B392-56D4C69A33FC}" dt="2023-09-14T03:34:44.803" v="9592" actId="47"/>
        <pc:sldMkLst>
          <pc:docMk/>
          <pc:sldMk cId="4073875436" sldId="569"/>
        </pc:sldMkLst>
        <pc:spChg chg="mod ord">
          <ac:chgData name="Paulo Henrique dos Santos Santana" userId="a81867dd96b8e44b" providerId="LiveId" clId="{065FF78C-2980-44F4-B392-56D4C69A33FC}" dt="2023-09-12T19:42:24.884" v="4942" actId="6264"/>
          <ac:spMkLst>
            <pc:docMk/>
            <pc:sldMk cId="4073875436" sldId="569"/>
            <ac:spMk id="2" creationId="{5AF7AC7E-4A94-0D5B-0021-42240B91E826}"/>
          </ac:spMkLst>
        </pc:spChg>
        <pc:spChg chg="mod ord">
          <ac:chgData name="Paulo Henrique dos Santos Santana" userId="a81867dd96b8e44b" providerId="LiveId" clId="{065FF78C-2980-44F4-B392-56D4C69A33FC}" dt="2023-09-12T19:42:24.884" v="4942" actId="6264"/>
          <ac:spMkLst>
            <pc:docMk/>
            <pc:sldMk cId="4073875436" sldId="569"/>
            <ac:spMk id="3" creationId="{D22E1F21-F802-0C59-7B57-5F25C4C170B1}"/>
          </ac:spMkLst>
        </pc:spChg>
        <pc:spChg chg="mod ord">
          <ac:chgData name="Paulo Henrique dos Santos Santana" userId="a81867dd96b8e44b" providerId="LiveId" clId="{065FF78C-2980-44F4-B392-56D4C69A33FC}" dt="2023-09-12T19:42:24.884" v="4942" actId="6264"/>
          <ac:spMkLst>
            <pc:docMk/>
            <pc:sldMk cId="4073875436" sldId="569"/>
            <ac:spMk id="4" creationId="{25B093F5-56E6-170E-4E20-F4B374EEBAA8}"/>
          </ac:spMkLst>
        </pc:spChg>
        <pc:spChg chg="add mod ord">
          <ac:chgData name="Paulo Henrique dos Santos Santana" userId="a81867dd96b8e44b" providerId="LiveId" clId="{065FF78C-2980-44F4-B392-56D4C69A33FC}" dt="2023-09-12T19:42:24.884" v="4942" actId="6264"/>
          <ac:spMkLst>
            <pc:docMk/>
            <pc:sldMk cId="4073875436" sldId="569"/>
            <ac:spMk id="5" creationId="{2AE93147-8D29-A2C2-C157-EB6D4AD82C30}"/>
          </ac:spMkLst>
        </pc:spChg>
        <pc:spChg chg="add del mod">
          <ac:chgData name="Paulo Henrique dos Santos Santana" userId="a81867dd96b8e44b" providerId="LiveId" clId="{065FF78C-2980-44F4-B392-56D4C69A33FC}" dt="2023-09-07T02:45:54.068" v="2334" actId="6264"/>
          <ac:spMkLst>
            <pc:docMk/>
            <pc:sldMk cId="4073875436" sldId="569"/>
            <ac:spMk id="5" creationId="{6F6D56DF-17F3-944D-204F-78FA47820CEE}"/>
          </ac:spMkLst>
        </pc:spChg>
        <pc:spChg chg="add mod ord">
          <ac:chgData name="Paulo Henrique dos Santos Santana" userId="a81867dd96b8e44b" providerId="LiveId" clId="{065FF78C-2980-44F4-B392-56D4C69A33FC}" dt="2023-09-12T19:42:24.884" v="4942" actId="6264"/>
          <ac:spMkLst>
            <pc:docMk/>
            <pc:sldMk cId="4073875436" sldId="569"/>
            <ac:spMk id="6" creationId="{7B80ECEB-BE69-EAE0-1032-241F82D582EA}"/>
          </ac:spMkLst>
        </pc:spChg>
        <pc:spChg chg="add del mod">
          <ac:chgData name="Paulo Henrique dos Santos Santana" userId="a81867dd96b8e44b" providerId="LiveId" clId="{065FF78C-2980-44F4-B392-56D4C69A33FC}" dt="2023-09-07T02:45:54.068" v="2334" actId="6264"/>
          <ac:spMkLst>
            <pc:docMk/>
            <pc:sldMk cId="4073875436" sldId="569"/>
            <ac:spMk id="6" creationId="{E7E44CC4-D725-41EF-2736-70E2885FDAB9}"/>
          </ac:spMkLst>
        </pc:spChg>
        <pc:spChg chg="add del mod">
          <ac:chgData name="Paulo Henrique dos Santos Santana" userId="a81867dd96b8e44b" providerId="LiveId" clId="{065FF78C-2980-44F4-B392-56D4C69A33FC}" dt="2023-09-12T19:42:24.884" v="4942" actId="6264"/>
          <ac:spMkLst>
            <pc:docMk/>
            <pc:sldMk cId="4073875436" sldId="569"/>
            <ac:spMk id="7" creationId="{C1DBEB21-8A32-7863-2B68-FC677DDFE416}"/>
          </ac:spMkLst>
        </pc:spChg>
        <pc:spChg chg="add del mod">
          <ac:chgData name="Paulo Henrique dos Santos Santana" userId="a81867dd96b8e44b" providerId="LiveId" clId="{065FF78C-2980-44F4-B392-56D4C69A33FC}" dt="2023-09-07T02:45:54.068" v="2334" actId="6264"/>
          <ac:spMkLst>
            <pc:docMk/>
            <pc:sldMk cId="4073875436" sldId="569"/>
            <ac:spMk id="7" creationId="{F641E2BE-77F0-BFD8-1819-07F02556833D}"/>
          </ac:spMkLst>
        </pc:spChg>
        <pc:spChg chg="add del mod">
          <ac:chgData name="Paulo Henrique dos Santos Santana" userId="a81867dd96b8e44b" providerId="LiveId" clId="{065FF78C-2980-44F4-B392-56D4C69A33FC}" dt="2023-09-12T19:42:24.884" v="4942" actId="6264"/>
          <ac:spMkLst>
            <pc:docMk/>
            <pc:sldMk cId="4073875436" sldId="569"/>
            <ac:spMk id="8" creationId="{7E8BF7A2-76D3-CB72-A245-82C443F6A2DB}"/>
          </ac:spMkLst>
        </pc:spChg>
        <pc:spChg chg="add del mod">
          <ac:chgData name="Paulo Henrique dos Santos Santana" userId="a81867dd96b8e44b" providerId="LiveId" clId="{065FF78C-2980-44F4-B392-56D4C69A33FC}" dt="2023-09-07T02:55:01.109" v="2394" actId="6264"/>
          <ac:spMkLst>
            <pc:docMk/>
            <pc:sldMk cId="4073875436" sldId="569"/>
            <ac:spMk id="8" creationId="{A1F1C171-942B-7736-6286-1CE78CD6A36A}"/>
          </ac:spMkLst>
        </pc:spChg>
        <pc:spChg chg="add del mod">
          <ac:chgData name="Paulo Henrique dos Santos Santana" userId="a81867dd96b8e44b" providerId="LiveId" clId="{065FF78C-2980-44F4-B392-56D4C69A33FC}" dt="2023-09-07T02:55:01.109" v="2394" actId="6264"/>
          <ac:spMkLst>
            <pc:docMk/>
            <pc:sldMk cId="4073875436" sldId="569"/>
            <ac:spMk id="9" creationId="{44D9642A-87B8-FD6B-968A-6208F059677B}"/>
          </ac:spMkLst>
        </pc:spChg>
        <pc:spChg chg="add del mod">
          <ac:chgData name="Paulo Henrique dos Santos Santana" userId="a81867dd96b8e44b" providerId="LiveId" clId="{065FF78C-2980-44F4-B392-56D4C69A33FC}" dt="2023-09-12T19:42:24.884" v="4942" actId="6264"/>
          <ac:spMkLst>
            <pc:docMk/>
            <pc:sldMk cId="4073875436" sldId="569"/>
            <ac:spMk id="9" creationId="{56B1CFF3-ECF4-1EA6-BC6F-BDE285A69476}"/>
          </ac:spMkLst>
        </pc:spChg>
        <pc:spChg chg="add del mod">
          <ac:chgData name="Paulo Henrique dos Santos Santana" userId="a81867dd96b8e44b" providerId="LiveId" clId="{065FF78C-2980-44F4-B392-56D4C69A33FC}" dt="2023-09-07T02:55:01.109" v="2394" actId="6264"/>
          <ac:spMkLst>
            <pc:docMk/>
            <pc:sldMk cId="4073875436" sldId="569"/>
            <ac:spMk id="10" creationId="{1363C18A-9500-B14C-8B97-AA703487A4F4}"/>
          </ac:spMkLst>
        </pc:spChg>
        <pc:spChg chg="add del mod">
          <ac:chgData name="Paulo Henrique dos Santos Santana" userId="a81867dd96b8e44b" providerId="LiveId" clId="{065FF78C-2980-44F4-B392-56D4C69A33FC}" dt="2023-09-12T19:42:24.884" v="4942" actId="6264"/>
          <ac:spMkLst>
            <pc:docMk/>
            <pc:sldMk cId="4073875436" sldId="569"/>
            <ac:spMk id="10" creationId="{AD235B53-7684-3CC8-FEBC-D4779804A87E}"/>
          </ac:spMkLst>
        </pc:spChg>
        <pc:spChg chg="add del mod">
          <ac:chgData name="Paulo Henrique dos Santos Santana" userId="a81867dd96b8e44b" providerId="LiveId" clId="{065FF78C-2980-44F4-B392-56D4C69A33FC}" dt="2023-09-12T19:42:24.884" v="4942" actId="6264"/>
          <ac:spMkLst>
            <pc:docMk/>
            <pc:sldMk cId="4073875436" sldId="569"/>
            <ac:spMk id="11" creationId="{B479369A-B9DE-B88D-BB76-594A345EDFDB}"/>
          </ac:spMkLst>
        </pc:spChg>
      </pc:sldChg>
      <pc:sldChg chg="addSp delSp modSp new del mod modClrScheme chgLayout">
        <pc:chgData name="Paulo Henrique dos Santos Santana" userId="a81867dd96b8e44b" providerId="LiveId" clId="{065FF78C-2980-44F4-B392-56D4C69A33FC}" dt="2023-09-12T20:08:00.755" v="5082" actId="47"/>
        <pc:sldMkLst>
          <pc:docMk/>
          <pc:sldMk cId="1766870972" sldId="570"/>
        </pc:sldMkLst>
        <pc:spChg chg="mod ord">
          <ac:chgData name="Paulo Henrique dos Santos Santana" userId="a81867dd96b8e44b" providerId="LiveId" clId="{065FF78C-2980-44F4-B392-56D4C69A33FC}" dt="2023-09-12T19:48:00.023" v="5009" actId="20577"/>
          <ac:spMkLst>
            <pc:docMk/>
            <pc:sldMk cId="1766870972" sldId="570"/>
            <ac:spMk id="2" creationId="{4CFDD8C2-3CBD-424E-2986-0579A1BC8B75}"/>
          </ac:spMkLst>
        </pc:spChg>
        <pc:spChg chg="mod ord">
          <ac:chgData name="Paulo Henrique dos Santos Santana" userId="a81867dd96b8e44b" providerId="LiveId" clId="{065FF78C-2980-44F4-B392-56D4C69A33FC}" dt="2023-09-12T20:07:33.484" v="5081" actId="20577"/>
          <ac:spMkLst>
            <pc:docMk/>
            <pc:sldMk cId="1766870972" sldId="570"/>
            <ac:spMk id="3" creationId="{CFDAC3A5-468B-DA4F-84C7-A28F016B0BB8}"/>
          </ac:spMkLst>
        </pc:spChg>
        <pc:spChg chg="mod ord">
          <ac:chgData name="Paulo Henrique dos Santos Santana" userId="a81867dd96b8e44b" providerId="LiveId" clId="{065FF78C-2980-44F4-B392-56D4C69A33FC}" dt="2023-09-12T19:42:19.309" v="4941" actId="6264"/>
          <ac:spMkLst>
            <pc:docMk/>
            <pc:sldMk cId="1766870972" sldId="570"/>
            <ac:spMk id="4" creationId="{DD2DB282-36DB-F7FA-84A8-FE516DAB66F9}"/>
          </ac:spMkLst>
        </pc:spChg>
        <pc:spChg chg="add mod ord">
          <ac:chgData name="Paulo Henrique dos Santos Santana" userId="a81867dd96b8e44b" providerId="LiveId" clId="{065FF78C-2980-44F4-B392-56D4C69A33FC}" dt="2023-09-12T19:42:19.309" v="4941" actId="6264"/>
          <ac:spMkLst>
            <pc:docMk/>
            <pc:sldMk cId="1766870972" sldId="570"/>
            <ac:spMk id="5" creationId="{5F2391A0-7EFD-F02D-5317-994E59AD878A}"/>
          </ac:spMkLst>
        </pc:spChg>
        <pc:spChg chg="add mod ord">
          <ac:chgData name="Paulo Henrique dos Santos Santana" userId="a81867dd96b8e44b" providerId="LiveId" clId="{065FF78C-2980-44F4-B392-56D4C69A33FC}" dt="2023-09-12T19:42:19.309" v="4941" actId="6264"/>
          <ac:spMkLst>
            <pc:docMk/>
            <pc:sldMk cId="1766870972" sldId="570"/>
            <ac:spMk id="6" creationId="{8A5270D8-4635-24A5-DFDE-434FACC25692}"/>
          </ac:spMkLst>
        </pc:spChg>
        <pc:spChg chg="add del mod">
          <ac:chgData name="Paulo Henrique dos Santos Santana" userId="a81867dd96b8e44b" providerId="LiveId" clId="{065FF78C-2980-44F4-B392-56D4C69A33FC}" dt="2023-09-12T19:42:19.309" v="4941" actId="6264"/>
          <ac:spMkLst>
            <pc:docMk/>
            <pc:sldMk cId="1766870972" sldId="570"/>
            <ac:spMk id="7" creationId="{21F9D6E5-E99D-1ADF-DC2A-D3E2F282237A}"/>
          </ac:spMkLst>
        </pc:spChg>
        <pc:spChg chg="add del mod">
          <ac:chgData name="Paulo Henrique dos Santos Santana" userId="a81867dd96b8e44b" providerId="LiveId" clId="{065FF78C-2980-44F4-B392-56D4C69A33FC}" dt="2023-09-12T19:42:19.309" v="4941" actId="6264"/>
          <ac:spMkLst>
            <pc:docMk/>
            <pc:sldMk cId="1766870972" sldId="570"/>
            <ac:spMk id="8" creationId="{7D436294-6314-2215-C16E-EC723791F377}"/>
          </ac:spMkLst>
        </pc:spChg>
        <pc:spChg chg="add del mod">
          <ac:chgData name="Paulo Henrique dos Santos Santana" userId="a81867dd96b8e44b" providerId="LiveId" clId="{065FF78C-2980-44F4-B392-56D4C69A33FC}" dt="2023-09-12T19:42:19.309" v="4941" actId="6264"/>
          <ac:spMkLst>
            <pc:docMk/>
            <pc:sldMk cId="1766870972" sldId="570"/>
            <ac:spMk id="9" creationId="{ECB4A62D-E7B4-E80A-B048-750318DFBA02}"/>
          </ac:spMkLst>
        </pc:spChg>
        <pc:spChg chg="add del mod">
          <ac:chgData name="Paulo Henrique dos Santos Santana" userId="a81867dd96b8e44b" providerId="LiveId" clId="{065FF78C-2980-44F4-B392-56D4C69A33FC}" dt="2023-09-12T19:42:19.309" v="4941" actId="6264"/>
          <ac:spMkLst>
            <pc:docMk/>
            <pc:sldMk cId="1766870972" sldId="570"/>
            <ac:spMk id="10" creationId="{2AEF4BE1-782E-4C94-5006-296D811B008E}"/>
          </ac:spMkLst>
        </pc:spChg>
        <pc:spChg chg="add del mod">
          <ac:chgData name="Paulo Henrique dos Santos Santana" userId="a81867dd96b8e44b" providerId="LiveId" clId="{065FF78C-2980-44F4-B392-56D4C69A33FC}" dt="2023-09-12T19:42:19.309" v="4941" actId="6264"/>
          <ac:spMkLst>
            <pc:docMk/>
            <pc:sldMk cId="1766870972" sldId="570"/>
            <ac:spMk id="11" creationId="{C0EB7666-A960-95F7-0243-2E07007B3AE8}"/>
          </ac:spMkLst>
        </pc:spChg>
      </pc:sldChg>
      <pc:sldChg chg="modSp add del mod">
        <pc:chgData name="Paulo Henrique dos Santos Santana" userId="a81867dd96b8e44b" providerId="LiveId" clId="{065FF78C-2980-44F4-B392-56D4C69A33FC}" dt="2023-09-12T20:11:33.053" v="5165" actId="47"/>
        <pc:sldMkLst>
          <pc:docMk/>
          <pc:sldMk cId="2750019363" sldId="571"/>
        </pc:sldMkLst>
        <pc:spChg chg="mod">
          <ac:chgData name="Paulo Henrique dos Santos Santana" userId="a81867dd96b8e44b" providerId="LiveId" clId="{065FF78C-2980-44F4-B392-56D4C69A33FC}" dt="2023-09-07T03:01:13.372" v="2542" actId="114"/>
          <ac:spMkLst>
            <pc:docMk/>
            <pc:sldMk cId="2750019363" sldId="571"/>
            <ac:spMk id="2" creationId="{4CFDD8C2-3CBD-424E-2986-0579A1BC8B75}"/>
          </ac:spMkLst>
        </pc:spChg>
        <pc:spChg chg="mod">
          <ac:chgData name="Paulo Henrique dos Santos Santana" userId="a81867dd96b8e44b" providerId="LiveId" clId="{065FF78C-2980-44F4-B392-56D4C69A33FC}" dt="2023-09-07T03:06:08.308" v="2590" actId="6549"/>
          <ac:spMkLst>
            <pc:docMk/>
            <pc:sldMk cId="2750019363" sldId="571"/>
            <ac:spMk id="3" creationId="{CFDAC3A5-468B-DA4F-84C7-A28F016B0BB8}"/>
          </ac:spMkLst>
        </pc:spChg>
      </pc:sldChg>
      <pc:sldChg chg="delSp modSp add del mod modClrScheme chgLayout">
        <pc:chgData name="Paulo Henrique dos Santos Santana" userId="a81867dd96b8e44b" providerId="LiveId" clId="{065FF78C-2980-44F4-B392-56D4C69A33FC}" dt="2023-09-11T02:34:13.156" v="3762" actId="47"/>
        <pc:sldMkLst>
          <pc:docMk/>
          <pc:sldMk cId="668484724" sldId="572"/>
        </pc:sldMkLst>
        <pc:spChg chg="mod ord">
          <ac:chgData name="Paulo Henrique dos Santos Santana" userId="a81867dd96b8e44b" providerId="LiveId" clId="{065FF78C-2980-44F4-B392-56D4C69A33FC}" dt="2023-09-11T02:12:49.836" v="3629" actId="700"/>
          <ac:spMkLst>
            <pc:docMk/>
            <pc:sldMk cId="668484724" sldId="572"/>
            <ac:spMk id="2" creationId="{1B76C579-B9DE-BB43-9EFA-5A26621265D4}"/>
          </ac:spMkLst>
        </pc:spChg>
        <pc:spChg chg="mod ord">
          <ac:chgData name="Paulo Henrique dos Santos Santana" userId="a81867dd96b8e44b" providerId="LiveId" clId="{065FF78C-2980-44F4-B392-56D4C69A33FC}" dt="2023-09-11T02:12:49.836" v="3629" actId="700"/>
          <ac:spMkLst>
            <pc:docMk/>
            <pc:sldMk cId="668484724" sldId="572"/>
            <ac:spMk id="3" creationId="{E364FC6E-7329-C7BC-1B86-DDC0BDA00D04}"/>
          </ac:spMkLst>
        </pc:spChg>
        <pc:spChg chg="mod ord">
          <ac:chgData name="Paulo Henrique dos Santos Santana" userId="a81867dd96b8e44b" providerId="LiveId" clId="{065FF78C-2980-44F4-B392-56D4C69A33FC}" dt="2023-09-11T02:12:49.836" v="3629" actId="700"/>
          <ac:spMkLst>
            <pc:docMk/>
            <pc:sldMk cId="668484724" sldId="572"/>
            <ac:spMk id="4" creationId="{F7ED875E-5E44-3DCE-F8AF-F1AB9DE53A71}"/>
          </ac:spMkLst>
        </pc:spChg>
        <pc:spChg chg="del mod ord">
          <ac:chgData name="Paulo Henrique dos Santos Santana" userId="a81867dd96b8e44b" providerId="LiveId" clId="{065FF78C-2980-44F4-B392-56D4C69A33FC}" dt="2023-09-11T02:12:54.594" v="3631" actId="478"/>
          <ac:spMkLst>
            <pc:docMk/>
            <pc:sldMk cId="668484724" sldId="572"/>
            <ac:spMk id="5" creationId="{02C4454A-D438-C985-02CF-2FF3D554BC60}"/>
          </ac:spMkLst>
        </pc:spChg>
        <pc:spChg chg="del mod ord">
          <ac:chgData name="Paulo Henrique dos Santos Santana" userId="a81867dd96b8e44b" providerId="LiveId" clId="{065FF78C-2980-44F4-B392-56D4C69A33FC}" dt="2023-09-11T02:12:58.111" v="3632" actId="478"/>
          <ac:spMkLst>
            <pc:docMk/>
            <pc:sldMk cId="668484724" sldId="572"/>
            <ac:spMk id="6" creationId="{FBF040D4-0220-9604-F820-461626AE7EC2}"/>
          </ac:spMkLst>
        </pc:spChg>
      </pc:sldChg>
      <pc:sldChg chg="add del">
        <pc:chgData name="Paulo Henrique dos Santos Santana" userId="a81867dd96b8e44b" providerId="LiveId" clId="{065FF78C-2980-44F4-B392-56D4C69A33FC}" dt="2023-09-07T17:01:32.454" v="3293" actId="47"/>
        <pc:sldMkLst>
          <pc:docMk/>
          <pc:sldMk cId="976665549" sldId="572"/>
        </pc:sldMkLst>
      </pc:sldChg>
      <pc:sldChg chg="add del">
        <pc:chgData name="Paulo Henrique dos Santos Santana" userId="a81867dd96b8e44b" providerId="LiveId" clId="{065FF78C-2980-44F4-B392-56D4C69A33FC}" dt="2023-09-07T16:47:59.102" v="3037" actId="47"/>
        <pc:sldMkLst>
          <pc:docMk/>
          <pc:sldMk cId="3416625354" sldId="572"/>
        </pc:sldMkLst>
      </pc:sldChg>
      <pc:sldChg chg="add del">
        <pc:chgData name="Paulo Henrique dos Santos Santana" userId="a81867dd96b8e44b" providerId="LiveId" clId="{065FF78C-2980-44F4-B392-56D4C69A33FC}" dt="2023-09-07T16:50:17.864" v="3121" actId="47"/>
        <pc:sldMkLst>
          <pc:docMk/>
          <pc:sldMk cId="4038724974" sldId="572"/>
        </pc:sldMkLst>
      </pc:sldChg>
      <pc:sldChg chg="addSp delSp modSp new del mod ord chgLayout">
        <pc:chgData name="Paulo Henrique dos Santos Santana" userId="a81867dd96b8e44b" providerId="LiveId" clId="{065FF78C-2980-44F4-B392-56D4C69A33FC}" dt="2023-09-11T02:34:08.031" v="3761" actId="47"/>
        <pc:sldMkLst>
          <pc:docMk/>
          <pc:sldMk cId="1773511891" sldId="573"/>
        </pc:sldMkLst>
        <pc:spChg chg="mod ord">
          <ac:chgData name="Paulo Henrique dos Santos Santana" userId="a81867dd96b8e44b" providerId="LiveId" clId="{065FF78C-2980-44F4-B392-56D4C69A33FC}" dt="2023-09-11T02:33:10.883" v="3751" actId="700"/>
          <ac:spMkLst>
            <pc:docMk/>
            <pc:sldMk cId="1773511891" sldId="573"/>
            <ac:spMk id="2" creationId="{B41DA541-1ACA-363E-57AA-E181D7694ACD}"/>
          </ac:spMkLst>
        </pc:spChg>
        <pc:spChg chg="del">
          <ac:chgData name="Paulo Henrique dos Santos Santana" userId="a81867dd96b8e44b" providerId="LiveId" clId="{065FF78C-2980-44F4-B392-56D4C69A33FC}" dt="2023-09-11T02:29:58.731" v="3692" actId="931"/>
          <ac:spMkLst>
            <pc:docMk/>
            <pc:sldMk cId="1773511891" sldId="573"/>
            <ac:spMk id="3" creationId="{DADF4C5F-F389-7131-1D48-0347F2BDA83F}"/>
          </ac:spMkLst>
        </pc:spChg>
        <pc:spChg chg="mod ord">
          <ac:chgData name="Paulo Henrique dos Santos Santana" userId="a81867dd96b8e44b" providerId="LiveId" clId="{065FF78C-2980-44F4-B392-56D4C69A33FC}" dt="2023-09-11T02:33:10.883" v="3751" actId="700"/>
          <ac:spMkLst>
            <pc:docMk/>
            <pc:sldMk cId="1773511891" sldId="573"/>
            <ac:spMk id="4" creationId="{5B28961A-8366-7FCB-2783-17D76CBCCDD8}"/>
          </ac:spMkLst>
        </pc:spChg>
        <pc:spChg chg="add del mod">
          <ac:chgData name="Paulo Henrique dos Santos Santana" userId="a81867dd96b8e44b" providerId="LiveId" clId="{065FF78C-2980-44F4-B392-56D4C69A33FC}" dt="2023-09-11T02:31:20.461" v="3734" actId="6264"/>
          <ac:spMkLst>
            <pc:docMk/>
            <pc:sldMk cId="1773511891" sldId="573"/>
            <ac:spMk id="7" creationId="{1D43A9A9-5354-FCCD-3BDB-E4D51DC5C0C0}"/>
          </ac:spMkLst>
        </pc:spChg>
        <pc:spChg chg="add del mod">
          <ac:chgData name="Paulo Henrique dos Santos Santana" userId="a81867dd96b8e44b" providerId="LiveId" clId="{065FF78C-2980-44F4-B392-56D4C69A33FC}" dt="2023-09-11T02:31:20.461" v="3734" actId="6264"/>
          <ac:spMkLst>
            <pc:docMk/>
            <pc:sldMk cId="1773511891" sldId="573"/>
            <ac:spMk id="8" creationId="{C22DC6BB-574A-F2F8-6A0E-EC21DD169494}"/>
          </ac:spMkLst>
        </pc:spChg>
        <pc:spChg chg="add del mod">
          <ac:chgData name="Paulo Henrique dos Santos Santana" userId="a81867dd96b8e44b" providerId="LiveId" clId="{065FF78C-2980-44F4-B392-56D4C69A33FC}" dt="2023-09-11T02:31:20.461" v="3734" actId="6264"/>
          <ac:spMkLst>
            <pc:docMk/>
            <pc:sldMk cId="1773511891" sldId="573"/>
            <ac:spMk id="9" creationId="{39C72671-42D2-98E4-C1ED-123A6AA61BB5}"/>
          </ac:spMkLst>
        </pc:spChg>
        <pc:picChg chg="add mod ord">
          <ac:chgData name="Paulo Henrique dos Santos Santana" userId="a81867dd96b8e44b" providerId="LiveId" clId="{065FF78C-2980-44F4-B392-56D4C69A33FC}" dt="2023-09-11T02:33:10.883" v="3751" actId="700"/>
          <ac:picMkLst>
            <pc:docMk/>
            <pc:sldMk cId="1773511891" sldId="573"/>
            <ac:picMk id="6" creationId="{5ACC6A29-1251-340C-9193-B039F798012E}"/>
          </ac:picMkLst>
        </pc:picChg>
      </pc:sldChg>
      <pc:sldChg chg="addSp delSp modSp new del mod ord">
        <pc:chgData name="Paulo Henrique dos Santos Santana" userId="a81867dd96b8e44b" providerId="LiveId" clId="{065FF78C-2980-44F4-B392-56D4C69A33FC}" dt="2023-09-12T02:06:11.831" v="4930" actId="47"/>
        <pc:sldMkLst>
          <pc:docMk/>
          <pc:sldMk cId="2104421269" sldId="574"/>
        </pc:sldMkLst>
        <pc:spChg chg="mod">
          <ac:chgData name="Paulo Henrique dos Santos Santana" userId="a81867dd96b8e44b" providerId="LiveId" clId="{065FF78C-2980-44F4-B392-56D4C69A33FC}" dt="2023-09-11T02:33:27.548" v="3755"/>
          <ac:spMkLst>
            <pc:docMk/>
            <pc:sldMk cId="2104421269" sldId="574"/>
            <ac:spMk id="2" creationId="{E9983917-FF77-ADEA-FDFA-3785503FE8DF}"/>
          </ac:spMkLst>
        </pc:spChg>
        <pc:spChg chg="add del mod">
          <ac:chgData name="Paulo Henrique dos Santos Santana" userId="a81867dd96b8e44b" providerId="LiveId" clId="{065FF78C-2980-44F4-B392-56D4C69A33FC}" dt="2023-09-11T02:41:31.731" v="3881" actId="20577"/>
          <ac:spMkLst>
            <pc:docMk/>
            <pc:sldMk cId="2104421269" sldId="574"/>
            <ac:spMk id="3" creationId="{3E37FD9B-BE64-3A62-548F-6467DAF79921}"/>
          </ac:spMkLst>
        </pc:spChg>
        <pc:picChg chg="add del mod">
          <ac:chgData name="Paulo Henrique dos Santos Santana" userId="a81867dd96b8e44b" providerId="LiveId" clId="{065FF78C-2980-44F4-B392-56D4C69A33FC}" dt="2023-09-11T02:33:40.256" v="3757" actId="931"/>
          <ac:picMkLst>
            <pc:docMk/>
            <pc:sldMk cId="2104421269" sldId="574"/>
            <ac:picMk id="6" creationId="{835839D3-36E2-6A79-560B-3BA0AC6334F6}"/>
          </ac:picMkLst>
        </pc:picChg>
        <pc:picChg chg="add mod">
          <ac:chgData name="Paulo Henrique dos Santos Santana" userId="a81867dd96b8e44b" providerId="LiveId" clId="{065FF78C-2980-44F4-B392-56D4C69A33FC}" dt="2023-09-11T02:41:35.776" v="3885" actId="1035"/>
          <ac:picMkLst>
            <pc:docMk/>
            <pc:sldMk cId="2104421269" sldId="574"/>
            <ac:picMk id="8" creationId="{CEBC9E1F-0397-362A-D285-A28B46905E46}"/>
          </ac:picMkLst>
        </pc:picChg>
      </pc:sldChg>
      <pc:sldChg chg="addSp delSp modSp add mod ord chgLayout">
        <pc:chgData name="Paulo Henrique dos Santos Santana" userId="a81867dd96b8e44b" providerId="LiveId" clId="{065FF78C-2980-44F4-B392-56D4C69A33FC}" dt="2023-09-14T03:33:44.447" v="9590" actId="1036"/>
        <pc:sldMkLst>
          <pc:docMk/>
          <pc:sldMk cId="2456037752" sldId="575"/>
        </pc:sldMkLst>
        <pc:spChg chg="mod ord">
          <ac:chgData name="Paulo Henrique dos Santos Santana" userId="a81867dd96b8e44b" providerId="LiveId" clId="{065FF78C-2980-44F4-B392-56D4C69A33FC}" dt="2023-09-14T03:30:48.644" v="9423" actId="6549"/>
          <ac:spMkLst>
            <pc:docMk/>
            <pc:sldMk cId="2456037752" sldId="575"/>
            <ac:spMk id="2" creationId="{1B76C579-B9DE-BB43-9EFA-5A26621265D4}"/>
          </ac:spMkLst>
        </pc:spChg>
        <pc:spChg chg="mod ord">
          <ac:chgData name="Paulo Henrique dos Santos Santana" userId="a81867dd96b8e44b" providerId="LiveId" clId="{065FF78C-2980-44F4-B392-56D4C69A33FC}" dt="2023-09-12T19:43:37.325" v="4976" actId="6264"/>
          <ac:spMkLst>
            <pc:docMk/>
            <pc:sldMk cId="2456037752" sldId="575"/>
            <ac:spMk id="3" creationId="{E364FC6E-7329-C7BC-1B86-DDC0BDA00D04}"/>
          </ac:spMkLst>
        </pc:spChg>
        <pc:spChg chg="del mod ord">
          <ac:chgData name="Paulo Henrique dos Santos Santana" userId="a81867dd96b8e44b" providerId="LiveId" clId="{065FF78C-2980-44F4-B392-56D4C69A33FC}" dt="2023-09-14T03:33:06.840" v="9577" actId="931"/>
          <ac:spMkLst>
            <pc:docMk/>
            <pc:sldMk cId="2456037752" sldId="575"/>
            <ac:spMk id="4" creationId="{F7ED875E-5E44-3DCE-F8AF-F1AB9DE53A71}"/>
          </ac:spMkLst>
        </pc:spChg>
        <pc:spChg chg="mod ord">
          <ac:chgData name="Paulo Henrique dos Santos Santana" userId="a81867dd96b8e44b" providerId="LiveId" clId="{065FF78C-2980-44F4-B392-56D4C69A33FC}" dt="2023-09-14T03:31:03.523" v="9453" actId="20577"/>
          <ac:spMkLst>
            <pc:docMk/>
            <pc:sldMk cId="2456037752" sldId="575"/>
            <ac:spMk id="5" creationId="{02C4454A-D438-C985-02CF-2FF3D554BC60}"/>
          </ac:spMkLst>
        </pc:spChg>
        <pc:spChg chg="mod ord">
          <ac:chgData name="Paulo Henrique dos Santos Santana" userId="a81867dd96b8e44b" providerId="LiveId" clId="{065FF78C-2980-44F4-B392-56D4C69A33FC}" dt="2023-09-14T03:31:49.909" v="9574" actId="14100"/>
          <ac:spMkLst>
            <pc:docMk/>
            <pc:sldMk cId="2456037752" sldId="575"/>
            <ac:spMk id="6" creationId="{FBF040D4-0220-9604-F820-461626AE7EC2}"/>
          </ac:spMkLst>
        </pc:spChg>
        <pc:spChg chg="add del mod">
          <ac:chgData name="Paulo Henrique dos Santos Santana" userId="a81867dd96b8e44b" providerId="LiveId" clId="{065FF78C-2980-44F4-B392-56D4C69A33FC}" dt="2023-09-12T19:43:37.325" v="4976" actId="6264"/>
          <ac:spMkLst>
            <pc:docMk/>
            <pc:sldMk cId="2456037752" sldId="575"/>
            <ac:spMk id="7" creationId="{8733DCC0-CB58-B3F9-82E9-B0AC6301D947}"/>
          </ac:spMkLst>
        </pc:spChg>
        <pc:spChg chg="add del mod">
          <ac:chgData name="Paulo Henrique dos Santos Santana" userId="a81867dd96b8e44b" providerId="LiveId" clId="{065FF78C-2980-44F4-B392-56D4C69A33FC}" dt="2023-09-12T19:43:37.325" v="4976" actId="6264"/>
          <ac:spMkLst>
            <pc:docMk/>
            <pc:sldMk cId="2456037752" sldId="575"/>
            <ac:spMk id="8" creationId="{D2EE9473-377B-E36D-C4A9-FA92A4A6B6E4}"/>
          </ac:spMkLst>
        </pc:spChg>
        <pc:spChg chg="add del mod">
          <ac:chgData name="Paulo Henrique dos Santos Santana" userId="a81867dd96b8e44b" providerId="LiveId" clId="{065FF78C-2980-44F4-B392-56D4C69A33FC}" dt="2023-09-12T19:43:37.325" v="4976" actId="6264"/>
          <ac:spMkLst>
            <pc:docMk/>
            <pc:sldMk cId="2456037752" sldId="575"/>
            <ac:spMk id="9" creationId="{3E644CD9-368B-D484-C086-D618CE284851}"/>
          </ac:spMkLst>
        </pc:spChg>
        <pc:spChg chg="add del mod">
          <ac:chgData name="Paulo Henrique dos Santos Santana" userId="a81867dd96b8e44b" providerId="LiveId" clId="{065FF78C-2980-44F4-B392-56D4C69A33FC}" dt="2023-09-12T19:43:37.325" v="4976" actId="6264"/>
          <ac:spMkLst>
            <pc:docMk/>
            <pc:sldMk cId="2456037752" sldId="575"/>
            <ac:spMk id="10" creationId="{7E43DACB-FBA2-BB94-D2CF-C12F90597105}"/>
          </ac:spMkLst>
        </pc:spChg>
        <pc:spChg chg="add del mod">
          <ac:chgData name="Paulo Henrique dos Santos Santana" userId="a81867dd96b8e44b" providerId="LiveId" clId="{065FF78C-2980-44F4-B392-56D4C69A33FC}" dt="2023-09-12T19:43:37.325" v="4976" actId="6264"/>
          <ac:spMkLst>
            <pc:docMk/>
            <pc:sldMk cId="2456037752" sldId="575"/>
            <ac:spMk id="11" creationId="{431A55EC-5D9F-BDED-6824-ABDAE2697460}"/>
          </ac:spMkLst>
        </pc:spChg>
        <pc:picChg chg="add mod">
          <ac:chgData name="Paulo Henrique dos Santos Santana" userId="a81867dd96b8e44b" providerId="LiveId" clId="{065FF78C-2980-44F4-B392-56D4C69A33FC}" dt="2023-09-14T03:33:44.447" v="9590" actId="1036"/>
          <ac:picMkLst>
            <pc:docMk/>
            <pc:sldMk cId="2456037752" sldId="575"/>
            <ac:picMk id="8" creationId="{C670C969-9F41-7A89-A681-273AFFBB196F}"/>
          </ac:picMkLst>
        </pc:picChg>
      </pc:sldChg>
      <pc:sldChg chg="addSp delSp modSp add del mod chgLayout">
        <pc:chgData name="Paulo Henrique dos Santos Santana" userId="a81867dd96b8e44b" providerId="LiveId" clId="{065FF78C-2980-44F4-B392-56D4C69A33FC}" dt="2023-09-14T03:34:44.803" v="9592" actId="47"/>
        <pc:sldMkLst>
          <pc:docMk/>
          <pc:sldMk cId="1397058466" sldId="576"/>
        </pc:sldMkLst>
        <pc:spChg chg="add del mod">
          <ac:chgData name="Paulo Henrique dos Santos Santana" userId="a81867dd96b8e44b" providerId="LiveId" clId="{065FF78C-2980-44F4-B392-56D4C69A33FC}" dt="2023-09-12T20:13:04.824" v="5178" actId="6264"/>
          <ac:spMkLst>
            <pc:docMk/>
            <pc:sldMk cId="1397058466" sldId="576"/>
            <ac:spMk id="2" creationId="{53386C70-C1C4-ABFC-78AC-BBE0D478100A}"/>
          </ac:spMkLst>
        </pc:spChg>
        <pc:spChg chg="add del mod">
          <ac:chgData name="Paulo Henrique dos Santos Santana" userId="a81867dd96b8e44b" providerId="LiveId" clId="{065FF78C-2980-44F4-B392-56D4C69A33FC}" dt="2023-09-12T20:13:04.824" v="5178" actId="6264"/>
          <ac:spMkLst>
            <pc:docMk/>
            <pc:sldMk cId="1397058466" sldId="576"/>
            <ac:spMk id="3" creationId="{00DC6DD0-6C2C-3A1B-FA8D-6FC690B078ED}"/>
          </ac:spMkLst>
        </pc:spChg>
        <pc:spChg chg="add del mod ord">
          <ac:chgData name="Paulo Henrique dos Santos Santana" userId="a81867dd96b8e44b" providerId="LiveId" clId="{065FF78C-2980-44F4-B392-56D4C69A33FC}" dt="2023-09-12T21:05:12.632" v="6093" actId="6264"/>
          <ac:spMkLst>
            <pc:docMk/>
            <pc:sldMk cId="1397058466" sldId="576"/>
            <ac:spMk id="4" creationId="{4521E447-4951-67F3-0290-5B9171A66334}"/>
          </ac:spMkLst>
        </pc:spChg>
        <pc:spChg chg="mod ord">
          <ac:chgData name="Paulo Henrique dos Santos Santana" userId="a81867dd96b8e44b" providerId="LiveId" clId="{065FF78C-2980-44F4-B392-56D4C69A33FC}" dt="2023-09-12T21:05:12.632" v="6093" actId="6264"/>
          <ac:spMkLst>
            <pc:docMk/>
            <pc:sldMk cId="1397058466" sldId="576"/>
            <ac:spMk id="5" creationId="{AF3CBFE1-B3CC-96AA-60B1-B0587CD87D26}"/>
          </ac:spMkLst>
        </pc:spChg>
        <pc:spChg chg="add del mod">
          <ac:chgData name="Paulo Henrique dos Santos Santana" userId="a81867dd96b8e44b" providerId="LiveId" clId="{065FF78C-2980-44F4-B392-56D4C69A33FC}" dt="2023-09-12T21:05:12.632" v="6093" actId="6264"/>
          <ac:spMkLst>
            <pc:docMk/>
            <pc:sldMk cId="1397058466" sldId="576"/>
            <ac:spMk id="6" creationId="{0A289A7A-D0EF-F97F-5E79-F94F7E689BF7}"/>
          </ac:spMkLst>
        </pc:spChg>
        <pc:spChg chg="mod ord">
          <ac:chgData name="Paulo Henrique dos Santos Santana" userId="a81867dd96b8e44b" providerId="LiveId" clId="{065FF78C-2980-44F4-B392-56D4C69A33FC}" dt="2023-09-12T21:05:12.632" v="6093" actId="6264"/>
          <ac:spMkLst>
            <pc:docMk/>
            <pc:sldMk cId="1397058466" sldId="576"/>
            <ac:spMk id="7" creationId="{E2423D5B-5238-42CC-B827-C5D42C546DB2}"/>
          </ac:spMkLst>
        </pc:spChg>
        <pc:spChg chg="add del mod">
          <ac:chgData name="Paulo Henrique dos Santos Santana" userId="a81867dd96b8e44b" providerId="LiveId" clId="{065FF78C-2980-44F4-B392-56D4C69A33FC}" dt="2023-09-12T21:05:12.632" v="6093" actId="6264"/>
          <ac:spMkLst>
            <pc:docMk/>
            <pc:sldMk cId="1397058466" sldId="576"/>
            <ac:spMk id="8" creationId="{D8E85DD1-9A86-1DEC-C4DD-BA3B1E307E25}"/>
          </ac:spMkLst>
        </pc:spChg>
        <pc:spChg chg="add mod ord">
          <ac:chgData name="Paulo Henrique dos Santos Santana" userId="a81867dd96b8e44b" providerId="LiveId" clId="{065FF78C-2980-44F4-B392-56D4C69A33FC}" dt="2023-09-12T21:05:12.632" v="6093" actId="6264"/>
          <ac:spMkLst>
            <pc:docMk/>
            <pc:sldMk cId="1397058466" sldId="576"/>
            <ac:spMk id="9" creationId="{DE0172D8-88EB-9FC7-2158-7015A1616ECF}"/>
          </ac:spMkLst>
        </pc:spChg>
        <pc:spChg chg="del">
          <ac:chgData name="Paulo Henrique dos Santos Santana" userId="a81867dd96b8e44b" providerId="LiveId" clId="{065FF78C-2980-44F4-B392-56D4C69A33FC}" dt="2023-09-12T20:13:04.824" v="5178" actId="6264"/>
          <ac:spMkLst>
            <pc:docMk/>
            <pc:sldMk cId="1397058466" sldId="576"/>
            <ac:spMk id="11" creationId="{1C83A4E8-EA69-C2BF-BC14-16FD410D8200}"/>
          </ac:spMkLst>
        </pc:spChg>
      </pc:sldChg>
      <pc:sldChg chg="addSp delSp modSp add del mod">
        <pc:chgData name="Paulo Henrique dos Santos Santana" userId="a81867dd96b8e44b" providerId="LiveId" clId="{065FF78C-2980-44F4-B392-56D4C69A33FC}" dt="2023-09-12T01:27:19.733" v="4766" actId="47"/>
        <pc:sldMkLst>
          <pc:docMk/>
          <pc:sldMk cId="172949411" sldId="577"/>
        </pc:sldMkLst>
        <pc:spChg chg="mod ord">
          <ac:chgData name="Paulo Henrique dos Santos Santana" userId="a81867dd96b8e44b" providerId="LiveId" clId="{065FF78C-2980-44F4-B392-56D4C69A33FC}" dt="2023-09-12T01:15:47.196" v="4546" actId="170"/>
          <ac:spMkLst>
            <pc:docMk/>
            <pc:sldMk cId="172949411" sldId="577"/>
            <ac:spMk id="10" creationId="{5EFA19BA-183C-7496-8162-C103EE5CDDE9}"/>
          </ac:spMkLst>
        </pc:spChg>
        <pc:cxnChg chg="add del mod">
          <ac:chgData name="Paulo Henrique dos Santos Santana" userId="a81867dd96b8e44b" providerId="LiveId" clId="{065FF78C-2980-44F4-B392-56D4C69A33FC}" dt="2023-09-12T01:15:32.223" v="4543" actId="478"/>
          <ac:cxnSpMkLst>
            <pc:docMk/>
            <pc:sldMk cId="172949411" sldId="577"/>
            <ac:cxnSpMk id="7" creationId="{11435221-C15A-6459-0EF7-8AAD5D5A3DD0}"/>
          </ac:cxnSpMkLst>
        </pc:cxnChg>
        <pc:cxnChg chg="del mod">
          <ac:chgData name="Paulo Henrique dos Santos Santana" userId="a81867dd96b8e44b" providerId="LiveId" clId="{065FF78C-2980-44F4-B392-56D4C69A33FC}" dt="2023-09-12T01:20:11.991" v="4548" actId="478"/>
          <ac:cxnSpMkLst>
            <pc:docMk/>
            <pc:sldMk cId="172949411" sldId="577"/>
            <ac:cxnSpMk id="9" creationId="{0ADD935B-B5EF-22FE-F712-A8FC16732071}"/>
          </ac:cxnSpMkLst>
        </pc:cxnChg>
        <pc:cxnChg chg="add mod">
          <ac:chgData name="Paulo Henrique dos Santos Santana" userId="a81867dd96b8e44b" providerId="LiveId" clId="{065FF78C-2980-44F4-B392-56D4C69A33FC}" dt="2023-09-12T01:15:37.461" v="4544" actId="1076"/>
          <ac:cxnSpMkLst>
            <pc:docMk/>
            <pc:sldMk cId="172949411" sldId="577"/>
            <ac:cxnSpMk id="17" creationId="{1257E194-91F8-DCFA-6A6D-AED5EB33F154}"/>
          </ac:cxnSpMkLst>
        </pc:cxnChg>
      </pc:sldChg>
      <pc:sldChg chg="addSp delSp modSp add del mod chgLayout">
        <pc:chgData name="Paulo Henrique dos Santos Santana" userId="a81867dd96b8e44b" providerId="LiveId" clId="{065FF78C-2980-44F4-B392-56D4C69A33FC}" dt="2023-09-14T03:34:44.803" v="9592" actId="47"/>
        <pc:sldMkLst>
          <pc:docMk/>
          <pc:sldMk cId="3825922543" sldId="578"/>
        </pc:sldMkLst>
        <pc:spChg chg="mod ord">
          <ac:chgData name="Paulo Henrique dos Santos Santana" userId="a81867dd96b8e44b" providerId="LiveId" clId="{065FF78C-2980-44F4-B392-56D4C69A33FC}" dt="2023-09-12T19:43:18.749" v="4971" actId="6264"/>
          <ac:spMkLst>
            <pc:docMk/>
            <pc:sldMk cId="3825922543" sldId="578"/>
            <ac:spMk id="2" creationId="{738EF1A5-949A-5BC3-53EF-65F14F755C43}"/>
          </ac:spMkLst>
        </pc:spChg>
        <pc:spChg chg="mod ord">
          <ac:chgData name="Paulo Henrique dos Santos Santana" userId="a81867dd96b8e44b" providerId="LiveId" clId="{065FF78C-2980-44F4-B392-56D4C69A33FC}" dt="2023-09-12T19:43:18.749" v="4971" actId="6264"/>
          <ac:spMkLst>
            <pc:docMk/>
            <pc:sldMk cId="3825922543" sldId="578"/>
            <ac:spMk id="3" creationId="{FB9B3823-DAA9-7BE0-F911-98C495943648}"/>
          </ac:spMkLst>
        </pc:spChg>
        <pc:spChg chg="mod ord">
          <ac:chgData name="Paulo Henrique dos Santos Santana" userId="a81867dd96b8e44b" providerId="LiveId" clId="{065FF78C-2980-44F4-B392-56D4C69A33FC}" dt="2023-09-12T19:43:21.895" v="4972" actId="121"/>
          <ac:spMkLst>
            <pc:docMk/>
            <pc:sldMk cId="3825922543" sldId="578"/>
            <ac:spMk id="4" creationId="{437E4ECF-18E5-A950-8665-F23A884C63CA}"/>
          </ac:spMkLst>
        </pc:spChg>
        <pc:spChg chg="mod ord">
          <ac:chgData name="Paulo Henrique dos Santos Santana" userId="a81867dd96b8e44b" providerId="LiveId" clId="{065FF78C-2980-44F4-B392-56D4C69A33FC}" dt="2023-09-12T19:43:18.749" v="4971" actId="6264"/>
          <ac:spMkLst>
            <pc:docMk/>
            <pc:sldMk cId="3825922543" sldId="578"/>
            <ac:spMk id="5" creationId="{46CF8E8A-F5F2-2802-6946-F2D0B994E6E6}"/>
          </ac:spMkLst>
        </pc:spChg>
        <pc:spChg chg="mod ord">
          <ac:chgData name="Paulo Henrique dos Santos Santana" userId="a81867dd96b8e44b" providerId="LiveId" clId="{065FF78C-2980-44F4-B392-56D4C69A33FC}" dt="2023-09-12T19:43:18.749" v="4971" actId="6264"/>
          <ac:spMkLst>
            <pc:docMk/>
            <pc:sldMk cId="3825922543" sldId="578"/>
            <ac:spMk id="6" creationId="{C2802260-EA0D-5A77-CF4B-840A32B6813C}"/>
          </ac:spMkLst>
        </pc:spChg>
        <pc:spChg chg="add del mod">
          <ac:chgData name="Paulo Henrique dos Santos Santana" userId="a81867dd96b8e44b" providerId="LiveId" clId="{065FF78C-2980-44F4-B392-56D4C69A33FC}" dt="2023-09-12T19:43:11.085" v="4970" actId="6264"/>
          <ac:spMkLst>
            <pc:docMk/>
            <pc:sldMk cId="3825922543" sldId="578"/>
            <ac:spMk id="8" creationId="{1BC03603-7E32-9DCC-710B-23CE7E00673C}"/>
          </ac:spMkLst>
        </pc:spChg>
        <pc:spChg chg="del">
          <ac:chgData name="Paulo Henrique dos Santos Santana" userId="a81867dd96b8e44b" providerId="LiveId" clId="{065FF78C-2980-44F4-B392-56D4C69A33FC}" dt="2023-09-12T01:26:05.976" v="4758" actId="478"/>
          <ac:spMkLst>
            <pc:docMk/>
            <pc:sldMk cId="3825922543" sldId="578"/>
            <ac:spMk id="10" creationId="{5EFA19BA-183C-7496-8162-C103EE5CDDE9}"/>
          </ac:spMkLst>
        </pc:spChg>
        <pc:spChg chg="add del mod">
          <ac:chgData name="Paulo Henrique dos Santos Santana" userId="a81867dd96b8e44b" providerId="LiveId" clId="{065FF78C-2980-44F4-B392-56D4C69A33FC}" dt="2023-09-12T19:43:11.085" v="4970" actId="6264"/>
          <ac:spMkLst>
            <pc:docMk/>
            <pc:sldMk cId="3825922543" sldId="578"/>
            <ac:spMk id="10" creationId="{BA222080-8EDC-D6D4-CEE2-7BE86E3E8F5C}"/>
          </ac:spMkLst>
        </pc:spChg>
        <pc:spChg chg="add del mod">
          <ac:chgData name="Paulo Henrique dos Santos Santana" userId="a81867dd96b8e44b" providerId="LiveId" clId="{065FF78C-2980-44F4-B392-56D4C69A33FC}" dt="2023-09-12T19:43:11.085" v="4970" actId="6264"/>
          <ac:spMkLst>
            <pc:docMk/>
            <pc:sldMk cId="3825922543" sldId="578"/>
            <ac:spMk id="11" creationId="{C6F085A5-40AC-CCC7-64F7-4D2310517240}"/>
          </ac:spMkLst>
        </pc:spChg>
        <pc:spChg chg="add del mod">
          <ac:chgData name="Paulo Henrique dos Santos Santana" userId="a81867dd96b8e44b" providerId="LiveId" clId="{065FF78C-2980-44F4-B392-56D4C69A33FC}" dt="2023-09-12T19:43:11.085" v="4970" actId="6264"/>
          <ac:spMkLst>
            <pc:docMk/>
            <pc:sldMk cId="3825922543" sldId="578"/>
            <ac:spMk id="12" creationId="{439B6A2B-1971-822C-7834-355F1C72C177}"/>
          </ac:spMkLst>
        </pc:spChg>
        <pc:spChg chg="del">
          <ac:chgData name="Paulo Henrique dos Santos Santana" userId="a81867dd96b8e44b" providerId="LiveId" clId="{065FF78C-2980-44F4-B392-56D4C69A33FC}" dt="2023-09-12T01:26:06.507" v="4759" actId="478"/>
          <ac:spMkLst>
            <pc:docMk/>
            <pc:sldMk cId="3825922543" sldId="578"/>
            <ac:spMk id="12" creationId="{B5E0795C-1838-D77D-6235-6F51589A9A7F}"/>
          </ac:spMkLst>
        </pc:spChg>
        <pc:spChg chg="add del mod">
          <ac:chgData name="Paulo Henrique dos Santos Santana" userId="a81867dd96b8e44b" providerId="LiveId" clId="{065FF78C-2980-44F4-B392-56D4C69A33FC}" dt="2023-09-12T19:43:11.085" v="4970" actId="6264"/>
          <ac:spMkLst>
            <pc:docMk/>
            <pc:sldMk cId="3825922543" sldId="578"/>
            <ac:spMk id="13" creationId="{C79823AC-1812-F0C2-168B-AF7DAB66524C}"/>
          </ac:spMkLst>
        </pc:spChg>
        <pc:spChg chg="add del mod">
          <ac:chgData name="Paulo Henrique dos Santos Santana" userId="a81867dd96b8e44b" providerId="LiveId" clId="{065FF78C-2980-44F4-B392-56D4C69A33FC}" dt="2023-09-12T19:43:18.749" v="4971" actId="6264"/>
          <ac:spMkLst>
            <pc:docMk/>
            <pc:sldMk cId="3825922543" sldId="578"/>
            <ac:spMk id="14" creationId="{9BE2BC30-D3B0-9C49-2E32-33114F2C3882}"/>
          </ac:spMkLst>
        </pc:spChg>
        <pc:spChg chg="del">
          <ac:chgData name="Paulo Henrique dos Santos Santana" userId="a81867dd96b8e44b" providerId="LiveId" clId="{065FF78C-2980-44F4-B392-56D4C69A33FC}" dt="2023-09-12T01:26:07.951" v="4760" actId="478"/>
          <ac:spMkLst>
            <pc:docMk/>
            <pc:sldMk cId="3825922543" sldId="578"/>
            <ac:spMk id="14" creationId="{A63CA2B4-1402-9DFF-0C2E-71D3B96D1BB8}"/>
          </ac:spMkLst>
        </pc:spChg>
        <pc:spChg chg="add mod">
          <ac:chgData name="Paulo Henrique dos Santos Santana" userId="a81867dd96b8e44b" providerId="LiveId" clId="{065FF78C-2980-44F4-B392-56D4C69A33FC}" dt="2023-09-12T01:26:23.341" v="4764"/>
          <ac:spMkLst>
            <pc:docMk/>
            <pc:sldMk cId="3825922543" sldId="578"/>
            <ac:spMk id="15" creationId="{2076E0EC-D435-0752-CD8B-83D86412B464}"/>
          </ac:spMkLst>
        </pc:spChg>
        <pc:spChg chg="add del mod">
          <ac:chgData name="Paulo Henrique dos Santos Santana" userId="a81867dd96b8e44b" providerId="LiveId" clId="{065FF78C-2980-44F4-B392-56D4C69A33FC}" dt="2023-09-12T19:43:18.749" v="4971" actId="6264"/>
          <ac:spMkLst>
            <pc:docMk/>
            <pc:sldMk cId="3825922543" sldId="578"/>
            <ac:spMk id="17" creationId="{2303D15D-1D6F-00BB-2FDF-A21F76296358}"/>
          </ac:spMkLst>
        </pc:spChg>
        <pc:spChg chg="add mod">
          <ac:chgData name="Paulo Henrique dos Santos Santana" userId="a81867dd96b8e44b" providerId="LiveId" clId="{065FF78C-2980-44F4-B392-56D4C69A33FC}" dt="2023-09-12T01:26:23.341" v="4764"/>
          <ac:spMkLst>
            <pc:docMk/>
            <pc:sldMk cId="3825922543" sldId="578"/>
            <ac:spMk id="18" creationId="{EC478CF8-3B50-B401-1B2C-8438510C1F46}"/>
          </ac:spMkLst>
        </pc:spChg>
        <pc:spChg chg="add mod">
          <ac:chgData name="Paulo Henrique dos Santos Santana" userId="a81867dd96b8e44b" providerId="LiveId" clId="{065FF78C-2980-44F4-B392-56D4C69A33FC}" dt="2023-09-12T01:26:23.341" v="4764"/>
          <ac:spMkLst>
            <pc:docMk/>
            <pc:sldMk cId="3825922543" sldId="578"/>
            <ac:spMk id="20" creationId="{00E0837E-05C0-1FF9-046A-0CF242B010F6}"/>
          </ac:spMkLst>
        </pc:spChg>
        <pc:spChg chg="add del mod">
          <ac:chgData name="Paulo Henrique dos Santos Santana" userId="a81867dd96b8e44b" providerId="LiveId" clId="{065FF78C-2980-44F4-B392-56D4C69A33FC}" dt="2023-09-12T19:43:18.749" v="4971" actId="6264"/>
          <ac:spMkLst>
            <pc:docMk/>
            <pc:sldMk cId="3825922543" sldId="578"/>
            <ac:spMk id="21" creationId="{EEE59F15-AA5E-FFBE-AF21-24C1ACA75CD4}"/>
          </ac:spMkLst>
        </pc:spChg>
        <pc:spChg chg="add del mod">
          <ac:chgData name="Paulo Henrique dos Santos Santana" userId="a81867dd96b8e44b" providerId="LiveId" clId="{065FF78C-2980-44F4-B392-56D4C69A33FC}" dt="2023-09-12T19:43:18.749" v="4971" actId="6264"/>
          <ac:spMkLst>
            <pc:docMk/>
            <pc:sldMk cId="3825922543" sldId="578"/>
            <ac:spMk id="22" creationId="{66C3D44E-9074-5040-DD58-D260753B34A6}"/>
          </ac:spMkLst>
        </pc:spChg>
        <pc:spChg chg="add del mod">
          <ac:chgData name="Paulo Henrique dos Santos Santana" userId="a81867dd96b8e44b" providerId="LiveId" clId="{065FF78C-2980-44F4-B392-56D4C69A33FC}" dt="2023-09-12T19:43:18.749" v="4971" actId="6264"/>
          <ac:spMkLst>
            <pc:docMk/>
            <pc:sldMk cId="3825922543" sldId="578"/>
            <ac:spMk id="23" creationId="{FCFD70F3-C597-1D1A-5791-EDA8D903AA02}"/>
          </ac:spMkLst>
        </pc:spChg>
        <pc:picChg chg="add mod ord">
          <ac:chgData name="Paulo Henrique dos Santos Santana" userId="a81867dd96b8e44b" providerId="LiveId" clId="{065FF78C-2980-44F4-B392-56D4C69A33FC}" dt="2023-09-12T19:43:10.485" v="4969" actId="171"/>
          <ac:picMkLst>
            <pc:docMk/>
            <pc:sldMk cId="3825922543" sldId="578"/>
            <ac:picMk id="7" creationId="{B202C69D-2D5F-E44E-9B40-6763CEDEAEEB}"/>
          </ac:picMkLst>
        </pc:picChg>
        <pc:picChg chg="del">
          <ac:chgData name="Paulo Henrique dos Santos Santana" userId="a81867dd96b8e44b" providerId="LiveId" clId="{065FF78C-2980-44F4-B392-56D4C69A33FC}" dt="2023-09-12T01:26:05.317" v="4757" actId="478"/>
          <ac:picMkLst>
            <pc:docMk/>
            <pc:sldMk cId="3825922543" sldId="578"/>
            <ac:picMk id="8" creationId="{C67CAADF-FE0A-D067-9C29-288AC0E2C091}"/>
          </ac:picMkLst>
        </pc:picChg>
        <pc:cxnChg chg="add mod">
          <ac:chgData name="Paulo Henrique dos Santos Santana" userId="a81867dd96b8e44b" providerId="LiveId" clId="{065FF78C-2980-44F4-B392-56D4C69A33FC}" dt="2023-09-12T01:26:23.341" v="4764"/>
          <ac:cxnSpMkLst>
            <pc:docMk/>
            <pc:sldMk cId="3825922543" sldId="578"/>
            <ac:cxnSpMk id="9" creationId="{14104D54-D80C-63C2-4B5C-768D1FC66F55}"/>
          </ac:cxnSpMkLst>
        </pc:cxnChg>
        <pc:cxnChg chg="del">
          <ac:chgData name="Paulo Henrique dos Santos Santana" userId="a81867dd96b8e44b" providerId="LiveId" clId="{065FF78C-2980-44F4-B392-56D4C69A33FC}" dt="2023-09-12T01:26:09.236" v="4762" actId="478"/>
          <ac:cxnSpMkLst>
            <pc:docMk/>
            <pc:sldMk cId="3825922543" sldId="578"/>
            <ac:cxnSpMk id="11" creationId="{3E8C4FD4-A03A-2BE3-D6C3-E75D66784344}"/>
          </ac:cxnSpMkLst>
        </pc:cxnChg>
        <pc:cxnChg chg="del">
          <ac:chgData name="Paulo Henrique dos Santos Santana" userId="a81867dd96b8e44b" providerId="LiveId" clId="{065FF78C-2980-44F4-B392-56D4C69A33FC}" dt="2023-09-12T01:26:08.638" v="4761" actId="478"/>
          <ac:cxnSpMkLst>
            <pc:docMk/>
            <pc:sldMk cId="3825922543" sldId="578"/>
            <ac:cxnSpMk id="13" creationId="{0FDACA5A-4038-2A81-8AF9-44E55975D1C5}"/>
          </ac:cxnSpMkLst>
        </pc:cxnChg>
        <pc:cxnChg chg="add mod">
          <ac:chgData name="Paulo Henrique dos Santos Santana" userId="a81867dd96b8e44b" providerId="LiveId" clId="{065FF78C-2980-44F4-B392-56D4C69A33FC}" dt="2023-09-12T01:26:23.341" v="4764"/>
          <ac:cxnSpMkLst>
            <pc:docMk/>
            <pc:sldMk cId="3825922543" sldId="578"/>
            <ac:cxnSpMk id="16" creationId="{679F7035-41FD-5F2B-5D44-0291A671F061}"/>
          </ac:cxnSpMkLst>
        </pc:cxnChg>
        <pc:cxnChg chg="del">
          <ac:chgData name="Paulo Henrique dos Santos Santana" userId="a81867dd96b8e44b" providerId="LiveId" clId="{065FF78C-2980-44F4-B392-56D4C69A33FC}" dt="2023-09-12T01:26:10.076" v="4763" actId="478"/>
          <ac:cxnSpMkLst>
            <pc:docMk/>
            <pc:sldMk cId="3825922543" sldId="578"/>
            <ac:cxnSpMk id="17" creationId="{1257E194-91F8-DCFA-6A6D-AED5EB33F154}"/>
          </ac:cxnSpMkLst>
        </pc:cxnChg>
        <pc:cxnChg chg="add mod">
          <ac:chgData name="Paulo Henrique dos Santos Santana" userId="a81867dd96b8e44b" providerId="LiveId" clId="{065FF78C-2980-44F4-B392-56D4C69A33FC}" dt="2023-09-12T01:26:23.341" v="4764"/>
          <ac:cxnSpMkLst>
            <pc:docMk/>
            <pc:sldMk cId="3825922543" sldId="578"/>
            <ac:cxnSpMk id="19" creationId="{3A60561B-7D23-3454-2FF9-122D3CD4CE28}"/>
          </ac:cxnSpMkLst>
        </pc:cxnChg>
      </pc:sldChg>
      <pc:sldChg chg="addSp delSp modSp add mod chgLayout">
        <pc:chgData name="Paulo Henrique dos Santos Santana" userId="a81867dd96b8e44b" providerId="LiveId" clId="{065FF78C-2980-44F4-B392-56D4C69A33FC}" dt="2023-09-14T03:14:44.355" v="8728" actId="114"/>
        <pc:sldMkLst>
          <pc:docMk/>
          <pc:sldMk cId="1834591327" sldId="579"/>
        </pc:sldMkLst>
        <pc:spChg chg="mod ord">
          <ac:chgData name="Paulo Henrique dos Santos Santana" userId="a81867dd96b8e44b" providerId="LiveId" clId="{065FF78C-2980-44F4-B392-56D4C69A33FC}" dt="2023-09-14T03:01:55.139" v="8311"/>
          <ac:spMkLst>
            <pc:docMk/>
            <pc:sldMk cId="1834591327" sldId="579"/>
            <ac:spMk id="2" creationId="{E9983917-FF77-ADEA-FDFA-3785503FE8DF}"/>
          </ac:spMkLst>
        </pc:spChg>
        <pc:spChg chg="mod ord">
          <ac:chgData name="Paulo Henrique dos Santos Santana" userId="a81867dd96b8e44b" providerId="LiveId" clId="{065FF78C-2980-44F4-B392-56D4C69A33FC}" dt="2023-09-14T03:14:44.355" v="8728" actId="114"/>
          <ac:spMkLst>
            <pc:docMk/>
            <pc:sldMk cId="1834591327" sldId="579"/>
            <ac:spMk id="3" creationId="{3E37FD9B-BE64-3A62-548F-6467DAF79921}"/>
          </ac:spMkLst>
        </pc:spChg>
        <pc:spChg chg="mod ord">
          <ac:chgData name="Paulo Henrique dos Santos Santana" userId="a81867dd96b8e44b" providerId="LiveId" clId="{065FF78C-2980-44F4-B392-56D4C69A33FC}" dt="2023-09-12T21:05:03.877" v="6091" actId="6264"/>
          <ac:spMkLst>
            <pc:docMk/>
            <pc:sldMk cId="1834591327" sldId="579"/>
            <ac:spMk id="4" creationId="{CC1D0C1D-3BD5-FD26-764F-8396F6F14EE0}"/>
          </ac:spMkLst>
        </pc:spChg>
        <pc:spChg chg="add del mod">
          <ac:chgData name="Paulo Henrique dos Santos Santana" userId="a81867dd96b8e44b" providerId="LiveId" clId="{065FF78C-2980-44F4-B392-56D4C69A33FC}" dt="2023-09-12T19:43:41.079" v="4977" actId="6264"/>
          <ac:spMkLst>
            <pc:docMk/>
            <pc:sldMk cId="1834591327" sldId="579"/>
            <ac:spMk id="5" creationId="{A8BBAEC1-4044-8580-4CCB-B3A67B5B06F5}"/>
          </ac:spMkLst>
        </pc:spChg>
        <pc:spChg chg="add del mod">
          <ac:chgData name="Paulo Henrique dos Santos Santana" userId="a81867dd96b8e44b" providerId="LiveId" clId="{065FF78C-2980-44F4-B392-56D4C69A33FC}" dt="2023-09-12T19:43:41.079" v="4977" actId="6264"/>
          <ac:spMkLst>
            <pc:docMk/>
            <pc:sldMk cId="1834591327" sldId="579"/>
            <ac:spMk id="6" creationId="{53F340AD-089B-C090-E9B8-3E1C81EE133A}"/>
          </ac:spMkLst>
        </pc:spChg>
        <pc:spChg chg="add del mod">
          <ac:chgData name="Paulo Henrique dos Santos Santana" userId="a81867dd96b8e44b" providerId="LiveId" clId="{065FF78C-2980-44F4-B392-56D4C69A33FC}" dt="2023-09-12T19:43:41.079" v="4977" actId="6264"/>
          <ac:spMkLst>
            <pc:docMk/>
            <pc:sldMk cId="1834591327" sldId="579"/>
            <ac:spMk id="7" creationId="{13430513-EC30-AA84-7757-A1DA0B35E59B}"/>
          </ac:spMkLst>
        </pc:spChg>
        <pc:spChg chg="add del mod">
          <ac:chgData name="Paulo Henrique dos Santos Santana" userId="a81867dd96b8e44b" providerId="LiveId" clId="{065FF78C-2980-44F4-B392-56D4C69A33FC}" dt="2023-09-12T20:12:58.474" v="5176" actId="6264"/>
          <ac:spMkLst>
            <pc:docMk/>
            <pc:sldMk cId="1834591327" sldId="579"/>
            <ac:spMk id="8" creationId="{EF396EFC-A39C-B1E8-5871-CFA25FA7B6A1}"/>
          </ac:spMkLst>
        </pc:spChg>
        <pc:spChg chg="add del mod">
          <ac:chgData name="Paulo Henrique dos Santos Santana" userId="a81867dd96b8e44b" providerId="LiveId" clId="{065FF78C-2980-44F4-B392-56D4C69A33FC}" dt="2023-09-12T20:12:58.474" v="5176" actId="6264"/>
          <ac:spMkLst>
            <pc:docMk/>
            <pc:sldMk cId="1834591327" sldId="579"/>
            <ac:spMk id="10" creationId="{E23F0E09-59BF-755E-392C-598E38864F49}"/>
          </ac:spMkLst>
        </pc:spChg>
        <pc:spChg chg="add del mod">
          <ac:chgData name="Paulo Henrique dos Santos Santana" userId="a81867dd96b8e44b" providerId="LiveId" clId="{065FF78C-2980-44F4-B392-56D4C69A33FC}" dt="2023-09-12T20:12:58.474" v="5176" actId="6264"/>
          <ac:spMkLst>
            <pc:docMk/>
            <pc:sldMk cId="1834591327" sldId="579"/>
            <ac:spMk id="11" creationId="{DE6F8392-1168-DD2D-87AC-471B92373DB2}"/>
          </ac:spMkLst>
        </pc:spChg>
        <pc:spChg chg="add del mod">
          <ac:chgData name="Paulo Henrique dos Santos Santana" userId="a81867dd96b8e44b" providerId="LiveId" clId="{065FF78C-2980-44F4-B392-56D4C69A33FC}" dt="2023-09-12T21:05:03.877" v="6091" actId="6264"/>
          <ac:spMkLst>
            <pc:docMk/>
            <pc:sldMk cId="1834591327" sldId="579"/>
            <ac:spMk id="12" creationId="{18E035C3-441B-9164-58B9-1999CED9FA2B}"/>
          </ac:spMkLst>
        </pc:spChg>
        <pc:spChg chg="add del mod">
          <ac:chgData name="Paulo Henrique dos Santos Santana" userId="a81867dd96b8e44b" providerId="LiveId" clId="{065FF78C-2980-44F4-B392-56D4C69A33FC}" dt="2023-09-12T21:05:03.877" v="6091" actId="6264"/>
          <ac:spMkLst>
            <pc:docMk/>
            <pc:sldMk cId="1834591327" sldId="579"/>
            <ac:spMk id="13" creationId="{96B2DE04-D223-8C24-3DA9-A21E04C1EA19}"/>
          </ac:spMkLst>
        </pc:spChg>
        <pc:spChg chg="add del mod">
          <ac:chgData name="Paulo Henrique dos Santos Santana" userId="a81867dd96b8e44b" providerId="LiveId" clId="{065FF78C-2980-44F4-B392-56D4C69A33FC}" dt="2023-09-12T21:05:03.877" v="6091" actId="6264"/>
          <ac:spMkLst>
            <pc:docMk/>
            <pc:sldMk cId="1834591327" sldId="579"/>
            <ac:spMk id="14" creationId="{7580D9C4-EF40-C34B-57BD-DDEBED9954E3}"/>
          </ac:spMkLst>
        </pc:spChg>
        <pc:picChg chg="add del mod">
          <ac:chgData name="Paulo Henrique dos Santos Santana" userId="a81867dd96b8e44b" providerId="LiveId" clId="{065FF78C-2980-44F4-B392-56D4C69A33FC}" dt="2023-09-12T02:05:29.056" v="4922" actId="478"/>
          <ac:picMkLst>
            <pc:docMk/>
            <pc:sldMk cId="1834591327" sldId="579"/>
            <ac:picMk id="6" creationId="{81C9F593-5CEC-98E0-E72C-19C10EFF0DED}"/>
          </ac:picMkLst>
        </pc:picChg>
        <pc:picChg chg="del">
          <ac:chgData name="Paulo Henrique dos Santos Santana" userId="a81867dd96b8e44b" providerId="LiveId" clId="{065FF78C-2980-44F4-B392-56D4C69A33FC}" dt="2023-09-12T01:55:09.290" v="4895" actId="478"/>
          <ac:picMkLst>
            <pc:docMk/>
            <pc:sldMk cId="1834591327" sldId="579"/>
            <ac:picMk id="8" creationId="{CEBC9E1F-0397-362A-D285-A28B46905E46}"/>
          </ac:picMkLst>
        </pc:picChg>
        <pc:picChg chg="add del mod">
          <ac:chgData name="Paulo Henrique dos Santos Santana" userId="a81867dd96b8e44b" providerId="LiveId" clId="{065FF78C-2980-44F4-B392-56D4C69A33FC}" dt="2023-09-14T03:02:01.331" v="8312" actId="478"/>
          <ac:picMkLst>
            <pc:docMk/>
            <pc:sldMk cId="1834591327" sldId="579"/>
            <ac:picMk id="9" creationId="{94DC452C-CD6D-02DE-30CA-E23BFFE36CF1}"/>
          </ac:picMkLst>
        </pc:picChg>
      </pc:sldChg>
      <pc:sldChg chg="addSp delSp modSp add del mod ord modClrScheme chgLayout">
        <pc:chgData name="Paulo Henrique dos Santos Santana" userId="a81867dd96b8e44b" providerId="LiveId" clId="{065FF78C-2980-44F4-B392-56D4C69A33FC}" dt="2023-09-14T03:34:44.803" v="9592" actId="47"/>
        <pc:sldMkLst>
          <pc:docMk/>
          <pc:sldMk cId="3542402525" sldId="580"/>
        </pc:sldMkLst>
        <pc:spChg chg="mod ord">
          <ac:chgData name="Paulo Henrique dos Santos Santana" userId="a81867dd96b8e44b" providerId="LiveId" clId="{065FF78C-2980-44F4-B392-56D4C69A33FC}" dt="2023-09-12T21:04:46.102" v="6088" actId="6264"/>
          <ac:spMkLst>
            <pc:docMk/>
            <pc:sldMk cId="3542402525" sldId="580"/>
            <ac:spMk id="2" creationId="{4CFDD8C2-3CBD-424E-2986-0579A1BC8B75}"/>
          </ac:spMkLst>
        </pc:spChg>
        <pc:spChg chg="mod ord">
          <ac:chgData name="Paulo Henrique dos Santos Santana" userId="a81867dd96b8e44b" providerId="LiveId" clId="{065FF78C-2980-44F4-B392-56D4C69A33FC}" dt="2023-09-12T21:04:51.048" v="6090" actId="113"/>
          <ac:spMkLst>
            <pc:docMk/>
            <pc:sldMk cId="3542402525" sldId="580"/>
            <ac:spMk id="3" creationId="{CFDAC3A5-468B-DA4F-84C7-A28F016B0BB8}"/>
          </ac:spMkLst>
        </pc:spChg>
        <pc:spChg chg="mod ord">
          <ac:chgData name="Paulo Henrique dos Santos Santana" userId="a81867dd96b8e44b" providerId="LiveId" clId="{065FF78C-2980-44F4-B392-56D4C69A33FC}" dt="2023-09-12T21:04:46.102" v="6088" actId="6264"/>
          <ac:spMkLst>
            <pc:docMk/>
            <pc:sldMk cId="3542402525" sldId="580"/>
            <ac:spMk id="4" creationId="{DD2DB282-36DB-F7FA-84A8-FE516DAB66F9}"/>
          </ac:spMkLst>
        </pc:spChg>
        <pc:spChg chg="add del mod ord">
          <ac:chgData name="Paulo Henrique dos Santos Santana" userId="a81867dd96b8e44b" providerId="LiveId" clId="{065FF78C-2980-44F4-B392-56D4C69A33FC}" dt="2023-09-12T20:05:00.911" v="5026" actId="478"/>
          <ac:spMkLst>
            <pc:docMk/>
            <pc:sldMk cId="3542402525" sldId="580"/>
            <ac:spMk id="5" creationId="{2ECE55CD-4581-0982-B185-CE4D9484D220}"/>
          </ac:spMkLst>
        </pc:spChg>
        <pc:spChg chg="add del mod ord">
          <ac:chgData name="Paulo Henrique dos Santos Santana" userId="a81867dd96b8e44b" providerId="LiveId" clId="{065FF78C-2980-44F4-B392-56D4C69A33FC}" dt="2023-09-12T19:49:30.628" v="5022" actId="6264"/>
          <ac:spMkLst>
            <pc:docMk/>
            <pc:sldMk cId="3542402525" sldId="580"/>
            <ac:spMk id="6" creationId="{206C6EB9-336F-C9D1-E59B-8844C4D80AB4}"/>
          </ac:spMkLst>
        </pc:spChg>
        <pc:spChg chg="add del mod">
          <ac:chgData name="Paulo Henrique dos Santos Santana" userId="a81867dd96b8e44b" providerId="LiveId" clId="{065FF78C-2980-44F4-B392-56D4C69A33FC}" dt="2023-09-12T19:49:30.628" v="5022" actId="6264"/>
          <ac:spMkLst>
            <pc:docMk/>
            <pc:sldMk cId="3542402525" sldId="580"/>
            <ac:spMk id="7" creationId="{AF37F704-0E69-F3EE-530D-4A8BFBBBC6F1}"/>
          </ac:spMkLst>
        </pc:spChg>
        <pc:spChg chg="add del mod">
          <ac:chgData name="Paulo Henrique dos Santos Santana" userId="a81867dd96b8e44b" providerId="LiveId" clId="{065FF78C-2980-44F4-B392-56D4C69A33FC}" dt="2023-09-12T19:49:30.628" v="5022" actId="6264"/>
          <ac:spMkLst>
            <pc:docMk/>
            <pc:sldMk cId="3542402525" sldId="580"/>
            <ac:spMk id="8" creationId="{192345F2-CAF5-33A6-01BA-99E49FA364AF}"/>
          </ac:spMkLst>
        </pc:spChg>
        <pc:spChg chg="add del mod">
          <ac:chgData name="Paulo Henrique dos Santos Santana" userId="a81867dd96b8e44b" providerId="LiveId" clId="{065FF78C-2980-44F4-B392-56D4C69A33FC}" dt="2023-09-12T19:49:30.628" v="5022" actId="6264"/>
          <ac:spMkLst>
            <pc:docMk/>
            <pc:sldMk cId="3542402525" sldId="580"/>
            <ac:spMk id="9" creationId="{5056EC11-21B0-D7D8-3317-6D9CFB3C652E}"/>
          </ac:spMkLst>
        </pc:spChg>
        <pc:spChg chg="add del mod">
          <ac:chgData name="Paulo Henrique dos Santos Santana" userId="a81867dd96b8e44b" providerId="LiveId" clId="{065FF78C-2980-44F4-B392-56D4C69A33FC}" dt="2023-09-12T19:49:30.628" v="5022" actId="6264"/>
          <ac:spMkLst>
            <pc:docMk/>
            <pc:sldMk cId="3542402525" sldId="580"/>
            <ac:spMk id="10" creationId="{0C7E884A-F7E0-6329-5C64-6FCA7392ACB2}"/>
          </ac:spMkLst>
        </pc:spChg>
        <pc:spChg chg="add del mod ord">
          <ac:chgData name="Paulo Henrique dos Santos Santana" userId="a81867dd96b8e44b" providerId="LiveId" clId="{065FF78C-2980-44F4-B392-56D4C69A33FC}" dt="2023-09-12T20:04:33.654" v="5023" actId="700"/>
          <ac:spMkLst>
            <pc:docMk/>
            <pc:sldMk cId="3542402525" sldId="580"/>
            <ac:spMk id="11" creationId="{5EEC19F5-8DE1-CC7E-9AC7-CBF6185BF19B}"/>
          </ac:spMkLst>
        </pc:spChg>
        <pc:spChg chg="add del mod">
          <ac:chgData name="Paulo Henrique dos Santos Santana" userId="a81867dd96b8e44b" providerId="LiveId" clId="{065FF78C-2980-44F4-B392-56D4C69A33FC}" dt="2023-09-12T20:04:53.741" v="5024" actId="6264"/>
          <ac:spMkLst>
            <pc:docMk/>
            <pc:sldMk cId="3542402525" sldId="580"/>
            <ac:spMk id="12" creationId="{5481F795-CE1D-D779-9C72-AE3E1C542B84}"/>
          </ac:spMkLst>
        </pc:spChg>
        <pc:spChg chg="add del mod">
          <ac:chgData name="Paulo Henrique dos Santos Santana" userId="a81867dd96b8e44b" providerId="LiveId" clId="{065FF78C-2980-44F4-B392-56D4C69A33FC}" dt="2023-09-12T20:04:53.741" v="5024" actId="6264"/>
          <ac:spMkLst>
            <pc:docMk/>
            <pc:sldMk cId="3542402525" sldId="580"/>
            <ac:spMk id="13" creationId="{06BF720B-A4E2-27EA-2D48-20BE0BB42347}"/>
          </ac:spMkLst>
        </pc:spChg>
        <pc:spChg chg="add del mod">
          <ac:chgData name="Paulo Henrique dos Santos Santana" userId="a81867dd96b8e44b" providerId="LiveId" clId="{065FF78C-2980-44F4-B392-56D4C69A33FC}" dt="2023-09-12T20:04:53.741" v="5024" actId="6264"/>
          <ac:spMkLst>
            <pc:docMk/>
            <pc:sldMk cId="3542402525" sldId="580"/>
            <ac:spMk id="14" creationId="{CAA3A92D-455B-9A0A-8B9B-588755C76857}"/>
          </ac:spMkLst>
        </pc:spChg>
        <pc:spChg chg="add del mod">
          <ac:chgData name="Paulo Henrique dos Santos Santana" userId="a81867dd96b8e44b" providerId="LiveId" clId="{065FF78C-2980-44F4-B392-56D4C69A33FC}" dt="2023-09-12T20:04:56.452" v="5025" actId="6264"/>
          <ac:spMkLst>
            <pc:docMk/>
            <pc:sldMk cId="3542402525" sldId="580"/>
            <ac:spMk id="15" creationId="{E4C85189-919A-908F-97FE-A6FF4D6F8BA8}"/>
          </ac:spMkLst>
        </pc:spChg>
        <pc:spChg chg="add del mod">
          <ac:chgData name="Paulo Henrique dos Santos Santana" userId="a81867dd96b8e44b" providerId="LiveId" clId="{065FF78C-2980-44F4-B392-56D4C69A33FC}" dt="2023-09-12T20:04:56.452" v="5025" actId="6264"/>
          <ac:spMkLst>
            <pc:docMk/>
            <pc:sldMk cId="3542402525" sldId="580"/>
            <ac:spMk id="16" creationId="{410524D8-7653-1200-D1F9-C1EDCD48DE43}"/>
          </ac:spMkLst>
        </pc:spChg>
        <pc:spChg chg="add del mod">
          <ac:chgData name="Paulo Henrique dos Santos Santana" userId="a81867dd96b8e44b" providerId="LiveId" clId="{065FF78C-2980-44F4-B392-56D4C69A33FC}" dt="2023-09-12T20:04:56.452" v="5025" actId="6264"/>
          <ac:spMkLst>
            <pc:docMk/>
            <pc:sldMk cId="3542402525" sldId="580"/>
            <ac:spMk id="17" creationId="{1A4F2727-0E26-98B8-144F-ECC486BB555D}"/>
          </ac:spMkLst>
        </pc:spChg>
        <pc:spChg chg="add del mod">
          <ac:chgData name="Paulo Henrique dos Santos Santana" userId="a81867dd96b8e44b" providerId="LiveId" clId="{065FF78C-2980-44F4-B392-56D4C69A33FC}" dt="2023-09-12T20:13:08.704" v="5179" actId="6264"/>
          <ac:spMkLst>
            <pc:docMk/>
            <pc:sldMk cId="3542402525" sldId="580"/>
            <ac:spMk id="18" creationId="{05D6660F-6396-9C2F-6A3C-BEA59ECAAC10}"/>
          </ac:spMkLst>
        </pc:spChg>
        <pc:spChg chg="add del mod">
          <ac:chgData name="Paulo Henrique dos Santos Santana" userId="a81867dd96b8e44b" providerId="LiveId" clId="{065FF78C-2980-44F4-B392-56D4C69A33FC}" dt="2023-09-12T20:13:08.704" v="5179" actId="6264"/>
          <ac:spMkLst>
            <pc:docMk/>
            <pc:sldMk cId="3542402525" sldId="580"/>
            <ac:spMk id="19" creationId="{7D17B7D8-8865-A692-067D-027080C47C15}"/>
          </ac:spMkLst>
        </pc:spChg>
        <pc:spChg chg="add del mod">
          <ac:chgData name="Paulo Henrique dos Santos Santana" userId="a81867dd96b8e44b" providerId="LiveId" clId="{065FF78C-2980-44F4-B392-56D4C69A33FC}" dt="2023-09-12T20:13:08.704" v="5179" actId="6264"/>
          <ac:spMkLst>
            <pc:docMk/>
            <pc:sldMk cId="3542402525" sldId="580"/>
            <ac:spMk id="20" creationId="{E64C42D8-CCB0-0F70-C98F-68EF92E3D8A1}"/>
          </ac:spMkLst>
        </pc:spChg>
        <pc:spChg chg="add del mod">
          <ac:chgData name="Paulo Henrique dos Santos Santana" userId="a81867dd96b8e44b" providerId="LiveId" clId="{065FF78C-2980-44F4-B392-56D4C69A33FC}" dt="2023-09-12T21:04:46.102" v="6088" actId="6264"/>
          <ac:spMkLst>
            <pc:docMk/>
            <pc:sldMk cId="3542402525" sldId="580"/>
            <ac:spMk id="21" creationId="{CC0C5666-17D2-CF67-5705-7EE6CB930EB8}"/>
          </ac:spMkLst>
        </pc:spChg>
        <pc:spChg chg="add del mod">
          <ac:chgData name="Paulo Henrique dos Santos Santana" userId="a81867dd96b8e44b" providerId="LiveId" clId="{065FF78C-2980-44F4-B392-56D4C69A33FC}" dt="2023-09-12T21:04:46.102" v="6088" actId="6264"/>
          <ac:spMkLst>
            <pc:docMk/>
            <pc:sldMk cId="3542402525" sldId="580"/>
            <ac:spMk id="22" creationId="{2DC06D65-DF3D-7886-F046-20DCE9E74A00}"/>
          </ac:spMkLst>
        </pc:spChg>
        <pc:spChg chg="add del mod">
          <ac:chgData name="Paulo Henrique dos Santos Santana" userId="a81867dd96b8e44b" providerId="LiveId" clId="{065FF78C-2980-44F4-B392-56D4C69A33FC}" dt="2023-09-12T21:04:46.102" v="6088" actId="6264"/>
          <ac:spMkLst>
            <pc:docMk/>
            <pc:sldMk cId="3542402525" sldId="580"/>
            <ac:spMk id="23" creationId="{129FB358-833E-BB18-E345-756BE2D9F4CC}"/>
          </ac:spMkLst>
        </pc:spChg>
      </pc:sldChg>
      <pc:sldChg chg="add del">
        <pc:chgData name="Paulo Henrique dos Santos Santana" userId="a81867dd96b8e44b" providerId="LiveId" clId="{065FF78C-2980-44F4-B392-56D4C69A33FC}" dt="2023-09-14T03:34:44.803" v="9592" actId="47"/>
        <pc:sldMkLst>
          <pc:docMk/>
          <pc:sldMk cId="2685745348" sldId="581"/>
        </pc:sldMkLst>
      </pc:sldChg>
      <pc:sldChg chg="addSp delSp modSp add del mod chgLayout">
        <pc:chgData name="Paulo Henrique dos Santos Santana" userId="a81867dd96b8e44b" providerId="LiveId" clId="{065FF78C-2980-44F4-B392-56D4C69A33FC}" dt="2023-09-14T03:34:44.803" v="9592" actId="47"/>
        <pc:sldMkLst>
          <pc:docMk/>
          <pc:sldMk cId="1131296909" sldId="582"/>
        </pc:sldMkLst>
        <pc:spChg chg="add del mod">
          <ac:chgData name="Paulo Henrique dos Santos Santana" userId="a81867dd96b8e44b" providerId="LiveId" clId="{065FF78C-2980-44F4-B392-56D4C69A33FC}" dt="2023-09-12T20:22:44.323" v="5290" actId="6264"/>
          <ac:spMkLst>
            <pc:docMk/>
            <pc:sldMk cId="1131296909" sldId="582"/>
            <ac:spMk id="2" creationId="{D7590636-264A-E4CC-5D4A-F1E0F0889B58}"/>
          </ac:spMkLst>
        </pc:spChg>
        <pc:spChg chg="mod ord">
          <ac:chgData name="Paulo Henrique dos Santos Santana" userId="a81867dd96b8e44b" providerId="LiveId" clId="{065FF78C-2980-44F4-B392-56D4C69A33FC}" dt="2023-09-12T21:05:25.452" v="6094" actId="6264"/>
          <ac:spMkLst>
            <pc:docMk/>
            <pc:sldMk cId="1131296909" sldId="582"/>
            <ac:spMk id="3" creationId="{E5739B20-0CAE-23CE-383B-DB47BFD92B62}"/>
          </ac:spMkLst>
        </pc:spChg>
        <pc:spChg chg="add del mod">
          <ac:chgData name="Paulo Henrique dos Santos Santana" userId="a81867dd96b8e44b" providerId="LiveId" clId="{065FF78C-2980-44F4-B392-56D4C69A33FC}" dt="2023-09-12T20:22:44.323" v="5290" actId="6264"/>
          <ac:spMkLst>
            <pc:docMk/>
            <pc:sldMk cId="1131296909" sldId="582"/>
            <ac:spMk id="4" creationId="{3DB9D999-40E8-4F20-6715-025154A75BFE}"/>
          </ac:spMkLst>
        </pc:spChg>
        <pc:spChg chg="mod ord">
          <ac:chgData name="Paulo Henrique dos Santos Santana" userId="a81867dd96b8e44b" providerId="LiveId" clId="{065FF78C-2980-44F4-B392-56D4C69A33FC}" dt="2023-09-12T21:05:31.148" v="6096" actId="122"/>
          <ac:spMkLst>
            <pc:docMk/>
            <pc:sldMk cId="1131296909" sldId="582"/>
            <ac:spMk id="5" creationId="{72543946-F4D2-444A-5651-E543150E1A07}"/>
          </ac:spMkLst>
        </pc:spChg>
        <pc:spChg chg="add del mod">
          <ac:chgData name="Paulo Henrique dos Santos Santana" userId="a81867dd96b8e44b" providerId="LiveId" clId="{065FF78C-2980-44F4-B392-56D4C69A33FC}" dt="2023-09-12T20:22:44.323" v="5290" actId="6264"/>
          <ac:spMkLst>
            <pc:docMk/>
            <pc:sldMk cId="1131296909" sldId="582"/>
            <ac:spMk id="6" creationId="{0A986FE0-C04B-F70E-55FA-8070F7CBE456}"/>
          </ac:spMkLst>
        </pc:spChg>
        <pc:spChg chg="add del mod">
          <ac:chgData name="Paulo Henrique dos Santos Santana" userId="a81867dd96b8e44b" providerId="LiveId" clId="{065FF78C-2980-44F4-B392-56D4C69A33FC}" dt="2023-09-12T21:05:25.452" v="6094" actId="6264"/>
          <ac:spMkLst>
            <pc:docMk/>
            <pc:sldMk cId="1131296909" sldId="582"/>
            <ac:spMk id="7" creationId="{14DA2A9D-B47C-3CB3-0D60-1CC885316F24}"/>
          </ac:spMkLst>
        </pc:spChg>
        <pc:spChg chg="add del mod">
          <ac:chgData name="Paulo Henrique dos Santos Santana" userId="a81867dd96b8e44b" providerId="LiveId" clId="{065FF78C-2980-44F4-B392-56D4C69A33FC}" dt="2023-09-12T21:05:25.452" v="6094" actId="6264"/>
          <ac:spMkLst>
            <pc:docMk/>
            <pc:sldMk cId="1131296909" sldId="582"/>
            <ac:spMk id="8" creationId="{B4D3E47D-F652-C50F-A54B-72F15622253D}"/>
          </ac:spMkLst>
        </pc:spChg>
        <pc:spChg chg="add del mod">
          <ac:chgData name="Paulo Henrique dos Santos Santana" userId="a81867dd96b8e44b" providerId="LiveId" clId="{065FF78C-2980-44F4-B392-56D4C69A33FC}" dt="2023-09-12T21:05:25.452" v="6094" actId="6264"/>
          <ac:spMkLst>
            <pc:docMk/>
            <pc:sldMk cId="1131296909" sldId="582"/>
            <ac:spMk id="9" creationId="{22241E38-C747-DA28-1592-1091CF50D98D}"/>
          </ac:spMkLst>
        </pc:spChg>
        <pc:spChg chg="mod ord">
          <ac:chgData name="Paulo Henrique dos Santos Santana" userId="a81867dd96b8e44b" providerId="LiveId" clId="{065FF78C-2980-44F4-B392-56D4C69A33FC}" dt="2023-09-12T21:05:25.452" v="6094" actId="6264"/>
          <ac:spMkLst>
            <pc:docMk/>
            <pc:sldMk cId="1131296909" sldId="582"/>
            <ac:spMk id="80898" creationId="{C35C0943-4CB0-45B3-AED2-F0145417FE20}"/>
          </ac:spMkLst>
        </pc:spChg>
      </pc:sldChg>
      <pc:sldChg chg="add del">
        <pc:chgData name="Paulo Henrique dos Santos Santana" userId="a81867dd96b8e44b" providerId="LiveId" clId="{065FF78C-2980-44F4-B392-56D4C69A33FC}" dt="2023-09-12T20:16:08.754" v="5217" actId="47"/>
        <pc:sldMkLst>
          <pc:docMk/>
          <pc:sldMk cId="3049928356" sldId="582"/>
        </pc:sldMkLst>
      </pc:sldChg>
      <pc:sldChg chg="addSp delSp modSp add del mod chgLayout">
        <pc:chgData name="Paulo Henrique dos Santos Santana" userId="a81867dd96b8e44b" providerId="LiveId" clId="{065FF78C-2980-44F4-B392-56D4C69A33FC}" dt="2023-09-14T03:34:44.803" v="9592" actId="47"/>
        <pc:sldMkLst>
          <pc:docMk/>
          <pc:sldMk cId="1177398999" sldId="583"/>
        </pc:sldMkLst>
        <pc:spChg chg="add del mod">
          <ac:chgData name="Paulo Henrique dos Santos Santana" userId="a81867dd96b8e44b" providerId="LiveId" clId="{065FF78C-2980-44F4-B392-56D4C69A33FC}" dt="2023-09-12T20:26:05.208" v="5326" actId="6264"/>
          <ac:spMkLst>
            <pc:docMk/>
            <pc:sldMk cId="1177398999" sldId="583"/>
            <ac:spMk id="2" creationId="{B0B45F3F-7C56-FD1C-8E8A-BDF873B005FD}"/>
          </ac:spMkLst>
        </pc:spChg>
        <pc:spChg chg="mod ord">
          <ac:chgData name="Paulo Henrique dos Santos Santana" userId="a81867dd96b8e44b" providerId="LiveId" clId="{065FF78C-2980-44F4-B392-56D4C69A33FC}" dt="2023-09-12T21:04:03.198" v="6080" actId="6264"/>
          <ac:spMkLst>
            <pc:docMk/>
            <pc:sldMk cId="1177398999" sldId="583"/>
            <ac:spMk id="3" creationId="{5A250210-4F1F-1483-BA92-3B5071BE0157}"/>
          </ac:spMkLst>
        </pc:spChg>
        <pc:spChg chg="add del mod">
          <ac:chgData name="Paulo Henrique dos Santos Santana" userId="a81867dd96b8e44b" providerId="LiveId" clId="{065FF78C-2980-44F4-B392-56D4C69A33FC}" dt="2023-09-12T20:26:05.208" v="5326" actId="6264"/>
          <ac:spMkLst>
            <pc:docMk/>
            <pc:sldMk cId="1177398999" sldId="583"/>
            <ac:spMk id="4" creationId="{1A0C3FDB-3660-D647-C475-F49ACFC86085}"/>
          </ac:spMkLst>
        </pc:spChg>
        <pc:spChg chg="mod ord">
          <ac:chgData name="Paulo Henrique dos Santos Santana" userId="a81867dd96b8e44b" providerId="LiveId" clId="{065FF78C-2980-44F4-B392-56D4C69A33FC}" dt="2023-09-12T21:04:10.147" v="6083" actId="122"/>
          <ac:spMkLst>
            <pc:docMk/>
            <pc:sldMk cId="1177398999" sldId="583"/>
            <ac:spMk id="5" creationId="{6F814FC3-5BAD-7839-47D9-BF2AE70F2CA2}"/>
          </ac:spMkLst>
        </pc:spChg>
        <pc:spChg chg="add del mod">
          <ac:chgData name="Paulo Henrique dos Santos Santana" userId="a81867dd96b8e44b" providerId="LiveId" clId="{065FF78C-2980-44F4-B392-56D4C69A33FC}" dt="2023-09-12T20:26:05.208" v="5326" actId="6264"/>
          <ac:spMkLst>
            <pc:docMk/>
            <pc:sldMk cId="1177398999" sldId="583"/>
            <ac:spMk id="6" creationId="{34736EA5-0EA5-415A-A2A3-684E4E2D37AE}"/>
          </ac:spMkLst>
        </pc:spChg>
        <pc:spChg chg="add del mod">
          <ac:chgData name="Paulo Henrique dos Santos Santana" userId="a81867dd96b8e44b" providerId="LiveId" clId="{065FF78C-2980-44F4-B392-56D4C69A33FC}" dt="2023-09-12T21:04:03.198" v="6080" actId="6264"/>
          <ac:spMkLst>
            <pc:docMk/>
            <pc:sldMk cId="1177398999" sldId="583"/>
            <ac:spMk id="7" creationId="{7F18EBEC-CFC4-974D-A3EC-1728A19A41CB}"/>
          </ac:spMkLst>
        </pc:spChg>
        <pc:spChg chg="add del mod">
          <ac:chgData name="Paulo Henrique dos Santos Santana" userId="a81867dd96b8e44b" providerId="LiveId" clId="{065FF78C-2980-44F4-B392-56D4C69A33FC}" dt="2023-09-12T21:04:03.198" v="6080" actId="6264"/>
          <ac:spMkLst>
            <pc:docMk/>
            <pc:sldMk cId="1177398999" sldId="583"/>
            <ac:spMk id="8" creationId="{6424081F-4AFE-062C-C00D-34E7FB9F172F}"/>
          </ac:spMkLst>
        </pc:spChg>
        <pc:spChg chg="add del mod">
          <ac:chgData name="Paulo Henrique dos Santos Santana" userId="a81867dd96b8e44b" providerId="LiveId" clId="{065FF78C-2980-44F4-B392-56D4C69A33FC}" dt="2023-09-12T21:04:03.198" v="6080" actId="6264"/>
          <ac:spMkLst>
            <pc:docMk/>
            <pc:sldMk cId="1177398999" sldId="583"/>
            <ac:spMk id="9" creationId="{37BD73FB-62F2-D20C-5D02-42FC5D9EE1D3}"/>
          </ac:spMkLst>
        </pc:spChg>
        <pc:spChg chg="mod ord">
          <ac:chgData name="Paulo Henrique dos Santos Santana" userId="a81867dd96b8e44b" providerId="LiveId" clId="{065FF78C-2980-44F4-B392-56D4C69A33FC}" dt="2023-09-12T21:04:03.198" v="6080" actId="6264"/>
          <ac:spMkLst>
            <pc:docMk/>
            <pc:sldMk cId="1177398999" sldId="583"/>
            <ac:spMk id="80898" creationId="{C35C0943-4CB0-45B3-AED2-F0145417FE20}"/>
          </ac:spMkLst>
        </pc:spChg>
      </pc:sldChg>
      <pc:sldChg chg="add del">
        <pc:chgData name="Paulo Henrique dos Santos Santana" userId="a81867dd96b8e44b" providerId="LiveId" clId="{065FF78C-2980-44F4-B392-56D4C69A33FC}" dt="2023-09-12T20:27:22.124" v="5353" actId="47"/>
        <pc:sldMkLst>
          <pc:docMk/>
          <pc:sldMk cId="711760998" sldId="584"/>
        </pc:sldMkLst>
      </pc:sldChg>
      <pc:sldChg chg="addSp delSp modSp add del mod chgLayout">
        <pc:chgData name="Paulo Henrique dos Santos Santana" userId="a81867dd96b8e44b" providerId="LiveId" clId="{065FF78C-2980-44F4-B392-56D4C69A33FC}" dt="2023-09-14T03:34:44.803" v="9592" actId="47"/>
        <pc:sldMkLst>
          <pc:docMk/>
          <pc:sldMk cId="735377686" sldId="584"/>
        </pc:sldMkLst>
        <pc:spChg chg="mod ord">
          <ac:chgData name="Paulo Henrique dos Santos Santana" userId="a81867dd96b8e44b" providerId="LiveId" clId="{065FF78C-2980-44F4-B392-56D4C69A33FC}" dt="2023-09-12T21:03:40.400" v="6074" actId="122"/>
          <ac:spMkLst>
            <pc:docMk/>
            <pc:sldMk cId="735377686" sldId="584"/>
            <ac:spMk id="2" creationId="{AECFA5B6-FFF4-8172-6B9F-3750E025C236}"/>
          </ac:spMkLst>
        </pc:spChg>
        <pc:spChg chg="mod ord">
          <ac:chgData name="Paulo Henrique dos Santos Santana" userId="a81867dd96b8e44b" providerId="LiveId" clId="{065FF78C-2980-44F4-B392-56D4C69A33FC}" dt="2023-09-12T21:03:37.068" v="6073" actId="6264"/>
          <ac:spMkLst>
            <pc:docMk/>
            <pc:sldMk cId="735377686" sldId="584"/>
            <ac:spMk id="3" creationId="{DC5A5B38-E3D4-ACAA-0859-BC8A8019225C}"/>
          </ac:spMkLst>
        </pc:spChg>
        <pc:spChg chg="add del mod">
          <ac:chgData name="Paulo Henrique dos Santos Santana" userId="a81867dd96b8e44b" providerId="LiveId" clId="{065FF78C-2980-44F4-B392-56D4C69A33FC}" dt="2023-09-12T20:47:51.269" v="5821" actId="6264"/>
          <ac:spMkLst>
            <pc:docMk/>
            <pc:sldMk cId="735377686" sldId="584"/>
            <ac:spMk id="4" creationId="{4B605E9D-471B-0749-45BE-AD9061A37832}"/>
          </ac:spMkLst>
        </pc:spChg>
        <pc:spChg chg="add del mod">
          <ac:chgData name="Paulo Henrique dos Santos Santana" userId="a81867dd96b8e44b" providerId="LiveId" clId="{065FF78C-2980-44F4-B392-56D4C69A33FC}" dt="2023-09-12T20:47:51.269" v="5821" actId="6264"/>
          <ac:spMkLst>
            <pc:docMk/>
            <pc:sldMk cId="735377686" sldId="584"/>
            <ac:spMk id="5" creationId="{3E6C2B8D-B3EF-F4B7-5177-CE484D0F34FE}"/>
          </ac:spMkLst>
        </pc:spChg>
        <pc:spChg chg="add del mod">
          <ac:chgData name="Paulo Henrique dos Santos Santana" userId="a81867dd96b8e44b" providerId="LiveId" clId="{065FF78C-2980-44F4-B392-56D4C69A33FC}" dt="2023-09-12T20:47:51.269" v="5821" actId="6264"/>
          <ac:spMkLst>
            <pc:docMk/>
            <pc:sldMk cId="735377686" sldId="584"/>
            <ac:spMk id="6" creationId="{82612569-9A29-F520-A8F8-EE68E712D63F}"/>
          </ac:spMkLst>
        </pc:spChg>
        <pc:spChg chg="add del mod">
          <ac:chgData name="Paulo Henrique dos Santos Santana" userId="a81867dd96b8e44b" providerId="LiveId" clId="{065FF78C-2980-44F4-B392-56D4C69A33FC}" dt="2023-09-12T21:03:37.068" v="6073" actId="6264"/>
          <ac:spMkLst>
            <pc:docMk/>
            <pc:sldMk cId="735377686" sldId="584"/>
            <ac:spMk id="7" creationId="{11614C84-F020-0F9A-613F-C27AE19850A1}"/>
          </ac:spMkLst>
        </pc:spChg>
        <pc:spChg chg="add del mod">
          <ac:chgData name="Paulo Henrique dos Santos Santana" userId="a81867dd96b8e44b" providerId="LiveId" clId="{065FF78C-2980-44F4-B392-56D4C69A33FC}" dt="2023-09-12T21:03:37.068" v="6073" actId="6264"/>
          <ac:spMkLst>
            <pc:docMk/>
            <pc:sldMk cId="735377686" sldId="584"/>
            <ac:spMk id="8" creationId="{C1C9B015-C1D2-5B50-7A44-C7005C3C04B0}"/>
          </ac:spMkLst>
        </pc:spChg>
        <pc:spChg chg="add del mod">
          <ac:chgData name="Paulo Henrique dos Santos Santana" userId="a81867dd96b8e44b" providerId="LiveId" clId="{065FF78C-2980-44F4-B392-56D4C69A33FC}" dt="2023-09-12T21:03:37.068" v="6073" actId="6264"/>
          <ac:spMkLst>
            <pc:docMk/>
            <pc:sldMk cId="735377686" sldId="584"/>
            <ac:spMk id="9" creationId="{550F860B-463F-5654-CB35-2A3A4581BFCF}"/>
          </ac:spMkLst>
        </pc:spChg>
        <pc:spChg chg="mod ord">
          <ac:chgData name="Paulo Henrique dos Santos Santana" userId="a81867dd96b8e44b" providerId="LiveId" clId="{065FF78C-2980-44F4-B392-56D4C69A33FC}" dt="2023-09-12T21:03:37.068" v="6073" actId="6264"/>
          <ac:spMkLst>
            <pc:docMk/>
            <pc:sldMk cId="735377686" sldId="584"/>
            <ac:spMk id="80898" creationId="{C35C0943-4CB0-45B3-AED2-F0145417FE20}"/>
          </ac:spMkLst>
        </pc:spChg>
      </pc:sldChg>
      <pc:sldChg chg="modSp add del mod">
        <pc:chgData name="Paulo Henrique dos Santos Santana" userId="a81867dd96b8e44b" providerId="LiveId" clId="{065FF78C-2980-44F4-B392-56D4C69A33FC}" dt="2023-09-12T21:20:53.411" v="6250" actId="47"/>
        <pc:sldMkLst>
          <pc:docMk/>
          <pc:sldMk cId="1115113922" sldId="585"/>
        </pc:sldMkLst>
        <pc:graphicFrameChg chg="mod">
          <ac:chgData name="Paulo Henrique dos Santos Santana" userId="a81867dd96b8e44b" providerId="LiveId" clId="{065FF78C-2980-44F4-B392-56D4C69A33FC}" dt="2023-09-12T21:07:45.917" v="6137" actId="1076"/>
          <ac:graphicFrameMkLst>
            <pc:docMk/>
            <pc:sldMk cId="1115113922" sldId="585"/>
            <ac:graphicFrameMk id="23558" creationId="{9746E6C0-677D-4A3A-8937-ECAC1E6AAF4D}"/>
          </ac:graphicFrameMkLst>
        </pc:graphicFrameChg>
        <pc:graphicFrameChg chg="mod">
          <ac:chgData name="Paulo Henrique dos Santos Santana" userId="a81867dd96b8e44b" providerId="LiveId" clId="{065FF78C-2980-44F4-B392-56D4C69A33FC}" dt="2023-09-12T21:07:48.897" v="6138" actId="1076"/>
          <ac:graphicFrameMkLst>
            <pc:docMk/>
            <pc:sldMk cId="1115113922" sldId="585"/>
            <ac:graphicFrameMk id="23559" creationId="{97F4D13F-F8D0-4526-BEFC-CBB449782C8F}"/>
          </ac:graphicFrameMkLst>
        </pc:graphicFrameChg>
      </pc:sldChg>
      <pc:sldChg chg="addSp delSp modSp new del mod ord chgLayout">
        <pc:chgData name="Paulo Henrique dos Santos Santana" userId="a81867dd96b8e44b" providerId="LiveId" clId="{065FF78C-2980-44F4-B392-56D4C69A33FC}" dt="2023-09-14T03:34:44.803" v="9592" actId="47"/>
        <pc:sldMkLst>
          <pc:docMk/>
          <pc:sldMk cId="2629216205" sldId="586"/>
        </pc:sldMkLst>
        <pc:spChg chg="mod ord">
          <ac:chgData name="Paulo Henrique dos Santos Santana" userId="a81867dd96b8e44b" providerId="LiveId" clId="{065FF78C-2980-44F4-B392-56D4C69A33FC}" dt="2023-09-12T20:43:24.865" v="5783" actId="6264"/>
          <ac:spMkLst>
            <pc:docMk/>
            <pc:sldMk cId="2629216205" sldId="586"/>
            <ac:spMk id="2" creationId="{9545CAD1-862D-5C75-2ECD-097CE90E3A5B}"/>
          </ac:spMkLst>
        </pc:spChg>
        <pc:spChg chg="mod ord">
          <ac:chgData name="Paulo Henrique dos Santos Santana" userId="a81867dd96b8e44b" providerId="LiveId" clId="{065FF78C-2980-44F4-B392-56D4C69A33FC}" dt="2023-09-12T21:06:11.368" v="6097" actId="6549"/>
          <ac:spMkLst>
            <pc:docMk/>
            <pc:sldMk cId="2629216205" sldId="586"/>
            <ac:spMk id="3" creationId="{F6974838-4FAD-6944-079E-A6A80D3A379A}"/>
          </ac:spMkLst>
        </pc:spChg>
        <pc:spChg chg="mod ord">
          <ac:chgData name="Paulo Henrique dos Santos Santana" userId="a81867dd96b8e44b" providerId="LiveId" clId="{065FF78C-2980-44F4-B392-56D4C69A33FC}" dt="2023-09-12T20:43:24.865" v="5783" actId="6264"/>
          <ac:spMkLst>
            <pc:docMk/>
            <pc:sldMk cId="2629216205" sldId="586"/>
            <ac:spMk id="4" creationId="{F943C742-6ED7-2181-EFF7-BE71D14EDB70}"/>
          </ac:spMkLst>
        </pc:spChg>
        <pc:spChg chg="mod ord">
          <ac:chgData name="Paulo Henrique dos Santos Santana" userId="a81867dd96b8e44b" providerId="LiveId" clId="{065FF78C-2980-44F4-B392-56D4C69A33FC}" dt="2023-09-12T20:43:24.865" v="5783" actId="6264"/>
          <ac:spMkLst>
            <pc:docMk/>
            <pc:sldMk cId="2629216205" sldId="586"/>
            <ac:spMk id="5" creationId="{EDF10C99-E371-144C-09A5-3C35FAA9A8A4}"/>
          </ac:spMkLst>
        </pc:spChg>
        <pc:spChg chg="mod ord">
          <ac:chgData name="Paulo Henrique dos Santos Santana" userId="a81867dd96b8e44b" providerId="LiveId" clId="{065FF78C-2980-44F4-B392-56D4C69A33FC}" dt="2023-09-12T20:43:24.865" v="5783" actId="6264"/>
          <ac:spMkLst>
            <pc:docMk/>
            <pc:sldMk cId="2629216205" sldId="586"/>
            <ac:spMk id="6" creationId="{8667C6F4-E2CD-8C90-9BC6-A285DF3B1D39}"/>
          </ac:spMkLst>
        </pc:spChg>
        <pc:spChg chg="add del mod">
          <ac:chgData name="Paulo Henrique dos Santos Santana" userId="a81867dd96b8e44b" providerId="LiveId" clId="{065FF78C-2980-44F4-B392-56D4C69A33FC}" dt="2023-09-12T20:43:24.865" v="5783" actId="6264"/>
          <ac:spMkLst>
            <pc:docMk/>
            <pc:sldMk cId="2629216205" sldId="586"/>
            <ac:spMk id="7" creationId="{488452E6-2ABE-1C5A-BECE-5963ED8F2552}"/>
          </ac:spMkLst>
        </pc:spChg>
        <pc:spChg chg="add del mod">
          <ac:chgData name="Paulo Henrique dos Santos Santana" userId="a81867dd96b8e44b" providerId="LiveId" clId="{065FF78C-2980-44F4-B392-56D4C69A33FC}" dt="2023-09-12T20:43:24.865" v="5783" actId="6264"/>
          <ac:spMkLst>
            <pc:docMk/>
            <pc:sldMk cId="2629216205" sldId="586"/>
            <ac:spMk id="8" creationId="{B9F58260-16EB-1E0A-1D30-AEB1B2D136B1}"/>
          </ac:spMkLst>
        </pc:spChg>
        <pc:spChg chg="add del mod">
          <ac:chgData name="Paulo Henrique dos Santos Santana" userId="a81867dd96b8e44b" providerId="LiveId" clId="{065FF78C-2980-44F4-B392-56D4C69A33FC}" dt="2023-09-12T20:43:24.865" v="5783" actId="6264"/>
          <ac:spMkLst>
            <pc:docMk/>
            <pc:sldMk cId="2629216205" sldId="586"/>
            <ac:spMk id="9" creationId="{76FA1D08-7F58-F07F-A1A1-7DC8CDE5052B}"/>
          </ac:spMkLst>
        </pc:spChg>
        <pc:spChg chg="add del mod">
          <ac:chgData name="Paulo Henrique dos Santos Santana" userId="a81867dd96b8e44b" providerId="LiveId" clId="{065FF78C-2980-44F4-B392-56D4C69A33FC}" dt="2023-09-12T20:43:24.865" v="5783" actId="6264"/>
          <ac:spMkLst>
            <pc:docMk/>
            <pc:sldMk cId="2629216205" sldId="586"/>
            <ac:spMk id="10" creationId="{84AE4628-E35F-7544-8811-385038E2BF30}"/>
          </ac:spMkLst>
        </pc:spChg>
        <pc:spChg chg="add del mod">
          <ac:chgData name="Paulo Henrique dos Santos Santana" userId="a81867dd96b8e44b" providerId="LiveId" clId="{065FF78C-2980-44F4-B392-56D4C69A33FC}" dt="2023-09-12T20:43:24.865" v="5783" actId="6264"/>
          <ac:spMkLst>
            <pc:docMk/>
            <pc:sldMk cId="2629216205" sldId="586"/>
            <ac:spMk id="11" creationId="{258041D1-45E0-14C6-5A5D-C3EEA972DEF8}"/>
          </ac:spMkLst>
        </pc:spChg>
      </pc:sldChg>
      <pc:sldChg chg="addSp delSp modSp new del mod chgLayout">
        <pc:chgData name="Paulo Henrique dos Santos Santana" userId="a81867dd96b8e44b" providerId="LiveId" clId="{065FF78C-2980-44F4-B392-56D4C69A33FC}" dt="2023-09-14T03:34:44.803" v="9592" actId="47"/>
        <pc:sldMkLst>
          <pc:docMk/>
          <pc:sldMk cId="1150656519" sldId="587"/>
        </pc:sldMkLst>
        <pc:spChg chg="mod ord">
          <ac:chgData name="Paulo Henrique dos Santos Santana" userId="a81867dd96b8e44b" providerId="LiveId" clId="{065FF78C-2980-44F4-B392-56D4C69A33FC}" dt="2023-09-12T21:02:16.597" v="6069" actId="6264"/>
          <ac:spMkLst>
            <pc:docMk/>
            <pc:sldMk cId="1150656519" sldId="587"/>
            <ac:spMk id="2" creationId="{DE7103CA-6E6A-6856-2820-8B0E1913F6EB}"/>
          </ac:spMkLst>
        </pc:spChg>
        <pc:spChg chg="mod ord">
          <ac:chgData name="Paulo Henrique dos Santos Santana" userId="a81867dd96b8e44b" providerId="LiveId" clId="{065FF78C-2980-44F4-B392-56D4C69A33FC}" dt="2023-09-12T21:02:23.107" v="6070" actId="122"/>
          <ac:spMkLst>
            <pc:docMk/>
            <pc:sldMk cId="1150656519" sldId="587"/>
            <ac:spMk id="3" creationId="{13BA29FE-1900-534D-D762-2117C895CF45}"/>
          </ac:spMkLst>
        </pc:spChg>
        <pc:spChg chg="mod ord">
          <ac:chgData name="Paulo Henrique dos Santos Santana" userId="a81867dd96b8e44b" providerId="LiveId" clId="{065FF78C-2980-44F4-B392-56D4C69A33FC}" dt="2023-09-12T21:02:16.597" v="6069" actId="6264"/>
          <ac:spMkLst>
            <pc:docMk/>
            <pc:sldMk cId="1150656519" sldId="587"/>
            <ac:spMk id="4" creationId="{ADCE0933-BDEE-19C5-7E75-38C4BD438F7F}"/>
          </ac:spMkLst>
        </pc:spChg>
        <pc:spChg chg="add mod">
          <ac:chgData name="Paulo Henrique dos Santos Santana" userId="a81867dd96b8e44b" providerId="LiveId" clId="{065FF78C-2980-44F4-B392-56D4C69A33FC}" dt="2023-09-12T20:57:01.692" v="6031" actId="1038"/>
          <ac:spMkLst>
            <pc:docMk/>
            <pc:sldMk cId="1150656519" sldId="587"/>
            <ac:spMk id="8" creationId="{7840DC7A-BC23-258F-F748-E80F54D5C2A2}"/>
          </ac:spMkLst>
        </pc:spChg>
        <pc:spChg chg="add mod">
          <ac:chgData name="Paulo Henrique dos Santos Santana" userId="a81867dd96b8e44b" providerId="LiveId" clId="{065FF78C-2980-44F4-B392-56D4C69A33FC}" dt="2023-09-12T20:57:01.692" v="6031" actId="1038"/>
          <ac:spMkLst>
            <pc:docMk/>
            <pc:sldMk cId="1150656519" sldId="587"/>
            <ac:spMk id="10" creationId="{E3FAB379-E3AB-E586-4841-078995425D8E}"/>
          </ac:spMkLst>
        </pc:spChg>
        <pc:spChg chg="add mod">
          <ac:chgData name="Paulo Henrique dos Santos Santana" userId="a81867dd96b8e44b" providerId="LiveId" clId="{065FF78C-2980-44F4-B392-56D4C69A33FC}" dt="2023-09-12T20:57:01.692" v="6031" actId="1038"/>
          <ac:spMkLst>
            <pc:docMk/>
            <pc:sldMk cId="1150656519" sldId="587"/>
            <ac:spMk id="12" creationId="{C1A3527D-ACB0-1A80-6D9B-F718D1C397D3}"/>
          </ac:spMkLst>
        </pc:spChg>
        <pc:spChg chg="add mod">
          <ac:chgData name="Paulo Henrique dos Santos Santana" userId="a81867dd96b8e44b" providerId="LiveId" clId="{065FF78C-2980-44F4-B392-56D4C69A33FC}" dt="2023-09-12T20:57:01.692" v="6031" actId="1038"/>
          <ac:spMkLst>
            <pc:docMk/>
            <pc:sldMk cId="1150656519" sldId="587"/>
            <ac:spMk id="13" creationId="{69BCD19D-A7CB-2E9C-FB74-ADECC64681FF}"/>
          </ac:spMkLst>
        </pc:spChg>
        <pc:spChg chg="add mod">
          <ac:chgData name="Paulo Henrique dos Santos Santana" userId="a81867dd96b8e44b" providerId="LiveId" clId="{065FF78C-2980-44F4-B392-56D4C69A33FC}" dt="2023-09-12T20:57:01.692" v="6031" actId="1038"/>
          <ac:spMkLst>
            <pc:docMk/>
            <pc:sldMk cId="1150656519" sldId="587"/>
            <ac:spMk id="14" creationId="{19A59799-BEA1-9DD7-AE90-A3A340C0A474}"/>
          </ac:spMkLst>
        </pc:spChg>
        <pc:spChg chg="add mod">
          <ac:chgData name="Paulo Henrique dos Santos Santana" userId="a81867dd96b8e44b" providerId="LiveId" clId="{065FF78C-2980-44F4-B392-56D4C69A33FC}" dt="2023-09-12T20:57:01.692" v="6031" actId="1038"/>
          <ac:spMkLst>
            <pc:docMk/>
            <pc:sldMk cId="1150656519" sldId="587"/>
            <ac:spMk id="15" creationId="{11C5EDAA-6AEA-FF04-C07E-741A65870F50}"/>
          </ac:spMkLst>
        </pc:spChg>
        <pc:spChg chg="add mod">
          <ac:chgData name="Paulo Henrique dos Santos Santana" userId="a81867dd96b8e44b" providerId="LiveId" clId="{065FF78C-2980-44F4-B392-56D4C69A33FC}" dt="2023-09-12T20:57:01.692" v="6031" actId="1038"/>
          <ac:spMkLst>
            <pc:docMk/>
            <pc:sldMk cId="1150656519" sldId="587"/>
            <ac:spMk id="16" creationId="{B7B6684D-092B-AB52-657D-FD02C1DB8B9D}"/>
          </ac:spMkLst>
        </pc:spChg>
        <pc:spChg chg="add mod">
          <ac:chgData name="Paulo Henrique dos Santos Santana" userId="a81867dd96b8e44b" providerId="LiveId" clId="{065FF78C-2980-44F4-B392-56D4C69A33FC}" dt="2023-09-12T20:57:01.692" v="6031" actId="1038"/>
          <ac:spMkLst>
            <pc:docMk/>
            <pc:sldMk cId="1150656519" sldId="587"/>
            <ac:spMk id="17" creationId="{225F832F-7AB0-E82B-5413-E9AEA18AA428}"/>
          </ac:spMkLst>
        </pc:spChg>
        <pc:spChg chg="add mod">
          <ac:chgData name="Paulo Henrique dos Santos Santana" userId="a81867dd96b8e44b" providerId="LiveId" clId="{065FF78C-2980-44F4-B392-56D4C69A33FC}" dt="2023-09-12T20:57:01.692" v="6031" actId="1038"/>
          <ac:spMkLst>
            <pc:docMk/>
            <pc:sldMk cId="1150656519" sldId="587"/>
            <ac:spMk id="18" creationId="{5447D4E1-26CF-6715-D908-D4F3146CF730}"/>
          </ac:spMkLst>
        </pc:spChg>
        <pc:spChg chg="add mod">
          <ac:chgData name="Paulo Henrique dos Santos Santana" userId="a81867dd96b8e44b" providerId="LiveId" clId="{065FF78C-2980-44F4-B392-56D4C69A33FC}" dt="2023-09-12T20:57:01.692" v="6031" actId="1038"/>
          <ac:spMkLst>
            <pc:docMk/>
            <pc:sldMk cId="1150656519" sldId="587"/>
            <ac:spMk id="19" creationId="{8E67DFD6-6937-1678-876F-E019E3FF609A}"/>
          </ac:spMkLst>
        </pc:spChg>
        <pc:spChg chg="add del mod">
          <ac:chgData name="Paulo Henrique dos Santos Santana" userId="a81867dd96b8e44b" providerId="LiveId" clId="{065FF78C-2980-44F4-B392-56D4C69A33FC}" dt="2023-09-12T20:59:41.203" v="6066" actId="6264"/>
          <ac:spMkLst>
            <pc:docMk/>
            <pc:sldMk cId="1150656519" sldId="587"/>
            <ac:spMk id="20" creationId="{662672B2-45B0-0517-305E-49F98262B63E}"/>
          </ac:spMkLst>
        </pc:spChg>
        <pc:spChg chg="add del mod">
          <ac:chgData name="Paulo Henrique dos Santos Santana" userId="a81867dd96b8e44b" providerId="LiveId" clId="{065FF78C-2980-44F4-B392-56D4C69A33FC}" dt="2023-09-12T20:59:41.203" v="6066" actId="6264"/>
          <ac:spMkLst>
            <pc:docMk/>
            <pc:sldMk cId="1150656519" sldId="587"/>
            <ac:spMk id="21" creationId="{F17526D9-DB28-B955-A519-BAA53ADCE473}"/>
          </ac:spMkLst>
        </pc:spChg>
        <pc:spChg chg="add del mod">
          <ac:chgData name="Paulo Henrique dos Santos Santana" userId="a81867dd96b8e44b" providerId="LiveId" clId="{065FF78C-2980-44F4-B392-56D4C69A33FC}" dt="2023-09-12T20:59:41.203" v="6066" actId="6264"/>
          <ac:spMkLst>
            <pc:docMk/>
            <pc:sldMk cId="1150656519" sldId="587"/>
            <ac:spMk id="22" creationId="{8619B13C-10D3-958B-CE9C-7E6D4390B612}"/>
          </ac:spMkLst>
        </pc:spChg>
        <pc:spChg chg="add del mod">
          <ac:chgData name="Paulo Henrique dos Santos Santana" userId="a81867dd96b8e44b" providerId="LiveId" clId="{065FF78C-2980-44F4-B392-56D4C69A33FC}" dt="2023-09-12T21:02:16.597" v="6069" actId="6264"/>
          <ac:spMkLst>
            <pc:docMk/>
            <pc:sldMk cId="1150656519" sldId="587"/>
            <ac:spMk id="23" creationId="{E9D8592F-5CEF-11A2-A4C0-F511E564178C}"/>
          </ac:spMkLst>
        </pc:spChg>
        <pc:spChg chg="add del mod">
          <ac:chgData name="Paulo Henrique dos Santos Santana" userId="a81867dd96b8e44b" providerId="LiveId" clId="{065FF78C-2980-44F4-B392-56D4C69A33FC}" dt="2023-09-12T21:02:16.597" v="6069" actId="6264"/>
          <ac:spMkLst>
            <pc:docMk/>
            <pc:sldMk cId="1150656519" sldId="587"/>
            <ac:spMk id="24" creationId="{3AD2A850-808D-9473-04EE-E729BA3152F6}"/>
          </ac:spMkLst>
        </pc:spChg>
        <pc:spChg chg="add del mod">
          <ac:chgData name="Paulo Henrique dos Santos Santana" userId="a81867dd96b8e44b" providerId="LiveId" clId="{065FF78C-2980-44F4-B392-56D4C69A33FC}" dt="2023-09-12T21:02:16.597" v="6069" actId="6264"/>
          <ac:spMkLst>
            <pc:docMk/>
            <pc:sldMk cId="1150656519" sldId="587"/>
            <ac:spMk id="25" creationId="{0260A4CB-07D0-14D1-E2DC-15A85AA3ED54}"/>
          </ac:spMkLst>
        </pc:spChg>
        <pc:picChg chg="add mod">
          <ac:chgData name="Paulo Henrique dos Santos Santana" userId="a81867dd96b8e44b" providerId="LiveId" clId="{065FF78C-2980-44F4-B392-56D4C69A33FC}" dt="2023-09-12T20:57:01.692" v="6031" actId="1038"/>
          <ac:picMkLst>
            <pc:docMk/>
            <pc:sldMk cId="1150656519" sldId="587"/>
            <ac:picMk id="5" creationId="{DFF3BB7C-2148-4FD4-2317-5E1B9D558D4D}"/>
          </ac:picMkLst>
        </pc:picChg>
        <pc:cxnChg chg="add mod">
          <ac:chgData name="Paulo Henrique dos Santos Santana" userId="a81867dd96b8e44b" providerId="LiveId" clId="{065FF78C-2980-44F4-B392-56D4C69A33FC}" dt="2023-09-12T20:57:01.692" v="6031" actId="1038"/>
          <ac:cxnSpMkLst>
            <pc:docMk/>
            <pc:sldMk cId="1150656519" sldId="587"/>
            <ac:cxnSpMk id="6" creationId="{34D0B367-3345-F286-9265-B9A641DA4065}"/>
          </ac:cxnSpMkLst>
        </pc:cxnChg>
        <pc:cxnChg chg="add mod">
          <ac:chgData name="Paulo Henrique dos Santos Santana" userId="a81867dd96b8e44b" providerId="LiveId" clId="{065FF78C-2980-44F4-B392-56D4C69A33FC}" dt="2023-09-12T20:57:01.692" v="6031" actId="1038"/>
          <ac:cxnSpMkLst>
            <pc:docMk/>
            <pc:sldMk cId="1150656519" sldId="587"/>
            <ac:cxnSpMk id="7" creationId="{6605040D-63F6-31F5-CD92-B78AA315F209}"/>
          </ac:cxnSpMkLst>
        </pc:cxnChg>
        <pc:cxnChg chg="add mod">
          <ac:chgData name="Paulo Henrique dos Santos Santana" userId="a81867dd96b8e44b" providerId="LiveId" clId="{065FF78C-2980-44F4-B392-56D4C69A33FC}" dt="2023-09-12T20:57:01.692" v="6031" actId="1038"/>
          <ac:cxnSpMkLst>
            <pc:docMk/>
            <pc:sldMk cId="1150656519" sldId="587"/>
            <ac:cxnSpMk id="9" creationId="{C1860A43-50F9-BE4D-6A48-1BEC0EB3EB34}"/>
          </ac:cxnSpMkLst>
        </pc:cxnChg>
        <pc:cxnChg chg="add mod">
          <ac:chgData name="Paulo Henrique dos Santos Santana" userId="a81867dd96b8e44b" providerId="LiveId" clId="{065FF78C-2980-44F4-B392-56D4C69A33FC}" dt="2023-09-12T20:57:01.692" v="6031" actId="1038"/>
          <ac:cxnSpMkLst>
            <pc:docMk/>
            <pc:sldMk cId="1150656519" sldId="587"/>
            <ac:cxnSpMk id="11" creationId="{2BFE0B39-320F-6E44-9375-7C8B22DCA148}"/>
          </ac:cxnSpMkLst>
        </pc:cxnChg>
      </pc:sldChg>
      <pc:sldChg chg="add del">
        <pc:chgData name="Paulo Henrique dos Santos Santana" userId="a81867dd96b8e44b" providerId="LiveId" clId="{065FF78C-2980-44F4-B392-56D4C69A33FC}" dt="2023-09-12T21:03:11.267" v="6071" actId="47"/>
        <pc:sldMkLst>
          <pc:docMk/>
          <pc:sldMk cId="444471911" sldId="588"/>
        </pc:sldMkLst>
      </pc:sldChg>
      <pc:sldChg chg="modSp new del mod ord">
        <pc:chgData name="Paulo Henrique dos Santos Santana" userId="a81867dd96b8e44b" providerId="LiveId" clId="{065FF78C-2980-44F4-B392-56D4C69A33FC}" dt="2023-09-14T03:34:44.803" v="9592" actId="47"/>
        <pc:sldMkLst>
          <pc:docMk/>
          <pc:sldMk cId="4080475830" sldId="588"/>
        </pc:sldMkLst>
        <pc:spChg chg="mod">
          <ac:chgData name="Paulo Henrique dos Santos Santana" userId="a81867dd96b8e44b" providerId="LiveId" clId="{065FF78C-2980-44F4-B392-56D4C69A33FC}" dt="2023-09-12T21:15:51.139" v="6184"/>
          <ac:spMkLst>
            <pc:docMk/>
            <pc:sldMk cId="4080475830" sldId="588"/>
            <ac:spMk id="2" creationId="{21983423-16B7-4209-C1F8-5794B507DC0B}"/>
          </ac:spMkLst>
        </pc:spChg>
        <pc:spChg chg="mod">
          <ac:chgData name="Paulo Henrique dos Santos Santana" userId="a81867dd96b8e44b" providerId="LiveId" clId="{065FF78C-2980-44F4-B392-56D4C69A33FC}" dt="2023-09-12T21:19:14.557" v="6249" actId="20577"/>
          <ac:spMkLst>
            <pc:docMk/>
            <pc:sldMk cId="4080475830" sldId="588"/>
            <ac:spMk id="3" creationId="{886F0EAB-8ED1-A20B-5C11-2038625D3609}"/>
          </ac:spMkLst>
        </pc:spChg>
        <pc:spChg chg="mod">
          <ac:chgData name="Paulo Henrique dos Santos Santana" userId="a81867dd96b8e44b" providerId="LiveId" clId="{065FF78C-2980-44F4-B392-56D4C69A33FC}" dt="2023-09-12T21:07:33.997" v="6136" actId="114"/>
          <ac:spMkLst>
            <pc:docMk/>
            <pc:sldMk cId="4080475830" sldId="588"/>
            <ac:spMk id="5" creationId="{4F8A2125-2D93-67F6-7122-F17BBD280F00}"/>
          </ac:spMkLst>
        </pc:spChg>
        <pc:spChg chg="mod">
          <ac:chgData name="Paulo Henrique dos Santos Santana" userId="a81867dd96b8e44b" providerId="LiveId" clId="{065FF78C-2980-44F4-B392-56D4C69A33FC}" dt="2023-09-12T21:15:37.665" v="6183" actId="6549"/>
          <ac:spMkLst>
            <pc:docMk/>
            <pc:sldMk cId="4080475830" sldId="588"/>
            <ac:spMk id="6" creationId="{6BA26F17-EA0C-99DB-4234-BFEC0B16F660}"/>
          </ac:spMkLst>
        </pc:spChg>
      </pc:sldChg>
      <pc:sldChg chg="addSp delSp modSp new del mod ord chgLayout">
        <pc:chgData name="Paulo Henrique dos Santos Santana" userId="a81867dd96b8e44b" providerId="LiveId" clId="{065FF78C-2980-44F4-B392-56D4C69A33FC}" dt="2023-09-14T03:34:44.803" v="9592" actId="47"/>
        <pc:sldMkLst>
          <pc:docMk/>
          <pc:sldMk cId="2531083176" sldId="589"/>
        </pc:sldMkLst>
        <pc:spChg chg="mod ord">
          <ac:chgData name="Paulo Henrique dos Santos Santana" userId="a81867dd96b8e44b" providerId="LiveId" clId="{065FF78C-2980-44F4-B392-56D4C69A33FC}" dt="2023-09-12T21:22:57.503" v="6288" actId="6264"/>
          <ac:spMkLst>
            <pc:docMk/>
            <pc:sldMk cId="2531083176" sldId="589"/>
            <ac:spMk id="2" creationId="{DDB55B9C-6215-2CA4-5168-70C94AC5FCF5}"/>
          </ac:spMkLst>
        </pc:spChg>
        <pc:spChg chg="del">
          <ac:chgData name="Paulo Henrique dos Santos Santana" userId="a81867dd96b8e44b" providerId="LiveId" clId="{065FF78C-2980-44F4-B392-56D4C69A33FC}" dt="2023-09-12T21:22:57.503" v="6288" actId="6264"/>
          <ac:spMkLst>
            <pc:docMk/>
            <pc:sldMk cId="2531083176" sldId="589"/>
            <ac:spMk id="3" creationId="{9B988E87-AD49-1689-3D0F-78D8337E1CAC}"/>
          </ac:spMkLst>
        </pc:spChg>
        <pc:spChg chg="mod ord">
          <ac:chgData name="Paulo Henrique dos Santos Santana" userId="a81867dd96b8e44b" providerId="LiveId" clId="{065FF78C-2980-44F4-B392-56D4C69A33FC}" dt="2023-09-12T21:22:57.503" v="6288" actId="6264"/>
          <ac:spMkLst>
            <pc:docMk/>
            <pc:sldMk cId="2531083176" sldId="589"/>
            <ac:spMk id="4" creationId="{520FB2FF-1B6B-FE50-2A2D-56B1FE043F77}"/>
          </ac:spMkLst>
        </pc:spChg>
        <pc:spChg chg="mod ord">
          <ac:chgData name="Paulo Henrique dos Santos Santana" userId="a81867dd96b8e44b" providerId="LiveId" clId="{065FF78C-2980-44F4-B392-56D4C69A33FC}" dt="2023-09-12T21:22:57.503" v="6288" actId="6264"/>
          <ac:spMkLst>
            <pc:docMk/>
            <pc:sldMk cId="2531083176" sldId="589"/>
            <ac:spMk id="5" creationId="{C8856827-0E73-CF43-0ACD-BEE9F9F7BD35}"/>
          </ac:spMkLst>
        </pc:spChg>
        <pc:spChg chg="mod ord">
          <ac:chgData name="Paulo Henrique dos Santos Santana" userId="a81867dd96b8e44b" providerId="LiveId" clId="{065FF78C-2980-44F4-B392-56D4C69A33FC}" dt="2023-09-12T21:22:57.503" v="6288" actId="6264"/>
          <ac:spMkLst>
            <pc:docMk/>
            <pc:sldMk cId="2531083176" sldId="589"/>
            <ac:spMk id="6" creationId="{629FD06D-FEB8-B8AF-295C-ADC3044A0A11}"/>
          </ac:spMkLst>
        </pc:spChg>
        <pc:spChg chg="add del mod">
          <ac:chgData name="Paulo Henrique dos Santos Santana" userId="a81867dd96b8e44b" providerId="LiveId" clId="{065FF78C-2980-44F4-B392-56D4C69A33FC}" dt="2023-09-12T21:22:57.503" v="6288" actId="6264"/>
          <ac:spMkLst>
            <pc:docMk/>
            <pc:sldMk cId="2531083176" sldId="589"/>
            <ac:spMk id="7" creationId="{D87318CC-D915-C2CB-2458-1C30C25D4C06}"/>
          </ac:spMkLst>
        </pc:spChg>
        <pc:spChg chg="add del mod">
          <ac:chgData name="Paulo Henrique dos Santos Santana" userId="a81867dd96b8e44b" providerId="LiveId" clId="{065FF78C-2980-44F4-B392-56D4C69A33FC}" dt="2023-09-12T21:22:57.503" v="6288" actId="6264"/>
          <ac:spMkLst>
            <pc:docMk/>
            <pc:sldMk cId="2531083176" sldId="589"/>
            <ac:spMk id="8" creationId="{C2D50260-373F-2DF9-457E-DBDAEDD82F4C}"/>
          </ac:spMkLst>
        </pc:spChg>
        <pc:spChg chg="add del mod">
          <ac:chgData name="Paulo Henrique dos Santos Santana" userId="a81867dd96b8e44b" providerId="LiveId" clId="{065FF78C-2980-44F4-B392-56D4C69A33FC}" dt="2023-09-12T21:22:57.503" v="6288" actId="6264"/>
          <ac:spMkLst>
            <pc:docMk/>
            <pc:sldMk cId="2531083176" sldId="589"/>
            <ac:spMk id="9" creationId="{1E1BACEF-48C0-36E0-8BC5-8273EA622BF9}"/>
          </ac:spMkLst>
        </pc:spChg>
        <pc:spChg chg="add del mod">
          <ac:chgData name="Paulo Henrique dos Santos Santana" userId="a81867dd96b8e44b" providerId="LiveId" clId="{065FF78C-2980-44F4-B392-56D4C69A33FC}" dt="2023-09-12T21:22:57.503" v="6288" actId="6264"/>
          <ac:spMkLst>
            <pc:docMk/>
            <pc:sldMk cId="2531083176" sldId="589"/>
            <ac:spMk id="10" creationId="{024CDB16-89CF-1AD8-CD9E-111E367C0AF1}"/>
          </ac:spMkLst>
        </pc:spChg>
        <pc:spChg chg="add mod ord">
          <ac:chgData name="Paulo Henrique dos Santos Santana" userId="a81867dd96b8e44b" providerId="LiveId" clId="{065FF78C-2980-44F4-B392-56D4C69A33FC}" dt="2023-09-12T21:23:50.619" v="6311" actId="114"/>
          <ac:spMkLst>
            <pc:docMk/>
            <pc:sldMk cId="2531083176" sldId="589"/>
            <ac:spMk id="11" creationId="{CCCC73BF-0CD3-1562-0C20-DB5F889BDD14}"/>
          </ac:spMkLst>
        </pc:spChg>
      </pc:sldChg>
      <pc:sldChg chg="addSp delSp modSp new del mod chgLayout">
        <pc:chgData name="Paulo Henrique dos Santos Santana" userId="a81867dd96b8e44b" providerId="LiveId" clId="{065FF78C-2980-44F4-B392-56D4C69A33FC}" dt="2023-09-14T03:34:44.803" v="9592" actId="47"/>
        <pc:sldMkLst>
          <pc:docMk/>
          <pc:sldMk cId="3788951553" sldId="590"/>
        </pc:sldMkLst>
        <pc:spChg chg="mod ord">
          <ac:chgData name="Paulo Henrique dos Santos Santana" userId="a81867dd96b8e44b" providerId="LiveId" clId="{065FF78C-2980-44F4-B392-56D4C69A33FC}" dt="2023-09-12T21:27:40.060" v="6357" actId="6264"/>
          <ac:spMkLst>
            <pc:docMk/>
            <pc:sldMk cId="3788951553" sldId="590"/>
            <ac:spMk id="2" creationId="{E310C6DF-91EB-82D4-D9D5-42932E235A91}"/>
          </ac:spMkLst>
        </pc:spChg>
        <pc:spChg chg="del">
          <ac:chgData name="Paulo Henrique dos Santos Santana" userId="a81867dd96b8e44b" providerId="LiveId" clId="{065FF78C-2980-44F4-B392-56D4C69A33FC}" dt="2023-09-12T21:25:39.620" v="6342" actId="6264"/>
          <ac:spMkLst>
            <pc:docMk/>
            <pc:sldMk cId="3788951553" sldId="590"/>
            <ac:spMk id="3" creationId="{35D14A33-FEEB-2201-C2D2-A29C5FBB5758}"/>
          </ac:spMkLst>
        </pc:spChg>
        <pc:spChg chg="mod ord">
          <ac:chgData name="Paulo Henrique dos Santos Santana" userId="a81867dd96b8e44b" providerId="LiveId" clId="{065FF78C-2980-44F4-B392-56D4C69A33FC}" dt="2023-09-12T21:27:40.060" v="6357" actId="6264"/>
          <ac:spMkLst>
            <pc:docMk/>
            <pc:sldMk cId="3788951553" sldId="590"/>
            <ac:spMk id="4" creationId="{DEF9922D-012A-2DFC-4675-671E20342BDC}"/>
          </ac:spMkLst>
        </pc:spChg>
        <pc:spChg chg="mod ord">
          <ac:chgData name="Paulo Henrique dos Santos Santana" userId="a81867dd96b8e44b" providerId="LiveId" clId="{065FF78C-2980-44F4-B392-56D4C69A33FC}" dt="2023-09-12T21:32:55.119" v="6452" actId="20577"/>
          <ac:spMkLst>
            <pc:docMk/>
            <pc:sldMk cId="3788951553" sldId="590"/>
            <ac:spMk id="5" creationId="{8055A478-50D4-7CA8-3E90-AFCC25968E0F}"/>
          </ac:spMkLst>
        </pc:spChg>
        <pc:spChg chg="mod ord">
          <ac:chgData name="Paulo Henrique dos Santos Santana" userId="a81867dd96b8e44b" providerId="LiveId" clId="{065FF78C-2980-44F4-B392-56D4C69A33FC}" dt="2023-09-12T21:44:03.174" v="6615" actId="20577"/>
          <ac:spMkLst>
            <pc:docMk/>
            <pc:sldMk cId="3788951553" sldId="590"/>
            <ac:spMk id="6" creationId="{C56040B1-361F-24F7-1032-0AF2039B95D8}"/>
          </ac:spMkLst>
        </pc:spChg>
        <pc:spChg chg="add del mod">
          <ac:chgData name="Paulo Henrique dos Santos Santana" userId="a81867dd96b8e44b" providerId="LiveId" clId="{065FF78C-2980-44F4-B392-56D4C69A33FC}" dt="2023-09-12T21:25:39.620" v="6342" actId="6264"/>
          <ac:spMkLst>
            <pc:docMk/>
            <pc:sldMk cId="3788951553" sldId="590"/>
            <ac:spMk id="7" creationId="{2D48F6DC-5D80-B396-2DEB-DFD9354F9558}"/>
          </ac:spMkLst>
        </pc:spChg>
        <pc:spChg chg="add del mod">
          <ac:chgData name="Paulo Henrique dos Santos Santana" userId="a81867dd96b8e44b" providerId="LiveId" clId="{065FF78C-2980-44F4-B392-56D4C69A33FC}" dt="2023-09-12T21:25:39.620" v="6342" actId="6264"/>
          <ac:spMkLst>
            <pc:docMk/>
            <pc:sldMk cId="3788951553" sldId="590"/>
            <ac:spMk id="8" creationId="{78584403-89E3-C5DD-E210-A85EF86BE723}"/>
          </ac:spMkLst>
        </pc:spChg>
        <pc:spChg chg="add del mod">
          <ac:chgData name="Paulo Henrique dos Santos Santana" userId="a81867dd96b8e44b" providerId="LiveId" clId="{065FF78C-2980-44F4-B392-56D4C69A33FC}" dt="2023-09-12T21:25:39.620" v="6342" actId="6264"/>
          <ac:spMkLst>
            <pc:docMk/>
            <pc:sldMk cId="3788951553" sldId="590"/>
            <ac:spMk id="9" creationId="{4F73EF59-59DC-55B9-37E9-54DDDD8CE25C}"/>
          </ac:spMkLst>
        </pc:spChg>
        <pc:spChg chg="add del mod">
          <ac:chgData name="Paulo Henrique dos Santos Santana" userId="a81867dd96b8e44b" providerId="LiveId" clId="{065FF78C-2980-44F4-B392-56D4C69A33FC}" dt="2023-09-12T21:25:39.620" v="6342" actId="6264"/>
          <ac:spMkLst>
            <pc:docMk/>
            <pc:sldMk cId="3788951553" sldId="590"/>
            <ac:spMk id="10" creationId="{D4966B6E-D55D-F57A-3EEA-A664A892DF57}"/>
          </ac:spMkLst>
        </pc:spChg>
        <pc:spChg chg="add mod ord">
          <ac:chgData name="Paulo Henrique dos Santos Santana" userId="a81867dd96b8e44b" providerId="LiveId" clId="{065FF78C-2980-44F4-B392-56D4C69A33FC}" dt="2023-09-12T21:45:03.578" v="6622" actId="20577"/>
          <ac:spMkLst>
            <pc:docMk/>
            <pc:sldMk cId="3788951553" sldId="590"/>
            <ac:spMk id="11" creationId="{966740F8-69D0-8556-8052-175A43F2CB5C}"/>
          </ac:spMkLst>
        </pc:spChg>
        <pc:spChg chg="add del mod">
          <ac:chgData name="Paulo Henrique dos Santos Santana" userId="a81867dd96b8e44b" providerId="LiveId" clId="{065FF78C-2980-44F4-B392-56D4C69A33FC}" dt="2023-09-12T21:27:40.060" v="6357" actId="6264"/>
          <ac:spMkLst>
            <pc:docMk/>
            <pc:sldMk cId="3788951553" sldId="590"/>
            <ac:spMk id="12" creationId="{E3E4B80E-99AB-824E-3445-CA8620511B0B}"/>
          </ac:spMkLst>
        </pc:spChg>
        <pc:spChg chg="add del mod">
          <ac:chgData name="Paulo Henrique dos Santos Santana" userId="a81867dd96b8e44b" providerId="LiveId" clId="{065FF78C-2980-44F4-B392-56D4C69A33FC}" dt="2023-09-12T21:27:40.060" v="6357" actId="6264"/>
          <ac:spMkLst>
            <pc:docMk/>
            <pc:sldMk cId="3788951553" sldId="590"/>
            <ac:spMk id="13" creationId="{013AF3D1-93C5-13AA-E137-B6349AC499FA}"/>
          </ac:spMkLst>
        </pc:spChg>
        <pc:spChg chg="add del mod">
          <ac:chgData name="Paulo Henrique dos Santos Santana" userId="a81867dd96b8e44b" providerId="LiveId" clId="{065FF78C-2980-44F4-B392-56D4C69A33FC}" dt="2023-09-12T21:27:40.060" v="6357" actId="6264"/>
          <ac:spMkLst>
            <pc:docMk/>
            <pc:sldMk cId="3788951553" sldId="590"/>
            <ac:spMk id="14" creationId="{810CFD27-490A-9086-9B4D-3DA695B26307}"/>
          </ac:spMkLst>
        </pc:spChg>
        <pc:spChg chg="add del mod">
          <ac:chgData name="Paulo Henrique dos Santos Santana" userId="a81867dd96b8e44b" providerId="LiveId" clId="{065FF78C-2980-44F4-B392-56D4C69A33FC}" dt="2023-09-12T21:27:40.060" v="6357" actId="6264"/>
          <ac:spMkLst>
            <pc:docMk/>
            <pc:sldMk cId="3788951553" sldId="590"/>
            <ac:spMk id="15" creationId="{8C3751E6-CBFA-B687-2D17-47F704CFEF04}"/>
          </ac:spMkLst>
        </pc:spChg>
        <pc:spChg chg="add del mod">
          <ac:chgData name="Paulo Henrique dos Santos Santana" userId="a81867dd96b8e44b" providerId="LiveId" clId="{065FF78C-2980-44F4-B392-56D4C69A33FC}" dt="2023-09-12T21:27:40.060" v="6357" actId="6264"/>
          <ac:spMkLst>
            <pc:docMk/>
            <pc:sldMk cId="3788951553" sldId="590"/>
            <ac:spMk id="16" creationId="{6D1B664C-72EE-752F-AEBE-683F3F1C0A59}"/>
          </ac:spMkLst>
        </pc:spChg>
      </pc:sldChg>
      <pc:sldChg chg="addSp delSp modSp new del mod ord chgLayout">
        <pc:chgData name="Paulo Henrique dos Santos Santana" userId="a81867dd96b8e44b" providerId="LiveId" clId="{065FF78C-2980-44F4-B392-56D4C69A33FC}" dt="2023-09-14T03:34:44.803" v="9592" actId="47"/>
        <pc:sldMkLst>
          <pc:docMk/>
          <pc:sldMk cId="933651377" sldId="591"/>
        </pc:sldMkLst>
        <pc:spChg chg="mod ord">
          <ac:chgData name="Paulo Henrique dos Santos Santana" userId="a81867dd96b8e44b" providerId="LiveId" clId="{065FF78C-2980-44F4-B392-56D4C69A33FC}" dt="2023-09-12T21:51:58.350" v="6767" actId="6264"/>
          <ac:spMkLst>
            <pc:docMk/>
            <pc:sldMk cId="933651377" sldId="591"/>
            <ac:spMk id="2" creationId="{818BE5C5-73B5-6A05-1A3B-26F3C92F9B58}"/>
          </ac:spMkLst>
        </pc:spChg>
        <pc:spChg chg="mod ord">
          <ac:chgData name="Paulo Henrique dos Santos Santana" userId="a81867dd96b8e44b" providerId="LiveId" clId="{065FF78C-2980-44F4-B392-56D4C69A33FC}" dt="2023-09-12T21:51:58.350" v="6767" actId="6264"/>
          <ac:spMkLst>
            <pc:docMk/>
            <pc:sldMk cId="933651377" sldId="591"/>
            <ac:spMk id="3" creationId="{D05EF89A-4113-55C4-6213-84B3B150E7E3}"/>
          </ac:spMkLst>
        </pc:spChg>
        <pc:spChg chg="mod ord">
          <ac:chgData name="Paulo Henrique dos Santos Santana" userId="a81867dd96b8e44b" providerId="LiveId" clId="{065FF78C-2980-44F4-B392-56D4C69A33FC}" dt="2023-09-12T21:51:58.350" v="6767" actId="6264"/>
          <ac:spMkLst>
            <pc:docMk/>
            <pc:sldMk cId="933651377" sldId="591"/>
            <ac:spMk id="4" creationId="{1590D72D-6D11-0537-42A1-24F041A2E3C6}"/>
          </ac:spMkLst>
        </pc:spChg>
        <pc:spChg chg="add del mod">
          <ac:chgData name="Paulo Henrique dos Santos Santana" userId="a81867dd96b8e44b" providerId="LiveId" clId="{065FF78C-2980-44F4-B392-56D4C69A33FC}" dt="2023-09-12T21:51:58.350" v="6767" actId="6264"/>
          <ac:spMkLst>
            <pc:docMk/>
            <pc:sldMk cId="933651377" sldId="591"/>
            <ac:spMk id="5" creationId="{D5067745-C8CA-7922-D2AD-5FCCFDDB2F1C}"/>
          </ac:spMkLst>
        </pc:spChg>
        <pc:spChg chg="add del mod">
          <ac:chgData name="Paulo Henrique dos Santos Santana" userId="a81867dd96b8e44b" providerId="LiveId" clId="{065FF78C-2980-44F4-B392-56D4C69A33FC}" dt="2023-09-12T21:51:58.350" v="6767" actId="6264"/>
          <ac:spMkLst>
            <pc:docMk/>
            <pc:sldMk cId="933651377" sldId="591"/>
            <ac:spMk id="6" creationId="{57599943-EF20-2FC4-62EB-A28C5861D47D}"/>
          </ac:spMkLst>
        </pc:spChg>
        <pc:spChg chg="add del mod">
          <ac:chgData name="Paulo Henrique dos Santos Santana" userId="a81867dd96b8e44b" providerId="LiveId" clId="{065FF78C-2980-44F4-B392-56D4C69A33FC}" dt="2023-09-12T21:51:58.350" v="6767" actId="6264"/>
          <ac:spMkLst>
            <pc:docMk/>
            <pc:sldMk cId="933651377" sldId="591"/>
            <ac:spMk id="7" creationId="{64EA3E17-6B16-591B-FBFF-590C4A417E69}"/>
          </ac:spMkLst>
        </pc:spChg>
      </pc:sldChg>
      <pc:sldChg chg="addSp modSp new del mod ord">
        <pc:chgData name="Paulo Henrique dos Santos Santana" userId="a81867dd96b8e44b" providerId="LiveId" clId="{065FF78C-2980-44F4-B392-56D4C69A33FC}" dt="2023-09-14T03:34:44.803" v="9592" actId="47"/>
        <pc:sldMkLst>
          <pc:docMk/>
          <pc:sldMk cId="1618455804" sldId="592"/>
        </pc:sldMkLst>
        <pc:spChg chg="mod">
          <ac:chgData name="Paulo Henrique dos Santos Santana" userId="a81867dd96b8e44b" providerId="LiveId" clId="{065FF78C-2980-44F4-B392-56D4C69A33FC}" dt="2023-09-12T21:53:02.512" v="6832" actId="20577"/>
          <ac:spMkLst>
            <pc:docMk/>
            <pc:sldMk cId="1618455804" sldId="592"/>
            <ac:spMk id="2" creationId="{BBBB8FC0-B9EB-B99D-A544-8D37727D01BA}"/>
          </ac:spMkLst>
        </pc:spChg>
        <pc:spChg chg="mod">
          <ac:chgData name="Paulo Henrique dos Santos Santana" userId="a81867dd96b8e44b" providerId="LiveId" clId="{065FF78C-2980-44F4-B392-56D4C69A33FC}" dt="2023-09-12T21:52:38.063" v="6794" actId="20577"/>
          <ac:spMkLst>
            <pc:docMk/>
            <pc:sldMk cId="1618455804" sldId="592"/>
            <ac:spMk id="4" creationId="{F14FE8CC-E4C9-45C0-81BF-3773E572E44C}"/>
          </ac:spMkLst>
        </pc:spChg>
        <pc:picChg chg="add mod">
          <ac:chgData name="Paulo Henrique dos Santos Santana" userId="a81867dd96b8e44b" providerId="LiveId" clId="{065FF78C-2980-44F4-B392-56D4C69A33FC}" dt="2023-09-12T21:53:33.867" v="6842" actId="408"/>
          <ac:picMkLst>
            <pc:docMk/>
            <pc:sldMk cId="1618455804" sldId="592"/>
            <ac:picMk id="5" creationId="{9B28E9DD-86D7-6525-7FA9-804A2475C675}"/>
          </ac:picMkLst>
        </pc:picChg>
      </pc:sldChg>
      <pc:sldChg chg="addSp modSp new del mod">
        <pc:chgData name="Paulo Henrique dos Santos Santana" userId="a81867dd96b8e44b" providerId="LiveId" clId="{065FF78C-2980-44F4-B392-56D4C69A33FC}" dt="2023-09-14T03:34:44.803" v="9592" actId="47"/>
        <pc:sldMkLst>
          <pc:docMk/>
          <pc:sldMk cId="3939032456" sldId="593"/>
        </pc:sldMkLst>
        <pc:spChg chg="mod">
          <ac:chgData name="Paulo Henrique dos Santos Santana" userId="a81867dd96b8e44b" providerId="LiveId" clId="{065FF78C-2980-44F4-B392-56D4C69A33FC}" dt="2023-09-12T21:55:51.259" v="6846"/>
          <ac:spMkLst>
            <pc:docMk/>
            <pc:sldMk cId="3939032456" sldId="593"/>
            <ac:spMk id="2" creationId="{BA4BB67C-763A-D54A-83C4-BE36D29F5EDB}"/>
          </ac:spMkLst>
        </pc:spChg>
        <pc:spChg chg="mod">
          <ac:chgData name="Paulo Henrique dos Santos Santana" userId="a81867dd96b8e44b" providerId="LiveId" clId="{065FF78C-2980-44F4-B392-56D4C69A33FC}" dt="2023-09-12T21:55:41.262" v="6845"/>
          <ac:spMkLst>
            <pc:docMk/>
            <pc:sldMk cId="3939032456" sldId="593"/>
            <ac:spMk id="4" creationId="{1C4ECF72-462C-822F-97FC-25AC1B037773}"/>
          </ac:spMkLst>
        </pc:spChg>
        <pc:picChg chg="add mod">
          <ac:chgData name="Paulo Henrique dos Santos Santana" userId="a81867dd96b8e44b" providerId="LiveId" clId="{065FF78C-2980-44F4-B392-56D4C69A33FC}" dt="2023-09-12T21:56:11.686" v="6855" actId="408"/>
          <ac:picMkLst>
            <pc:docMk/>
            <pc:sldMk cId="3939032456" sldId="593"/>
            <ac:picMk id="5" creationId="{46813BC1-87DE-9D0D-9534-72A9DF8400D0}"/>
          </ac:picMkLst>
        </pc:picChg>
      </pc:sldChg>
      <pc:sldChg chg="addSp modSp new del mod ord">
        <pc:chgData name="Paulo Henrique dos Santos Santana" userId="a81867dd96b8e44b" providerId="LiveId" clId="{065FF78C-2980-44F4-B392-56D4C69A33FC}" dt="2023-09-14T03:34:44.803" v="9592" actId="47"/>
        <pc:sldMkLst>
          <pc:docMk/>
          <pc:sldMk cId="1350870123" sldId="594"/>
        </pc:sldMkLst>
        <pc:spChg chg="mod">
          <ac:chgData name="Paulo Henrique dos Santos Santana" userId="a81867dd96b8e44b" providerId="LiveId" clId="{065FF78C-2980-44F4-B392-56D4C69A33FC}" dt="2023-09-12T22:01:32.012" v="6998" actId="20577"/>
          <ac:spMkLst>
            <pc:docMk/>
            <pc:sldMk cId="1350870123" sldId="594"/>
            <ac:spMk id="2" creationId="{95DCB14B-3218-9443-0911-615F5E5B61C2}"/>
          </ac:spMkLst>
        </pc:spChg>
        <pc:spChg chg="mod">
          <ac:chgData name="Paulo Henrique dos Santos Santana" userId="a81867dd96b8e44b" providerId="LiveId" clId="{065FF78C-2980-44F4-B392-56D4C69A33FC}" dt="2023-09-12T21:57:33.256" v="6881" actId="20577"/>
          <ac:spMkLst>
            <pc:docMk/>
            <pc:sldMk cId="1350870123" sldId="594"/>
            <ac:spMk id="4" creationId="{8E02988F-3D83-1A79-9BCD-C7C95A8FE2B4}"/>
          </ac:spMkLst>
        </pc:spChg>
        <pc:spChg chg="mod">
          <ac:chgData name="Paulo Henrique dos Santos Santana" userId="a81867dd96b8e44b" providerId="LiveId" clId="{065FF78C-2980-44F4-B392-56D4C69A33FC}" dt="2023-09-12T22:03:43.996" v="7033" actId="1037"/>
          <ac:spMkLst>
            <pc:docMk/>
            <pc:sldMk cId="1350870123" sldId="594"/>
            <ac:spMk id="9" creationId="{14BE1E84-1C0D-3DC8-68A6-47B2096BB858}"/>
          </ac:spMkLst>
        </pc:spChg>
        <pc:spChg chg="mod">
          <ac:chgData name="Paulo Henrique dos Santos Santana" userId="a81867dd96b8e44b" providerId="LiveId" clId="{065FF78C-2980-44F4-B392-56D4C69A33FC}" dt="2023-09-12T22:03:43.996" v="7033" actId="1037"/>
          <ac:spMkLst>
            <pc:docMk/>
            <pc:sldMk cId="1350870123" sldId="594"/>
            <ac:spMk id="10" creationId="{8D12FB33-D44D-83A9-3DB9-5AE3B1B264A8}"/>
          </ac:spMkLst>
        </pc:spChg>
        <pc:spChg chg="mod">
          <ac:chgData name="Paulo Henrique dos Santos Santana" userId="a81867dd96b8e44b" providerId="LiveId" clId="{065FF78C-2980-44F4-B392-56D4C69A33FC}" dt="2023-09-12T22:03:43.996" v="7033" actId="1037"/>
          <ac:spMkLst>
            <pc:docMk/>
            <pc:sldMk cId="1350870123" sldId="594"/>
            <ac:spMk id="11" creationId="{272491C8-BE60-6D6F-5459-697CEB6B632B}"/>
          </ac:spMkLst>
        </pc:spChg>
        <pc:spChg chg="mod">
          <ac:chgData name="Paulo Henrique dos Santos Santana" userId="a81867dd96b8e44b" providerId="LiveId" clId="{065FF78C-2980-44F4-B392-56D4C69A33FC}" dt="2023-09-12T22:03:43.996" v="7033" actId="1037"/>
          <ac:spMkLst>
            <pc:docMk/>
            <pc:sldMk cId="1350870123" sldId="594"/>
            <ac:spMk id="12" creationId="{F4416F10-B758-7F40-5960-86B2D94F4647}"/>
          </ac:spMkLst>
        </pc:spChg>
        <pc:spChg chg="add mod">
          <ac:chgData name="Paulo Henrique dos Santos Santana" userId="a81867dd96b8e44b" providerId="LiveId" clId="{065FF78C-2980-44F4-B392-56D4C69A33FC}" dt="2023-09-12T22:03:50.306" v="7042" actId="1037"/>
          <ac:spMkLst>
            <pc:docMk/>
            <pc:sldMk cId="1350870123" sldId="594"/>
            <ac:spMk id="14" creationId="{31908066-B4BB-F1F2-4B31-47C4B5337EA8}"/>
          </ac:spMkLst>
        </pc:spChg>
        <pc:grpChg chg="add mod">
          <ac:chgData name="Paulo Henrique dos Santos Santana" userId="a81867dd96b8e44b" providerId="LiveId" clId="{065FF78C-2980-44F4-B392-56D4C69A33FC}" dt="2023-09-12T22:03:43.996" v="7033" actId="1037"/>
          <ac:grpSpMkLst>
            <pc:docMk/>
            <pc:sldMk cId="1350870123" sldId="594"/>
            <ac:grpSpMk id="5" creationId="{CFE5CC25-9F12-4387-D032-CD237B90C4B6}"/>
          </ac:grpSpMkLst>
        </pc:grpChg>
        <pc:picChg chg="mod">
          <ac:chgData name="Paulo Henrique dos Santos Santana" userId="a81867dd96b8e44b" providerId="LiveId" clId="{065FF78C-2980-44F4-B392-56D4C69A33FC}" dt="2023-09-12T22:03:43.996" v="7033" actId="1037"/>
          <ac:picMkLst>
            <pc:docMk/>
            <pc:sldMk cId="1350870123" sldId="594"/>
            <ac:picMk id="6" creationId="{3EEB0D59-32BB-F234-E3E4-F7C2BF04D183}"/>
          </ac:picMkLst>
        </pc:picChg>
        <pc:cxnChg chg="mod">
          <ac:chgData name="Paulo Henrique dos Santos Santana" userId="a81867dd96b8e44b" providerId="LiveId" clId="{065FF78C-2980-44F4-B392-56D4C69A33FC}" dt="2023-09-12T22:03:43.996" v="7033" actId="1037"/>
          <ac:cxnSpMkLst>
            <pc:docMk/>
            <pc:sldMk cId="1350870123" sldId="594"/>
            <ac:cxnSpMk id="7" creationId="{7C604CF1-2206-97FF-8967-0D1256307DB5}"/>
          </ac:cxnSpMkLst>
        </pc:cxnChg>
        <pc:cxnChg chg="mod">
          <ac:chgData name="Paulo Henrique dos Santos Santana" userId="a81867dd96b8e44b" providerId="LiveId" clId="{065FF78C-2980-44F4-B392-56D4C69A33FC}" dt="2023-09-12T22:03:43.996" v="7033" actId="1037"/>
          <ac:cxnSpMkLst>
            <pc:docMk/>
            <pc:sldMk cId="1350870123" sldId="594"/>
            <ac:cxnSpMk id="8" creationId="{969C6A23-349B-DA10-C077-D087397CAD3E}"/>
          </ac:cxnSpMkLst>
        </pc:cxnChg>
        <pc:cxnChg chg="mod">
          <ac:chgData name="Paulo Henrique dos Santos Santana" userId="a81867dd96b8e44b" providerId="LiveId" clId="{065FF78C-2980-44F4-B392-56D4C69A33FC}" dt="2023-09-12T22:03:43.996" v="7033" actId="1037"/>
          <ac:cxnSpMkLst>
            <pc:docMk/>
            <pc:sldMk cId="1350870123" sldId="594"/>
            <ac:cxnSpMk id="13" creationId="{1C315F71-F063-7BBF-7160-ADB2005558A2}"/>
          </ac:cxnSpMkLst>
        </pc:cxnChg>
      </pc:sldChg>
      <pc:sldChg chg="delSp modSp add del mod">
        <pc:chgData name="Paulo Henrique dos Santos Santana" userId="a81867dd96b8e44b" providerId="LiveId" clId="{065FF78C-2980-44F4-B392-56D4C69A33FC}" dt="2023-09-14T03:34:44.803" v="9592" actId="47"/>
        <pc:sldMkLst>
          <pc:docMk/>
          <pc:sldMk cId="4023219428" sldId="595"/>
        </pc:sldMkLst>
        <pc:spChg chg="mod">
          <ac:chgData name="Paulo Henrique dos Santos Santana" userId="a81867dd96b8e44b" providerId="LiveId" clId="{065FF78C-2980-44F4-B392-56D4C69A33FC}" dt="2023-09-12T22:10:30.473" v="7168" actId="20577"/>
          <ac:spMkLst>
            <pc:docMk/>
            <pc:sldMk cId="4023219428" sldId="595"/>
            <ac:spMk id="2" creationId="{95DCB14B-3218-9443-0911-615F5E5B61C2}"/>
          </ac:spMkLst>
        </pc:spChg>
        <pc:spChg chg="del">
          <ac:chgData name="Paulo Henrique dos Santos Santana" userId="a81867dd96b8e44b" providerId="LiveId" clId="{065FF78C-2980-44F4-B392-56D4C69A33FC}" dt="2023-09-12T22:05:31.066" v="7046" actId="478"/>
          <ac:spMkLst>
            <pc:docMk/>
            <pc:sldMk cId="4023219428" sldId="595"/>
            <ac:spMk id="14" creationId="{31908066-B4BB-F1F2-4B31-47C4B5337EA8}"/>
          </ac:spMkLst>
        </pc:spChg>
        <pc:grpChg chg="del">
          <ac:chgData name="Paulo Henrique dos Santos Santana" userId="a81867dd96b8e44b" providerId="LiveId" clId="{065FF78C-2980-44F4-B392-56D4C69A33FC}" dt="2023-09-12T22:05:28.950" v="7045" actId="478"/>
          <ac:grpSpMkLst>
            <pc:docMk/>
            <pc:sldMk cId="4023219428" sldId="595"/>
            <ac:grpSpMk id="5" creationId="{CFE5CC25-9F12-4387-D032-CD237B90C4B6}"/>
          </ac:grpSpMkLst>
        </pc:grpChg>
      </pc:sldChg>
      <pc:sldChg chg="modSp new mod ord">
        <pc:chgData name="Paulo Henrique dos Santos Santana" userId="a81867dd96b8e44b" providerId="LiveId" clId="{065FF78C-2980-44F4-B392-56D4C69A33FC}" dt="2023-09-14T03:35:05.346" v="9624" actId="20577"/>
        <pc:sldMkLst>
          <pc:docMk/>
          <pc:sldMk cId="1584753160" sldId="596"/>
        </pc:sldMkLst>
        <pc:spChg chg="mod">
          <ac:chgData name="Paulo Henrique dos Santos Santana" userId="a81867dd96b8e44b" providerId="LiveId" clId="{065FF78C-2980-44F4-B392-56D4C69A33FC}" dt="2023-09-14T03:35:05.346" v="9624" actId="20577"/>
          <ac:spMkLst>
            <pc:docMk/>
            <pc:sldMk cId="1584753160" sldId="596"/>
            <ac:spMk id="2" creationId="{75B085ED-3BF0-17E3-0B7E-6070A5F34DCE}"/>
          </ac:spMkLst>
        </pc:spChg>
        <pc:spChg chg="mod">
          <ac:chgData name="Paulo Henrique dos Santos Santana" userId="a81867dd96b8e44b" providerId="LiveId" clId="{065FF78C-2980-44F4-B392-56D4C69A33FC}" dt="2023-09-14T03:34:57.635" v="9616" actId="20577"/>
          <ac:spMkLst>
            <pc:docMk/>
            <pc:sldMk cId="1584753160" sldId="596"/>
            <ac:spMk id="4" creationId="{6D1C41E8-D635-2955-F4B1-2020CE5B4403}"/>
          </ac:spMkLst>
        </pc:spChg>
      </pc:sldChg>
      <pc:sldChg chg="modSp new mod">
        <pc:chgData name="Paulo Henrique dos Santos Santana" userId="a81867dd96b8e44b" providerId="LiveId" clId="{065FF78C-2980-44F4-B392-56D4C69A33FC}" dt="2023-09-14T03:29:39.567" v="9375" actId="27636"/>
        <pc:sldMkLst>
          <pc:docMk/>
          <pc:sldMk cId="1269518939" sldId="597"/>
        </pc:sldMkLst>
        <pc:spChg chg="mod">
          <ac:chgData name="Paulo Henrique dos Santos Santana" userId="a81867dd96b8e44b" providerId="LiveId" clId="{065FF78C-2980-44F4-B392-56D4C69A33FC}" dt="2023-09-14T03:29:39.567" v="9375" actId="27636"/>
          <ac:spMkLst>
            <pc:docMk/>
            <pc:sldMk cId="1269518939" sldId="597"/>
            <ac:spMk id="2" creationId="{B9226434-6298-AD90-8C52-58A95A19D1E3}"/>
          </ac:spMkLst>
        </pc:spChg>
        <pc:spChg chg="mod">
          <ac:chgData name="Paulo Henrique dos Santos Santana" userId="a81867dd96b8e44b" providerId="LiveId" clId="{065FF78C-2980-44F4-B392-56D4C69A33FC}" dt="2023-09-14T03:20:38.002" v="8782" actId="20577"/>
          <ac:spMkLst>
            <pc:docMk/>
            <pc:sldMk cId="1269518939" sldId="597"/>
            <ac:spMk id="4" creationId="{E2B6238B-F066-720C-5ED1-28BCA4864E5F}"/>
          </ac:spMkLst>
        </pc:spChg>
      </pc:sldChg>
      <pc:sldChg chg="modSp new mod">
        <pc:chgData name="Paulo Henrique dos Santos Santana" userId="a81867dd96b8e44b" providerId="LiveId" clId="{065FF78C-2980-44F4-B392-56D4C69A33FC}" dt="2023-09-14T03:18:55.423" v="8756"/>
        <pc:sldMkLst>
          <pc:docMk/>
          <pc:sldMk cId="3593188681" sldId="598"/>
        </pc:sldMkLst>
        <pc:spChg chg="mod">
          <ac:chgData name="Paulo Henrique dos Santos Santana" userId="a81867dd96b8e44b" providerId="LiveId" clId="{065FF78C-2980-44F4-B392-56D4C69A33FC}" dt="2023-09-14T03:18:55.423" v="8756"/>
          <ac:spMkLst>
            <pc:docMk/>
            <pc:sldMk cId="3593188681" sldId="598"/>
            <ac:spMk id="2" creationId="{E8F6B97E-7B37-9F62-5147-92ED36A74E27}"/>
          </ac:spMkLst>
        </pc:spChg>
        <pc:spChg chg="mod">
          <ac:chgData name="Paulo Henrique dos Santos Santana" userId="a81867dd96b8e44b" providerId="LiveId" clId="{065FF78C-2980-44F4-B392-56D4C69A33FC}" dt="2023-09-14T03:18:39.913" v="8754" actId="20577"/>
          <ac:spMkLst>
            <pc:docMk/>
            <pc:sldMk cId="3593188681" sldId="598"/>
            <ac:spMk id="4" creationId="{C76FB7A5-55AA-7F48-B5B8-4746886FF8A6}"/>
          </ac:spMkLst>
        </pc:spChg>
      </pc:sldChg>
      <pc:sldMasterChg chg="modSp modSldLayout">
        <pc:chgData name="Paulo Henrique dos Santos Santana" userId="a81867dd96b8e44b" providerId="LiveId" clId="{065FF78C-2980-44F4-B392-56D4C69A33FC}" dt="2023-09-07T00:59:44.052" v="7"/>
        <pc:sldMasterMkLst>
          <pc:docMk/>
          <pc:sldMasterMk cId="504033812" sldId="2147483831"/>
        </pc:sldMasterMkLst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asterMk cId="504033812" sldId="2147483831"/>
            <ac:spMk id="2" creationId="{C15495E7-F0D9-30C9-1DED-45A7F16AFA40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asterMk cId="504033812" sldId="2147483831"/>
            <ac:spMk id="3" creationId="{9076DCBB-4E13-5DC2-5185-9CB8D0055EB4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asterMk cId="504033812" sldId="2147483831"/>
            <ac:spMk id="4" creationId="{06295DF2-6BA2-5893-76E7-B87AF095333A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asterMk cId="504033812" sldId="2147483831"/>
            <ac:spMk id="5" creationId="{12C3F38A-AA50-CB16-12D4-74C1A3695478}"/>
          </ac:spMkLst>
        </pc:spChg>
        <pc:spChg chg="mod">
          <ac:chgData name="Paulo Henrique dos Santos Santana" userId="a81867dd96b8e44b" providerId="LiveId" clId="{065FF78C-2980-44F4-B392-56D4C69A33FC}" dt="2023-09-07T00:59:44.052" v="7"/>
          <ac:spMkLst>
            <pc:docMk/>
            <pc:sldMasterMk cId="504033812" sldId="2147483831"/>
            <ac:spMk id="6" creationId="{FB81731B-A3C1-B485-1B4B-F537D39FED78}"/>
          </ac:spMkLst>
        </pc:spChg>
        <pc:sldLayoutChg chg="modSp">
          <pc:chgData name="Paulo Henrique dos Santos Santana" userId="a81867dd96b8e44b" providerId="LiveId" clId="{065FF78C-2980-44F4-B392-56D4C69A33FC}" dt="2023-09-07T00:59:44.052" v="7"/>
          <pc:sldLayoutMkLst>
            <pc:docMk/>
            <pc:sldMasterMk cId="504033812" sldId="2147483831"/>
            <pc:sldLayoutMk cId="4071380430" sldId="2147483832"/>
          </pc:sldLayoutMkLst>
          <pc:spChg chg="mod">
            <ac:chgData name="Paulo Henrique dos Santos Santana" userId="a81867dd96b8e44b" providerId="LiveId" clId="{065FF78C-2980-44F4-B392-56D4C69A33FC}" dt="2023-09-07T00:59:44.052" v="7"/>
            <ac:spMkLst>
              <pc:docMk/>
              <pc:sldMasterMk cId="504033812" sldId="2147483831"/>
              <pc:sldLayoutMk cId="4071380430" sldId="2147483832"/>
              <ac:spMk id="2" creationId="{2F52DD86-F130-3B60-B6E1-7BF427C5133E}"/>
            </ac:spMkLst>
          </pc:spChg>
          <pc:spChg chg="mod">
            <ac:chgData name="Paulo Henrique dos Santos Santana" userId="a81867dd96b8e44b" providerId="LiveId" clId="{065FF78C-2980-44F4-B392-56D4C69A33FC}" dt="2023-09-07T00:59:44.052" v="7"/>
            <ac:spMkLst>
              <pc:docMk/>
              <pc:sldMasterMk cId="504033812" sldId="2147483831"/>
              <pc:sldLayoutMk cId="4071380430" sldId="2147483832"/>
              <ac:spMk id="3" creationId="{3835C240-E267-C9CC-40E9-7686A2F6FD6E}"/>
            </ac:spMkLst>
          </pc:spChg>
        </pc:sldLayoutChg>
        <pc:sldLayoutChg chg="modSp">
          <pc:chgData name="Paulo Henrique dos Santos Santana" userId="a81867dd96b8e44b" providerId="LiveId" clId="{065FF78C-2980-44F4-B392-56D4C69A33FC}" dt="2023-09-07T00:59:44.052" v="7"/>
          <pc:sldLayoutMkLst>
            <pc:docMk/>
            <pc:sldMasterMk cId="504033812" sldId="2147483831"/>
            <pc:sldLayoutMk cId="3227186417" sldId="2147483834"/>
          </pc:sldLayoutMkLst>
          <pc:spChg chg="mod">
            <ac:chgData name="Paulo Henrique dos Santos Santana" userId="a81867dd96b8e44b" providerId="LiveId" clId="{065FF78C-2980-44F4-B392-56D4C69A33FC}" dt="2023-09-07T00:59:44.052" v="7"/>
            <ac:spMkLst>
              <pc:docMk/>
              <pc:sldMasterMk cId="504033812" sldId="2147483831"/>
              <pc:sldLayoutMk cId="3227186417" sldId="2147483834"/>
              <ac:spMk id="2" creationId="{9BAFF697-0B69-73C4-0F08-B4DF9159649C}"/>
            </ac:spMkLst>
          </pc:spChg>
          <pc:spChg chg="mod">
            <ac:chgData name="Paulo Henrique dos Santos Santana" userId="a81867dd96b8e44b" providerId="LiveId" clId="{065FF78C-2980-44F4-B392-56D4C69A33FC}" dt="2023-09-07T00:59:44.052" v="7"/>
            <ac:spMkLst>
              <pc:docMk/>
              <pc:sldMasterMk cId="504033812" sldId="2147483831"/>
              <pc:sldLayoutMk cId="3227186417" sldId="2147483834"/>
              <ac:spMk id="3" creationId="{3402C0C4-45A2-FA54-1AC6-716353455329}"/>
            </ac:spMkLst>
          </pc:spChg>
        </pc:sldLayoutChg>
        <pc:sldLayoutChg chg="modSp">
          <pc:chgData name="Paulo Henrique dos Santos Santana" userId="a81867dd96b8e44b" providerId="LiveId" clId="{065FF78C-2980-44F4-B392-56D4C69A33FC}" dt="2023-09-07T00:59:44.052" v="7"/>
          <pc:sldLayoutMkLst>
            <pc:docMk/>
            <pc:sldMasterMk cId="504033812" sldId="2147483831"/>
            <pc:sldLayoutMk cId="2520868134" sldId="2147483835"/>
          </pc:sldLayoutMkLst>
          <pc:spChg chg="mod">
            <ac:chgData name="Paulo Henrique dos Santos Santana" userId="a81867dd96b8e44b" providerId="LiveId" clId="{065FF78C-2980-44F4-B392-56D4C69A33FC}" dt="2023-09-07T00:59:44.052" v="7"/>
            <ac:spMkLst>
              <pc:docMk/>
              <pc:sldMasterMk cId="504033812" sldId="2147483831"/>
              <pc:sldLayoutMk cId="2520868134" sldId="2147483835"/>
              <ac:spMk id="3" creationId="{EA68FC2C-86E6-42DB-7868-AD6D828417FC}"/>
            </ac:spMkLst>
          </pc:spChg>
          <pc:spChg chg="mod">
            <ac:chgData name="Paulo Henrique dos Santos Santana" userId="a81867dd96b8e44b" providerId="LiveId" clId="{065FF78C-2980-44F4-B392-56D4C69A33FC}" dt="2023-09-07T00:59:44.052" v="7"/>
            <ac:spMkLst>
              <pc:docMk/>
              <pc:sldMasterMk cId="504033812" sldId="2147483831"/>
              <pc:sldLayoutMk cId="2520868134" sldId="2147483835"/>
              <ac:spMk id="4" creationId="{FBD9E668-A1F2-59F6-2188-BEF186DC7B2A}"/>
            </ac:spMkLst>
          </pc:spChg>
        </pc:sldLayoutChg>
        <pc:sldLayoutChg chg="modSp">
          <pc:chgData name="Paulo Henrique dos Santos Santana" userId="a81867dd96b8e44b" providerId="LiveId" clId="{065FF78C-2980-44F4-B392-56D4C69A33FC}" dt="2023-09-07T00:59:44.052" v="7"/>
          <pc:sldLayoutMkLst>
            <pc:docMk/>
            <pc:sldMasterMk cId="504033812" sldId="2147483831"/>
            <pc:sldLayoutMk cId="2794288424" sldId="2147483836"/>
          </pc:sldLayoutMkLst>
          <pc:spChg chg="mod">
            <ac:chgData name="Paulo Henrique dos Santos Santana" userId="a81867dd96b8e44b" providerId="LiveId" clId="{065FF78C-2980-44F4-B392-56D4C69A33FC}" dt="2023-09-07T00:59:44.052" v="7"/>
            <ac:spMkLst>
              <pc:docMk/>
              <pc:sldMasterMk cId="504033812" sldId="2147483831"/>
              <pc:sldLayoutMk cId="2794288424" sldId="2147483836"/>
              <ac:spMk id="2" creationId="{64596D67-1159-FB89-6195-AC5B9BA12DC0}"/>
            </ac:spMkLst>
          </pc:spChg>
          <pc:spChg chg="mod">
            <ac:chgData name="Paulo Henrique dos Santos Santana" userId="a81867dd96b8e44b" providerId="LiveId" clId="{065FF78C-2980-44F4-B392-56D4C69A33FC}" dt="2023-09-07T00:59:44.052" v="7"/>
            <ac:spMkLst>
              <pc:docMk/>
              <pc:sldMasterMk cId="504033812" sldId="2147483831"/>
              <pc:sldLayoutMk cId="2794288424" sldId="2147483836"/>
              <ac:spMk id="3" creationId="{311A7B15-44D6-77DF-AC87-13458B80F4D8}"/>
            </ac:spMkLst>
          </pc:spChg>
          <pc:spChg chg="mod">
            <ac:chgData name="Paulo Henrique dos Santos Santana" userId="a81867dd96b8e44b" providerId="LiveId" clId="{065FF78C-2980-44F4-B392-56D4C69A33FC}" dt="2023-09-07T00:59:44.052" v="7"/>
            <ac:spMkLst>
              <pc:docMk/>
              <pc:sldMasterMk cId="504033812" sldId="2147483831"/>
              <pc:sldLayoutMk cId="2794288424" sldId="2147483836"/>
              <ac:spMk id="4" creationId="{D7343C02-9BA4-7838-9671-FEA309B5F756}"/>
            </ac:spMkLst>
          </pc:spChg>
          <pc:spChg chg="mod">
            <ac:chgData name="Paulo Henrique dos Santos Santana" userId="a81867dd96b8e44b" providerId="LiveId" clId="{065FF78C-2980-44F4-B392-56D4C69A33FC}" dt="2023-09-07T00:59:44.052" v="7"/>
            <ac:spMkLst>
              <pc:docMk/>
              <pc:sldMasterMk cId="504033812" sldId="2147483831"/>
              <pc:sldLayoutMk cId="2794288424" sldId="2147483836"/>
              <ac:spMk id="5" creationId="{96F55A36-FF2E-AFA3-3B47-8AE2375F476B}"/>
            </ac:spMkLst>
          </pc:spChg>
          <pc:spChg chg="mod">
            <ac:chgData name="Paulo Henrique dos Santos Santana" userId="a81867dd96b8e44b" providerId="LiveId" clId="{065FF78C-2980-44F4-B392-56D4C69A33FC}" dt="2023-09-07T00:59:44.052" v="7"/>
            <ac:spMkLst>
              <pc:docMk/>
              <pc:sldMasterMk cId="504033812" sldId="2147483831"/>
              <pc:sldLayoutMk cId="2794288424" sldId="2147483836"/>
              <ac:spMk id="6" creationId="{89BDC79B-2722-48D3-5BF4-E595DBC38EB8}"/>
            </ac:spMkLst>
          </pc:spChg>
        </pc:sldLayoutChg>
        <pc:sldLayoutChg chg="modSp">
          <pc:chgData name="Paulo Henrique dos Santos Santana" userId="a81867dd96b8e44b" providerId="LiveId" clId="{065FF78C-2980-44F4-B392-56D4C69A33FC}" dt="2023-09-07T00:59:44.052" v="7"/>
          <pc:sldLayoutMkLst>
            <pc:docMk/>
            <pc:sldMasterMk cId="504033812" sldId="2147483831"/>
            <pc:sldLayoutMk cId="3029459470" sldId="2147483839"/>
          </pc:sldLayoutMkLst>
          <pc:spChg chg="mod">
            <ac:chgData name="Paulo Henrique dos Santos Santana" userId="a81867dd96b8e44b" providerId="LiveId" clId="{065FF78C-2980-44F4-B392-56D4C69A33FC}" dt="2023-09-07T00:59:44.052" v="7"/>
            <ac:spMkLst>
              <pc:docMk/>
              <pc:sldMasterMk cId="504033812" sldId="2147483831"/>
              <pc:sldLayoutMk cId="3029459470" sldId="2147483839"/>
              <ac:spMk id="2" creationId="{96D14D0B-799C-6A54-A568-CA7C0BC71FDE}"/>
            </ac:spMkLst>
          </pc:spChg>
          <pc:spChg chg="mod">
            <ac:chgData name="Paulo Henrique dos Santos Santana" userId="a81867dd96b8e44b" providerId="LiveId" clId="{065FF78C-2980-44F4-B392-56D4C69A33FC}" dt="2023-09-07T00:59:44.052" v="7"/>
            <ac:spMkLst>
              <pc:docMk/>
              <pc:sldMasterMk cId="504033812" sldId="2147483831"/>
              <pc:sldLayoutMk cId="3029459470" sldId="2147483839"/>
              <ac:spMk id="3" creationId="{6DC984B3-8F34-6CFB-0B79-22D1F3550EE7}"/>
            </ac:spMkLst>
          </pc:spChg>
          <pc:spChg chg="mod">
            <ac:chgData name="Paulo Henrique dos Santos Santana" userId="a81867dd96b8e44b" providerId="LiveId" clId="{065FF78C-2980-44F4-B392-56D4C69A33FC}" dt="2023-09-07T00:59:44.052" v="7"/>
            <ac:spMkLst>
              <pc:docMk/>
              <pc:sldMasterMk cId="504033812" sldId="2147483831"/>
              <pc:sldLayoutMk cId="3029459470" sldId="2147483839"/>
              <ac:spMk id="4" creationId="{25702D57-F435-5FD5-FC67-426361F7F5BE}"/>
            </ac:spMkLst>
          </pc:spChg>
        </pc:sldLayoutChg>
        <pc:sldLayoutChg chg="modSp">
          <pc:chgData name="Paulo Henrique dos Santos Santana" userId="a81867dd96b8e44b" providerId="LiveId" clId="{065FF78C-2980-44F4-B392-56D4C69A33FC}" dt="2023-09-07T00:59:44.052" v="7"/>
          <pc:sldLayoutMkLst>
            <pc:docMk/>
            <pc:sldMasterMk cId="504033812" sldId="2147483831"/>
            <pc:sldLayoutMk cId="3115324156" sldId="2147483840"/>
          </pc:sldLayoutMkLst>
          <pc:spChg chg="mod">
            <ac:chgData name="Paulo Henrique dos Santos Santana" userId="a81867dd96b8e44b" providerId="LiveId" clId="{065FF78C-2980-44F4-B392-56D4C69A33FC}" dt="2023-09-07T00:59:44.052" v="7"/>
            <ac:spMkLst>
              <pc:docMk/>
              <pc:sldMasterMk cId="504033812" sldId="2147483831"/>
              <pc:sldLayoutMk cId="3115324156" sldId="2147483840"/>
              <ac:spMk id="2" creationId="{AF8C0BAC-BA09-0554-F548-BB795EFD03F4}"/>
            </ac:spMkLst>
          </pc:spChg>
          <pc:spChg chg="mod">
            <ac:chgData name="Paulo Henrique dos Santos Santana" userId="a81867dd96b8e44b" providerId="LiveId" clId="{065FF78C-2980-44F4-B392-56D4C69A33FC}" dt="2023-09-07T00:59:44.052" v="7"/>
            <ac:spMkLst>
              <pc:docMk/>
              <pc:sldMasterMk cId="504033812" sldId="2147483831"/>
              <pc:sldLayoutMk cId="3115324156" sldId="2147483840"/>
              <ac:spMk id="3" creationId="{71997165-8194-4383-6D6E-DE6CA570CF35}"/>
            </ac:spMkLst>
          </pc:spChg>
          <pc:spChg chg="mod">
            <ac:chgData name="Paulo Henrique dos Santos Santana" userId="a81867dd96b8e44b" providerId="LiveId" clId="{065FF78C-2980-44F4-B392-56D4C69A33FC}" dt="2023-09-07T00:59:44.052" v="7"/>
            <ac:spMkLst>
              <pc:docMk/>
              <pc:sldMasterMk cId="504033812" sldId="2147483831"/>
              <pc:sldLayoutMk cId="3115324156" sldId="2147483840"/>
              <ac:spMk id="4" creationId="{A8DC0EC1-A5A6-471B-28D4-6641F17E1ECB}"/>
            </ac:spMkLst>
          </pc:spChg>
        </pc:sldLayoutChg>
        <pc:sldLayoutChg chg="modSp">
          <pc:chgData name="Paulo Henrique dos Santos Santana" userId="a81867dd96b8e44b" providerId="LiveId" clId="{065FF78C-2980-44F4-B392-56D4C69A33FC}" dt="2023-09-07T00:59:44.052" v="7"/>
          <pc:sldLayoutMkLst>
            <pc:docMk/>
            <pc:sldMasterMk cId="504033812" sldId="2147483831"/>
            <pc:sldLayoutMk cId="1997317772" sldId="2147483842"/>
          </pc:sldLayoutMkLst>
          <pc:spChg chg="mod">
            <ac:chgData name="Paulo Henrique dos Santos Santana" userId="a81867dd96b8e44b" providerId="LiveId" clId="{065FF78C-2980-44F4-B392-56D4C69A33FC}" dt="2023-09-07T00:59:44.052" v="7"/>
            <ac:spMkLst>
              <pc:docMk/>
              <pc:sldMasterMk cId="504033812" sldId="2147483831"/>
              <pc:sldLayoutMk cId="1997317772" sldId="2147483842"/>
              <ac:spMk id="2" creationId="{886AB872-4109-BD81-CBBE-DD935E5B357D}"/>
            </ac:spMkLst>
          </pc:spChg>
          <pc:spChg chg="mod">
            <ac:chgData name="Paulo Henrique dos Santos Santana" userId="a81867dd96b8e44b" providerId="LiveId" clId="{065FF78C-2980-44F4-B392-56D4C69A33FC}" dt="2023-09-07T00:59:44.052" v="7"/>
            <ac:spMkLst>
              <pc:docMk/>
              <pc:sldMasterMk cId="504033812" sldId="2147483831"/>
              <pc:sldLayoutMk cId="1997317772" sldId="2147483842"/>
              <ac:spMk id="3" creationId="{6E1772C1-CA9E-ADC8-7364-6B3EF0DE26E7}"/>
            </ac:spMkLst>
          </pc:spChg>
        </pc:sldLayoutChg>
      </pc:sldMasterChg>
      <pc:sldMasterChg chg="modSp addSldLayout modSldLayout sldLayoutOrd">
        <pc:chgData name="Paulo Henrique dos Santos Santana" userId="a81867dd96b8e44b" providerId="LiveId" clId="{065FF78C-2980-44F4-B392-56D4C69A33FC}" dt="2023-09-07T02:48:24.875" v="2338"/>
        <pc:sldMasterMkLst>
          <pc:docMk/>
          <pc:sldMasterMk cId="3867055946" sldId="2147483843"/>
        </pc:sldMasterMkLst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asterMk cId="3867055946" sldId="2147483843"/>
            <ac:spMk id="2" creationId="{00000000-0000-0000-0000-000000000000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asterMk cId="3867055946" sldId="2147483843"/>
            <ac:spMk id="3" creationId="{00000000-0000-0000-0000-000000000000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asterMk cId="3867055946" sldId="2147483843"/>
            <ac:spMk id="4" creationId="{00000000-0000-0000-0000-000000000000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asterMk cId="3867055946" sldId="2147483843"/>
            <ac:spMk id="5" creationId="{00000000-0000-0000-0000-000000000000}"/>
          </ac:spMkLst>
        </pc:spChg>
        <pc:spChg chg="mod">
          <ac:chgData name="Paulo Henrique dos Santos Santana" userId="a81867dd96b8e44b" providerId="LiveId" clId="{065FF78C-2980-44F4-B392-56D4C69A33FC}" dt="2023-09-07T02:48:24.875" v="2338"/>
          <ac:spMkLst>
            <pc:docMk/>
            <pc:sldMasterMk cId="3867055946" sldId="2147483843"/>
            <ac:spMk id="6" creationId="{00000000-0000-0000-0000-000000000000}"/>
          </ac:spMkLst>
        </pc:spChg>
        <pc:sldLayoutChg chg="addSp delSp modSp mod ord">
          <pc:chgData name="Paulo Henrique dos Santos Santana" userId="a81867dd96b8e44b" providerId="LiveId" clId="{065FF78C-2980-44F4-B392-56D4C69A33FC}" dt="2023-09-07T02:48:24.875" v="2338"/>
          <pc:sldLayoutMkLst>
            <pc:docMk/>
            <pc:sldMasterMk cId="3867055946" sldId="2147483843"/>
            <pc:sldLayoutMk cId="2014785390" sldId="2147483844"/>
          </pc:sldLayoutMkLst>
          <pc:spChg chg="mod">
            <ac:chgData name="Paulo Henrique dos Santos Santana" userId="a81867dd96b8e44b" providerId="LiveId" clId="{065FF78C-2980-44F4-B392-56D4C69A33FC}" dt="2023-09-07T02:48:24.875" v="2338"/>
            <ac:spMkLst>
              <pc:docMk/>
              <pc:sldMasterMk cId="3867055946" sldId="2147483843"/>
              <pc:sldLayoutMk cId="2014785390" sldId="2147483844"/>
              <ac:spMk id="2" creationId="{00000000-0000-0000-0000-000000000000}"/>
            </ac:spMkLst>
          </pc:spChg>
          <pc:spChg chg="mod">
            <ac:chgData name="Paulo Henrique dos Santos Santana" userId="a81867dd96b8e44b" providerId="LiveId" clId="{065FF78C-2980-44F4-B392-56D4C69A33FC}" dt="2023-09-07T02:48:24.875" v="2338"/>
            <ac:spMkLst>
              <pc:docMk/>
              <pc:sldMasterMk cId="3867055946" sldId="2147483843"/>
              <pc:sldLayoutMk cId="2014785390" sldId="2147483844"/>
              <ac:spMk id="3" creationId="{00000000-0000-0000-0000-000000000000}"/>
            </ac:spMkLst>
          </pc:spChg>
          <pc:spChg chg="mod">
            <ac:chgData name="Paulo Henrique dos Santos Santana" userId="a81867dd96b8e44b" providerId="LiveId" clId="{065FF78C-2980-44F4-B392-56D4C69A33FC}" dt="2023-09-07T01:09:34.322" v="147" actId="2711"/>
            <ac:spMkLst>
              <pc:docMk/>
              <pc:sldMasterMk cId="3867055946" sldId="2147483843"/>
              <pc:sldLayoutMk cId="2014785390" sldId="2147483844"/>
              <ac:spMk id="4" creationId="{00000000-0000-0000-0000-000000000000}"/>
            </ac:spMkLst>
          </pc:spChg>
          <pc:spChg chg="mod">
            <ac:chgData name="Paulo Henrique dos Santos Santana" userId="a81867dd96b8e44b" providerId="LiveId" clId="{065FF78C-2980-44F4-B392-56D4C69A33FC}" dt="2023-09-07T01:09:40.159" v="148" actId="2711"/>
            <ac:spMkLst>
              <pc:docMk/>
              <pc:sldMasterMk cId="3867055946" sldId="2147483843"/>
              <pc:sldLayoutMk cId="2014785390" sldId="2147483844"/>
              <ac:spMk id="5" creationId="{00000000-0000-0000-0000-000000000000}"/>
            </ac:spMkLst>
          </pc:spChg>
          <pc:spChg chg="mod">
            <ac:chgData name="Paulo Henrique dos Santos Santana" userId="a81867dd96b8e44b" providerId="LiveId" clId="{065FF78C-2980-44F4-B392-56D4C69A33FC}" dt="2023-09-07T01:18:33.749" v="460" actId="403"/>
            <ac:spMkLst>
              <pc:docMk/>
              <pc:sldMasterMk cId="3867055946" sldId="2147483843"/>
              <pc:sldLayoutMk cId="2014785390" sldId="2147483844"/>
              <ac:spMk id="6" creationId="{00000000-0000-0000-0000-000000000000}"/>
            </ac:spMkLst>
          </pc:spChg>
          <pc:spChg chg="add del mod">
            <ac:chgData name="Paulo Henrique dos Santos Santana" userId="a81867dd96b8e44b" providerId="LiveId" clId="{065FF78C-2980-44F4-B392-56D4C69A33FC}" dt="2023-09-07T01:23:20.645" v="480" actId="478"/>
            <ac:spMkLst>
              <pc:docMk/>
              <pc:sldMasterMk cId="3867055946" sldId="2147483843"/>
              <pc:sldLayoutMk cId="2014785390" sldId="2147483844"/>
              <ac:spMk id="8" creationId="{42D1DDC6-5C91-4CDB-CD97-A0422FA90633}"/>
            </ac:spMkLst>
          </pc:spChg>
          <pc:spChg chg="add del mod">
            <ac:chgData name="Paulo Henrique dos Santos Santana" userId="a81867dd96b8e44b" providerId="LiveId" clId="{065FF78C-2980-44F4-B392-56D4C69A33FC}" dt="2023-09-07T01:24:09.447" v="489" actId="478"/>
            <ac:spMkLst>
              <pc:docMk/>
              <pc:sldMasterMk cId="3867055946" sldId="2147483843"/>
              <pc:sldLayoutMk cId="2014785390" sldId="2147483844"/>
              <ac:spMk id="9" creationId="{EC16FAF0-7738-5CA4-735C-27D35DEEE13D}"/>
            </ac:spMkLst>
          </pc:spChg>
          <pc:spChg chg="add del mod">
            <ac:chgData name="Paulo Henrique dos Santos Santana" userId="a81867dd96b8e44b" providerId="LiveId" clId="{065FF78C-2980-44F4-B392-56D4C69A33FC}" dt="2023-09-07T01:25:51.144" v="501" actId="478"/>
            <ac:spMkLst>
              <pc:docMk/>
              <pc:sldMasterMk cId="3867055946" sldId="2147483843"/>
              <pc:sldLayoutMk cId="2014785390" sldId="2147483844"/>
              <ac:spMk id="10" creationId="{0C50855C-9CCC-6CF4-84A2-5791C4D1B677}"/>
            </ac:spMkLst>
          </pc:spChg>
          <pc:spChg chg="add del">
            <ac:chgData name="Paulo Henrique dos Santos Santana" userId="a81867dd96b8e44b" providerId="LiveId" clId="{065FF78C-2980-44F4-B392-56D4C69A33FC}" dt="2023-09-07T01:26:16.168" v="504" actId="11529"/>
            <ac:spMkLst>
              <pc:docMk/>
              <pc:sldMasterMk cId="3867055946" sldId="2147483843"/>
              <pc:sldLayoutMk cId="2014785390" sldId="2147483844"/>
              <ac:spMk id="11" creationId="{35733D18-F9DD-B7BD-3417-8B36AAD61F57}"/>
            </ac:spMkLst>
          </pc:spChg>
          <pc:spChg chg="add del mod">
            <ac:chgData name="Paulo Henrique dos Santos Santana" userId="a81867dd96b8e44b" providerId="LiveId" clId="{065FF78C-2980-44F4-B392-56D4C69A33FC}" dt="2023-09-07T01:26:20.714" v="506" actId="478"/>
            <ac:spMkLst>
              <pc:docMk/>
              <pc:sldMasterMk cId="3867055946" sldId="2147483843"/>
              <pc:sldLayoutMk cId="2014785390" sldId="2147483844"/>
              <ac:spMk id="12" creationId="{AAEDE0DE-E583-384E-40C4-670EF911329E}"/>
            </ac:spMkLst>
          </pc:spChg>
          <pc:spChg chg="add del">
            <ac:chgData name="Paulo Henrique dos Santos Santana" userId="a81867dd96b8e44b" providerId="LiveId" clId="{065FF78C-2980-44F4-B392-56D4C69A33FC}" dt="2023-09-07T01:26:28.042" v="507" actId="11529"/>
            <ac:spMkLst>
              <pc:docMk/>
              <pc:sldMasterMk cId="3867055946" sldId="2147483843"/>
              <pc:sldLayoutMk cId="2014785390" sldId="2147483844"/>
              <ac:spMk id="13" creationId="{BAC50A03-1C59-6B77-A2D1-7F1D7B2C920F}"/>
            </ac:spMkLst>
          </pc:spChg>
          <pc:spChg chg="add mod">
            <ac:chgData name="Paulo Henrique dos Santos Santana" userId="a81867dd96b8e44b" providerId="LiveId" clId="{065FF78C-2980-44F4-B392-56D4C69A33FC}" dt="2023-09-07T02:48:24.875" v="2338"/>
            <ac:spMkLst>
              <pc:docMk/>
              <pc:sldMasterMk cId="3867055946" sldId="2147483843"/>
              <pc:sldLayoutMk cId="2014785390" sldId="2147483844"/>
              <ac:spMk id="14" creationId="{A99AB7FF-D070-3FFE-3334-802692EBEE69}"/>
            </ac:spMkLst>
          </pc:spChg>
          <pc:cxnChg chg="add mod">
            <ac:chgData name="Paulo Henrique dos Santos Santana" userId="a81867dd96b8e44b" providerId="LiveId" clId="{065FF78C-2980-44F4-B392-56D4C69A33FC}" dt="2023-09-07T02:48:24.875" v="2338"/>
            <ac:cxnSpMkLst>
              <pc:docMk/>
              <pc:sldMasterMk cId="3867055946" sldId="2147483843"/>
              <pc:sldLayoutMk cId="2014785390" sldId="2147483844"/>
              <ac:cxnSpMk id="7" creationId="{68D6BD27-FE61-434F-49EA-0BE0FE61B18F}"/>
            </ac:cxnSpMkLst>
          </pc:cxnChg>
        </pc:sldLayoutChg>
        <pc:sldLayoutChg chg="addSp modSp mod">
          <pc:chgData name="Paulo Henrique dos Santos Santana" userId="a81867dd96b8e44b" providerId="LiveId" clId="{065FF78C-2980-44F4-B392-56D4C69A33FC}" dt="2023-09-07T02:48:24.875" v="2338"/>
          <pc:sldLayoutMkLst>
            <pc:docMk/>
            <pc:sldMasterMk cId="3867055946" sldId="2147483843"/>
            <pc:sldLayoutMk cId="2640019251" sldId="2147483845"/>
          </pc:sldLayoutMkLst>
          <pc:cxnChg chg="add mod">
            <ac:chgData name="Paulo Henrique dos Santos Santana" userId="a81867dd96b8e44b" providerId="LiveId" clId="{065FF78C-2980-44F4-B392-56D4C69A33FC}" dt="2023-09-07T02:48:24.875" v="2338"/>
            <ac:cxnSpMkLst>
              <pc:docMk/>
              <pc:sldMasterMk cId="3867055946" sldId="2147483843"/>
              <pc:sldLayoutMk cId="2640019251" sldId="2147483845"/>
              <ac:cxnSpMk id="8" creationId="{5019521E-C754-1E13-E7A0-EB69DDA65B5C}"/>
            </ac:cxnSpMkLst>
          </pc:cxnChg>
        </pc:sldLayoutChg>
        <pc:sldLayoutChg chg="modSp">
          <pc:chgData name="Paulo Henrique dos Santos Santana" userId="a81867dd96b8e44b" providerId="LiveId" clId="{065FF78C-2980-44F4-B392-56D4C69A33FC}" dt="2023-09-07T02:48:24.875" v="2338"/>
          <pc:sldLayoutMkLst>
            <pc:docMk/>
            <pc:sldMasterMk cId="3867055946" sldId="2147483843"/>
            <pc:sldLayoutMk cId="26467788" sldId="2147483846"/>
          </pc:sldLayoutMkLst>
          <pc:spChg chg="mod">
            <ac:chgData name="Paulo Henrique dos Santos Santana" userId="a81867dd96b8e44b" providerId="LiveId" clId="{065FF78C-2980-44F4-B392-56D4C69A33FC}" dt="2023-09-07T02:48:24.875" v="2338"/>
            <ac:spMkLst>
              <pc:docMk/>
              <pc:sldMasterMk cId="3867055946" sldId="2147483843"/>
              <pc:sldLayoutMk cId="26467788" sldId="2147483846"/>
              <ac:spMk id="2" creationId="{00000000-0000-0000-0000-000000000000}"/>
            </ac:spMkLst>
          </pc:spChg>
          <pc:spChg chg="mod">
            <ac:chgData name="Paulo Henrique dos Santos Santana" userId="a81867dd96b8e44b" providerId="LiveId" clId="{065FF78C-2980-44F4-B392-56D4C69A33FC}" dt="2023-09-07T02:48:24.875" v="2338"/>
            <ac:spMkLst>
              <pc:docMk/>
              <pc:sldMasterMk cId="3867055946" sldId="2147483843"/>
              <pc:sldLayoutMk cId="26467788" sldId="2147483846"/>
              <ac:spMk id="3" creationId="{00000000-0000-0000-0000-000000000000}"/>
            </ac:spMkLst>
          </pc:spChg>
        </pc:sldLayoutChg>
        <pc:sldLayoutChg chg="modSp">
          <pc:chgData name="Paulo Henrique dos Santos Santana" userId="a81867dd96b8e44b" providerId="LiveId" clId="{065FF78C-2980-44F4-B392-56D4C69A33FC}" dt="2023-09-07T02:48:24.875" v="2338"/>
          <pc:sldLayoutMkLst>
            <pc:docMk/>
            <pc:sldMasterMk cId="3867055946" sldId="2147483843"/>
            <pc:sldLayoutMk cId="1739729170" sldId="2147483847"/>
          </pc:sldLayoutMkLst>
          <pc:spChg chg="mod">
            <ac:chgData name="Paulo Henrique dos Santos Santana" userId="a81867dd96b8e44b" providerId="LiveId" clId="{065FF78C-2980-44F4-B392-56D4C69A33FC}" dt="2023-09-07T02:48:24.875" v="2338"/>
            <ac:spMkLst>
              <pc:docMk/>
              <pc:sldMasterMk cId="3867055946" sldId="2147483843"/>
              <pc:sldLayoutMk cId="1739729170" sldId="2147483847"/>
              <ac:spMk id="3" creationId="{00000000-0000-0000-0000-000000000000}"/>
            </ac:spMkLst>
          </pc:spChg>
          <pc:spChg chg="mod">
            <ac:chgData name="Paulo Henrique dos Santos Santana" userId="a81867dd96b8e44b" providerId="LiveId" clId="{065FF78C-2980-44F4-B392-56D4C69A33FC}" dt="2023-09-07T02:48:24.875" v="2338"/>
            <ac:spMkLst>
              <pc:docMk/>
              <pc:sldMasterMk cId="3867055946" sldId="2147483843"/>
              <pc:sldLayoutMk cId="1739729170" sldId="2147483847"/>
              <ac:spMk id="4" creationId="{00000000-0000-0000-0000-000000000000}"/>
            </ac:spMkLst>
          </pc:spChg>
        </pc:sldLayoutChg>
        <pc:sldLayoutChg chg="modSp">
          <pc:chgData name="Paulo Henrique dos Santos Santana" userId="a81867dd96b8e44b" providerId="LiveId" clId="{065FF78C-2980-44F4-B392-56D4C69A33FC}" dt="2023-09-07T02:48:24.875" v="2338"/>
          <pc:sldLayoutMkLst>
            <pc:docMk/>
            <pc:sldMasterMk cId="3867055946" sldId="2147483843"/>
            <pc:sldLayoutMk cId="1082055927" sldId="2147483848"/>
          </pc:sldLayoutMkLst>
          <pc:spChg chg="mod">
            <ac:chgData name="Paulo Henrique dos Santos Santana" userId="a81867dd96b8e44b" providerId="LiveId" clId="{065FF78C-2980-44F4-B392-56D4C69A33FC}" dt="2023-09-07T02:48:24.875" v="2338"/>
            <ac:spMkLst>
              <pc:docMk/>
              <pc:sldMasterMk cId="3867055946" sldId="2147483843"/>
              <pc:sldLayoutMk cId="1082055927" sldId="2147483848"/>
              <ac:spMk id="2" creationId="{00000000-0000-0000-0000-000000000000}"/>
            </ac:spMkLst>
          </pc:spChg>
          <pc:spChg chg="mod">
            <ac:chgData name="Paulo Henrique dos Santos Santana" userId="a81867dd96b8e44b" providerId="LiveId" clId="{065FF78C-2980-44F4-B392-56D4C69A33FC}" dt="2023-09-07T02:48:24.875" v="2338"/>
            <ac:spMkLst>
              <pc:docMk/>
              <pc:sldMasterMk cId="3867055946" sldId="2147483843"/>
              <pc:sldLayoutMk cId="1082055927" sldId="2147483848"/>
              <ac:spMk id="3" creationId="{00000000-0000-0000-0000-000000000000}"/>
            </ac:spMkLst>
          </pc:spChg>
          <pc:spChg chg="mod">
            <ac:chgData name="Paulo Henrique dos Santos Santana" userId="a81867dd96b8e44b" providerId="LiveId" clId="{065FF78C-2980-44F4-B392-56D4C69A33FC}" dt="2023-09-07T02:48:24.875" v="2338"/>
            <ac:spMkLst>
              <pc:docMk/>
              <pc:sldMasterMk cId="3867055946" sldId="2147483843"/>
              <pc:sldLayoutMk cId="1082055927" sldId="2147483848"/>
              <ac:spMk id="4" creationId="{00000000-0000-0000-0000-000000000000}"/>
            </ac:spMkLst>
          </pc:spChg>
          <pc:spChg chg="mod">
            <ac:chgData name="Paulo Henrique dos Santos Santana" userId="a81867dd96b8e44b" providerId="LiveId" clId="{065FF78C-2980-44F4-B392-56D4C69A33FC}" dt="2023-09-07T02:48:24.875" v="2338"/>
            <ac:spMkLst>
              <pc:docMk/>
              <pc:sldMasterMk cId="3867055946" sldId="2147483843"/>
              <pc:sldLayoutMk cId="1082055927" sldId="2147483848"/>
              <ac:spMk id="5" creationId="{00000000-0000-0000-0000-000000000000}"/>
            </ac:spMkLst>
          </pc:spChg>
          <pc:spChg chg="mod">
            <ac:chgData name="Paulo Henrique dos Santos Santana" userId="a81867dd96b8e44b" providerId="LiveId" clId="{065FF78C-2980-44F4-B392-56D4C69A33FC}" dt="2023-09-07T02:48:24.875" v="2338"/>
            <ac:spMkLst>
              <pc:docMk/>
              <pc:sldMasterMk cId="3867055946" sldId="2147483843"/>
              <pc:sldLayoutMk cId="1082055927" sldId="2147483848"/>
              <ac:spMk id="6" creationId="{00000000-0000-0000-0000-000000000000}"/>
            </ac:spMkLst>
          </pc:spChg>
        </pc:sldLayoutChg>
        <pc:sldLayoutChg chg="addSp delSp modSp mod ord">
          <pc:chgData name="Paulo Henrique dos Santos Santana" userId="a81867dd96b8e44b" providerId="LiveId" clId="{065FF78C-2980-44F4-B392-56D4C69A33FC}" dt="2023-09-07T02:48:24.875" v="2338"/>
          <pc:sldLayoutMkLst>
            <pc:docMk/>
            <pc:sldMasterMk cId="3867055946" sldId="2147483843"/>
            <pc:sldLayoutMk cId="2653570357" sldId="2147483849"/>
          </pc:sldLayoutMkLst>
          <pc:spChg chg="mod">
            <ac:chgData name="Paulo Henrique dos Santos Santana" userId="a81867dd96b8e44b" providerId="LiveId" clId="{065FF78C-2980-44F4-B392-56D4C69A33FC}" dt="2023-09-07T02:48:24.875" v="2338"/>
            <ac:spMkLst>
              <pc:docMk/>
              <pc:sldMasterMk cId="3867055946" sldId="2147483843"/>
              <pc:sldLayoutMk cId="2653570357" sldId="2147483849"/>
              <ac:spMk id="2" creationId="{00000000-0000-0000-0000-000000000000}"/>
            </ac:spMkLst>
          </pc:spChg>
          <pc:spChg chg="mod">
            <ac:chgData name="Paulo Henrique dos Santos Santana" userId="a81867dd96b8e44b" providerId="LiveId" clId="{065FF78C-2980-44F4-B392-56D4C69A33FC}" dt="2023-09-07T01:40:40.192" v="594" actId="403"/>
            <ac:spMkLst>
              <pc:docMk/>
              <pc:sldMasterMk cId="3867055946" sldId="2147483843"/>
              <pc:sldLayoutMk cId="2653570357" sldId="2147483849"/>
              <ac:spMk id="3" creationId="{00000000-0000-0000-0000-000000000000}"/>
            </ac:spMkLst>
          </pc:spChg>
          <pc:spChg chg="mod">
            <ac:chgData name="Paulo Henrique dos Santos Santana" userId="a81867dd96b8e44b" providerId="LiveId" clId="{065FF78C-2980-44F4-B392-56D4C69A33FC}" dt="2023-09-07T01:40:36.459" v="592" actId="403"/>
            <ac:spMkLst>
              <pc:docMk/>
              <pc:sldMasterMk cId="3867055946" sldId="2147483843"/>
              <pc:sldLayoutMk cId="2653570357" sldId="2147483849"/>
              <ac:spMk id="4" creationId="{00000000-0000-0000-0000-000000000000}"/>
            </ac:spMkLst>
          </pc:spChg>
          <pc:spChg chg="mod">
            <ac:chgData name="Paulo Henrique dos Santos Santana" userId="a81867dd96b8e44b" providerId="LiveId" clId="{065FF78C-2980-44F4-B392-56D4C69A33FC}" dt="2023-09-07T01:40:33.290" v="590" actId="403"/>
            <ac:spMkLst>
              <pc:docMk/>
              <pc:sldMasterMk cId="3867055946" sldId="2147483843"/>
              <pc:sldLayoutMk cId="2653570357" sldId="2147483849"/>
              <ac:spMk id="5" creationId="{00000000-0000-0000-0000-000000000000}"/>
            </ac:spMkLst>
          </pc:spChg>
          <pc:spChg chg="add del mod">
            <ac:chgData name="Paulo Henrique dos Santos Santana" userId="a81867dd96b8e44b" providerId="LiveId" clId="{065FF78C-2980-44F4-B392-56D4C69A33FC}" dt="2023-09-07T01:50:51.917" v="729" actId="478"/>
            <ac:spMkLst>
              <pc:docMk/>
              <pc:sldMasterMk cId="3867055946" sldId="2147483843"/>
              <pc:sldLayoutMk cId="2653570357" sldId="2147483849"/>
              <ac:spMk id="8" creationId="{615E190A-DF8D-247D-5225-7DD733DE01DD}"/>
            </ac:spMkLst>
          </pc:spChg>
          <pc:spChg chg="add del">
            <ac:chgData name="Paulo Henrique dos Santos Santana" userId="a81867dd96b8e44b" providerId="LiveId" clId="{065FF78C-2980-44F4-B392-56D4C69A33FC}" dt="2023-09-07T01:50:59.634" v="730" actId="11529"/>
            <ac:spMkLst>
              <pc:docMk/>
              <pc:sldMasterMk cId="3867055946" sldId="2147483843"/>
              <pc:sldLayoutMk cId="2653570357" sldId="2147483849"/>
              <ac:spMk id="9" creationId="{F4F664DB-56A8-307C-4E92-E622238439AF}"/>
            </ac:spMkLst>
          </pc:spChg>
          <pc:spChg chg="add mod">
            <ac:chgData name="Paulo Henrique dos Santos Santana" userId="a81867dd96b8e44b" providerId="LiveId" clId="{065FF78C-2980-44F4-B392-56D4C69A33FC}" dt="2023-09-07T02:48:24.875" v="2338"/>
            <ac:spMkLst>
              <pc:docMk/>
              <pc:sldMasterMk cId="3867055946" sldId="2147483843"/>
              <pc:sldLayoutMk cId="2653570357" sldId="2147483849"/>
              <ac:spMk id="10" creationId="{BE42DAE1-5DF9-6BA0-E540-A51304F2484B}"/>
            </ac:spMkLst>
          </pc:spChg>
          <pc:cxnChg chg="add mod">
            <ac:chgData name="Paulo Henrique dos Santos Santana" userId="a81867dd96b8e44b" providerId="LiveId" clId="{065FF78C-2980-44F4-B392-56D4C69A33FC}" dt="2023-09-07T02:48:24.875" v="2338"/>
            <ac:cxnSpMkLst>
              <pc:docMk/>
              <pc:sldMasterMk cId="3867055946" sldId="2147483843"/>
              <pc:sldLayoutMk cId="2653570357" sldId="2147483849"/>
              <ac:cxnSpMk id="6" creationId="{4753E4A6-5601-E17C-8302-0708FC930F99}"/>
            </ac:cxnSpMkLst>
          </pc:cxnChg>
          <pc:cxnChg chg="add del mod">
            <ac:chgData name="Paulo Henrique dos Santos Santana" userId="a81867dd96b8e44b" providerId="LiveId" clId="{065FF78C-2980-44F4-B392-56D4C69A33FC}" dt="2023-09-07T01:06:32.652" v="55" actId="478"/>
            <ac:cxnSpMkLst>
              <pc:docMk/>
              <pc:sldMasterMk cId="3867055946" sldId="2147483843"/>
              <pc:sldLayoutMk cId="2653570357" sldId="2147483849"/>
              <ac:cxnSpMk id="7" creationId="{70998EE8-AFC7-5ADB-B034-D31B98A582F5}"/>
            </ac:cxnSpMkLst>
          </pc:cxnChg>
        </pc:sldLayoutChg>
        <pc:sldLayoutChg chg="modSp">
          <pc:chgData name="Paulo Henrique dos Santos Santana" userId="a81867dd96b8e44b" providerId="LiveId" clId="{065FF78C-2980-44F4-B392-56D4C69A33FC}" dt="2023-09-07T02:48:24.875" v="2338"/>
          <pc:sldLayoutMkLst>
            <pc:docMk/>
            <pc:sldMasterMk cId="3867055946" sldId="2147483843"/>
            <pc:sldLayoutMk cId="1498665776" sldId="2147483851"/>
          </pc:sldLayoutMkLst>
          <pc:spChg chg="mod">
            <ac:chgData name="Paulo Henrique dos Santos Santana" userId="a81867dd96b8e44b" providerId="LiveId" clId="{065FF78C-2980-44F4-B392-56D4C69A33FC}" dt="2023-09-07T02:48:24.875" v="2338"/>
            <ac:spMkLst>
              <pc:docMk/>
              <pc:sldMasterMk cId="3867055946" sldId="2147483843"/>
              <pc:sldLayoutMk cId="1498665776" sldId="2147483851"/>
              <ac:spMk id="2" creationId="{00000000-0000-0000-0000-000000000000}"/>
            </ac:spMkLst>
          </pc:spChg>
          <pc:spChg chg="mod">
            <ac:chgData name="Paulo Henrique dos Santos Santana" userId="a81867dd96b8e44b" providerId="LiveId" clId="{065FF78C-2980-44F4-B392-56D4C69A33FC}" dt="2023-09-07T02:48:24.875" v="2338"/>
            <ac:spMkLst>
              <pc:docMk/>
              <pc:sldMasterMk cId="3867055946" sldId="2147483843"/>
              <pc:sldLayoutMk cId="1498665776" sldId="2147483851"/>
              <ac:spMk id="3" creationId="{00000000-0000-0000-0000-000000000000}"/>
            </ac:spMkLst>
          </pc:spChg>
          <pc:spChg chg="mod">
            <ac:chgData name="Paulo Henrique dos Santos Santana" userId="a81867dd96b8e44b" providerId="LiveId" clId="{065FF78C-2980-44F4-B392-56D4C69A33FC}" dt="2023-09-07T02:48:24.875" v="2338"/>
            <ac:spMkLst>
              <pc:docMk/>
              <pc:sldMasterMk cId="3867055946" sldId="2147483843"/>
              <pc:sldLayoutMk cId="1498665776" sldId="2147483851"/>
              <ac:spMk id="4" creationId="{00000000-0000-0000-0000-000000000000}"/>
            </ac:spMkLst>
          </pc:spChg>
        </pc:sldLayoutChg>
        <pc:sldLayoutChg chg="modSp">
          <pc:chgData name="Paulo Henrique dos Santos Santana" userId="a81867dd96b8e44b" providerId="LiveId" clId="{065FF78C-2980-44F4-B392-56D4C69A33FC}" dt="2023-09-07T02:48:24.875" v="2338"/>
          <pc:sldLayoutMkLst>
            <pc:docMk/>
            <pc:sldMasterMk cId="3867055946" sldId="2147483843"/>
            <pc:sldLayoutMk cId="2654521687" sldId="2147483852"/>
          </pc:sldLayoutMkLst>
          <pc:spChg chg="mod">
            <ac:chgData name="Paulo Henrique dos Santos Santana" userId="a81867dd96b8e44b" providerId="LiveId" clId="{065FF78C-2980-44F4-B392-56D4C69A33FC}" dt="2023-09-07T02:48:24.875" v="2338"/>
            <ac:spMkLst>
              <pc:docMk/>
              <pc:sldMasterMk cId="3867055946" sldId="2147483843"/>
              <pc:sldLayoutMk cId="2654521687" sldId="2147483852"/>
              <ac:spMk id="2" creationId="{00000000-0000-0000-0000-000000000000}"/>
            </ac:spMkLst>
          </pc:spChg>
          <pc:spChg chg="mod">
            <ac:chgData name="Paulo Henrique dos Santos Santana" userId="a81867dd96b8e44b" providerId="LiveId" clId="{065FF78C-2980-44F4-B392-56D4C69A33FC}" dt="2023-09-07T02:48:24.875" v="2338"/>
            <ac:spMkLst>
              <pc:docMk/>
              <pc:sldMasterMk cId="3867055946" sldId="2147483843"/>
              <pc:sldLayoutMk cId="2654521687" sldId="2147483852"/>
              <ac:spMk id="3" creationId="{00000000-0000-0000-0000-000000000000}"/>
            </ac:spMkLst>
          </pc:spChg>
          <pc:spChg chg="mod">
            <ac:chgData name="Paulo Henrique dos Santos Santana" userId="a81867dd96b8e44b" providerId="LiveId" clId="{065FF78C-2980-44F4-B392-56D4C69A33FC}" dt="2023-09-07T02:48:24.875" v="2338"/>
            <ac:spMkLst>
              <pc:docMk/>
              <pc:sldMasterMk cId="3867055946" sldId="2147483843"/>
              <pc:sldLayoutMk cId="2654521687" sldId="2147483852"/>
              <ac:spMk id="4" creationId="{00000000-0000-0000-0000-000000000000}"/>
            </ac:spMkLst>
          </pc:spChg>
        </pc:sldLayoutChg>
        <pc:sldLayoutChg chg="modSp">
          <pc:chgData name="Paulo Henrique dos Santos Santana" userId="a81867dd96b8e44b" providerId="LiveId" clId="{065FF78C-2980-44F4-B392-56D4C69A33FC}" dt="2023-09-07T02:48:24.875" v="2338"/>
          <pc:sldLayoutMkLst>
            <pc:docMk/>
            <pc:sldMasterMk cId="3867055946" sldId="2147483843"/>
            <pc:sldLayoutMk cId="373692086" sldId="2147483854"/>
          </pc:sldLayoutMkLst>
          <pc:spChg chg="mod">
            <ac:chgData name="Paulo Henrique dos Santos Santana" userId="a81867dd96b8e44b" providerId="LiveId" clId="{065FF78C-2980-44F4-B392-56D4C69A33FC}" dt="2023-09-07T02:48:24.875" v="2338"/>
            <ac:spMkLst>
              <pc:docMk/>
              <pc:sldMasterMk cId="3867055946" sldId="2147483843"/>
              <pc:sldLayoutMk cId="373692086" sldId="2147483854"/>
              <ac:spMk id="2" creationId="{00000000-0000-0000-0000-000000000000}"/>
            </ac:spMkLst>
          </pc:spChg>
          <pc:spChg chg="mod">
            <ac:chgData name="Paulo Henrique dos Santos Santana" userId="a81867dd96b8e44b" providerId="LiveId" clId="{065FF78C-2980-44F4-B392-56D4C69A33FC}" dt="2023-09-07T02:48:24.875" v="2338"/>
            <ac:spMkLst>
              <pc:docMk/>
              <pc:sldMasterMk cId="3867055946" sldId="2147483843"/>
              <pc:sldLayoutMk cId="373692086" sldId="2147483854"/>
              <ac:spMk id="3" creationId="{00000000-0000-0000-0000-000000000000}"/>
            </ac:spMkLst>
          </pc:spChg>
        </pc:sldLayoutChg>
        <pc:sldLayoutChg chg="delSp modSp add mod modTransition">
          <pc:chgData name="Paulo Henrique dos Santos Santana" userId="a81867dd96b8e44b" providerId="LiveId" clId="{065FF78C-2980-44F4-B392-56D4C69A33FC}" dt="2023-09-07T02:48:24.875" v="2338"/>
          <pc:sldLayoutMkLst>
            <pc:docMk/>
            <pc:sldMasterMk cId="3867055946" sldId="2147483843"/>
            <pc:sldLayoutMk cId="3267062926" sldId="2147483855"/>
          </pc:sldLayoutMkLst>
          <pc:spChg chg="mod">
            <ac:chgData name="Paulo Henrique dos Santos Santana" userId="a81867dd96b8e44b" providerId="LiveId" clId="{065FF78C-2980-44F4-B392-56D4C69A33FC}" dt="2023-09-07T01:44:13.200" v="633" actId="790"/>
            <ac:spMkLst>
              <pc:docMk/>
              <pc:sldMasterMk cId="3867055946" sldId="2147483843"/>
              <pc:sldLayoutMk cId="3267062926" sldId="2147483855"/>
              <ac:spMk id="2" creationId="{00000000-0000-0000-0000-000000000000}"/>
            </ac:spMkLst>
          </pc:spChg>
          <pc:spChg chg="del">
            <ac:chgData name="Paulo Henrique dos Santos Santana" userId="a81867dd96b8e44b" providerId="LiveId" clId="{065FF78C-2980-44F4-B392-56D4C69A33FC}" dt="2023-09-07T01:42:39.182" v="625" actId="478"/>
            <ac:spMkLst>
              <pc:docMk/>
              <pc:sldMasterMk cId="3867055946" sldId="2147483843"/>
              <pc:sldLayoutMk cId="3267062926" sldId="2147483855"/>
              <ac:spMk id="8" creationId="{615E190A-DF8D-247D-5225-7DD733DE01DD}"/>
            </ac:spMkLst>
          </pc:spChg>
          <pc:cxnChg chg="mod">
            <ac:chgData name="Paulo Henrique dos Santos Santana" userId="a81867dd96b8e44b" providerId="LiveId" clId="{065FF78C-2980-44F4-B392-56D4C69A33FC}" dt="2023-09-07T02:48:24.875" v="2338"/>
            <ac:cxnSpMkLst>
              <pc:docMk/>
              <pc:sldMasterMk cId="3867055946" sldId="2147483843"/>
              <pc:sldLayoutMk cId="3267062926" sldId="2147483855"/>
              <ac:cxnSpMk id="6" creationId="{4753E4A6-5601-E17C-8302-0708FC930F99}"/>
            </ac:cxnSpMkLst>
          </pc:cxnChg>
        </pc:sldLayoutChg>
      </pc:sldMasterChg>
      <pc:sldMasterChg chg="addSldLayout delSldLayout modSldLayout sldLayoutOrd">
        <pc:chgData name="Paulo Henrique dos Santos Santana" userId="a81867dd96b8e44b" providerId="LiveId" clId="{065FF78C-2980-44F4-B392-56D4C69A33FC}" dt="2023-09-14T03:34:29.186" v="9591" actId="47"/>
        <pc:sldMasterMkLst>
          <pc:docMk/>
          <pc:sldMasterMk cId="69771350" sldId="2147483856"/>
        </pc:sldMasterMkLst>
        <pc:sldLayoutChg chg="addSp delSp modSp mod ord">
          <pc:chgData name="Paulo Henrique dos Santos Santana" userId="a81867dd96b8e44b" providerId="LiveId" clId="{065FF78C-2980-44F4-B392-56D4C69A33FC}" dt="2023-09-12T21:02:11.220" v="6068"/>
          <pc:sldLayoutMkLst>
            <pc:docMk/>
            <pc:sldMasterMk cId="69771350" sldId="2147483856"/>
            <pc:sldLayoutMk cId="2968824804" sldId="2147483858"/>
          </pc:sldLayoutMkLst>
          <pc:spChg chg="del mod">
            <ac:chgData name="Paulo Henrique dos Santos Santana" userId="a81867dd96b8e44b" providerId="LiveId" clId="{065FF78C-2980-44F4-B392-56D4C69A33FC}" dt="2023-09-12T21:02:10.438" v="6067" actId="478"/>
            <ac:spMkLst>
              <pc:docMk/>
              <pc:sldMasterMk cId="69771350" sldId="2147483856"/>
              <pc:sldLayoutMk cId="2968824804" sldId="2147483858"/>
              <ac:spMk id="2" creationId="{00000000-0000-0000-0000-000000000000}"/>
            </ac:spMkLst>
          </pc:spChg>
          <pc:spChg chg="mod">
            <ac:chgData name="Paulo Henrique dos Santos Santana" userId="a81867dd96b8e44b" providerId="LiveId" clId="{065FF78C-2980-44F4-B392-56D4C69A33FC}" dt="2023-09-12T20:12:36.428" v="5174" actId="255"/>
            <ac:spMkLst>
              <pc:docMk/>
              <pc:sldMasterMk cId="69771350" sldId="2147483856"/>
              <pc:sldLayoutMk cId="2968824804" sldId="2147483858"/>
              <ac:spMk id="3" creationId="{00000000-0000-0000-0000-000000000000}"/>
            </ac:spMkLst>
          </pc:spChg>
          <pc:spChg chg="mod">
            <ac:chgData name="Paulo Henrique dos Santos Santana" userId="a81867dd96b8e44b" providerId="LiveId" clId="{065FF78C-2980-44F4-B392-56D4C69A33FC}" dt="2023-09-07T16:15:18.461" v="2605" actId="14100"/>
            <ac:spMkLst>
              <pc:docMk/>
              <pc:sldMasterMk cId="69771350" sldId="2147483856"/>
              <pc:sldLayoutMk cId="2968824804" sldId="2147483858"/>
              <ac:spMk id="4" creationId="{00000000-0000-0000-0000-000000000000}"/>
            </ac:spMkLst>
          </pc:spChg>
          <pc:spChg chg="mod">
            <ac:chgData name="Paulo Henrique dos Santos Santana" userId="a81867dd96b8e44b" providerId="LiveId" clId="{065FF78C-2980-44F4-B392-56D4C69A33FC}" dt="2023-09-07T16:15:25.638" v="2609" actId="14100"/>
            <ac:spMkLst>
              <pc:docMk/>
              <pc:sldMasterMk cId="69771350" sldId="2147483856"/>
              <pc:sldLayoutMk cId="2968824804" sldId="2147483858"/>
              <ac:spMk id="5" creationId="{00000000-0000-0000-0000-000000000000}"/>
            </ac:spMkLst>
          </pc:spChg>
          <pc:spChg chg="mod">
            <ac:chgData name="Paulo Henrique dos Santos Santana" userId="a81867dd96b8e44b" providerId="LiveId" clId="{065FF78C-2980-44F4-B392-56D4C69A33FC}" dt="2023-09-07T16:16:10.910" v="2620" actId="207"/>
            <ac:spMkLst>
              <pc:docMk/>
              <pc:sldMasterMk cId="69771350" sldId="2147483856"/>
              <pc:sldLayoutMk cId="2968824804" sldId="2147483858"/>
              <ac:spMk id="6" creationId="{00000000-0000-0000-0000-000000000000}"/>
            </ac:spMkLst>
          </pc:spChg>
          <pc:spChg chg="add del mod ord">
            <ac:chgData name="Paulo Henrique dos Santos Santana" userId="a81867dd96b8e44b" providerId="LiveId" clId="{065FF78C-2980-44F4-B392-56D4C69A33FC}" dt="2023-09-07T16:15:05.628" v="2600" actId="478"/>
            <ac:spMkLst>
              <pc:docMk/>
              <pc:sldMasterMk cId="69771350" sldId="2147483856"/>
              <pc:sldLayoutMk cId="2968824804" sldId="2147483858"/>
              <ac:spMk id="8" creationId="{247E0D5B-2E15-E4D9-7146-17DB2161DDD1}"/>
            </ac:spMkLst>
          </pc:spChg>
          <pc:spChg chg="add mod">
            <ac:chgData name="Paulo Henrique dos Santos Santana" userId="a81867dd96b8e44b" providerId="LiveId" clId="{065FF78C-2980-44F4-B392-56D4C69A33FC}" dt="2023-09-12T21:02:11.220" v="6068"/>
            <ac:spMkLst>
              <pc:docMk/>
              <pc:sldMasterMk cId="69771350" sldId="2147483856"/>
              <pc:sldLayoutMk cId="2968824804" sldId="2147483858"/>
              <ac:spMk id="8" creationId="{33B212B5-3A06-F9F5-A1A1-454E37B2D191}"/>
            </ac:spMkLst>
          </pc:spChg>
          <pc:spChg chg="add mod ord">
            <ac:chgData name="Paulo Henrique dos Santos Santana" userId="a81867dd96b8e44b" providerId="LiveId" clId="{065FF78C-2980-44F4-B392-56D4C69A33FC}" dt="2023-09-07T16:17:06.950" v="2621" actId="207"/>
            <ac:spMkLst>
              <pc:docMk/>
              <pc:sldMasterMk cId="69771350" sldId="2147483856"/>
              <pc:sldLayoutMk cId="2968824804" sldId="2147483858"/>
              <ac:spMk id="9" creationId="{21F60EA8-33C7-8FB6-5C2D-81AC21782751}"/>
            </ac:spMkLst>
          </pc:spChg>
          <pc:cxnChg chg="add mod">
            <ac:chgData name="Paulo Henrique dos Santos Santana" userId="a81867dd96b8e44b" providerId="LiveId" clId="{065FF78C-2980-44F4-B392-56D4C69A33FC}" dt="2023-09-07T16:33:39.495" v="2634" actId="1035"/>
            <ac:cxnSpMkLst>
              <pc:docMk/>
              <pc:sldMasterMk cId="69771350" sldId="2147483856"/>
              <pc:sldLayoutMk cId="2968824804" sldId="2147483858"/>
              <ac:cxnSpMk id="7" creationId="{AB5B6FAE-DB94-87C7-D239-F44586DDAAEC}"/>
            </ac:cxnSpMkLst>
          </pc:cxnChg>
        </pc:sldLayoutChg>
        <pc:sldLayoutChg chg="modSp ord">
          <pc:chgData name="Paulo Henrique dos Santos Santana" userId="a81867dd96b8e44b" providerId="LiveId" clId="{065FF78C-2980-44F4-B392-56D4C69A33FC}" dt="2023-09-07T02:50:34.704" v="2359" actId="403"/>
          <pc:sldLayoutMkLst>
            <pc:docMk/>
            <pc:sldMasterMk cId="69771350" sldId="2147483856"/>
            <pc:sldLayoutMk cId="868124286" sldId="2147483868"/>
          </pc:sldLayoutMkLst>
          <pc:spChg chg="mod">
            <ac:chgData name="Paulo Henrique dos Santos Santana" userId="a81867dd96b8e44b" providerId="LiveId" clId="{065FF78C-2980-44F4-B392-56D4C69A33FC}" dt="2023-09-07T02:50:31.954" v="2358" actId="403"/>
            <ac:spMkLst>
              <pc:docMk/>
              <pc:sldMasterMk cId="69771350" sldId="2147483856"/>
              <pc:sldLayoutMk cId="868124286" sldId="2147483868"/>
              <ac:spMk id="2" creationId="{00000000-0000-0000-0000-000000000000}"/>
            </ac:spMkLst>
          </pc:spChg>
          <pc:spChg chg="mod">
            <ac:chgData name="Paulo Henrique dos Santos Santana" userId="a81867dd96b8e44b" providerId="LiveId" clId="{065FF78C-2980-44F4-B392-56D4C69A33FC}" dt="2023-09-07T02:50:28.446" v="2357" actId="403"/>
            <ac:spMkLst>
              <pc:docMk/>
              <pc:sldMasterMk cId="69771350" sldId="2147483856"/>
              <pc:sldLayoutMk cId="868124286" sldId="2147483868"/>
              <ac:spMk id="3" creationId="{00000000-0000-0000-0000-000000000000}"/>
            </ac:spMkLst>
          </pc:spChg>
          <pc:spChg chg="mod">
            <ac:chgData name="Paulo Henrique dos Santos Santana" userId="a81867dd96b8e44b" providerId="LiveId" clId="{065FF78C-2980-44F4-B392-56D4C69A33FC}" dt="2023-09-07T02:50:34.704" v="2359" actId="403"/>
            <ac:spMkLst>
              <pc:docMk/>
              <pc:sldMasterMk cId="69771350" sldId="2147483856"/>
              <pc:sldLayoutMk cId="868124286" sldId="2147483868"/>
              <ac:spMk id="14" creationId="{A99AB7FF-D070-3FFE-3334-802692EBEE69}"/>
            </ac:spMkLst>
          </pc:spChg>
        </pc:sldLayoutChg>
        <pc:sldLayoutChg chg="del">
          <pc:chgData name="Paulo Henrique dos Santos Santana" userId="a81867dd96b8e44b" providerId="LiveId" clId="{065FF78C-2980-44F4-B392-56D4C69A33FC}" dt="2023-09-14T03:34:29.186" v="9591" actId="47"/>
          <pc:sldLayoutMkLst>
            <pc:docMk/>
            <pc:sldMasterMk cId="69771350" sldId="2147483856"/>
            <pc:sldLayoutMk cId="3256890547" sldId="2147483869"/>
          </pc:sldLayoutMkLst>
        </pc:sldLayoutChg>
        <pc:sldLayoutChg chg="addSp delSp modSp add mod modTransition">
          <pc:chgData name="Paulo Henrique dos Santos Santana" userId="a81867dd96b8e44b" providerId="LiveId" clId="{065FF78C-2980-44F4-B392-56D4C69A33FC}" dt="2023-09-12T00:44:24.665" v="4095" actId="404"/>
          <pc:sldLayoutMkLst>
            <pc:docMk/>
            <pc:sldMasterMk cId="69771350" sldId="2147483856"/>
            <pc:sldLayoutMk cId="1030065377" sldId="2147483870"/>
          </pc:sldLayoutMkLst>
          <pc:spChg chg="mod">
            <ac:chgData name="Paulo Henrique dos Santos Santana" userId="a81867dd96b8e44b" providerId="LiveId" clId="{065FF78C-2980-44F4-B392-56D4C69A33FC}" dt="2023-09-12T00:44:24.665" v="4095" actId="404"/>
            <ac:spMkLst>
              <pc:docMk/>
              <pc:sldMasterMk cId="69771350" sldId="2147483856"/>
              <pc:sldLayoutMk cId="1030065377" sldId="2147483870"/>
              <ac:spMk id="2" creationId="{00000000-0000-0000-0000-000000000000}"/>
            </ac:spMkLst>
          </pc:spChg>
          <pc:spChg chg="mod">
            <ac:chgData name="Paulo Henrique dos Santos Santana" userId="a81867dd96b8e44b" providerId="LiveId" clId="{065FF78C-2980-44F4-B392-56D4C69A33FC}" dt="2023-09-12T00:44:07.461" v="4092" actId="255"/>
            <ac:spMkLst>
              <pc:docMk/>
              <pc:sldMasterMk cId="69771350" sldId="2147483856"/>
              <pc:sldLayoutMk cId="1030065377" sldId="2147483870"/>
              <ac:spMk id="3" creationId="{00000000-0000-0000-0000-000000000000}"/>
            </ac:spMkLst>
          </pc:spChg>
          <pc:spChg chg="add del mod">
            <ac:chgData name="Paulo Henrique dos Santos Santana" userId="a81867dd96b8e44b" providerId="LiveId" clId="{065FF78C-2980-44F4-B392-56D4C69A33FC}" dt="2023-09-07T16:36:47.111" v="2644" actId="478"/>
            <ac:spMkLst>
              <pc:docMk/>
              <pc:sldMasterMk cId="69771350" sldId="2147483856"/>
              <pc:sldLayoutMk cId="1030065377" sldId="2147483870"/>
              <ac:spMk id="8" creationId="{DCC4DCB5-9BE1-F880-F5E3-C132800756CF}"/>
            </ac:spMkLst>
          </pc:spChg>
          <pc:spChg chg="add del">
            <ac:chgData name="Paulo Henrique dos Santos Santana" userId="a81867dd96b8e44b" providerId="LiveId" clId="{065FF78C-2980-44F4-B392-56D4C69A33FC}" dt="2023-09-07T16:37:03.314" v="2645" actId="11529"/>
            <ac:spMkLst>
              <pc:docMk/>
              <pc:sldMasterMk cId="69771350" sldId="2147483856"/>
              <pc:sldLayoutMk cId="1030065377" sldId="2147483870"/>
              <ac:spMk id="10" creationId="{D89CD18C-5BCD-BBD9-71D7-64E851AFA6E1}"/>
            </ac:spMkLst>
          </pc:spChg>
          <pc:spChg chg="add mod">
            <ac:chgData name="Paulo Henrique dos Santos Santana" userId="a81867dd96b8e44b" providerId="LiveId" clId="{065FF78C-2980-44F4-B392-56D4C69A33FC}" dt="2023-09-12T00:44:20.100" v="4094" actId="404"/>
            <ac:spMkLst>
              <pc:docMk/>
              <pc:sldMasterMk cId="69771350" sldId="2147483856"/>
              <pc:sldLayoutMk cId="1030065377" sldId="2147483870"/>
              <ac:spMk id="11" creationId="{8676C6A3-35C2-A402-CCA8-A958FD485474}"/>
            </ac:spMkLst>
          </pc:spChg>
          <pc:spChg chg="add del">
            <ac:chgData name="Paulo Henrique dos Santos Santana" userId="a81867dd96b8e44b" providerId="LiveId" clId="{065FF78C-2980-44F4-B392-56D4C69A33FC}" dt="2023-09-07T16:38:51.591" v="2673" actId="11529"/>
            <ac:spMkLst>
              <pc:docMk/>
              <pc:sldMasterMk cId="69771350" sldId="2147483856"/>
              <pc:sldLayoutMk cId="1030065377" sldId="2147483870"/>
              <ac:spMk id="12" creationId="{12617376-620F-1232-2373-628C5F0E7242}"/>
            </ac:spMkLst>
          </pc:spChg>
          <pc:spChg chg="add mod">
            <ac:chgData name="Paulo Henrique dos Santos Santana" userId="a81867dd96b8e44b" providerId="LiveId" clId="{065FF78C-2980-44F4-B392-56D4C69A33FC}" dt="2023-09-12T00:43:58.421" v="4091" actId="255"/>
            <ac:spMkLst>
              <pc:docMk/>
              <pc:sldMasterMk cId="69771350" sldId="2147483856"/>
              <pc:sldLayoutMk cId="1030065377" sldId="2147483870"/>
              <ac:spMk id="13" creationId="{D03D27B4-756F-6ABB-6C4B-7F9E1E344553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08A11C3-66B8-4E9A-9210-8055D684787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9D745D3-2FA6-4345-A63D-A7CA12A9F31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D73083C2-FD0D-4840-9665-61C2D5E5B57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67800"/>
            <a:ext cx="2971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FDD00B18-4C98-4FF9-87D2-02BE63E4153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067800"/>
            <a:ext cx="2971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BE21920-B442-4CBF-BE6F-31BCCBA9D04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F2D9485-46FB-42B9-9F4E-FB7A4CA94AB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7414D79F-B36F-4BF0-9C1E-F0675C14C87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BA875E4F-E35F-44F8-8E9C-27874E422D5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4575" y="715963"/>
            <a:ext cx="4770438" cy="3578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78837151-001B-407F-B5CD-78FFC032759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533900"/>
            <a:ext cx="5029200" cy="429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A24DEF21-735D-400B-A3BE-392688E9E38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067800"/>
            <a:ext cx="2971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702ADABF-0DF4-4A6E-8923-C3B05D8521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067800"/>
            <a:ext cx="2971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3176BE7-5E3F-40F8-BB8F-96DD746916C2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6163" y="715963"/>
            <a:ext cx="4772025" cy="3578225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316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6163" y="715963"/>
            <a:ext cx="4772025" cy="3578225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608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000" y="2608313"/>
            <a:ext cx="8640000" cy="1339128"/>
          </a:xfrm>
        </p:spPr>
        <p:txBody>
          <a:bodyPr anchor="ctr">
            <a:normAutofit/>
          </a:bodyPr>
          <a:lstStyle>
            <a:lvl1pPr algn="ctr">
              <a:defRPr sz="28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pt-BR" dirty="0"/>
              <a:t>Clique para </a:t>
            </a:r>
            <a:r>
              <a:rPr lang="pt-BR" noProof="0" dirty="0"/>
              <a:t>editar</a:t>
            </a:r>
            <a:r>
              <a:rPr lang="pt-BR" dirty="0"/>
              <a:t>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4149502"/>
            <a:ext cx="78867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dirty="0"/>
              <a:t>Clique para editar o estilo </a:t>
            </a:r>
            <a:r>
              <a:rPr lang="pt-BR" noProof="0" dirty="0"/>
              <a:t>do</a:t>
            </a:r>
            <a:r>
              <a:rPr lang="pt-BR" dirty="0"/>
              <a:t>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99BDC29-BCAE-44C5-A4E3-02B47327152C}" type="datetime1">
              <a:rPr lang="pt-BR" smtClean="0"/>
              <a:t>25/09/2023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A033C31E-B2AD-4C51-952E-C21A0CDE9C89}" type="slidenum">
              <a:rPr lang="en-US" altLang="pt-BR" smtClean="0"/>
              <a:pPr/>
              <a:t>‹nº›</a:t>
            </a:fld>
            <a:endParaRPr lang="en-US" alt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8D6BD27-FE61-434F-49EA-0BE0FE61B18F}"/>
              </a:ext>
            </a:extLst>
          </p:cNvPr>
          <p:cNvCxnSpPr/>
          <p:nvPr userDrawn="1"/>
        </p:nvCxnSpPr>
        <p:spPr>
          <a:xfrm>
            <a:off x="252000" y="4048472"/>
            <a:ext cx="8640000" cy="0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A99AB7FF-D070-3FFE-3334-802692EBEE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000" y="1125168"/>
            <a:ext cx="8640000" cy="1339128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pPr lv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868124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A61D-4099-46F7-8133-E0DC1C2100C4}" type="datetime1">
              <a:rPr lang="pt-BR" smtClean="0"/>
              <a:t>25/09/2023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4FF38-7A04-4736-A93D-03C85EE1A8CF}" type="slidenum">
              <a:rPr lang="en-US" altLang="pt-BR" smtClean="0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31846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EEE48-14CB-4FA8-B9C5-B8721179D14F}" type="datetime1">
              <a:rPr lang="pt-BR" smtClean="0"/>
              <a:t>25/09/2023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D3EA-5182-425B-8478-32CEDE1273A6}" type="slidenum">
              <a:rPr lang="en-US" altLang="pt-BR" smtClean="0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442041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0A72D-334E-4654-8E83-80BF4F6071F6}" type="datetime1">
              <a:rPr lang="pt-BR" smtClean="0"/>
              <a:t>25/09/2023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31E-B2AD-4C51-952E-C21A0CDE9C89}" type="slidenum">
              <a:rPr lang="en-US" altLang="pt-BR" smtClean="0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97602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51D8A-A983-4C63-8B2E-882375C1D04F}" type="datetime1">
              <a:rPr lang="pt-BR" smtClean="0"/>
              <a:t>25/09/2023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31E-B2AD-4C51-952E-C21A0CDE9C89}" type="slidenum">
              <a:rPr lang="en-US" altLang="pt-BR" smtClean="0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60284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21F60EA8-33C7-8FB6-5C2D-81AC21782751}"/>
              </a:ext>
            </a:extLst>
          </p:cNvPr>
          <p:cNvSpPr/>
          <p:nvPr userDrawn="1"/>
        </p:nvSpPr>
        <p:spPr>
          <a:xfrm>
            <a:off x="0" y="6597384"/>
            <a:ext cx="9144000" cy="28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4784"/>
            <a:ext cx="7886700" cy="5112600"/>
          </a:xfrm>
        </p:spPr>
        <p:txBody>
          <a:bodyPr>
            <a:normAutofit/>
          </a:bodyPr>
          <a:lstStyle>
            <a:lvl1pPr marL="0" indent="0" algn="just">
              <a:lnSpc>
                <a:spcPct val="125000"/>
              </a:lnSpc>
              <a:buNone/>
              <a:defRPr sz="22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lnSpc>
                <a:spcPct val="125000"/>
              </a:lnSpc>
              <a:defRPr sz="2200"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lnSpc>
                <a:spcPct val="125000"/>
              </a:lnSpc>
              <a:defRPr sz="2200"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lnSpc>
                <a:spcPct val="125000"/>
              </a:lnSpc>
              <a:defRPr sz="2200"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lnSpc>
                <a:spcPct val="125000"/>
              </a:lnSpc>
              <a:defRPr sz="2200"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597384"/>
            <a:ext cx="2057400" cy="288000"/>
          </a:xfrm>
        </p:spPr>
        <p:txBody>
          <a:bodyPr/>
          <a:lstStyle/>
          <a:p>
            <a:fld id="{D778DDE0-B1AB-4245-A218-4FA7F29CC033}" type="datetime1">
              <a:rPr lang="pt-BR" smtClean="0"/>
              <a:t>25/09/2023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97384"/>
            <a:ext cx="3086100" cy="28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597384"/>
            <a:ext cx="2057400" cy="2880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A033C31E-B2AD-4C51-952E-C21A0CDE9C89}" type="slidenum">
              <a:rPr lang="en-US" altLang="pt-BR" smtClean="0"/>
              <a:pPr/>
              <a:t>‹nº›</a:t>
            </a:fld>
            <a:endParaRPr lang="en-US" alt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AB5B6FAE-DB94-87C7-D239-F44586DDAAEC}"/>
              </a:ext>
            </a:extLst>
          </p:cNvPr>
          <p:cNvCxnSpPr/>
          <p:nvPr userDrawn="1"/>
        </p:nvCxnSpPr>
        <p:spPr>
          <a:xfrm>
            <a:off x="628650" y="1196752"/>
            <a:ext cx="7886700" cy="0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33B212B5-3A06-F9F5-A1A1-454E37B2D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213"/>
            <a:ext cx="7886700" cy="1344423"/>
          </a:xfrm>
        </p:spPr>
        <p:txBody>
          <a:bodyPr>
            <a:normAutofit/>
          </a:bodyPr>
          <a:lstStyle>
            <a:lvl1pPr>
              <a:defRPr sz="36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pt-BR" noProof="0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968824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7213"/>
            <a:ext cx="7886700" cy="1344423"/>
          </a:xfrm>
        </p:spPr>
        <p:txBody>
          <a:bodyPr>
            <a:normAutofit/>
          </a:bodyPr>
          <a:lstStyle>
            <a:lvl1pPr>
              <a:defRPr sz="36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pt-BR" noProof="0" dirty="0"/>
              <a:t>Clique para editar o título Mestre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1F60EA8-33C7-8FB6-5C2D-81AC21782751}"/>
              </a:ext>
            </a:extLst>
          </p:cNvPr>
          <p:cNvSpPr/>
          <p:nvPr userDrawn="1"/>
        </p:nvSpPr>
        <p:spPr>
          <a:xfrm>
            <a:off x="0" y="6597384"/>
            <a:ext cx="9144000" cy="28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429000"/>
            <a:ext cx="7886700" cy="3168384"/>
          </a:xfrm>
        </p:spPr>
        <p:txBody>
          <a:bodyPr>
            <a:normAutofit/>
          </a:bodyPr>
          <a:lstStyle>
            <a:lvl1pPr marL="0" indent="0" algn="just">
              <a:buNone/>
              <a:defRPr sz="22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 sz="2200"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 sz="2200"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 sz="2200"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 sz="2200"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597384"/>
            <a:ext cx="2057400" cy="288000"/>
          </a:xfrm>
        </p:spPr>
        <p:txBody>
          <a:bodyPr/>
          <a:lstStyle/>
          <a:p>
            <a:fld id="{D8A2A96C-E35A-41B2-B135-923DEFC243E5}" type="datetime1">
              <a:rPr lang="pt-BR" smtClean="0"/>
              <a:t>25/09/2023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97384"/>
            <a:ext cx="3086100" cy="28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597384"/>
            <a:ext cx="2057400" cy="2880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A033C31E-B2AD-4C51-952E-C21A0CDE9C89}" type="slidenum">
              <a:rPr lang="en-US" altLang="pt-BR" smtClean="0"/>
              <a:pPr/>
              <a:t>‹nº›</a:t>
            </a:fld>
            <a:endParaRPr lang="en-US" alt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AB5B6FAE-DB94-87C7-D239-F44586DDAAEC}"/>
              </a:ext>
            </a:extLst>
          </p:cNvPr>
          <p:cNvCxnSpPr/>
          <p:nvPr userDrawn="1"/>
        </p:nvCxnSpPr>
        <p:spPr>
          <a:xfrm>
            <a:off x="628650" y="1196752"/>
            <a:ext cx="7886700" cy="0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8676C6A3-35C2-A402-CCA8-A958FD4854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268763"/>
            <a:ext cx="7886700" cy="576062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>
              <a:buNone/>
              <a:defRPr sz="24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 sz="2400"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 marL="1828800" indent="0">
              <a:buNone/>
              <a:defRPr sz="2400"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pt-BR" noProof="0" dirty="0"/>
              <a:t>Clique para editar os estilos de texto Mestres</a:t>
            </a:r>
          </a:p>
        </p:txBody>
      </p:sp>
      <p:sp>
        <p:nvSpPr>
          <p:cNvPr id="13" name="Espaço Reservado para Conteúdo 12">
            <a:extLst>
              <a:ext uri="{FF2B5EF4-FFF2-40B4-BE49-F238E27FC236}">
                <a16:creationId xmlns:a16="http://schemas.microsoft.com/office/drawing/2014/main" id="{D03D27B4-756F-6ABB-6C4B-7F9E1E3445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8651" y="1844824"/>
            <a:ext cx="7886699" cy="1440160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>
            <a:lvl1pPr marL="0" indent="0" algn="just">
              <a:buNone/>
              <a:defRPr sz="22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 sz="2400"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0065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1C4B-1145-4702-8DFE-168981AA16C5}" type="datetime1">
              <a:rPr lang="pt-BR" smtClean="0"/>
              <a:t>25/09/2023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31E-B2AD-4C51-952E-C21A0CDE9C89}" type="slidenum">
              <a:rPr lang="en-US" altLang="pt-BR" smtClean="0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51874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60FF-86CE-4F64-9573-5CF93978DFB1}" type="datetime1">
              <a:rPr lang="pt-BR" smtClean="0"/>
              <a:t>25/09/2023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BB8B-91D2-410F-AF7E-F20A24665598}" type="slidenum">
              <a:rPr lang="en-US" altLang="pt-BR" smtClean="0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88784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D551A-3407-4000-95FB-C606B77C2A7A}" type="datetime1">
              <a:rPr lang="pt-BR" smtClean="0"/>
              <a:t>25/09/2023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B897C-03EC-496C-BBAB-D9B143335C08}" type="slidenum">
              <a:rPr lang="en-US" altLang="pt-BR" smtClean="0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3267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E42BD-D5E4-43FB-9339-3323AB4C42FC}" type="datetime1">
              <a:rPr lang="pt-BR" smtClean="0"/>
              <a:t>25/09/2023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B810-E7CF-4296-BBDC-374905C63BC3}" type="slidenum">
              <a:rPr lang="en-US" altLang="pt-BR" smtClean="0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2110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C1D6F-2D92-4AD0-B9F3-9511430C9825}" type="datetime1">
              <a:rPr lang="pt-BR" smtClean="0"/>
              <a:t>25/09/2023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31E-B2AD-4C51-952E-C21A0CDE9C89}" type="slidenum">
              <a:rPr lang="en-US" altLang="pt-BR" smtClean="0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99540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EAF0-EC0C-42CA-9094-FD55AD44A928}" type="datetime1">
              <a:rPr lang="pt-BR" smtClean="0"/>
              <a:t>25/09/2023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31E-B2AD-4C51-952E-C21A0CDE9C89}" type="slidenum">
              <a:rPr lang="en-US" altLang="pt-BR" smtClean="0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383624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57615-BD54-4AAF-B071-1D872F84E69E}" type="datetime1">
              <a:rPr lang="pt-BR" smtClean="0"/>
              <a:t>25/09/2023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3C31E-B2AD-4C51-952E-C21A0CDE9C89}" type="slidenum">
              <a:rPr lang="en-US" altLang="pt-BR" smtClean="0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6977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58" r:id="rId2"/>
    <p:sldLayoutId id="2147483870" r:id="rId3"/>
    <p:sldLayoutId id="2147483857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tags" Target="../tags/tag28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8.xml"/><Relationship Id="rId21" Type="http://schemas.openxmlformats.org/officeDocument/2006/relationships/image" Target="../media/image17.png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video" Target="../media/media1.mp4"/><Relationship Id="rId2" Type="http://schemas.openxmlformats.org/officeDocument/2006/relationships/tags" Target="../tags/tag17.xml"/><Relationship Id="rId16" Type="http://schemas.microsoft.com/office/2007/relationships/media" Target="../media/media1.mp4"/><Relationship Id="rId20" Type="http://schemas.openxmlformats.org/officeDocument/2006/relationships/image" Target="../media/image16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5" Type="http://schemas.openxmlformats.org/officeDocument/2006/relationships/tags" Target="../tags/tag20.xml"/><Relationship Id="rId15" Type="http://schemas.openxmlformats.org/officeDocument/2006/relationships/tags" Target="../tags/tag30.xml"/><Relationship Id="rId23" Type="http://schemas.openxmlformats.org/officeDocument/2006/relationships/image" Target="../media/image19.png"/><Relationship Id="rId10" Type="http://schemas.openxmlformats.org/officeDocument/2006/relationships/tags" Target="../tags/tag25.xml"/><Relationship Id="rId19" Type="http://schemas.openxmlformats.org/officeDocument/2006/relationships/notesSlide" Target="../notesSlides/notesSlide2.xml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tags" Target="../tags/tag29.xml"/><Relationship Id="rId2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video" Target="file:///C:\Users\pch10\OneDrive\&#193;rea%20de%20Trabalho\PC\2-%20Mestrado\4-%20Afazeres\3-%20Disciplinas\PME-3480\1-%20Aulas\AulasNovas\Figuras\Inj-100kHz.mp4" TargetMode="External"/><Relationship Id="rId2" Type="http://schemas.openxmlformats.org/officeDocument/2006/relationships/tags" Target="../tags/tag2.xml"/><Relationship Id="rId16" Type="http://schemas.microsoft.com/office/2007/relationships/media" Target="file:///C:\Users\pch10\OneDrive\&#193;rea%20de%20Trabalho\PC\2-%20Mestrado\4-%20Afazeres\3-%20Disciplinas\PME-3480\1-%20Aulas\AulasNovas\Figuras\Inj-100kHz.mp4" TargetMode="External"/><Relationship Id="rId20" Type="http://schemas.openxmlformats.org/officeDocument/2006/relationships/image" Target="../media/image15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notesSlide" Target="../notesSlides/notesSlide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AB4B3F9-1975-88D2-0F0D-79FAE8669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413" y="2813447"/>
            <a:ext cx="8639175" cy="1004888"/>
          </a:xfrm>
        </p:spPr>
        <p:txBody>
          <a:bodyPr>
            <a:normAutofit/>
          </a:bodyPr>
          <a:lstStyle/>
          <a:p>
            <a:r>
              <a:rPr lang="pt-BR" dirty="0"/>
              <a:t>Aula 6 – Formação de mistura ar-combustível (A/F) em Motores de Ignição por Faísca (MIF)</a:t>
            </a: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C015F5C5-477B-4065-8C2B-AAACFC1506D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28650" y="4131394"/>
            <a:ext cx="7886700" cy="1241822"/>
          </a:xfrm>
        </p:spPr>
        <p:txBody>
          <a:bodyPr>
            <a:normAutofit/>
          </a:bodyPr>
          <a:lstStyle/>
          <a:p>
            <a:r>
              <a:rPr lang="pt-BR" altLang="pt-BR" dirty="0"/>
              <a:t>Prof. Dr. Guenther Carlos Krieger Filho</a:t>
            </a:r>
          </a:p>
          <a:p>
            <a:r>
              <a:rPr lang="pt-BR" altLang="pt-BR" dirty="0"/>
              <a:t>Escola Politécnica da USP – LETE/CRC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995495DB-946F-B6E0-3B46-0A5556C5C2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2413" y="1701403"/>
            <a:ext cx="8639175" cy="1003697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PME 3480 – Motores de Combustão Interna</a:t>
            </a:r>
          </a:p>
        </p:txBody>
      </p:sp>
      <p:pic>
        <p:nvPicPr>
          <p:cNvPr id="15" name="Imagem 14" descr="Texto, Logotipo&#10;&#10;Descrição gerada automaticamente">
            <a:extLst>
              <a:ext uri="{FF2B5EF4-FFF2-40B4-BE49-F238E27FC236}">
                <a16:creationId xmlns:a16="http://schemas.microsoft.com/office/drawing/2014/main" id="{09B1B1F6-48F6-897E-51F3-607D52537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61868"/>
            <a:ext cx="2507142" cy="720000"/>
          </a:xfrm>
          <a:prstGeom prst="rect">
            <a:avLst/>
          </a:prstGeom>
        </p:spPr>
      </p:pic>
      <p:pic>
        <p:nvPicPr>
          <p:cNvPr id="17" name="Imagem 16" descr="Padrão do plano de fundo&#10;&#10;Descrição gerada automaticamente">
            <a:extLst>
              <a:ext uri="{FF2B5EF4-FFF2-40B4-BE49-F238E27FC236}">
                <a16:creationId xmlns:a16="http://schemas.microsoft.com/office/drawing/2014/main" id="{77E93FC2-8B75-505E-55AE-990F3F494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382907"/>
            <a:ext cx="949319" cy="108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5" hidden="1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0" y="373063"/>
            <a:ext cx="9906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699" name="Line 6" hidden="1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0" y="754063"/>
            <a:ext cx="9906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00" name="Line 7" hidden="1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0" y="1325563"/>
            <a:ext cx="9906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01" name="Line 8" hidden="1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0" y="1516063"/>
            <a:ext cx="9906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02" name="Line 9" hidden="1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0" y="2087563"/>
            <a:ext cx="9906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03" name="Line 10" hidden="1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0" y="3783013"/>
            <a:ext cx="9906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04" name="Line 11" hidden="1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0" y="3960813"/>
            <a:ext cx="9906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05" name="Line 12" hidden="1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0" y="6278563"/>
            <a:ext cx="9906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06" name="Line 13" hidden="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0" y="6469063"/>
            <a:ext cx="9906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07" name="Line 14" hidden="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81000" y="-7938"/>
            <a:ext cx="0" cy="6858001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08" name="Line 15" hidden="1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2667000" y="-7938"/>
            <a:ext cx="0" cy="6858001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09" name="Line 16" hidden="1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826000" y="-7938"/>
            <a:ext cx="0" cy="6858001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10" name="Line 17" hidden="1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5080000" y="-7938"/>
            <a:ext cx="0" cy="6858001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11" name="Line 18" hidden="1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7239000" y="-7938"/>
            <a:ext cx="0" cy="6858001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12" name="Line 19" hidden="1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9525000" y="-7938"/>
            <a:ext cx="0" cy="6858001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Espaço Reservado para Conteúdo 3">
            <a:extLst>
              <a:ext uri="{FF2B5EF4-FFF2-40B4-BE49-F238E27FC236}">
                <a16:creationId xmlns:a16="http://schemas.microsoft.com/office/drawing/2014/main" id="{6A57A467-6D47-48E3-A78D-305403D7B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dirty="0"/>
              <a:t>Formação de mistura A/F – MIF </a:t>
            </a:r>
          </a:p>
        </p:txBody>
      </p:sp>
      <p:pic>
        <p:nvPicPr>
          <p:cNvPr id="23" name="Picture 8">
            <a:extLst>
              <a:ext uri="{FF2B5EF4-FFF2-40B4-BE49-F238E27FC236}">
                <a16:creationId xmlns:a16="http://schemas.microsoft.com/office/drawing/2014/main" id="{E29257D6-3011-4A0D-908D-DFB2C2B528F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b="2040"/>
          <a:stretch/>
        </p:blipFill>
        <p:spPr>
          <a:xfrm>
            <a:off x="591852" y="1828746"/>
            <a:ext cx="2384985" cy="2299275"/>
          </a:xfrm>
          <a:prstGeom prst="rect">
            <a:avLst/>
          </a:prstGeom>
        </p:spPr>
      </p:pic>
      <p:pic>
        <p:nvPicPr>
          <p:cNvPr id="26" name="4mmk10p100_vel_mag">
            <a:hlinkClick r:id="" action="ppaction://media"/>
            <a:extLst>
              <a:ext uri="{FF2B5EF4-FFF2-40B4-BE49-F238E27FC236}">
                <a16:creationId xmlns:a16="http://schemas.microsoft.com/office/drawing/2014/main" id="{340A4D5A-BCC2-49EB-950C-36A41041486E}"/>
              </a:ext>
            </a:extLst>
          </p:cNvPr>
          <p:cNvPicPr>
            <a:picLocks noChangeAspect="1"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535161" y="2332833"/>
            <a:ext cx="1981477" cy="36581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Seta para baixo 24">
            <a:extLst>
              <a:ext uri="{FF2B5EF4-FFF2-40B4-BE49-F238E27FC236}">
                <a16:creationId xmlns:a16="http://schemas.microsoft.com/office/drawing/2014/main" id="{09DA5A39-D58B-4E7E-8D24-62164EF1D2C1}"/>
              </a:ext>
            </a:extLst>
          </p:cNvPr>
          <p:cNvSpPr/>
          <p:nvPr/>
        </p:nvSpPr>
        <p:spPr>
          <a:xfrm>
            <a:off x="6625306" y="1946662"/>
            <a:ext cx="229615" cy="3180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8" name="Seta para baixo 32">
            <a:extLst>
              <a:ext uri="{FF2B5EF4-FFF2-40B4-BE49-F238E27FC236}">
                <a16:creationId xmlns:a16="http://schemas.microsoft.com/office/drawing/2014/main" id="{208F1931-DA34-4A35-8ECE-77A3E9402949}"/>
              </a:ext>
            </a:extLst>
          </p:cNvPr>
          <p:cNvSpPr/>
          <p:nvPr/>
        </p:nvSpPr>
        <p:spPr>
          <a:xfrm>
            <a:off x="6942568" y="1946662"/>
            <a:ext cx="229615" cy="3180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9" name="Seta para baixo 33">
            <a:extLst>
              <a:ext uri="{FF2B5EF4-FFF2-40B4-BE49-F238E27FC236}">
                <a16:creationId xmlns:a16="http://schemas.microsoft.com/office/drawing/2014/main" id="{D0B07979-8871-49E0-AF5D-0711E2810783}"/>
              </a:ext>
            </a:extLst>
          </p:cNvPr>
          <p:cNvSpPr/>
          <p:nvPr/>
        </p:nvSpPr>
        <p:spPr>
          <a:xfrm>
            <a:off x="7246768" y="1946870"/>
            <a:ext cx="229615" cy="3180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0" name="CaixaDeTexto 25">
            <a:extLst>
              <a:ext uri="{FF2B5EF4-FFF2-40B4-BE49-F238E27FC236}">
                <a16:creationId xmlns:a16="http://schemas.microsoft.com/office/drawing/2014/main" id="{9A8D086E-DD16-43DD-966F-4897DEA0F78C}"/>
              </a:ext>
            </a:extLst>
          </p:cNvPr>
          <p:cNvSpPr txBox="1"/>
          <p:nvPr/>
        </p:nvSpPr>
        <p:spPr>
          <a:xfrm>
            <a:off x="6600807" y="1509257"/>
            <a:ext cx="91313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</a:rPr>
              <a:t>Air flow</a:t>
            </a:r>
          </a:p>
        </p:txBody>
      </p:sp>
      <p:sp>
        <p:nvSpPr>
          <p:cNvPr id="31" name="Seta para baixo 34">
            <a:extLst>
              <a:ext uri="{FF2B5EF4-FFF2-40B4-BE49-F238E27FC236}">
                <a16:creationId xmlns:a16="http://schemas.microsoft.com/office/drawing/2014/main" id="{B43FCB70-79F6-4DE3-B540-F8FCBA1BECEE}"/>
              </a:ext>
            </a:extLst>
          </p:cNvPr>
          <p:cNvSpPr/>
          <p:nvPr/>
        </p:nvSpPr>
        <p:spPr>
          <a:xfrm rot="1373182">
            <a:off x="8340971" y="1983742"/>
            <a:ext cx="288032" cy="52215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2" name="CaixaDeTexto 35">
            <a:extLst>
              <a:ext uri="{FF2B5EF4-FFF2-40B4-BE49-F238E27FC236}">
                <a16:creationId xmlns:a16="http://schemas.microsoft.com/office/drawing/2014/main" id="{A203A916-FEC6-4689-985C-DFC955243646}"/>
              </a:ext>
            </a:extLst>
          </p:cNvPr>
          <p:cNvSpPr txBox="1"/>
          <p:nvPr/>
        </p:nvSpPr>
        <p:spPr>
          <a:xfrm>
            <a:off x="7585971" y="1504530"/>
            <a:ext cx="145052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</a:rPr>
              <a:t>Ethanol spray</a:t>
            </a:r>
          </a:p>
        </p:txBody>
      </p:sp>
      <p:pic>
        <p:nvPicPr>
          <p:cNvPr id="33" name="Picture 8">
            <a:extLst>
              <a:ext uri="{FF2B5EF4-FFF2-40B4-BE49-F238E27FC236}">
                <a16:creationId xmlns:a16="http://schemas.microsoft.com/office/drawing/2014/main" id="{277BAC20-D0E6-48B7-88E0-63441679C65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8391" y="4283408"/>
            <a:ext cx="2463502" cy="2017096"/>
          </a:xfrm>
          <a:prstGeom prst="rect">
            <a:avLst/>
          </a:prstGeom>
        </p:spPr>
      </p:pic>
      <p:sp>
        <p:nvSpPr>
          <p:cNvPr id="34" name="Seta para baixo 46">
            <a:extLst>
              <a:ext uri="{FF2B5EF4-FFF2-40B4-BE49-F238E27FC236}">
                <a16:creationId xmlns:a16="http://schemas.microsoft.com/office/drawing/2014/main" id="{0A2EEF90-8C5A-4809-965C-1F1A9208B175}"/>
              </a:ext>
            </a:extLst>
          </p:cNvPr>
          <p:cNvSpPr/>
          <p:nvPr/>
        </p:nvSpPr>
        <p:spPr>
          <a:xfrm>
            <a:off x="998326" y="1946662"/>
            <a:ext cx="229615" cy="3180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5" name="Seta para baixo 48">
            <a:extLst>
              <a:ext uri="{FF2B5EF4-FFF2-40B4-BE49-F238E27FC236}">
                <a16:creationId xmlns:a16="http://schemas.microsoft.com/office/drawing/2014/main" id="{ECFFAE55-1BA2-46D6-81AD-65AE99B26BC0}"/>
              </a:ext>
            </a:extLst>
          </p:cNvPr>
          <p:cNvSpPr/>
          <p:nvPr/>
        </p:nvSpPr>
        <p:spPr>
          <a:xfrm>
            <a:off x="2002332" y="2248023"/>
            <a:ext cx="229615" cy="3180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6" name="CaixaDeTexto 49">
            <a:extLst>
              <a:ext uri="{FF2B5EF4-FFF2-40B4-BE49-F238E27FC236}">
                <a16:creationId xmlns:a16="http://schemas.microsoft.com/office/drawing/2014/main" id="{D8ECF773-B468-497A-B607-989EB8992E24}"/>
              </a:ext>
            </a:extLst>
          </p:cNvPr>
          <p:cNvSpPr txBox="1"/>
          <p:nvPr/>
        </p:nvSpPr>
        <p:spPr>
          <a:xfrm>
            <a:off x="1327776" y="1850254"/>
            <a:ext cx="91313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</a:rPr>
              <a:t>Air flow</a:t>
            </a:r>
          </a:p>
        </p:txBody>
      </p:sp>
      <p:sp>
        <p:nvSpPr>
          <p:cNvPr id="37" name="Seta para baixo 50">
            <a:extLst>
              <a:ext uri="{FF2B5EF4-FFF2-40B4-BE49-F238E27FC236}">
                <a16:creationId xmlns:a16="http://schemas.microsoft.com/office/drawing/2014/main" id="{D2842091-DBDB-445F-8F6B-ACF77A9ABB05}"/>
              </a:ext>
            </a:extLst>
          </p:cNvPr>
          <p:cNvSpPr/>
          <p:nvPr/>
        </p:nvSpPr>
        <p:spPr>
          <a:xfrm>
            <a:off x="1460679" y="3078366"/>
            <a:ext cx="288032" cy="52215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8" name="CaixaDeTexto 51">
            <a:extLst>
              <a:ext uri="{FF2B5EF4-FFF2-40B4-BE49-F238E27FC236}">
                <a16:creationId xmlns:a16="http://schemas.microsoft.com/office/drawing/2014/main" id="{084322DB-3864-453E-A6DB-350A16CB09CE}"/>
              </a:ext>
            </a:extLst>
          </p:cNvPr>
          <p:cNvSpPr txBox="1"/>
          <p:nvPr/>
        </p:nvSpPr>
        <p:spPr>
          <a:xfrm>
            <a:off x="2033722" y="2993925"/>
            <a:ext cx="948191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</a:rPr>
              <a:t>Ethanol spray</a:t>
            </a:r>
          </a:p>
        </p:txBody>
      </p:sp>
      <p:sp>
        <p:nvSpPr>
          <p:cNvPr id="39" name="CaixaDeTexto 53">
            <a:extLst>
              <a:ext uri="{FF2B5EF4-FFF2-40B4-BE49-F238E27FC236}">
                <a16:creationId xmlns:a16="http://schemas.microsoft.com/office/drawing/2014/main" id="{0B9E3B90-104E-4948-AE5D-D333E5E13593}"/>
              </a:ext>
            </a:extLst>
          </p:cNvPr>
          <p:cNvSpPr txBox="1"/>
          <p:nvPr/>
        </p:nvSpPr>
        <p:spPr>
          <a:xfrm>
            <a:off x="3182474" y="1819643"/>
            <a:ext cx="31286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Synchronized PIV systems;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LIF technique used to distinguish between air seed droplets and spray;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Acquisition rate: 8000 Hz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1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" name="Imagem 38">
            <a:extLst>
              <a:ext uri="{FF2B5EF4-FFF2-40B4-BE49-F238E27FC236}">
                <a16:creationId xmlns:a16="http://schemas.microsoft.com/office/drawing/2014/main" id="{CB748A3C-7DE2-4E01-9E61-E053FBEF929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36750" y="3889970"/>
            <a:ext cx="1714500" cy="2419350"/>
          </a:xfrm>
          <a:prstGeom prst="rect">
            <a:avLst/>
          </a:prstGeom>
        </p:spPr>
      </p:pic>
      <p:sp>
        <p:nvSpPr>
          <p:cNvPr id="41" name="CaixaDeTexto 61">
            <a:extLst>
              <a:ext uri="{FF2B5EF4-FFF2-40B4-BE49-F238E27FC236}">
                <a16:creationId xmlns:a16="http://schemas.microsoft.com/office/drawing/2014/main" id="{90DB89DC-7D0E-4E7A-9B7F-83A422A288B0}"/>
              </a:ext>
            </a:extLst>
          </p:cNvPr>
          <p:cNvSpPr txBox="1"/>
          <p:nvPr/>
        </p:nvSpPr>
        <p:spPr>
          <a:xfrm>
            <a:off x="3536749" y="3415852"/>
            <a:ext cx="136563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</a:rPr>
              <a:t>Raw image</a:t>
            </a:r>
          </a:p>
        </p:txBody>
      </p:sp>
      <p:sp>
        <p:nvSpPr>
          <p:cNvPr id="42" name="Seta para a direita 62">
            <a:extLst>
              <a:ext uri="{FF2B5EF4-FFF2-40B4-BE49-F238E27FC236}">
                <a16:creationId xmlns:a16="http://schemas.microsoft.com/office/drawing/2014/main" id="{B19541DA-21EA-452B-B24D-AA35ECD1C044}"/>
              </a:ext>
            </a:extLst>
          </p:cNvPr>
          <p:cNvSpPr/>
          <p:nvPr/>
        </p:nvSpPr>
        <p:spPr>
          <a:xfrm rot="19757329">
            <a:off x="5248178" y="3999054"/>
            <a:ext cx="1120950" cy="772849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</a:rPr>
              <a:t>Post-processing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CE16A6A-8E40-4E8F-E829-6988ED189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31E-B2AD-4C51-952E-C21A0CDE9C89}" type="slidenum">
              <a:rPr lang="en-US" altLang="pt-BR" smtClean="0"/>
              <a:pPr/>
              <a:t>10</a:t>
            </a:fld>
            <a:endParaRPr lang="en-US" altLang="pt-BR" dirty="0"/>
          </a:p>
        </p:txBody>
      </p:sp>
    </p:spTree>
    <p:extLst>
      <p:ext uri="{BB962C8B-B14F-4D97-AF65-F5344CB8AC3E}">
        <p14:creationId xmlns:p14="http://schemas.microsoft.com/office/powerpoint/2010/main" val="393891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ço Reservado para Conteúdo 1">
                <a:extLst>
                  <a:ext uri="{FF2B5EF4-FFF2-40B4-BE49-F238E27FC236}">
                    <a16:creationId xmlns:a16="http://schemas.microsoft.com/office/drawing/2014/main" id="{6210D029-5873-913A-88FB-C3E85CD4FC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pt-BR" dirty="0"/>
                  <a:t>Válvulas injetoras </a:t>
                </a:r>
                <a:r>
                  <a:rPr lang="pt-BR" altLang="pt-BR" dirty="0"/>
                  <a:t>– c</a:t>
                </a:r>
                <a:r>
                  <a:rPr lang="pt-BR" dirty="0"/>
                  <a:t>onsumo de combustível: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pt-BR" b="0" i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pt-BR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pt-BR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pt-BR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pt-BR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pt-BR" b="0" i="0" smtClean="0">
                          <a:latin typeface="Cambria Math" panose="02040503050406030204" pitchFamily="18" charset="0"/>
                        </a:rPr>
                        <m:t>⋅</m:t>
                      </m:r>
                      <m:rad>
                        <m:radPr>
                          <m:degHide m:val="on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b="0" i="0" smtClean="0">
                              <a:latin typeface="Cambria Math" panose="02040503050406030204" pitchFamily="18" charset="0"/>
                            </a:rPr>
                            <m:t>2⋅</m:t>
                          </m:r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pt-BR" b="0" i="0" smtClean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  <m:r>
                            <a:rPr lang="pt-BR" b="0" i="0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pt-BR" b="0" i="0" smtClean="0">
                              <a:latin typeface="Cambria Math" panose="02040503050406030204" pitchFamily="18" charset="0"/>
                            </a:rPr>
                            <m:t>Δp</m:t>
                          </m:r>
                        </m:e>
                      </m:rad>
                    </m:oMath>
                  </m:oMathPara>
                </a14:m>
                <a:endParaRPr lang="pt-BR" altLang="pt-BR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</m:oMath>
                </a14:m>
                <a:r>
                  <a:rPr lang="pt-BR" dirty="0"/>
                  <a:t> – coeficiente de descarga do orifício;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altLang="pt-BR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pt-BR" altLang="pt-BR" dirty="0"/>
                  <a:t> – área da seção transversal do orifício;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>
                            <a:latin typeface="Cambria Math" panose="02040503050406030204" pitchFamily="18" charset="0"/>
                          </a:rPr>
                          <m:t>F</m:t>
                        </m:r>
                      </m:sub>
                    </m:sSub>
                  </m:oMath>
                </a14:m>
                <a:r>
                  <a:rPr lang="pt-BR" altLang="pt-BR" dirty="0"/>
                  <a:t> – massa específica do combustível;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i="0" smtClean="0">
                        <a:latin typeface="Cambria Math" panose="02040503050406030204" pitchFamily="18" charset="0"/>
                      </a:rPr>
                      <m:t>Δp</m:t>
                    </m:r>
                  </m:oMath>
                </a14:m>
                <a:r>
                  <a:rPr lang="pt-BR" dirty="0"/>
                  <a:t> </a:t>
                </a:r>
                <a:r>
                  <a:rPr lang="pt-BR" altLang="pt-BR" dirty="0"/>
                  <a:t>– </a:t>
                </a:r>
                <a:r>
                  <a:rPr lang="pt-BR" dirty="0"/>
                  <a:t>diferença de pressões entre a pressão do combustível e do meio onde é injetado.</a:t>
                </a:r>
                <a:endParaRPr lang="pt-BR" altLang="pt-BR" dirty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2" name="Espaço Reservado para Conteúdo 1">
                <a:extLst>
                  <a:ext uri="{FF2B5EF4-FFF2-40B4-BE49-F238E27FC236}">
                    <a16:creationId xmlns:a16="http://schemas.microsoft.com/office/drawing/2014/main" id="{6210D029-5873-913A-88FB-C3E85CD4FC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5" r="-10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12EF3B13-D9FC-CD7F-BE6D-ED7467F0B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31E-B2AD-4C51-952E-C21A0CDE9C89}" type="slidenum">
              <a:rPr lang="en-US" altLang="pt-BR" smtClean="0"/>
              <a:pPr/>
              <a:t>11</a:t>
            </a:fld>
            <a:endParaRPr lang="en-US" alt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A1FADF7-29C5-06A7-FFC0-6DE6F17D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Formação de mistura A/F – MIF </a:t>
            </a:r>
          </a:p>
        </p:txBody>
      </p:sp>
    </p:spTree>
    <p:extLst>
      <p:ext uri="{BB962C8B-B14F-4D97-AF65-F5344CB8AC3E}">
        <p14:creationId xmlns:p14="http://schemas.microsoft.com/office/powerpoint/2010/main" val="383490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11348FD-AC83-9C19-F733-6F5327B1B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ECU (</a:t>
            </a:r>
            <a:r>
              <a:rPr lang="pt-BR" dirty="0" err="1"/>
              <a:t>Engine</a:t>
            </a:r>
            <a:r>
              <a:rPr lang="pt-BR" dirty="0"/>
              <a:t> </a:t>
            </a:r>
            <a:r>
              <a:rPr lang="pt-BR" dirty="0" err="1"/>
              <a:t>Control</a:t>
            </a:r>
            <a:r>
              <a:rPr lang="pt-BR" dirty="0"/>
              <a:t> Unit)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Recebe sinais do motor (sensores):</a:t>
            </a:r>
          </a:p>
          <a:p>
            <a:pPr marL="1028700" lvl="1" indent="-342900">
              <a:buFont typeface="Cambria" panose="02040503050406030204" pitchFamily="18" charset="0"/>
              <a:buChar char="›"/>
            </a:pPr>
            <a:r>
              <a:rPr lang="pt-BR" dirty="0"/>
              <a:t>Ar admitido: temperatura, pressão e vazão;</a:t>
            </a:r>
          </a:p>
          <a:p>
            <a:pPr marL="1028700" lvl="1" indent="-342900">
              <a:buFont typeface="Cambria" panose="02040503050406030204" pitchFamily="18" charset="0"/>
              <a:buChar char="›"/>
            </a:pPr>
            <a:r>
              <a:rPr lang="pt-BR" dirty="0"/>
              <a:t>Líquido de arrefecimento: temperatura;</a:t>
            </a:r>
          </a:p>
          <a:p>
            <a:pPr marL="1028700" lvl="1" indent="-342900">
              <a:buFont typeface="Cambria" panose="02040503050406030204" pitchFamily="18" charset="0"/>
              <a:buChar char="›"/>
            </a:pPr>
            <a:r>
              <a:rPr lang="pt-BR" dirty="0"/>
              <a:t>Rotação do motor/Ângulo do virabrequim (CA);</a:t>
            </a:r>
          </a:p>
          <a:p>
            <a:pPr marL="1028700" lvl="1" indent="-342900">
              <a:buFont typeface="Cambria" panose="02040503050406030204" pitchFamily="18" charset="0"/>
              <a:buChar char="›"/>
            </a:pPr>
            <a:r>
              <a:rPr lang="pt-BR" dirty="0"/>
              <a:t>Posição da borboleta;</a:t>
            </a:r>
          </a:p>
          <a:p>
            <a:pPr marL="1028700" lvl="1" indent="-342900">
              <a:buFont typeface="Cambria" panose="02040503050406030204" pitchFamily="18" charset="0"/>
              <a:buChar char="›"/>
            </a:pPr>
            <a:r>
              <a:rPr lang="pt-BR" dirty="0"/>
              <a:t>Razão ar/combustível (sonda lambda);</a:t>
            </a:r>
          </a:p>
          <a:p>
            <a:pPr marL="1028700" lvl="1" indent="-342900">
              <a:buFont typeface="Cambria" panose="02040503050406030204" pitchFamily="18" charset="0"/>
              <a:buChar char="›"/>
            </a:pPr>
            <a:r>
              <a:rPr lang="pt-BR" dirty="0"/>
              <a:t>Grandezas elétricas.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Envia sinais para o motor (atuadores):</a:t>
            </a:r>
          </a:p>
          <a:p>
            <a:pPr marL="1028700" lvl="1" indent="-342900">
              <a:lnSpc>
                <a:spcPct val="135000"/>
              </a:lnSpc>
              <a:buFont typeface="Cambria" panose="02040503050406030204" pitchFamily="18" charset="0"/>
              <a:buChar char="›"/>
            </a:pPr>
            <a:r>
              <a:rPr lang="pt-BR" dirty="0"/>
              <a:t>Atuador da borboleta;</a:t>
            </a:r>
          </a:p>
          <a:p>
            <a:pPr marL="1028700" lvl="1" indent="-342900">
              <a:lnSpc>
                <a:spcPct val="135000"/>
              </a:lnSpc>
              <a:buFont typeface="Cambria" panose="02040503050406030204" pitchFamily="18" charset="0"/>
              <a:buChar char="›"/>
            </a:pPr>
            <a:r>
              <a:rPr lang="pt-BR" dirty="0"/>
              <a:t>Instante (CA), número e duração da injeção de combustível.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63660D1-83CC-E297-C9D2-F8D5E86B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31E-B2AD-4C51-952E-C21A0CDE9C89}" type="slidenum">
              <a:rPr lang="en-US" altLang="pt-BR" smtClean="0"/>
              <a:pPr/>
              <a:t>12</a:t>
            </a:fld>
            <a:endParaRPr lang="en-US" alt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6231E81-7EC1-69DD-EF99-B1452509C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Formação de mistura A/F – MIF </a:t>
            </a:r>
          </a:p>
        </p:txBody>
      </p:sp>
    </p:spTree>
    <p:extLst>
      <p:ext uri="{BB962C8B-B14F-4D97-AF65-F5344CB8AC3E}">
        <p14:creationId xmlns:p14="http://schemas.microsoft.com/office/powerpoint/2010/main" val="2165954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0DC8C590-A36B-75B3-6076-8428ADFE1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0" y="1801386"/>
            <a:ext cx="6120000" cy="4795966"/>
          </a:xfrm>
          <a:prstGeom prst="rect">
            <a:avLst/>
          </a:prstGeom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11348FD-AC83-9C19-F733-6F5327B1B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ECU (</a:t>
            </a:r>
            <a:r>
              <a:rPr lang="pt-BR" dirty="0" err="1"/>
              <a:t>Engine</a:t>
            </a:r>
            <a:r>
              <a:rPr lang="pt-BR" dirty="0"/>
              <a:t> </a:t>
            </a:r>
            <a:r>
              <a:rPr lang="pt-BR" dirty="0" err="1"/>
              <a:t>Control</a:t>
            </a:r>
            <a:r>
              <a:rPr lang="pt-BR" dirty="0"/>
              <a:t> Unit) – Malha fechada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63660D1-83CC-E297-C9D2-F8D5E86B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31E-B2AD-4C51-952E-C21A0CDE9C89}" type="slidenum">
              <a:rPr lang="en-US" altLang="pt-BR" smtClean="0"/>
              <a:pPr/>
              <a:t>13</a:t>
            </a:fld>
            <a:endParaRPr lang="en-US" alt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6231E81-7EC1-69DD-EF99-B1452509C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Formação de mistura A/F – MIF </a:t>
            </a:r>
          </a:p>
        </p:txBody>
      </p:sp>
    </p:spTree>
    <p:extLst>
      <p:ext uri="{BB962C8B-B14F-4D97-AF65-F5344CB8AC3E}">
        <p14:creationId xmlns:p14="http://schemas.microsoft.com/office/powerpoint/2010/main" val="77583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AC3F26A-DF91-3354-C978-63FACEF19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Sistema Típico de Alimentação de GNV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A2DFA883-912E-53F2-64CB-268FF25E2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31E-B2AD-4C51-952E-C21A0CDE9C89}" type="slidenum">
              <a:rPr lang="en-US" altLang="pt-BR" smtClean="0"/>
              <a:pPr/>
              <a:t>14</a:t>
            </a:fld>
            <a:endParaRPr lang="en-US" alt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F2BCDDE-6BCE-50BC-A601-002023400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Formação de mistura A/F – MIF </a:t>
            </a:r>
          </a:p>
        </p:txBody>
      </p:sp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063638DA-F142-0BF0-1059-7FEB2D7AE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61" y="2133810"/>
            <a:ext cx="8077278" cy="359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38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AC3F26A-DF91-3354-C978-63FACEF19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Sistema de alimentação de GNV monoponto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A2DFA883-912E-53F2-64CB-268FF25E2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31E-B2AD-4C51-952E-C21A0CDE9C89}" type="slidenum">
              <a:rPr lang="en-US" altLang="pt-BR" smtClean="0"/>
              <a:pPr/>
              <a:t>15</a:t>
            </a:fld>
            <a:endParaRPr lang="en-US" alt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F2BCDDE-6BCE-50BC-A601-002023400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Formação de mistura A/F – MIF </a:t>
            </a:r>
          </a:p>
        </p:txBody>
      </p:sp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0EB02F79-2071-CF52-B829-1D51AB95C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476" y="2007622"/>
            <a:ext cx="5619048" cy="422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64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AC3F26A-DF91-3354-C978-63FACEF19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Sistema de alimentação de GNV multiponto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A2DFA883-912E-53F2-64CB-268FF25E2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31E-B2AD-4C51-952E-C21A0CDE9C89}" type="slidenum">
              <a:rPr lang="en-US" altLang="pt-BR" smtClean="0"/>
              <a:pPr/>
              <a:t>16</a:t>
            </a:fld>
            <a:endParaRPr lang="en-US" alt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F2BCDDE-6BCE-50BC-A601-002023400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Formação de mistura A/F – MIF </a:t>
            </a:r>
          </a:p>
        </p:txBody>
      </p:sp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2A5C0141-E577-A483-2D0F-E82A67E36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47" y="2084953"/>
            <a:ext cx="5761905" cy="42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16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AC3F26A-DF91-3354-C978-63FACEF19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Métodos Numéricos CFD para injeção direta (DI)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A2DFA883-912E-53F2-64CB-268FF25E2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31E-B2AD-4C51-952E-C21A0CDE9C89}" type="slidenum">
              <a:rPr lang="en-US" altLang="pt-BR" smtClean="0"/>
              <a:pPr/>
              <a:t>17</a:t>
            </a:fld>
            <a:endParaRPr lang="en-US" alt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F2BCDDE-6BCE-50BC-A601-002023400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Formação de mistura A/F – MIF </a:t>
            </a:r>
          </a:p>
        </p:txBody>
      </p:sp>
      <p:pic>
        <p:nvPicPr>
          <p:cNvPr id="6" name="Imagem 5" descr="Diagrama&#10;&#10;Descrição gerada automaticamente com confiança média">
            <a:extLst>
              <a:ext uri="{FF2B5EF4-FFF2-40B4-BE49-F238E27FC236}">
                <a16:creationId xmlns:a16="http://schemas.microsoft.com/office/drawing/2014/main" id="{A01339A6-CCBB-C411-67BC-CF0EEB85B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2080318"/>
            <a:ext cx="9000000" cy="444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92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SA_gas_eqRatio">
            <a:hlinkClick r:id="" action="ppaction://media"/>
            <a:extLst>
              <a:ext uri="{FF2B5EF4-FFF2-40B4-BE49-F238E27FC236}">
                <a16:creationId xmlns:a16="http://schemas.microsoft.com/office/drawing/2014/main" id="{7D1216AD-C39C-F13F-B048-EB50F9EA53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000" y="1965314"/>
            <a:ext cx="6300000" cy="4632038"/>
          </a:xfrm>
          <a:prstGeom prst="rect">
            <a:avLst/>
          </a:prstGeom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AC3F26A-DF91-3354-C978-63FACEF19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Métodos Numéricos CFD para injeção direta (DI)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A2DFA883-912E-53F2-64CB-268FF25E2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31E-B2AD-4C51-952E-C21A0CDE9C89}" type="slidenum">
              <a:rPr lang="en-US" altLang="pt-BR" smtClean="0"/>
              <a:pPr/>
              <a:t>18</a:t>
            </a:fld>
            <a:endParaRPr lang="en-US" alt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F2BCDDE-6BCE-50BC-A601-002023400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Formação de mistura A/F – MIF </a:t>
            </a:r>
          </a:p>
        </p:txBody>
      </p:sp>
    </p:spTree>
    <p:extLst>
      <p:ext uri="{BB962C8B-B14F-4D97-AF65-F5344CB8AC3E}">
        <p14:creationId xmlns:p14="http://schemas.microsoft.com/office/powerpoint/2010/main" val="317434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ço Reservado para Conteúdo 1">
                <a:extLst>
                  <a:ext uri="{FF2B5EF4-FFF2-40B4-BE49-F238E27FC236}">
                    <a16:creationId xmlns:a16="http://schemas.microsoft.com/office/drawing/2014/main" id="{75B085ED-3BF0-17E3-0B7E-6070A5F34D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t-BR" altLang="pt-BR" b="1" dirty="0">
                    <a:cs typeface="Tahoma" panose="020B0604030504040204" pitchFamily="34" charset="0"/>
                  </a:rPr>
                  <a:t>Exercício 1</a:t>
                </a:r>
              </a:p>
              <a:p>
                <a:pPr>
                  <a:spcBef>
                    <a:spcPct val="0"/>
                  </a:spcBef>
                </a:pPr>
                <a:r>
                  <a:rPr lang="pt-B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 sistema de injeção direta de combustível que equipa um motor de combustão por faísca de 4 tempos opera com uma diferença de pressões (entre a linha de alimentação e o cilindro) regulada em 100 bar. </a:t>
                </a:r>
                <a:r>
                  <a:rPr kumimoji="1" lang="pt-BR" sz="2000" dirty="0"/>
                  <a:t>Com o motor funcionando a 5.400 rpm em plena carga, a injeção se realiza durante a admissão, de forma praticamente constante (seguindo uma função degrau) e por um intervalo de tempo correspondente a 80° de deslocamento angular do virabrequim. O combustível utilizado é gasolina </a:t>
                </a:r>
                <a14:m>
                  <m:oMath xmlns:m="http://schemas.openxmlformats.org/officeDocument/2006/math">
                    <m:r>
                      <a:rPr kumimoji="1" lang="pt-BR" sz="20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pt-BR" sz="200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kumimoji="1" lang="pt-BR" sz="2000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pt-BR" sz="2000" i="0" dirty="0" smtClean="0">
                        <a:latin typeface="Cambria Math" panose="02040503050406030204" pitchFamily="18" charset="0"/>
                      </a:rPr>
                      <m:t>750 </m:t>
                    </m:r>
                    <m:r>
                      <m:rPr>
                        <m:sty m:val="p"/>
                      </m:rPr>
                      <a:rPr kumimoji="1" lang="pt-BR" sz="2000" i="0" dirty="0" smtClean="0">
                        <a:latin typeface="Cambria Math" panose="02040503050406030204" pitchFamily="18" charset="0"/>
                      </a:rPr>
                      <m:t>kg</m:t>
                    </m:r>
                    <m:r>
                      <a:rPr kumimoji="1" lang="pt-BR" sz="2000" i="0" dirty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kumimoji="1" lang="pt-BR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pt-BR" sz="2000" i="0" dirty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kumimoji="1" lang="pt-BR" sz="2000" i="0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kumimoji="1" lang="pt-BR" sz="200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pt-BR" sz="2000" dirty="0"/>
                  <a:t>.</a:t>
                </a:r>
                <a:endParaRPr kumimoji="1" lang="en-GB" sz="2000" dirty="0"/>
              </a:p>
              <a:p>
                <a:pPr algn="just"/>
                <a:r>
                  <a:rPr kumimoji="1" lang="pt-BR" sz="2000" dirty="0"/>
                  <a:t>Determinar a área de passagem que deve ser disponibilizada com o levantamento da válvula do injetor para que 50 mg de gasolina sejam fornecidos para cada combustão nas condições de funcionamento mencionadas acima. Adote 0,7 como coeficiente de descarga.</a:t>
                </a:r>
                <a:endParaRPr kumimoji="1" lang="en-GB" sz="2000" dirty="0"/>
              </a:p>
            </p:txBody>
          </p:sp>
        </mc:Choice>
        <mc:Fallback xmlns="">
          <p:sp>
            <p:nvSpPr>
              <p:cNvPr id="2" name="Espaço Reservado para Conteúdo 1">
                <a:extLst>
                  <a:ext uri="{FF2B5EF4-FFF2-40B4-BE49-F238E27FC236}">
                    <a16:creationId xmlns:a16="http://schemas.microsoft.com/office/drawing/2014/main" id="{75B085ED-3BF0-17E3-0B7E-6070A5F34D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5" r="-850" b="-334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7478CEAE-2A66-DD06-DEE0-0C7FBB679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31E-B2AD-4C51-952E-C21A0CDE9C89}" type="slidenum">
              <a:rPr lang="en-US" altLang="pt-BR" smtClean="0"/>
              <a:pPr/>
              <a:t>19</a:t>
            </a:fld>
            <a:endParaRPr lang="en-US" alt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D1C41E8-D635-2955-F4B1-2020CE5B4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Formação de mistura A/F – MIF </a:t>
            </a:r>
          </a:p>
        </p:txBody>
      </p:sp>
    </p:spTree>
    <p:extLst>
      <p:ext uri="{BB962C8B-B14F-4D97-AF65-F5344CB8AC3E}">
        <p14:creationId xmlns:p14="http://schemas.microsoft.com/office/powerpoint/2010/main" val="1584753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ço Reservado para Conteúdo 1">
                <a:extLst>
                  <a:ext uri="{FF2B5EF4-FFF2-40B4-BE49-F238E27FC236}">
                    <a16:creationId xmlns:a16="http://schemas.microsoft.com/office/drawing/2014/main" id="{FCD6E3BB-A39E-3398-42FE-EC85996F77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BR" dirty="0"/>
                  <a:t>Promover a dosagem adequada de combustível para operação do motor em diversas condições: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BR" dirty="0"/>
                  <a:t>Potência efetiva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pt-BR" b="0" i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</m:sub>
                        </m:sSub>
                      </m:e>
                    </m:d>
                  </m:oMath>
                </a14:m>
                <a:r>
                  <a:rPr lang="pt-BR" dirty="0"/>
                  <a:t>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BR" dirty="0"/>
                  <a:t>Momento </a:t>
                </a:r>
                <a:r>
                  <a:rPr lang="pt-BR" dirty="0" err="1"/>
                  <a:t>torsor</a:t>
                </a:r>
                <a:r>
                  <a:rPr lang="pt-BR" dirty="0"/>
                  <a:t> (torque)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pt-BR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</m:e>
                    </m:d>
                  </m:oMath>
                </a14:m>
                <a:r>
                  <a:rPr lang="pt-BR" dirty="0"/>
                  <a:t>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BR" dirty="0"/>
                  <a:t>Rotação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pt-BR" dirty="0"/>
                  <a:t>.</a:t>
                </a:r>
              </a:p>
              <a:p>
                <a:r>
                  <a:rPr lang="pt-BR" dirty="0"/>
                  <a:t>Sistemas de formação de mistura ar-combustível para motores de ignição por faísca: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BR" dirty="0"/>
                  <a:t>Carburador;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BR" dirty="0"/>
                  <a:t>Sistemas eletrônicos de injeção (“injeção eletrônica”).</a:t>
                </a:r>
              </a:p>
            </p:txBody>
          </p:sp>
        </mc:Choice>
        <mc:Fallback xmlns="">
          <p:sp>
            <p:nvSpPr>
              <p:cNvPr id="2" name="Espaço Reservado para Conteúdo 1">
                <a:extLst>
                  <a:ext uri="{FF2B5EF4-FFF2-40B4-BE49-F238E27FC236}">
                    <a16:creationId xmlns:a16="http://schemas.microsoft.com/office/drawing/2014/main" id="{FCD6E3BB-A39E-3398-42FE-EC85996F77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5" r="-10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3D6D0F36-461A-E69F-6DC2-42FF8909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31E-B2AD-4C51-952E-C21A0CDE9C89}" type="slidenum">
              <a:rPr lang="en-US" altLang="pt-BR" smtClean="0"/>
              <a:pPr/>
              <a:t>2</a:t>
            </a:fld>
            <a:endParaRPr lang="en-US" alt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E86CCE8-5ADE-A175-23A7-237A82DD1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Formação de mistura A/F – MIF </a:t>
            </a:r>
          </a:p>
        </p:txBody>
      </p:sp>
    </p:spTree>
    <p:extLst>
      <p:ext uri="{BB962C8B-B14F-4D97-AF65-F5344CB8AC3E}">
        <p14:creationId xmlns:p14="http://schemas.microsoft.com/office/powerpoint/2010/main" val="2419636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ço Reservado para Conteúdo 1">
                <a:extLst>
                  <a:ext uri="{FF2B5EF4-FFF2-40B4-BE49-F238E27FC236}">
                    <a16:creationId xmlns:a16="http://schemas.microsoft.com/office/drawing/2014/main" id="{75B085ED-3BF0-17E3-0B7E-6070A5F34D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pt-BR" altLang="pt-BR" b="1" dirty="0">
                    <a:cs typeface="Tahoma" panose="020B0604030504040204" pitchFamily="34" charset="0"/>
                  </a:rPr>
                  <a:t>Exercício 1</a:t>
                </a:r>
              </a:p>
              <a:p>
                <a:pPr>
                  <a:spcBef>
                    <a:spcPct val="0"/>
                  </a:spcBef>
                </a:pPr>
                <a:r>
                  <a:rPr lang="pt-BR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 sistema de injeção direta de combustível que equipa um motor de combustão por faísca de 4 tempos opera com uma diferença de pressões (entre a linha de alimentação e o cilindro) regulada em 100 bar. </a:t>
                </a:r>
                <a:r>
                  <a:rPr kumimoji="1" lang="pt-BR" sz="2000" dirty="0"/>
                  <a:t>Com o motor funcionando a 5.400 rpm em plena carga, a injeção se realiza durante a admissão, de forma praticamente constante (seguindo uma função degrau) e por um intervalo de tempo correspondente a 80° de deslocamento angular do virabrequim. O combustível utilizado é gasolina </a:t>
                </a:r>
                <a14:m>
                  <m:oMath xmlns:m="http://schemas.openxmlformats.org/officeDocument/2006/math">
                    <m:r>
                      <a:rPr kumimoji="1" lang="pt-BR" sz="200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pt-BR" sz="200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kumimoji="1" lang="pt-BR" sz="2000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pt-BR" sz="2000" i="0" dirty="0" smtClean="0">
                        <a:latin typeface="Cambria Math" panose="02040503050406030204" pitchFamily="18" charset="0"/>
                      </a:rPr>
                      <m:t>750 </m:t>
                    </m:r>
                    <m:r>
                      <m:rPr>
                        <m:sty m:val="p"/>
                      </m:rPr>
                      <a:rPr kumimoji="1" lang="pt-BR" sz="2000" i="0" dirty="0" smtClean="0">
                        <a:latin typeface="Cambria Math" panose="02040503050406030204" pitchFamily="18" charset="0"/>
                      </a:rPr>
                      <m:t>kg</m:t>
                    </m:r>
                    <m:r>
                      <a:rPr kumimoji="1" lang="pt-BR" sz="2000" i="0" dirty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kumimoji="1" lang="pt-BR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pt-BR" sz="2000" i="0" dirty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kumimoji="1" lang="pt-BR" sz="2000" i="0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kumimoji="1" lang="pt-BR" sz="200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pt-BR" sz="2000" dirty="0"/>
                  <a:t>.</a:t>
                </a:r>
                <a:endParaRPr kumimoji="1" lang="en-GB" sz="2000" dirty="0"/>
              </a:p>
              <a:p>
                <a:pPr algn="just"/>
                <a:r>
                  <a:rPr kumimoji="1" lang="pt-BR" sz="2000" dirty="0"/>
                  <a:t>Determinar a área de passagem que deve ser disponibilizada com o levantamento da válvula do injetor para que 50 mg de gasolina sejam fornecidos para cada combustão nas condições de funcionamento mencionadas acima. Adote 0,7 como coeficiente de descarga.</a:t>
                </a:r>
                <a:endParaRPr kumimoji="1" lang="en-GB" sz="2000" dirty="0"/>
              </a:p>
            </p:txBody>
          </p:sp>
        </mc:Choice>
        <mc:Fallback>
          <p:sp>
            <p:nvSpPr>
              <p:cNvPr id="2" name="Espaço Reservado para Conteúdo 1">
                <a:extLst>
                  <a:ext uri="{FF2B5EF4-FFF2-40B4-BE49-F238E27FC236}">
                    <a16:creationId xmlns:a16="http://schemas.microsoft.com/office/drawing/2014/main" id="{75B085ED-3BF0-17E3-0B7E-6070A5F34D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5" r="-850" b="-334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7478CEAE-2A66-DD06-DEE0-0C7FBB679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31E-B2AD-4C51-952E-C21A0CDE9C89}" type="slidenum">
              <a:rPr lang="en-US" altLang="pt-BR" smtClean="0"/>
              <a:pPr/>
              <a:t>20</a:t>
            </a:fld>
            <a:endParaRPr lang="en-US" alt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D1C41E8-D635-2955-F4B1-2020CE5B4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Formação de mistura A/F – MIF </a:t>
            </a:r>
          </a:p>
        </p:txBody>
      </p:sp>
    </p:spTree>
    <p:extLst>
      <p:ext uri="{BB962C8B-B14F-4D97-AF65-F5344CB8AC3E}">
        <p14:creationId xmlns:p14="http://schemas.microsoft.com/office/powerpoint/2010/main" val="41231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CD6E3BB-A39E-3398-42FE-EC85996F7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Carburador elementar: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Seção de entrada;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Tubo de Venturi (garganta);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Reservatório de comb. (cuba);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Passagem de pressão (equalizar);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Orifício calibrado (</a:t>
            </a:r>
            <a:r>
              <a:rPr lang="pt-BR" dirty="0" err="1"/>
              <a:t>gicleur</a:t>
            </a:r>
            <a:r>
              <a:rPr lang="pt-BR" dirty="0"/>
              <a:t>);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Injetor de combustível;</a:t>
            </a:r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placa do acelerador (borboleta).</a:t>
            </a:r>
          </a:p>
          <a:p>
            <a:pPr marL="457200" indent="-457200">
              <a:buFont typeface="+mj-lt"/>
              <a:buAutoNum type="arabicPeriod"/>
            </a:pPr>
            <a:endParaRPr lang="pt-BR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3D6D0F36-461A-E69F-6DC2-42FF8909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31E-B2AD-4C51-952E-C21A0CDE9C89}" type="slidenum">
              <a:rPr lang="en-US" altLang="pt-BR" smtClean="0"/>
              <a:pPr/>
              <a:t>3</a:t>
            </a:fld>
            <a:endParaRPr lang="en-US" alt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E86CCE8-5ADE-A175-23A7-237A82DD1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Formação de mistura A/F – MIF </a:t>
            </a:r>
          </a:p>
        </p:txBody>
      </p:sp>
      <p:pic>
        <p:nvPicPr>
          <p:cNvPr id="6" name="Imagem 5" descr="Diagrama, Desenho técnico&#10;&#10;Descrição gerada automaticamente">
            <a:extLst>
              <a:ext uri="{FF2B5EF4-FFF2-40B4-BE49-F238E27FC236}">
                <a16:creationId xmlns:a16="http://schemas.microsoft.com/office/drawing/2014/main" id="{3E1BB4F6-8F14-E547-7E5A-FAD6ED78D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487140"/>
            <a:ext cx="3055885" cy="3093988"/>
          </a:xfrm>
          <a:prstGeom prst="rect">
            <a:avLst/>
          </a:prstGeom>
        </p:spPr>
      </p:pic>
      <p:pic>
        <p:nvPicPr>
          <p:cNvPr id="8" name="Imagem 7" descr="Uma imagem contendo motor, objeto&#10;&#10;Descrição gerada automaticamente">
            <a:extLst>
              <a:ext uri="{FF2B5EF4-FFF2-40B4-BE49-F238E27FC236}">
                <a16:creationId xmlns:a16="http://schemas.microsoft.com/office/drawing/2014/main" id="{CF837787-3F2A-05D3-9DAD-877C784AA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056291"/>
            <a:ext cx="2217612" cy="240050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652737F-A9D6-B5FE-AC2E-F7FD6A110ABB}"/>
              </a:ext>
            </a:extLst>
          </p:cNvPr>
          <p:cNvSpPr txBox="1"/>
          <p:nvPr/>
        </p:nvSpPr>
        <p:spPr>
          <a:xfrm>
            <a:off x="5235842" y="6237312"/>
            <a:ext cx="394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Carburador Ford Rural – fonte: </a:t>
            </a:r>
            <a:r>
              <a:rPr lang="pt-BR" dirty="0" err="1">
                <a:latin typeface="Cambria" panose="02040503050406030204" pitchFamily="18" charset="0"/>
                <a:ea typeface="Cambria" panose="02040503050406030204" pitchFamily="18" charset="0"/>
              </a:rPr>
              <a:t>Brosol</a:t>
            </a:r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B122FBA-2FFE-6170-5503-438ED64A5FB8}"/>
              </a:ext>
            </a:extLst>
          </p:cNvPr>
          <p:cNvSpPr txBox="1"/>
          <p:nvPr/>
        </p:nvSpPr>
        <p:spPr>
          <a:xfrm>
            <a:off x="4484289" y="1187460"/>
            <a:ext cx="462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Carburador elementar – fonte: </a:t>
            </a:r>
            <a:r>
              <a:rPr lang="pt-BR" dirty="0" err="1">
                <a:latin typeface="Cambria" panose="02040503050406030204" pitchFamily="18" charset="0"/>
                <a:ea typeface="Cambria" panose="02040503050406030204" pitchFamily="18" charset="0"/>
              </a:rPr>
              <a:t>Heywood</a:t>
            </a:r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 1ed.</a:t>
            </a:r>
          </a:p>
        </p:txBody>
      </p:sp>
    </p:spTree>
    <p:extLst>
      <p:ext uri="{BB962C8B-B14F-4D97-AF65-F5344CB8AC3E}">
        <p14:creationId xmlns:p14="http://schemas.microsoft.com/office/powerpoint/2010/main" val="154145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4642D43-A536-239F-C3C5-0C8362A2B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Sistema eletrônico de injeção em relação ao carburador: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Melhor controle da mistura ar-combustível (estequiometria);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Maior economia de combustível;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Melhor dirigibilidade, principalmente a frio;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Controle automático das rotações máxima e mínima;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Redução das emissões.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54CD61C9-62EF-0ED1-B289-37F63EFAB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31E-B2AD-4C51-952E-C21A0CDE9C89}" type="slidenum">
              <a:rPr lang="en-US" altLang="pt-BR" smtClean="0"/>
              <a:pPr/>
              <a:t>4</a:t>
            </a:fld>
            <a:endParaRPr lang="en-US" alt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B833FFF0-C4C9-FFE5-F6EB-95603D6CD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Formação de mistura A/F – MIF </a:t>
            </a:r>
          </a:p>
        </p:txBody>
      </p:sp>
    </p:spTree>
    <p:extLst>
      <p:ext uri="{BB962C8B-B14F-4D97-AF65-F5344CB8AC3E}">
        <p14:creationId xmlns:p14="http://schemas.microsoft.com/office/powerpoint/2010/main" val="22004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iagrama, Desenho técnico&#10;&#10;Descrição gerada automaticamente">
            <a:extLst>
              <a:ext uri="{FF2B5EF4-FFF2-40B4-BE49-F238E27FC236}">
                <a16:creationId xmlns:a16="http://schemas.microsoft.com/office/drawing/2014/main" id="{525FB362-33C9-9AD6-FF73-6E528E261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00" y="3501008"/>
            <a:ext cx="6120000" cy="2623753"/>
          </a:xfrm>
          <a:prstGeom prst="rect">
            <a:avLst/>
          </a:prstGeom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CD6E3BB-A39E-3398-42FE-EC85996F7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Sistemas eletrônicos de injeção (comb. líquidos e gasosos):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Injeção monoponto (a);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Injeção multiponto (b);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Injeção direta (c).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3D6D0F36-461A-E69F-6DC2-42FF8909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31E-B2AD-4C51-952E-C21A0CDE9C89}" type="slidenum">
              <a:rPr lang="en-US" altLang="pt-BR" smtClean="0"/>
              <a:pPr/>
              <a:t>5</a:t>
            </a:fld>
            <a:endParaRPr lang="en-US" alt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E86CCE8-5ADE-A175-23A7-237A82DD1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Formação de mistura A/F – MIF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38514B5-8C58-B93B-F26E-0FCDC750051C}"/>
              </a:ext>
            </a:extLst>
          </p:cNvPr>
          <p:cNvSpPr txBox="1"/>
          <p:nvPr/>
        </p:nvSpPr>
        <p:spPr>
          <a:xfrm>
            <a:off x="642110" y="5951021"/>
            <a:ext cx="7808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AutoNum type="arabicParenBoth"/>
            </a:pPr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Comb.; (2) ar; (3) acelerador; (4) coletor de admissão; (5) Injetor de comb.</a:t>
            </a:r>
          </a:p>
          <a:p>
            <a:pPr algn="ctr"/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Fonte: </a:t>
            </a:r>
            <a:r>
              <a:rPr lang="pt-BR" dirty="0" err="1">
                <a:latin typeface="Cambria" panose="02040503050406030204" pitchFamily="18" charset="0"/>
                <a:ea typeface="Cambria" panose="02040503050406030204" pitchFamily="18" charset="0"/>
              </a:rPr>
              <a:t>Heywood</a:t>
            </a:r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 2ed.</a:t>
            </a:r>
          </a:p>
        </p:txBody>
      </p:sp>
    </p:spTree>
    <p:extLst>
      <p:ext uri="{BB962C8B-B14F-4D97-AF65-F5344CB8AC3E}">
        <p14:creationId xmlns:p14="http://schemas.microsoft.com/office/powerpoint/2010/main" val="2446115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Diagrama&#10;&#10;Descrição gerada automaticamente">
            <a:extLst>
              <a:ext uri="{FF2B5EF4-FFF2-40B4-BE49-F238E27FC236}">
                <a16:creationId xmlns:a16="http://schemas.microsoft.com/office/drawing/2014/main" id="{107A6E4C-67CE-14F3-BC6A-DEFE0E9AD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00" y="1844824"/>
            <a:ext cx="4320000" cy="3465180"/>
          </a:xfrm>
          <a:prstGeom prst="rect">
            <a:avLst/>
          </a:prstGeom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D042FFA-8146-71B1-918B-8CEDBC050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Sistema eletrônico de injeção – válvula injetora monoponto:</a:t>
            </a:r>
            <a:endParaRPr lang="fr-FR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94F9FE3-7DFB-4DD5-D594-84A06794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31E-B2AD-4C51-952E-C21A0CDE9C89}" type="slidenum">
              <a:rPr lang="en-US" altLang="pt-BR" smtClean="0"/>
              <a:pPr/>
              <a:t>6</a:t>
            </a:fld>
            <a:endParaRPr lang="en-US" alt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C48ED41-AF8A-78D0-2D98-21FF91462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Formação de mistura A/F – MIF </a:t>
            </a:r>
          </a:p>
        </p:txBody>
      </p:sp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E6E4424F-0C49-34D8-5CD7-2A49A726E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37857"/>
            <a:ext cx="1714649" cy="3307367"/>
          </a:xfrm>
          <a:prstGeom prst="rect">
            <a:avLst/>
          </a:prstGeom>
        </p:spPr>
      </p:pic>
      <p:pic>
        <p:nvPicPr>
          <p:cNvPr id="8" name="Imagem 7" descr="Uma imagem contendo verde, frente&#10;&#10;Descrição gerada automaticamente">
            <a:extLst>
              <a:ext uri="{FF2B5EF4-FFF2-40B4-BE49-F238E27FC236}">
                <a16:creationId xmlns:a16="http://schemas.microsoft.com/office/drawing/2014/main" id="{631F8404-DEE7-FB41-0E4C-AAB5ECCF5C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358683"/>
            <a:ext cx="1800000" cy="301453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5265FB0-F637-8401-17CC-2B4835DB0A4C}"/>
              </a:ext>
            </a:extLst>
          </p:cNvPr>
          <p:cNvSpPr txBox="1"/>
          <p:nvPr/>
        </p:nvSpPr>
        <p:spPr>
          <a:xfrm>
            <a:off x="1013352" y="5451966"/>
            <a:ext cx="2913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Chevrolet Kadett de 95 a 98</a:t>
            </a:r>
          </a:p>
          <a:p>
            <a:pPr algn="ctr"/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Fonte: Accioly GM.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2808468-4919-E20C-D4AE-801BC89ADE2C}"/>
              </a:ext>
            </a:extLst>
          </p:cNvPr>
          <p:cNvSpPr txBox="1"/>
          <p:nvPr/>
        </p:nvSpPr>
        <p:spPr>
          <a:xfrm>
            <a:off x="4511161" y="5120024"/>
            <a:ext cx="45154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AutoNum type="arabicParenBoth"/>
            </a:pPr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Regulador de pressão; (2) Injetor;</a:t>
            </a:r>
          </a:p>
          <a:p>
            <a:pPr algn="ctr"/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(3) Sensor de temperatura do ar;</a:t>
            </a:r>
          </a:p>
          <a:p>
            <a:pPr algn="ctr"/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(4) Entrada de comb.; (5) Retorno de comb.;</a:t>
            </a:r>
          </a:p>
          <a:p>
            <a:pPr algn="ctr"/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(6) Placa isolante; (7) Acelerador.</a:t>
            </a:r>
          </a:p>
          <a:p>
            <a:pPr algn="ctr"/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Fonte: </a:t>
            </a:r>
            <a:r>
              <a:rPr lang="pt-BR" dirty="0" err="1">
                <a:latin typeface="Cambria" panose="02040503050406030204" pitchFamily="18" charset="0"/>
                <a:ea typeface="Cambria" panose="02040503050406030204" pitchFamily="18" charset="0"/>
              </a:rPr>
              <a:t>Heywood</a:t>
            </a:r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 2ed.</a:t>
            </a:r>
          </a:p>
        </p:txBody>
      </p:sp>
    </p:spTree>
    <p:extLst>
      <p:ext uri="{BB962C8B-B14F-4D97-AF65-F5344CB8AC3E}">
        <p14:creationId xmlns:p14="http://schemas.microsoft.com/office/powerpoint/2010/main" val="2413220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D042FFA-8146-71B1-918B-8CEDBC050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Sistema eletrônico de injeção – </a:t>
            </a:r>
            <a:r>
              <a:rPr lang="fr-FR" dirty="0"/>
              <a:t>Port Fuel Injection (PFI):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94F9FE3-7DFB-4DD5-D594-84A06794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31E-B2AD-4C51-952E-C21A0CDE9C89}" type="slidenum">
              <a:rPr lang="en-US" altLang="pt-BR" smtClean="0"/>
              <a:pPr/>
              <a:t>7</a:t>
            </a:fld>
            <a:endParaRPr lang="en-US" alt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C48ED41-AF8A-78D0-2D98-21FF91462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Formação de mistura A/F – MIF </a:t>
            </a:r>
          </a:p>
        </p:txBody>
      </p:sp>
      <p:pic>
        <p:nvPicPr>
          <p:cNvPr id="10" name="Imagem 9" descr="Uma imagem contendo frente, mesa, em pé, rua&#10;&#10;Descrição gerada automaticamente">
            <a:extLst>
              <a:ext uri="{FF2B5EF4-FFF2-40B4-BE49-F238E27FC236}">
                <a16:creationId xmlns:a16="http://schemas.microsoft.com/office/drawing/2014/main" id="{B5AFDA71-DAB0-4131-A22E-9503BD23D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1769706" cy="2880000"/>
          </a:xfrm>
          <a:prstGeom prst="rect">
            <a:avLst/>
          </a:prstGeom>
        </p:spPr>
      </p:pic>
      <p:pic>
        <p:nvPicPr>
          <p:cNvPr id="16" name="Imagem 15" descr="Uma imagem contendo ao ar livre, rua, grande, avião&#10;&#10;Descrição gerada automaticamente">
            <a:extLst>
              <a:ext uri="{FF2B5EF4-FFF2-40B4-BE49-F238E27FC236}">
                <a16:creationId xmlns:a16="http://schemas.microsoft.com/office/drawing/2014/main" id="{A66504B8-1A5D-32F3-8F4F-3DB029A47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32" y="2963293"/>
            <a:ext cx="2880000" cy="168984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EB62D0E-0A6B-112F-B3F4-8601441EC106}"/>
              </a:ext>
            </a:extLst>
          </p:cNvPr>
          <p:cNvSpPr txBox="1"/>
          <p:nvPr/>
        </p:nvSpPr>
        <p:spPr>
          <a:xfrm>
            <a:off x="686603" y="4796832"/>
            <a:ext cx="4127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Chevrolet Vectra MPFI de 98 a 05</a:t>
            </a:r>
          </a:p>
          <a:p>
            <a:pPr algn="ctr"/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Fonte: RS performance – produto Bosch.</a:t>
            </a:r>
          </a:p>
        </p:txBody>
      </p:sp>
      <p:pic>
        <p:nvPicPr>
          <p:cNvPr id="13" name="Imagem 12" descr="Diagrama&#10;&#10;Descrição gerada automaticamente">
            <a:extLst>
              <a:ext uri="{FF2B5EF4-FFF2-40B4-BE49-F238E27FC236}">
                <a16:creationId xmlns:a16="http://schemas.microsoft.com/office/drawing/2014/main" id="{ECABFFFB-DBCE-BE52-1FDF-0BF141AE9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00" y="2322751"/>
            <a:ext cx="4320000" cy="254640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54D43F56-16C4-560C-472C-7BD5238A26E3}"/>
              </a:ext>
            </a:extLst>
          </p:cNvPr>
          <p:cNvSpPr txBox="1"/>
          <p:nvPr/>
        </p:nvSpPr>
        <p:spPr>
          <a:xfrm>
            <a:off x="5471905" y="4869160"/>
            <a:ext cx="29284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AutoNum type="arabicParenBoth"/>
            </a:pPr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Pino; (2) Válvula agulha;</a:t>
            </a:r>
          </a:p>
          <a:p>
            <a:pPr algn="ctr"/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(3) Armadura; (4) Molas;</a:t>
            </a:r>
          </a:p>
          <a:p>
            <a:pPr algn="ctr"/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(5) Enrolamento </a:t>
            </a:r>
            <a:r>
              <a:rPr lang="pt-BR" dirty="0" err="1">
                <a:latin typeface="Cambria" panose="02040503050406030204" pitchFamily="18" charset="0"/>
                <a:ea typeface="Cambria" panose="02040503050406030204" pitchFamily="18" charset="0"/>
              </a:rPr>
              <a:t>solenóide</a:t>
            </a:r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(6) Terminais elétricos;</a:t>
            </a:r>
          </a:p>
          <a:p>
            <a:pPr algn="ctr"/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(7) Filtro de combustível.</a:t>
            </a:r>
          </a:p>
          <a:p>
            <a:pPr algn="ctr"/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Fonte: </a:t>
            </a:r>
            <a:r>
              <a:rPr lang="pt-BR" dirty="0" err="1">
                <a:latin typeface="Cambria" panose="02040503050406030204" pitchFamily="18" charset="0"/>
                <a:ea typeface="Cambria" panose="02040503050406030204" pitchFamily="18" charset="0"/>
              </a:rPr>
              <a:t>Heywood</a:t>
            </a:r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 2ed.</a:t>
            </a:r>
          </a:p>
        </p:txBody>
      </p:sp>
    </p:spTree>
    <p:extLst>
      <p:ext uri="{BB962C8B-B14F-4D97-AF65-F5344CB8AC3E}">
        <p14:creationId xmlns:p14="http://schemas.microsoft.com/office/powerpoint/2010/main" val="3276364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D042FFA-8146-71B1-918B-8CEDBC050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Sistema eletrônico de injeção – </a:t>
            </a:r>
            <a:r>
              <a:rPr lang="fr-FR" dirty="0"/>
              <a:t>Direct Injection (DI):</a:t>
            </a:r>
            <a:endParaRPr lang="pt-BR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94F9FE3-7DFB-4DD5-D594-84A06794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31E-B2AD-4C51-952E-C21A0CDE9C89}" type="slidenum">
              <a:rPr lang="en-US" altLang="pt-BR" smtClean="0"/>
              <a:pPr/>
              <a:t>8</a:t>
            </a:fld>
            <a:endParaRPr lang="en-US" alt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C48ED41-AF8A-78D0-2D98-21FF91462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Formação de mistura A/F – MIF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EB62D0E-0A6B-112F-B3F4-8601441EC106}"/>
              </a:ext>
            </a:extLst>
          </p:cNvPr>
          <p:cNvSpPr txBox="1"/>
          <p:nvPr/>
        </p:nvSpPr>
        <p:spPr>
          <a:xfrm>
            <a:off x="179512" y="5487215"/>
            <a:ext cx="41277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Audi S3 2.0 TFSI 280cv 2013-14</a:t>
            </a:r>
          </a:p>
          <a:p>
            <a:pPr algn="ctr"/>
            <a:r>
              <a:rPr lang="pt-BR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pt-BR" b="0" i="0" dirty="0">
                <a:solidFill>
                  <a:srgbClr val="2021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Turbo </a:t>
            </a:r>
            <a:r>
              <a:rPr lang="pt-BR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pt-BR" b="0" i="0" dirty="0" err="1">
                <a:solidFill>
                  <a:srgbClr val="2021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uel</a:t>
            </a:r>
            <a:r>
              <a:rPr lang="pt-BR" b="0" i="0" dirty="0">
                <a:solidFill>
                  <a:srgbClr val="2021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pt-BR" b="0" i="0" dirty="0" err="1">
                <a:solidFill>
                  <a:srgbClr val="2021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tratified</a:t>
            </a:r>
            <a:r>
              <a:rPr lang="pt-BR" b="0" i="0" dirty="0">
                <a:solidFill>
                  <a:srgbClr val="2021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pt-BR" b="0" i="0" dirty="0" err="1">
                <a:solidFill>
                  <a:srgbClr val="2021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njection</a:t>
            </a:r>
            <a:r>
              <a:rPr lang="pt-BR" b="0" i="0" dirty="0">
                <a:solidFill>
                  <a:srgbClr val="2021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pt-BR" b="0" dirty="0">
              <a:solidFill>
                <a:srgbClr val="20212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Fonte: RS performance – produto Bosch.</a:t>
            </a:r>
          </a:p>
        </p:txBody>
      </p:sp>
      <p:pic>
        <p:nvPicPr>
          <p:cNvPr id="12" name="Imagem 11" descr="Em preto e branco&#10;&#10;Descrição gerada automaticamente com confiança média">
            <a:extLst>
              <a:ext uri="{FF2B5EF4-FFF2-40B4-BE49-F238E27FC236}">
                <a16:creationId xmlns:a16="http://schemas.microsoft.com/office/drawing/2014/main" id="{70308362-CD53-6540-1D4F-8CF603F14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3083012" cy="3600000"/>
          </a:xfrm>
          <a:prstGeom prst="rect">
            <a:avLst/>
          </a:prstGeom>
        </p:spPr>
      </p:pic>
      <p:pic>
        <p:nvPicPr>
          <p:cNvPr id="20" name="Imagem 19" descr="Diagrama&#10;&#10;Descrição gerada automaticamente">
            <a:extLst>
              <a:ext uri="{FF2B5EF4-FFF2-40B4-BE49-F238E27FC236}">
                <a16:creationId xmlns:a16="http://schemas.microsoft.com/office/drawing/2014/main" id="{459946C2-76A7-C8B8-7B1D-045088BA6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000" y="2415452"/>
            <a:ext cx="5040000" cy="264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10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5" hidden="1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0" y="373063"/>
            <a:ext cx="9906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699" name="Line 6" hidden="1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0" y="754063"/>
            <a:ext cx="9906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00" name="Line 7" hidden="1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0" y="1325563"/>
            <a:ext cx="9906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01" name="Line 8" hidden="1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0" y="1516063"/>
            <a:ext cx="9906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02" name="Line 9" hidden="1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0" y="2087563"/>
            <a:ext cx="9906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03" name="Line 10" hidden="1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0" y="3783013"/>
            <a:ext cx="9906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04" name="Line 11" hidden="1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0" y="3960813"/>
            <a:ext cx="9906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05" name="Line 12" hidden="1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0" y="6278563"/>
            <a:ext cx="9906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06" name="Line 13" hidden="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0" y="6469063"/>
            <a:ext cx="9906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07" name="Line 14" hidden="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81000" y="-7938"/>
            <a:ext cx="0" cy="6858001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08" name="Line 15" hidden="1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2667000" y="-7938"/>
            <a:ext cx="0" cy="6858001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09" name="Line 16" hidden="1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826000" y="-7938"/>
            <a:ext cx="0" cy="6858001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10" name="Line 17" hidden="1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5080000" y="-7938"/>
            <a:ext cx="0" cy="6858001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11" name="Line 18" hidden="1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7239000" y="-7938"/>
            <a:ext cx="0" cy="6858001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712" name="Line 19" hidden="1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9525000" y="-7938"/>
            <a:ext cx="0" cy="6858001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307E74-FA7B-4F11-947C-A72230668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Sistema eletrônico de injeção – </a:t>
            </a:r>
            <a:r>
              <a:rPr lang="fr-FR" dirty="0"/>
              <a:t>Spray de etanol:</a:t>
            </a:r>
            <a:endParaRPr lang="pt-BR" dirty="0"/>
          </a:p>
        </p:txBody>
      </p:sp>
      <p:sp>
        <p:nvSpPr>
          <p:cNvPr id="297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t-BR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87313"/>
            <a:ext cx="7886700" cy="1344612"/>
          </a:xfrm>
        </p:spPr>
        <p:txBody>
          <a:bodyPr>
            <a:normAutofit/>
          </a:bodyPr>
          <a:lstStyle/>
          <a:p>
            <a:r>
              <a:rPr lang="pt-BR" dirty="0"/>
              <a:t>Formação de mistura A/F – MIF </a:t>
            </a:r>
          </a:p>
        </p:txBody>
      </p:sp>
      <p:sp>
        <p:nvSpPr>
          <p:cNvPr id="12" name="Espaço Reservado para Número de Slide 11">
            <a:extLst>
              <a:ext uri="{FF2B5EF4-FFF2-40B4-BE49-F238E27FC236}">
                <a16:creationId xmlns:a16="http://schemas.microsoft.com/office/drawing/2014/main" id="{0AFCC45F-1D23-A34B-6846-8E3EDC888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C31E-B2AD-4C51-952E-C21A0CDE9C89}" type="slidenum">
              <a:rPr lang="en-US" altLang="pt-BR" smtClean="0"/>
              <a:pPr/>
              <a:t>9</a:t>
            </a:fld>
            <a:endParaRPr lang="en-US" altLang="pt-BR" dirty="0"/>
          </a:p>
        </p:txBody>
      </p:sp>
      <p:pic>
        <p:nvPicPr>
          <p:cNvPr id="13" name="Inj-100kHz">
            <a:hlinkClick r:id="" action="ppaction://media"/>
            <a:extLst>
              <a:ext uri="{FF2B5EF4-FFF2-40B4-BE49-F238E27FC236}">
                <a16:creationId xmlns:a16="http://schemas.microsoft.com/office/drawing/2014/main" id="{B9D6CB08-1750-FC1A-0DEF-ACFFE14122DB}"/>
              </a:ext>
            </a:extLst>
          </p:cNvPr>
          <p:cNvPicPr>
            <a:picLocks noChangeAspect="1"/>
          </p:cNvPicPr>
          <p:nvPr>
            <a:videoFile r:link="rId17"/>
            <p:extLst>
              <p:ext uri="{DAA4B4D4-6D71-4841-9C94-3DE7FCFB9230}">
                <p14:media xmlns:p14="http://schemas.microsoft.com/office/powerpoint/2010/main" r:link="rId1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52000" y="1916832"/>
            <a:ext cx="8640000" cy="462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5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0Horizontal"/>
  <p:tag name="SHAPECLASSPROTECTIONTYP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1Vertikal"/>
  <p:tag name="SHAPECLASSPROTECTIONTYP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2Vertikal"/>
  <p:tag name="SHAPECLASSPROTECTIONTYP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3Vertikal"/>
  <p:tag name="SHAPECLASSPROTECTIONTYP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4Vertikal"/>
  <p:tag name="SHAPECLASSPROTECTIONTYP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5Vertikal"/>
  <p:tag name="SHAPECLASSPROTECTIONTYPE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6Vertikal"/>
  <p:tag name="SHAPECLASSPROTECTIONTYPE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0Horizontal"/>
  <p:tag name="SHAPECLASSPROTECTIONTYP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1Horizontal"/>
  <p:tag name="SHAPECLASSPROTECTIONTYP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2Horizontal"/>
  <p:tag name="SHAPECLASSPROTECTIONTYPE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3Horizontal"/>
  <p:tag name="SHAPECLASSPROTECTIONTYP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1Horizontal"/>
  <p:tag name="SHAPECLASSPROTECTIONTYP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4Horizontal"/>
  <p:tag name="SHAPECLASSPROTECTIONTYP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5Horizontal"/>
  <p:tag name="SHAPECLASSPROTECTIONTYPE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6Horizontal"/>
  <p:tag name="SHAPECLASSPROTECTIONTYPE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7Horizontal"/>
  <p:tag name="SHAPECLASSPROTECTIONTYPE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8Horizontal"/>
  <p:tag name="SHAPECLASSPROTECTIONTYPE" val="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1Vertikal"/>
  <p:tag name="SHAPECLASSPROTECTIONTYPE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2Vertikal"/>
  <p:tag name="SHAPECLASSPROTECTIONTYPE" val="1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3Vertikal"/>
  <p:tag name="SHAPECLASSPROTECTIONTYPE" val="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4Vertikal"/>
  <p:tag name="SHAPECLASSPROTECTIONTYPE" val="1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5Vertikal"/>
  <p:tag name="SHAPECLASSPROTECTIONTYP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2Horizontal"/>
  <p:tag name="SHAPECLASSPROTECTIONTYPE" val="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6Vertikal"/>
  <p:tag name="SHAPECLASSPROTECTIONTYP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3Horizontal"/>
  <p:tag name="SHAPECLASSPROTECTIONTYP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4Horizontal"/>
  <p:tag name="SHAPECLASSPROTECTIONTYP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5Horizontal"/>
  <p:tag name="SHAPECLASSPROTECTIONTYP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6Horizontal"/>
  <p:tag name="SHAPECLASSPROTECTIONTYP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7Horizontal"/>
  <p:tag name="SHAPECLASSPROTECTIONTYP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RasterColor;-2;-2;-2"/>
  <p:tag name="COLORSETCLASSNAME" val="ColorSet1"/>
  <p:tag name="MLI" val="1"/>
  <p:tag name="SHAPESETGROUPCLASSNAME" val="ShapeSetGroup"/>
  <p:tag name="SHAPESETCLASSNAME" val="ShapeSet2_TitleOnly"/>
  <p:tag name="COLORSETGROUPCLASSNAME" val="ColorSetGroup3"/>
  <p:tag name="FONTSETGROUPCLASSNAME" val="FontSetGroup1"/>
  <p:tag name="SHAPECLASSNAME" val="RasterLine8Horizontal"/>
  <p:tag name="SHAPECLASSPROTECTIONTYPE" val="15"/>
</p:tagLst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4917</TotalTime>
  <Words>1086</Words>
  <Application>Microsoft Office PowerPoint</Application>
  <PresentationFormat>Apresentação na tela (4:3)</PresentationFormat>
  <Paragraphs>133</Paragraphs>
  <Slides>20</Slides>
  <Notes>2</Notes>
  <HiddenSlides>0</HiddenSlides>
  <MMClips>3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7" baseType="lpstr">
      <vt:lpstr>Times New Roman</vt:lpstr>
      <vt:lpstr>Cambria Math</vt:lpstr>
      <vt:lpstr>Calibri Light</vt:lpstr>
      <vt:lpstr>Cambria</vt:lpstr>
      <vt:lpstr>Arial</vt:lpstr>
      <vt:lpstr>Calibri</vt:lpstr>
      <vt:lpstr>Tema do Office</vt:lpstr>
      <vt:lpstr>Aula 6 – Formação de mistura ar-combustível (A/F) em Motores de Ignição por Faísca (MIF)</vt:lpstr>
      <vt:lpstr>Formação de mistura A/F – MIF </vt:lpstr>
      <vt:lpstr>Formação de mistura A/F – MIF </vt:lpstr>
      <vt:lpstr>Formação de mistura A/F – MIF </vt:lpstr>
      <vt:lpstr>Formação de mistura A/F – MIF </vt:lpstr>
      <vt:lpstr>Formação de mistura A/F – MIF </vt:lpstr>
      <vt:lpstr>Formação de mistura A/F – MIF </vt:lpstr>
      <vt:lpstr>Formação de mistura A/F – MIF </vt:lpstr>
      <vt:lpstr>Formação de mistura A/F – MIF </vt:lpstr>
      <vt:lpstr>Formação de mistura A/F – MIF </vt:lpstr>
      <vt:lpstr>Formação de mistura A/F – MIF </vt:lpstr>
      <vt:lpstr>Formação de mistura A/F – MIF </vt:lpstr>
      <vt:lpstr>Formação de mistura A/F – MIF </vt:lpstr>
      <vt:lpstr>Formação de mistura A/F – MIF </vt:lpstr>
      <vt:lpstr>Formação de mistura A/F – MIF </vt:lpstr>
      <vt:lpstr>Formação de mistura A/F – MIF </vt:lpstr>
      <vt:lpstr>Formação de mistura A/F – MIF </vt:lpstr>
      <vt:lpstr>Formação de mistura A/F – MIF </vt:lpstr>
      <vt:lpstr>Formação de mistura A/F – MIF </vt:lpstr>
      <vt:lpstr>Formação de mistura A/F – MIF </vt:lpstr>
    </vt:vector>
  </TitlesOfParts>
  <Company>IPT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crj</dc:creator>
  <cp:lastModifiedBy>Paulo Henrique dos Santos Santana</cp:lastModifiedBy>
  <cp:revision>190</cp:revision>
  <dcterms:created xsi:type="dcterms:W3CDTF">2003-05-19T14:09:42Z</dcterms:created>
  <dcterms:modified xsi:type="dcterms:W3CDTF">2023-09-25T16:27:16Z</dcterms:modified>
</cp:coreProperties>
</file>