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68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08"/>
    <p:restoredTop sz="94683"/>
  </p:normalViewPr>
  <p:slideViewPr>
    <p:cSldViewPr snapToGrid="0">
      <p:cViewPr varScale="1">
        <p:scale>
          <a:sx n="126" d="100"/>
          <a:sy n="126" d="100"/>
        </p:scale>
        <p:origin x="70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70ed720a3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70ed720a3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70ed720a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70ed720a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70ed720a3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70ed720a3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70ed720a3_0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70ed720a3_0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70ed720a3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70ed720a3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70ed720a3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70ed720a3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70ed720a3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70ed720a3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70ed720a3_0_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70ed720a3_0_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70ed720a3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70ed720a3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de Literatura Brasileira </a:t>
            </a:r>
            <a:r>
              <a:rPr lang="pt-BR" dirty="0" err="1" smtClean="0"/>
              <a:t>I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3 de maio de 2019.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1416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Manifesto Antropófago,</a:t>
            </a:r>
            <a:r>
              <a:rPr lang="en-GB"/>
              <a:t> Oswald de Andrade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600"/>
              <a:t>Roteiros. Roteiros. Roteiros.  Roteiros. Roteiros. Roteiros. Roteiros.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Manifesto Antropófago,</a:t>
            </a:r>
            <a:r>
              <a:rPr lang="en-GB"/>
              <a:t> Oswald de Andrade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600"/>
              <a:t>A fixação do progresso por meio de catálogos e aparelhos de televisão. Só a maquinaria. E os transfusores de sangue.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Manifesto Antropófago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Oswald de Andrade  (1928)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Elementos fundamentais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Psicanálise: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Realidade social cadastrada por Freud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Exclusão e controle social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Sublimação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Manifesto Antropófago,</a:t>
            </a:r>
            <a:r>
              <a:rPr lang="en-GB"/>
              <a:t> Oswald de Andrade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/>
              <a:t>Só a antropofagia nos une. Socialmente. Economicamente. Filosoficamente.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/>
              <a:t>Única lei do mundo.  Expressão mascarada de todos os individualismos, de todos os coletivismos. De todas as religiões. De todos os tratados de paz.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Manifesto Antropófago,</a:t>
            </a:r>
            <a:r>
              <a:rPr lang="en-GB"/>
              <a:t> Oswald de Andrade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Tupy, or not tupy that is the question. 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Manifesto Antropófago,</a:t>
            </a:r>
            <a:r>
              <a:rPr lang="en-GB"/>
              <a:t> Oswald de Andrade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Só me interessa o que não é meu. Lei do homem. Lei do antropófago. 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Manifesto Antropófago,</a:t>
            </a:r>
            <a:r>
              <a:rPr lang="en-GB"/>
              <a:t> Oswald de Andrade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600"/>
              <a:t>Estamos fatigados de todos os maridos católicos suspeitosos postos em drama. Freud acabou com o enigma mulher e com outros sustos da psicologia impressa.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Manifesto Antropófago,</a:t>
            </a:r>
            <a:r>
              <a:rPr lang="en-GB"/>
              <a:t> Oswald de Andrade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600"/>
              <a:t>Uma consciência participante, uma rítmica religiosa.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Manifesto Antropófago,</a:t>
            </a:r>
            <a:r>
              <a:rPr lang="en-GB"/>
              <a:t> Oswald de Andrade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600"/>
              <a:t>A idade do ouro anunciada pela América. A idade de ouro. E todas as girls.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Macintosh PowerPoint</Application>
  <PresentationFormat>Apresentação na tela (16:9)</PresentationFormat>
  <Paragraphs>32</Paragraphs>
  <Slides>11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Aula de Literatura Brasileira I</vt:lpstr>
      <vt:lpstr>Manifesto Antropófago</vt:lpstr>
      <vt:lpstr>Elementos fundamentais</vt:lpstr>
      <vt:lpstr>Manifesto Antropófago, Oswald de Andrade</vt:lpstr>
      <vt:lpstr>Manifesto Antropófago, Oswald de Andrade</vt:lpstr>
      <vt:lpstr>Manifesto Antropófago, Oswald de Andrade</vt:lpstr>
      <vt:lpstr>Manifesto Antropófago, Oswald de Andrade</vt:lpstr>
      <vt:lpstr>Manifesto Antropófago, Oswald de Andrade</vt:lpstr>
      <vt:lpstr>Manifesto Antropófago, Oswald de Andrade</vt:lpstr>
      <vt:lpstr>Manifesto Antropófago, Oswald de Andrade</vt:lpstr>
      <vt:lpstr>Manifesto Antropófago, Oswald de Andrade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de Literatura Brasileira I</dc:title>
  <cp:lastModifiedBy>Jaime Ginzburg</cp:lastModifiedBy>
  <cp:revision>1</cp:revision>
  <dcterms:modified xsi:type="dcterms:W3CDTF">2019-05-05T13:28:30Z</dcterms:modified>
</cp:coreProperties>
</file>