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96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79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984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44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817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886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57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57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16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96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88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E0A8A-0533-42C1-A9D9-FF295F8A39B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3D6D2-FFF3-4DC0-8119-1E90578B2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055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Estratégias de Promoção da Atividade Física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smtClean="0"/>
              <a:t>Estudo de caso – Vila Cisper</a:t>
            </a:r>
          </a:p>
          <a:p>
            <a:r>
              <a:rPr lang="pt-BR" b="1" dirty="0" smtClean="0"/>
              <a:t>Turma </a:t>
            </a:r>
            <a:r>
              <a:rPr lang="pt-BR" b="1" dirty="0" smtClean="0"/>
              <a:t>2016 </a:t>
            </a:r>
            <a:r>
              <a:rPr lang="pt-BR" b="1" dirty="0" smtClean="0"/>
              <a:t>- GPPAF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523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44555"/>
            <a:ext cx="10515600" cy="6414051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Anamnese</a:t>
            </a:r>
          </a:p>
          <a:p>
            <a:r>
              <a:rPr lang="pt-BR" dirty="0" smtClean="0"/>
              <a:t>ACS</a:t>
            </a:r>
          </a:p>
          <a:p>
            <a:r>
              <a:rPr lang="pt-BR" dirty="0" smtClean="0"/>
              <a:t>Analisar dados</a:t>
            </a:r>
          </a:p>
          <a:p>
            <a:r>
              <a:rPr lang="pt-BR" dirty="0" smtClean="0"/>
              <a:t>Identificar deficiências</a:t>
            </a:r>
          </a:p>
          <a:p>
            <a:r>
              <a:rPr lang="pt-BR" dirty="0" smtClean="0"/>
              <a:t>Conhecer as ações da UBS</a:t>
            </a:r>
          </a:p>
          <a:p>
            <a:r>
              <a:rPr lang="pt-BR" dirty="0" smtClean="0"/>
              <a:t>Regras da instituição</a:t>
            </a:r>
          </a:p>
          <a:p>
            <a:r>
              <a:rPr lang="pt-BR" dirty="0" smtClean="0"/>
              <a:t>Dividir os grupos</a:t>
            </a:r>
          </a:p>
          <a:p>
            <a:r>
              <a:rPr lang="pt-BR" dirty="0" smtClean="0"/>
              <a:t>Reuniões com a equipe e público</a:t>
            </a:r>
          </a:p>
          <a:p>
            <a:r>
              <a:rPr lang="pt-BR" dirty="0" smtClean="0"/>
              <a:t>Palestras</a:t>
            </a:r>
          </a:p>
          <a:p>
            <a:r>
              <a:rPr lang="pt-BR" dirty="0" smtClean="0"/>
              <a:t>Avaliação e reavaliação</a:t>
            </a:r>
          </a:p>
          <a:p>
            <a:r>
              <a:rPr lang="pt-BR" dirty="0" smtClean="0"/>
              <a:t>Atividades...</a:t>
            </a:r>
          </a:p>
          <a:p>
            <a:r>
              <a:rPr lang="pt-BR" dirty="0" smtClean="0"/>
              <a:t>Levantamento de materiais</a:t>
            </a:r>
          </a:p>
          <a:p>
            <a:r>
              <a:rPr lang="pt-BR" dirty="0" smtClean="0"/>
              <a:t>Encaminhamento...</a:t>
            </a:r>
          </a:p>
          <a:p>
            <a:r>
              <a:rPr lang="pt-BR" dirty="0" smtClean="0"/>
              <a:t>Divulgação do projeto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865725" y="6311900"/>
            <a:ext cx="3217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Turma GPPAF, 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2/8/2016</a:t>
            </a:r>
            <a:endParaRPr lang="pt-BR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44555"/>
            <a:ext cx="10515600" cy="6414051"/>
          </a:xfrm>
        </p:spPr>
        <p:txBody>
          <a:bodyPr>
            <a:normAutofit/>
          </a:bodyPr>
          <a:lstStyle/>
          <a:p>
            <a:r>
              <a:rPr lang="pt-BR" dirty="0" smtClean="0"/>
              <a:t>Supervisão ATI (PEF e Fisioterapeutas)</a:t>
            </a:r>
          </a:p>
          <a:p>
            <a:r>
              <a:rPr lang="pt-BR" dirty="0" smtClean="0"/>
              <a:t>Ginástica Laboral (Fábrica Cisper)</a:t>
            </a:r>
          </a:p>
          <a:p>
            <a:r>
              <a:rPr lang="pt-BR" dirty="0" smtClean="0"/>
              <a:t>Triathlon</a:t>
            </a:r>
          </a:p>
          <a:p>
            <a:r>
              <a:rPr lang="pt-BR" dirty="0" smtClean="0"/>
              <a:t>Ginástica para todos</a:t>
            </a:r>
          </a:p>
          <a:p>
            <a:r>
              <a:rPr lang="pt-BR" dirty="0" smtClean="0"/>
              <a:t>Aconselhamento ACS</a:t>
            </a:r>
          </a:p>
          <a:p>
            <a:r>
              <a:rPr lang="pt-BR" dirty="0" smtClean="0"/>
              <a:t>Caminhada e Corrida</a:t>
            </a:r>
          </a:p>
          <a:p>
            <a:r>
              <a:rPr lang="pt-BR" dirty="0" smtClean="0"/>
              <a:t>ACS (Diagnóstico do local)</a:t>
            </a:r>
          </a:p>
          <a:p>
            <a:r>
              <a:rPr lang="pt-BR" dirty="0" smtClean="0"/>
              <a:t>Formação ACS</a:t>
            </a:r>
          </a:p>
          <a:p>
            <a:r>
              <a:rPr lang="pt-BR" dirty="0" smtClean="0"/>
              <a:t>Ginástica</a:t>
            </a:r>
          </a:p>
          <a:p>
            <a:r>
              <a:rPr lang="pt-BR" dirty="0" smtClean="0"/>
              <a:t>Palestras</a:t>
            </a:r>
          </a:p>
          <a:p>
            <a:r>
              <a:rPr lang="pt-BR" dirty="0" smtClean="0"/>
              <a:t>ATI</a:t>
            </a:r>
          </a:p>
          <a:p>
            <a:r>
              <a:rPr lang="pt-BR" dirty="0" smtClean="0"/>
              <a:t>ACS – Divulgar as ações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449925" y="6311900"/>
            <a:ext cx="2640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Turma GPPAF, 2015</a:t>
            </a:r>
            <a:endParaRPr lang="pt-BR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7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b="1" dirty="0" smtClean="0">
                <a:solidFill>
                  <a:schemeClr val="accent1">
                    <a:lumMod val="75000"/>
                  </a:schemeClr>
                </a:solidFill>
              </a:rPr>
              <a:t>Abordagens</a:t>
            </a:r>
            <a:endParaRPr lang="pt-BR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85869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200" dirty="0" smtClean="0"/>
              <a:t>Informativas</a:t>
            </a:r>
          </a:p>
          <a:p>
            <a:pPr>
              <a:lnSpc>
                <a:spcPct val="150000"/>
              </a:lnSpc>
            </a:pPr>
            <a:r>
              <a:rPr lang="pt-BR" sz="3200" dirty="0" smtClean="0"/>
              <a:t>Comportamentais</a:t>
            </a:r>
          </a:p>
          <a:p>
            <a:pPr>
              <a:lnSpc>
                <a:spcPct val="150000"/>
              </a:lnSpc>
            </a:pPr>
            <a:r>
              <a:rPr lang="pt-BR" sz="3200" dirty="0" smtClean="0"/>
              <a:t>Sociais</a:t>
            </a:r>
          </a:p>
          <a:p>
            <a:pPr>
              <a:lnSpc>
                <a:spcPct val="150000"/>
              </a:lnSpc>
            </a:pPr>
            <a:r>
              <a:rPr lang="pt-BR" sz="3200" dirty="0" smtClean="0"/>
              <a:t>Ambientais </a:t>
            </a:r>
          </a:p>
          <a:p>
            <a:pPr>
              <a:lnSpc>
                <a:spcPct val="150000"/>
              </a:lnSpc>
            </a:pPr>
            <a:r>
              <a:rPr lang="pt-BR" sz="3200" dirty="0" smtClean="0"/>
              <a:t>Políticas</a:t>
            </a:r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9463175" y="6311900"/>
            <a:ext cx="2611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 smtClean="0">
                <a:solidFill>
                  <a:schemeClr val="accent4">
                    <a:lumMod val="50000"/>
                  </a:schemeClr>
                </a:solidFill>
              </a:rPr>
              <a:t>Hohner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et al, 2008</a:t>
            </a:r>
            <a:endParaRPr lang="pt-BR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b="1" dirty="0" smtClean="0">
                <a:solidFill>
                  <a:schemeClr val="accent1">
                    <a:lumMod val="75000"/>
                  </a:schemeClr>
                </a:solidFill>
              </a:rPr>
              <a:t>Intervenções</a:t>
            </a:r>
            <a:endParaRPr lang="pt-BR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200" dirty="0" smtClean="0"/>
              <a:t>Individual</a:t>
            </a:r>
          </a:p>
          <a:p>
            <a:pPr>
              <a:lnSpc>
                <a:spcPct val="150000"/>
              </a:lnSpc>
            </a:pPr>
            <a:r>
              <a:rPr lang="pt-BR" sz="3200" dirty="0" smtClean="0"/>
              <a:t>Pequeno grupo</a:t>
            </a:r>
          </a:p>
          <a:p>
            <a:pPr>
              <a:lnSpc>
                <a:spcPct val="150000"/>
              </a:lnSpc>
            </a:pPr>
            <a:r>
              <a:rPr lang="pt-BR" sz="3200" dirty="0" smtClean="0"/>
              <a:t>Comunitária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9026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6107" t="9484" r="22259" b="6524"/>
          <a:stretch/>
        </p:blipFill>
        <p:spPr>
          <a:xfrm>
            <a:off x="700508" y="317500"/>
            <a:ext cx="9897978" cy="652483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5663" y="18534"/>
            <a:ext cx="3771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/>
              <a:t>http://</a:t>
            </a:r>
            <a:r>
              <a:rPr lang="pt-BR" sz="2400" b="1" dirty="0" smtClean="0"/>
              <a:t>www.projectguia.org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26463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118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Estratégias de Promoção da Atividade Física</vt:lpstr>
      <vt:lpstr>Apresentação do PowerPoint</vt:lpstr>
      <vt:lpstr>Apresentação do PowerPoint</vt:lpstr>
      <vt:lpstr>Abordagens</vt:lpstr>
      <vt:lpstr>Intervenções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Estratégias de Promoção da Atividade Física</dc:title>
  <dc:creator>Rev</dc:creator>
  <cp:lastModifiedBy>Douglas Andrade</cp:lastModifiedBy>
  <cp:revision>10</cp:revision>
  <dcterms:created xsi:type="dcterms:W3CDTF">2015-08-12T22:23:31Z</dcterms:created>
  <dcterms:modified xsi:type="dcterms:W3CDTF">2016-08-09T14:36:16Z</dcterms:modified>
</cp:coreProperties>
</file>