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9" r:id="rId10"/>
    <p:sldId id="267" r:id="rId11"/>
    <p:sldId id="266" r:id="rId12"/>
    <p:sldId id="261" r:id="rId13"/>
    <p:sldId id="262" r:id="rId14"/>
    <p:sldId id="268" r:id="rId15"/>
    <p:sldId id="263" r:id="rId16"/>
    <p:sldId id="264" r:id="rId17"/>
    <p:sldId id="270" r:id="rId18"/>
    <p:sldId id="265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C5C37-616B-B64E-B1D3-195A566218F2}" v="13" dt="2023-08-18T10:42:59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729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5FD90-A129-4557-B6CA-9C90A8E01C9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EA746C4-77E1-4E61-883B-86EC6C3580E4}">
      <dgm:prSet/>
      <dgm:spPr/>
      <dgm:t>
        <a:bodyPr/>
        <a:lstStyle/>
        <a:p>
          <a:r>
            <a:rPr lang="pt-BR"/>
            <a:t>A outra parte não valoriza, ou até repudia o produto</a:t>
          </a:r>
          <a:endParaRPr lang="en-US"/>
        </a:p>
      </dgm:t>
    </dgm:pt>
    <dgm:pt modelId="{11A40965-B41F-4C6A-B45E-3AA9A13FC0FA}" type="parTrans" cxnId="{2A9E5722-68BB-4787-BEC6-6A9F495C4221}">
      <dgm:prSet/>
      <dgm:spPr/>
      <dgm:t>
        <a:bodyPr/>
        <a:lstStyle/>
        <a:p>
          <a:endParaRPr lang="en-US"/>
        </a:p>
      </dgm:t>
    </dgm:pt>
    <dgm:pt modelId="{E14E70B8-FC89-4E81-B5A1-4539AC0C0321}" type="sibTrans" cxnId="{2A9E5722-68BB-4787-BEC6-6A9F495C4221}">
      <dgm:prSet/>
      <dgm:spPr/>
      <dgm:t>
        <a:bodyPr/>
        <a:lstStyle/>
        <a:p>
          <a:endParaRPr lang="en-US"/>
        </a:p>
      </dgm:t>
    </dgm:pt>
    <dgm:pt modelId="{61F43B3F-CE2C-493F-A083-033304DE0098}">
      <dgm:prSet/>
      <dgm:spPr/>
      <dgm:t>
        <a:bodyPr/>
        <a:lstStyle/>
        <a:p>
          <a:r>
            <a:rPr lang="pt-BR"/>
            <a:t>Exemplo: venda de sistema de informática que emite nota fiscal em pequeno comércio</a:t>
          </a:r>
          <a:endParaRPr lang="en-US"/>
        </a:p>
      </dgm:t>
    </dgm:pt>
    <dgm:pt modelId="{A20867DD-A5DB-482C-AFD1-B5B83FC10532}" type="parTrans" cxnId="{E256CC99-CD70-469A-B32C-716EBC86D4CC}">
      <dgm:prSet/>
      <dgm:spPr/>
      <dgm:t>
        <a:bodyPr/>
        <a:lstStyle/>
        <a:p>
          <a:endParaRPr lang="en-US"/>
        </a:p>
      </dgm:t>
    </dgm:pt>
    <dgm:pt modelId="{2C3AA89E-D02C-4F2E-BB76-0063435499D0}" type="sibTrans" cxnId="{E256CC99-CD70-469A-B32C-716EBC86D4CC}">
      <dgm:prSet/>
      <dgm:spPr/>
      <dgm:t>
        <a:bodyPr/>
        <a:lstStyle/>
        <a:p>
          <a:endParaRPr lang="en-US"/>
        </a:p>
      </dgm:t>
    </dgm:pt>
    <dgm:pt modelId="{6A6C95B4-72F8-4782-9BB1-11E7A12BF2A6}">
      <dgm:prSet/>
      <dgm:spPr/>
      <dgm:t>
        <a:bodyPr/>
        <a:lstStyle/>
        <a:p>
          <a:r>
            <a:rPr lang="pt-BR"/>
            <a:t>Fora da ZOPA não haverá negócio</a:t>
          </a:r>
          <a:endParaRPr lang="en-US"/>
        </a:p>
      </dgm:t>
    </dgm:pt>
    <dgm:pt modelId="{38A24198-801F-45B7-BE1F-72F9DCD65774}" type="parTrans" cxnId="{2723CEBC-EBD7-4CC4-B8DF-6D96E838EBC6}">
      <dgm:prSet/>
      <dgm:spPr/>
      <dgm:t>
        <a:bodyPr/>
        <a:lstStyle/>
        <a:p>
          <a:endParaRPr lang="en-US"/>
        </a:p>
      </dgm:t>
    </dgm:pt>
    <dgm:pt modelId="{DC460F5C-541D-48DE-8A88-CEDF50EAE785}" type="sibTrans" cxnId="{2723CEBC-EBD7-4CC4-B8DF-6D96E838EBC6}">
      <dgm:prSet/>
      <dgm:spPr/>
      <dgm:t>
        <a:bodyPr/>
        <a:lstStyle/>
        <a:p>
          <a:endParaRPr lang="en-US"/>
        </a:p>
      </dgm:t>
    </dgm:pt>
    <dgm:pt modelId="{A5370029-894E-A743-90F6-5C31890E61FB}" type="pres">
      <dgm:prSet presAssocID="{2AF5FD90-A129-4557-B6CA-9C90A8E01C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76C199-32C6-D044-921F-A243B87A6D17}" type="pres">
      <dgm:prSet presAssocID="{4EA746C4-77E1-4E61-883B-86EC6C3580E4}" presName="hierRoot1" presStyleCnt="0"/>
      <dgm:spPr/>
    </dgm:pt>
    <dgm:pt modelId="{0DA6A9A3-E4C5-314B-96EB-5BFF2646B0EB}" type="pres">
      <dgm:prSet presAssocID="{4EA746C4-77E1-4E61-883B-86EC6C3580E4}" presName="composite" presStyleCnt="0"/>
      <dgm:spPr/>
    </dgm:pt>
    <dgm:pt modelId="{5F201A35-2460-7E4B-9677-AB4592E93B7E}" type="pres">
      <dgm:prSet presAssocID="{4EA746C4-77E1-4E61-883B-86EC6C3580E4}" presName="background" presStyleLbl="node0" presStyleIdx="0" presStyleCnt="3"/>
      <dgm:spPr/>
    </dgm:pt>
    <dgm:pt modelId="{EC1BB2B1-720B-5F41-81D6-C94D5573AD9D}" type="pres">
      <dgm:prSet presAssocID="{4EA746C4-77E1-4E61-883B-86EC6C3580E4}" presName="text" presStyleLbl="fgAcc0" presStyleIdx="0" presStyleCnt="3">
        <dgm:presLayoutVars>
          <dgm:chPref val="3"/>
        </dgm:presLayoutVars>
      </dgm:prSet>
      <dgm:spPr/>
    </dgm:pt>
    <dgm:pt modelId="{E74E3C8B-8B72-2943-991F-DA64024D1EBE}" type="pres">
      <dgm:prSet presAssocID="{4EA746C4-77E1-4E61-883B-86EC6C3580E4}" presName="hierChild2" presStyleCnt="0"/>
      <dgm:spPr/>
    </dgm:pt>
    <dgm:pt modelId="{15063F57-DEA0-2A45-913F-A1A70F6186C4}" type="pres">
      <dgm:prSet presAssocID="{61F43B3F-CE2C-493F-A083-033304DE0098}" presName="hierRoot1" presStyleCnt="0"/>
      <dgm:spPr/>
    </dgm:pt>
    <dgm:pt modelId="{72FB6D46-91D4-5F4A-9EF4-C9E66352B3E9}" type="pres">
      <dgm:prSet presAssocID="{61F43B3F-CE2C-493F-A083-033304DE0098}" presName="composite" presStyleCnt="0"/>
      <dgm:spPr/>
    </dgm:pt>
    <dgm:pt modelId="{5917557A-DFC5-AF41-8682-93A5AB79EB49}" type="pres">
      <dgm:prSet presAssocID="{61F43B3F-CE2C-493F-A083-033304DE0098}" presName="background" presStyleLbl="node0" presStyleIdx="1" presStyleCnt="3"/>
      <dgm:spPr/>
    </dgm:pt>
    <dgm:pt modelId="{04B7C1D7-71D8-8342-8A47-1C13AB225DD3}" type="pres">
      <dgm:prSet presAssocID="{61F43B3F-CE2C-493F-A083-033304DE0098}" presName="text" presStyleLbl="fgAcc0" presStyleIdx="1" presStyleCnt="3">
        <dgm:presLayoutVars>
          <dgm:chPref val="3"/>
        </dgm:presLayoutVars>
      </dgm:prSet>
      <dgm:spPr/>
    </dgm:pt>
    <dgm:pt modelId="{512C4A7A-4D3E-B14D-9CE3-38D39028E626}" type="pres">
      <dgm:prSet presAssocID="{61F43B3F-CE2C-493F-A083-033304DE0098}" presName="hierChild2" presStyleCnt="0"/>
      <dgm:spPr/>
    </dgm:pt>
    <dgm:pt modelId="{132744EF-02C9-3045-AA14-370E44E1146C}" type="pres">
      <dgm:prSet presAssocID="{6A6C95B4-72F8-4782-9BB1-11E7A12BF2A6}" presName="hierRoot1" presStyleCnt="0"/>
      <dgm:spPr/>
    </dgm:pt>
    <dgm:pt modelId="{700DB758-4BC8-3F4D-A824-78E054E867BD}" type="pres">
      <dgm:prSet presAssocID="{6A6C95B4-72F8-4782-9BB1-11E7A12BF2A6}" presName="composite" presStyleCnt="0"/>
      <dgm:spPr/>
    </dgm:pt>
    <dgm:pt modelId="{8983A91C-3870-5E47-825B-FEE627EA919F}" type="pres">
      <dgm:prSet presAssocID="{6A6C95B4-72F8-4782-9BB1-11E7A12BF2A6}" presName="background" presStyleLbl="node0" presStyleIdx="2" presStyleCnt="3"/>
      <dgm:spPr/>
    </dgm:pt>
    <dgm:pt modelId="{CD6F7BE4-666D-0E4B-B067-EEA89491397A}" type="pres">
      <dgm:prSet presAssocID="{6A6C95B4-72F8-4782-9BB1-11E7A12BF2A6}" presName="text" presStyleLbl="fgAcc0" presStyleIdx="2" presStyleCnt="3">
        <dgm:presLayoutVars>
          <dgm:chPref val="3"/>
        </dgm:presLayoutVars>
      </dgm:prSet>
      <dgm:spPr/>
    </dgm:pt>
    <dgm:pt modelId="{B1274FEC-4F4A-734E-82B1-FA83DD94B080}" type="pres">
      <dgm:prSet presAssocID="{6A6C95B4-72F8-4782-9BB1-11E7A12BF2A6}" presName="hierChild2" presStyleCnt="0"/>
      <dgm:spPr/>
    </dgm:pt>
  </dgm:ptLst>
  <dgm:cxnLst>
    <dgm:cxn modelId="{0724AC12-A4B8-5941-B94A-4059790D38E1}" type="presOf" srcId="{61F43B3F-CE2C-493F-A083-033304DE0098}" destId="{04B7C1D7-71D8-8342-8A47-1C13AB225DD3}" srcOrd="0" destOrd="0" presId="urn:microsoft.com/office/officeart/2005/8/layout/hierarchy1"/>
    <dgm:cxn modelId="{2A9E5722-68BB-4787-BEC6-6A9F495C4221}" srcId="{2AF5FD90-A129-4557-B6CA-9C90A8E01C95}" destId="{4EA746C4-77E1-4E61-883B-86EC6C3580E4}" srcOrd="0" destOrd="0" parTransId="{11A40965-B41F-4C6A-B45E-3AA9A13FC0FA}" sibTransId="{E14E70B8-FC89-4E81-B5A1-4539AC0C0321}"/>
    <dgm:cxn modelId="{6E12766F-1880-9940-B8D1-797B757E38FF}" type="presOf" srcId="{4EA746C4-77E1-4E61-883B-86EC6C3580E4}" destId="{EC1BB2B1-720B-5F41-81D6-C94D5573AD9D}" srcOrd="0" destOrd="0" presId="urn:microsoft.com/office/officeart/2005/8/layout/hierarchy1"/>
    <dgm:cxn modelId="{3F3B5972-4AD7-1E4D-9BB1-94DAEE97D59A}" type="presOf" srcId="{2AF5FD90-A129-4557-B6CA-9C90A8E01C95}" destId="{A5370029-894E-A743-90F6-5C31890E61FB}" srcOrd="0" destOrd="0" presId="urn:microsoft.com/office/officeart/2005/8/layout/hierarchy1"/>
    <dgm:cxn modelId="{E256CC99-CD70-469A-B32C-716EBC86D4CC}" srcId="{2AF5FD90-A129-4557-B6CA-9C90A8E01C95}" destId="{61F43B3F-CE2C-493F-A083-033304DE0098}" srcOrd="1" destOrd="0" parTransId="{A20867DD-A5DB-482C-AFD1-B5B83FC10532}" sibTransId="{2C3AA89E-D02C-4F2E-BB76-0063435499D0}"/>
    <dgm:cxn modelId="{7ADFAC9B-58C0-CD4E-BB25-FEBB405356A2}" type="presOf" srcId="{6A6C95B4-72F8-4782-9BB1-11E7A12BF2A6}" destId="{CD6F7BE4-666D-0E4B-B067-EEA89491397A}" srcOrd="0" destOrd="0" presId="urn:microsoft.com/office/officeart/2005/8/layout/hierarchy1"/>
    <dgm:cxn modelId="{2723CEBC-EBD7-4CC4-B8DF-6D96E838EBC6}" srcId="{2AF5FD90-A129-4557-B6CA-9C90A8E01C95}" destId="{6A6C95B4-72F8-4782-9BB1-11E7A12BF2A6}" srcOrd="2" destOrd="0" parTransId="{38A24198-801F-45B7-BE1F-72F9DCD65774}" sibTransId="{DC460F5C-541D-48DE-8A88-CEDF50EAE785}"/>
    <dgm:cxn modelId="{A74AADE2-418C-BA47-A385-D83F1C01E775}" type="presParOf" srcId="{A5370029-894E-A743-90F6-5C31890E61FB}" destId="{B776C199-32C6-D044-921F-A243B87A6D17}" srcOrd="0" destOrd="0" presId="urn:microsoft.com/office/officeart/2005/8/layout/hierarchy1"/>
    <dgm:cxn modelId="{26420274-4B06-484D-BCB2-F5F960772B3F}" type="presParOf" srcId="{B776C199-32C6-D044-921F-A243B87A6D17}" destId="{0DA6A9A3-E4C5-314B-96EB-5BFF2646B0EB}" srcOrd="0" destOrd="0" presId="urn:microsoft.com/office/officeart/2005/8/layout/hierarchy1"/>
    <dgm:cxn modelId="{599662D5-22F5-DE44-8C6C-6083E29CC6F5}" type="presParOf" srcId="{0DA6A9A3-E4C5-314B-96EB-5BFF2646B0EB}" destId="{5F201A35-2460-7E4B-9677-AB4592E93B7E}" srcOrd="0" destOrd="0" presId="urn:microsoft.com/office/officeart/2005/8/layout/hierarchy1"/>
    <dgm:cxn modelId="{52A6D379-BC60-C64F-B2F3-8AAED862BEB2}" type="presParOf" srcId="{0DA6A9A3-E4C5-314B-96EB-5BFF2646B0EB}" destId="{EC1BB2B1-720B-5F41-81D6-C94D5573AD9D}" srcOrd="1" destOrd="0" presId="urn:microsoft.com/office/officeart/2005/8/layout/hierarchy1"/>
    <dgm:cxn modelId="{2C20D0D2-6077-E94A-93AE-8F728983BAFF}" type="presParOf" srcId="{B776C199-32C6-D044-921F-A243B87A6D17}" destId="{E74E3C8B-8B72-2943-991F-DA64024D1EBE}" srcOrd="1" destOrd="0" presId="urn:microsoft.com/office/officeart/2005/8/layout/hierarchy1"/>
    <dgm:cxn modelId="{74B67565-6D42-4240-950F-08520E992FA5}" type="presParOf" srcId="{A5370029-894E-A743-90F6-5C31890E61FB}" destId="{15063F57-DEA0-2A45-913F-A1A70F6186C4}" srcOrd="1" destOrd="0" presId="urn:microsoft.com/office/officeart/2005/8/layout/hierarchy1"/>
    <dgm:cxn modelId="{CEFDC0C1-DDF0-C04D-BC1C-19C01D6A6BD7}" type="presParOf" srcId="{15063F57-DEA0-2A45-913F-A1A70F6186C4}" destId="{72FB6D46-91D4-5F4A-9EF4-C9E66352B3E9}" srcOrd="0" destOrd="0" presId="urn:microsoft.com/office/officeart/2005/8/layout/hierarchy1"/>
    <dgm:cxn modelId="{68EED363-C8C2-F849-BBEB-533C2A45B840}" type="presParOf" srcId="{72FB6D46-91D4-5F4A-9EF4-C9E66352B3E9}" destId="{5917557A-DFC5-AF41-8682-93A5AB79EB49}" srcOrd="0" destOrd="0" presId="urn:microsoft.com/office/officeart/2005/8/layout/hierarchy1"/>
    <dgm:cxn modelId="{783E8ABB-C34C-7D44-B559-E0A6396EFF7F}" type="presParOf" srcId="{72FB6D46-91D4-5F4A-9EF4-C9E66352B3E9}" destId="{04B7C1D7-71D8-8342-8A47-1C13AB225DD3}" srcOrd="1" destOrd="0" presId="urn:microsoft.com/office/officeart/2005/8/layout/hierarchy1"/>
    <dgm:cxn modelId="{2DA5328B-6BF5-5D4B-9D09-40ED0A6BCA44}" type="presParOf" srcId="{15063F57-DEA0-2A45-913F-A1A70F6186C4}" destId="{512C4A7A-4D3E-B14D-9CE3-38D39028E626}" srcOrd="1" destOrd="0" presId="urn:microsoft.com/office/officeart/2005/8/layout/hierarchy1"/>
    <dgm:cxn modelId="{B929E1DE-7C0E-444E-AC86-B8FF5E8FDBA4}" type="presParOf" srcId="{A5370029-894E-A743-90F6-5C31890E61FB}" destId="{132744EF-02C9-3045-AA14-370E44E1146C}" srcOrd="2" destOrd="0" presId="urn:microsoft.com/office/officeart/2005/8/layout/hierarchy1"/>
    <dgm:cxn modelId="{F6593B75-6BAC-284E-8622-AD52EC5586B8}" type="presParOf" srcId="{132744EF-02C9-3045-AA14-370E44E1146C}" destId="{700DB758-4BC8-3F4D-A824-78E054E867BD}" srcOrd="0" destOrd="0" presId="urn:microsoft.com/office/officeart/2005/8/layout/hierarchy1"/>
    <dgm:cxn modelId="{F4BA6ADF-A2FD-2646-A398-FF0102DA894B}" type="presParOf" srcId="{700DB758-4BC8-3F4D-A824-78E054E867BD}" destId="{8983A91C-3870-5E47-825B-FEE627EA919F}" srcOrd="0" destOrd="0" presId="urn:microsoft.com/office/officeart/2005/8/layout/hierarchy1"/>
    <dgm:cxn modelId="{373D4EA4-7924-A048-981B-F21739D8954F}" type="presParOf" srcId="{700DB758-4BC8-3F4D-A824-78E054E867BD}" destId="{CD6F7BE4-666D-0E4B-B067-EEA89491397A}" srcOrd="1" destOrd="0" presId="urn:microsoft.com/office/officeart/2005/8/layout/hierarchy1"/>
    <dgm:cxn modelId="{B89BCA75-B09F-E943-8730-FD08D3225452}" type="presParOf" srcId="{132744EF-02C9-3045-AA14-370E44E1146C}" destId="{B1274FEC-4F4A-734E-82B1-FA83DD94B0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9D517C-43BF-4407-8CDB-A42BCA39B3C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8AD7D9-20C4-45DB-A9F7-36E42E4ABA7A}">
      <dgm:prSet/>
      <dgm:spPr/>
      <dgm:t>
        <a:bodyPr/>
        <a:lstStyle/>
        <a:p>
          <a:r>
            <a:rPr lang="pt-BR"/>
            <a:t>Para pior: dando exclusividade para a outra parte, durante um certo prazo</a:t>
          </a:r>
          <a:endParaRPr lang="en-US"/>
        </a:p>
      </dgm:t>
    </dgm:pt>
    <dgm:pt modelId="{E4F81348-4BD7-43A4-BDBF-0F53CC28EA29}" type="parTrans" cxnId="{6820F987-6B90-4408-9B4C-798ECDB886B8}">
      <dgm:prSet/>
      <dgm:spPr/>
      <dgm:t>
        <a:bodyPr/>
        <a:lstStyle/>
        <a:p>
          <a:endParaRPr lang="en-US"/>
        </a:p>
      </dgm:t>
    </dgm:pt>
    <dgm:pt modelId="{50F6FA9F-9884-4340-B360-EC402B9B9549}" type="sibTrans" cxnId="{6820F987-6B90-4408-9B4C-798ECDB886B8}">
      <dgm:prSet/>
      <dgm:spPr/>
      <dgm:t>
        <a:bodyPr/>
        <a:lstStyle/>
        <a:p>
          <a:endParaRPr lang="en-US"/>
        </a:p>
      </dgm:t>
    </dgm:pt>
    <dgm:pt modelId="{B30A4F32-CFA7-4120-833A-4750F78B561B}">
      <dgm:prSet/>
      <dgm:spPr/>
      <dgm:t>
        <a:bodyPr/>
        <a:lstStyle/>
        <a:p>
          <a:r>
            <a:rPr lang="pt-BR"/>
            <a:t>Para melhor: levantando novos interessados ou trazendo partes novas</a:t>
          </a:r>
          <a:endParaRPr lang="en-US"/>
        </a:p>
      </dgm:t>
    </dgm:pt>
    <dgm:pt modelId="{DE9903AD-B370-44F9-B977-6975212D5C42}" type="parTrans" cxnId="{87CEC09C-C184-4991-BC7D-7838E1C098F2}">
      <dgm:prSet/>
      <dgm:spPr/>
      <dgm:t>
        <a:bodyPr/>
        <a:lstStyle/>
        <a:p>
          <a:endParaRPr lang="en-US"/>
        </a:p>
      </dgm:t>
    </dgm:pt>
    <dgm:pt modelId="{4FA32829-0F28-4E57-A411-02F2B8893976}" type="sibTrans" cxnId="{87CEC09C-C184-4991-BC7D-7838E1C098F2}">
      <dgm:prSet/>
      <dgm:spPr/>
      <dgm:t>
        <a:bodyPr/>
        <a:lstStyle/>
        <a:p>
          <a:endParaRPr lang="en-US"/>
        </a:p>
      </dgm:t>
    </dgm:pt>
    <dgm:pt modelId="{1AC398E3-7865-427D-BB7B-AFCD7DF61B1F}">
      <dgm:prSet/>
      <dgm:spPr/>
      <dgm:t>
        <a:bodyPr/>
        <a:lstStyle/>
        <a:p>
          <a:r>
            <a:rPr lang="pt-BR"/>
            <a:t>SEMPRE REAVALIE SEU BATNA</a:t>
          </a:r>
          <a:endParaRPr lang="en-US"/>
        </a:p>
      </dgm:t>
    </dgm:pt>
    <dgm:pt modelId="{A359F990-E07F-435A-8902-199EF69BE45D}" type="parTrans" cxnId="{339ADB27-2855-4F86-8060-2DE577BDC8E4}">
      <dgm:prSet/>
      <dgm:spPr/>
      <dgm:t>
        <a:bodyPr/>
        <a:lstStyle/>
        <a:p>
          <a:endParaRPr lang="en-US"/>
        </a:p>
      </dgm:t>
    </dgm:pt>
    <dgm:pt modelId="{D43FDA8D-870F-4BD7-A3F4-3DE50D37BD00}" type="sibTrans" cxnId="{339ADB27-2855-4F86-8060-2DE577BDC8E4}">
      <dgm:prSet/>
      <dgm:spPr/>
      <dgm:t>
        <a:bodyPr/>
        <a:lstStyle/>
        <a:p>
          <a:endParaRPr lang="en-US"/>
        </a:p>
      </dgm:t>
    </dgm:pt>
    <dgm:pt modelId="{478322F2-5050-C649-98C2-8458BAC1905A}" type="pres">
      <dgm:prSet presAssocID="{409D517C-43BF-4407-8CDB-A42BCA39B3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197A7C3-1437-4141-B0EA-81C175043DF4}" type="pres">
      <dgm:prSet presAssocID="{5B8AD7D9-20C4-45DB-A9F7-36E42E4ABA7A}" presName="hierRoot1" presStyleCnt="0"/>
      <dgm:spPr/>
    </dgm:pt>
    <dgm:pt modelId="{861A82E7-A286-1C48-9875-0E6E8DC950BA}" type="pres">
      <dgm:prSet presAssocID="{5B8AD7D9-20C4-45DB-A9F7-36E42E4ABA7A}" presName="composite" presStyleCnt="0"/>
      <dgm:spPr/>
    </dgm:pt>
    <dgm:pt modelId="{D7EE45BB-76C9-FE43-8CE3-5DF4E47C69E7}" type="pres">
      <dgm:prSet presAssocID="{5B8AD7D9-20C4-45DB-A9F7-36E42E4ABA7A}" presName="background" presStyleLbl="node0" presStyleIdx="0" presStyleCnt="3"/>
      <dgm:spPr/>
    </dgm:pt>
    <dgm:pt modelId="{DB01541F-D8D0-1D4F-96F2-AF9A062CD50A}" type="pres">
      <dgm:prSet presAssocID="{5B8AD7D9-20C4-45DB-A9F7-36E42E4ABA7A}" presName="text" presStyleLbl="fgAcc0" presStyleIdx="0" presStyleCnt="3">
        <dgm:presLayoutVars>
          <dgm:chPref val="3"/>
        </dgm:presLayoutVars>
      </dgm:prSet>
      <dgm:spPr/>
    </dgm:pt>
    <dgm:pt modelId="{87799747-EEBF-D242-AC3C-488FBA9D7E76}" type="pres">
      <dgm:prSet presAssocID="{5B8AD7D9-20C4-45DB-A9F7-36E42E4ABA7A}" presName="hierChild2" presStyleCnt="0"/>
      <dgm:spPr/>
    </dgm:pt>
    <dgm:pt modelId="{92959D8E-D140-8C4A-AEBC-E1BDA643B896}" type="pres">
      <dgm:prSet presAssocID="{B30A4F32-CFA7-4120-833A-4750F78B561B}" presName="hierRoot1" presStyleCnt="0"/>
      <dgm:spPr/>
    </dgm:pt>
    <dgm:pt modelId="{4ECEE02E-6140-4B40-B1D6-8D8201CC1754}" type="pres">
      <dgm:prSet presAssocID="{B30A4F32-CFA7-4120-833A-4750F78B561B}" presName="composite" presStyleCnt="0"/>
      <dgm:spPr/>
    </dgm:pt>
    <dgm:pt modelId="{257EFDBB-460C-3A44-B158-089E40130055}" type="pres">
      <dgm:prSet presAssocID="{B30A4F32-CFA7-4120-833A-4750F78B561B}" presName="background" presStyleLbl="node0" presStyleIdx="1" presStyleCnt="3"/>
      <dgm:spPr/>
    </dgm:pt>
    <dgm:pt modelId="{188D619B-E8C8-B344-9A3A-0AF994DF1C8F}" type="pres">
      <dgm:prSet presAssocID="{B30A4F32-CFA7-4120-833A-4750F78B561B}" presName="text" presStyleLbl="fgAcc0" presStyleIdx="1" presStyleCnt="3">
        <dgm:presLayoutVars>
          <dgm:chPref val="3"/>
        </dgm:presLayoutVars>
      </dgm:prSet>
      <dgm:spPr/>
    </dgm:pt>
    <dgm:pt modelId="{A155E93A-46DF-9144-8500-7DFE8593D748}" type="pres">
      <dgm:prSet presAssocID="{B30A4F32-CFA7-4120-833A-4750F78B561B}" presName="hierChild2" presStyleCnt="0"/>
      <dgm:spPr/>
    </dgm:pt>
    <dgm:pt modelId="{2EA5DA80-B7B8-F74F-9EE3-2F637B4D8D16}" type="pres">
      <dgm:prSet presAssocID="{1AC398E3-7865-427D-BB7B-AFCD7DF61B1F}" presName="hierRoot1" presStyleCnt="0"/>
      <dgm:spPr/>
    </dgm:pt>
    <dgm:pt modelId="{E2703AFD-5833-8D4F-9671-0C7C86EFE47E}" type="pres">
      <dgm:prSet presAssocID="{1AC398E3-7865-427D-BB7B-AFCD7DF61B1F}" presName="composite" presStyleCnt="0"/>
      <dgm:spPr/>
    </dgm:pt>
    <dgm:pt modelId="{6ABC29EA-7D7D-D441-92B2-60833BF438ED}" type="pres">
      <dgm:prSet presAssocID="{1AC398E3-7865-427D-BB7B-AFCD7DF61B1F}" presName="background" presStyleLbl="node0" presStyleIdx="2" presStyleCnt="3"/>
      <dgm:spPr/>
    </dgm:pt>
    <dgm:pt modelId="{593F7550-E474-D94C-9394-F37402C043CD}" type="pres">
      <dgm:prSet presAssocID="{1AC398E3-7865-427D-BB7B-AFCD7DF61B1F}" presName="text" presStyleLbl="fgAcc0" presStyleIdx="2" presStyleCnt="3">
        <dgm:presLayoutVars>
          <dgm:chPref val="3"/>
        </dgm:presLayoutVars>
      </dgm:prSet>
      <dgm:spPr/>
    </dgm:pt>
    <dgm:pt modelId="{29C9204F-1CC3-E24C-A5AA-B36F72B5ADC7}" type="pres">
      <dgm:prSet presAssocID="{1AC398E3-7865-427D-BB7B-AFCD7DF61B1F}" presName="hierChild2" presStyleCnt="0"/>
      <dgm:spPr/>
    </dgm:pt>
  </dgm:ptLst>
  <dgm:cxnLst>
    <dgm:cxn modelId="{2982A611-F352-104A-9B70-80677A3FC89A}" type="presOf" srcId="{409D517C-43BF-4407-8CDB-A42BCA39B3C5}" destId="{478322F2-5050-C649-98C2-8458BAC1905A}" srcOrd="0" destOrd="0" presId="urn:microsoft.com/office/officeart/2005/8/layout/hierarchy1"/>
    <dgm:cxn modelId="{339ADB27-2855-4F86-8060-2DE577BDC8E4}" srcId="{409D517C-43BF-4407-8CDB-A42BCA39B3C5}" destId="{1AC398E3-7865-427D-BB7B-AFCD7DF61B1F}" srcOrd="2" destOrd="0" parTransId="{A359F990-E07F-435A-8902-199EF69BE45D}" sibTransId="{D43FDA8D-870F-4BD7-A3F4-3DE50D37BD00}"/>
    <dgm:cxn modelId="{6820F987-6B90-4408-9B4C-798ECDB886B8}" srcId="{409D517C-43BF-4407-8CDB-A42BCA39B3C5}" destId="{5B8AD7D9-20C4-45DB-A9F7-36E42E4ABA7A}" srcOrd="0" destOrd="0" parTransId="{E4F81348-4BD7-43A4-BDBF-0F53CC28EA29}" sibTransId="{50F6FA9F-9884-4340-B360-EC402B9B9549}"/>
    <dgm:cxn modelId="{87CEC09C-C184-4991-BC7D-7838E1C098F2}" srcId="{409D517C-43BF-4407-8CDB-A42BCA39B3C5}" destId="{B30A4F32-CFA7-4120-833A-4750F78B561B}" srcOrd="1" destOrd="0" parTransId="{DE9903AD-B370-44F9-B977-6975212D5C42}" sibTransId="{4FA32829-0F28-4E57-A411-02F2B8893976}"/>
    <dgm:cxn modelId="{4E721CD3-3DF0-384E-A042-BF77AF1F53A3}" type="presOf" srcId="{B30A4F32-CFA7-4120-833A-4750F78B561B}" destId="{188D619B-E8C8-B344-9A3A-0AF994DF1C8F}" srcOrd="0" destOrd="0" presId="urn:microsoft.com/office/officeart/2005/8/layout/hierarchy1"/>
    <dgm:cxn modelId="{E131C5E0-C258-9243-895B-DDD514EA6E9F}" type="presOf" srcId="{1AC398E3-7865-427D-BB7B-AFCD7DF61B1F}" destId="{593F7550-E474-D94C-9394-F37402C043CD}" srcOrd="0" destOrd="0" presId="urn:microsoft.com/office/officeart/2005/8/layout/hierarchy1"/>
    <dgm:cxn modelId="{77E849E7-3EB8-034A-9C42-8D20242779D3}" type="presOf" srcId="{5B8AD7D9-20C4-45DB-A9F7-36E42E4ABA7A}" destId="{DB01541F-D8D0-1D4F-96F2-AF9A062CD50A}" srcOrd="0" destOrd="0" presId="urn:microsoft.com/office/officeart/2005/8/layout/hierarchy1"/>
    <dgm:cxn modelId="{58B3CC5E-3E06-B245-B74E-DA16BAC97070}" type="presParOf" srcId="{478322F2-5050-C649-98C2-8458BAC1905A}" destId="{D197A7C3-1437-4141-B0EA-81C175043DF4}" srcOrd="0" destOrd="0" presId="urn:microsoft.com/office/officeart/2005/8/layout/hierarchy1"/>
    <dgm:cxn modelId="{5522A7B8-78EA-F04F-B3BB-34E52E77AE23}" type="presParOf" srcId="{D197A7C3-1437-4141-B0EA-81C175043DF4}" destId="{861A82E7-A286-1C48-9875-0E6E8DC950BA}" srcOrd="0" destOrd="0" presId="urn:microsoft.com/office/officeart/2005/8/layout/hierarchy1"/>
    <dgm:cxn modelId="{06CF557F-2356-4F43-86EB-96186B4B01FC}" type="presParOf" srcId="{861A82E7-A286-1C48-9875-0E6E8DC950BA}" destId="{D7EE45BB-76C9-FE43-8CE3-5DF4E47C69E7}" srcOrd="0" destOrd="0" presId="urn:microsoft.com/office/officeart/2005/8/layout/hierarchy1"/>
    <dgm:cxn modelId="{4319E33F-44AA-264B-80C5-41B016967B84}" type="presParOf" srcId="{861A82E7-A286-1C48-9875-0E6E8DC950BA}" destId="{DB01541F-D8D0-1D4F-96F2-AF9A062CD50A}" srcOrd="1" destOrd="0" presId="urn:microsoft.com/office/officeart/2005/8/layout/hierarchy1"/>
    <dgm:cxn modelId="{B4506572-9CAD-0B40-AE04-EB553B87459B}" type="presParOf" srcId="{D197A7C3-1437-4141-B0EA-81C175043DF4}" destId="{87799747-EEBF-D242-AC3C-488FBA9D7E76}" srcOrd="1" destOrd="0" presId="urn:microsoft.com/office/officeart/2005/8/layout/hierarchy1"/>
    <dgm:cxn modelId="{0625291F-EC0A-8943-B407-CC7D333873AB}" type="presParOf" srcId="{478322F2-5050-C649-98C2-8458BAC1905A}" destId="{92959D8E-D140-8C4A-AEBC-E1BDA643B896}" srcOrd="1" destOrd="0" presId="urn:microsoft.com/office/officeart/2005/8/layout/hierarchy1"/>
    <dgm:cxn modelId="{67345B6F-99D7-7E4B-8AB3-A9194D73F3C7}" type="presParOf" srcId="{92959D8E-D140-8C4A-AEBC-E1BDA643B896}" destId="{4ECEE02E-6140-4B40-B1D6-8D8201CC1754}" srcOrd="0" destOrd="0" presId="urn:microsoft.com/office/officeart/2005/8/layout/hierarchy1"/>
    <dgm:cxn modelId="{78AC5B5E-5325-EE44-A888-DD1CCBA6BB7B}" type="presParOf" srcId="{4ECEE02E-6140-4B40-B1D6-8D8201CC1754}" destId="{257EFDBB-460C-3A44-B158-089E40130055}" srcOrd="0" destOrd="0" presId="urn:microsoft.com/office/officeart/2005/8/layout/hierarchy1"/>
    <dgm:cxn modelId="{21F92245-5461-7840-BF56-3133EA079684}" type="presParOf" srcId="{4ECEE02E-6140-4B40-B1D6-8D8201CC1754}" destId="{188D619B-E8C8-B344-9A3A-0AF994DF1C8F}" srcOrd="1" destOrd="0" presId="urn:microsoft.com/office/officeart/2005/8/layout/hierarchy1"/>
    <dgm:cxn modelId="{479D472C-5788-F941-992F-0974CF151EB8}" type="presParOf" srcId="{92959D8E-D140-8C4A-AEBC-E1BDA643B896}" destId="{A155E93A-46DF-9144-8500-7DFE8593D748}" srcOrd="1" destOrd="0" presId="urn:microsoft.com/office/officeart/2005/8/layout/hierarchy1"/>
    <dgm:cxn modelId="{F917DF14-D8BD-DF42-90D0-DFEFF2727EA5}" type="presParOf" srcId="{478322F2-5050-C649-98C2-8458BAC1905A}" destId="{2EA5DA80-B7B8-F74F-9EE3-2F637B4D8D16}" srcOrd="2" destOrd="0" presId="urn:microsoft.com/office/officeart/2005/8/layout/hierarchy1"/>
    <dgm:cxn modelId="{34C58745-EEBD-6149-ABC6-A65EF50B9594}" type="presParOf" srcId="{2EA5DA80-B7B8-F74F-9EE3-2F637B4D8D16}" destId="{E2703AFD-5833-8D4F-9671-0C7C86EFE47E}" srcOrd="0" destOrd="0" presId="urn:microsoft.com/office/officeart/2005/8/layout/hierarchy1"/>
    <dgm:cxn modelId="{C554EBDA-F113-A247-9356-ED6810169DDA}" type="presParOf" srcId="{E2703AFD-5833-8D4F-9671-0C7C86EFE47E}" destId="{6ABC29EA-7D7D-D441-92B2-60833BF438ED}" srcOrd="0" destOrd="0" presId="urn:microsoft.com/office/officeart/2005/8/layout/hierarchy1"/>
    <dgm:cxn modelId="{D11C6061-D4BA-FF40-80CF-F6912BC96FC0}" type="presParOf" srcId="{E2703AFD-5833-8D4F-9671-0C7C86EFE47E}" destId="{593F7550-E474-D94C-9394-F37402C043CD}" srcOrd="1" destOrd="0" presId="urn:microsoft.com/office/officeart/2005/8/layout/hierarchy1"/>
    <dgm:cxn modelId="{1E9CFF57-EC61-7846-85EA-B181A2BBCD70}" type="presParOf" srcId="{2EA5DA80-B7B8-F74F-9EE3-2F637B4D8D16}" destId="{29C9204F-1CC3-E24C-A5AA-B36F72B5AD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01A35-2460-7E4B-9677-AB4592E93B7E}">
      <dsp:nvSpPr>
        <dsp:cNvPr id="0" name=""/>
        <dsp:cNvSpPr/>
      </dsp:nvSpPr>
      <dsp:spPr>
        <a:xfrm>
          <a:off x="0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1BB2B1-720B-5F41-81D6-C94D5573AD9D}">
      <dsp:nvSpPr>
        <dsp:cNvPr id="0" name=""/>
        <dsp:cNvSpPr/>
      </dsp:nvSpPr>
      <dsp:spPr>
        <a:xfrm>
          <a:off x="338137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A outra parte não valoriza, ou até repudia o produto</a:t>
          </a:r>
          <a:endParaRPr lang="en-US" sz="2300" kern="1200"/>
        </a:p>
      </dsp:txBody>
      <dsp:txXfrm>
        <a:off x="394737" y="1117886"/>
        <a:ext cx="2930037" cy="1819255"/>
      </dsp:txXfrm>
    </dsp:sp>
    <dsp:sp modelId="{5917557A-DFC5-AF41-8682-93A5AB79EB49}">
      <dsp:nvSpPr>
        <dsp:cNvPr id="0" name=""/>
        <dsp:cNvSpPr/>
      </dsp:nvSpPr>
      <dsp:spPr>
        <a:xfrm>
          <a:off x="3719512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7C1D7-71D8-8342-8A47-1C13AB225DD3}">
      <dsp:nvSpPr>
        <dsp:cNvPr id="0" name=""/>
        <dsp:cNvSpPr/>
      </dsp:nvSpPr>
      <dsp:spPr>
        <a:xfrm>
          <a:off x="4057650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Exemplo: venda de sistema de informática que emite nota fiscal em pequeno comércio</a:t>
          </a:r>
          <a:endParaRPr lang="en-US" sz="2300" kern="1200"/>
        </a:p>
      </dsp:txBody>
      <dsp:txXfrm>
        <a:off x="4114250" y="1117886"/>
        <a:ext cx="2930037" cy="1819255"/>
      </dsp:txXfrm>
    </dsp:sp>
    <dsp:sp modelId="{8983A91C-3870-5E47-825B-FEE627EA919F}">
      <dsp:nvSpPr>
        <dsp:cNvPr id="0" name=""/>
        <dsp:cNvSpPr/>
      </dsp:nvSpPr>
      <dsp:spPr>
        <a:xfrm>
          <a:off x="7439025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F7BE4-666D-0E4B-B067-EEA89491397A}">
      <dsp:nvSpPr>
        <dsp:cNvPr id="0" name=""/>
        <dsp:cNvSpPr/>
      </dsp:nvSpPr>
      <dsp:spPr>
        <a:xfrm>
          <a:off x="7777162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Fora da ZOPA não haverá negócio</a:t>
          </a:r>
          <a:endParaRPr lang="en-US" sz="2300" kern="1200"/>
        </a:p>
      </dsp:txBody>
      <dsp:txXfrm>
        <a:off x="7833762" y="1117886"/>
        <a:ext cx="2930037" cy="1819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E45BB-76C9-FE43-8CE3-5DF4E47C69E7}">
      <dsp:nvSpPr>
        <dsp:cNvPr id="0" name=""/>
        <dsp:cNvSpPr/>
      </dsp:nvSpPr>
      <dsp:spPr>
        <a:xfrm>
          <a:off x="0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01541F-D8D0-1D4F-96F2-AF9A062CD50A}">
      <dsp:nvSpPr>
        <dsp:cNvPr id="0" name=""/>
        <dsp:cNvSpPr/>
      </dsp:nvSpPr>
      <dsp:spPr>
        <a:xfrm>
          <a:off x="338137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Para pior: dando exclusividade para a outra parte, durante um certo prazo</a:t>
          </a:r>
          <a:endParaRPr lang="en-US" sz="2400" kern="1200"/>
        </a:p>
      </dsp:txBody>
      <dsp:txXfrm>
        <a:off x="394737" y="1117886"/>
        <a:ext cx="2930037" cy="1819255"/>
      </dsp:txXfrm>
    </dsp:sp>
    <dsp:sp modelId="{257EFDBB-460C-3A44-B158-089E40130055}">
      <dsp:nvSpPr>
        <dsp:cNvPr id="0" name=""/>
        <dsp:cNvSpPr/>
      </dsp:nvSpPr>
      <dsp:spPr>
        <a:xfrm>
          <a:off x="3719512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8D619B-E8C8-B344-9A3A-0AF994DF1C8F}">
      <dsp:nvSpPr>
        <dsp:cNvPr id="0" name=""/>
        <dsp:cNvSpPr/>
      </dsp:nvSpPr>
      <dsp:spPr>
        <a:xfrm>
          <a:off x="4057650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Para melhor: levantando novos interessados ou trazendo partes novas</a:t>
          </a:r>
          <a:endParaRPr lang="en-US" sz="2400" kern="1200"/>
        </a:p>
      </dsp:txBody>
      <dsp:txXfrm>
        <a:off x="4114250" y="1117886"/>
        <a:ext cx="2930037" cy="1819255"/>
      </dsp:txXfrm>
    </dsp:sp>
    <dsp:sp modelId="{6ABC29EA-7D7D-D441-92B2-60833BF438ED}">
      <dsp:nvSpPr>
        <dsp:cNvPr id="0" name=""/>
        <dsp:cNvSpPr/>
      </dsp:nvSpPr>
      <dsp:spPr>
        <a:xfrm>
          <a:off x="7439025" y="740056"/>
          <a:ext cx="3043237" cy="19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F7550-E474-D94C-9394-F37402C043CD}">
      <dsp:nvSpPr>
        <dsp:cNvPr id="0" name=""/>
        <dsp:cNvSpPr/>
      </dsp:nvSpPr>
      <dsp:spPr>
        <a:xfrm>
          <a:off x="7777162" y="1061286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SEMPRE REAVALIE SEU BATNA</a:t>
          </a:r>
          <a:endParaRPr lang="en-US" sz="2400" kern="1200"/>
        </a:p>
      </dsp:txBody>
      <dsp:txXfrm>
        <a:off x="7833762" y="1117886"/>
        <a:ext cx="2930037" cy="1819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FD554-0C59-3445-8621-CCFE8FB18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D7AD614-CBFB-6348-AA5B-263F151C4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E94BDF-1132-4248-95A2-838945BD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B53F6E-1E43-0B4F-8355-B7D11FD6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19733F-F0E2-BC4C-910B-35DD70CCB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5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0AAD82-1A0C-A443-9935-13F5C388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DE64E5-3F6C-D84B-BF13-0FC5A177F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1BB10C-B0CF-4642-953F-3BB380DC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88FC69-44B9-9B43-BE8B-01FB731B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F0CDDB-6DBD-8C45-9BBA-1CBFB3D2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39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E6268B-A8CB-4545-8BF7-7F1A196B2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952E6EE-18F9-CF4C-89C8-AFABC5EF4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2E48EF-1A18-ED4F-A3A3-4DDB5FFA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943350-CFC3-7543-8F07-B1588B350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30B4E73-F0BD-BD49-B972-EB0E1BB9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56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40659-DB21-7248-885C-0ECDDB4B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56C6BA-D819-FF4F-A530-8039C1F9D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2F1B2E-27B1-3348-8BBF-9857FEFE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7D3D66-3ED2-094C-AC1E-90FFE582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08D25F-A1F9-C54A-B55E-4C74B8C0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044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AF8F18-1A12-344F-96BE-98219177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E96B18-0368-B74F-8B8F-2CA78394C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AFB58D-422D-6242-88D8-3D52E406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BB076C-9024-EE4A-9F37-6CD77B96B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41C360-3899-0C46-A546-60C874B2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69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8E32AD-FF85-9E4F-AD8D-A3108515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A6E272-7EF3-3545-9100-1CA6F5F04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133B50-2C86-A84F-9056-32754A3C3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61CA96-643F-D14A-BB8A-6B054FA9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AB13E3-3105-1B41-B8BA-2A551192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3CE4A0-1196-124A-8BD0-A0621E07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576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64C7F2-CD3E-A647-A8AA-9D72BA06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9B76B0-D402-3748-BFD5-0E17D03D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DE4376-034C-804D-96EE-B9593758E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25EEBC-B3C9-2947-96F3-D2539C7C8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3E0C924-C86B-B84F-BA6D-4C9E22BE3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DD01E80-4975-2549-A20B-6D81658E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4A102DF-EA39-A04B-879B-CA20C044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4BC2419-54A8-624A-BAEF-B30D2FA7B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804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607FE8-20DA-0841-B8B2-A6650C28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39EBD90-5C74-2E44-8139-848D2E3E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3D91DA4-D9FE-E348-95FB-2C2A65EBB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058E10-BF48-134A-9253-B1B88450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50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8E3B7C3-2B5D-D042-837C-C001E87F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1262B38-1CE4-5747-9EE7-D09FC305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A219D7-C8CB-ED49-9E46-E21D4F06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9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EBCF2-E6D4-8A40-A2B5-BDC439FD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9F9690-99BF-8B4F-BEDF-5B2631017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DCC86F-2D6D-6142-A228-AC59360F2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6D3DC66-724B-DD45-9488-0FD8D2E61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F22D7A-68E4-744D-884A-66702D0C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E67EC6-841A-BD42-AF8B-D9BE92E6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0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9CE7E-58A3-064C-90E7-1390E9C5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98E1CDC-B45A-8340-964A-EDD6DE9C0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7D1198-7414-B545-8CB8-0DAF5DF98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9AFB9D-DBF4-A747-9313-6B7B7789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B63DE8-CC9B-564D-847F-B6A48106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63AEEF-F63A-C540-8100-2E8A8ED8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3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D65DF11-02FF-B64D-8901-31504CD3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0B5185-98FC-1F45-BD29-B53EC95F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00DB8A-46A7-5346-8E1B-BF5405A5A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FEE1-0046-4A40-8D65-253612C7F6F3}" type="datetimeFigureOut">
              <a:rPr lang="pt-BR" smtClean="0"/>
              <a:t>18/08/2023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EA5C0F-0627-164A-B01D-502FA93E5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AB7706-7A3F-9145-ABD7-21AEF4EE4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199CE-EFAB-7E45-B067-832C1E461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77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7BD270-78E0-A542-BAEE-77EDCE730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788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76D3AF-2CF1-A445-B43B-72F0BD693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t-BR" sz="330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Negociação Distributiva. Preparação do negociador: definindo ZOPA, BATNA e alvos. Quando revelar seu BATNA? Como estimar o BATNA da outra parte? Como melhor seu BATNA? Planejando as concessões: o ritmo de ofertas e contraofertas.</a:t>
            </a:r>
            <a:endParaRPr lang="pt-BR" sz="330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C9680B-BE74-F841-8F85-27EF7B73B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t-BR">
              <a:solidFill>
                <a:srgbClr val="FFFFFF"/>
              </a:solidFill>
            </a:endParaRPr>
          </a:p>
          <a:p>
            <a:r>
              <a:rPr lang="pt-BR">
                <a:solidFill>
                  <a:srgbClr val="FFFFFF"/>
                </a:solidFill>
              </a:rPr>
              <a:t>Professor Doutor Ruy Pereira Camilo Junior</a:t>
            </a:r>
          </a:p>
        </p:txBody>
      </p:sp>
    </p:spTree>
    <p:extLst>
      <p:ext uri="{BB962C8B-B14F-4D97-AF65-F5344CB8AC3E}">
        <p14:creationId xmlns:p14="http://schemas.microsoft.com/office/powerpoint/2010/main" val="3596586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1C2E021-C0E6-224B-B8A3-63097C84D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t="3502" r="-1" b="1156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7E1750C-93C1-E149-9AD6-2C2B2456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Como estimar o BATNA de um processo judicial?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0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7CE511-9CBF-6E43-837A-F89D456D0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0" r="664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0FCE3A-BA7A-7443-B0B8-AC949C9CD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3700"/>
              <a:t>Errei na estimativa do BATNA da outra parte!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B9495-5BB8-7A47-A1E6-6232BF69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000"/>
              <a:t>A venda de uma fazenda para um cassino no rio Mississipi</a:t>
            </a:r>
          </a:p>
          <a:p>
            <a:pPr marL="0" indent="0">
              <a:buNone/>
            </a:pPr>
            <a:endParaRPr lang="pt-BR" sz="2000"/>
          </a:p>
          <a:p>
            <a:pPr marL="0" indent="0">
              <a:buNone/>
            </a:pP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635987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75CAA0-0E95-424B-820D-92F6E9A0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pt-BR" sz="4000"/>
              <a:t>Mudando nosso BATNA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ABA73F46-9359-E2CF-BE12-6A473AAB7D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22091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547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3ABC5FD-DD82-E742-ACDA-B15A276C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pt-BR" sz="2800"/>
              <a:t>Piorando o BATNA da outra parte</a:t>
            </a: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6DF81D-AC50-5849-9300-A29FA2A34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r>
              <a:rPr lang="pt-BR" sz="1700" dirty="0"/>
              <a:t>- Não adianta fugir! Você está cercado!</a:t>
            </a:r>
          </a:p>
          <a:p>
            <a:endParaRPr lang="pt-BR" sz="1700" dirty="0"/>
          </a:p>
          <a:p>
            <a:r>
              <a:rPr lang="pt-BR" sz="1700" dirty="0"/>
              <a:t>Bancos </a:t>
            </a:r>
            <a:r>
              <a:rPr lang="pt-BR" sz="1700" dirty="0" err="1"/>
              <a:t>suiços</a:t>
            </a:r>
            <a:r>
              <a:rPr lang="pt-BR" sz="1700" dirty="0"/>
              <a:t> </a:t>
            </a:r>
            <a:r>
              <a:rPr lang="pt-BR" sz="1700" dirty="0" err="1"/>
              <a:t>nao</a:t>
            </a:r>
            <a:r>
              <a:rPr lang="pt-BR" sz="1700" dirty="0"/>
              <a:t> quiseram negociar com sobreviventes do holocausto. Eles mobilizaram a opinião publica americana, e EUA estudaram proibir negócios com eles.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7365813-E989-3144-BCDC-36FFD7464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2" r="20383" b="-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92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71332A-A3F5-0745-9E7B-612CE66C1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anchor="b">
            <a:normAutofit/>
          </a:bodyPr>
          <a:lstStyle/>
          <a:p>
            <a:r>
              <a:rPr lang="pt-BR" sz="3200"/>
              <a:t>RITMO DAS CONCESSÕES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D04F2D-5C72-484B-BDFB-A9CC0F660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346964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Vá com calma.....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/>
              <a:t>Quando possível, bom negociador </a:t>
            </a:r>
            <a:r>
              <a:rPr lang="pt-BR" sz="2000"/>
              <a:t>é paciente.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CF41DA-7ADD-BA4F-BA4C-D69607D6C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5" r="19876" b="-1"/>
          <a:stretch/>
        </p:blipFill>
        <p:spPr>
          <a:xfrm>
            <a:off x="5089243" y="877413"/>
            <a:ext cx="6222628" cy="50430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8594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83CA513-61E4-FF47-8AEF-FE615BA3F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Ritmo das concessões 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spaço Reservado para Conteúdo 2">
            <a:extLst>
              <a:ext uri="{FF2B5EF4-FFF2-40B4-BE49-F238E27FC236}">
                <a16:creationId xmlns:a16="http://schemas.microsoft.com/office/drawing/2014/main" id="{9D3FC382-58BD-F948-8173-BC1D37C35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pt-BR" sz="2200" dirty="0"/>
              <a:t>Você percebe o nível de apreensão da outra parte a partir da velocidade das concessões.</a:t>
            </a:r>
          </a:p>
          <a:p>
            <a:r>
              <a:rPr lang="pt-BR" sz="2200" dirty="0"/>
              <a:t>Ceda devagar, e faça concessões pequenas</a:t>
            </a:r>
          </a:p>
          <a:p>
            <a:r>
              <a:rPr lang="pt-BR" sz="2200" dirty="0"/>
              <a:t>Registre cada passo da negociação, para tentar identificar o padrão</a:t>
            </a:r>
          </a:p>
          <a:p>
            <a:r>
              <a:rPr lang="pt-BR" sz="2200" dirty="0"/>
              <a:t>Tenha algum espaço para concessões</a:t>
            </a:r>
          </a:p>
          <a:p>
            <a:r>
              <a:rPr lang="pt-BR" sz="2200" dirty="0"/>
              <a:t>Ceda reclamando, mesmo que o ponto não seja tão importante para você.</a:t>
            </a:r>
          </a:p>
          <a:p>
            <a:r>
              <a:rPr lang="pt-BR" sz="2200" dirty="0"/>
              <a:t>Exija trade-</a:t>
            </a:r>
            <a:r>
              <a:rPr lang="pt-BR" sz="2200" dirty="0" err="1"/>
              <a:t>offs</a:t>
            </a:r>
            <a:r>
              <a:rPr lang="pt-BR" sz="2200" dirty="0"/>
              <a:t> para cada concessão que você faça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503010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A04841-C02C-BC41-9DA1-A24AD24B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4200"/>
              <a:t>Entendendo a importância das simulações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99D81B-EA76-AF44-B780-606B51A29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3322F1-3684-C94E-A7C2-C97DA4DC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¨Uma pessoa deve aprender fazendo a coisa, porque, mesmo que você acha que a conhece, não terá certeza até tenta-la¨ </a:t>
            </a:r>
          </a:p>
          <a:p>
            <a:pPr marL="0" indent="0">
              <a:buNone/>
            </a:pPr>
            <a:endParaRPr lang="pt-BR" sz="2200"/>
          </a:p>
          <a:p>
            <a:pPr marL="0" indent="0" algn="ctr">
              <a:buNone/>
            </a:pPr>
            <a:r>
              <a:rPr lang="pt-BR" sz="2200"/>
              <a:t>Sofocles</a:t>
            </a:r>
            <a:r>
              <a:rPr lang="pt-BR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254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F0A8A8-D79C-BC45-A185-DD9442FD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Negociação Distributiva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0B3B81-B8BF-2F45-9E05-23E58EC45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Só se reivindica parte do valor na mesa, sem criar novos valores</a:t>
            </a:r>
          </a:p>
          <a:p>
            <a:endParaRPr lang="pt-BR" dirty="0"/>
          </a:p>
          <a:p>
            <a:r>
              <a:rPr lang="pt-BR" dirty="0"/>
              <a:t>Por vezes, é inevitável.</a:t>
            </a:r>
          </a:p>
          <a:p>
            <a:endParaRPr lang="pt-BR" dirty="0"/>
          </a:p>
          <a:p>
            <a:r>
              <a:rPr lang="pt-BR" dirty="0"/>
              <a:t>Mesmo sendo </a:t>
            </a:r>
            <a:r>
              <a:rPr lang="pt-BR" dirty="0" err="1"/>
              <a:t>win</a:t>
            </a:r>
            <a:r>
              <a:rPr lang="pt-BR" dirty="0"/>
              <a:t> – </a:t>
            </a:r>
            <a:r>
              <a:rPr lang="pt-BR" dirty="0" err="1"/>
              <a:t>lose</a:t>
            </a:r>
            <a:r>
              <a:rPr lang="pt-BR" dirty="0"/>
              <a:t> – o que uma parte ganha, a outra perde, gerará benefício para ambas as partes, pois ninguém faz acordo para ficar em situação pior do que a anterior</a:t>
            </a:r>
          </a:p>
          <a:p>
            <a:endParaRPr lang="pt-BR" dirty="0"/>
          </a:p>
          <a:p>
            <a:r>
              <a:rPr lang="pt-BR" dirty="0"/>
              <a:t>Na negociação distributiva, a tática (como jogar) é mais do que da estratégia (qual jogo)</a:t>
            </a:r>
          </a:p>
        </p:txBody>
      </p:sp>
    </p:spTree>
    <p:extLst>
      <p:ext uri="{BB962C8B-B14F-4D97-AF65-F5344CB8AC3E}">
        <p14:creationId xmlns:p14="http://schemas.microsoft.com/office/powerpoint/2010/main" val="97569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culadora, caneta, bússola, dinheiro e um papel com gráficos impressos">
            <a:extLst>
              <a:ext uri="{FF2B5EF4-FFF2-40B4-BE49-F238E27FC236}">
                <a16:creationId xmlns:a16="http://schemas.microsoft.com/office/drawing/2014/main" id="{B89EBF54-DA33-A820-F275-BAD9F0555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8C8A23-60FA-3948-82C5-E464BBC7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Preparação, preparação, preparação...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5F1286-53DC-2A44-B664-3301B7C0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FF"/>
                </a:solidFill>
              </a:rPr>
              <a:t>Quem são as partes relevantes?</a:t>
            </a:r>
          </a:p>
          <a:p>
            <a:pPr marL="0" indent="0">
              <a:buNone/>
            </a:pPr>
            <a:endParaRPr lang="pt-BR" dirty="0">
              <a:solidFill>
                <a:srgbClr val="FFFFFF"/>
              </a:solidFill>
            </a:endParaRPr>
          </a:p>
          <a:p>
            <a:r>
              <a:rPr lang="pt-BR" dirty="0">
                <a:solidFill>
                  <a:srgbClr val="FFFFFF"/>
                </a:solidFill>
              </a:rPr>
              <a:t>Quem deve se sentar à mesa?</a:t>
            </a:r>
          </a:p>
          <a:p>
            <a:pPr marL="0" indent="0">
              <a:buNone/>
            </a:pPr>
            <a:endParaRPr lang="pt-BR" dirty="0">
              <a:solidFill>
                <a:srgbClr val="FFFFFF"/>
              </a:solidFill>
            </a:endParaRPr>
          </a:p>
          <a:p>
            <a:r>
              <a:rPr lang="pt-BR" dirty="0">
                <a:solidFill>
                  <a:srgbClr val="FFFFFF"/>
                </a:solidFill>
              </a:rPr>
              <a:t>Qual a sequência da negociação (exemplo da coalizão americana que liberou o </a:t>
            </a:r>
            <a:r>
              <a:rPr lang="pt-BR" dirty="0" err="1">
                <a:solidFill>
                  <a:srgbClr val="FFFFFF"/>
                </a:solidFill>
              </a:rPr>
              <a:t>Kwait</a:t>
            </a:r>
            <a:r>
              <a:rPr lang="pt-BR" dirty="0">
                <a:solidFill>
                  <a:srgbClr val="FFFFFF"/>
                </a:solidFill>
              </a:rPr>
              <a:t>).</a:t>
            </a:r>
          </a:p>
          <a:p>
            <a:pPr marL="0" indent="0">
              <a:buNone/>
            </a:pPr>
            <a:endParaRPr lang="pt-BR" dirty="0">
              <a:solidFill>
                <a:srgbClr val="FFFFFF"/>
              </a:solidFill>
            </a:endParaRPr>
          </a:p>
          <a:p>
            <a:r>
              <a:rPr lang="pt-BR" dirty="0">
                <a:solidFill>
                  <a:srgbClr val="FFFFFF"/>
                </a:solidFill>
              </a:rPr>
              <a:t>Estimar ZOPA, ALVO E BATNA</a:t>
            </a:r>
          </a:p>
        </p:txBody>
      </p:sp>
    </p:spTree>
    <p:extLst>
      <p:ext uri="{BB962C8B-B14F-4D97-AF65-F5344CB8AC3E}">
        <p14:creationId xmlns:p14="http://schemas.microsoft.com/office/powerpoint/2010/main" val="2349193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4FD40B-9484-6240-8FD7-414B515F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t-BR" sz="2800"/>
              <a:t>ZOPA (ZONA DE POSSÍVEL ACORDO)</a:t>
            </a:r>
          </a:p>
        </p:txBody>
      </p:sp>
      <p:sp>
        <p:nvSpPr>
          <p:cNvPr id="74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44DBDF-1830-C848-A05F-B3C7EBEEA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t-BR" sz="1700"/>
          </a:p>
          <a:p>
            <a:pPr marL="0" indent="0">
              <a:buNone/>
            </a:pPr>
            <a:endParaRPr lang="pt-BR" sz="17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B992F3-D65A-3841-BFE3-7D5A818FA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246944"/>
            <a:ext cx="6922008" cy="44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57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42F42E-9BB4-904B-923B-8C444ABE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sz="5400"/>
              <a:t>Alvo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3BB41E-3201-5D44-A4D1-1E4FEF54B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4000" dirty="0"/>
              <a:t>Cuidado com alvos pouco arrojados</a:t>
            </a:r>
          </a:p>
          <a:p>
            <a:pPr marL="0" indent="0" algn="ctr">
              <a:buNone/>
            </a:pPr>
            <a:endParaRPr lang="pt-BR" sz="4000" dirty="0"/>
          </a:p>
          <a:p>
            <a:pPr marL="0" indent="0" algn="ctr">
              <a:buNone/>
            </a:pPr>
            <a:r>
              <a:rPr lang="pt-BR" sz="4000" dirty="0"/>
              <a:t>Como você se sente se a outra parte aceita de cara sua primeira oferta?</a:t>
            </a:r>
          </a:p>
        </p:txBody>
      </p:sp>
      <p:pic>
        <p:nvPicPr>
          <p:cNvPr id="4" name="Imagem 3" descr="Desenho de placa de sinalização de trânsito&#10;&#10;Descrição gerada automaticamente">
            <a:extLst>
              <a:ext uri="{FF2B5EF4-FFF2-40B4-BE49-F238E27FC236}">
                <a16:creationId xmlns:a16="http://schemas.microsoft.com/office/drawing/2014/main" id="{9500D37C-FF84-8048-AA6E-AA77A998A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422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20FA1F-B65D-2A44-A3AE-DEBDB9664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pt-BR" sz="4000"/>
              <a:t>Casos em que não há ZOPA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73F9BFB-B374-54C0-515D-C44F60D85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161662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80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53B86A-3688-4590-934F-8CD074A9B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036222-7F97-43EF-AF1A-2B06BAC90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C638B7-C55E-4E8E-ABDC-CBD417F0D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59AC2-C98F-4C93-B774-B19EE1BEB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95600" y="990600"/>
            <a:ext cx="92964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4C9503-669D-6D43-A940-93045071E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676400"/>
            <a:ext cx="3788300" cy="3505199"/>
          </a:xfrm>
        </p:spPr>
        <p:txBody>
          <a:bodyPr anchor="t">
            <a:normAutofit/>
          </a:bodyPr>
          <a:lstStyle/>
          <a:p>
            <a:r>
              <a:rPr lang="pt-BR" sz="4000"/>
              <a:t>Importância do BATNA (BEST ALTERNATIVE TO THIS NEGOTIATED AGREEMENT)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66C67A-D112-1242-9698-CEE34EDB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600" y="1676400"/>
            <a:ext cx="4267200" cy="3505199"/>
          </a:xfrm>
        </p:spPr>
        <p:txBody>
          <a:bodyPr>
            <a:normAutofit/>
          </a:bodyPr>
          <a:lstStyle/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Sem um bom BATNA, sua negociação será difícil</a:t>
            </a:r>
          </a:p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Em regra, não revele seu BATNA, exceto se for </a:t>
            </a:r>
            <a:r>
              <a:rPr lang="pt-BR" sz="1800" b="1" dirty="0">
                <a:solidFill>
                  <a:schemeClr val="tx1">
                    <a:alpha val="55000"/>
                  </a:schemeClr>
                </a:solidFill>
              </a:rPr>
              <a:t>muito, muito  bom</a:t>
            </a:r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.</a:t>
            </a:r>
          </a:p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Estejam sempre disposto a abandonar a mesa de negociação, se atingido seu BATNA.</a:t>
            </a:r>
          </a:p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Quando o BATNA é o preço de mercado, negociação tende a ele.</a:t>
            </a:r>
          </a:p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É mais fácil conseguir aumento de salário, se você tiver recebido outra oferta.</a:t>
            </a:r>
          </a:p>
          <a:p>
            <a:r>
              <a:rPr lang="pt-BR" sz="1500" dirty="0">
                <a:solidFill>
                  <a:schemeClr val="tx1">
                    <a:alpha val="55000"/>
                  </a:schemeClr>
                </a:solidFill>
              </a:rPr>
              <a:t>Nas negociações internacionais graves, BATNA é a guerra.</a:t>
            </a:r>
          </a:p>
        </p:txBody>
      </p:sp>
    </p:spTree>
    <p:extLst>
      <p:ext uri="{BB962C8B-B14F-4D97-AF65-F5344CB8AC3E}">
        <p14:creationId xmlns:p14="http://schemas.microsoft.com/office/powerpoint/2010/main" val="1382042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1F2B5A-C2D9-2145-988C-CB5BD5F1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pt-BR" sz="2800"/>
              <a:t>Como estimar o BATNA da outra parte?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9C6485-34A0-414E-9A78-FDFE4A85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pt-BR" sz="1400" dirty="0"/>
              <a:t>Você é vendedor de carro. Em que hipótese você acha que fará negócio melhor?</a:t>
            </a:r>
          </a:p>
          <a:p>
            <a:pPr marL="0" indent="0">
              <a:buNone/>
            </a:pPr>
            <a:endParaRPr lang="pt-BR" sz="1400" dirty="0"/>
          </a:p>
          <a:p>
            <a:pPr>
              <a:buFontTx/>
              <a:buChar char="-"/>
            </a:pPr>
            <a:r>
              <a:rPr lang="pt-BR" sz="1400" dirty="0"/>
              <a:t>Namorado fala para namorada: - Benzinho, acho que o motor do nosso carro fundiu. Se </a:t>
            </a:r>
            <a:r>
              <a:rPr lang="pt-BR" sz="1400" dirty="0" err="1"/>
              <a:t>voce</a:t>
            </a:r>
            <a:r>
              <a:rPr lang="pt-BR" sz="1400" dirty="0"/>
              <a:t> </a:t>
            </a:r>
            <a:r>
              <a:rPr lang="pt-BR" sz="1400" dirty="0" err="1"/>
              <a:t>nao</a:t>
            </a:r>
            <a:r>
              <a:rPr lang="pt-BR" sz="1400" dirty="0"/>
              <a:t> fechar a compra do carro agora, vamos ter de voltar para casa de UBER....</a:t>
            </a:r>
          </a:p>
          <a:p>
            <a:pPr>
              <a:buFontTx/>
              <a:buChar char="-"/>
            </a:pPr>
            <a:endParaRPr lang="pt-BR" sz="1400" dirty="0"/>
          </a:p>
          <a:p>
            <a:pPr>
              <a:buFontTx/>
              <a:buChar char="-"/>
            </a:pPr>
            <a:r>
              <a:rPr lang="pt-BR" sz="1400" dirty="0"/>
              <a:t>Namorado fala para namorada: - você </a:t>
            </a:r>
            <a:r>
              <a:rPr lang="pt-BR" sz="1400" dirty="0" err="1"/>
              <a:t>nao</a:t>
            </a:r>
            <a:r>
              <a:rPr lang="pt-BR" sz="1400" dirty="0"/>
              <a:t> deveria comprar esse carro. Gostei muito mais daquele da outra marca, e que é mais barato.</a:t>
            </a:r>
          </a:p>
          <a:p>
            <a:pPr>
              <a:buFontTx/>
              <a:buChar char="-"/>
            </a:pPr>
            <a:endParaRPr lang="pt-BR" sz="1400" dirty="0"/>
          </a:p>
          <a:p>
            <a:pPr marL="0" indent="0">
              <a:buNone/>
            </a:pPr>
            <a:r>
              <a:rPr lang="pt-BR" sz="1400" dirty="0"/>
              <a:t>VENDEDOR ADORA PERGUNTAR ONDE O CLIENTE TRABALHA, ETC...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F8B018-7D72-7A40-BBCD-4321493E7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260" y="841248"/>
            <a:ext cx="6807855" cy="52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57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645022E8-0C7C-4AA9-9429-38930DD85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2BDBEC-FF18-4D99-8E8F-94A99937C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E98F8D-ADAB-452A-9E45-51E001D9A07E}">
  <ds:schemaRefs>
    <ds:schemaRef ds:uri="http://schemas.microsoft.com/office/2006/documentManagement/types"/>
    <ds:schemaRef ds:uri="http://purl.org/dc/terms/"/>
    <ds:schemaRef ds:uri="4c414ac8-549e-4ca5-81e3-16b3f3eb5c24"/>
    <ds:schemaRef ds:uri="http://www.w3.org/XML/1998/namespace"/>
    <ds:schemaRef ds:uri="http://schemas.microsoft.com/office/2006/metadata/properties"/>
    <ds:schemaRef ds:uri="ebba5f7d-3b76-4a58-9735-74f0064eafba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629</Words>
  <Application>Microsoft Macintosh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do Office</vt:lpstr>
      <vt:lpstr>Negociação Distributiva. Preparação do negociador: definindo ZOPA, BATNA e alvos. Quando revelar seu BATNA? Como estimar o BATNA da outra parte? Como melhor seu BATNA? Planejando as concessões: o ritmo de ofertas e contraofertas.</vt:lpstr>
      <vt:lpstr>Entendendo a importância das simulações </vt:lpstr>
      <vt:lpstr>Negociação Distributiva</vt:lpstr>
      <vt:lpstr>Preparação, preparação, preparação...</vt:lpstr>
      <vt:lpstr>ZOPA (ZONA DE POSSÍVEL ACORDO)</vt:lpstr>
      <vt:lpstr>Alvo</vt:lpstr>
      <vt:lpstr>Casos em que não há ZOPA</vt:lpstr>
      <vt:lpstr>Importância do BATNA (BEST ALTERNATIVE TO THIS NEGOTIATED AGREEMENT)</vt:lpstr>
      <vt:lpstr>Como estimar o BATNA da outra parte?</vt:lpstr>
      <vt:lpstr>Como estimar o BATNA de um processo judicial?</vt:lpstr>
      <vt:lpstr>Errei na estimativa do BATNA da outra parte!</vt:lpstr>
      <vt:lpstr>Mudando nosso BATNA</vt:lpstr>
      <vt:lpstr>Piorando o BATNA da outra parte</vt:lpstr>
      <vt:lpstr>RITMO DAS CONCESSÕES</vt:lpstr>
      <vt:lpstr>Ritmo das concessões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Negociação Distributiva. Preparação do negociador: definindo ZOPA, BATNA e alvos. Quando revelar seu BATNA? Como estimar o BATNA da outra parte? Como melhor seu BATNA? Planejando as concessões: o ritmo de ofertas e contraofertas.</dc:title>
  <dc:creator>Ruy Pereira Camilo Junior</dc:creator>
  <cp:lastModifiedBy>Ruy Camilo</cp:lastModifiedBy>
  <cp:revision>2</cp:revision>
  <dcterms:created xsi:type="dcterms:W3CDTF">2023-08-18T10:43:03Z</dcterms:created>
  <dcterms:modified xsi:type="dcterms:W3CDTF">2023-08-18T10:51:08Z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