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67" r:id="rId4"/>
    <p:sldId id="368" r:id="rId5"/>
    <p:sldId id="357" r:id="rId6"/>
    <p:sldId id="369" r:id="rId7"/>
    <p:sldId id="360" r:id="rId8"/>
    <p:sldId id="374" r:id="rId9"/>
    <p:sldId id="370" r:id="rId10"/>
    <p:sldId id="363" r:id="rId11"/>
    <p:sldId id="371" r:id="rId12"/>
    <p:sldId id="372" r:id="rId13"/>
    <p:sldId id="373" r:id="rId14"/>
    <p:sldId id="258" r:id="rId15"/>
    <p:sldId id="260" r:id="rId16"/>
    <p:sldId id="269" r:id="rId17"/>
    <p:sldId id="332" r:id="rId18"/>
    <p:sldId id="333" r:id="rId19"/>
    <p:sldId id="335" r:id="rId20"/>
    <p:sldId id="336" r:id="rId21"/>
    <p:sldId id="334" r:id="rId22"/>
    <p:sldId id="337" r:id="rId23"/>
    <p:sldId id="338" r:id="rId24"/>
    <p:sldId id="339" r:id="rId25"/>
    <p:sldId id="268" r:id="rId26"/>
    <p:sldId id="340" r:id="rId27"/>
    <p:sldId id="267" r:id="rId28"/>
    <p:sldId id="262" r:id="rId29"/>
    <p:sldId id="341" r:id="rId30"/>
    <p:sldId id="259" r:id="rId31"/>
    <p:sldId id="342" r:id="rId32"/>
    <p:sldId id="343" r:id="rId33"/>
    <p:sldId id="263" r:id="rId34"/>
    <p:sldId id="344" r:id="rId35"/>
    <p:sldId id="345" r:id="rId36"/>
    <p:sldId id="346" r:id="rId37"/>
    <p:sldId id="350" r:id="rId38"/>
    <p:sldId id="347" r:id="rId39"/>
    <p:sldId id="348" r:id="rId40"/>
    <p:sldId id="349" r:id="rId41"/>
    <p:sldId id="264" r:id="rId42"/>
    <p:sldId id="353" r:id="rId43"/>
    <p:sldId id="265" r:id="rId44"/>
    <p:sldId id="351" r:id="rId45"/>
    <p:sldId id="352" r:id="rId46"/>
    <p:sldId id="354" r:id="rId47"/>
    <p:sldId id="355" r:id="rId48"/>
    <p:sldId id="295" r:id="rId49"/>
    <p:sldId id="297" r:id="rId50"/>
    <p:sldId id="280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8A661-A342-4C55-9114-54019786935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EF5AC6-E229-4D7C-B61F-8D2E3A52B6E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800" b="1" i="0" dirty="0" smtClean="0"/>
            <a:t>Fatores moduladores</a:t>
          </a:r>
        </a:p>
        <a:p>
          <a:r>
            <a:rPr lang="pt-BR" sz="1600" b="1" i="0" dirty="0" smtClean="0"/>
            <a:t>Sistema nervoso autônomo, influências hormonais</a:t>
          </a:r>
          <a:endParaRPr lang="pt-BR" sz="1600" b="1" i="0" dirty="0"/>
        </a:p>
      </dgm:t>
    </dgm:pt>
    <dgm:pt modelId="{549352A2-7C53-4BE4-AA12-E175BD1BC8C5}" type="parTrans" cxnId="{1B83AA7E-AC08-4BC9-AFB9-58B17EEAE0E2}">
      <dgm:prSet/>
      <dgm:spPr/>
      <dgm:t>
        <a:bodyPr/>
        <a:lstStyle/>
        <a:p>
          <a:endParaRPr lang="pt-BR"/>
        </a:p>
      </dgm:t>
    </dgm:pt>
    <dgm:pt modelId="{FBA77914-48B9-431F-B001-2DAC3C495894}" type="sibTrans" cxnId="{1B83AA7E-AC08-4BC9-AFB9-58B17EEAE0E2}">
      <dgm:prSet/>
      <dgm:spPr/>
      <dgm:t>
        <a:bodyPr/>
        <a:lstStyle/>
        <a:p>
          <a:endParaRPr lang="pt-BR"/>
        </a:p>
      </dgm:t>
    </dgm:pt>
    <dgm:pt modelId="{0DBE8F76-639E-4A8D-929E-BFD7B5755D61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800" b="1" i="0" dirty="0" smtClean="0"/>
            <a:t>Gatilhos</a:t>
          </a:r>
        </a:p>
        <a:p>
          <a:r>
            <a:rPr lang="pt-BR" sz="1700" b="1" i="0" dirty="0" err="1" smtClean="0"/>
            <a:t>Extrassístoles</a:t>
          </a:r>
          <a:r>
            <a:rPr lang="pt-BR" sz="1700" b="1" i="0" dirty="0" smtClean="0"/>
            <a:t>  </a:t>
          </a:r>
          <a:endParaRPr lang="pt-BR" sz="1700" b="1" i="0" dirty="0"/>
        </a:p>
      </dgm:t>
    </dgm:pt>
    <dgm:pt modelId="{2B93AF86-6E56-471B-9C31-3B1A91676741}" type="parTrans" cxnId="{E8916856-2FA1-4271-9F6B-34A44A69548B}">
      <dgm:prSet/>
      <dgm:spPr/>
      <dgm:t>
        <a:bodyPr/>
        <a:lstStyle/>
        <a:p>
          <a:endParaRPr lang="pt-BR"/>
        </a:p>
      </dgm:t>
    </dgm:pt>
    <dgm:pt modelId="{E3F8F51F-9EBF-4891-A916-6D1FAA29B8C6}" type="sibTrans" cxnId="{E8916856-2FA1-4271-9F6B-34A44A69548B}">
      <dgm:prSet/>
      <dgm:spPr/>
      <dgm:t>
        <a:bodyPr/>
        <a:lstStyle/>
        <a:p>
          <a:endParaRPr lang="pt-BR"/>
        </a:p>
      </dgm:t>
    </dgm:pt>
    <dgm:pt modelId="{9B93523A-3850-495D-85C1-828B14E9E8A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b="1" i="0" dirty="0" smtClean="0"/>
            <a:t>Substrato </a:t>
          </a:r>
        </a:p>
        <a:p>
          <a:r>
            <a:rPr lang="pt-BR" sz="1600" b="1" i="0" dirty="0" smtClean="0"/>
            <a:t>Remodelamento atrial e ventricular</a:t>
          </a:r>
        </a:p>
        <a:p>
          <a:r>
            <a:rPr lang="pt-BR" sz="1600" b="1" i="0" dirty="0" smtClean="0"/>
            <a:t>(celular e elétrico) </a:t>
          </a:r>
        </a:p>
      </dgm:t>
    </dgm:pt>
    <dgm:pt modelId="{E6F5F115-357F-4919-9425-5DA02CC3AAD3}" type="parTrans" cxnId="{D4F1F7CA-05A9-4EF6-BF93-36D8AB0977CE}">
      <dgm:prSet/>
      <dgm:spPr/>
      <dgm:t>
        <a:bodyPr/>
        <a:lstStyle/>
        <a:p>
          <a:endParaRPr lang="pt-BR"/>
        </a:p>
      </dgm:t>
    </dgm:pt>
    <dgm:pt modelId="{0C35287A-C6CA-4224-83C1-04FB54057030}" type="sibTrans" cxnId="{D4F1F7CA-05A9-4EF6-BF93-36D8AB0977CE}">
      <dgm:prSet/>
      <dgm:spPr/>
      <dgm:t>
        <a:bodyPr/>
        <a:lstStyle/>
        <a:p>
          <a:endParaRPr lang="pt-BR"/>
        </a:p>
      </dgm:t>
    </dgm:pt>
    <dgm:pt modelId="{8216AB7E-49E1-4F0E-807D-CB62F6ABBAC7}" type="pres">
      <dgm:prSet presAssocID="{B638A661-A342-4C55-9114-5401978693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FAD80C-48BE-42F9-94CE-1282C98D276C}" type="pres">
      <dgm:prSet presAssocID="{2CEF5AC6-E229-4D7C-B61F-8D2E3A52B6E6}" presName="node" presStyleLbl="node1" presStyleIdx="0" presStyleCnt="3" custScaleX="111128" custScaleY="127754" custRadScaleRad="67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31254-CAA6-43F2-9108-8E9540AD165B}" type="pres">
      <dgm:prSet presAssocID="{FBA77914-48B9-431F-B001-2DAC3C49589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977F1631-E098-417F-9618-5ED47088E9CB}" type="pres">
      <dgm:prSet presAssocID="{FBA77914-48B9-431F-B001-2DAC3C49589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CBE50E01-6CD4-4F97-B9C9-BB809DDDC21F}" type="pres">
      <dgm:prSet presAssocID="{0DBE8F76-639E-4A8D-929E-BFD7B5755D61}" presName="node" presStyleLbl="node1" presStyleIdx="1" presStyleCnt="3" custScaleX="117034" custScaleY="1427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C2FB2-0911-4A06-946B-F36D43DFA1C6}" type="pres">
      <dgm:prSet presAssocID="{E3F8F51F-9EBF-4891-A916-6D1FAA29B8C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24E0584A-7337-45B4-AF72-AAAD2C215EC4}" type="pres">
      <dgm:prSet presAssocID="{E3F8F51F-9EBF-4891-A916-6D1FAA29B8C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A5B0625-F8BF-4B73-BB17-B62A42E33711}" type="pres">
      <dgm:prSet presAssocID="{9B93523A-3850-495D-85C1-828B14E9E8A5}" presName="node" presStyleLbl="node1" presStyleIdx="2" presStyleCnt="3" custScaleX="111314" custScaleY="138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1661E-CBB5-4612-8C7A-DD14E68AD9B7}" type="pres">
      <dgm:prSet presAssocID="{0C35287A-C6CA-4224-83C1-04FB54057030}" presName="sibTrans" presStyleLbl="sibTrans2D1" presStyleIdx="2" presStyleCnt="3"/>
      <dgm:spPr/>
      <dgm:t>
        <a:bodyPr/>
        <a:lstStyle/>
        <a:p>
          <a:endParaRPr lang="pt-BR"/>
        </a:p>
      </dgm:t>
    </dgm:pt>
    <dgm:pt modelId="{500E8BEA-9B23-4BD5-B341-E29D56CDEF2C}" type="pres">
      <dgm:prSet presAssocID="{0C35287A-C6CA-4224-83C1-04FB54057030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4F1F7CA-05A9-4EF6-BF93-36D8AB0977CE}" srcId="{B638A661-A342-4C55-9114-54019786935E}" destId="{9B93523A-3850-495D-85C1-828B14E9E8A5}" srcOrd="2" destOrd="0" parTransId="{E6F5F115-357F-4919-9425-5DA02CC3AAD3}" sibTransId="{0C35287A-C6CA-4224-83C1-04FB54057030}"/>
    <dgm:cxn modelId="{1B83AA7E-AC08-4BC9-AFB9-58B17EEAE0E2}" srcId="{B638A661-A342-4C55-9114-54019786935E}" destId="{2CEF5AC6-E229-4D7C-B61F-8D2E3A52B6E6}" srcOrd="0" destOrd="0" parTransId="{549352A2-7C53-4BE4-AA12-E175BD1BC8C5}" sibTransId="{FBA77914-48B9-431F-B001-2DAC3C495894}"/>
    <dgm:cxn modelId="{866F6873-16F6-AD46-89A5-B598EAADF9D0}" type="presOf" srcId="{0C35287A-C6CA-4224-83C1-04FB54057030}" destId="{500E8BEA-9B23-4BD5-B341-E29D56CDEF2C}" srcOrd="1" destOrd="0" presId="urn:microsoft.com/office/officeart/2005/8/layout/cycle7"/>
    <dgm:cxn modelId="{066972A9-6B17-0342-B77D-3E0E8E4E36A5}" type="presOf" srcId="{E3F8F51F-9EBF-4891-A916-6D1FAA29B8C6}" destId="{931C2FB2-0911-4A06-946B-F36D43DFA1C6}" srcOrd="0" destOrd="0" presId="urn:microsoft.com/office/officeart/2005/8/layout/cycle7"/>
    <dgm:cxn modelId="{E1E2CAF4-6734-2C44-B08F-AFDDF9B0A1F8}" type="presOf" srcId="{0C35287A-C6CA-4224-83C1-04FB54057030}" destId="{9191661E-CBB5-4612-8C7A-DD14E68AD9B7}" srcOrd="0" destOrd="0" presId="urn:microsoft.com/office/officeart/2005/8/layout/cycle7"/>
    <dgm:cxn modelId="{E8916856-2FA1-4271-9F6B-34A44A69548B}" srcId="{B638A661-A342-4C55-9114-54019786935E}" destId="{0DBE8F76-639E-4A8D-929E-BFD7B5755D61}" srcOrd="1" destOrd="0" parTransId="{2B93AF86-6E56-471B-9C31-3B1A91676741}" sibTransId="{E3F8F51F-9EBF-4891-A916-6D1FAA29B8C6}"/>
    <dgm:cxn modelId="{231AD773-5238-144A-B068-1CA015FDF4A8}" type="presOf" srcId="{0DBE8F76-639E-4A8D-929E-BFD7B5755D61}" destId="{CBE50E01-6CD4-4F97-B9C9-BB809DDDC21F}" srcOrd="0" destOrd="0" presId="urn:microsoft.com/office/officeart/2005/8/layout/cycle7"/>
    <dgm:cxn modelId="{16492449-477D-C249-9C1E-0C6C6D154E70}" type="presOf" srcId="{FBA77914-48B9-431F-B001-2DAC3C495894}" destId="{977F1631-E098-417F-9618-5ED47088E9CB}" srcOrd="1" destOrd="0" presId="urn:microsoft.com/office/officeart/2005/8/layout/cycle7"/>
    <dgm:cxn modelId="{B671E31B-C047-164C-9490-91C2803BB7D7}" type="presOf" srcId="{E3F8F51F-9EBF-4891-A916-6D1FAA29B8C6}" destId="{24E0584A-7337-45B4-AF72-AAAD2C215EC4}" srcOrd="1" destOrd="0" presId="urn:microsoft.com/office/officeart/2005/8/layout/cycle7"/>
    <dgm:cxn modelId="{7D4D3812-6C2E-134D-A51A-F6D7EE1649A0}" type="presOf" srcId="{9B93523A-3850-495D-85C1-828B14E9E8A5}" destId="{EA5B0625-F8BF-4B73-BB17-B62A42E33711}" srcOrd="0" destOrd="0" presId="urn:microsoft.com/office/officeart/2005/8/layout/cycle7"/>
    <dgm:cxn modelId="{AB7375E8-AD70-BF49-A05D-D0AEA826549F}" type="presOf" srcId="{FBA77914-48B9-431F-B001-2DAC3C495894}" destId="{E8531254-CAA6-43F2-9108-8E9540AD165B}" srcOrd="0" destOrd="0" presId="urn:microsoft.com/office/officeart/2005/8/layout/cycle7"/>
    <dgm:cxn modelId="{EF8388C0-A25F-6742-987D-E8AEC5CCAE83}" type="presOf" srcId="{B638A661-A342-4C55-9114-54019786935E}" destId="{8216AB7E-49E1-4F0E-807D-CB62F6ABBAC7}" srcOrd="0" destOrd="0" presId="urn:microsoft.com/office/officeart/2005/8/layout/cycle7"/>
    <dgm:cxn modelId="{486A8299-12A5-3142-B09F-E05BB9F055FA}" type="presOf" srcId="{2CEF5AC6-E229-4D7C-B61F-8D2E3A52B6E6}" destId="{4AFAD80C-48BE-42F9-94CE-1282C98D276C}" srcOrd="0" destOrd="0" presId="urn:microsoft.com/office/officeart/2005/8/layout/cycle7"/>
    <dgm:cxn modelId="{B9148A09-4C69-2F40-B6AD-546FFDC25475}" type="presParOf" srcId="{8216AB7E-49E1-4F0E-807D-CB62F6ABBAC7}" destId="{4AFAD80C-48BE-42F9-94CE-1282C98D276C}" srcOrd="0" destOrd="0" presId="urn:microsoft.com/office/officeart/2005/8/layout/cycle7"/>
    <dgm:cxn modelId="{8D1B9848-E04B-2447-B3F8-7E10B1F209AD}" type="presParOf" srcId="{8216AB7E-49E1-4F0E-807D-CB62F6ABBAC7}" destId="{E8531254-CAA6-43F2-9108-8E9540AD165B}" srcOrd="1" destOrd="0" presId="urn:microsoft.com/office/officeart/2005/8/layout/cycle7"/>
    <dgm:cxn modelId="{9E69D3AE-F27E-9348-8FB9-D68CCF7F0C93}" type="presParOf" srcId="{E8531254-CAA6-43F2-9108-8E9540AD165B}" destId="{977F1631-E098-417F-9618-5ED47088E9CB}" srcOrd="0" destOrd="0" presId="urn:microsoft.com/office/officeart/2005/8/layout/cycle7"/>
    <dgm:cxn modelId="{B3FFC3D7-F334-6343-8240-F747812FAC7F}" type="presParOf" srcId="{8216AB7E-49E1-4F0E-807D-CB62F6ABBAC7}" destId="{CBE50E01-6CD4-4F97-B9C9-BB809DDDC21F}" srcOrd="2" destOrd="0" presId="urn:microsoft.com/office/officeart/2005/8/layout/cycle7"/>
    <dgm:cxn modelId="{B8197AF7-308B-6D42-A071-9DCC0FBF2606}" type="presParOf" srcId="{8216AB7E-49E1-4F0E-807D-CB62F6ABBAC7}" destId="{931C2FB2-0911-4A06-946B-F36D43DFA1C6}" srcOrd="3" destOrd="0" presId="urn:microsoft.com/office/officeart/2005/8/layout/cycle7"/>
    <dgm:cxn modelId="{9CB13ED2-AB04-1245-B352-EE76BD112589}" type="presParOf" srcId="{931C2FB2-0911-4A06-946B-F36D43DFA1C6}" destId="{24E0584A-7337-45B4-AF72-AAAD2C215EC4}" srcOrd="0" destOrd="0" presId="urn:microsoft.com/office/officeart/2005/8/layout/cycle7"/>
    <dgm:cxn modelId="{A2B88778-7096-4441-BEAA-5CE67739CD88}" type="presParOf" srcId="{8216AB7E-49E1-4F0E-807D-CB62F6ABBAC7}" destId="{EA5B0625-F8BF-4B73-BB17-B62A42E33711}" srcOrd="4" destOrd="0" presId="urn:microsoft.com/office/officeart/2005/8/layout/cycle7"/>
    <dgm:cxn modelId="{73F72BE0-FF3B-3348-8440-1445B1CB27B7}" type="presParOf" srcId="{8216AB7E-49E1-4F0E-807D-CB62F6ABBAC7}" destId="{9191661E-CBB5-4612-8C7A-DD14E68AD9B7}" srcOrd="5" destOrd="0" presId="urn:microsoft.com/office/officeart/2005/8/layout/cycle7"/>
    <dgm:cxn modelId="{4608AD1E-D4BC-4A4F-B447-C092B388CBFB}" type="presParOf" srcId="{9191661E-CBB5-4612-8C7A-DD14E68AD9B7}" destId="{500E8BEA-9B23-4BD5-B341-E29D56CDEF2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EC0E5-D6FB-AD44-80F2-5E53CAE81707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1F3048-529D-624A-BE11-8D50B9DB5234}">
      <dgm:prSet phldrT="[Text]"/>
      <dgm:spPr/>
      <dgm:t>
        <a:bodyPr/>
        <a:lstStyle/>
        <a:p>
          <a:r>
            <a:rPr lang="en-US" dirty="0" err="1" smtClean="0"/>
            <a:t>Bradicardias</a:t>
          </a:r>
          <a:endParaRPr lang="en-US" dirty="0"/>
        </a:p>
      </dgm:t>
    </dgm:pt>
    <dgm:pt modelId="{904AA967-FD1D-D149-998A-6F84C4C8244A}" type="parTrans" cxnId="{F39F40E7-6419-F94E-BF1F-BEEFBC84AFED}">
      <dgm:prSet/>
      <dgm:spPr/>
      <dgm:t>
        <a:bodyPr/>
        <a:lstStyle/>
        <a:p>
          <a:endParaRPr lang="en-US"/>
        </a:p>
      </dgm:t>
    </dgm:pt>
    <dgm:pt modelId="{35E7FD34-B00C-A94C-B65A-A73F3C3BA7E5}" type="sibTrans" cxnId="{F39F40E7-6419-F94E-BF1F-BEEFBC84AFED}">
      <dgm:prSet/>
      <dgm:spPr/>
      <dgm:t>
        <a:bodyPr/>
        <a:lstStyle/>
        <a:p>
          <a:endParaRPr lang="en-US"/>
        </a:p>
      </dgm:t>
    </dgm:pt>
    <dgm:pt modelId="{8A96E758-5F92-CB42-B04E-81B3437F6F2A}">
      <dgm:prSet phldrT="[Text]"/>
      <dgm:spPr/>
      <dgm:t>
        <a:bodyPr/>
        <a:lstStyle/>
        <a:p>
          <a:r>
            <a:rPr lang="en-US" dirty="0" smtClean="0"/>
            <a:t>BAV 1 </a:t>
          </a:r>
          <a:r>
            <a:rPr lang="en-US" dirty="0" err="1" smtClean="0"/>
            <a:t>grau</a:t>
          </a:r>
          <a:endParaRPr lang="en-US" dirty="0"/>
        </a:p>
      </dgm:t>
    </dgm:pt>
    <dgm:pt modelId="{76A5C456-3730-244E-8A5D-DA6A3BC8DC90}" type="parTrans" cxnId="{B73B13F7-B880-BB47-B43D-6528EC719F29}">
      <dgm:prSet/>
      <dgm:spPr/>
      <dgm:t>
        <a:bodyPr/>
        <a:lstStyle/>
        <a:p>
          <a:endParaRPr lang="en-US"/>
        </a:p>
      </dgm:t>
    </dgm:pt>
    <dgm:pt modelId="{EDF5E0AA-E0D1-CC4F-8B46-57CC4F7B8CDE}" type="sibTrans" cxnId="{B73B13F7-B880-BB47-B43D-6528EC719F29}">
      <dgm:prSet/>
      <dgm:spPr/>
      <dgm:t>
        <a:bodyPr/>
        <a:lstStyle/>
        <a:p>
          <a:endParaRPr lang="en-US"/>
        </a:p>
      </dgm:t>
    </dgm:pt>
    <dgm:pt modelId="{890816E6-9AB4-F64A-9B1D-7AF64692F933}">
      <dgm:prSet phldrT="[Text]"/>
      <dgm:spPr/>
      <dgm:t>
        <a:bodyPr/>
        <a:lstStyle/>
        <a:p>
          <a:r>
            <a:rPr lang="en-US" dirty="0" smtClean="0"/>
            <a:t>BAV 2 </a:t>
          </a:r>
          <a:r>
            <a:rPr lang="en-US" dirty="0" err="1" smtClean="0"/>
            <a:t>grau</a:t>
          </a:r>
          <a:endParaRPr lang="en-US" dirty="0"/>
        </a:p>
      </dgm:t>
    </dgm:pt>
    <dgm:pt modelId="{5CCA635C-826F-154F-96D5-4A37807CC319}" type="parTrans" cxnId="{EAD847FF-01F2-DD4A-8DE2-521662E740D1}">
      <dgm:prSet/>
      <dgm:spPr/>
      <dgm:t>
        <a:bodyPr/>
        <a:lstStyle/>
        <a:p>
          <a:endParaRPr lang="en-US"/>
        </a:p>
      </dgm:t>
    </dgm:pt>
    <dgm:pt modelId="{B533D992-67B9-0B41-ADEE-0A8D35CCB9B7}" type="sibTrans" cxnId="{EAD847FF-01F2-DD4A-8DE2-521662E740D1}">
      <dgm:prSet/>
      <dgm:spPr/>
      <dgm:t>
        <a:bodyPr/>
        <a:lstStyle/>
        <a:p>
          <a:endParaRPr lang="en-US"/>
        </a:p>
      </dgm:t>
    </dgm:pt>
    <dgm:pt modelId="{7E43DD4E-6E3A-B942-AB3D-5FB0A1001FD7}">
      <dgm:prSet phldrT="[Text]"/>
      <dgm:spPr/>
      <dgm:t>
        <a:bodyPr/>
        <a:lstStyle/>
        <a:p>
          <a:r>
            <a:rPr lang="en-US" dirty="0" smtClean="0"/>
            <a:t>BAV 3 </a:t>
          </a:r>
          <a:r>
            <a:rPr lang="en-US" dirty="0" err="1" smtClean="0"/>
            <a:t>grau</a:t>
          </a:r>
          <a:endParaRPr lang="en-US" dirty="0"/>
        </a:p>
      </dgm:t>
    </dgm:pt>
    <dgm:pt modelId="{B2F04938-50F1-4F41-9A6D-4E94ECB2C79F}" type="parTrans" cxnId="{D406B8DC-2612-F44E-B059-1701D94C404B}">
      <dgm:prSet/>
      <dgm:spPr/>
      <dgm:t>
        <a:bodyPr/>
        <a:lstStyle/>
        <a:p>
          <a:endParaRPr lang="en-US"/>
        </a:p>
      </dgm:t>
    </dgm:pt>
    <dgm:pt modelId="{20498EE2-6246-034B-AAC2-45A8FE574375}" type="sibTrans" cxnId="{D406B8DC-2612-F44E-B059-1701D94C404B}">
      <dgm:prSet/>
      <dgm:spPr/>
      <dgm:t>
        <a:bodyPr/>
        <a:lstStyle/>
        <a:p>
          <a:endParaRPr lang="en-US"/>
        </a:p>
      </dgm:t>
    </dgm:pt>
    <dgm:pt modelId="{AAB02B77-BDC7-0D48-9B39-0C2FC7DED1F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0B8F3F99-45A3-F340-B350-A15A8ABDA401}">
      <dgm:prSet phldrT="[Text]"/>
      <dgm:spPr/>
      <dgm:t>
        <a:bodyPr/>
        <a:lstStyle/>
        <a:p>
          <a:r>
            <a:rPr lang="en-US" dirty="0" err="1" smtClean="0"/>
            <a:t>Juncionais</a:t>
          </a:r>
          <a:endParaRPr lang="en-US" dirty="0"/>
        </a:p>
      </dgm:t>
    </dgm:pt>
    <dgm:pt modelId="{819484F6-12AB-1E49-92CD-1C403A0712B8}">
      <dgm:prSet phldrT="[Text]"/>
      <dgm:spPr/>
      <dgm:t>
        <a:bodyPr/>
        <a:lstStyle/>
        <a:p>
          <a:r>
            <a:rPr lang="en-US" dirty="0" err="1" smtClean="0"/>
            <a:t>Atriais</a:t>
          </a:r>
          <a:endParaRPr lang="en-US" dirty="0"/>
        </a:p>
      </dgm:t>
    </dgm:pt>
    <dgm:pt modelId="{3494CF94-F0CF-0147-A323-6A0B3CDC126D}">
      <dgm:prSet phldrT="[Text]"/>
      <dgm:spPr/>
      <dgm:t>
        <a:bodyPr/>
        <a:lstStyle/>
        <a:p>
          <a:r>
            <a:rPr lang="en-US" dirty="0" smtClean="0"/>
            <a:t>Extra-</a:t>
          </a:r>
          <a:r>
            <a:rPr lang="en-US" dirty="0" err="1" smtClean="0"/>
            <a:t>sístoles</a:t>
          </a:r>
          <a:endParaRPr lang="en-US" dirty="0"/>
        </a:p>
      </dgm:t>
    </dgm:pt>
    <dgm:pt modelId="{68727958-8AC3-4E43-9ABA-503FBA783E18}" type="sibTrans" cxnId="{EF1554B3-3F55-C541-8C4F-CBACCC020CD6}">
      <dgm:prSet/>
      <dgm:spPr/>
      <dgm:t>
        <a:bodyPr/>
        <a:lstStyle/>
        <a:p>
          <a:endParaRPr lang="en-US"/>
        </a:p>
      </dgm:t>
    </dgm:pt>
    <dgm:pt modelId="{F112565F-4E5A-1140-82F0-CDDBBD5D3A91}" type="parTrans" cxnId="{EF1554B3-3F55-C541-8C4F-CBACCC020CD6}">
      <dgm:prSet/>
      <dgm:spPr/>
      <dgm:t>
        <a:bodyPr/>
        <a:lstStyle/>
        <a:p>
          <a:endParaRPr lang="en-US"/>
        </a:p>
      </dgm:t>
    </dgm:pt>
    <dgm:pt modelId="{F91FDF44-2A50-A146-BB19-77BF9B90D784}" type="sibTrans" cxnId="{DEEF4D04-61E8-7F4A-B150-C6758499F144}">
      <dgm:prSet/>
      <dgm:spPr/>
      <dgm:t>
        <a:bodyPr/>
        <a:lstStyle/>
        <a:p>
          <a:endParaRPr lang="en-US"/>
        </a:p>
      </dgm:t>
    </dgm:pt>
    <dgm:pt modelId="{62CD7B28-0931-104A-A91A-547B2866D464}" type="parTrans" cxnId="{DEEF4D04-61E8-7F4A-B150-C6758499F144}">
      <dgm:prSet/>
      <dgm:spPr/>
      <dgm:t>
        <a:bodyPr/>
        <a:lstStyle/>
        <a:p>
          <a:endParaRPr lang="en-US"/>
        </a:p>
      </dgm:t>
    </dgm:pt>
    <dgm:pt modelId="{771DA377-DEFC-184E-BF83-177A40ADF131}" type="sibTrans" cxnId="{45E51E95-3B1D-B44E-90D4-427BD146CAA2}">
      <dgm:prSet/>
      <dgm:spPr/>
      <dgm:t>
        <a:bodyPr/>
        <a:lstStyle/>
        <a:p>
          <a:endParaRPr lang="en-US"/>
        </a:p>
      </dgm:t>
    </dgm:pt>
    <dgm:pt modelId="{DB9265FE-F91D-CE45-8CA4-55E93E364CE6}" type="parTrans" cxnId="{45E51E95-3B1D-B44E-90D4-427BD146CAA2}">
      <dgm:prSet/>
      <dgm:spPr/>
      <dgm:t>
        <a:bodyPr/>
        <a:lstStyle/>
        <a:p>
          <a:endParaRPr lang="en-US"/>
        </a:p>
      </dgm:t>
    </dgm:pt>
    <dgm:pt modelId="{93DAC066-2D47-B642-A5D4-AACECA69F8C8}" type="sibTrans" cxnId="{48A4C5E0-5BCC-4B4B-92CF-42F30AFC5CFE}">
      <dgm:prSet/>
      <dgm:spPr/>
      <dgm:t>
        <a:bodyPr/>
        <a:lstStyle/>
        <a:p>
          <a:endParaRPr lang="en-US"/>
        </a:p>
      </dgm:t>
    </dgm:pt>
    <dgm:pt modelId="{0B1B89F6-B2B0-A04F-91F0-77491C0C0E6A}" type="parTrans" cxnId="{48A4C5E0-5BCC-4B4B-92CF-42F30AFC5CFE}">
      <dgm:prSet/>
      <dgm:spPr/>
      <dgm:t>
        <a:bodyPr/>
        <a:lstStyle/>
        <a:p>
          <a:endParaRPr lang="en-US"/>
        </a:p>
      </dgm:t>
    </dgm:pt>
    <dgm:pt modelId="{4CFB4446-D71F-6C42-ACBC-D68C13218A93}">
      <dgm:prSet phldrT="[Text]"/>
      <dgm:spPr/>
      <dgm:t>
        <a:bodyPr/>
        <a:lstStyle/>
        <a:p>
          <a:r>
            <a:rPr lang="en-US" smtClean="0"/>
            <a:t>Ventriculares</a:t>
          </a:r>
          <a:endParaRPr lang="en-US" dirty="0"/>
        </a:p>
      </dgm:t>
    </dgm:pt>
    <dgm:pt modelId="{BFBEB3ED-B570-5B47-8677-FCCC0C272CF9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D3D20737-7B41-9543-A139-14FD19CA80EB}">
      <dgm:prSet phldrT="[Text]"/>
      <dgm:spPr/>
      <dgm:t>
        <a:bodyPr/>
        <a:lstStyle/>
        <a:p>
          <a:r>
            <a:rPr lang="en-US" dirty="0" err="1" smtClean="0"/>
            <a:t>Taquicardias</a:t>
          </a:r>
          <a:endParaRPr lang="en-US" dirty="0"/>
        </a:p>
      </dgm:t>
    </dgm:pt>
    <dgm:pt modelId="{EC4538F9-E343-DB4D-AA48-A6F2EA2DB6BB}" type="sibTrans" cxnId="{DA34032A-5E93-5B4F-86C0-EF6288475950}">
      <dgm:prSet/>
      <dgm:spPr/>
      <dgm:t>
        <a:bodyPr/>
        <a:lstStyle/>
        <a:p>
          <a:endParaRPr lang="en-US"/>
        </a:p>
      </dgm:t>
    </dgm:pt>
    <dgm:pt modelId="{3A26E77B-BEB0-F649-B3AB-6947FBCAD2EA}" type="parTrans" cxnId="{DA34032A-5E93-5B4F-86C0-EF6288475950}">
      <dgm:prSet/>
      <dgm:spPr/>
      <dgm:t>
        <a:bodyPr/>
        <a:lstStyle/>
        <a:p>
          <a:endParaRPr lang="en-US"/>
        </a:p>
      </dgm:t>
    </dgm:pt>
    <dgm:pt modelId="{5BD77470-EF6F-B846-91E8-54A0026E6D0D}" type="sibTrans" cxnId="{63160F1C-2B51-6942-BE59-9E5C5D61FBEC}">
      <dgm:prSet/>
      <dgm:spPr/>
      <dgm:t>
        <a:bodyPr/>
        <a:lstStyle/>
        <a:p>
          <a:endParaRPr lang="en-US"/>
        </a:p>
      </dgm:t>
    </dgm:pt>
    <dgm:pt modelId="{016262A1-84BC-D248-9657-5094637500D1}" type="parTrans" cxnId="{63160F1C-2B51-6942-BE59-9E5C5D61FBEC}">
      <dgm:prSet/>
      <dgm:spPr/>
      <dgm:t>
        <a:bodyPr/>
        <a:lstStyle/>
        <a:p>
          <a:endParaRPr lang="en-US"/>
        </a:p>
      </dgm:t>
    </dgm:pt>
    <dgm:pt modelId="{FC30D801-E59F-0D43-BAE9-097DF52FE5C4}" type="sibTrans" cxnId="{423B6B29-5AA8-C145-A102-8ABF17EBEAB2}">
      <dgm:prSet/>
      <dgm:spPr/>
      <dgm:t>
        <a:bodyPr/>
        <a:lstStyle/>
        <a:p>
          <a:endParaRPr lang="en-US"/>
        </a:p>
      </dgm:t>
    </dgm:pt>
    <dgm:pt modelId="{74700E3B-C0B9-5F4B-AD94-A45ADD001BBA}" type="parTrans" cxnId="{423B6B29-5AA8-C145-A102-8ABF17EBEAB2}">
      <dgm:prSet/>
      <dgm:spPr/>
      <dgm:t>
        <a:bodyPr/>
        <a:lstStyle/>
        <a:p>
          <a:endParaRPr lang="en-US"/>
        </a:p>
      </dgm:t>
    </dgm:pt>
    <dgm:pt modelId="{9835006A-5030-EB4A-9FB4-DBBCB2397393}" type="pres">
      <dgm:prSet presAssocID="{5C7EC0E5-D6FB-AD44-80F2-5E53CAE81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97634-963F-1641-9106-4F86B7F402F6}" type="pres">
      <dgm:prSet presAssocID="{AC1F3048-529D-624A-BE11-8D50B9DB52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CA973-6DF8-F54A-A1DA-0E34017E4C27}" type="pres">
      <dgm:prSet presAssocID="{AC1F3048-529D-624A-BE11-8D50B9DB52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F56BB-1942-CD48-8E6C-E35A3CC3ED3A}" type="pres">
      <dgm:prSet presAssocID="{D3D20737-7B41-9543-A139-14FD19CA80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922F-6FDF-1448-86B1-6320073C0DA3}" type="pres">
      <dgm:prSet presAssocID="{D3D20737-7B41-9543-A139-14FD19CA80E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B557-96B0-9043-A3DD-BF61EA5607D2}" type="pres">
      <dgm:prSet presAssocID="{3494CF94-F0CF-0147-A323-6A0B3CDC12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AE0-E8F5-0941-BBD5-261E46351722}" type="pres">
      <dgm:prSet presAssocID="{3494CF94-F0CF-0147-A323-6A0B3CDC126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35362-EC52-0D4A-8308-36DDDB3225FA}" type="presOf" srcId="{819484F6-12AB-1E49-92CD-1C403A0712B8}" destId="{DCF41AE0-E8F5-0941-BBD5-261E46351722}" srcOrd="0" destOrd="0" presId="urn:microsoft.com/office/officeart/2005/8/layout/vList2"/>
    <dgm:cxn modelId="{E39462DB-CCBD-8B42-98C1-36DB7508B143}" type="presOf" srcId="{3494CF94-F0CF-0147-A323-6A0B3CDC126D}" destId="{23BAB557-96B0-9043-A3DD-BF61EA5607D2}" srcOrd="0" destOrd="0" presId="urn:microsoft.com/office/officeart/2005/8/layout/vList2"/>
    <dgm:cxn modelId="{DA34032A-5E93-5B4F-86C0-EF6288475950}" srcId="{5C7EC0E5-D6FB-AD44-80F2-5E53CAE81707}" destId="{D3D20737-7B41-9543-A139-14FD19CA80EB}" srcOrd="1" destOrd="0" parTransId="{3A26E77B-BEB0-F649-B3AB-6947FBCAD2EA}" sibTransId="{EC4538F9-E343-DB4D-AA48-A6F2EA2DB6BB}"/>
    <dgm:cxn modelId="{EAD847FF-01F2-DD4A-8DE2-521662E740D1}" srcId="{AC1F3048-529D-624A-BE11-8D50B9DB5234}" destId="{890816E6-9AB4-F64A-9B1D-7AF64692F933}" srcOrd="1" destOrd="0" parTransId="{5CCA635C-826F-154F-96D5-4A37807CC319}" sibTransId="{B533D992-67B9-0B41-ADEE-0A8D35CCB9B7}"/>
    <dgm:cxn modelId="{2531E8E4-4BB6-644C-B946-E027F56930A2}" type="presOf" srcId="{BFBEB3ED-B570-5B47-8677-FCCC0C272CF9}" destId="{938A922F-6FDF-1448-86B1-6320073C0DA3}" srcOrd="0" destOrd="0" presId="urn:microsoft.com/office/officeart/2005/8/layout/vList2"/>
    <dgm:cxn modelId="{423B6B29-5AA8-C145-A102-8ABF17EBEAB2}" srcId="{D3D20737-7B41-9543-A139-14FD19CA80EB}" destId="{BFBEB3ED-B570-5B47-8677-FCCC0C272CF9}" srcOrd="0" destOrd="0" parTransId="{74700E3B-C0B9-5F4B-AD94-A45ADD001BBA}" sibTransId="{FC30D801-E59F-0D43-BAE9-097DF52FE5C4}"/>
    <dgm:cxn modelId="{02F14591-9F97-ED43-A793-0BBEC7226D9B}" type="presOf" srcId="{D3D20737-7B41-9543-A139-14FD19CA80EB}" destId="{D10F56BB-1942-CD48-8E6C-E35A3CC3ED3A}" srcOrd="0" destOrd="0" presId="urn:microsoft.com/office/officeart/2005/8/layout/vList2"/>
    <dgm:cxn modelId="{CA401FE4-4C75-6745-9D75-F0F68141CA34}" type="presOf" srcId="{AAB02B77-BDC7-0D48-9B39-0C2FC7DED1F3}" destId="{DCF41AE0-E8F5-0941-BBD5-261E46351722}" srcOrd="0" destOrd="2" presId="urn:microsoft.com/office/officeart/2005/8/layout/vList2"/>
    <dgm:cxn modelId="{B73B13F7-B880-BB47-B43D-6528EC719F29}" srcId="{AC1F3048-529D-624A-BE11-8D50B9DB5234}" destId="{8A96E758-5F92-CB42-B04E-81B3437F6F2A}" srcOrd="0" destOrd="0" parTransId="{76A5C456-3730-244E-8A5D-DA6A3BC8DC90}" sibTransId="{EDF5E0AA-E0D1-CC4F-8B46-57CC4F7B8CDE}"/>
    <dgm:cxn modelId="{46F050CB-0C9D-A845-9B34-C836D28A9889}" type="presOf" srcId="{8A96E758-5F92-CB42-B04E-81B3437F6F2A}" destId="{54ACA973-6DF8-F54A-A1DA-0E34017E4C27}" srcOrd="0" destOrd="0" presId="urn:microsoft.com/office/officeart/2005/8/layout/vList2"/>
    <dgm:cxn modelId="{D9406D50-095E-2F42-BC8F-E97AF6606A2D}" type="presOf" srcId="{0B8F3F99-45A3-F340-B350-A15A8ABDA401}" destId="{DCF41AE0-E8F5-0941-BBD5-261E46351722}" srcOrd="0" destOrd="1" presId="urn:microsoft.com/office/officeart/2005/8/layout/vList2"/>
    <dgm:cxn modelId="{DEEF4D04-61E8-7F4A-B150-C6758499F144}" srcId="{3494CF94-F0CF-0147-A323-6A0B3CDC126D}" destId="{AAB02B77-BDC7-0D48-9B39-0C2FC7DED1F3}" srcOrd="2" destOrd="0" parTransId="{62CD7B28-0931-104A-A91A-547B2866D464}" sibTransId="{F91FDF44-2A50-A146-BB19-77BF9B90D784}"/>
    <dgm:cxn modelId="{45E51E95-3B1D-B44E-90D4-427BD146CAA2}" srcId="{3494CF94-F0CF-0147-A323-6A0B3CDC126D}" destId="{0B8F3F99-45A3-F340-B350-A15A8ABDA401}" srcOrd="1" destOrd="0" parTransId="{DB9265FE-F91D-CE45-8CA4-55E93E364CE6}" sibTransId="{771DA377-DEFC-184E-BF83-177A40ADF131}"/>
    <dgm:cxn modelId="{599AED7A-FB3E-924D-A4F4-C2531931E88D}" type="presOf" srcId="{7E43DD4E-6E3A-B942-AB3D-5FB0A1001FD7}" destId="{54ACA973-6DF8-F54A-A1DA-0E34017E4C27}" srcOrd="0" destOrd="2" presId="urn:microsoft.com/office/officeart/2005/8/layout/vList2"/>
    <dgm:cxn modelId="{63160F1C-2B51-6942-BE59-9E5C5D61FBEC}" srcId="{D3D20737-7B41-9543-A139-14FD19CA80EB}" destId="{4CFB4446-D71F-6C42-ACBC-D68C13218A93}" srcOrd="1" destOrd="0" parTransId="{016262A1-84BC-D248-9657-5094637500D1}" sibTransId="{5BD77470-EF6F-B846-91E8-54A0026E6D0D}"/>
    <dgm:cxn modelId="{4D3E27AE-33F8-6244-A16F-5D9E4911FE6F}" type="presOf" srcId="{AC1F3048-529D-624A-BE11-8D50B9DB5234}" destId="{33397634-963F-1641-9106-4F86B7F402F6}" srcOrd="0" destOrd="0" presId="urn:microsoft.com/office/officeart/2005/8/layout/vList2"/>
    <dgm:cxn modelId="{D406B8DC-2612-F44E-B059-1701D94C404B}" srcId="{AC1F3048-529D-624A-BE11-8D50B9DB5234}" destId="{7E43DD4E-6E3A-B942-AB3D-5FB0A1001FD7}" srcOrd="2" destOrd="0" parTransId="{B2F04938-50F1-4F41-9A6D-4E94ECB2C79F}" sibTransId="{20498EE2-6246-034B-AAC2-45A8FE574375}"/>
    <dgm:cxn modelId="{78D5D128-8482-CA4B-A84E-73DEDCC3CF4D}" type="presOf" srcId="{4CFB4446-D71F-6C42-ACBC-D68C13218A93}" destId="{938A922F-6FDF-1448-86B1-6320073C0DA3}" srcOrd="0" destOrd="1" presId="urn:microsoft.com/office/officeart/2005/8/layout/vList2"/>
    <dgm:cxn modelId="{461105BD-7B06-6046-94AE-B1658BB15CF5}" type="presOf" srcId="{5C7EC0E5-D6FB-AD44-80F2-5E53CAE81707}" destId="{9835006A-5030-EB4A-9FB4-DBBCB2397393}" srcOrd="0" destOrd="0" presId="urn:microsoft.com/office/officeart/2005/8/layout/vList2"/>
    <dgm:cxn modelId="{EF1554B3-3F55-C541-8C4F-CBACCC020CD6}" srcId="{5C7EC0E5-D6FB-AD44-80F2-5E53CAE81707}" destId="{3494CF94-F0CF-0147-A323-6A0B3CDC126D}" srcOrd="2" destOrd="0" parTransId="{F112565F-4E5A-1140-82F0-CDDBBD5D3A91}" sibTransId="{68727958-8AC3-4E43-9ABA-503FBA783E18}"/>
    <dgm:cxn modelId="{7DB074B2-1CF0-084E-ABD7-F205AAC0B719}" type="presOf" srcId="{890816E6-9AB4-F64A-9B1D-7AF64692F933}" destId="{54ACA973-6DF8-F54A-A1DA-0E34017E4C27}" srcOrd="0" destOrd="1" presId="urn:microsoft.com/office/officeart/2005/8/layout/vList2"/>
    <dgm:cxn modelId="{48A4C5E0-5BCC-4B4B-92CF-42F30AFC5CFE}" srcId="{3494CF94-F0CF-0147-A323-6A0B3CDC126D}" destId="{819484F6-12AB-1E49-92CD-1C403A0712B8}" srcOrd="0" destOrd="0" parTransId="{0B1B89F6-B2B0-A04F-91F0-77491C0C0E6A}" sibTransId="{93DAC066-2D47-B642-A5D4-AACECA69F8C8}"/>
    <dgm:cxn modelId="{F39F40E7-6419-F94E-BF1F-BEEFBC84AFED}" srcId="{5C7EC0E5-D6FB-AD44-80F2-5E53CAE81707}" destId="{AC1F3048-529D-624A-BE11-8D50B9DB5234}" srcOrd="0" destOrd="0" parTransId="{904AA967-FD1D-D149-998A-6F84C4C8244A}" sibTransId="{35E7FD34-B00C-A94C-B65A-A73F3C3BA7E5}"/>
    <dgm:cxn modelId="{2AC8C51E-2890-EF41-A0B5-D40160E64BFC}" type="presParOf" srcId="{9835006A-5030-EB4A-9FB4-DBBCB2397393}" destId="{33397634-963F-1641-9106-4F86B7F402F6}" srcOrd="0" destOrd="0" presId="urn:microsoft.com/office/officeart/2005/8/layout/vList2"/>
    <dgm:cxn modelId="{3ACACAD2-86B0-5E4E-8E90-CAFFCD4B736F}" type="presParOf" srcId="{9835006A-5030-EB4A-9FB4-DBBCB2397393}" destId="{54ACA973-6DF8-F54A-A1DA-0E34017E4C27}" srcOrd="1" destOrd="0" presId="urn:microsoft.com/office/officeart/2005/8/layout/vList2"/>
    <dgm:cxn modelId="{F47F2101-25B7-5D41-8EA1-C55C9DC08FD7}" type="presParOf" srcId="{9835006A-5030-EB4A-9FB4-DBBCB2397393}" destId="{D10F56BB-1942-CD48-8E6C-E35A3CC3ED3A}" srcOrd="2" destOrd="0" presId="urn:microsoft.com/office/officeart/2005/8/layout/vList2"/>
    <dgm:cxn modelId="{4D4C6C5B-8768-4348-B2EB-B87B2AD8EE57}" type="presParOf" srcId="{9835006A-5030-EB4A-9FB4-DBBCB2397393}" destId="{938A922F-6FDF-1448-86B1-6320073C0DA3}" srcOrd="3" destOrd="0" presId="urn:microsoft.com/office/officeart/2005/8/layout/vList2"/>
    <dgm:cxn modelId="{DE481E48-220B-F94A-8AD8-E608FF7C7F89}" type="presParOf" srcId="{9835006A-5030-EB4A-9FB4-DBBCB2397393}" destId="{23BAB557-96B0-9043-A3DD-BF61EA5607D2}" srcOrd="4" destOrd="0" presId="urn:microsoft.com/office/officeart/2005/8/layout/vList2"/>
    <dgm:cxn modelId="{EBA67A19-AB02-0F49-BDAA-E5E191FA524A}" type="presParOf" srcId="{9835006A-5030-EB4A-9FB4-DBBCB2397393}" destId="{DCF41AE0-E8F5-0941-BBD5-261E463517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EC0E5-D6FB-AD44-80F2-5E53CAE81707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1F3048-529D-624A-BE11-8D50B9DB5234}">
      <dgm:prSet phldrT="[Text]"/>
      <dgm:spPr/>
      <dgm:t>
        <a:bodyPr/>
        <a:lstStyle/>
        <a:p>
          <a:r>
            <a:rPr lang="en-US" dirty="0" err="1" smtClean="0"/>
            <a:t>Bradicardias</a:t>
          </a:r>
          <a:endParaRPr lang="en-US" dirty="0"/>
        </a:p>
      </dgm:t>
    </dgm:pt>
    <dgm:pt modelId="{904AA967-FD1D-D149-998A-6F84C4C8244A}" type="parTrans" cxnId="{F39F40E7-6419-F94E-BF1F-BEEFBC84AFED}">
      <dgm:prSet/>
      <dgm:spPr/>
      <dgm:t>
        <a:bodyPr/>
        <a:lstStyle/>
        <a:p>
          <a:endParaRPr lang="en-US"/>
        </a:p>
      </dgm:t>
    </dgm:pt>
    <dgm:pt modelId="{35E7FD34-B00C-A94C-B65A-A73F3C3BA7E5}" type="sibTrans" cxnId="{F39F40E7-6419-F94E-BF1F-BEEFBC84AFED}">
      <dgm:prSet/>
      <dgm:spPr/>
      <dgm:t>
        <a:bodyPr/>
        <a:lstStyle/>
        <a:p>
          <a:endParaRPr lang="en-US"/>
        </a:p>
      </dgm:t>
    </dgm:pt>
    <dgm:pt modelId="{8A96E758-5F92-CB42-B04E-81B3437F6F2A}">
      <dgm:prSet phldrT="[Text]"/>
      <dgm:spPr/>
      <dgm:t>
        <a:bodyPr/>
        <a:lstStyle/>
        <a:p>
          <a:r>
            <a:rPr lang="en-US" dirty="0" smtClean="0"/>
            <a:t>BAV 1 </a:t>
          </a:r>
          <a:r>
            <a:rPr lang="en-US" dirty="0" err="1" smtClean="0"/>
            <a:t>grau</a:t>
          </a:r>
          <a:endParaRPr lang="en-US" dirty="0"/>
        </a:p>
      </dgm:t>
    </dgm:pt>
    <dgm:pt modelId="{76A5C456-3730-244E-8A5D-DA6A3BC8DC90}" type="parTrans" cxnId="{B73B13F7-B880-BB47-B43D-6528EC719F29}">
      <dgm:prSet/>
      <dgm:spPr/>
      <dgm:t>
        <a:bodyPr/>
        <a:lstStyle/>
        <a:p>
          <a:endParaRPr lang="en-US"/>
        </a:p>
      </dgm:t>
    </dgm:pt>
    <dgm:pt modelId="{EDF5E0AA-E0D1-CC4F-8B46-57CC4F7B8CDE}" type="sibTrans" cxnId="{B73B13F7-B880-BB47-B43D-6528EC719F29}">
      <dgm:prSet/>
      <dgm:spPr/>
      <dgm:t>
        <a:bodyPr/>
        <a:lstStyle/>
        <a:p>
          <a:endParaRPr lang="en-US"/>
        </a:p>
      </dgm:t>
    </dgm:pt>
    <dgm:pt modelId="{890816E6-9AB4-F64A-9B1D-7AF64692F933}">
      <dgm:prSet phldrT="[Text]"/>
      <dgm:spPr/>
      <dgm:t>
        <a:bodyPr/>
        <a:lstStyle/>
        <a:p>
          <a:r>
            <a:rPr lang="en-US" dirty="0" smtClean="0"/>
            <a:t>BAV 2 </a:t>
          </a:r>
          <a:r>
            <a:rPr lang="en-US" dirty="0" err="1" smtClean="0"/>
            <a:t>grau</a:t>
          </a:r>
          <a:endParaRPr lang="en-US" dirty="0"/>
        </a:p>
      </dgm:t>
    </dgm:pt>
    <dgm:pt modelId="{5CCA635C-826F-154F-96D5-4A37807CC319}" type="parTrans" cxnId="{EAD847FF-01F2-DD4A-8DE2-521662E740D1}">
      <dgm:prSet/>
      <dgm:spPr/>
      <dgm:t>
        <a:bodyPr/>
        <a:lstStyle/>
        <a:p>
          <a:endParaRPr lang="en-US"/>
        </a:p>
      </dgm:t>
    </dgm:pt>
    <dgm:pt modelId="{B533D992-67B9-0B41-ADEE-0A8D35CCB9B7}" type="sibTrans" cxnId="{EAD847FF-01F2-DD4A-8DE2-521662E740D1}">
      <dgm:prSet/>
      <dgm:spPr/>
      <dgm:t>
        <a:bodyPr/>
        <a:lstStyle/>
        <a:p>
          <a:endParaRPr lang="en-US"/>
        </a:p>
      </dgm:t>
    </dgm:pt>
    <dgm:pt modelId="{7E43DD4E-6E3A-B942-AB3D-5FB0A1001FD7}">
      <dgm:prSet phldrT="[Text]"/>
      <dgm:spPr/>
      <dgm:t>
        <a:bodyPr/>
        <a:lstStyle/>
        <a:p>
          <a:r>
            <a:rPr lang="en-US" dirty="0" smtClean="0"/>
            <a:t>BAV 3 </a:t>
          </a:r>
          <a:r>
            <a:rPr lang="en-US" dirty="0" err="1" smtClean="0"/>
            <a:t>grau</a:t>
          </a:r>
          <a:endParaRPr lang="en-US" dirty="0"/>
        </a:p>
      </dgm:t>
    </dgm:pt>
    <dgm:pt modelId="{B2F04938-50F1-4F41-9A6D-4E94ECB2C79F}" type="parTrans" cxnId="{D406B8DC-2612-F44E-B059-1701D94C404B}">
      <dgm:prSet/>
      <dgm:spPr/>
      <dgm:t>
        <a:bodyPr/>
        <a:lstStyle/>
        <a:p>
          <a:endParaRPr lang="en-US"/>
        </a:p>
      </dgm:t>
    </dgm:pt>
    <dgm:pt modelId="{20498EE2-6246-034B-AAC2-45A8FE574375}" type="sibTrans" cxnId="{D406B8DC-2612-F44E-B059-1701D94C404B}">
      <dgm:prSet/>
      <dgm:spPr/>
      <dgm:t>
        <a:bodyPr/>
        <a:lstStyle/>
        <a:p>
          <a:endParaRPr lang="en-US"/>
        </a:p>
      </dgm:t>
    </dgm:pt>
    <dgm:pt modelId="{AAB02B77-BDC7-0D48-9B39-0C2FC7DED1F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0B8F3F99-45A3-F340-B350-A15A8ABDA401}">
      <dgm:prSet phldrT="[Text]"/>
      <dgm:spPr/>
      <dgm:t>
        <a:bodyPr/>
        <a:lstStyle/>
        <a:p>
          <a:r>
            <a:rPr lang="en-US" dirty="0" err="1" smtClean="0"/>
            <a:t>Juncionais</a:t>
          </a:r>
          <a:endParaRPr lang="en-US" dirty="0"/>
        </a:p>
      </dgm:t>
    </dgm:pt>
    <dgm:pt modelId="{819484F6-12AB-1E49-92CD-1C403A0712B8}">
      <dgm:prSet phldrT="[Text]"/>
      <dgm:spPr/>
      <dgm:t>
        <a:bodyPr/>
        <a:lstStyle/>
        <a:p>
          <a:r>
            <a:rPr lang="en-US" dirty="0" err="1" smtClean="0"/>
            <a:t>Atriais</a:t>
          </a:r>
          <a:endParaRPr lang="en-US" dirty="0"/>
        </a:p>
      </dgm:t>
    </dgm:pt>
    <dgm:pt modelId="{3494CF94-F0CF-0147-A323-6A0B3CDC126D}">
      <dgm:prSet phldrT="[Text]"/>
      <dgm:spPr/>
      <dgm:t>
        <a:bodyPr/>
        <a:lstStyle/>
        <a:p>
          <a:r>
            <a:rPr lang="en-US" dirty="0" smtClean="0"/>
            <a:t>Extra-</a:t>
          </a:r>
          <a:r>
            <a:rPr lang="en-US" dirty="0" err="1" smtClean="0"/>
            <a:t>sístoles</a:t>
          </a:r>
          <a:endParaRPr lang="en-US" dirty="0"/>
        </a:p>
      </dgm:t>
    </dgm:pt>
    <dgm:pt modelId="{68727958-8AC3-4E43-9ABA-503FBA783E18}" type="sibTrans" cxnId="{EF1554B3-3F55-C541-8C4F-CBACCC020CD6}">
      <dgm:prSet/>
      <dgm:spPr/>
      <dgm:t>
        <a:bodyPr/>
        <a:lstStyle/>
        <a:p>
          <a:endParaRPr lang="en-US"/>
        </a:p>
      </dgm:t>
    </dgm:pt>
    <dgm:pt modelId="{F112565F-4E5A-1140-82F0-CDDBBD5D3A91}" type="parTrans" cxnId="{EF1554B3-3F55-C541-8C4F-CBACCC020CD6}">
      <dgm:prSet/>
      <dgm:spPr/>
      <dgm:t>
        <a:bodyPr/>
        <a:lstStyle/>
        <a:p>
          <a:endParaRPr lang="en-US"/>
        </a:p>
      </dgm:t>
    </dgm:pt>
    <dgm:pt modelId="{F91FDF44-2A50-A146-BB19-77BF9B90D784}" type="sibTrans" cxnId="{DEEF4D04-61E8-7F4A-B150-C6758499F144}">
      <dgm:prSet/>
      <dgm:spPr/>
      <dgm:t>
        <a:bodyPr/>
        <a:lstStyle/>
        <a:p>
          <a:endParaRPr lang="en-US"/>
        </a:p>
      </dgm:t>
    </dgm:pt>
    <dgm:pt modelId="{62CD7B28-0931-104A-A91A-547B2866D464}" type="parTrans" cxnId="{DEEF4D04-61E8-7F4A-B150-C6758499F144}">
      <dgm:prSet/>
      <dgm:spPr/>
      <dgm:t>
        <a:bodyPr/>
        <a:lstStyle/>
        <a:p>
          <a:endParaRPr lang="en-US"/>
        </a:p>
      </dgm:t>
    </dgm:pt>
    <dgm:pt modelId="{771DA377-DEFC-184E-BF83-177A40ADF131}" type="sibTrans" cxnId="{45E51E95-3B1D-B44E-90D4-427BD146CAA2}">
      <dgm:prSet/>
      <dgm:spPr/>
      <dgm:t>
        <a:bodyPr/>
        <a:lstStyle/>
        <a:p>
          <a:endParaRPr lang="en-US"/>
        </a:p>
      </dgm:t>
    </dgm:pt>
    <dgm:pt modelId="{DB9265FE-F91D-CE45-8CA4-55E93E364CE6}" type="parTrans" cxnId="{45E51E95-3B1D-B44E-90D4-427BD146CAA2}">
      <dgm:prSet/>
      <dgm:spPr/>
      <dgm:t>
        <a:bodyPr/>
        <a:lstStyle/>
        <a:p>
          <a:endParaRPr lang="en-US"/>
        </a:p>
      </dgm:t>
    </dgm:pt>
    <dgm:pt modelId="{93DAC066-2D47-B642-A5D4-AACECA69F8C8}" type="sibTrans" cxnId="{48A4C5E0-5BCC-4B4B-92CF-42F30AFC5CFE}">
      <dgm:prSet/>
      <dgm:spPr/>
      <dgm:t>
        <a:bodyPr/>
        <a:lstStyle/>
        <a:p>
          <a:endParaRPr lang="en-US"/>
        </a:p>
      </dgm:t>
    </dgm:pt>
    <dgm:pt modelId="{0B1B89F6-B2B0-A04F-91F0-77491C0C0E6A}" type="parTrans" cxnId="{48A4C5E0-5BCC-4B4B-92CF-42F30AFC5CFE}">
      <dgm:prSet/>
      <dgm:spPr/>
      <dgm:t>
        <a:bodyPr/>
        <a:lstStyle/>
        <a:p>
          <a:endParaRPr lang="en-US"/>
        </a:p>
      </dgm:t>
    </dgm:pt>
    <dgm:pt modelId="{4CFB4446-D71F-6C42-ACBC-D68C13218A93}">
      <dgm:prSet phldrT="[Text]"/>
      <dgm:spPr/>
      <dgm:t>
        <a:bodyPr/>
        <a:lstStyle/>
        <a:p>
          <a:r>
            <a:rPr lang="en-US" smtClean="0"/>
            <a:t>Ventriculares</a:t>
          </a:r>
          <a:endParaRPr lang="en-US" dirty="0"/>
        </a:p>
      </dgm:t>
    </dgm:pt>
    <dgm:pt modelId="{BFBEB3ED-B570-5B47-8677-FCCC0C272CF9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D3D20737-7B41-9543-A139-14FD19CA80EB}">
      <dgm:prSet phldrT="[Text]"/>
      <dgm:spPr/>
      <dgm:t>
        <a:bodyPr/>
        <a:lstStyle/>
        <a:p>
          <a:r>
            <a:rPr lang="en-US" dirty="0" err="1" smtClean="0"/>
            <a:t>Taquicardias</a:t>
          </a:r>
          <a:endParaRPr lang="en-US" dirty="0"/>
        </a:p>
      </dgm:t>
    </dgm:pt>
    <dgm:pt modelId="{EC4538F9-E343-DB4D-AA48-A6F2EA2DB6BB}" type="sibTrans" cxnId="{DA34032A-5E93-5B4F-86C0-EF6288475950}">
      <dgm:prSet/>
      <dgm:spPr/>
      <dgm:t>
        <a:bodyPr/>
        <a:lstStyle/>
        <a:p>
          <a:endParaRPr lang="en-US"/>
        </a:p>
      </dgm:t>
    </dgm:pt>
    <dgm:pt modelId="{3A26E77B-BEB0-F649-B3AB-6947FBCAD2EA}" type="parTrans" cxnId="{DA34032A-5E93-5B4F-86C0-EF6288475950}">
      <dgm:prSet/>
      <dgm:spPr/>
      <dgm:t>
        <a:bodyPr/>
        <a:lstStyle/>
        <a:p>
          <a:endParaRPr lang="en-US"/>
        </a:p>
      </dgm:t>
    </dgm:pt>
    <dgm:pt modelId="{5BD77470-EF6F-B846-91E8-54A0026E6D0D}" type="sibTrans" cxnId="{63160F1C-2B51-6942-BE59-9E5C5D61FBEC}">
      <dgm:prSet/>
      <dgm:spPr/>
      <dgm:t>
        <a:bodyPr/>
        <a:lstStyle/>
        <a:p>
          <a:endParaRPr lang="en-US"/>
        </a:p>
      </dgm:t>
    </dgm:pt>
    <dgm:pt modelId="{016262A1-84BC-D248-9657-5094637500D1}" type="parTrans" cxnId="{63160F1C-2B51-6942-BE59-9E5C5D61FBEC}">
      <dgm:prSet/>
      <dgm:spPr/>
      <dgm:t>
        <a:bodyPr/>
        <a:lstStyle/>
        <a:p>
          <a:endParaRPr lang="en-US"/>
        </a:p>
      </dgm:t>
    </dgm:pt>
    <dgm:pt modelId="{FC30D801-E59F-0D43-BAE9-097DF52FE5C4}" type="sibTrans" cxnId="{423B6B29-5AA8-C145-A102-8ABF17EBEAB2}">
      <dgm:prSet/>
      <dgm:spPr/>
      <dgm:t>
        <a:bodyPr/>
        <a:lstStyle/>
        <a:p>
          <a:endParaRPr lang="en-US"/>
        </a:p>
      </dgm:t>
    </dgm:pt>
    <dgm:pt modelId="{74700E3B-C0B9-5F4B-AD94-A45ADD001BBA}" type="parTrans" cxnId="{423B6B29-5AA8-C145-A102-8ABF17EBEAB2}">
      <dgm:prSet/>
      <dgm:spPr/>
      <dgm:t>
        <a:bodyPr/>
        <a:lstStyle/>
        <a:p>
          <a:endParaRPr lang="en-US"/>
        </a:p>
      </dgm:t>
    </dgm:pt>
    <dgm:pt modelId="{9835006A-5030-EB4A-9FB4-DBBCB2397393}" type="pres">
      <dgm:prSet presAssocID="{5C7EC0E5-D6FB-AD44-80F2-5E53CAE81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97634-963F-1641-9106-4F86B7F402F6}" type="pres">
      <dgm:prSet presAssocID="{AC1F3048-529D-624A-BE11-8D50B9DB52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CA973-6DF8-F54A-A1DA-0E34017E4C27}" type="pres">
      <dgm:prSet presAssocID="{AC1F3048-529D-624A-BE11-8D50B9DB52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F56BB-1942-CD48-8E6C-E35A3CC3ED3A}" type="pres">
      <dgm:prSet presAssocID="{D3D20737-7B41-9543-A139-14FD19CA80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922F-6FDF-1448-86B1-6320073C0DA3}" type="pres">
      <dgm:prSet presAssocID="{D3D20737-7B41-9543-A139-14FD19CA80E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B557-96B0-9043-A3DD-BF61EA5607D2}" type="pres">
      <dgm:prSet presAssocID="{3494CF94-F0CF-0147-A323-6A0B3CDC12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AE0-E8F5-0941-BBD5-261E46351722}" type="pres">
      <dgm:prSet presAssocID="{3494CF94-F0CF-0147-A323-6A0B3CDC126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BD127-F210-0844-88A2-B70030E09103}" type="presOf" srcId="{8A96E758-5F92-CB42-B04E-81B3437F6F2A}" destId="{54ACA973-6DF8-F54A-A1DA-0E34017E4C27}" srcOrd="0" destOrd="0" presId="urn:microsoft.com/office/officeart/2005/8/layout/vList2"/>
    <dgm:cxn modelId="{64F9946E-5901-F44E-AABA-53955B64A1B9}" type="presOf" srcId="{0B8F3F99-45A3-F340-B350-A15A8ABDA401}" destId="{DCF41AE0-E8F5-0941-BBD5-261E46351722}" srcOrd="0" destOrd="1" presId="urn:microsoft.com/office/officeart/2005/8/layout/vList2"/>
    <dgm:cxn modelId="{D406B8DC-2612-F44E-B059-1701D94C404B}" srcId="{AC1F3048-529D-624A-BE11-8D50B9DB5234}" destId="{7E43DD4E-6E3A-B942-AB3D-5FB0A1001FD7}" srcOrd="2" destOrd="0" parTransId="{B2F04938-50F1-4F41-9A6D-4E94ECB2C79F}" sibTransId="{20498EE2-6246-034B-AAC2-45A8FE574375}"/>
    <dgm:cxn modelId="{48A4C5E0-5BCC-4B4B-92CF-42F30AFC5CFE}" srcId="{3494CF94-F0CF-0147-A323-6A0B3CDC126D}" destId="{819484F6-12AB-1E49-92CD-1C403A0712B8}" srcOrd="0" destOrd="0" parTransId="{0B1B89F6-B2B0-A04F-91F0-77491C0C0E6A}" sibTransId="{93DAC066-2D47-B642-A5D4-AACECA69F8C8}"/>
    <dgm:cxn modelId="{F39F40E7-6419-F94E-BF1F-BEEFBC84AFED}" srcId="{5C7EC0E5-D6FB-AD44-80F2-5E53CAE81707}" destId="{AC1F3048-529D-624A-BE11-8D50B9DB5234}" srcOrd="0" destOrd="0" parTransId="{904AA967-FD1D-D149-998A-6F84C4C8244A}" sibTransId="{35E7FD34-B00C-A94C-B65A-A73F3C3BA7E5}"/>
    <dgm:cxn modelId="{E3804C5D-F671-114F-A12F-12049C268301}" type="presOf" srcId="{5C7EC0E5-D6FB-AD44-80F2-5E53CAE81707}" destId="{9835006A-5030-EB4A-9FB4-DBBCB2397393}" srcOrd="0" destOrd="0" presId="urn:microsoft.com/office/officeart/2005/8/layout/vList2"/>
    <dgm:cxn modelId="{DA34032A-5E93-5B4F-86C0-EF6288475950}" srcId="{5C7EC0E5-D6FB-AD44-80F2-5E53CAE81707}" destId="{D3D20737-7B41-9543-A139-14FD19CA80EB}" srcOrd="1" destOrd="0" parTransId="{3A26E77B-BEB0-F649-B3AB-6947FBCAD2EA}" sibTransId="{EC4538F9-E343-DB4D-AA48-A6F2EA2DB6BB}"/>
    <dgm:cxn modelId="{EAD847FF-01F2-DD4A-8DE2-521662E740D1}" srcId="{AC1F3048-529D-624A-BE11-8D50B9DB5234}" destId="{890816E6-9AB4-F64A-9B1D-7AF64692F933}" srcOrd="1" destOrd="0" parTransId="{5CCA635C-826F-154F-96D5-4A37807CC319}" sibTransId="{B533D992-67B9-0B41-ADEE-0A8D35CCB9B7}"/>
    <dgm:cxn modelId="{780AF71D-EB65-DD4E-896B-1C51D59B4F83}" type="presOf" srcId="{AAB02B77-BDC7-0D48-9B39-0C2FC7DED1F3}" destId="{DCF41AE0-E8F5-0941-BBD5-261E46351722}" srcOrd="0" destOrd="2" presId="urn:microsoft.com/office/officeart/2005/8/layout/vList2"/>
    <dgm:cxn modelId="{FCF14145-A575-D54E-A2DD-5D4730133A2D}" type="presOf" srcId="{BFBEB3ED-B570-5B47-8677-FCCC0C272CF9}" destId="{938A922F-6FDF-1448-86B1-6320073C0DA3}" srcOrd="0" destOrd="0" presId="urn:microsoft.com/office/officeart/2005/8/layout/vList2"/>
    <dgm:cxn modelId="{FFB0F309-0A32-A646-848E-13555E795D7E}" type="presOf" srcId="{890816E6-9AB4-F64A-9B1D-7AF64692F933}" destId="{54ACA973-6DF8-F54A-A1DA-0E34017E4C27}" srcOrd="0" destOrd="1" presId="urn:microsoft.com/office/officeart/2005/8/layout/vList2"/>
    <dgm:cxn modelId="{B73B13F7-B880-BB47-B43D-6528EC719F29}" srcId="{AC1F3048-529D-624A-BE11-8D50B9DB5234}" destId="{8A96E758-5F92-CB42-B04E-81B3437F6F2A}" srcOrd="0" destOrd="0" parTransId="{76A5C456-3730-244E-8A5D-DA6A3BC8DC90}" sibTransId="{EDF5E0AA-E0D1-CC4F-8B46-57CC4F7B8CDE}"/>
    <dgm:cxn modelId="{8C8ADD95-5B4E-AA4B-B303-40450C78D9DC}" type="presOf" srcId="{D3D20737-7B41-9543-A139-14FD19CA80EB}" destId="{D10F56BB-1942-CD48-8E6C-E35A3CC3ED3A}" srcOrd="0" destOrd="0" presId="urn:microsoft.com/office/officeart/2005/8/layout/vList2"/>
    <dgm:cxn modelId="{A93275BD-5754-B44A-B775-01F06DEE969E}" type="presOf" srcId="{AC1F3048-529D-624A-BE11-8D50B9DB5234}" destId="{33397634-963F-1641-9106-4F86B7F402F6}" srcOrd="0" destOrd="0" presId="urn:microsoft.com/office/officeart/2005/8/layout/vList2"/>
    <dgm:cxn modelId="{45E51E95-3B1D-B44E-90D4-427BD146CAA2}" srcId="{3494CF94-F0CF-0147-A323-6A0B3CDC126D}" destId="{0B8F3F99-45A3-F340-B350-A15A8ABDA401}" srcOrd="1" destOrd="0" parTransId="{DB9265FE-F91D-CE45-8CA4-55E93E364CE6}" sibTransId="{771DA377-DEFC-184E-BF83-177A40ADF131}"/>
    <dgm:cxn modelId="{57963716-B83C-4E46-9EEA-6CA2882FEDB7}" type="presOf" srcId="{819484F6-12AB-1E49-92CD-1C403A0712B8}" destId="{DCF41AE0-E8F5-0941-BBD5-261E46351722}" srcOrd="0" destOrd="0" presId="urn:microsoft.com/office/officeart/2005/8/layout/vList2"/>
    <dgm:cxn modelId="{7B3B962C-3B1A-634C-AD45-1DB4275EB4FE}" type="presOf" srcId="{3494CF94-F0CF-0147-A323-6A0B3CDC126D}" destId="{23BAB557-96B0-9043-A3DD-BF61EA5607D2}" srcOrd="0" destOrd="0" presId="urn:microsoft.com/office/officeart/2005/8/layout/vList2"/>
    <dgm:cxn modelId="{DEEF4D04-61E8-7F4A-B150-C6758499F144}" srcId="{3494CF94-F0CF-0147-A323-6A0B3CDC126D}" destId="{AAB02B77-BDC7-0D48-9B39-0C2FC7DED1F3}" srcOrd="2" destOrd="0" parTransId="{62CD7B28-0931-104A-A91A-547B2866D464}" sibTransId="{F91FDF44-2A50-A146-BB19-77BF9B90D784}"/>
    <dgm:cxn modelId="{13E2E091-78ED-354D-94C9-F13DADF3EAD1}" type="presOf" srcId="{7E43DD4E-6E3A-B942-AB3D-5FB0A1001FD7}" destId="{54ACA973-6DF8-F54A-A1DA-0E34017E4C27}" srcOrd="0" destOrd="2" presId="urn:microsoft.com/office/officeart/2005/8/layout/vList2"/>
    <dgm:cxn modelId="{EF1554B3-3F55-C541-8C4F-CBACCC020CD6}" srcId="{5C7EC0E5-D6FB-AD44-80F2-5E53CAE81707}" destId="{3494CF94-F0CF-0147-A323-6A0B3CDC126D}" srcOrd="2" destOrd="0" parTransId="{F112565F-4E5A-1140-82F0-CDDBBD5D3A91}" sibTransId="{68727958-8AC3-4E43-9ABA-503FBA783E18}"/>
    <dgm:cxn modelId="{389648A3-9D22-3F41-B421-E4807D3B7E23}" type="presOf" srcId="{4CFB4446-D71F-6C42-ACBC-D68C13218A93}" destId="{938A922F-6FDF-1448-86B1-6320073C0DA3}" srcOrd="0" destOrd="1" presId="urn:microsoft.com/office/officeart/2005/8/layout/vList2"/>
    <dgm:cxn modelId="{63160F1C-2B51-6942-BE59-9E5C5D61FBEC}" srcId="{D3D20737-7B41-9543-A139-14FD19CA80EB}" destId="{4CFB4446-D71F-6C42-ACBC-D68C13218A93}" srcOrd="1" destOrd="0" parTransId="{016262A1-84BC-D248-9657-5094637500D1}" sibTransId="{5BD77470-EF6F-B846-91E8-54A0026E6D0D}"/>
    <dgm:cxn modelId="{423B6B29-5AA8-C145-A102-8ABF17EBEAB2}" srcId="{D3D20737-7B41-9543-A139-14FD19CA80EB}" destId="{BFBEB3ED-B570-5B47-8677-FCCC0C272CF9}" srcOrd="0" destOrd="0" parTransId="{74700E3B-C0B9-5F4B-AD94-A45ADD001BBA}" sibTransId="{FC30D801-E59F-0D43-BAE9-097DF52FE5C4}"/>
    <dgm:cxn modelId="{E76D7779-2EB8-5C4D-B3EF-AA01029DBCDB}" type="presParOf" srcId="{9835006A-5030-EB4A-9FB4-DBBCB2397393}" destId="{33397634-963F-1641-9106-4F86B7F402F6}" srcOrd="0" destOrd="0" presId="urn:microsoft.com/office/officeart/2005/8/layout/vList2"/>
    <dgm:cxn modelId="{ED2C0094-5BCE-F245-A552-6326ADFF307C}" type="presParOf" srcId="{9835006A-5030-EB4A-9FB4-DBBCB2397393}" destId="{54ACA973-6DF8-F54A-A1DA-0E34017E4C27}" srcOrd="1" destOrd="0" presId="urn:microsoft.com/office/officeart/2005/8/layout/vList2"/>
    <dgm:cxn modelId="{2D799B19-F5EE-B340-822D-7F4629933E01}" type="presParOf" srcId="{9835006A-5030-EB4A-9FB4-DBBCB2397393}" destId="{D10F56BB-1942-CD48-8E6C-E35A3CC3ED3A}" srcOrd="2" destOrd="0" presId="urn:microsoft.com/office/officeart/2005/8/layout/vList2"/>
    <dgm:cxn modelId="{91C4896D-BCD6-2D43-B0C5-C34C1161DB71}" type="presParOf" srcId="{9835006A-5030-EB4A-9FB4-DBBCB2397393}" destId="{938A922F-6FDF-1448-86B1-6320073C0DA3}" srcOrd="3" destOrd="0" presId="urn:microsoft.com/office/officeart/2005/8/layout/vList2"/>
    <dgm:cxn modelId="{B3C014B0-ED89-E74E-9C59-B7F4A04B3D0B}" type="presParOf" srcId="{9835006A-5030-EB4A-9FB4-DBBCB2397393}" destId="{23BAB557-96B0-9043-A3DD-BF61EA5607D2}" srcOrd="4" destOrd="0" presId="urn:microsoft.com/office/officeart/2005/8/layout/vList2"/>
    <dgm:cxn modelId="{1066F602-BBC2-5746-AB2D-279112C0E4B0}" type="presParOf" srcId="{9835006A-5030-EB4A-9FB4-DBBCB2397393}" destId="{DCF41AE0-E8F5-0941-BBD5-261E463517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96615-3CE9-AB41-95B8-16D3B39E29C0}" type="doc">
      <dgm:prSet loTypeId="urn:microsoft.com/office/officeart/2005/8/layout/arrow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4F8B4-1D27-E94A-8B52-A06539C79DB1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4A0AB4DD-9E47-7B4E-87E7-8732D74209FD}" type="parTrans" cxnId="{0E1667A1-1D24-2143-B30F-7B0D5ED6F825}">
      <dgm:prSet/>
      <dgm:spPr/>
      <dgm:t>
        <a:bodyPr/>
        <a:lstStyle/>
        <a:p>
          <a:endParaRPr lang="en-US"/>
        </a:p>
      </dgm:t>
    </dgm:pt>
    <dgm:pt modelId="{4B7B8F80-730A-9947-B31A-4E4AFDCD7FA9}" type="sibTrans" cxnId="{0E1667A1-1D24-2143-B30F-7B0D5ED6F825}">
      <dgm:prSet/>
      <dgm:spPr/>
      <dgm:t>
        <a:bodyPr/>
        <a:lstStyle/>
        <a:p>
          <a:endParaRPr lang="en-US"/>
        </a:p>
      </dgm:t>
    </dgm:pt>
    <dgm:pt modelId="{6BEB23B4-D827-C64E-83A5-618758D10E1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D73EE2EF-15A0-5548-9505-A0C2284E82B7}" type="parTrans" cxnId="{29601C32-D7E5-A349-ADEE-EA1D8A2D5BE1}">
      <dgm:prSet/>
      <dgm:spPr/>
      <dgm:t>
        <a:bodyPr/>
        <a:lstStyle/>
        <a:p>
          <a:endParaRPr lang="en-US"/>
        </a:p>
      </dgm:t>
    </dgm:pt>
    <dgm:pt modelId="{7128CB32-BD87-A545-85F0-DFDACB262E0A}" type="sibTrans" cxnId="{29601C32-D7E5-A349-ADEE-EA1D8A2D5BE1}">
      <dgm:prSet/>
      <dgm:spPr/>
      <dgm:t>
        <a:bodyPr/>
        <a:lstStyle/>
        <a:p>
          <a:endParaRPr lang="en-US"/>
        </a:p>
      </dgm:t>
    </dgm:pt>
    <dgm:pt modelId="{FFF80529-7BA5-794D-8B4F-06ABFFC4C618}" type="pres">
      <dgm:prSet presAssocID="{5CD96615-3CE9-AB41-95B8-16D3B39E29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30290-AA1D-1C45-875C-FB8E8E010D4B}" type="pres">
      <dgm:prSet presAssocID="{AEA4F8B4-1D27-E94A-8B52-A06539C79DB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E607D-E517-6D46-A486-7F2734D80AD4}" type="pres">
      <dgm:prSet presAssocID="{6BEB23B4-D827-C64E-83A5-618758D10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97395-5697-1C48-A87E-BF34D880C974}" type="presOf" srcId="{AEA4F8B4-1D27-E94A-8B52-A06539C79DB1}" destId="{94E30290-AA1D-1C45-875C-FB8E8E010D4B}" srcOrd="0" destOrd="0" presId="urn:microsoft.com/office/officeart/2005/8/layout/arrow1"/>
    <dgm:cxn modelId="{0E1667A1-1D24-2143-B30F-7B0D5ED6F825}" srcId="{5CD96615-3CE9-AB41-95B8-16D3B39E29C0}" destId="{AEA4F8B4-1D27-E94A-8B52-A06539C79DB1}" srcOrd="0" destOrd="0" parTransId="{4A0AB4DD-9E47-7B4E-87E7-8732D74209FD}" sibTransId="{4B7B8F80-730A-9947-B31A-4E4AFDCD7FA9}"/>
    <dgm:cxn modelId="{52955628-6247-5642-92CC-2BD8BDD6ECD3}" type="presOf" srcId="{6BEB23B4-D827-C64E-83A5-618758D10E13}" destId="{9AEE607D-E517-6D46-A486-7F2734D80AD4}" srcOrd="0" destOrd="0" presId="urn:microsoft.com/office/officeart/2005/8/layout/arrow1"/>
    <dgm:cxn modelId="{8D692102-8240-8D42-88EC-D40B350F01EB}" type="presOf" srcId="{5CD96615-3CE9-AB41-95B8-16D3B39E29C0}" destId="{FFF80529-7BA5-794D-8B4F-06ABFFC4C618}" srcOrd="0" destOrd="0" presId="urn:microsoft.com/office/officeart/2005/8/layout/arrow1"/>
    <dgm:cxn modelId="{29601C32-D7E5-A349-ADEE-EA1D8A2D5BE1}" srcId="{5CD96615-3CE9-AB41-95B8-16D3B39E29C0}" destId="{6BEB23B4-D827-C64E-83A5-618758D10E13}" srcOrd="1" destOrd="0" parTransId="{D73EE2EF-15A0-5548-9505-A0C2284E82B7}" sibTransId="{7128CB32-BD87-A545-85F0-DFDACB262E0A}"/>
    <dgm:cxn modelId="{93BA1CE7-96C0-7F41-A5CD-6A4C7F488E98}" type="presParOf" srcId="{FFF80529-7BA5-794D-8B4F-06ABFFC4C618}" destId="{94E30290-AA1D-1C45-875C-FB8E8E010D4B}" srcOrd="0" destOrd="0" presId="urn:microsoft.com/office/officeart/2005/8/layout/arrow1"/>
    <dgm:cxn modelId="{30C5A85A-AD4E-794F-9F5C-6AEA7276769B}" type="presParOf" srcId="{FFF80529-7BA5-794D-8B4F-06ABFFC4C618}" destId="{9AEE607D-E517-6D46-A486-7F2734D80AD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96615-3CE9-AB41-95B8-16D3B39E29C0}" type="doc">
      <dgm:prSet loTypeId="urn:microsoft.com/office/officeart/2005/8/layout/arrow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4F8B4-1D27-E94A-8B52-A06539C79DB1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4A0AB4DD-9E47-7B4E-87E7-8732D74209FD}" type="parTrans" cxnId="{0E1667A1-1D24-2143-B30F-7B0D5ED6F825}">
      <dgm:prSet/>
      <dgm:spPr/>
      <dgm:t>
        <a:bodyPr/>
        <a:lstStyle/>
        <a:p>
          <a:endParaRPr lang="en-US"/>
        </a:p>
      </dgm:t>
    </dgm:pt>
    <dgm:pt modelId="{4B7B8F80-730A-9947-B31A-4E4AFDCD7FA9}" type="sibTrans" cxnId="{0E1667A1-1D24-2143-B30F-7B0D5ED6F825}">
      <dgm:prSet/>
      <dgm:spPr/>
      <dgm:t>
        <a:bodyPr/>
        <a:lstStyle/>
        <a:p>
          <a:endParaRPr lang="en-US"/>
        </a:p>
      </dgm:t>
    </dgm:pt>
    <dgm:pt modelId="{6BEB23B4-D827-C64E-83A5-618758D10E1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D73EE2EF-15A0-5548-9505-A0C2284E82B7}" type="parTrans" cxnId="{29601C32-D7E5-A349-ADEE-EA1D8A2D5BE1}">
      <dgm:prSet/>
      <dgm:spPr/>
      <dgm:t>
        <a:bodyPr/>
        <a:lstStyle/>
        <a:p>
          <a:endParaRPr lang="en-US"/>
        </a:p>
      </dgm:t>
    </dgm:pt>
    <dgm:pt modelId="{7128CB32-BD87-A545-85F0-DFDACB262E0A}" type="sibTrans" cxnId="{29601C32-D7E5-A349-ADEE-EA1D8A2D5BE1}">
      <dgm:prSet/>
      <dgm:spPr/>
      <dgm:t>
        <a:bodyPr/>
        <a:lstStyle/>
        <a:p>
          <a:endParaRPr lang="en-US"/>
        </a:p>
      </dgm:t>
    </dgm:pt>
    <dgm:pt modelId="{FFF80529-7BA5-794D-8B4F-06ABFFC4C618}" type="pres">
      <dgm:prSet presAssocID="{5CD96615-3CE9-AB41-95B8-16D3B39E29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30290-AA1D-1C45-875C-FB8E8E010D4B}" type="pres">
      <dgm:prSet presAssocID="{AEA4F8B4-1D27-E94A-8B52-A06539C79DB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E607D-E517-6D46-A486-7F2734D80AD4}" type="pres">
      <dgm:prSet presAssocID="{6BEB23B4-D827-C64E-83A5-618758D10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6077D-1A70-A646-90DC-73922BAB784C}" type="presOf" srcId="{6BEB23B4-D827-C64E-83A5-618758D10E13}" destId="{9AEE607D-E517-6D46-A486-7F2734D80AD4}" srcOrd="0" destOrd="0" presId="urn:microsoft.com/office/officeart/2005/8/layout/arrow1"/>
    <dgm:cxn modelId="{0E1667A1-1D24-2143-B30F-7B0D5ED6F825}" srcId="{5CD96615-3CE9-AB41-95B8-16D3B39E29C0}" destId="{AEA4F8B4-1D27-E94A-8B52-A06539C79DB1}" srcOrd="0" destOrd="0" parTransId="{4A0AB4DD-9E47-7B4E-87E7-8732D74209FD}" sibTransId="{4B7B8F80-730A-9947-B31A-4E4AFDCD7FA9}"/>
    <dgm:cxn modelId="{1B07DEEB-9967-614C-8DDA-BC1B3A0461DA}" type="presOf" srcId="{5CD96615-3CE9-AB41-95B8-16D3B39E29C0}" destId="{FFF80529-7BA5-794D-8B4F-06ABFFC4C618}" srcOrd="0" destOrd="0" presId="urn:microsoft.com/office/officeart/2005/8/layout/arrow1"/>
    <dgm:cxn modelId="{29601C32-D7E5-A349-ADEE-EA1D8A2D5BE1}" srcId="{5CD96615-3CE9-AB41-95B8-16D3B39E29C0}" destId="{6BEB23B4-D827-C64E-83A5-618758D10E13}" srcOrd="1" destOrd="0" parTransId="{D73EE2EF-15A0-5548-9505-A0C2284E82B7}" sibTransId="{7128CB32-BD87-A545-85F0-DFDACB262E0A}"/>
    <dgm:cxn modelId="{6F6EBA8D-3F93-6C4C-9262-22F8C2E1312D}" type="presOf" srcId="{AEA4F8B4-1D27-E94A-8B52-A06539C79DB1}" destId="{94E30290-AA1D-1C45-875C-FB8E8E010D4B}" srcOrd="0" destOrd="0" presId="urn:microsoft.com/office/officeart/2005/8/layout/arrow1"/>
    <dgm:cxn modelId="{7D28DD73-5707-484F-B83A-BC73A8F41937}" type="presParOf" srcId="{FFF80529-7BA5-794D-8B4F-06ABFFC4C618}" destId="{94E30290-AA1D-1C45-875C-FB8E8E010D4B}" srcOrd="0" destOrd="0" presId="urn:microsoft.com/office/officeart/2005/8/layout/arrow1"/>
    <dgm:cxn modelId="{49568A80-FD7F-FB4E-B850-EBE167A780AE}" type="presParOf" srcId="{FFF80529-7BA5-794D-8B4F-06ABFFC4C618}" destId="{9AEE607D-E517-6D46-A486-7F2734D80AD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96615-3CE9-AB41-95B8-16D3B39E29C0}" type="doc">
      <dgm:prSet loTypeId="urn:microsoft.com/office/officeart/2005/8/layout/arrow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4F8B4-1D27-E94A-8B52-A06539C79DB1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4A0AB4DD-9E47-7B4E-87E7-8732D74209FD}" type="parTrans" cxnId="{0E1667A1-1D24-2143-B30F-7B0D5ED6F825}">
      <dgm:prSet/>
      <dgm:spPr/>
      <dgm:t>
        <a:bodyPr/>
        <a:lstStyle/>
        <a:p>
          <a:endParaRPr lang="en-US"/>
        </a:p>
      </dgm:t>
    </dgm:pt>
    <dgm:pt modelId="{4B7B8F80-730A-9947-B31A-4E4AFDCD7FA9}" type="sibTrans" cxnId="{0E1667A1-1D24-2143-B30F-7B0D5ED6F825}">
      <dgm:prSet/>
      <dgm:spPr/>
      <dgm:t>
        <a:bodyPr/>
        <a:lstStyle/>
        <a:p>
          <a:endParaRPr lang="en-US"/>
        </a:p>
      </dgm:t>
    </dgm:pt>
    <dgm:pt modelId="{6BEB23B4-D827-C64E-83A5-618758D10E1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D73EE2EF-15A0-5548-9505-A0C2284E82B7}" type="parTrans" cxnId="{29601C32-D7E5-A349-ADEE-EA1D8A2D5BE1}">
      <dgm:prSet/>
      <dgm:spPr/>
      <dgm:t>
        <a:bodyPr/>
        <a:lstStyle/>
        <a:p>
          <a:endParaRPr lang="en-US"/>
        </a:p>
      </dgm:t>
    </dgm:pt>
    <dgm:pt modelId="{7128CB32-BD87-A545-85F0-DFDACB262E0A}" type="sibTrans" cxnId="{29601C32-D7E5-A349-ADEE-EA1D8A2D5BE1}">
      <dgm:prSet/>
      <dgm:spPr/>
      <dgm:t>
        <a:bodyPr/>
        <a:lstStyle/>
        <a:p>
          <a:endParaRPr lang="en-US"/>
        </a:p>
      </dgm:t>
    </dgm:pt>
    <dgm:pt modelId="{FFF80529-7BA5-794D-8B4F-06ABFFC4C618}" type="pres">
      <dgm:prSet presAssocID="{5CD96615-3CE9-AB41-95B8-16D3B39E29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30290-AA1D-1C45-875C-FB8E8E010D4B}" type="pres">
      <dgm:prSet presAssocID="{AEA4F8B4-1D27-E94A-8B52-A06539C79DB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E607D-E517-6D46-A486-7F2734D80AD4}" type="pres">
      <dgm:prSet presAssocID="{6BEB23B4-D827-C64E-83A5-618758D10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667A1-1D24-2143-B30F-7B0D5ED6F825}" srcId="{5CD96615-3CE9-AB41-95B8-16D3B39E29C0}" destId="{AEA4F8B4-1D27-E94A-8B52-A06539C79DB1}" srcOrd="0" destOrd="0" parTransId="{4A0AB4DD-9E47-7B4E-87E7-8732D74209FD}" sibTransId="{4B7B8F80-730A-9947-B31A-4E4AFDCD7FA9}"/>
    <dgm:cxn modelId="{6738E36F-101C-F44A-9BC0-6D384CE20141}" type="presOf" srcId="{5CD96615-3CE9-AB41-95B8-16D3B39E29C0}" destId="{FFF80529-7BA5-794D-8B4F-06ABFFC4C618}" srcOrd="0" destOrd="0" presId="urn:microsoft.com/office/officeart/2005/8/layout/arrow1"/>
    <dgm:cxn modelId="{29601C32-D7E5-A349-ADEE-EA1D8A2D5BE1}" srcId="{5CD96615-3CE9-AB41-95B8-16D3B39E29C0}" destId="{6BEB23B4-D827-C64E-83A5-618758D10E13}" srcOrd="1" destOrd="0" parTransId="{D73EE2EF-15A0-5548-9505-A0C2284E82B7}" sibTransId="{7128CB32-BD87-A545-85F0-DFDACB262E0A}"/>
    <dgm:cxn modelId="{1A85C48A-315E-344C-B715-D7EA48BAB779}" type="presOf" srcId="{AEA4F8B4-1D27-E94A-8B52-A06539C79DB1}" destId="{94E30290-AA1D-1C45-875C-FB8E8E010D4B}" srcOrd="0" destOrd="0" presId="urn:microsoft.com/office/officeart/2005/8/layout/arrow1"/>
    <dgm:cxn modelId="{5725E106-3E86-D24C-B9CE-1CC9A0A2F551}" type="presOf" srcId="{6BEB23B4-D827-C64E-83A5-618758D10E13}" destId="{9AEE607D-E517-6D46-A486-7F2734D80AD4}" srcOrd="0" destOrd="0" presId="urn:microsoft.com/office/officeart/2005/8/layout/arrow1"/>
    <dgm:cxn modelId="{2AB9BFB4-393D-1943-81AC-BF33A2C4EA4A}" type="presParOf" srcId="{FFF80529-7BA5-794D-8B4F-06ABFFC4C618}" destId="{94E30290-AA1D-1C45-875C-FB8E8E010D4B}" srcOrd="0" destOrd="0" presId="urn:microsoft.com/office/officeart/2005/8/layout/arrow1"/>
    <dgm:cxn modelId="{6EBE8BA7-C35F-214B-A65C-EF680A8AB7F4}" type="presParOf" srcId="{FFF80529-7BA5-794D-8B4F-06ABFFC4C618}" destId="{9AEE607D-E517-6D46-A486-7F2734D80AD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96615-3CE9-AB41-95B8-16D3B39E29C0}" type="doc">
      <dgm:prSet loTypeId="urn:microsoft.com/office/officeart/2005/8/layout/arrow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4F8B4-1D27-E94A-8B52-A06539C79DB1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4A0AB4DD-9E47-7B4E-87E7-8732D74209FD}" type="parTrans" cxnId="{0E1667A1-1D24-2143-B30F-7B0D5ED6F825}">
      <dgm:prSet/>
      <dgm:spPr/>
      <dgm:t>
        <a:bodyPr/>
        <a:lstStyle/>
        <a:p>
          <a:endParaRPr lang="en-US"/>
        </a:p>
      </dgm:t>
    </dgm:pt>
    <dgm:pt modelId="{4B7B8F80-730A-9947-B31A-4E4AFDCD7FA9}" type="sibTrans" cxnId="{0E1667A1-1D24-2143-B30F-7B0D5ED6F825}">
      <dgm:prSet/>
      <dgm:spPr/>
      <dgm:t>
        <a:bodyPr/>
        <a:lstStyle/>
        <a:p>
          <a:endParaRPr lang="en-US"/>
        </a:p>
      </dgm:t>
    </dgm:pt>
    <dgm:pt modelId="{6BEB23B4-D827-C64E-83A5-618758D10E1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D73EE2EF-15A0-5548-9505-A0C2284E82B7}" type="parTrans" cxnId="{29601C32-D7E5-A349-ADEE-EA1D8A2D5BE1}">
      <dgm:prSet/>
      <dgm:spPr/>
      <dgm:t>
        <a:bodyPr/>
        <a:lstStyle/>
        <a:p>
          <a:endParaRPr lang="en-US"/>
        </a:p>
      </dgm:t>
    </dgm:pt>
    <dgm:pt modelId="{7128CB32-BD87-A545-85F0-DFDACB262E0A}" type="sibTrans" cxnId="{29601C32-D7E5-A349-ADEE-EA1D8A2D5BE1}">
      <dgm:prSet/>
      <dgm:spPr/>
      <dgm:t>
        <a:bodyPr/>
        <a:lstStyle/>
        <a:p>
          <a:endParaRPr lang="en-US"/>
        </a:p>
      </dgm:t>
    </dgm:pt>
    <dgm:pt modelId="{FFF80529-7BA5-794D-8B4F-06ABFFC4C618}" type="pres">
      <dgm:prSet presAssocID="{5CD96615-3CE9-AB41-95B8-16D3B39E29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30290-AA1D-1C45-875C-FB8E8E010D4B}" type="pres">
      <dgm:prSet presAssocID="{AEA4F8B4-1D27-E94A-8B52-A06539C79DB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E607D-E517-6D46-A486-7F2734D80AD4}" type="pres">
      <dgm:prSet presAssocID="{6BEB23B4-D827-C64E-83A5-618758D10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667A1-1D24-2143-B30F-7B0D5ED6F825}" srcId="{5CD96615-3CE9-AB41-95B8-16D3B39E29C0}" destId="{AEA4F8B4-1D27-E94A-8B52-A06539C79DB1}" srcOrd="0" destOrd="0" parTransId="{4A0AB4DD-9E47-7B4E-87E7-8732D74209FD}" sibTransId="{4B7B8F80-730A-9947-B31A-4E4AFDCD7FA9}"/>
    <dgm:cxn modelId="{AB0FF6FC-EDBD-C44F-B189-281ACCF31CA1}" type="presOf" srcId="{AEA4F8B4-1D27-E94A-8B52-A06539C79DB1}" destId="{94E30290-AA1D-1C45-875C-FB8E8E010D4B}" srcOrd="0" destOrd="0" presId="urn:microsoft.com/office/officeart/2005/8/layout/arrow1"/>
    <dgm:cxn modelId="{29601C32-D7E5-A349-ADEE-EA1D8A2D5BE1}" srcId="{5CD96615-3CE9-AB41-95B8-16D3B39E29C0}" destId="{6BEB23B4-D827-C64E-83A5-618758D10E13}" srcOrd="1" destOrd="0" parTransId="{D73EE2EF-15A0-5548-9505-A0C2284E82B7}" sibTransId="{7128CB32-BD87-A545-85F0-DFDACB262E0A}"/>
    <dgm:cxn modelId="{1F7211DF-863E-4D45-A2AE-E7EF6DDEF9F3}" type="presOf" srcId="{5CD96615-3CE9-AB41-95B8-16D3B39E29C0}" destId="{FFF80529-7BA5-794D-8B4F-06ABFFC4C618}" srcOrd="0" destOrd="0" presId="urn:microsoft.com/office/officeart/2005/8/layout/arrow1"/>
    <dgm:cxn modelId="{E92ED2B2-71E0-C244-9A98-CC1FEF6A0D4E}" type="presOf" srcId="{6BEB23B4-D827-C64E-83A5-618758D10E13}" destId="{9AEE607D-E517-6D46-A486-7F2734D80AD4}" srcOrd="0" destOrd="0" presId="urn:microsoft.com/office/officeart/2005/8/layout/arrow1"/>
    <dgm:cxn modelId="{5B06DC83-AD65-8240-B6A7-C5677088B52C}" type="presParOf" srcId="{FFF80529-7BA5-794D-8B4F-06ABFFC4C618}" destId="{94E30290-AA1D-1C45-875C-FB8E8E010D4B}" srcOrd="0" destOrd="0" presId="urn:microsoft.com/office/officeart/2005/8/layout/arrow1"/>
    <dgm:cxn modelId="{7CAB0252-159C-E740-9052-D5023EAF3D9D}" type="presParOf" srcId="{FFF80529-7BA5-794D-8B4F-06ABFFC4C618}" destId="{9AEE607D-E517-6D46-A486-7F2734D80AD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EC0E5-D6FB-AD44-80F2-5E53CAE81707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1F3048-529D-624A-BE11-8D50B9DB5234}">
      <dgm:prSet phldrT="[Text]"/>
      <dgm:spPr/>
      <dgm:t>
        <a:bodyPr/>
        <a:lstStyle/>
        <a:p>
          <a:r>
            <a:rPr lang="en-US" dirty="0" err="1" smtClean="0"/>
            <a:t>Bradicardias</a:t>
          </a:r>
          <a:endParaRPr lang="en-US" dirty="0"/>
        </a:p>
      </dgm:t>
    </dgm:pt>
    <dgm:pt modelId="{904AA967-FD1D-D149-998A-6F84C4C8244A}" type="parTrans" cxnId="{F39F40E7-6419-F94E-BF1F-BEEFBC84AFED}">
      <dgm:prSet/>
      <dgm:spPr/>
      <dgm:t>
        <a:bodyPr/>
        <a:lstStyle/>
        <a:p>
          <a:endParaRPr lang="en-US"/>
        </a:p>
      </dgm:t>
    </dgm:pt>
    <dgm:pt modelId="{35E7FD34-B00C-A94C-B65A-A73F3C3BA7E5}" type="sibTrans" cxnId="{F39F40E7-6419-F94E-BF1F-BEEFBC84AFED}">
      <dgm:prSet/>
      <dgm:spPr/>
      <dgm:t>
        <a:bodyPr/>
        <a:lstStyle/>
        <a:p>
          <a:endParaRPr lang="en-US"/>
        </a:p>
      </dgm:t>
    </dgm:pt>
    <dgm:pt modelId="{8A96E758-5F92-CB42-B04E-81B3437F6F2A}">
      <dgm:prSet phldrT="[Text]"/>
      <dgm:spPr/>
      <dgm:t>
        <a:bodyPr/>
        <a:lstStyle/>
        <a:p>
          <a:r>
            <a:rPr lang="en-US" dirty="0" smtClean="0"/>
            <a:t>BAV 1 </a:t>
          </a:r>
          <a:r>
            <a:rPr lang="en-US" dirty="0" err="1" smtClean="0"/>
            <a:t>grau</a:t>
          </a:r>
          <a:endParaRPr lang="en-US" dirty="0"/>
        </a:p>
      </dgm:t>
    </dgm:pt>
    <dgm:pt modelId="{76A5C456-3730-244E-8A5D-DA6A3BC8DC90}" type="parTrans" cxnId="{B73B13F7-B880-BB47-B43D-6528EC719F29}">
      <dgm:prSet/>
      <dgm:spPr/>
      <dgm:t>
        <a:bodyPr/>
        <a:lstStyle/>
        <a:p>
          <a:endParaRPr lang="en-US"/>
        </a:p>
      </dgm:t>
    </dgm:pt>
    <dgm:pt modelId="{EDF5E0AA-E0D1-CC4F-8B46-57CC4F7B8CDE}" type="sibTrans" cxnId="{B73B13F7-B880-BB47-B43D-6528EC719F29}">
      <dgm:prSet/>
      <dgm:spPr/>
      <dgm:t>
        <a:bodyPr/>
        <a:lstStyle/>
        <a:p>
          <a:endParaRPr lang="en-US"/>
        </a:p>
      </dgm:t>
    </dgm:pt>
    <dgm:pt modelId="{890816E6-9AB4-F64A-9B1D-7AF64692F933}">
      <dgm:prSet phldrT="[Text]"/>
      <dgm:spPr/>
      <dgm:t>
        <a:bodyPr/>
        <a:lstStyle/>
        <a:p>
          <a:r>
            <a:rPr lang="en-US" dirty="0" smtClean="0"/>
            <a:t>BAV 2 </a:t>
          </a:r>
          <a:r>
            <a:rPr lang="en-US" dirty="0" err="1" smtClean="0"/>
            <a:t>grau</a:t>
          </a:r>
          <a:endParaRPr lang="en-US" dirty="0"/>
        </a:p>
      </dgm:t>
    </dgm:pt>
    <dgm:pt modelId="{5CCA635C-826F-154F-96D5-4A37807CC319}" type="parTrans" cxnId="{EAD847FF-01F2-DD4A-8DE2-521662E740D1}">
      <dgm:prSet/>
      <dgm:spPr/>
      <dgm:t>
        <a:bodyPr/>
        <a:lstStyle/>
        <a:p>
          <a:endParaRPr lang="en-US"/>
        </a:p>
      </dgm:t>
    </dgm:pt>
    <dgm:pt modelId="{B533D992-67B9-0B41-ADEE-0A8D35CCB9B7}" type="sibTrans" cxnId="{EAD847FF-01F2-DD4A-8DE2-521662E740D1}">
      <dgm:prSet/>
      <dgm:spPr/>
      <dgm:t>
        <a:bodyPr/>
        <a:lstStyle/>
        <a:p>
          <a:endParaRPr lang="en-US"/>
        </a:p>
      </dgm:t>
    </dgm:pt>
    <dgm:pt modelId="{7E43DD4E-6E3A-B942-AB3D-5FB0A1001FD7}">
      <dgm:prSet phldrT="[Text]"/>
      <dgm:spPr/>
      <dgm:t>
        <a:bodyPr/>
        <a:lstStyle/>
        <a:p>
          <a:r>
            <a:rPr lang="en-US" dirty="0" smtClean="0"/>
            <a:t>BAV 3 </a:t>
          </a:r>
          <a:r>
            <a:rPr lang="en-US" dirty="0" err="1" smtClean="0"/>
            <a:t>grau</a:t>
          </a:r>
          <a:endParaRPr lang="en-US" dirty="0"/>
        </a:p>
      </dgm:t>
    </dgm:pt>
    <dgm:pt modelId="{B2F04938-50F1-4F41-9A6D-4E94ECB2C79F}" type="parTrans" cxnId="{D406B8DC-2612-F44E-B059-1701D94C404B}">
      <dgm:prSet/>
      <dgm:spPr/>
      <dgm:t>
        <a:bodyPr/>
        <a:lstStyle/>
        <a:p>
          <a:endParaRPr lang="en-US"/>
        </a:p>
      </dgm:t>
    </dgm:pt>
    <dgm:pt modelId="{20498EE2-6246-034B-AAC2-45A8FE574375}" type="sibTrans" cxnId="{D406B8DC-2612-F44E-B059-1701D94C404B}">
      <dgm:prSet/>
      <dgm:spPr/>
      <dgm:t>
        <a:bodyPr/>
        <a:lstStyle/>
        <a:p>
          <a:endParaRPr lang="en-US"/>
        </a:p>
      </dgm:t>
    </dgm:pt>
    <dgm:pt modelId="{AAB02B77-BDC7-0D48-9B39-0C2FC7DED1F3}">
      <dgm:prSet phldrT="[Text]"/>
      <dgm:spPr/>
      <dgm:t>
        <a:bodyPr/>
        <a:lstStyle/>
        <a:p>
          <a:r>
            <a:rPr lang="en-US" dirty="0" err="1" smtClean="0"/>
            <a:t>ventriculares</a:t>
          </a:r>
          <a:endParaRPr lang="en-US" dirty="0"/>
        </a:p>
      </dgm:t>
    </dgm:pt>
    <dgm:pt modelId="{0B8F3F99-45A3-F340-B350-A15A8ABDA401}">
      <dgm:prSet phldrT="[Text]"/>
      <dgm:spPr/>
      <dgm:t>
        <a:bodyPr/>
        <a:lstStyle/>
        <a:p>
          <a:r>
            <a:rPr lang="en-US" dirty="0" err="1" smtClean="0"/>
            <a:t>Juncionais</a:t>
          </a:r>
          <a:endParaRPr lang="en-US" dirty="0"/>
        </a:p>
      </dgm:t>
    </dgm:pt>
    <dgm:pt modelId="{819484F6-12AB-1E49-92CD-1C403A0712B8}">
      <dgm:prSet phldrT="[Text]"/>
      <dgm:spPr/>
      <dgm:t>
        <a:bodyPr/>
        <a:lstStyle/>
        <a:p>
          <a:r>
            <a:rPr lang="en-US" dirty="0" err="1" smtClean="0"/>
            <a:t>Atriais</a:t>
          </a:r>
          <a:endParaRPr lang="en-US" dirty="0"/>
        </a:p>
      </dgm:t>
    </dgm:pt>
    <dgm:pt modelId="{3494CF94-F0CF-0147-A323-6A0B3CDC126D}">
      <dgm:prSet phldrT="[Text]"/>
      <dgm:spPr/>
      <dgm:t>
        <a:bodyPr/>
        <a:lstStyle/>
        <a:p>
          <a:r>
            <a:rPr lang="en-US" dirty="0" smtClean="0"/>
            <a:t>Extra-</a:t>
          </a:r>
          <a:r>
            <a:rPr lang="en-US" dirty="0" err="1" smtClean="0"/>
            <a:t>sístoles</a:t>
          </a:r>
          <a:endParaRPr lang="en-US" dirty="0"/>
        </a:p>
      </dgm:t>
    </dgm:pt>
    <dgm:pt modelId="{68727958-8AC3-4E43-9ABA-503FBA783E18}" type="sibTrans" cxnId="{EF1554B3-3F55-C541-8C4F-CBACCC020CD6}">
      <dgm:prSet/>
      <dgm:spPr/>
      <dgm:t>
        <a:bodyPr/>
        <a:lstStyle/>
        <a:p>
          <a:endParaRPr lang="en-US"/>
        </a:p>
      </dgm:t>
    </dgm:pt>
    <dgm:pt modelId="{F112565F-4E5A-1140-82F0-CDDBBD5D3A91}" type="parTrans" cxnId="{EF1554B3-3F55-C541-8C4F-CBACCC020CD6}">
      <dgm:prSet/>
      <dgm:spPr/>
      <dgm:t>
        <a:bodyPr/>
        <a:lstStyle/>
        <a:p>
          <a:endParaRPr lang="en-US"/>
        </a:p>
      </dgm:t>
    </dgm:pt>
    <dgm:pt modelId="{F91FDF44-2A50-A146-BB19-77BF9B90D784}" type="sibTrans" cxnId="{DEEF4D04-61E8-7F4A-B150-C6758499F144}">
      <dgm:prSet/>
      <dgm:spPr/>
      <dgm:t>
        <a:bodyPr/>
        <a:lstStyle/>
        <a:p>
          <a:endParaRPr lang="en-US"/>
        </a:p>
      </dgm:t>
    </dgm:pt>
    <dgm:pt modelId="{62CD7B28-0931-104A-A91A-547B2866D464}" type="parTrans" cxnId="{DEEF4D04-61E8-7F4A-B150-C6758499F144}">
      <dgm:prSet/>
      <dgm:spPr/>
      <dgm:t>
        <a:bodyPr/>
        <a:lstStyle/>
        <a:p>
          <a:endParaRPr lang="en-US"/>
        </a:p>
      </dgm:t>
    </dgm:pt>
    <dgm:pt modelId="{771DA377-DEFC-184E-BF83-177A40ADF131}" type="sibTrans" cxnId="{45E51E95-3B1D-B44E-90D4-427BD146CAA2}">
      <dgm:prSet/>
      <dgm:spPr/>
      <dgm:t>
        <a:bodyPr/>
        <a:lstStyle/>
        <a:p>
          <a:endParaRPr lang="en-US"/>
        </a:p>
      </dgm:t>
    </dgm:pt>
    <dgm:pt modelId="{DB9265FE-F91D-CE45-8CA4-55E93E364CE6}" type="parTrans" cxnId="{45E51E95-3B1D-B44E-90D4-427BD146CAA2}">
      <dgm:prSet/>
      <dgm:spPr/>
      <dgm:t>
        <a:bodyPr/>
        <a:lstStyle/>
        <a:p>
          <a:endParaRPr lang="en-US"/>
        </a:p>
      </dgm:t>
    </dgm:pt>
    <dgm:pt modelId="{93DAC066-2D47-B642-A5D4-AACECA69F8C8}" type="sibTrans" cxnId="{48A4C5E0-5BCC-4B4B-92CF-42F30AFC5CFE}">
      <dgm:prSet/>
      <dgm:spPr/>
      <dgm:t>
        <a:bodyPr/>
        <a:lstStyle/>
        <a:p>
          <a:endParaRPr lang="en-US"/>
        </a:p>
      </dgm:t>
    </dgm:pt>
    <dgm:pt modelId="{0B1B89F6-B2B0-A04F-91F0-77491C0C0E6A}" type="parTrans" cxnId="{48A4C5E0-5BCC-4B4B-92CF-42F30AFC5CFE}">
      <dgm:prSet/>
      <dgm:spPr/>
      <dgm:t>
        <a:bodyPr/>
        <a:lstStyle/>
        <a:p>
          <a:endParaRPr lang="en-US"/>
        </a:p>
      </dgm:t>
    </dgm:pt>
    <dgm:pt modelId="{4CFB4446-D71F-6C42-ACBC-D68C13218A93}">
      <dgm:prSet phldrT="[Text]"/>
      <dgm:spPr/>
      <dgm:t>
        <a:bodyPr/>
        <a:lstStyle/>
        <a:p>
          <a:r>
            <a:rPr lang="en-US" smtClean="0"/>
            <a:t>Ventriculares</a:t>
          </a:r>
          <a:endParaRPr lang="en-US" dirty="0"/>
        </a:p>
      </dgm:t>
    </dgm:pt>
    <dgm:pt modelId="{BFBEB3ED-B570-5B47-8677-FCCC0C272CF9}">
      <dgm:prSet phldrT="[Text]"/>
      <dgm:spPr/>
      <dgm:t>
        <a:bodyPr/>
        <a:lstStyle/>
        <a:p>
          <a:r>
            <a:rPr lang="en-US" dirty="0" err="1" smtClean="0"/>
            <a:t>Supraventriculares</a:t>
          </a:r>
          <a:endParaRPr lang="en-US" dirty="0"/>
        </a:p>
      </dgm:t>
    </dgm:pt>
    <dgm:pt modelId="{D3D20737-7B41-9543-A139-14FD19CA80EB}">
      <dgm:prSet phldrT="[Text]"/>
      <dgm:spPr/>
      <dgm:t>
        <a:bodyPr/>
        <a:lstStyle/>
        <a:p>
          <a:r>
            <a:rPr lang="en-US" dirty="0" err="1" smtClean="0"/>
            <a:t>Taquicardias</a:t>
          </a:r>
          <a:endParaRPr lang="en-US" dirty="0"/>
        </a:p>
      </dgm:t>
    </dgm:pt>
    <dgm:pt modelId="{EC4538F9-E343-DB4D-AA48-A6F2EA2DB6BB}" type="sibTrans" cxnId="{DA34032A-5E93-5B4F-86C0-EF6288475950}">
      <dgm:prSet/>
      <dgm:spPr/>
      <dgm:t>
        <a:bodyPr/>
        <a:lstStyle/>
        <a:p>
          <a:endParaRPr lang="en-US"/>
        </a:p>
      </dgm:t>
    </dgm:pt>
    <dgm:pt modelId="{3A26E77B-BEB0-F649-B3AB-6947FBCAD2EA}" type="parTrans" cxnId="{DA34032A-5E93-5B4F-86C0-EF6288475950}">
      <dgm:prSet/>
      <dgm:spPr/>
      <dgm:t>
        <a:bodyPr/>
        <a:lstStyle/>
        <a:p>
          <a:endParaRPr lang="en-US"/>
        </a:p>
      </dgm:t>
    </dgm:pt>
    <dgm:pt modelId="{5BD77470-EF6F-B846-91E8-54A0026E6D0D}" type="sibTrans" cxnId="{63160F1C-2B51-6942-BE59-9E5C5D61FBEC}">
      <dgm:prSet/>
      <dgm:spPr/>
      <dgm:t>
        <a:bodyPr/>
        <a:lstStyle/>
        <a:p>
          <a:endParaRPr lang="en-US"/>
        </a:p>
      </dgm:t>
    </dgm:pt>
    <dgm:pt modelId="{016262A1-84BC-D248-9657-5094637500D1}" type="parTrans" cxnId="{63160F1C-2B51-6942-BE59-9E5C5D61FBEC}">
      <dgm:prSet/>
      <dgm:spPr/>
      <dgm:t>
        <a:bodyPr/>
        <a:lstStyle/>
        <a:p>
          <a:endParaRPr lang="en-US"/>
        </a:p>
      </dgm:t>
    </dgm:pt>
    <dgm:pt modelId="{FC30D801-E59F-0D43-BAE9-097DF52FE5C4}" type="sibTrans" cxnId="{423B6B29-5AA8-C145-A102-8ABF17EBEAB2}">
      <dgm:prSet/>
      <dgm:spPr/>
      <dgm:t>
        <a:bodyPr/>
        <a:lstStyle/>
        <a:p>
          <a:endParaRPr lang="en-US"/>
        </a:p>
      </dgm:t>
    </dgm:pt>
    <dgm:pt modelId="{74700E3B-C0B9-5F4B-AD94-A45ADD001BBA}" type="parTrans" cxnId="{423B6B29-5AA8-C145-A102-8ABF17EBEAB2}">
      <dgm:prSet/>
      <dgm:spPr/>
      <dgm:t>
        <a:bodyPr/>
        <a:lstStyle/>
        <a:p>
          <a:endParaRPr lang="en-US"/>
        </a:p>
      </dgm:t>
    </dgm:pt>
    <dgm:pt modelId="{9835006A-5030-EB4A-9FB4-DBBCB2397393}" type="pres">
      <dgm:prSet presAssocID="{5C7EC0E5-D6FB-AD44-80F2-5E53CAE81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97634-963F-1641-9106-4F86B7F402F6}" type="pres">
      <dgm:prSet presAssocID="{AC1F3048-529D-624A-BE11-8D50B9DB52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CA973-6DF8-F54A-A1DA-0E34017E4C27}" type="pres">
      <dgm:prSet presAssocID="{AC1F3048-529D-624A-BE11-8D50B9DB52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F56BB-1942-CD48-8E6C-E35A3CC3ED3A}" type="pres">
      <dgm:prSet presAssocID="{D3D20737-7B41-9543-A139-14FD19CA80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922F-6FDF-1448-86B1-6320073C0DA3}" type="pres">
      <dgm:prSet presAssocID="{D3D20737-7B41-9543-A139-14FD19CA80E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B557-96B0-9043-A3DD-BF61EA5607D2}" type="pres">
      <dgm:prSet presAssocID="{3494CF94-F0CF-0147-A323-6A0B3CDC12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AE0-E8F5-0941-BBD5-261E46351722}" type="pres">
      <dgm:prSet presAssocID="{3494CF94-F0CF-0147-A323-6A0B3CDC126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CD3F-F3D3-EA48-9937-79D6A73692AE}" type="presOf" srcId="{5C7EC0E5-D6FB-AD44-80F2-5E53CAE81707}" destId="{9835006A-5030-EB4A-9FB4-DBBCB2397393}" srcOrd="0" destOrd="0" presId="urn:microsoft.com/office/officeart/2005/8/layout/vList2"/>
    <dgm:cxn modelId="{DA34032A-5E93-5B4F-86C0-EF6288475950}" srcId="{5C7EC0E5-D6FB-AD44-80F2-5E53CAE81707}" destId="{D3D20737-7B41-9543-A139-14FD19CA80EB}" srcOrd="1" destOrd="0" parTransId="{3A26E77B-BEB0-F649-B3AB-6947FBCAD2EA}" sibTransId="{EC4538F9-E343-DB4D-AA48-A6F2EA2DB6BB}"/>
    <dgm:cxn modelId="{3D62FD5C-1E26-EA4B-9630-5C4513A99460}" type="presOf" srcId="{AAB02B77-BDC7-0D48-9B39-0C2FC7DED1F3}" destId="{DCF41AE0-E8F5-0941-BBD5-261E46351722}" srcOrd="0" destOrd="2" presId="urn:microsoft.com/office/officeart/2005/8/layout/vList2"/>
    <dgm:cxn modelId="{EAD847FF-01F2-DD4A-8DE2-521662E740D1}" srcId="{AC1F3048-529D-624A-BE11-8D50B9DB5234}" destId="{890816E6-9AB4-F64A-9B1D-7AF64692F933}" srcOrd="1" destOrd="0" parTransId="{5CCA635C-826F-154F-96D5-4A37807CC319}" sibTransId="{B533D992-67B9-0B41-ADEE-0A8D35CCB9B7}"/>
    <dgm:cxn modelId="{423B6B29-5AA8-C145-A102-8ABF17EBEAB2}" srcId="{D3D20737-7B41-9543-A139-14FD19CA80EB}" destId="{BFBEB3ED-B570-5B47-8677-FCCC0C272CF9}" srcOrd="0" destOrd="0" parTransId="{74700E3B-C0B9-5F4B-AD94-A45ADD001BBA}" sibTransId="{FC30D801-E59F-0D43-BAE9-097DF52FE5C4}"/>
    <dgm:cxn modelId="{B73B13F7-B880-BB47-B43D-6528EC719F29}" srcId="{AC1F3048-529D-624A-BE11-8D50B9DB5234}" destId="{8A96E758-5F92-CB42-B04E-81B3437F6F2A}" srcOrd="0" destOrd="0" parTransId="{76A5C456-3730-244E-8A5D-DA6A3BC8DC90}" sibTransId="{EDF5E0AA-E0D1-CC4F-8B46-57CC4F7B8CDE}"/>
    <dgm:cxn modelId="{DEEF4D04-61E8-7F4A-B150-C6758499F144}" srcId="{3494CF94-F0CF-0147-A323-6A0B3CDC126D}" destId="{AAB02B77-BDC7-0D48-9B39-0C2FC7DED1F3}" srcOrd="2" destOrd="0" parTransId="{62CD7B28-0931-104A-A91A-547B2866D464}" sibTransId="{F91FDF44-2A50-A146-BB19-77BF9B90D784}"/>
    <dgm:cxn modelId="{5B3E25E5-708E-3D4A-9EAD-B8E0C940707B}" type="presOf" srcId="{BFBEB3ED-B570-5B47-8677-FCCC0C272CF9}" destId="{938A922F-6FDF-1448-86B1-6320073C0DA3}" srcOrd="0" destOrd="0" presId="urn:microsoft.com/office/officeart/2005/8/layout/vList2"/>
    <dgm:cxn modelId="{62A5BA80-937E-2B48-BFE0-1031C58D0304}" type="presOf" srcId="{0B8F3F99-45A3-F340-B350-A15A8ABDA401}" destId="{DCF41AE0-E8F5-0941-BBD5-261E46351722}" srcOrd="0" destOrd="1" presId="urn:microsoft.com/office/officeart/2005/8/layout/vList2"/>
    <dgm:cxn modelId="{B9883115-F276-5C4C-B2CC-95A31058B6FC}" type="presOf" srcId="{3494CF94-F0CF-0147-A323-6A0B3CDC126D}" destId="{23BAB557-96B0-9043-A3DD-BF61EA5607D2}" srcOrd="0" destOrd="0" presId="urn:microsoft.com/office/officeart/2005/8/layout/vList2"/>
    <dgm:cxn modelId="{922EA227-DF6C-F24F-AD61-79D8E4F1371E}" type="presOf" srcId="{4CFB4446-D71F-6C42-ACBC-D68C13218A93}" destId="{938A922F-6FDF-1448-86B1-6320073C0DA3}" srcOrd="0" destOrd="1" presId="urn:microsoft.com/office/officeart/2005/8/layout/vList2"/>
    <dgm:cxn modelId="{D6B7866C-653D-4944-8E05-C1CBD9EB08EF}" type="presOf" srcId="{7E43DD4E-6E3A-B942-AB3D-5FB0A1001FD7}" destId="{54ACA973-6DF8-F54A-A1DA-0E34017E4C27}" srcOrd="0" destOrd="2" presId="urn:microsoft.com/office/officeart/2005/8/layout/vList2"/>
    <dgm:cxn modelId="{45E51E95-3B1D-B44E-90D4-427BD146CAA2}" srcId="{3494CF94-F0CF-0147-A323-6A0B3CDC126D}" destId="{0B8F3F99-45A3-F340-B350-A15A8ABDA401}" srcOrd="1" destOrd="0" parTransId="{DB9265FE-F91D-CE45-8CA4-55E93E364CE6}" sibTransId="{771DA377-DEFC-184E-BF83-177A40ADF131}"/>
    <dgm:cxn modelId="{63160F1C-2B51-6942-BE59-9E5C5D61FBEC}" srcId="{D3D20737-7B41-9543-A139-14FD19CA80EB}" destId="{4CFB4446-D71F-6C42-ACBC-D68C13218A93}" srcOrd="1" destOrd="0" parTransId="{016262A1-84BC-D248-9657-5094637500D1}" sibTransId="{5BD77470-EF6F-B846-91E8-54A0026E6D0D}"/>
    <dgm:cxn modelId="{6C38CC55-7750-F945-8032-A829A274F5FF}" type="presOf" srcId="{AC1F3048-529D-624A-BE11-8D50B9DB5234}" destId="{33397634-963F-1641-9106-4F86B7F402F6}" srcOrd="0" destOrd="0" presId="urn:microsoft.com/office/officeart/2005/8/layout/vList2"/>
    <dgm:cxn modelId="{D406B8DC-2612-F44E-B059-1701D94C404B}" srcId="{AC1F3048-529D-624A-BE11-8D50B9DB5234}" destId="{7E43DD4E-6E3A-B942-AB3D-5FB0A1001FD7}" srcOrd="2" destOrd="0" parTransId="{B2F04938-50F1-4F41-9A6D-4E94ECB2C79F}" sibTransId="{20498EE2-6246-034B-AAC2-45A8FE574375}"/>
    <dgm:cxn modelId="{1ABD455E-C194-0749-893B-7ABB55620FAE}" type="presOf" srcId="{8A96E758-5F92-CB42-B04E-81B3437F6F2A}" destId="{54ACA973-6DF8-F54A-A1DA-0E34017E4C27}" srcOrd="0" destOrd="0" presId="urn:microsoft.com/office/officeart/2005/8/layout/vList2"/>
    <dgm:cxn modelId="{EF1554B3-3F55-C541-8C4F-CBACCC020CD6}" srcId="{5C7EC0E5-D6FB-AD44-80F2-5E53CAE81707}" destId="{3494CF94-F0CF-0147-A323-6A0B3CDC126D}" srcOrd="2" destOrd="0" parTransId="{F112565F-4E5A-1140-82F0-CDDBBD5D3A91}" sibTransId="{68727958-8AC3-4E43-9ABA-503FBA783E18}"/>
    <dgm:cxn modelId="{99B26897-3775-AF49-99DB-87B7FD6BF649}" type="presOf" srcId="{890816E6-9AB4-F64A-9B1D-7AF64692F933}" destId="{54ACA973-6DF8-F54A-A1DA-0E34017E4C27}" srcOrd="0" destOrd="1" presId="urn:microsoft.com/office/officeart/2005/8/layout/vList2"/>
    <dgm:cxn modelId="{2267B1F8-27C9-C74B-B693-667B9E5C7297}" type="presOf" srcId="{819484F6-12AB-1E49-92CD-1C403A0712B8}" destId="{DCF41AE0-E8F5-0941-BBD5-261E46351722}" srcOrd="0" destOrd="0" presId="urn:microsoft.com/office/officeart/2005/8/layout/vList2"/>
    <dgm:cxn modelId="{65D9940F-5414-494E-8E2A-6EA6DE8F277C}" type="presOf" srcId="{D3D20737-7B41-9543-A139-14FD19CA80EB}" destId="{D10F56BB-1942-CD48-8E6C-E35A3CC3ED3A}" srcOrd="0" destOrd="0" presId="urn:microsoft.com/office/officeart/2005/8/layout/vList2"/>
    <dgm:cxn modelId="{48A4C5E0-5BCC-4B4B-92CF-42F30AFC5CFE}" srcId="{3494CF94-F0CF-0147-A323-6A0B3CDC126D}" destId="{819484F6-12AB-1E49-92CD-1C403A0712B8}" srcOrd="0" destOrd="0" parTransId="{0B1B89F6-B2B0-A04F-91F0-77491C0C0E6A}" sibTransId="{93DAC066-2D47-B642-A5D4-AACECA69F8C8}"/>
    <dgm:cxn modelId="{F39F40E7-6419-F94E-BF1F-BEEFBC84AFED}" srcId="{5C7EC0E5-D6FB-AD44-80F2-5E53CAE81707}" destId="{AC1F3048-529D-624A-BE11-8D50B9DB5234}" srcOrd="0" destOrd="0" parTransId="{904AA967-FD1D-D149-998A-6F84C4C8244A}" sibTransId="{35E7FD34-B00C-A94C-B65A-A73F3C3BA7E5}"/>
    <dgm:cxn modelId="{BCA11697-CE56-C34A-90D9-4CA7D5B9190F}" type="presParOf" srcId="{9835006A-5030-EB4A-9FB4-DBBCB2397393}" destId="{33397634-963F-1641-9106-4F86B7F402F6}" srcOrd="0" destOrd="0" presId="urn:microsoft.com/office/officeart/2005/8/layout/vList2"/>
    <dgm:cxn modelId="{C1017A4E-D06A-D54C-BE6E-8BF44A3CDFBA}" type="presParOf" srcId="{9835006A-5030-EB4A-9FB4-DBBCB2397393}" destId="{54ACA973-6DF8-F54A-A1DA-0E34017E4C27}" srcOrd="1" destOrd="0" presId="urn:microsoft.com/office/officeart/2005/8/layout/vList2"/>
    <dgm:cxn modelId="{8528E21D-1C80-C945-9F85-030C50D29A1F}" type="presParOf" srcId="{9835006A-5030-EB4A-9FB4-DBBCB2397393}" destId="{D10F56BB-1942-CD48-8E6C-E35A3CC3ED3A}" srcOrd="2" destOrd="0" presId="urn:microsoft.com/office/officeart/2005/8/layout/vList2"/>
    <dgm:cxn modelId="{B41B115E-A3CC-5342-8B28-42F633F41B0C}" type="presParOf" srcId="{9835006A-5030-EB4A-9FB4-DBBCB2397393}" destId="{938A922F-6FDF-1448-86B1-6320073C0DA3}" srcOrd="3" destOrd="0" presId="urn:microsoft.com/office/officeart/2005/8/layout/vList2"/>
    <dgm:cxn modelId="{015BE41C-5040-FE46-9367-8769C47B30CC}" type="presParOf" srcId="{9835006A-5030-EB4A-9FB4-DBBCB2397393}" destId="{23BAB557-96B0-9043-A3DD-BF61EA5607D2}" srcOrd="4" destOrd="0" presId="urn:microsoft.com/office/officeart/2005/8/layout/vList2"/>
    <dgm:cxn modelId="{7F90CDFC-91D8-2F43-A676-85B0229CB4C3}" type="presParOf" srcId="{9835006A-5030-EB4A-9FB4-DBBCB2397393}" destId="{DCF41AE0-E8F5-0941-BBD5-261E463517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AD80C-48BE-42F9-94CE-1282C98D276C}">
      <dsp:nvSpPr>
        <dsp:cNvPr id="0" name=""/>
        <dsp:cNvSpPr/>
      </dsp:nvSpPr>
      <dsp:spPr>
        <a:xfrm>
          <a:off x="2688227" y="562012"/>
          <a:ext cx="2837332" cy="163091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/>
            <a:t>Fatores moduladores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Sistema nervoso autônomo, influências hormonais</a:t>
          </a:r>
          <a:endParaRPr lang="pt-BR" sz="1600" b="1" i="0" kern="1200" dirty="0"/>
        </a:p>
      </dsp:txBody>
      <dsp:txXfrm>
        <a:off x="2735995" y="609780"/>
        <a:ext cx="2741796" cy="1535378"/>
      </dsp:txXfrm>
    </dsp:sp>
    <dsp:sp modelId="{E8531254-CAA6-43F2-9108-8E9540AD165B}">
      <dsp:nvSpPr>
        <dsp:cNvPr id="0" name=""/>
        <dsp:cNvSpPr/>
      </dsp:nvSpPr>
      <dsp:spPr>
        <a:xfrm rot="3219436">
          <a:off x="4605545" y="2538509"/>
          <a:ext cx="1039828" cy="4468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739588" y="2627871"/>
        <a:ext cx="771742" cy="268087"/>
      </dsp:txXfrm>
    </dsp:sp>
    <dsp:sp modelId="{CBE50E01-6CD4-4F97-B9C9-BB809DDDC21F}">
      <dsp:nvSpPr>
        <dsp:cNvPr id="0" name=""/>
        <dsp:cNvSpPr/>
      </dsp:nvSpPr>
      <dsp:spPr>
        <a:xfrm>
          <a:off x="4720275" y="3330904"/>
          <a:ext cx="2988124" cy="182204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/>
            <a:t>Gatilhos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0" kern="1200" dirty="0" err="1" smtClean="0"/>
            <a:t>Extrassístoles</a:t>
          </a:r>
          <a:r>
            <a:rPr lang="pt-BR" sz="1700" b="1" i="0" kern="1200" dirty="0" smtClean="0"/>
            <a:t>  </a:t>
          </a:r>
          <a:endParaRPr lang="pt-BR" sz="1700" b="1" i="0" kern="1200" dirty="0"/>
        </a:p>
      </dsp:txBody>
      <dsp:txXfrm>
        <a:off x="4773641" y="3384270"/>
        <a:ext cx="2881392" cy="1715315"/>
      </dsp:txXfrm>
    </dsp:sp>
    <dsp:sp modelId="{931C2FB2-0911-4A06-946B-F36D43DFA1C6}">
      <dsp:nvSpPr>
        <dsp:cNvPr id="0" name=""/>
        <dsp:cNvSpPr/>
      </dsp:nvSpPr>
      <dsp:spPr>
        <a:xfrm rot="10800000">
          <a:off x="3550467" y="4018522"/>
          <a:ext cx="1039828" cy="4468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684510" y="4107884"/>
        <a:ext cx="771742" cy="268087"/>
      </dsp:txXfrm>
    </dsp:sp>
    <dsp:sp modelId="{EA5B0625-F8BF-4B73-BB17-B62A42E33711}">
      <dsp:nvSpPr>
        <dsp:cNvPr id="0" name=""/>
        <dsp:cNvSpPr/>
      </dsp:nvSpPr>
      <dsp:spPr>
        <a:xfrm>
          <a:off x="578407" y="3355689"/>
          <a:ext cx="2842081" cy="17724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/>
            <a:t>Substrato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Remodelamento atrial e ventricular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(celular e elétrico) </a:t>
          </a:r>
        </a:p>
      </dsp:txBody>
      <dsp:txXfrm>
        <a:off x="630321" y="3407603"/>
        <a:ext cx="2738253" cy="1668649"/>
      </dsp:txXfrm>
    </dsp:sp>
    <dsp:sp modelId="{9191661E-CBB5-4612-8C7A-DD14E68AD9B7}">
      <dsp:nvSpPr>
        <dsp:cNvPr id="0" name=""/>
        <dsp:cNvSpPr/>
      </dsp:nvSpPr>
      <dsp:spPr>
        <a:xfrm rot="18380564">
          <a:off x="2559294" y="2550902"/>
          <a:ext cx="1039828" cy="4468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693337" y="2640264"/>
        <a:ext cx="771742" cy="268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97634-963F-1641-9106-4F86B7F402F6}">
      <dsp:nvSpPr>
        <dsp:cNvPr id="0" name=""/>
        <dsp:cNvSpPr/>
      </dsp:nvSpPr>
      <dsp:spPr>
        <a:xfrm>
          <a:off x="0" y="5974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Bradicardias</a:t>
          </a:r>
          <a:endParaRPr lang="en-US" sz="2700" kern="1200" dirty="0"/>
        </a:p>
      </dsp:txBody>
      <dsp:txXfrm>
        <a:off x="31613" y="91356"/>
        <a:ext cx="6513166" cy="584369"/>
      </dsp:txXfrm>
    </dsp:sp>
    <dsp:sp modelId="{54ACA973-6DF8-F54A-A1DA-0E34017E4C27}">
      <dsp:nvSpPr>
        <dsp:cNvPr id="0" name=""/>
        <dsp:cNvSpPr/>
      </dsp:nvSpPr>
      <dsp:spPr>
        <a:xfrm>
          <a:off x="0" y="707338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1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2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3 </a:t>
          </a:r>
          <a:r>
            <a:rPr lang="en-US" sz="2100" kern="1200" dirty="0" err="1" smtClean="0"/>
            <a:t>grau</a:t>
          </a:r>
          <a:endParaRPr lang="en-US" sz="2100" kern="1200" dirty="0"/>
        </a:p>
      </dsp:txBody>
      <dsp:txXfrm>
        <a:off x="0" y="707338"/>
        <a:ext cx="6576392" cy="1089854"/>
      </dsp:txXfrm>
    </dsp:sp>
    <dsp:sp modelId="{D10F56BB-1942-CD48-8E6C-E35A3CC3ED3A}">
      <dsp:nvSpPr>
        <dsp:cNvPr id="0" name=""/>
        <dsp:cNvSpPr/>
      </dsp:nvSpPr>
      <dsp:spPr>
        <a:xfrm>
          <a:off x="0" y="179719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Taquicardias</a:t>
          </a:r>
          <a:endParaRPr lang="en-US" sz="2700" kern="1200" dirty="0"/>
        </a:p>
      </dsp:txBody>
      <dsp:txXfrm>
        <a:off x="31613" y="1828806"/>
        <a:ext cx="6513166" cy="584369"/>
      </dsp:txXfrm>
    </dsp:sp>
    <dsp:sp modelId="{938A922F-6FDF-1448-86B1-6320073C0DA3}">
      <dsp:nvSpPr>
        <dsp:cNvPr id="0" name=""/>
        <dsp:cNvSpPr/>
      </dsp:nvSpPr>
      <dsp:spPr>
        <a:xfrm>
          <a:off x="0" y="2444788"/>
          <a:ext cx="65763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Supraventriculares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Ventriculares</a:t>
          </a:r>
          <a:endParaRPr lang="en-US" sz="2100" kern="1200" dirty="0"/>
        </a:p>
      </dsp:txBody>
      <dsp:txXfrm>
        <a:off x="0" y="2444788"/>
        <a:ext cx="6576392" cy="726570"/>
      </dsp:txXfrm>
    </dsp:sp>
    <dsp:sp modelId="{23BAB557-96B0-9043-A3DD-BF61EA5607D2}">
      <dsp:nvSpPr>
        <dsp:cNvPr id="0" name=""/>
        <dsp:cNvSpPr/>
      </dsp:nvSpPr>
      <dsp:spPr>
        <a:xfrm>
          <a:off x="0" y="3171358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Extra-</a:t>
          </a:r>
          <a:r>
            <a:rPr lang="en-US" sz="2700" kern="1200" dirty="0" err="1" smtClean="0"/>
            <a:t>sístoles</a:t>
          </a:r>
          <a:endParaRPr lang="en-US" sz="2700" kern="1200" dirty="0"/>
        </a:p>
      </dsp:txBody>
      <dsp:txXfrm>
        <a:off x="31613" y="3202971"/>
        <a:ext cx="6513166" cy="584369"/>
      </dsp:txXfrm>
    </dsp:sp>
    <dsp:sp modelId="{DCF41AE0-E8F5-0941-BBD5-261E46351722}">
      <dsp:nvSpPr>
        <dsp:cNvPr id="0" name=""/>
        <dsp:cNvSpPr/>
      </dsp:nvSpPr>
      <dsp:spPr>
        <a:xfrm>
          <a:off x="0" y="3818953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Atriais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Juncionais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>
        <a:off x="0" y="3818953"/>
        <a:ext cx="6576392" cy="1089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97634-963F-1641-9106-4F86B7F402F6}">
      <dsp:nvSpPr>
        <dsp:cNvPr id="0" name=""/>
        <dsp:cNvSpPr/>
      </dsp:nvSpPr>
      <dsp:spPr>
        <a:xfrm>
          <a:off x="0" y="5974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Bradicardias</a:t>
          </a:r>
          <a:endParaRPr lang="en-US" sz="2700" kern="1200" dirty="0"/>
        </a:p>
      </dsp:txBody>
      <dsp:txXfrm>
        <a:off x="31613" y="91356"/>
        <a:ext cx="6513166" cy="584369"/>
      </dsp:txXfrm>
    </dsp:sp>
    <dsp:sp modelId="{54ACA973-6DF8-F54A-A1DA-0E34017E4C27}">
      <dsp:nvSpPr>
        <dsp:cNvPr id="0" name=""/>
        <dsp:cNvSpPr/>
      </dsp:nvSpPr>
      <dsp:spPr>
        <a:xfrm>
          <a:off x="0" y="707338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1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2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3 </a:t>
          </a:r>
          <a:r>
            <a:rPr lang="en-US" sz="2100" kern="1200" dirty="0" err="1" smtClean="0"/>
            <a:t>grau</a:t>
          </a:r>
          <a:endParaRPr lang="en-US" sz="2100" kern="1200" dirty="0"/>
        </a:p>
      </dsp:txBody>
      <dsp:txXfrm>
        <a:off x="0" y="707338"/>
        <a:ext cx="6576392" cy="1089854"/>
      </dsp:txXfrm>
    </dsp:sp>
    <dsp:sp modelId="{D10F56BB-1942-CD48-8E6C-E35A3CC3ED3A}">
      <dsp:nvSpPr>
        <dsp:cNvPr id="0" name=""/>
        <dsp:cNvSpPr/>
      </dsp:nvSpPr>
      <dsp:spPr>
        <a:xfrm>
          <a:off x="0" y="179719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Taquicardias</a:t>
          </a:r>
          <a:endParaRPr lang="en-US" sz="2700" kern="1200" dirty="0"/>
        </a:p>
      </dsp:txBody>
      <dsp:txXfrm>
        <a:off x="31613" y="1828806"/>
        <a:ext cx="6513166" cy="584369"/>
      </dsp:txXfrm>
    </dsp:sp>
    <dsp:sp modelId="{938A922F-6FDF-1448-86B1-6320073C0DA3}">
      <dsp:nvSpPr>
        <dsp:cNvPr id="0" name=""/>
        <dsp:cNvSpPr/>
      </dsp:nvSpPr>
      <dsp:spPr>
        <a:xfrm>
          <a:off x="0" y="2444788"/>
          <a:ext cx="65763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Supraventriculares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Ventriculares</a:t>
          </a:r>
          <a:endParaRPr lang="en-US" sz="2100" kern="1200" dirty="0"/>
        </a:p>
      </dsp:txBody>
      <dsp:txXfrm>
        <a:off x="0" y="2444788"/>
        <a:ext cx="6576392" cy="726570"/>
      </dsp:txXfrm>
    </dsp:sp>
    <dsp:sp modelId="{23BAB557-96B0-9043-A3DD-BF61EA5607D2}">
      <dsp:nvSpPr>
        <dsp:cNvPr id="0" name=""/>
        <dsp:cNvSpPr/>
      </dsp:nvSpPr>
      <dsp:spPr>
        <a:xfrm>
          <a:off x="0" y="3171358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Extra-</a:t>
          </a:r>
          <a:r>
            <a:rPr lang="en-US" sz="2700" kern="1200" dirty="0" err="1" smtClean="0"/>
            <a:t>sístoles</a:t>
          </a:r>
          <a:endParaRPr lang="en-US" sz="2700" kern="1200" dirty="0"/>
        </a:p>
      </dsp:txBody>
      <dsp:txXfrm>
        <a:off x="31613" y="3202971"/>
        <a:ext cx="6513166" cy="584369"/>
      </dsp:txXfrm>
    </dsp:sp>
    <dsp:sp modelId="{DCF41AE0-E8F5-0941-BBD5-261E46351722}">
      <dsp:nvSpPr>
        <dsp:cNvPr id="0" name=""/>
        <dsp:cNvSpPr/>
      </dsp:nvSpPr>
      <dsp:spPr>
        <a:xfrm>
          <a:off x="0" y="3818953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Atriais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Juncionais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>
        <a:off x="0" y="3818953"/>
        <a:ext cx="6576392" cy="1089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0290-AA1D-1C45-875C-FB8E8E010D4B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Supraventriculares</a:t>
          </a:r>
          <a:endParaRPr lang="en-US" sz="2100" kern="1200" dirty="0"/>
        </a:p>
      </dsp:txBody>
      <dsp:txXfrm rot="5400000">
        <a:off x="508129" y="1306462"/>
        <a:ext cx="2394272" cy="1451074"/>
      </dsp:txXfrm>
    </dsp:sp>
    <dsp:sp modelId="{9AEE607D-E517-6D46-A486-7F2734D80AD4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0290-AA1D-1C45-875C-FB8E8E010D4B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Supraventriculares</a:t>
          </a:r>
          <a:endParaRPr lang="en-US" sz="2100" kern="1200" dirty="0"/>
        </a:p>
      </dsp:txBody>
      <dsp:txXfrm rot="5400000">
        <a:off x="508129" y="1306462"/>
        <a:ext cx="2394272" cy="1451074"/>
      </dsp:txXfrm>
    </dsp:sp>
    <dsp:sp modelId="{9AEE607D-E517-6D46-A486-7F2734D80AD4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0290-AA1D-1C45-875C-FB8E8E010D4B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Supraventriculares</a:t>
          </a:r>
          <a:endParaRPr lang="en-US" sz="2100" kern="1200" dirty="0"/>
        </a:p>
      </dsp:txBody>
      <dsp:txXfrm rot="5400000">
        <a:off x="508129" y="1306462"/>
        <a:ext cx="2394272" cy="1451074"/>
      </dsp:txXfrm>
    </dsp:sp>
    <dsp:sp modelId="{9AEE607D-E517-6D46-A486-7F2734D80AD4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0290-AA1D-1C45-875C-FB8E8E010D4B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Supraventriculares</a:t>
          </a:r>
          <a:endParaRPr lang="en-US" sz="2100" kern="1200" dirty="0"/>
        </a:p>
      </dsp:txBody>
      <dsp:txXfrm rot="5400000">
        <a:off x="508129" y="1306462"/>
        <a:ext cx="2394272" cy="1451074"/>
      </dsp:txXfrm>
    </dsp:sp>
    <dsp:sp modelId="{9AEE607D-E517-6D46-A486-7F2734D80AD4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 rot="-5400000">
        <a:off x="3193598" y="1306462"/>
        <a:ext cx="2394272" cy="1451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97634-963F-1641-9106-4F86B7F402F6}">
      <dsp:nvSpPr>
        <dsp:cNvPr id="0" name=""/>
        <dsp:cNvSpPr/>
      </dsp:nvSpPr>
      <dsp:spPr>
        <a:xfrm>
          <a:off x="0" y="5974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Bradicardias</a:t>
          </a:r>
          <a:endParaRPr lang="en-US" sz="2700" kern="1200" dirty="0"/>
        </a:p>
      </dsp:txBody>
      <dsp:txXfrm>
        <a:off x="31613" y="91356"/>
        <a:ext cx="6513166" cy="584369"/>
      </dsp:txXfrm>
    </dsp:sp>
    <dsp:sp modelId="{54ACA973-6DF8-F54A-A1DA-0E34017E4C27}">
      <dsp:nvSpPr>
        <dsp:cNvPr id="0" name=""/>
        <dsp:cNvSpPr/>
      </dsp:nvSpPr>
      <dsp:spPr>
        <a:xfrm>
          <a:off x="0" y="707338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1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2 </a:t>
          </a:r>
          <a:r>
            <a:rPr lang="en-US" sz="2100" kern="1200" dirty="0" err="1" smtClean="0"/>
            <a:t>grau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BAV 3 </a:t>
          </a:r>
          <a:r>
            <a:rPr lang="en-US" sz="2100" kern="1200" dirty="0" err="1" smtClean="0"/>
            <a:t>grau</a:t>
          </a:r>
          <a:endParaRPr lang="en-US" sz="2100" kern="1200" dirty="0"/>
        </a:p>
      </dsp:txBody>
      <dsp:txXfrm>
        <a:off x="0" y="707338"/>
        <a:ext cx="6576392" cy="1089854"/>
      </dsp:txXfrm>
    </dsp:sp>
    <dsp:sp modelId="{D10F56BB-1942-CD48-8E6C-E35A3CC3ED3A}">
      <dsp:nvSpPr>
        <dsp:cNvPr id="0" name=""/>
        <dsp:cNvSpPr/>
      </dsp:nvSpPr>
      <dsp:spPr>
        <a:xfrm>
          <a:off x="0" y="1797193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Taquicardias</a:t>
          </a:r>
          <a:endParaRPr lang="en-US" sz="2700" kern="1200" dirty="0"/>
        </a:p>
      </dsp:txBody>
      <dsp:txXfrm>
        <a:off x="31613" y="1828806"/>
        <a:ext cx="6513166" cy="584369"/>
      </dsp:txXfrm>
    </dsp:sp>
    <dsp:sp modelId="{938A922F-6FDF-1448-86B1-6320073C0DA3}">
      <dsp:nvSpPr>
        <dsp:cNvPr id="0" name=""/>
        <dsp:cNvSpPr/>
      </dsp:nvSpPr>
      <dsp:spPr>
        <a:xfrm>
          <a:off x="0" y="2444788"/>
          <a:ext cx="65763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Supraventriculares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Ventriculares</a:t>
          </a:r>
          <a:endParaRPr lang="en-US" sz="2100" kern="1200" dirty="0"/>
        </a:p>
      </dsp:txBody>
      <dsp:txXfrm>
        <a:off x="0" y="2444788"/>
        <a:ext cx="6576392" cy="726570"/>
      </dsp:txXfrm>
    </dsp:sp>
    <dsp:sp modelId="{23BAB557-96B0-9043-A3DD-BF61EA5607D2}">
      <dsp:nvSpPr>
        <dsp:cNvPr id="0" name=""/>
        <dsp:cNvSpPr/>
      </dsp:nvSpPr>
      <dsp:spPr>
        <a:xfrm>
          <a:off x="0" y="3171358"/>
          <a:ext cx="6576392" cy="64759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Extra-</a:t>
          </a:r>
          <a:r>
            <a:rPr lang="en-US" sz="2700" kern="1200" dirty="0" err="1" smtClean="0"/>
            <a:t>sístoles</a:t>
          </a:r>
          <a:endParaRPr lang="en-US" sz="2700" kern="1200" dirty="0"/>
        </a:p>
      </dsp:txBody>
      <dsp:txXfrm>
        <a:off x="31613" y="3202971"/>
        <a:ext cx="6513166" cy="584369"/>
      </dsp:txXfrm>
    </dsp:sp>
    <dsp:sp modelId="{DCF41AE0-E8F5-0941-BBD5-261E46351722}">
      <dsp:nvSpPr>
        <dsp:cNvPr id="0" name=""/>
        <dsp:cNvSpPr/>
      </dsp:nvSpPr>
      <dsp:spPr>
        <a:xfrm>
          <a:off x="0" y="3818953"/>
          <a:ext cx="657639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0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Atriais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Juncionais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ventriculares</a:t>
          </a:r>
          <a:endParaRPr lang="en-US" sz="2100" kern="1200" dirty="0"/>
        </a:p>
      </dsp:txBody>
      <dsp:txXfrm>
        <a:off x="0" y="3818953"/>
        <a:ext cx="6576392" cy="10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5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65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2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84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9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44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57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92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16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1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32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1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7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0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92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63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1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92FE-82EF-4C16-8BFF-EB7BA801C4DD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E714-0C38-46BF-B024-40B37BC8471D}" type="slidenum">
              <a:rPr lang="pt-BR" smtClean="0"/>
              <a:t>‹#›</a:t>
            </a:fld>
            <a:endParaRPr lang="pt-BR"/>
          </a:p>
        </p:txBody>
      </p:sp>
      <p:grpSp>
        <p:nvGrpSpPr>
          <p:cNvPr id="7" name="Grupo 4"/>
          <p:cNvGrpSpPr>
            <a:grpSpLocks/>
          </p:cNvGrpSpPr>
          <p:nvPr userDrawn="1"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8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9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69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0403-46D7-4C87-B6C8-D87BD2D7F2F3}" type="datetimeFigureOut">
              <a:rPr lang="pt-BR" smtClean="0"/>
              <a:t>04/07/18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5B60-0877-4B1C-92E2-2E59FA6CDD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jpeg"/><Relationship Id="rId5" Type="http://schemas.openxmlformats.org/officeDocument/2006/relationships/image" Target="../media/image19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6" y="2492896"/>
            <a:ext cx="4839586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DISTÚRBIOS DE CONDUÇÃO</a:t>
            </a:r>
          </a:p>
          <a:p>
            <a:pPr algn="ctr"/>
            <a:r>
              <a:rPr lang="en-US" sz="3200" dirty="0" smtClean="0"/>
              <a:t>DISTÚRBIOS DE RITMO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40303"/>
          </a:xfrm>
        </p:spPr>
        <p:txBody>
          <a:bodyPr/>
          <a:lstStyle/>
          <a:p>
            <a:r>
              <a:rPr lang="pt-BR" dirty="0" smtClean="0"/>
              <a:t>Olha a dica!</a:t>
            </a:r>
          </a:p>
          <a:p>
            <a:pPr lvl="1"/>
            <a:r>
              <a:rPr lang="pt-BR" dirty="0" smtClean="0"/>
              <a:t> Veja em V1- está predominantemente positivo com QRS alargado e parece orelha de coelho? BRD</a:t>
            </a:r>
          </a:p>
          <a:p>
            <a:pPr lvl="1"/>
            <a:r>
              <a:rPr lang="pt-BR" dirty="0" smtClean="0"/>
              <a:t>Agora em V6- o QRS está no seu início normal e o final está alargado e empastado? BRD</a:t>
            </a:r>
            <a:endParaRPr lang="pt-BR" dirty="0"/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Right_bundle_branch_block_ECG_characteristi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851729"/>
            <a:ext cx="2928958" cy="268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Bloqueio da divisão </a:t>
            </a:r>
            <a:r>
              <a:rPr lang="pt-BR" sz="3600" dirty="0" err="1" smtClean="0"/>
              <a:t>antero-superior</a:t>
            </a:r>
            <a:r>
              <a:rPr lang="pt-BR" sz="3600" dirty="0" smtClean="0"/>
              <a:t> </a:t>
            </a:r>
            <a:br>
              <a:rPr lang="pt-BR" sz="3600" dirty="0" smtClean="0"/>
            </a:br>
            <a:r>
              <a:rPr lang="pt-BR" sz="3600" dirty="0" smtClean="0"/>
              <a:t>do ramo esquerdo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00232" y="3429000"/>
            <a:ext cx="5143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EIXO </a:t>
            </a:r>
            <a:r>
              <a:rPr lang="pt-BR" sz="2800" dirty="0"/>
              <a:t>QRS ≥ - 45°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/>
              <a:t> </a:t>
            </a:r>
            <a:r>
              <a:rPr lang="pt-BR" sz="2800" dirty="0" smtClean="0"/>
              <a:t>QRS ESTREITO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err="1" smtClean="0"/>
              <a:t>rS</a:t>
            </a:r>
            <a:r>
              <a:rPr lang="pt-BR" sz="2800" dirty="0" smtClean="0"/>
              <a:t> </a:t>
            </a:r>
            <a:r>
              <a:rPr lang="pt-BR" sz="2800" dirty="0"/>
              <a:t>D2 D3 AVF , S3 &gt;S2 E &gt;</a:t>
            </a:r>
            <a:r>
              <a:rPr lang="pt-BR" sz="2800" dirty="0" smtClean="0"/>
              <a:t>10MM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/>
              <a:t> </a:t>
            </a:r>
            <a:r>
              <a:rPr lang="pt-BR" sz="2800" dirty="0" err="1"/>
              <a:t>qR</a:t>
            </a:r>
            <a:r>
              <a:rPr lang="pt-BR" sz="2800" dirty="0"/>
              <a:t> D1 </a:t>
            </a:r>
            <a:r>
              <a:rPr lang="pt-BR" sz="2800" dirty="0" smtClean="0"/>
              <a:t>AVL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/>
              <a:t> ONDA R V1-V3 LENTA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/>
              <a:t> S V4-V6</a:t>
            </a:r>
          </a:p>
          <a:p>
            <a:endParaRPr lang="pt-BR" sz="2800" dirty="0"/>
          </a:p>
        </p:txBody>
      </p:sp>
      <p:pic>
        <p:nvPicPr>
          <p:cNvPr id="8" name="Imagem 7" descr="90760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74" y="2928934"/>
            <a:ext cx="1767084" cy="278605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286644" y="314324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CHAGAS: BRD + BDASE</a:t>
            </a:r>
            <a:endParaRPr lang="pt-BR" b="1" dirty="0"/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11" name="Retângulo 10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2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3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969415" cy="159071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2214546" y="271462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CRITÉRIOS</a:t>
            </a:r>
            <a:endParaRPr lang="pt-BR" sz="3200" b="1" dirty="0"/>
          </a:p>
        </p:txBody>
      </p:sp>
      <p:pic>
        <p:nvPicPr>
          <p:cNvPr id="1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Content Placeholder 4" descr="bd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14488"/>
            <a:ext cx="7567079" cy="3929060"/>
          </a:xfrm>
        </p:spPr>
      </p:pic>
      <p:sp>
        <p:nvSpPr>
          <p:cNvPr id="3" name="CaixaDeTexto 2"/>
          <p:cNvSpPr txBox="1"/>
          <p:nvPr/>
        </p:nvSpPr>
        <p:spPr>
          <a:xfrm>
            <a:off x="428596" y="1142984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Exemplo! É basicamente um </a:t>
            </a:r>
            <a:r>
              <a:rPr lang="pt-BR" sz="2200" b="1" dirty="0" err="1" smtClean="0"/>
              <a:t>hiperdesvio</a:t>
            </a:r>
            <a:r>
              <a:rPr lang="pt-BR" sz="2200" b="1" dirty="0" smtClean="0"/>
              <a:t> do eixo QRS para esquerda!</a:t>
            </a:r>
            <a:endParaRPr lang="pt-BR" sz="2200" b="1" dirty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7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30884"/>
            <a:ext cx="7572153" cy="5738476"/>
          </a:xfrm>
          <a:prstGeom prst="rect">
            <a:avLst/>
          </a:prstGeom>
        </p:spPr>
      </p:pic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1811610" y="1340768"/>
            <a:ext cx="60007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 smtClean="0">
                <a:latin typeface="Calibri" pitchFamily="34" charset="0"/>
              </a:rPr>
              <a:t>Vejam tudo o que vocês já sabem:</a:t>
            </a:r>
          </a:p>
          <a:p>
            <a:endParaRPr lang="pt-BR" sz="2800" dirty="0" smtClean="0">
              <a:latin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</a:rPr>
              <a:t>1</a:t>
            </a:r>
            <a:r>
              <a:rPr lang="pt-BR" sz="2800" dirty="0">
                <a:latin typeface="Calibri" pitchFamily="34" charset="0"/>
              </a:rPr>
              <a:t>- </a:t>
            </a:r>
            <a:r>
              <a:rPr lang="pt-BR" sz="2800" dirty="0" smtClean="0">
                <a:latin typeface="Calibri" pitchFamily="34" charset="0"/>
              </a:rPr>
              <a:t>Como é um </a:t>
            </a:r>
            <a:r>
              <a:rPr lang="pt-BR" sz="2800" dirty="0">
                <a:latin typeface="Calibri" pitchFamily="34" charset="0"/>
              </a:rPr>
              <a:t>ECG </a:t>
            </a:r>
            <a:r>
              <a:rPr lang="pt-BR" sz="2800" dirty="0" smtClean="0">
                <a:latin typeface="Calibri" pitchFamily="34" charset="0"/>
              </a:rPr>
              <a:t>normal  </a:t>
            </a:r>
            <a:r>
              <a:rPr lang="pt-BR" sz="28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pt-BR" sz="2800" dirty="0" smtClean="0">
                <a:latin typeface="Zapf Dingbats"/>
                <a:ea typeface="Zapf Dingbats"/>
                <a:cs typeface="Zapf Dingbats"/>
                <a:sym typeface="Zapf Dingbats"/>
              </a:rPr>
              <a:t>  ✔</a:t>
            </a:r>
            <a:endParaRPr lang="pt-BR" sz="2800" dirty="0">
              <a:latin typeface="Calibri" pitchFamily="34" charset="0"/>
            </a:endParaRPr>
          </a:p>
          <a:p>
            <a:r>
              <a:rPr lang="pt-BR" sz="2800" dirty="0">
                <a:latin typeface="Calibri" pitchFamily="34" charset="0"/>
              </a:rPr>
              <a:t>2- </a:t>
            </a:r>
            <a:r>
              <a:rPr lang="pt-BR" sz="2800" dirty="0" smtClean="0">
                <a:latin typeface="Calibri" pitchFamily="34" charset="0"/>
              </a:rPr>
              <a:t>Como se traça </a:t>
            </a:r>
            <a:r>
              <a:rPr lang="pt-BR" sz="2800" dirty="0">
                <a:latin typeface="Calibri" pitchFamily="34" charset="0"/>
              </a:rPr>
              <a:t>um </a:t>
            </a:r>
            <a:r>
              <a:rPr lang="pt-BR" sz="2800" dirty="0" smtClean="0">
                <a:latin typeface="Calibri" pitchFamily="34" charset="0"/>
              </a:rPr>
              <a:t>ECG        </a:t>
            </a:r>
            <a:r>
              <a:rPr lang="pt-BR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pt-BR" sz="2800" dirty="0" smtClean="0">
                <a:latin typeface="Calibri" pitchFamily="34" charset="0"/>
              </a:rPr>
              <a:t>              </a:t>
            </a:r>
            <a:endParaRPr lang="pt-BR" sz="2800" dirty="0">
              <a:latin typeface="Calibri" pitchFamily="34" charset="0"/>
            </a:endParaRPr>
          </a:p>
          <a:p>
            <a:r>
              <a:rPr lang="pt-BR" sz="2800" dirty="0">
                <a:latin typeface="Calibri" pitchFamily="34" charset="0"/>
              </a:rPr>
              <a:t>3- </a:t>
            </a:r>
            <a:r>
              <a:rPr lang="pt-BR" sz="2800" dirty="0" smtClean="0">
                <a:latin typeface="Calibri" pitchFamily="34" charset="0"/>
              </a:rPr>
              <a:t>Sobrecargas                           </a:t>
            </a:r>
            <a:r>
              <a:rPr lang="pt-BR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pt-BR" sz="2800" dirty="0" smtClean="0">
                <a:latin typeface="Calibri" pitchFamily="34" charset="0"/>
              </a:rPr>
              <a:t>         </a:t>
            </a:r>
            <a:endParaRPr lang="pt-BR" sz="2800" dirty="0">
              <a:latin typeface="Calibri" pitchFamily="34" charset="0"/>
            </a:endParaRPr>
          </a:p>
          <a:p>
            <a:r>
              <a:rPr lang="pt-BR" sz="2800" dirty="0">
                <a:latin typeface="Calibri" pitchFamily="34" charset="0"/>
              </a:rPr>
              <a:t>4- </a:t>
            </a:r>
            <a:r>
              <a:rPr lang="pt-BR" sz="2800" dirty="0" smtClean="0">
                <a:latin typeface="Calibri" pitchFamily="34" charset="0"/>
              </a:rPr>
              <a:t>Bloqueios de ramo                </a:t>
            </a:r>
            <a:r>
              <a:rPr lang="pt-BR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pt-BR" sz="2800" dirty="0" smtClean="0">
                <a:latin typeface="Calibri" pitchFamily="34" charset="0"/>
              </a:rPr>
              <a:t>      </a:t>
            </a:r>
            <a:endParaRPr lang="pt-BR" sz="2800" dirty="0">
              <a:latin typeface="Calibri" pitchFamily="34" charset="0"/>
            </a:endParaRPr>
          </a:p>
          <a:p>
            <a:r>
              <a:rPr lang="pt-BR" sz="2800" dirty="0">
                <a:latin typeface="Calibri" pitchFamily="34" charset="0"/>
              </a:rPr>
              <a:t>5- ECG na </a:t>
            </a:r>
            <a:r>
              <a:rPr lang="pt-BR" sz="2800" dirty="0" smtClean="0">
                <a:latin typeface="Calibri" pitchFamily="34" charset="0"/>
              </a:rPr>
              <a:t>isquemia                    </a:t>
            </a:r>
            <a:r>
              <a:rPr lang="pt-BR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pt-BR" sz="2800" dirty="0" smtClean="0">
                <a:latin typeface="Calibri" pitchFamily="34" charset="0"/>
              </a:rPr>
              <a:t>       </a:t>
            </a:r>
            <a:endParaRPr lang="pt-BR" sz="2800" dirty="0">
              <a:latin typeface="Calibri" pitchFamily="34" charset="0"/>
            </a:endParaRPr>
          </a:p>
          <a:p>
            <a:r>
              <a:rPr lang="pt-BR" sz="4000" dirty="0">
                <a:latin typeface="Calibri" pitchFamily="34" charset="0"/>
              </a:rPr>
              <a:t>6- </a:t>
            </a:r>
            <a:r>
              <a:rPr lang="pt-BR" sz="4000" dirty="0" smtClean="0">
                <a:latin typeface="Calibri" pitchFamily="34" charset="0"/>
              </a:rPr>
              <a:t>Distúrbios do ritmo</a:t>
            </a:r>
          </a:p>
          <a:p>
            <a:r>
              <a:rPr lang="pt-BR" sz="2800" dirty="0" smtClean="0">
                <a:latin typeface="Calibri" pitchFamily="34" charset="0"/>
              </a:rPr>
              <a:t>7</a:t>
            </a:r>
            <a:r>
              <a:rPr lang="pt-BR" sz="2800" dirty="0">
                <a:latin typeface="Calibri" pitchFamily="34" charset="0"/>
              </a:rPr>
              <a:t>- Correlacionar com condutas clínicas</a:t>
            </a:r>
          </a:p>
          <a:p>
            <a:r>
              <a:rPr lang="pt-BR" sz="2800" dirty="0">
                <a:latin typeface="Calibri" pitchFamily="34" charset="0"/>
              </a:rPr>
              <a:t>8- Acertar na prova</a:t>
            </a:r>
          </a:p>
        </p:txBody>
      </p:sp>
    </p:spTree>
    <p:extLst>
      <p:ext uri="{BB962C8B-B14F-4D97-AF65-F5344CB8AC3E}">
        <p14:creationId xmlns:p14="http://schemas.microsoft.com/office/powerpoint/2010/main" val="195862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46986"/>
              </p:ext>
            </p:extLst>
          </p:nvPr>
        </p:nvGraphicFramePr>
        <p:xfrm>
          <a:off x="179512" y="1596122"/>
          <a:ext cx="828680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7" y="1105580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Mecanismos</a:t>
            </a:r>
            <a:r>
              <a:rPr lang="en-US" sz="2800" dirty="0" smtClean="0"/>
              <a:t> </a:t>
            </a:r>
            <a:r>
              <a:rPr lang="en-US" sz="2800" dirty="0" err="1" smtClean="0"/>
              <a:t>responsáveis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início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manutenção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arritimias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81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48551327"/>
              </p:ext>
            </p:extLst>
          </p:nvPr>
        </p:nvGraphicFramePr>
        <p:xfrm>
          <a:off x="1524000" y="1268760"/>
          <a:ext cx="65763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04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7384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Bloqueios atrioventriculares</a:t>
            </a:r>
          </a:p>
          <a:p>
            <a:r>
              <a:rPr lang="pt-BR" dirty="0" smtClean="0"/>
              <a:t>BAV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2635696"/>
            <a:ext cx="8229600" cy="316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000000"/>
                </a:solidFill>
              </a:rPr>
              <a:t>São </a:t>
            </a:r>
            <a:r>
              <a:rPr lang="pt-BR" dirty="0">
                <a:solidFill>
                  <a:srgbClr val="000000"/>
                </a:solidFill>
              </a:rPr>
              <a:t>d</a:t>
            </a:r>
            <a:r>
              <a:rPr lang="pt-BR" dirty="0" smtClean="0">
                <a:solidFill>
                  <a:srgbClr val="000000"/>
                </a:solidFill>
              </a:rPr>
              <a:t>istúrbios da condução do impulso elétrico entre a despolarização atrial (onda </a:t>
            </a:r>
            <a:r>
              <a:rPr lang="pt-BR" dirty="0" err="1" smtClean="0">
                <a:solidFill>
                  <a:srgbClr val="000000"/>
                </a:solidFill>
              </a:rPr>
              <a:t>P</a:t>
            </a:r>
            <a:r>
              <a:rPr lang="pt-BR" dirty="0" smtClean="0">
                <a:solidFill>
                  <a:srgbClr val="000000"/>
                </a:solidFill>
              </a:rPr>
              <a:t>) e a despolarização ventricular (complexo QRS).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Alteram o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INTERVALO PR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00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2635696"/>
            <a:ext cx="8229600" cy="316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000000"/>
                </a:solidFill>
              </a:rPr>
              <a:t>Então, apesar de chamarem-se bloqueios, nem sempre há um bloqueio, mas algumas vezes só um atraso, e é isto que diferencia os grau</a:t>
            </a:r>
            <a:r>
              <a:rPr lang="pt-BR" dirty="0" smtClean="0"/>
              <a:t>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34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28800"/>
            <a:ext cx="2290865" cy="1672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340768"/>
            <a:ext cx="54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Pense</a:t>
            </a:r>
            <a:r>
              <a:rPr lang="en-US" sz="2400" dirty="0" smtClean="0"/>
              <a:t> </a:t>
            </a:r>
            <a:r>
              <a:rPr lang="en-US" sz="2400" dirty="0" err="1" smtClean="0"/>
              <a:t>assim</a:t>
            </a:r>
            <a:r>
              <a:rPr lang="en-US" sz="2400" dirty="0" smtClean="0"/>
              <a:t>: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o QRS, </a:t>
            </a:r>
            <a:r>
              <a:rPr lang="en-US" sz="2400" dirty="0" err="1" smtClean="0"/>
              <a:t>comandado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pequena</a:t>
            </a:r>
            <a:r>
              <a:rPr lang="en-US" sz="2400" dirty="0" smtClean="0"/>
              <a:t>, mas </a:t>
            </a:r>
            <a:r>
              <a:rPr lang="en-US" sz="2400" dirty="0" err="1" smtClean="0"/>
              <a:t>notável</a:t>
            </a:r>
            <a:r>
              <a:rPr lang="en-US" sz="2400" dirty="0" smtClean="0"/>
              <a:t>…….</a:t>
            </a:r>
            <a:r>
              <a:rPr lang="en-US" sz="2400" dirty="0" err="1" smtClean="0"/>
              <a:t>onda</a:t>
            </a:r>
            <a:r>
              <a:rPr lang="en-US" sz="2400" dirty="0" smtClean="0"/>
              <a:t> P (</a:t>
            </a:r>
            <a:r>
              <a:rPr lang="en-US" sz="2400" dirty="0" err="1" smtClean="0"/>
              <a:t>Substantivo</a:t>
            </a:r>
            <a:r>
              <a:rPr lang="en-US" sz="2400" dirty="0" smtClean="0"/>
              <a:t> </a:t>
            </a:r>
            <a:r>
              <a:rPr lang="en-US" sz="2400" dirty="0" err="1" smtClean="0"/>
              <a:t>feminino</a:t>
            </a:r>
            <a:r>
              <a:rPr lang="en-US" sz="2400" dirty="0" smtClean="0"/>
              <a:t> no </a:t>
            </a:r>
            <a:r>
              <a:rPr lang="en-US" sz="2400" dirty="0" err="1" smtClean="0"/>
              <a:t>comando-rs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QRS=</a:t>
            </a:r>
            <a:r>
              <a:rPr lang="en-US" sz="2400" dirty="0" err="1" smtClean="0"/>
              <a:t>Funcionário</a:t>
            </a:r>
            <a:r>
              <a:rPr lang="en-US" sz="2400" dirty="0" smtClean="0"/>
              <a:t> </a:t>
            </a:r>
            <a:r>
              <a:rPr lang="en-US" sz="2400" dirty="0" err="1" smtClean="0"/>
              <a:t>ruim</a:t>
            </a:r>
            <a:r>
              <a:rPr lang="en-US" sz="2400" dirty="0" smtClean="0"/>
              <a:t>. No </a:t>
            </a:r>
            <a:r>
              <a:rPr lang="en-US" sz="2400" dirty="0" err="1" smtClean="0"/>
              <a:t>início</a:t>
            </a:r>
            <a:r>
              <a:rPr lang="en-US" sz="2400" dirty="0" smtClean="0"/>
              <a:t>, </a:t>
            </a:r>
            <a:r>
              <a:rPr lang="en-US" sz="2400" dirty="0" err="1" smtClean="0"/>
              <a:t>vem</a:t>
            </a:r>
            <a:r>
              <a:rPr lang="en-US" sz="2400" dirty="0" smtClean="0"/>
              <a:t>, mas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atrasado</a:t>
            </a:r>
            <a:endParaRPr lang="en-US" sz="2400" dirty="0" smtClean="0"/>
          </a:p>
        </p:txBody>
      </p:sp>
      <p:pic>
        <p:nvPicPr>
          <p:cNvPr id="10" name="Picture 2" descr="http://1.bp.blogspot.com/_74WATF33sFg/S-6g_0B9HVI/AAAAAAAAAKg/fc5VbAT1rDI/s1600/BAV+1+GRA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68" y="5111452"/>
            <a:ext cx="7581900" cy="148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4077072"/>
            <a:ext cx="3390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BAV de </a:t>
            </a:r>
            <a:r>
              <a:rPr lang="en-US" sz="2800" b="1" dirty="0" err="1" smtClean="0"/>
              <a:t>primeiro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22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28800"/>
            <a:ext cx="2290865" cy="1672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340768"/>
            <a:ext cx="54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Pense</a:t>
            </a:r>
            <a:r>
              <a:rPr lang="en-US" sz="2400" dirty="0" smtClean="0"/>
              <a:t> </a:t>
            </a:r>
            <a:r>
              <a:rPr lang="en-US" sz="2400" dirty="0" err="1" smtClean="0"/>
              <a:t>assim</a:t>
            </a:r>
            <a:r>
              <a:rPr lang="en-US" sz="2400" dirty="0" smtClean="0"/>
              <a:t>: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o QRS, </a:t>
            </a:r>
            <a:r>
              <a:rPr lang="en-US" sz="2400" dirty="0" err="1" smtClean="0"/>
              <a:t>comandado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pequena</a:t>
            </a:r>
            <a:r>
              <a:rPr lang="en-US" sz="2400" dirty="0" smtClean="0"/>
              <a:t>, mas </a:t>
            </a:r>
            <a:r>
              <a:rPr lang="en-US" sz="2400" dirty="0" err="1" smtClean="0"/>
              <a:t>notável</a:t>
            </a:r>
            <a:r>
              <a:rPr lang="en-US" sz="2400" dirty="0" smtClean="0"/>
              <a:t>…….</a:t>
            </a:r>
            <a:r>
              <a:rPr lang="en-US" sz="2400" dirty="0" err="1" smtClean="0"/>
              <a:t>onda</a:t>
            </a:r>
            <a:r>
              <a:rPr lang="en-US" sz="2400" dirty="0" smtClean="0"/>
              <a:t> P (</a:t>
            </a:r>
            <a:r>
              <a:rPr lang="en-US" sz="2400" dirty="0" err="1" smtClean="0"/>
              <a:t>Substantivo</a:t>
            </a:r>
            <a:r>
              <a:rPr lang="en-US" sz="2400" dirty="0" smtClean="0"/>
              <a:t> </a:t>
            </a:r>
            <a:r>
              <a:rPr lang="en-US" sz="2400" dirty="0" err="1" smtClean="0"/>
              <a:t>feminino</a:t>
            </a:r>
            <a:r>
              <a:rPr lang="en-US" sz="2400" dirty="0" smtClean="0"/>
              <a:t> no </a:t>
            </a:r>
            <a:r>
              <a:rPr lang="en-US" sz="2400" dirty="0" err="1" smtClean="0"/>
              <a:t>comando-rs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QRS=</a:t>
            </a:r>
            <a:r>
              <a:rPr lang="en-US" sz="2400" dirty="0" err="1" smtClean="0"/>
              <a:t>Funcionário</a:t>
            </a:r>
            <a:r>
              <a:rPr lang="en-US" sz="2400" dirty="0" smtClean="0"/>
              <a:t> </a:t>
            </a:r>
            <a:r>
              <a:rPr lang="en-US" sz="2400" dirty="0" err="1" smtClean="0"/>
              <a:t>ruim</a:t>
            </a:r>
            <a:r>
              <a:rPr lang="en-US" sz="2400" dirty="0" smtClean="0"/>
              <a:t>. No </a:t>
            </a:r>
            <a:r>
              <a:rPr lang="en-US" sz="2400" dirty="0" err="1" smtClean="0"/>
              <a:t>início</a:t>
            </a:r>
            <a:r>
              <a:rPr lang="en-US" sz="2400" dirty="0" smtClean="0"/>
              <a:t>, </a:t>
            </a:r>
            <a:r>
              <a:rPr lang="en-US" sz="2400" dirty="0" err="1" smtClean="0"/>
              <a:t>vem</a:t>
            </a:r>
            <a:r>
              <a:rPr lang="en-US" sz="2400" dirty="0" smtClean="0"/>
              <a:t>, mas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atrasado</a:t>
            </a:r>
            <a:endParaRPr lang="en-US" sz="2400" dirty="0" smtClean="0"/>
          </a:p>
        </p:txBody>
      </p:sp>
      <p:pic>
        <p:nvPicPr>
          <p:cNvPr id="11" name="Picture 2" descr="BAV de 1º Gr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18678" r="4948" b="25490"/>
          <a:stretch>
            <a:fillRect/>
          </a:stretch>
        </p:blipFill>
        <p:spPr bwMode="auto">
          <a:xfrm>
            <a:off x="467544" y="4221088"/>
            <a:ext cx="8454877" cy="1656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25724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123728" y="3789040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004048" y="3789040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635896" y="3789040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72200" y="3789040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4248" y="3779748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1259632" y="6021288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699792" y="6021288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139952" y="6021288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508104" y="6021288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020272" y="6093296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08304" y="6228020"/>
            <a:ext cx="57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QRS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300192" y="494116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44208" y="5085184"/>
            <a:ext cx="42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3501008"/>
            <a:ext cx="193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PR&gt; 200 </a:t>
            </a:r>
            <a:r>
              <a:rPr lang="en-US" sz="2400" dirty="0" err="1" smtClean="0"/>
              <a:t>mseg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49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23728" y="1268760"/>
            <a:ext cx="5544616" cy="1135013"/>
          </a:xfrm>
          <a:prstGeom prst="rect">
            <a:avLst/>
          </a:prstGeom>
          <a:solidFill>
            <a:srgbClr val="C4BD9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DISTÚRBIOS DE CONDUÇÃO</a:t>
            </a:r>
            <a:br>
              <a:rPr lang="pt-BR" sz="2800" dirty="0" smtClean="0"/>
            </a:br>
            <a:r>
              <a:rPr lang="pt-BR" sz="2800" dirty="0" smtClean="0"/>
              <a:t>INTRAVENTRICULAR</a:t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86512" y="2571744"/>
            <a:ext cx="2084255" cy="3286124"/>
            <a:chOff x="6286512" y="2571744"/>
            <a:chExt cx="2084255" cy="3286124"/>
          </a:xfrm>
        </p:grpSpPr>
        <p:pic>
          <p:nvPicPr>
            <p:cNvPr id="3" name="Imagem 6" descr="907604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512" y="2571744"/>
              <a:ext cx="2084255" cy="3286124"/>
            </a:xfrm>
            <a:prstGeom prst="rect">
              <a:avLst/>
            </a:prstGeom>
          </p:spPr>
        </p:pic>
        <p:sp>
          <p:nvSpPr>
            <p:cNvPr id="4" name="CaixaDeTexto 7"/>
            <p:cNvSpPr txBox="1"/>
            <p:nvPr/>
          </p:nvSpPr>
          <p:spPr>
            <a:xfrm>
              <a:off x="6572264" y="307181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 BLOQUEIOS!</a:t>
              </a:r>
              <a:endParaRPr lang="pt-B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76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364227"/>
            <a:ext cx="6478364" cy="3945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806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Continuando</a:t>
            </a:r>
            <a:r>
              <a:rPr lang="en-US" sz="2400" dirty="0" smtClean="0"/>
              <a:t> a </a:t>
            </a:r>
            <a:r>
              <a:rPr lang="en-US" sz="2400" dirty="0" err="1" smtClean="0"/>
              <a:t>analogia</a:t>
            </a:r>
            <a:r>
              <a:rPr lang="en-US" sz="2400" dirty="0" smtClean="0"/>
              <a:t> do </a:t>
            </a:r>
            <a:r>
              <a:rPr lang="en-US" sz="2400" dirty="0" err="1" smtClean="0"/>
              <a:t>funcionário-problema</a:t>
            </a:r>
            <a:r>
              <a:rPr lang="en-US" sz="2400" dirty="0" smtClean="0"/>
              <a:t>: De </a:t>
            </a:r>
            <a:r>
              <a:rPr lang="en-US" sz="2400" dirty="0" err="1" smtClean="0"/>
              <a:t>olho</a:t>
            </a:r>
            <a:r>
              <a:rPr lang="en-US" sz="2400" dirty="0" smtClean="0"/>
              <a:t> </a:t>
            </a:r>
            <a:r>
              <a:rPr lang="en-US" sz="2400" dirty="0" err="1" smtClean="0"/>
              <a:t>nele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22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Assim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próxima</a:t>
            </a:r>
            <a:r>
              <a:rPr lang="en-US" sz="2400" dirty="0" smtClean="0"/>
              <a:t> </a:t>
            </a:r>
            <a:r>
              <a:rPr lang="en-US" sz="2400" dirty="0" err="1" smtClean="0"/>
              <a:t>semana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trabalho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chega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hora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segunda-feira</a:t>
            </a:r>
            <a:r>
              <a:rPr lang="en-US" sz="2400" dirty="0" smtClean="0"/>
              <a:t>, um </a:t>
            </a:r>
            <a:r>
              <a:rPr lang="en-US" sz="2400" dirty="0" err="1" smtClean="0"/>
              <a:t>pouquinho</a:t>
            </a:r>
            <a:r>
              <a:rPr lang="en-US" sz="2400" dirty="0" smtClean="0"/>
              <a:t> </a:t>
            </a:r>
            <a:r>
              <a:rPr lang="en-US" sz="2400" dirty="0" err="1" smtClean="0"/>
              <a:t>atrasado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terça</a:t>
            </a:r>
            <a:r>
              <a:rPr lang="en-US" sz="2400" dirty="0" smtClean="0"/>
              <a:t>, </a:t>
            </a:r>
            <a:r>
              <a:rPr lang="en-US" sz="2400" dirty="0" err="1" smtClean="0"/>
              <a:t>quarta</a:t>
            </a:r>
            <a:r>
              <a:rPr lang="en-US" sz="2400" dirty="0" smtClean="0"/>
              <a:t>,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quinta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FALTA!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BAV DE SEGUNDO GRAU  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5868144" y="5877272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ACL_fig03_23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5530"/>
            <a:ext cx="8406780" cy="2357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Up Arrow 10"/>
          <p:cNvSpPr/>
          <p:nvPr/>
        </p:nvSpPr>
        <p:spPr>
          <a:xfrm>
            <a:off x="4716016" y="5877272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563888" y="5877272"/>
            <a:ext cx="216024" cy="576064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0232" y="5805264"/>
            <a:ext cx="35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5805264"/>
            <a:ext cx="13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CADÊ O QRS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203848" y="2924944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11960" y="2924944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220072" y="2924944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228184" y="2924944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2200" y="27809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OLHA A ONDA P AQUI JUNTO COM A T!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05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Assim</a:t>
            </a:r>
            <a:r>
              <a:rPr lang="en-US" sz="2400" dirty="0" smtClean="0"/>
              <a:t>, </a:t>
            </a:r>
            <a:r>
              <a:rPr lang="en-US" sz="2400" dirty="0" err="1" smtClean="0"/>
              <a:t>existem</a:t>
            </a:r>
            <a:r>
              <a:rPr lang="en-US" sz="2400" dirty="0" smtClean="0"/>
              <a:t> 2 </a:t>
            </a:r>
            <a:r>
              <a:rPr lang="en-US" sz="2400" dirty="0" err="1" smtClean="0"/>
              <a:t>tipos</a:t>
            </a:r>
            <a:r>
              <a:rPr lang="en-US" sz="2400" dirty="0" smtClean="0"/>
              <a:t> de</a:t>
            </a:r>
          </a:p>
          <a:p>
            <a:pPr algn="ctr"/>
            <a:r>
              <a:rPr lang="en-US" sz="2400" b="1" dirty="0" smtClean="0"/>
              <a:t>BAV DE SEGUNDO GRAU</a:t>
            </a:r>
          </a:p>
          <a:p>
            <a:r>
              <a:rPr lang="en-US" sz="2400" dirty="0" smtClean="0"/>
              <a:t>Este </a:t>
            </a:r>
            <a:r>
              <a:rPr lang="en-US" sz="2400" dirty="0" err="1" smtClean="0"/>
              <a:t>é</a:t>
            </a:r>
            <a:r>
              <a:rPr lang="en-US" sz="2400" dirty="0" smtClean="0"/>
              <a:t> o </a:t>
            </a:r>
            <a:r>
              <a:rPr lang="en-US" sz="2400" b="1" dirty="0" err="1" smtClean="0"/>
              <a:t>tipo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Mobitz</a:t>
            </a:r>
            <a:r>
              <a:rPr lang="en-US" sz="2400" b="1" dirty="0" smtClean="0"/>
              <a:t> I</a:t>
            </a:r>
            <a:r>
              <a:rPr lang="en-US" sz="2400" dirty="0" smtClean="0"/>
              <a:t>,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Wenckebach</a:t>
            </a:r>
            <a:r>
              <a:rPr lang="en-US" sz="2400" dirty="0" smtClean="0"/>
              <a:t>  </a:t>
            </a:r>
          </a:p>
          <a:p>
            <a:endParaRPr lang="en-US" sz="2400" dirty="0"/>
          </a:p>
          <a:p>
            <a:r>
              <a:rPr lang="en-US" sz="2400" dirty="0" smtClean="0"/>
              <a:t>NOTEM: PR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aumentando</a:t>
            </a:r>
            <a:r>
              <a:rPr lang="en-US" sz="2400" dirty="0" smtClean="0"/>
              <a:t>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falta</a:t>
            </a:r>
            <a:r>
              <a:rPr lang="en-US" sz="2400" dirty="0" smtClean="0"/>
              <a:t> QRS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r>
              <a:rPr lang="en-US" sz="2400" dirty="0" err="1" smtClean="0"/>
              <a:t>Intervalo</a:t>
            </a:r>
            <a:r>
              <a:rPr lang="en-US" sz="2400" dirty="0" smtClean="0"/>
              <a:t> RR </a:t>
            </a:r>
            <a:r>
              <a:rPr lang="en-US" sz="2400" dirty="0" err="1" smtClean="0"/>
              <a:t>fica</a:t>
            </a:r>
            <a:r>
              <a:rPr lang="en-US" sz="2400" dirty="0" smtClean="0"/>
              <a:t> irregular!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5536" y="3681754"/>
            <a:ext cx="8429684" cy="2195518"/>
            <a:chOff x="467544" y="3356992"/>
            <a:chExt cx="8429684" cy="2195518"/>
          </a:xfrm>
        </p:grpSpPr>
        <p:pic>
          <p:nvPicPr>
            <p:cNvPr id="19" name="Picture 2" descr="http://1.bp.blogspot.com/_74WATF33sFg/S-6i5rqizGI/AAAAAAAAAKo/71DjwgQtvig/s1600/BAV+2+GRAU_MOBITZ+TIPO+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356992"/>
              <a:ext cx="8429684" cy="219551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491880" y="4365104"/>
              <a:ext cx="2160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39952" y="4365104"/>
              <a:ext cx="360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60032" y="4365104"/>
              <a:ext cx="4320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64088" y="4221088"/>
              <a:ext cx="291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5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Assim</a:t>
            </a:r>
            <a:r>
              <a:rPr lang="en-US" sz="2400" dirty="0" smtClean="0"/>
              <a:t>, </a:t>
            </a:r>
            <a:r>
              <a:rPr lang="en-US" sz="2400" dirty="0" err="1" smtClean="0"/>
              <a:t>existem</a:t>
            </a:r>
            <a:r>
              <a:rPr lang="en-US" sz="2400" dirty="0" smtClean="0"/>
              <a:t> 2 </a:t>
            </a:r>
            <a:r>
              <a:rPr lang="en-US" sz="2400" dirty="0" err="1" smtClean="0"/>
              <a:t>tipos</a:t>
            </a:r>
            <a:r>
              <a:rPr lang="en-US" sz="2400" dirty="0" smtClean="0"/>
              <a:t> de</a:t>
            </a:r>
          </a:p>
          <a:p>
            <a:pPr algn="ctr"/>
            <a:r>
              <a:rPr lang="en-US" sz="2400" b="1" dirty="0" smtClean="0"/>
              <a:t>BAV DE SEGUNDO GRAU</a:t>
            </a:r>
          </a:p>
          <a:p>
            <a:pPr algn="ctr"/>
            <a:endParaRPr lang="en-US" sz="2400" dirty="0" smtClean="0"/>
          </a:p>
          <a:p>
            <a:r>
              <a:rPr lang="en-US" sz="2400" dirty="0" err="1" smtClean="0"/>
              <a:t>Já</a:t>
            </a:r>
            <a:r>
              <a:rPr lang="en-US" sz="2400" dirty="0" smtClean="0"/>
              <a:t> no </a:t>
            </a:r>
            <a:r>
              <a:rPr lang="en-US" sz="2400" b="1" dirty="0" err="1" smtClean="0"/>
              <a:t>tipo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Mobitz</a:t>
            </a:r>
            <a:r>
              <a:rPr lang="en-US" sz="2400" b="1" dirty="0" smtClean="0"/>
              <a:t> II</a:t>
            </a:r>
            <a:r>
              <a:rPr lang="en-US" sz="2400" dirty="0" smtClean="0"/>
              <a:t>, o QRS </a:t>
            </a:r>
            <a:r>
              <a:rPr lang="en-US" sz="2400" dirty="0" err="1" smtClean="0"/>
              <a:t>é</a:t>
            </a:r>
            <a:r>
              <a:rPr lang="en-US" sz="2400" dirty="0" smtClean="0"/>
              <a:t> um </a:t>
            </a:r>
            <a:r>
              <a:rPr lang="en-US" sz="2400" dirty="0" err="1" smtClean="0"/>
              <a:t>funcionário</a:t>
            </a:r>
            <a:r>
              <a:rPr lang="en-US" sz="2400" dirty="0" smtClean="0"/>
              <a:t> </a:t>
            </a:r>
            <a:r>
              <a:rPr lang="en-US" sz="2400" dirty="0" err="1" smtClean="0"/>
              <a:t>ainda</a:t>
            </a:r>
            <a:r>
              <a:rPr lang="en-US" sz="2400" dirty="0" smtClean="0"/>
              <a:t> </a:t>
            </a:r>
            <a:r>
              <a:rPr lang="en-US" sz="2400" dirty="0" err="1" smtClean="0"/>
              <a:t>pior</a:t>
            </a:r>
            <a:r>
              <a:rPr lang="en-US" sz="2400" dirty="0" smtClean="0"/>
              <a:t>, </a:t>
            </a:r>
            <a:r>
              <a:rPr lang="en-US" sz="2400" dirty="0" err="1" smtClean="0"/>
              <a:t>pois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falta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aviso</a:t>
            </a:r>
            <a:r>
              <a:rPr lang="en-US" sz="2400" dirty="0" smtClean="0"/>
              <a:t>, </a:t>
            </a:r>
            <a:r>
              <a:rPr lang="en-US" sz="2400" dirty="0" err="1" smtClean="0"/>
              <a:t>quer</a:t>
            </a:r>
            <a:r>
              <a:rPr lang="en-US" sz="2400" dirty="0" smtClean="0"/>
              <a:t> </a:t>
            </a:r>
            <a:r>
              <a:rPr lang="en-US" sz="2400" dirty="0" err="1" smtClean="0"/>
              <a:t>dizer</a:t>
            </a:r>
            <a:r>
              <a:rPr lang="en-US" sz="2400" dirty="0" smtClean="0"/>
              <a:t>, o </a:t>
            </a:r>
            <a:r>
              <a:rPr lang="en-US" sz="2400" dirty="0" err="1" smtClean="0"/>
              <a:t>intervalo</a:t>
            </a:r>
            <a:r>
              <a:rPr lang="en-US" sz="2400" dirty="0" smtClean="0"/>
              <a:t> PR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aumentando</a:t>
            </a:r>
            <a:r>
              <a:rPr lang="en-US" sz="2400" dirty="0" smtClean="0"/>
              <a:t>   </a:t>
            </a:r>
          </a:p>
          <a:p>
            <a:endParaRPr lang="en-US" sz="2400" dirty="0"/>
          </a:p>
          <a:p>
            <a:r>
              <a:rPr lang="en-US" sz="2400" dirty="0" smtClean="0"/>
              <a:t>               </a:t>
            </a:r>
            <a:endParaRPr lang="en-US" sz="2400" dirty="0"/>
          </a:p>
        </p:txBody>
      </p:sp>
      <p:pic>
        <p:nvPicPr>
          <p:cNvPr id="15" name="Imagem 4" descr="Image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5064"/>
            <a:ext cx="8001056" cy="14438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339752" y="3501008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076056" y="3501008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707904" y="3501008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99592" y="3501008"/>
            <a:ext cx="72008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27584" y="52292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07904" y="52292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48064" y="52292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95736" y="52292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5661248"/>
            <a:ext cx="582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Então</a:t>
            </a:r>
            <a:r>
              <a:rPr lang="en-US" sz="2400" dirty="0" smtClean="0"/>
              <a:t>: </a:t>
            </a:r>
            <a:r>
              <a:rPr lang="en-US" sz="2400" dirty="0" err="1" smtClean="0"/>
              <a:t>Intervalo</a:t>
            </a:r>
            <a:r>
              <a:rPr lang="en-US" sz="2400" dirty="0" smtClean="0"/>
              <a:t> PR </a:t>
            </a:r>
            <a:r>
              <a:rPr lang="en-US" sz="2400" dirty="0" err="1" smtClean="0"/>
              <a:t>fixo</a:t>
            </a:r>
            <a:r>
              <a:rPr lang="en-US" sz="2400" dirty="0" smtClean="0"/>
              <a:t>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falta</a:t>
            </a:r>
            <a:r>
              <a:rPr lang="en-US" sz="2400" dirty="0" smtClean="0"/>
              <a:t> um QRS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Intervalo</a:t>
            </a:r>
            <a:r>
              <a:rPr lang="en-US" sz="2400" dirty="0" smtClean="0"/>
              <a:t> RR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</a:t>
            </a:r>
            <a:r>
              <a:rPr lang="en-US" sz="2400" dirty="0" err="1" smtClean="0"/>
              <a:t>fica</a:t>
            </a:r>
            <a:r>
              <a:rPr lang="en-US" sz="2400" dirty="0" smtClean="0"/>
              <a:t> irregular!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37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4012"/>
            <a:ext cx="2864205" cy="26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1259632" y="1772816"/>
            <a:ext cx="2520280" cy="129614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Então, todo BAV de segundo (tipo </a:t>
            </a:r>
            <a:r>
              <a:rPr lang="pt-BR" dirty="0" err="1" smtClean="0">
                <a:solidFill>
                  <a:schemeClr val="tx1"/>
                </a:solidFill>
              </a:rPr>
              <a:t>I</a:t>
            </a:r>
            <a:r>
              <a:rPr lang="pt-BR" dirty="0" smtClean="0">
                <a:solidFill>
                  <a:schemeClr val="tx1"/>
                </a:solidFill>
              </a:rPr>
              <a:t> ou II) tem o </a:t>
            </a:r>
            <a:r>
              <a:rPr lang="pt-BR" b="1" dirty="0" smtClean="0">
                <a:solidFill>
                  <a:schemeClr val="tx1"/>
                </a:solidFill>
              </a:rPr>
              <a:t>RR </a:t>
            </a:r>
            <a:r>
              <a:rPr lang="pt-BR" dirty="0" smtClean="0">
                <a:solidFill>
                  <a:schemeClr val="tx1"/>
                </a:solidFill>
              </a:rPr>
              <a:t>irregular?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44265" y="2132856"/>
            <a:ext cx="2708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SIM!!!!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929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75959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 as </a:t>
            </a:r>
            <a:r>
              <a:rPr lang="en-US" sz="2800" dirty="0" err="1" smtClean="0"/>
              <a:t>coisas</a:t>
            </a:r>
            <a:r>
              <a:rPr lang="en-US" sz="2800" dirty="0" smtClean="0"/>
              <a:t> </a:t>
            </a:r>
            <a:r>
              <a:rPr lang="en-US" sz="2800" dirty="0" err="1" smtClean="0"/>
              <a:t>podem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ainda</a:t>
            </a:r>
            <a:r>
              <a:rPr lang="en-US" sz="2800" dirty="0" smtClean="0"/>
              <a:t> </a:t>
            </a:r>
            <a:r>
              <a:rPr lang="en-US" sz="2800" dirty="0" err="1" smtClean="0"/>
              <a:t>piores</a:t>
            </a:r>
            <a:r>
              <a:rPr lang="en-US" sz="2800" dirty="0" smtClean="0"/>
              <a:t>…..</a:t>
            </a:r>
          </a:p>
          <a:p>
            <a:r>
              <a:rPr lang="en-US" sz="2800" dirty="0" smtClean="0"/>
              <a:t>E o </a:t>
            </a:r>
            <a:r>
              <a:rPr lang="en-US" sz="2800" dirty="0" err="1" smtClean="0"/>
              <a:t>seu</a:t>
            </a:r>
            <a:r>
              <a:rPr lang="en-US" sz="2800" dirty="0" smtClean="0"/>
              <a:t> QRS </a:t>
            </a:r>
            <a:r>
              <a:rPr lang="en-US" sz="2800" dirty="0" err="1" smtClean="0"/>
              <a:t>agir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qualquer</a:t>
            </a:r>
            <a:r>
              <a:rPr lang="en-US" sz="2800" dirty="0" smtClean="0"/>
              <a:t> </a:t>
            </a:r>
            <a:r>
              <a:rPr lang="en-US" sz="2800" dirty="0" err="1" smtClean="0"/>
              <a:t>comando</a:t>
            </a:r>
            <a:r>
              <a:rPr lang="en-US" sz="2800" dirty="0" smtClean="0"/>
              <a:t> de </a:t>
            </a:r>
            <a:r>
              <a:rPr lang="en-US" sz="2800" dirty="0" err="1" smtClean="0"/>
              <a:t>onda</a:t>
            </a:r>
            <a:r>
              <a:rPr lang="en-US" sz="2800" dirty="0" smtClean="0"/>
              <a:t> P</a:t>
            </a:r>
          </a:p>
          <a:p>
            <a:r>
              <a:rPr lang="en-US" sz="2800" dirty="0" err="1" smtClean="0"/>
              <a:t>Aí</a:t>
            </a:r>
            <a:r>
              <a:rPr lang="en-US" sz="2800" dirty="0" smtClean="0"/>
              <a:t> </a:t>
            </a:r>
            <a:r>
              <a:rPr lang="en-US" sz="2800" dirty="0" err="1" smtClean="0"/>
              <a:t>você</a:t>
            </a:r>
            <a:r>
              <a:rPr lang="en-US" sz="2800" dirty="0" smtClean="0"/>
              <a:t> </a:t>
            </a:r>
            <a:r>
              <a:rPr lang="en-US" sz="2800" dirty="0" err="1" smtClean="0"/>
              <a:t>terá</a:t>
            </a:r>
            <a:r>
              <a:rPr lang="en-US" sz="2800" dirty="0" smtClean="0"/>
              <a:t> um </a:t>
            </a:r>
          </a:p>
          <a:p>
            <a:pPr algn="r"/>
            <a:endParaRPr lang="en-US" sz="2800" dirty="0" smtClean="0"/>
          </a:p>
          <a:p>
            <a:pPr algn="ctr"/>
            <a:r>
              <a:rPr lang="en-US" sz="2800" dirty="0" smtClean="0"/>
              <a:t>BAV DE TERCEIRO GRAU</a:t>
            </a:r>
            <a:endParaRPr lang="en-US" sz="2800" dirty="0"/>
          </a:p>
        </p:txBody>
      </p:sp>
      <p:pic>
        <p:nvPicPr>
          <p:cNvPr id="11" name="Picture 13" descr="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545" y="3284984"/>
            <a:ext cx="8190911" cy="252028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1205" y="5949280"/>
            <a:ext cx="701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AQUI, CADA SETA PEQUENA MOSTRA ONDE TEM ONDA P</a:t>
            </a:r>
          </a:p>
          <a:p>
            <a:r>
              <a:rPr lang="en-US" dirty="0" smtClean="0"/>
              <a:t>ELAS ESTÃO CAINDO EM MOMENTOS ALEATÓRIOS DENTRO DO QRS E TEM REGULARIDADE FIXA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1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4012"/>
            <a:ext cx="2864205" cy="26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1259632" y="1772816"/>
            <a:ext cx="2520280" cy="129614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Então, no BAV 3 grau o intervalo RR é regular?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744265" y="2132856"/>
            <a:ext cx="27080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SIM!!!!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1510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144125" cy="19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1259632" y="1772816"/>
            <a:ext cx="2880320" cy="15121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Ah... Então esta pode ser uma dica: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1.bp.blogspot.com/_74WATF33sFg/S-6g_0B9HVI/AAAAAAAAAKg/fc5VbAT1rDI/s1600/BAV+1+GRA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343" y="1700808"/>
            <a:ext cx="4409105" cy="864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124744"/>
            <a:ext cx="308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Intervalo</a:t>
            </a:r>
            <a:r>
              <a:rPr lang="en-US" sz="2800" dirty="0" smtClean="0"/>
              <a:t> RR regular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15069" y="2564904"/>
            <a:ext cx="19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BAV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endParaRPr lang="en-US" dirty="0"/>
          </a:p>
        </p:txBody>
      </p:sp>
      <p:pic>
        <p:nvPicPr>
          <p:cNvPr id="12" name="Imagem 4" descr="Imagem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5589240"/>
            <a:ext cx="4808702" cy="867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0112" y="6444044"/>
            <a:ext cx="282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Qualquer</a:t>
            </a:r>
            <a:r>
              <a:rPr lang="en-US" dirty="0" smtClean="0"/>
              <a:t> BAV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40424" y="4994012"/>
            <a:ext cx="329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Intervalo</a:t>
            </a:r>
            <a:r>
              <a:rPr lang="en-US" sz="2800" dirty="0" smtClean="0"/>
              <a:t> RR irregular</a:t>
            </a:r>
            <a:endParaRPr lang="en-US" sz="2800" dirty="0"/>
          </a:p>
        </p:txBody>
      </p:sp>
      <p:pic>
        <p:nvPicPr>
          <p:cNvPr id="15" name="Picture 2" descr="ACL_fig03_25"/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998073" cy="13681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08104" y="4571836"/>
            <a:ext cx="1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BAV </a:t>
            </a:r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8160289"/>
              </p:ext>
            </p:extLst>
          </p:nvPr>
        </p:nvGraphicFramePr>
        <p:xfrm>
          <a:off x="1524000" y="1700808"/>
          <a:ext cx="65763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1124744"/>
            <a:ext cx="626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Agora </a:t>
            </a:r>
            <a:r>
              <a:rPr lang="en-US" sz="2800" dirty="0" err="1" smtClean="0"/>
              <a:t>vamos</a:t>
            </a:r>
            <a:r>
              <a:rPr lang="en-US" sz="2800" dirty="0" smtClean="0"/>
              <a:t> </a:t>
            </a:r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palpitante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23528" y="3573016"/>
            <a:ext cx="100811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1772816"/>
            <a:ext cx="69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909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57858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052736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Vamos</a:t>
            </a:r>
            <a:r>
              <a:rPr lang="en-US" sz="2800" dirty="0" smtClean="0"/>
              <a:t> </a:t>
            </a:r>
            <a:r>
              <a:rPr lang="en-US" sz="2800" dirty="0" err="1" smtClean="0"/>
              <a:t>dividir</a:t>
            </a:r>
            <a:r>
              <a:rPr lang="en-US" sz="2800" dirty="0" smtClean="0"/>
              <a:t> </a:t>
            </a:r>
            <a:r>
              <a:rPr lang="en-US" sz="2800" dirty="0" err="1" smtClean="0"/>
              <a:t>assim</a:t>
            </a:r>
            <a:r>
              <a:rPr lang="en-US" sz="2800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36112"/>
            <a:ext cx="2802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TAQUICARDIAS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5157192"/>
            <a:ext cx="196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QRS ESTREITO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88022" y="5157192"/>
            <a:ext cx="164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QRS LARGO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56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ustV\Desktop\cardiomanos\ecglaud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959713" cy="433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413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47665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052736"/>
            <a:ext cx="285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MAIS COMUNS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36112"/>
            <a:ext cx="2802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TAQUICARDIAS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41216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Supraventricular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atrial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Flutter atrial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869160"/>
            <a:ext cx="34419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“Torsade de </a:t>
            </a:r>
            <a:r>
              <a:rPr lang="en-US" sz="2400" dirty="0" err="1" smtClean="0"/>
              <a:t>piontes</a:t>
            </a:r>
            <a:r>
              <a:rPr lang="en-US" sz="2400" dirty="0" smtClean="0"/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82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916832"/>
            <a:ext cx="4932040" cy="494116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10485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052736"/>
            <a:ext cx="285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MAIS COMUNS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36112"/>
            <a:ext cx="2802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TAQUICARDIAS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41216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Supraventricular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atrial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Flutter atrial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869160"/>
            <a:ext cx="34419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“Torsade de </a:t>
            </a:r>
            <a:r>
              <a:rPr lang="en-US" sz="2400" dirty="0" err="1" smtClean="0"/>
              <a:t>piontes</a:t>
            </a:r>
            <a:r>
              <a:rPr lang="en-US" sz="2400" dirty="0" smtClean="0"/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8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ço Reservado para Conteúdo 3" descr="t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774281"/>
            <a:ext cx="5619206" cy="3823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124744"/>
            <a:ext cx="5354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TAQUICARDIA SUPRAVENTRICULAR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85590"/>
            <a:ext cx="4378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VEJAM:  A FC </a:t>
            </a:r>
            <a:r>
              <a:rPr lang="en-US" dirty="0" err="1" smtClean="0"/>
              <a:t>É</a:t>
            </a:r>
            <a:r>
              <a:rPr lang="en-US" dirty="0" smtClean="0"/>
              <a:t> RÁPIDA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O QRS </a:t>
            </a:r>
            <a:r>
              <a:rPr lang="en-US" dirty="0" err="1" smtClean="0"/>
              <a:t>É</a:t>
            </a:r>
            <a:r>
              <a:rPr lang="en-US" dirty="0" smtClean="0"/>
              <a:t> ESTREITO (&lt;120 MSEG)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NÃO DÁ PARA IDENTIFICAR ONDA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7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302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FIBRILAÇÃO ATRIAL</a:t>
            </a:r>
            <a:endParaRPr lang="en-US" sz="28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06896" y="2043941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Atividade elétrica atrial desorganizada, irregular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Freq. Atrial &gt;400 </a:t>
            </a:r>
            <a:r>
              <a:rPr lang="pt-BR" sz="2400" dirty="0" err="1" smtClean="0">
                <a:solidFill>
                  <a:schemeClr val="tx1"/>
                </a:solidFill>
              </a:rPr>
              <a:t>bpm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Perda da contração atrial efetiva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Expressão das ondas “</a:t>
            </a:r>
            <a:r>
              <a:rPr lang="pt-BR" sz="2400" dirty="0" err="1" smtClean="0">
                <a:solidFill>
                  <a:schemeClr val="tx1"/>
                </a:solidFill>
              </a:rPr>
              <a:t>f</a:t>
            </a:r>
            <a:r>
              <a:rPr lang="pt-BR" sz="2400" dirty="0" smtClean="0">
                <a:solidFill>
                  <a:schemeClr val="tx1"/>
                </a:solidFill>
              </a:rPr>
              <a:t>” grosseira, fina ou </a:t>
            </a:r>
            <a:r>
              <a:rPr lang="pt-BR" sz="2400" dirty="0" err="1" smtClean="0">
                <a:solidFill>
                  <a:schemeClr val="tx1"/>
                </a:solidFill>
              </a:rPr>
              <a:t>inaparente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Intervalo RR irregular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181" y="4377878"/>
            <a:ext cx="8213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NÃO TEM ONDA P</a:t>
            </a:r>
          </a:p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QRS ESTREITO E IRREGULAR</a:t>
            </a:r>
          </a:p>
          <a:p>
            <a:pPr algn="ctr"/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30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302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FIBRILAÇÃO ATRIAL</a:t>
            </a:r>
            <a:endParaRPr lang="en-US" sz="2800" dirty="0"/>
          </a:p>
        </p:txBody>
      </p:sp>
      <p:pic>
        <p:nvPicPr>
          <p:cNvPr id="10" name="Espaço Reservado para Conteúdo 3" descr="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86751"/>
            <a:ext cx="7523151" cy="50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255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FLUTTER ATRIAL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83568" y="4005064"/>
            <a:ext cx="76391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NÃO TEM ONDA P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 tem onda F</a:t>
            </a:r>
          </a:p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QRS ESTREITO E REGULAR</a:t>
            </a:r>
          </a:p>
          <a:p>
            <a:pPr algn="ctr"/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Neste ritmo ainda há </a:t>
            </a:r>
            <a:r>
              <a:rPr lang="pt-BR" sz="2400" dirty="0">
                <a:solidFill>
                  <a:srgbClr val="000000"/>
                </a:solidFill>
              </a:rPr>
              <a:t>a</a:t>
            </a:r>
            <a:r>
              <a:rPr lang="pt-BR" sz="2400" dirty="0" smtClean="0">
                <a:solidFill>
                  <a:srgbClr val="000000"/>
                </a:solidFill>
              </a:rPr>
              <a:t>tividade atrial  efetiva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Ondas “</a:t>
            </a:r>
            <a:r>
              <a:rPr lang="pt-BR" sz="2400" dirty="0" err="1" smtClean="0">
                <a:solidFill>
                  <a:srgbClr val="000000"/>
                </a:solidFill>
              </a:rPr>
              <a:t>F</a:t>
            </a:r>
            <a:r>
              <a:rPr lang="pt-BR" sz="2400" dirty="0" smtClean="0">
                <a:solidFill>
                  <a:srgbClr val="000000"/>
                </a:solidFill>
              </a:rPr>
              <a:t>” entre 250-300 </a:t>
            </a:r>
            <a:r>
              <a:rPr lang="pt-BR" sz="2400" dirty="0" err="1" smtClean="0">
                <a:solidFill>
                  <a:srgbClr val="000000"/>
                </a:solidFill>
              </a:rPr>
              <a:t>bpm</a:t>
            </a:r>
            <a:r>
              <a:rPr lang="pt-BR" sz="2400" dirty="0" smtClean="0">
                <a:solidFill>
                  <a:srgbClr val="000000"/>
                </a:solidFill>
              </a:rPr>
              <a:t>, “em dente de serra”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Negativas em DII, DIII e AVF;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Resposta ventricular geralmente regular, mas pode ser variável 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255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FLUTTER ATRIAL</a:t>
            </a:r>
            <a:endParaRPr lang="en-US" sz="2800" dirty="0"/>
          </a:p>
        </p:txBody>
      </p:sp>
      <p:pic>
        <p:nvPicPr>
          <p:cNvPr id="11" name="Picture 2" descr="ACL_fig03_20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2" b="23274"/>
          <a:stretch>
            <a:fillRect/>
          </a:stretch>
        </p:blipFill>
        <p:spPr bwMode="auto">
          <a:xfrm>
            <a:off x="611560" y="3248000"/>
            <a:ext cx="8177212" cy="1981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2276872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ESTA </a:t>
            </a:r>
            <a:r>
              <a:rPr lang="en-US" dirty="0" err="1" smtClean="0"/>
              <a:t>É</a:t>
            </a:r>
            <a:r>
              <a:rPr lang="en-US" dirty="0" smtClean="0"/>
              <a:t> A ONDA F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478609" y="3284984"/>
            <a:ext cx="189735" cy="2880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48264" y="3284984"/>
            <a:ext cx="189735" cy="2880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44208" y="3284984"/>
            <a:ext cx="189735" cy="2880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255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FLUTTER ATRIAL</a:t>
            </a:r>
            <a:endParaRPr lang="en-US" sz="2800" dirty="0"/>
          </a:p>
        </p:txBody>
      </p:sp>
      <p:pic>
        <p:nvPicPr>
          <p:cNvPr id="11" name="Imagem 3" descr="FLUTTER ATRIAL DENTE DE SERRA COR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6896177" cy="44868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067944" y="2276872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20344" y="2276872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72744" y="2276872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406601" y="2060848"/>
            <a:ext cx="189735" cy="2880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24329" y="1916832"/>
            <a:ext cx="1619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ondas</a:t>
            </a:r>
            <a:r>
              <a:rPr lang="en-US" dirty="0" smtClean="0"/>
              <a:t> F</a:t>
            </a:r>
          </a:p>
          <a:p>
            <a:r>
              <a:rPr lang="en-US" dirty="0" smtClean="0"/>
              <a:t>São </a:t>
            </a:r>
            <a:r>
              <a:rPr lang="en-US" dirty="0" err="1" smtClean="0"/>
              <a:t>negativas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DII/DIII/AVF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76464" y="1916832"/>
            <a:ext cx="4932040" cy="494116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82295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052736"/>
            <a:ext cx="285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MAIS COMUNS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36112"/>
            <a:ext cx="2802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TAQUICARDIAS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41216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Supraventricular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atrial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Flutter atrial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869160"/>
            <a:ext cx="34419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Taquicardia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Fibrilação</a:t>
            </a:r>
            <a:r>
              <a:rPr lang="en-US" sz="2400" dirty="0" smtClean="0"/>
              <a:t> ventricular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“Torsade de </a:t>
            </a:r>
            <a:r>
              <a:rPr lang="en-US" sz="2400" dirty="0" err="1" smtClean="0"/>
              <a:t>piontes</a:t>
            </a:r>
            <a:r>
              <a:rPr lang="en-US" sz="2400" dirty="0" smtClean="0"/>
              <a:t>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239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1105580"/>
            <a:ext cx="4371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TAQUICARDIA VENTRICULAR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85590"/>
            <a:ext cx="4378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VEJAM:  A FC </a:t>
            </a:r>
            <a:r>
              <a:rPr lang="en-US" dirty="0" err="1" smtClean="0"/>
              <a:t>É</a:t>
            </a:r>
            <a:r>
              <a:rPr lang="en-US" dirty="0" smtClean="0"/>
              <a:t> RÁPIDA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O QRS </a:t>
            </a:r>
            <a:r>
              <a:rPr lang="en-US" dirty="0" err="1" smtClean="0"/>
              <a:t>É</a:t>
            </a:r>
            <a:r>
              <a:rPr lang="en-US" dirty="0" smtClean="0"/>
              <a:t> LARGO (&gt;120 MSEG)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NÃO DÁ PARA IDENTIFICAR ONDA P</a:t>
            </a:r>
            <a:endParaRPr lang="en-US" dirty="0"/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13162"/>
            <a:ext cx="9057655" cy="1844030"/>
          </a:xfrm>
          <a:prstGeom prst="rect">
            <a:avLst/>
          </a:prstGeom>
          <a:noFill/>
          <a:ln w="12700">
            <a:solidFill>
              <a:srgbClr val="3C0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9688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06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1700808"/>
            <a:ext cx="4464496" cy="3240360"/>
            <a:chOff x="683568" y="1700808"/>
            <a:chExt cx="4464496" cy="3240360"/>
          </a:xfrm>
        </p:grpSpPr>
        <p:pic>
          <p:nvPicPr>
            <p:cNvPr id="3" name="Picture 2" descr="C:\Users\GustV\Desktop\cardiomanos\ecglaudo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700808"/>
              <a:ext cx="4453445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2771800" y="2636912"/>
              <a:ext cx="1224136" cy="1872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995936" y="2420888"/>
              <a:ext cx="1152128" cy="936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508104" y="1340768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BLOQUEIO DE RAMO ESQUERDO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Atraso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condução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ventrículos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QRS </a:t>
            </a:r>
            <a:r>
              <a:rPr lang="en-US" dirty="0" err="1" smtClean="0"/>
              <a:t>passa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largo, &gt; 120 </a:t>
            </a:r>
            <a:r>
              <a:rPr lang="en-US" dirty="0" err="1" smtClean="0"/>
              <a:t>mseg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dirty="0" err="1" smtClean="0"/>
              <a:t>despolarização</a:t>
            </a:r>
            <a:r>
              <a:rPr lang="en-US" dirty="0" smtClean="0"/>
              <a:t> </a:t>
            </a:r>
            <a:r>
              <a:rPr lang="en-US" dirty="0" err="1" smtClean="0"/>
              <a:t>aponta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bloqueado</a:t>
            </a:r>
            <a:r>
              <a:rPr lang="en-US" dirty="0" smtClean="0"/>
              <a:t>, </a:t>
            </a:r>
            <a:r>
              <a:rPr lang="en-US" dirty="0" err="1" smtClean="0"/>
              <a:t>pois</a:t>
            </a:r>
            <a:r>
              <a:rPr lang="en-US" dirty="0" smtClean="0"/>
              <a:t> o </a:t>
            </a:r>
            <a:r>
              <a:rPr lang="en-US" dirty="0" err="1" smtClean="0"/>
              <a:t>estímulo</a:t>
            </a:r>
            <a:r>
              <a:rPr lang="en-US" dirty="0" smtClean="0"/>
              <a:t> se </a:t>
            </a:r>
            <a:r>
              <a:rPr lang="en-US" dirty="0" err="1" smtClean="0"/>
              <a:t>conduz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D </a:t>
            </a:r>
            <a:r>
              <a:rPr lang="en-US" dirty="0" err="1" smtClean="0"/>
              <a:t>normalmente</a:t>
            </a:r>
            <a:r>
              <a:rPr lang="en-US" dirty="0" smtClean="0"/>
              <a:t> e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o </a:t>
            </a:r>
            <a:r>
              <a:rPr lang="en-US" dirty="0" err="1" smtClean="0"/>
              <a:t>músculo</a:t>
            </a:r>
            <a:r>
              <a:rPr lang="en-US" dirty="0" smtClean="0"/>
              <a:t> do VE </a:t>
            </a:r>
            <a:r>
              <a:rPr lang="en-US" dirty="0" err="1" smtClean="0"/>
              <a:t>através</a:t>
            </a:r>
            <a:r>
              <a:rPr lang="en-US" dirty="0" smtClean="0"/>
              <a:t> dos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miócitos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rquivo ec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576" y="1412776"/>
            <a:ext cx="7056438" cy="51847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3345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1124744"/>
            <a:ext cx="338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TORSADE DE POINTES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64097" y="4482985"/>
            <a:ext cx="387809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TEM QRS!!!!</a:t>
            </a:r>
          </a:p>
          <a:p>
            <a:pPr algn="ctr"/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aixaDeTexto 3"/>
          <p:cNvSpPr txBox="1"/>
          <p:nvPr/>
        </p:nvSpPr>
        <p:spPr>
          <a:xfrm rot="10800000" flipH="1" flipV="1">
            <a:off x="179512" y="1613698"/>
            <a:ext cx="8317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Este ritmo é um </a:t>
            </a:r>
            <a:r>
              <a:rPr lang="pt-BR" sz="2800" dirty="0"/>
              <a:t>s</a:t>
            </a:r>
            <a:r>
              <a:rPr lang="pt-BR" sz="2800" dirty="0" smtClean="0"/>
              <a:t>ubtipo </a:t>
            </a:r>
            <a:r>
              <a:rPr lang="pt-BR" sz="2800" dirty="0"/>
              <a:t>de </a:t>
            </a:r>
            <a:r>
              <a:rPr lang="pt-BR" sz="2800" dirty="0" smtClean="0"/>
              <a:t>Taquicardia Ventricular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Mudança </a:t>
            </a:r>
            <a:r>
              <a:rPr lang="pt-BR" sz="2800" dirty="0"/>
              <a:t>cíclica, sinusoidal e progressiva de eixo e morfologia de </a:t>
            </a:r>
            <a:r>
              <a:rPr lang="pt-BR" sz="2800" dirty="0" smtClean="0"/>
              <a:t>QRS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Acontece em pacientes </a:t>
            </a:r>
            <a:r>
              <a:rPr lang="pt-BR" sz="2800" dirty="0"/>
              <a:t>com intervalo QT </a:t>
            </a:r>
            <a:r>
              <a:rPr lang="pt-BR" sz="2800" dirty="0" smtClean="0"/>
              <a:t>longo no ECG de base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983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2" descr="FAQ_html_m502778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42" y="1590422"/>
            <a:ext cx="6383562" cy="42148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27784" y="980728"/>
            <a:ext cx="5760640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564" y="1124744"/>
            <a:ext cx="404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FIBRILAÇÃO VENTRICULAR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892057" y="4482985"/>
            <a:ext cx="522217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NÃO TEM QRS!!!!</a:t>
            </a:r>
          </a:p>
          <a:p>
            <a:pPr algn="ctr"/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Neste ritmo NÃO HÁ QRS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HÁ APENAS UMA ATIVIDADE ELÉTRICA DESORGANIZADA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É UM RITMO DE PARADA CARDÍACA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NÃO HÁ DÉBITO CARDIACO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1124744"/>
            <a:ext cx="404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FIBRILAÇÃO VENTRICULAR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b="8421"/>
          <a:stretch>
            <a:fillRect/>
          </a:stretch>
        </p:blipFill>
        <p:spPr bwMode="auto">
          <a:xfrm>
            <a:off x="179512" y="2619938"/>
            <a:ext cx="8834834" cy="1774262"/>
          </a:xfrm>
          <a:prstGeom prst="rect">
            <a:avLst/>
          </a:prstGeom>
          <a:noFill/>
          <a:ln w="12700">
            <a:solidFill>
              <a:srgbClr val="3C0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9688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63220979"/>
              </p:ext>
            </p:extLst>
          </p:nvPr>
        </p:nvGraphicFramePr>
        <p:xfrm>
          <a:off x="1524000" y="1700808"/>
          <a:ext cx="65763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1124744"/>
            <a:ext cx="626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Agora </a:t>
            </a:r>
            <a:r>
              <a:rPr lang="en-US" sz="2800" dirty="0" err="1" smtClean="0"/>
              <a:t>vamos</a:t>
            </a:r>
            <a:r>
              <a:rPr lang="en-US" sz="2800" dirty="0" smtClean="0"/>
              <a:t> </a:t>
            </a:r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palpitante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23528" y="5013176"/>
            <a:ext cx="100811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1772816"/>
            <a:ext cx="69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83568" y="3501008"/>
            <a:ext cx="69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9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1124744"/>
            <a:ext cx="4930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EXTRASÍSTOLES </a:t>
            </a:r>
          </a:p>
          <a:p>
            <a:pPr algn="ctr"/>
            <a:r>
              <a:rPr lang="en-US" sz="2800" dirty="0" smtClean="0"/>
              <a:t>OU BATIMENTOS PRÉ MATUROS</a:t>
            </a:r>
            <a:endParaRPr lang="en-US" sz="28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22874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 smtClean="0">
                <a:solidFill>
                  <a:srgbClr val="000000"/>
                </a:solidFill>
              </a:rPr>
              <a:t>É um batimento precoce que interrompe a regularidade do ritmo sinusal.  </a:t>
            </a:r>
          </a:p>
          <a:p>
            <a:pPr algn="l"/>
            <a:endParaRPr lang="pt-BR" sz="2400" dirty="0" smtClean="0">
              <a:solidFill>
                <a:srgbClr val="000000"/>
              </a:solidFill>
            </a:endParaRPr>
          </a:p>
          <a:p>
            <a:pPr algn="l"/>
            <a:r>
              <a:rPr lang="pt-BR" sz="2400" dirty="0" smtClean="0">
                <a:solidFill>
                  <a:srgbClr val="000000"/>
                </a:solidFill>
              </a:rPr>
              <a:t>Classificações: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Atriais</a:t>
            </a:r>
          </a:p>
          <a:p>
            <a:pPr marL="342900" indent="-342900" algn="l">
              <a:buFont typeface="Arial"/>
              <a:buChar char="•"/>
            </a:pPr>
            <a:r>
              <a:rPr lang="pt-BR" sz="2400" dirty="0" err="1" smtClean="0">
                <a:solidFill>
                  <a:srgbClr val="000000"/>
                </a:solidFill>
              </a:rPr>
              <a:t>Juncionais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Ventriculares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4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2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91" y="429375"/>
            <a:ext cx="4465647" cy="53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62" y="342386"/>
            <a:ext cx="3957642" cy="27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4011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714876" y="1357298"/>
          <a:ext cx="4278305" cy="112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Figura" r:id="rId3" imgW="5611437" imgH="1758234" progId="Word.Picture.8">
                  <p:embed/>
                </p:oleObj>
              </mc:Choice>
              <mc:Fallback>
                <p:oleObj name="Figura" r:id="rId3" imgW="5611437" imgH="175823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65" t="31970" r="13635" b="13356"/>
                      <a:stretch>
                        <a:fillRect/>
                      </a:stretch>
                    </p:blipFill>
                    <p:spPr bwMode="auto">
                      <a:xfrm>
                        <a:off x="4714876" y="1357298"/>
                        <a:ext cx="4278305" cy="11286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-24000" contrast="30000"/>
          </a:blip>
          <a:srcRect/>
          <a:stretch>
            <a:fillRect/>
          </a:stretch>
        </p:blipFill>
        <p:spPr bwMode="auto">
          <a:xfrm>
            <a:off x="285720" y="381315"/>
            <a:ext cx="4286280" cy="28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lum bright="-24000" contrast="30000"/>
          </a:blip>
          <a:srcRect/>
          <a:stretch>
            <a:fillRect/>
          </a:stretch>
        </p:blipFill>
        <p:spPr bwMode="auto">
          <a:xfrm>
            <a:off x="3857620" y="3500438"/>
            <a:ext cx="49541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83568" y="3645024"/>
            <a:ext cx="269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Extra-</a:t>
            </a:r>
            <a:r>
              <a:rPr lang="en-US" dirty="0" err="1" smtClean="0"/>
              <a:t>sístoles</a:t>
            </a:r>
            <a:r>
              <a:rPr lang="en-US" dirty="0" smtClean="0"/>
              <a:t> </a:t>
            </a:r>
            <a:r>
              <a:rPr lang="en-US" dirty="0" err="1" smtClean="0"/>
              <a:t>ventriculares</a:t>
            </a:r>
            <a:endParaRPr lang="en-US" dirty="0" smtClean="0"/>
          </a:p>
          <a:p>
            <a:r>
              <a:rPr lang="en-US" dirty="0" smtClean="0"/>
              <a:t>QRS largo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/>
          <p:cNvSpPr txBox="1"/>
          <p:nvPr/>
        </p:nvSpPr>
        <p:spPr>
          <a:xfrm>
            <a:off x="19077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Fluxograma: Fita perfurada 5"/>
          <p:cNvSpPr/>
          <p:nvPr/>
        </p:nvSpPr>
        <p:spPr>
          <a:xfrm>
            <a:off x="2555875" y="1255539"/>
            <a:ext cx="3455988" cy="949325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LIÇÃO CUMPRIDA!</a:t>
            </a:r>
          </a:p>
        </p:txBody>
      </p:sp>
      <p:pic>
        <p:nvPicPr>
          <p:cNvPr id="7" name="Picture 4" descr="C:\Users\Fábio Romano\AppData\Local\Microsoft\Windows\Temporary Internet Files\Content.IE5\RZTLXIL1\MP9004385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0" y="2738214"/>
            <a:ext cx="6400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9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1700808"/>
            <a:ext cx="4464496" cy="3240360"/>
            <a:chOff x="683568" y="1700808"/>
            <a:chExt cx="4464496" cy="3240360"/>
          </a:xfrm>
        </p:grpSpPr>
        <p:pic>
          <p:nvPicPr>
            <p:cNvPr id="3" name="Picture 2" descr="C:\Users\GustV\Desktop\cardiomanos\ecglaudo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700808"/>
              <a:ext cx="4453445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2771800" y="2636912"/>
              <a:ext cx="1224136" cy="1872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995936" y="2420888"/>
              <a:ext cx="1152128" cy="936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508104" y="1340768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BLOQUEIO DE RAMO ESQUERDO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Ausência</a:t>
            </a:r>
            <a:r>
              <a:rPr lang="en-US" dirty="0" smtClean="0"/>
              <a:t> Q </a:t>
            </a:r>
            <a:r>
              <a:rPr lang="en-US" dirty="0" err="1" smtClean="0"/>
              <a:t>em</a:t>
            </a:r>
            <a:r>
              <a:rPr lang="en-US" dirty="0" smtClean="0"/>
              <a:t> DI, AVL, V5 e V6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 </a:t>
            </a:r>
            <a:r>
              <a:rPr lang="en-US" dirty="0" err="1" smtClean="0"/>
              <a:t>alargadas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DI, AVL, V5 e V6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 </a:t>
            </a:r>
            <a:r>
              <a:rPr lang="en-US" dirty="0" err="1" smtClean="0"/>
              <a:t>alargadas</a:t>
            </a:r>
            <a:r>
              <a:rPr lang="en-US" dirty="0" smtClean="0"/>
              <a:t> V1 e V2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Eixo</a:t>
            </a:r>
            <a:r>
              <a:rPr lang="en-US" dirty="0" smtClean="0"/>
              <a:t> QRS normal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Depressão</a:t>
            </a:r>
            <a:r>
              <a:rPr lang="en-US" dirty="0" smtClean="0"/>
              <a:t> de T e T </a:t>
            </a:r>
            <a:r>
              <a:rPr lang="en-US" dirty="0" err="1" smtClean="0"/>
              <a:t>assimétrica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oposição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retardo</a:t>
            </a:r>
            <a:r>
              <a:rPr lang="en-US" dirty="0" smtClean="0"/>
              <a:t> de </a:t>
            </a:r>
            <a:r>
              <a:rPr lang="en-US" dirty="0" err="1" smtClean="0"/>
              <a:t>condução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90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Content Placeholder 3" descr="2lbbb_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269" y="1357313"/>
            <a:ext cx="8950325" cy="35004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40303"/>
          </a:xfrm>
        </p:spPr>
        <p:txBody>
          <a:bodyPr/>
          <a:lstStyle/>
          <a:p>
            <a:r>
              <a:rPr lang="pt-BR" dirty="0" smtClean="0"/>
              <a:t>Olha a dica!</a:t>
            </a:r>
          </a:p>
          <a:p>
            <a:pPr lvl="1"/>
            <a:r>
              <a:rPr lang="pt-BR" dirty="0" smtClean="0"/>
              <a:t> Veja em V1- está predominantemente negativo com QRS alargado? BRE</a:t>
            </a:r>
          </a:p>
          <a:p>
            <a:pPr lvl="1"/>
            <a:r>
              <a:rPr lang="pt-BR" dirty="0" smtClean="0"/>
              <a:t>Agora em V6- o QRS está alargado, parece uma torre e perdeu seu q inicial?- BRE</a:t>
            </a:r>
            <a:endParaRPr lang="pt-BR" dirty="0"/>
          </a:p>
        </p:txBody>
      </p: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BRE FIG 2 II.jpg"/>
          <p:cNvPicPr>
            <a:picLocks noChangeAspect="1"/>
          </p:cNvPicPr>
          <p:nvPr/>
        </p:nvPicPr>
        <p:blipFill>
          <a:blip r:embed="rId4">
            <a:lum bright="-54000" contrast="57000"/>
          </a:blip>
          <a:stretch>
            <a:fillRect/>
          </a:stretch>
        </p:blipFill>
        <p:spPr>
          <a:xfrm>
            <a:off x="2474683" y="4143380"/>
            <a:ext cx="3824112" cy="203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83968" y="1700808"/>
            <a:ext cx="4637340" cy="3112195"/>
            <a:chOff x="4283968" y="1700808"/>
            <a:chExt cx="4637340" cy="3112195"/>
          </a:xfrm>
        </p:grpSpPr>
        <p:pic>
          <p:nvPicPr>
            <p:cNvPr id="2" name="Picture 2" descr="C:\Users\GustV\Desktop\cardiomanos\ecglaudo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1700808"/>
              <a:ext cx="4277300" cy="311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2"/>
            <p:cNvSpPr/>
            <p:nvPr/>
          </p:nvSpPr>
          <p:spPr>
            <a:xfrm>
              <a:off x="5940152" y="2636912"/>
              <a:ext cx="864096" cy="16561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283968" y="2276872"/>
              <a:ext cx="1656184" cy="864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67545" y="1700808"/>
            <a:ext cx="403244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BLOQUEIO DE RAMO DIREITO BRD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Ativação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esquerdo</a:t>
            </a:r>
            <a:r>
              <a:rPr lang="en-US" dirty="0" smtClean="0"/>
              <a:t> </a:t>
            </a:r>
            <a:r>
              <a:rPr lang="en-US" dirty="0" err="1" smtClean="0"/>
              <a:t>acontece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primeiro</a:t>
            </a:r>
            <a:r>
              <a:rPr lang="en-US" dirty="0" smtClean="0"/>
              <a:t>, </a:t>
            </a:r>
            <a:r>
              <a:rPr lang="en-US" dirty="0" err="1" smtClean="0"/>
              <a:t>então</a:t>
            </a:r>
            <a:r>
              <a:rPr lang="en-US" dirty="0" smtClean="0"/>
              <a:t>, a parte </a:t>
            </a:r>
            <a:r>
              <a:rPr lang="en-US" dirty="0" err="1" smtClean="0"/>
              <a:t>inicial</a:t>
            </a:r>
            <a:r>
              <a:rPr lang="en-US" dirty="0" smtClean="0"/>
              <a:t> do QRS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altera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Parte final do QRS se </a:t>
            </a:r>
            <a:r>
              <a:rPr lang="en-US" dirty="0" err="1" smtClean="0"/>
              <a:t>atrasa</a:t>
            </a:r>
            <a:r>
              <a:rPr lang="en-US" dirty="0" smtClean="0"/>
              <a:t>, QRS &gt;120 </a:t>
            </a:r>
            <a:r>
              <a:rPr lang="en-US" dirty="0" err="1" smtClean="0"/>
              <a:t>mseg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 </a:t>
            </a:r>
            <a:r>
              <a:rPr lang="en-US" dirty="0" err="1" smtClean="0"/>
              <a:t>empastada</a:t>
            </a:r>
            <a:r>
              <a:rPr lang="en-US" dirty="0" smtClean="0"/>
              <a:t> DI, AVL, V5 e V6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eixo</a:t>
            </a:r>
            <a:r>
              <a:rPr lang="en-US" dirty="0" smtClean="0"/>
              <a:t> QRS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rSR’ou</a:t>
            </a:r>
            <a:r>
              <a:rPr lang="en-US" dirty="0" smtClean="0"/>
              <a:t> </a:t>
            </a:r>
            <a:r>
              <a:rPr lang="en-US" dirty="0" err="1" smtClean="0"/>
              <a:t>rsR’em</a:t>
            </a:r>
            <a:r>
              <a:rPr lang="en-US" dirty="0" smtClean="0"/>
              <a:t> V1 </a:t>
            </a:r>
            <a:r>
              <a:rPr lang="en-US" dirty="0" err="1" smtClean="0"/>
              <a:t>ou</a:t>
            </a:r>
            <a:r>
              <a:rPr lang="en-US" dirty="0" smtClean="0"/>
              <a:t> V2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</a:t>
            </a:r>
            <a:r>
              <a:rPr lang="en-US" dirty="0" err="1" smtClean="0"/>
              <a:t>assimétrica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retardo</a:t>
            </a:r>
            <a:r>
              <a:rPr lang="en-US" dirty="0" smtClean="0"/>
              <a:t> final QRS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6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4" y="1045107"/>
            <a:ext cx="8500236" cy="445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1224</Words>
  <Application>Microsoft Macintosh PowerPoint</Application>
  <PresentationFormat>On-screen Show (4:3)</PresentationFormat>
  <Paragraphs>244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Tema do Office</vt:lpstr>
      <vt:lpstr>Personalizar design</vt:lpstr>
      <vt:lpstr>Figura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Bloqueio da divisão antero-superior  do ramo esquerdo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Lourenço Romano</dc:creator>
  <cp:lastModifiedBy>Minna Romano</cp:lastModifiedBy>
  <cp:revision>46</cp:revision>
  <dcterms:created xsi:type="dcterms:W3CDTF">2012-08-29T01:23:46Z</dcterms:created>
  <dcterms:modified xsi:type="dcterms:W3CDTF">2018-07-04T14:06:41Z</dcterms:modified>
</cp:coreProperties>
</file>