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  <p:sldMasterId id="2147484877" r:id="rId3"/>
    <p:sldMasterId id="2147484865" r:id="rId4"/>
    <p:sldMasterId id="2147483699" r:id="rId5"/>
    <p:sldMasterId id="2147483654" r:id="rId6"/>
  </p:sldMasterIdLst>
  <p:sldIdLst>
    <p:sldId id="259" r:id="rId7"/>
    <p:sldId id="258" r:id="rId8"/>
    <p:sldId id="257" r:id="rId9"/>
    <p:sldId id="284" r:id="rId10"/>
    <p:sldId id="263" r:id="rId11"/>
    <p:sldId id="261" r:id="rId12"/>
    <p:sldId id="285" r:id="rId13"/>
    <p:sldId id="262" r:id="rId14"/>
    <p:sldId id="260" r:id="rId15"/>
    <p:sldId id="270" r:id="rId16"/>
    <p:sldId id="286" r:id="rId17"/>
    <p:sldId id="264" r:id="rId18"/>
    <p:sldId id="274" r:id="rId19"/>
    <p:sldId id="275" r:id="rId20"/>
    <p:sldId id="273" r:id="rId21"/>
    <p:sldId id="272" r:id="rId22"/>
    <p:sldId id="283" r:id="rId23"/>
    <p:sldId id="281" r:id="rId24"/>
    <p:sldId id="289" r:id="rId25"/>
    <p:sldId id="287" r:id="rId26"/>
    <p:sldId id="268" r:id="rId27"/>
    <p:sldId id="267" r:id="rId28"/>
    <p:sldId id="266" r:id="rId29"/>
    <p:sldId id="277" r:id="rId30"/>
    <p:sldId id="290" r:id="rId31"/>
    <p:sldId id="288" r:id="rId32"/>
    <p:sldId id="282" r:id="rId33"/>
    <p:sldId id="265" r:id="rId34"/>
    <p:sldId id="293" r:id="rId35"/>
    <p:sldId id="292" r:id="rId36"/>
    <p:sldId id="291" r:id="rId37"/>
    <p:sldId id="294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62E025-01B3-4824-BD80-88D2DAD981FF}" v="85" dt="2023-11-07T17:20:32.108"/>
    <p1510:client id="{F0CEFA54-2CF9-D359-EBC0-AE4214C36ECD}" v="117" dt="2023-11-07T18:34:36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BECA9-F4BB-4BCC-9DCB-32781C27CA71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93F9BED-9CE2-44B2-8477-8920C79C241A}">
      <dgm:prSet phldr="0"/>
      <dgm:spPr/>
      <dgm:t>
        <a:bodyPr/>
        <a:lstStyle/>
        <a:p>
          <a:pPr rtl="0"/>
          <a:r>
            <a:rPr lang="pt-BR" b="0" dirty="0">
              <a:latin typeface="Century Gothic"/>
            </a:rPr>
            <a:t>Convergências entre educomunicação</a:t>
          </a:r>
          <a:r>
            <a:rPr lang="pt-BR" dirty="0">
              <a:latin typeface="Century Gothic"/>
            </a:rPr>
            <a:t> e educação ambiental</a:t>
          </a:r>
          <a:endParaRPr lang="pt-BR" dirty="0"/>
        </a:p>
      </dgm:t>
    </dgm:pt>
    <dgm:pt modelId="{20C5E996-C99D-4C45-BE36-C5BA81E891A0}" type="parTrans" cxnId="{21039EB5-C9F4-452A-AD6B-0FAF620CD63B}">
      <dgm:prSet/>
      <dgm:spPr/>
    </dgm:pt>
    <dgm:pt modelId="{DD1F10D0-87A3-450A-A52D-6A935E983234}" type="sibTrans" cxnId="{21039EB5-C9F4-452A-AD6B-0FAF620CD63B}">
      <dgm:prSet phldrT="2" phldr="0"/>
      <dgm:spPr/>
      <dgm:t>
        <a:bodyPr/>
        <a:lstStyle/>
        <a:p>
          <a:r>
            <a:rPr lang="pt-BR"/>
            <a:t>2</a:t>
          </a:r>
        </a:p>
      </dgm:t>
    </dgm:pt>
    <dgm:pt modelId="{2109C5A7-A539-45E9-A622-E98D61CC46A5}">
      <dgm:prSet phldr="0"/>
      <dgm:spPr/>
      <dgm:t>
        <a:bodyPr/>
        <a:lstStyle/>
        <a:p>
          <a:pPr rtl="0"/>
          <a:r>
            <a:rPr lang="pt-BR" dirty="0">
              <a:latin typeface="Century Gothic"/>
            </a:rPr>
            <a:t>Educomunicação e combate à desinformação</a:t>
          </a:r>
          <a:endParaRPr lang="pt-BR" dirty="0"/>
        </a:p>
      </dgm:t>
    </dgm:pt>
    <dgm:pt modelId="{A681ABE1-9ED9-41D9-8AC2-6804A58843D3}" type="parTrans" cxnId="{091DE9D3-6C61-4F17-BD60-3E519847578B}">
      <dgm:prSet/>
      <dgm:spPr/>
    </dgm:pt>
    <dgm:pt modelId="{0343E4E3-5FB5-48A1-86F6-7BDE4EA585CF}" type="sibTrans" cxnId="{091DE9D3-6C61-4F17-BD60-3E519847578B}">
      <dgm:prSet phldrT="3" phldr="0"/>
      <dgm:spPr/>
      <dgm:t>
        <a:bodyPr/>
        <a:lstStyle/>
        <a:p>
          <a:r>
            <a:rPr lang="pt-BR"/>
            <a:t>3</a:t>
          </a:r>
        </a:p>
      </dgm:t>
    </dgm:pt>
    <dgm:pt modelId="{757CAF8E-5DFA-4251-A110-46F14B2A6F5D}">
      <dgm:prSet phldr="0"/>
      <dgm:spPr/>
      <dgm:t>
        <a:bodyPr/>
        <a:lstStyle/>
        <a:p>
          <a:pPr rtl="0"/>
          <a:r>
            <a:rPr lang="pt-BR" b="0" dirty="0">
              <a:latin typeface="Century Gothic"/>
            </a:rPr>
            <a:t>O que é educomunicação e sua institucionalização</a:t>
          </a:r>
        </a:p>
      </dgm:t>
    </dgm:pt>
    <dgm:pt modelId="{4A797F13-E9AE-4CEC-99D7-0B787EC5DE52}" type="parTrans" cxnId="{D2D59328-D1A1-4579-8406-A82B28F2B574}">
      <dgm:prSet/>
      <dgm:spPr/>
    </dgm:pt>
    <dgm:pt modelId="{FBD5A7F5-AC1F-4952-9C2B-C99F567AFA6B}" type="sibTrans" cxnId="{D2D59328-D1A1-4579-8406-A82B28F2B574}">
      <dgm:prSet phldrT="1" phldr="0"/>
      <dgm:spPr/>
      <dgm:t>
        <a:bodyPr/>
        <a:lstStyle/>
        <a:p>
          <a:r>
            <a:rPr lang="pt-BR"/>
            <a:t>1</a:t>
          </a:r>
        </a:p>
      </dgm:t>
    </dgm:pt>
    <dgm:pt modelId="{B3F8FBFB-A9BD-49F3-A3AF-798CC11EEFEA}">
      <dgm:prSet phldr="0"/>
      <dgm:spPr/>
      <dgm:t>
        <a:bodyPr/>
        <a:lstStyle/>
        <a:p>
          <a:pPr rtl="0"/>
          <a:r>
            <a:rPr lang="pt-BR" dirty="0">
              <a:latin typeface="Century Gothic"/>
            </a:rPr>
            <a:t>Educomunicação e campanhas</a:t>
          </a:r>
        </a:p>
      </dgm:t>
    </dgm:pt>
    <dgm:pt modelId="{930598BF-103F-446C-99DC-96607CC24849}" type="parTrans" cxnId="{40474E25-581B-4FF5-8E48-5A7144114358}">
      <dgm:prSet/>
      <dgm:spPr/>
    </dgm:pt>
    <dgm:pt modelId="{F67EB50E-6123-4E45-AD6D-8305B7E44F8F}" type="sibTrans" cxnId="{40474E25-581B-4FF5-8E48-5A7144114358}">
      <dgm:prSet phldrT="4" phldr="0"/>
      <dgm:spPr/>
      <dgm:t>
        <a:bodyPr/>
        <a:lstStyle/>
        <a:p>
          <a:r>
            <a:rPr lang="pt-BR"/>
            <a:t>4</a:t>
          </a:r>
        </a:p>
      </dgm:t>
    </dgm:pt>
    <dgm:pt modelId="{CFCB7966-3F8B-435A-84C4-D605CC6CC260}" type="pres">
      <dgm:prSet presAssocID="{394BECA9-F4BB-4BCC-9DCB-32781C27CA71}" presName="Name0" presStyleCnt="0">
        <dgm:presLayoutVars>
          <dgm:animLvl val="lvl"/>
          <dgm:resizeHandles val="exact"/>
        </dgm:presLayoutVars>
      </dgm:prSet>
      <dgm:spPr/>
    </dgm:pt>
    <dgm:pt modelId="{5C622C0E-12D2-4EB5-94F5-A42E9B1BBE8F}" type="pres">
      <dgm:prSet presAssocID="{757CAF8E-5DFA-4251-A110-46F14B2A6F5D}" presName="compositeNode" presStyleCnt="0">
        <dgm:presLayoutVars>
          <dgm:bulletEnabled val="1"/>
        </dgm:presLayoutVars>
      </dgm:prSet>
      <dgm:spPr/>
    </dgm:pt>
    <dgm:pt modelId="{A04A1E84-381F-4413-8D54-8B16C35B491C}" type="pres">
      <dgm:prSet presAssocID="{757CAF8E-5DFA-4251-A110-46F14B2A6F5D}" presName="bgRect" presStyleLbl="bgAccFollowNode1" presStyleIdx="0" presStyleCnt="4"/>
      <dgm:spPr/>
    </dgm:pt>
    <dgm:pt modelId="{FF7FE68D-F779-48FE-832D-E9BA47612620}" type="pres">
      <dgm:prSet presAssocID="{FBD5A7F5-AC1F-4952-9C2B-C99F567AFA6B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0D5A9EE1-3CCA-4280-BF96-64ABF9FAA248}" type="pres">
      <dgm:prSet presAssocID="{757CAF8E-5DFA-4251-A110-46F14B2A6F5D}" presName="bottomLine" presStyleLbl="alignNode1" presStyleIdx="1" presStyleCnt="8">
        <dgm:presLayoutVars/>
      </dgm:prSet>
      <dgm:spPr/>
    </dgm:pt>
    <dgm:pt modelId="{81E72EF3-AA7A-4C33-B2ED-6C78B9F5DFD8}" type="pres">
      <dgm:prSet presAssocID="{757CAF8E-5DFA-4251-A110-46F14B2A6F5D}" presName="nodeText" presStyleLbl="bgAccFollowNode1" presStyleIdx="0" presStyleCnt="4">
        <dgm:presLayoutVars>
          <dgm:bulletEnabled val="1"/>
        </dgm:presLayoutVars>
      </dgm:prSet>
      <dgm:spPr/>
    </dgm:pt>
    <dgm:pt modelId="{FB87F03F-4B64-43C5-AA37-C845FDFCA6EE}" type="pres">
      <dgm:prSet presAssocID="{FBD5A7F5-AC1F-4952-9C2B-C99F567AFA6B}" presName="sibTrans" presStyleCnt="0"/>
      <dgm:spPr/>
    </dgm:pt>
    <dgm:pt modelId="{AAA6F6BB-B853-4A8E-9085-4CB338B5327D}" type="pres">
      <dgm:prSet presAssocID="{593F9BED-9CE2-44B2-8477-8920C79C241A}" presName="compositeNode" presStyleCnt="0">
        <dgm:presLayoutVars>
          <dgm:bulletEnabled val="1"/>
        </dgm:presLayoutVars>
      </dgm:prSet>
      <dgm:spPr/>
    </dgm:pt>
    <dgm:pt modelId="{3ABCC38E-84BF-4450-A9DC-C6D0E5D462DC}" type="pres">
      <dgm:prSet presAssocID="{593F9BED-9CE2-44B2-8477-8920C79C241A}" presName="bgRect" presStyleLbl="bgAccFollowNode1" presStyleIdx="1" presStyleCnt="4"/>
      <dgm:spPr/>
    </dgm:pt>
    <dgm:pt modelId="{D107B0E1-2BE7-4D8C-BC62-91E57EA7F94A}" type="pres">
      <dgm:prSet presAssocID="{DD1F10D0-87A3-450A-A52D-6A935E983234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92D04FCB-59F6-4AAD-80BE-42F8C3837EA1}" type="pres">
      <dgm:prSet presAssocID="{593F9BED-9CE2-44B2-8477-8920C79C241A}" presName="bottomLine" presStyleLbl="alignNode1" presStyleIdx="3" presStyleCnt="8">
        <dgm:presLayoutVars/>
      </dgm:prSet>
      <dgm:spPr/>
    </dgm:pt>
    <dgm:pt modelId="{E3B96181-66E8-45CD-B1EA-016A45B45256}" type="pres">
      <dgm:prSet presAssocID="{593F9BED-9CE2-44B2-8477-8920C79C241A}" presName="nodeText" presStyleLbl="bgAccFollowNode1" presStyleIdx="1" presStyleCnt="4">
        <dgm:presLayoutVars>
          <dgm:bulletEnabled val="1"/>
        </dgm:presLayoutVars>
      </dgm:prSet>
      <dgm:spPr/>
    </dgm:pt>
    <dgm:pt modelId="{CC5084A3-DFCB-4FE7-8F64-E444A23D3165}" type="pres">
      <dgm:prSet presAssocID="{DD1F10D0-87A3-450A-A52D-6A935E983234}" presName="sibTrans" presStyleCnt="0"/>
      <dgm:spPr/>
    </dgm:pt>
    <dgm:pt modelId="{BD60E172-91D3-4986-9153-6C9C61C4C21E}" type="pres">
      <dgm:prSet presAssocID="{2109C5A7-A539-45E9-A622-E98D61CC46A5}" presName="compositeNode" presStyleCnt="0">
        <dgm:presLayoutVars>
          <dgm:bulletEnabled val="1"/>
        </dgm:presLayoutVars>
      </dgm:prSet>
      <dgm:spPr/>
    </dgm:pt>
    <dgm:pt modelId="{C014418D-35A9-4185-B7FB-99D45F66700D}" type="pres">
      <dgm:prSet presAssocID="{2109C5A7-A539-45E9-A622-E98D61CC46A5}" presName="bgRect" presStyleLbl="bgAccFollowNode1" presStyleIdx="2" presStyleCnt="4"/>
      <dgm:spPr/>
    </dgm:pt>
    <dgm:pt modelId="{A71640FA-7877-4208-88D5-F9FED2205C6F}" type="pres">
      <dgm:prSet presAssocID="{0343E4E3-5FB5-48A1-86F6-7BDE4EA585CF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4072F5C6-734A-4AB4-9A02-8F9FF83E5C75}" type="pres">
      <dgm:prSet presAssocID="{2109C5A7-A539-45E9-A622-E98D61CC46A5}" presName="bottomLine" presStyleLbl="alignNode1" presStyleIdx="5" presStyleCnt="8">
        <dgm:presLayoutVars/>
      </dgm:prSet>
      <dgm:spPr/>
    </dgm:pt>
    <dgm:pt modelId="{88B639F6-7707-458E-9D1F-561A8FC2B7D1}" type="pres">
      <dgm:prSet presAssocID="{2109C5A7-A539-45E9-A622-E98D61CC46A5}" presName="nodeText" presStyleLbl="bgAccFollowNode1" presStyleIdx="2" presStyleCnt="4">
        <dgm:presLayoutVars>
          <dgm:bulletEnabled val="1"/>
        </dgm:presLayoutVars>
      </dgm:prSet>
      <dgm:spPr/>
    </dgm:pt>
    <dgm:pt modelId="{0CDDDEE1-0E03-4858-AFF9-B88EC309F75E}" type="pres">
      <dgm:prSet presAssocID="{0343E4E3-5FB5-48A1-86F6-7BDE4EA585CF}" presName="sibTrans" presStyleCnt="0"/>
      <dgm:spPr/>
    </dgm:pt>
    <dgm:pt modelId="{F1B5623D-E3F7-456B-9008-C08FDCD17BA0}" type="pres">
      <dgm:prSet presAssocID="{B3F8FBFB-A9BD-49F3-A3AF-798CC11EEFEA}" presName="compositeNode" presStyleCnt="0">
        <dgm:presLayoutVars>
          <dgm:bulletEnabled val="1"/>
        </dgm:presLayoutVars>
      </dgm:prSet>
      <dgm:spPr/>
    </dgm:pt>
    <dgm:pt modelId="{BFCC2ED8-C347-4FBE-B125-4C93C1EC9B18}" type="pres">
      <dgm:prSet presAssocID="{B3F8FBFB-A9BD-49F3-A3AF-798CC11EEFEA}" presName="bgRect" presStyleLbl="bgAccFollowNode1" presStyleIdx="3" presStyleCnt="4"/>
      <dgm:spPr/>
    </dgm:pt>
    <dgm:pt modelId="{0B5A1340-3AF0-474E-A391-6AA7B0C5D330}" type="pres">
      <dgm:prSet presAssocID="{F67EB50E-6123-4E45-AD6D-8305B7E44F8F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2CC0DFB6-500A-4048-AAF7-54C6ED53E979}" type="pres">
      <dgm:prSet presAssocID="{B3F8FBFB-A9BD-49F3-A3AF-798CC11EEFEA}" presName="bottomLine" presStyleLbl="alignNode1" presStyleIdx="7" presStyleCnt="8">
        <dgm:presLayoutVars/>
      </dgm:prSet>
      <dgm:spPr/>
    </dgm:pt>
    <dgm:pt modelId="{8B3A973C-D492-472E-892B-3C6D94D4028C}" type="pres">
      <dgm:prSet presAssocID="{B3F8FBFB-A9BD-49F3-A3AF-798CC11EEFEA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D85B6C23-5131-445A-AF1F-9470F3EE96E5}" type="presOf" srcId="{757CAF8E-5DFA-4251-A110-46F14B2A6F5D}" destId="{81E72EF3-AA7A-4C33-B2ED-6C78B9F5DFD8}" srcOrd="1" destOrd="0" presId="urn:microsoft.com/office/officeart/2016/7/layout/BasicLinearProcessNumbered"/>
    <dgm:cxn modelId="{40474E25-581B-4FF5-8E48-5A7144114358}" srcId="{394BECA9-F4BB-4BCC-9DCB-32781C27CA71}" destId="{B3F8FBFB-A9BD-49F3-A3AF-798CC11EEFEA}" srcOrd="3" destOrd="0" parTransId="{930598BF-103F-446C-99DC-96607CC24849}" sibTransId="{F67EB50E-6123-4E45-AD6D-8305B7E44F8F}"/>
    <dgm:cxn modelId="{D2D59328-D1A1-4579-8406-A82B28F2B574}" srcId="{394BECA9-F4BB-4BCC-9DCB-32781C27CA71}" destId="{757CAF8E-5DFA-4251-A110-46F14B2A6F5D}" srcOrd="0" destOrd="0" parTransId="{4A797F13-E9AE-4CEC-99D7-0B787EC5DE52}" sibTransId="{FBD5A7F5-AC1F-4952-9C2B-C99F567AFA6B}"/>
    <dgm:cxn modelId="{DD5D2E30-8AC7-4446-A9F7-B3EE9C0E14EF}" type="presOf" srcId="{2109C5A7-A539-45E9-A622-E98D61CC46A5}" destId="{C014418D-35A9-4185-B7FB-99D45F66700D}" srcOrd="0" destOrd="0" presId="urn:microsoft.com/office/officeart/2016/7/layout/BasicLinearProcessNumbered"/>
    <dgm:cxn modelId="{46FB8061-8326-4F07-B7E8-2EC2D54E9DA1}" type="presOf" srcId="{0343E4E3-5FB5-48A1-86F6-7BDE4EA585CF}" destId="{A71640FA-7877-4208-88D5-F9FED2205C6F}" srcOrd="0" destOrd="0" presId="urn:microsoft.com/office/officeart/2016/7/layout/BasicLinearProcessNumbered"/>
    <dgm:cxn modelId="{D88C1763-BABF-4CCD-8AEE-6AB21B651AC2}" type="presOf" srcId="{FBD5A7F5-AC1F-4952-9C2B-C99F567AFA6B}" destId="{FF7FE68D-F779-48FE-832D-E9BA47612620}" srcOrd="0" destOrd="0" presId="urn:microsoft.com/office/officeart/2016/7/layout/BasicLinearProcessNumbered"/>
    <dgm:cxn modelId="{A78F6B63-E076-47B1-B7F2-F5F6C9481E6C}" type="presOf" srcId="{2109C5A7-A539-45E9-A622-E98D61CC46A5}" destId="{88B639F6-7707-458E-9D1F-561A8FC2B7D1}" srcOrd="1" destOrd="0" presId="urn:microsoft.com/office/officeart/2016/7/layout/BasicLinearProcessNumbered"/>
    <dgm:cxn modelId="{67EE0E7D-AD15-4505-9C5B-4265F33258FD}" type="presOf" srcId="{593F9BED-9CE2-44B2-8477-8920C79C241A}" destId="{3ABCC38E-84BF-4450-A9DC-C6D0E5D462DC}" srcOrd="0" destOrd="0" presId="urn:microsoft.com/office/officeart/2016/7/layout/BasicLinearProcessNumbered"/>
    <dgm:cxn modelId="{09551B7E-6090-4130-BFEB-C20D0054A7BA}" type="presOf" srcId="{DD1F10D0-87A3-450A-A52D-6A935E983234}" destId="{D107B0E1-2BE7-4D8C-BC62-91E57EA7F94A}" srcOrd="0" destOrd="0" presId="urn:microsoft.com/office/officeart/2016/7/layout/BasicLinearProcessNumbered"/>
    <dgm:cxn modelId="{21039EB5-C9F4-452A-AD6B-0FAF620CD63B}" srcId="{394BECA9-F4BB-4BCC-9DCB-32781C27CA71}" destId="{593F9BED-9CE2-44B2-8477-8920C79C241A}" srcOrd="1" destOrd="0" parTransId="{20C5E996-C99D-4C45-BE36-C5BA81E891A0}" sibTransId="{DD1F10D0-87A3-450A-A52D-6A935E983234}"/>
    <dgm:cxn modelId="{375CC9B7-915D-4175-B0E8-6D8071042804}" type="presOf" srcId="{B3F8FBFB-A9BD-49F3-A3AF-798CC11EEFEA}" destId="{8B3A973C-D492-472E-892B-3C6D94D4028C}" srcOrd="1" destOrd="0" presId="urn:microsoft.com/office/officeart/2016/7/layout/BasicLinearProcessNumbered"/>
    <dgm:cxn modelId="{09537CB8-6300-4F88-A70F-DE65C9326026}" type="presOf" srcId="{757CAF8E-5DFA-4251-A110-46F14B2A6F5D}" destId="{A04A1E84-381F-4413-8D54-8B16C35B491C}" srcOrd="0" destOrd="0" presId="urn:microsoft.com/office/officeart/2016/7/layout/BasicLinearProcessNumbered"/>
    <dgm:cxn modelId="{C2CD77C7-4FA8-4B67-AA28-36E70612448B}" type="presOf" srcId="{B3F8FBFB-A9BD-49F3-A3AF-798CC11EEFEA}" destId="{BFCC2ED8-C347-4FBE-B125-4C93C1EC9B18}" srcOrd="0" destOrd="0" presId="urn:microsoft.com/office/officeart/2016/7/layout/BasicLinearProcessNumbered"/>
    <dgm:cxn modelId="{091DE9D3-6C61-4F17-BD60-3E519847578B}" srcId="{394BECA9-F4BB-4BCC-9DCB-32781C27CA71}" destId="{2109C5A7-A539-45E9-A622-E98D61CC46A5}" srcOrd="2" destOrd="0" parTransId="{A681ABE1-9ED9-41D9-8AC2-6804A58843D3}" sibTransId="{0343E4E3-5FB5-48A1-86F6-7BDE4EA585CF}"/>
    <dgm:cxn modelId="{51F99DEF-5AB2-45F3-87D5-BB54E702DFEA}" type="presOf" srcId="{394BECA9-F4BB-4BCC-9DCB-32781C27CA71}" destId="{CFCB7966-3F8B-435A-84C4-D605CC6CC260}" srcOrd="0" destOrd="0" presId="urn:microsoft.com/office/officeart/2016/7/layout/BasicLinearProcessNumbered"/>
    <dgm:cxn modelId="{F23EFAFB-90F6-4EDD-81BF-011D7297FF4F}" type="presOf" srcId="{593F9BED-9CE2-44B2-8477-8920C79C241A}" destId="{E3B96181-66E8-45CD-B1EA-016A45B45256}" srcOrd="1" destOrd="0" presId="urn:microsoft.com/office/officeart/2016/7/layout/BasicLinearProcessNumbered"/>
    <dgm:cxn modelId="{0749FFFB-4DAA-46A3-A146-06839BA16989}" type="presOf" srcId="{F67EB50E-6123-4E45-AD6D-8305B7E44F8F}" destId="{0B5A1340-3AF0-474E-A391-6AA7B0C5D330}" srcOrd="0" destOrd="0" presId="urn:microsoft.com/office/officeart/2016/7/layout/BasicLinearProcessNumbered"/>
    <dgm:cxn modelId="{1FB4713F-782F-4545-84A9-A3C1331ED779}" type="presParOf" srcId="{CFCB7966-3F8B-435A-84C4-D605CC6CC260}" destId="{5C622C0E-12D2-4EB5-94F5-A42E9B1BBE8F}" srcOrd="0" destOrd="0" presId="urn:microsoft.com/office/officeart/2016/7/layout/BasicLinearProcessNumbered"/>
    <dgm:cxn modelId="{8B903B91-C370-4AF4-B439-DAEB1E228FB5}" type="presParOf" srcId="{5C622C0E-12D2-4EB5-94F5-A42E9B1BBE8F}" destId="{A04A1E84-381F-4413-8D54-8B16C35B491C}" srcOrd="0" destOrd="0" presId="urn:microsoft.com/office/officeart/2016/7/layout/BasicLinearProcessNumbered"/>
    <dgm:cxn modelId="{A2A2105E-29F3-431A-A593-936C6ADB3D0D}" type="presParOf" srcId="{5C622C0E-12D2-4EB5-94F5-A42E9B1BBE8F}" destId="{FF7FE68D-F779-48FE-832D-E9BA47612620}" srcOrd="1" destOrd="0" presId="urn:microsoft.com/office/officeart/2016/7/layout/BasicLinearProcessNumbered"/>
    <dgm:cxn modelId="{342CEABC-BCD8-4D36-A259-373DEB8B031B}" type="presParOf" srcId="{5C622C0E-12D2-4EB5-94F5-A42E9B1BBE8F}" destId="{0D5A9EE1-3CCA-4280-BF96-64ABF9FAA248}" srcOrd="2" destOrd="0" presId="urn:microsoft.com/office/officeart/2016/7/layout/BasicLinearProcessNumbered"/>
    <dgm:cxn modelId="{3DA46132-6C48-4A81-9834-5475C61D76F0}" type="presParOf" srcId="{5C622C0E-12D2-4EB5-94F5-A42E9B1BBE8F}" destId="{81E72EF3-AA7A-4C33-B2ED-6C78B9F5DFD8}" srcOrd="3" destOrd="0" presId="urn:microsoft.com/office/officeart/2016/7/layout/BasicLinearProcessNumbered"/>
    <dgm:cxn modelId="{D786A9C3-C1C1-4383-A755-1D833C1C9505}" type="presParOf" srcId="{CFCB7966-3F8B-435A-84C4-D605CC6CC260}" destId="{FB87F03F-4B64-43C5-AA37-C845FDFCA6EE}" srcOrd="1" destOrd="0" presId="urn:microsoft.com/office/officeart/2016/7/layout/BasicLinearProcessNumbered"/>
    <dgm:cxn modelId="{FE91516F-C76B-45F4-BE6F-1FC97CB993B9}" type="presParOf" srcId="{CFCB7966-3F8B-435A-84C4-D605CC6CC260}" destId="{AAA6F6BB-B853-4A8E-9085-4CB338B5327D}" srcOrd="2" destOrd="0" presId="urn:microsoft.com/office/officeart/2016/7/layout/BasicLinearProcessNumbered"/>
    <dgm:cxn modelId="{9D3E16E5-ED09-49FF-A3C9-77A0446EE771}" type="presParOf" srcId="{AAA6F6BB-B853-4A8E-9085-4CB338B5327D}" destId="{3ABCC38E-84BF-4450-A9DC-C6D0E5D462DC}" srcOrd="0" destOrd="0" presId="urn:microsoft.com/office/officeart/2016/7/layout/BasicLinearProcessNumbered"/>
    <dgm:cxn modelId="{521202CF-7622-4AA5-9A32-DC0197CF4F9E}" type="presParOf" srcId="{AAA6F6BB-B853-4A8E-9085-4CB338B5327D}" destId="{D107B0E1-2BE7-4D8C-BC62-91E57EA7F94A}" srcOrd="1" destOrd="0" presId="urn:microsoft.com/office/officeart/2016/7/layout/BasicLinearProcessNumbered"/>
    <dgm:cxn modelId="{34E5D90A-8FAE-4A8F-915B-80282731FD86}" type="presParOf" srcId="{AAA6F6BB-B853-4A8E-9085-4CB338B5327D}" destId="{92D04FCB-59F6-4AAD-80BE-42F8C3837EA1}" srcOrd="2" destOrd="0" presId="urn:microsoft.com/office/officeart/2016/7/layout/BasicLinearProcessNumbered"/>
    <dgm:cxn modelId="{DC69513D-D5CE-45C4-9EBF-02BD2E50B5B7}" type="presParOf" srcId="{AAA6F6BB-B853-4A8E-9085-4CB338B5327D}" destId="{E3B96181-66E8-45CD-B1EA-016A45B45256}" srcOrd="3" destOrd="0" presId="urn:microsoft.com/office/officeart/2016/7/layout/BasicLinearProcessNumbered"/>
    <dgm:cxn modelId="{F2E0F91E-4CC4-4D02-9147-002F6AF47C3A}" type="presParOf" srcId="{CFCB7966-3F8B-435A-84C4-D605CC6CC260}" destId="{CC5084A3-DFCB-4FE7-8F64-E444A23D3165}" srcOrd="3" destOrd="0" presId="urn:microsoft.com/office/officeart/2016/7/layout/BasicLinearProcessNumbered"/>
    <dgm:cxn modelId="{33ADD7D1-6DFD-4D47-B5A4-A3D6D19A944F}" type="presParOf" srcId="{CFCB7966-3F8B-435A-84C4-D605CC6CC260}" destId="{BD60E172-91D3-4986-9153-6C9C61C4C21E}" srcOrd="4" destOrd="0" presId="urn:microsoft.com/office/officeart/2016/7/layout/BasicLinearProcessNumbered"/>
    <dgm:cxn modelId="{F602B3BC-E334-453D-BA76-9220E1B36F9B}" type="presParOf" srcId="{BD60E172-91D3-4986-9153-6C9C61C4C21E}" destId="{C014418D-35A9-4185-B7FB-99D45F66700D}" srcOrd="0" destOrd="0" presId="urn:microsoft.com/office/officeart/2016/7/layout/BasicLinearProcessNumbered"/>
    <dgm:cxn modelId="{5316F492-6363-46A8-A91C-7C12A372DD6C}" type="presParOf" srcId="{BD60E172-91D3-4986-9153-6C9C61C4C21E}" destId="{A71640FA-7877-4208-88D5-F9FED2205C6F}" srcOrd="1" destOrd="0" presId="urn:microsoft.com/office/officeart/2016/7/layout/BasicLinearProcessNumbered"/>
    <dgm:cxn modelId="{676DD2F8-E324-451E-A8FA-90C4839EDBF1}" type="presParOf" srcId="{BD60E172-91D3-4986-9153-6C9C61C4C21E}" destId="{4072F5C6-734A-4AB4-9A02-8F9FF83E5C75}" srcOrd="2" destOrd="0" presId="urn:microsoft.com/office/officeart/2016/7/layout/BasicLinearProcessNumbered"/>
    <dgm:cxn modelId="{DB2E3312-D2C1-488E-A3F5-AB161914F317}" type="presParOf" srcId="{BD60E172-91D3-4986-9153-6C9C61C4C21E}" destId="{88B639F6-7707-458E-9D1F-561A8FC2B7D1}" srcOrd="3" destOrd="0" presId="urn:microsoft.com/office/officeart/2016/7/layout/BasicLinearProcessNumbered"/>
    <dgm:cxn modelId="{36096235-193C-43D5-BC94-EF84D93DCDB4}" type="presParOf" srcId="{CFCB7966-3F8B-435A-84C4-D605CC6CC260}" destId="{0CDDDEE1-0E03-4858-AFF9-B88EC309F75E}" srcOrd="5" destOrd="0" presId="urn:microsoft.com/office/officeart/2016/7/layout/BasicLinearProcessNumbered"/>
    <dgm:cxn modelId="{86264337-A046-4617-8555-A3A210BA4280}" type="presParOf" srcId="{CFCB7966-3F8B-435A-84C4-D605CC6CC260}" destId="{F1B5623D-E3F7-456B-9008-C08FDCD17BA0}" srcOrd="6" destOrd="0" presId="urn:microsoft.com/office/officeart/2016/7/layout/BasicLinearProcessNumbered"/>
    <dgm:cxn modelId="{C2B00455-AAA1-4FAD-B492-DEB26FD54485}" type="presParOf" srcId="{F1B5623D-E3F7-456B-9008-C08FDCD17BA0}" destId="{BFCC2ED8-C347-4FBE-B125-4C93C1EC9B18}" srcOrd="0" destOrd="0" presId="urn:microsoft.com/office/officeart/2016/7/layout/BasicLinearProcessNumbered"/>
    <dgm:cxn modelId="{B4FADB2B-4094-4D21-A8E0-852EAC50BE0B}" type="presParOf" srcId="{F1B5623D-E3F7-456B-9008-C08FDCD17BA0}" destId="{0B5A1340-3AF0-474E-A391-6AA7B0C5D330}" srcOrd="1" destOrd="0" presId="urn:microsoft.com/office/officeart/2016/7/layout/BasicLinearProcessNumbered"/>
    <dgm:cxn modelId="{464D7909-6CD6-425B-8A8C-D401B8D63AAE}" type="presParOf" srcId="{F1B5623D-E3F7-456B-9008-C08FDCD17BA0}" destId="{2CC0DFB6-500A-4048-AAF7-54C6ED53E979}" srcOrd="2" destOrd="0" presId="urn:microsoft.com/office/officeart/2016/7/layout/BasicLinearProcessNumbered"/>
    <dgm:cxn modelId="{B7211B69-41A4-4DD5-AE56-16197A6D8C12}" type="presParOf" srcId="{F1B5623D-E3F7-456B-9008-C08FDCD17BA0}" destId="{8B3A973C-D492-472E-892B-3C6D94D4028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803E05-1F22-1B45-9CB2-D8D700887BF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C10426-051A-BE4D-957A-1022EA9F1E59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400" dirty="0" err="1"/>
            <a:t>Princípios</a:t>
          </a:r>
          <a:r>
            <a:rPr lang="en-US" sz="2400" dirty="0"/>
            <a:t> da </a:t>
          </a:r>
          <a:r>
            <a:rPr lang="en-US" sz="2400" dirty="0" err="1"/>
            <a:t>prática</a:t>
          </a:r>
          <a:r>
            <a:rPr lang="en-US" sz="2400" dirty="0"/>
            <a:t> </a:t>
          </a:r>
          <a:r>
            <a:rPr lang="en-US" sz="2400" dirty="0" err="1"/>
            <a:t>educomunicativa</a:t>
          </a:r>
          <a:endParaRPr lang="en-US" sz="2400" dirty="0"/>
        </a:p>
      </dgm:t>
    </dgm:pt>
    <dgm:pt modelId="{DDA200EB-CDBF-964F-B697-8DCFDCC8C728}" type="parTrans" cxnId="{A415CB3F-117A-8C41-A481-604F5DF64D75}">
      <dgm:prSet/>
      <dgm:spPr/>
      <dgm:t>
        <a:bodyPr/>
        <a:lstStyle/>
        <a:p>
          <a:endParaRPr lang="en-US"/>
        </a:p>
      </dgm:t>
    </dgm:pt>
    <dgm:pt modelId="{6A62B90A-273D-9743-8162-B4F9C54881BE}" type="sibTrans" cxnId="{A415CB3F-117A-8C41-A481-604F5DF64D75}">
      <dgm:prSet/>
      <dgm:spPr/>
      <dgm:t>
        <a:bodyPr/>
        <a:lstStyle/>
        <a:p>
          <a:endParaRPr lang="en-US"/>
        </a:p>
      </dgm:t>
    </dgm:pt>
    <dgm:pt modelId="{84460E32-10CB-9545-9865-055FCEC610AB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600" dirty="0" err="1"/>
            <a:t>inclusão</a:t>
          </a:r>
          <a:endParaRPr lang="en-US" sz="1600" dirty="0"/>
        </a:p>
      </dgm:t>
    </dgm:pt>
    <dgm:pt modelId="{3CC3C2BC-C662-0C4F-9B69-CC4C0A41F508}" type="parTrans" cxnId="{D3444B70-731C-9C4D-B636-2456519FEF91}">
      <dgm:prSet/>
      <dgm:spPr/>
      <dgm:t>
        <a:bodyPr/>
        <a:lstStyle/>
        <a:p>
          <a:endParaRPr lang="en-US"/>
        </a:p>
      </dgm:t>
    </dgm:pt>
    <dgm:pt modelId="{167644A2-D89B-B84A-8B79-A957D027FC21}" type="sibTrans" cxnId="{D3444B70-731C-9C4D-B636-2456519FEF91}">
      <dgm:prSet/>
      <dgm:spPr/>
      <dgm:t>
        <a:bodyPr/>
        <a:lstStyle/>
        <a:p>
          <a:endParaRPr lang="en-US"/>
        </a:p>
      </dgm:t>
    </dgm:pt>
    <dgm:pt modelId="{F419E3AD-5D5B-AA48-9A5D-355119768720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600" dirty="0" err="1"/>
            <a:t>motivação</a:t>
          </a:r>
          <a:endParaRPr lang="en-US" sz="1600" dirty="0"/>
        </a:p>
      </dgm:t>
    </dgm:pt>
    <dgm:pt modelId="{3B30DF55-3391-B246-B45A-3F048C8FD6C6}" type="parTrans" cxnId="{D35B798A-278A-9E4D-A6F8-E845216CF66F}">
      <dgm:prSet/>
      <dgm:spPr/>
      <dgm:t>
        <a:bodyPr/>
        <a:lstStyle/>
        <a:p>
          <a:endParaRPr lang="en-US"/>
        </a:p>
      </dgm:t>
    </dgm:pt>
    <dgm:pt modelId="{BDE73D14-5234-7C4B-A13A-619B7DC0DD9B}" type="sibTrans" cxnId="{D35B798A-278A-9E4D-A6F8-E845216CF66F}">
      <dgm:prSet/>
      <dgm:spPr/>
      <dgm:t>
        <a:bodyPr/>
        <a:lstStyle/>
        <a:p>
          <a:endParaRPr lang="en-US"/>
        </a:p>
      </dgm:t>
    </dgm:pt>
    <dgm:pt modelId="{26310CB0-13A9-A444-8B4A-31B8C87C216F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600" dirty="0" err="1"/>
            <a:t>criatividade</a:t>
          </a:r>
          <a:endParaRPr lang="en-US" sz="1600" dirty="0"/>
        </a:p>
      </dgm:t>
    </dgm:pt>
    <dgm:pt modelId="{03014809-F405-894B-B1E6-C20D2BDCD550}" type="parTrans" cxnId="{A2E2E70D-837A-124C-BFCF-ACEC77945692}">
      <dgm:prSet/>
      <dgm:spPr/>
      <dgm:t>
        <a:bodyPr/>
        <a:lstStyle/>
        <a:p>
          <a:endParaRPr lang="en-US"/>
        </a:p>
      </dgm:t>
    </dgm:pt>
    <dgm:pt modelId="{CE38179F-EE3B-C041-AA9C-02C97A8E260F}" type="sibTrans" cxnId="{A2E2E70D-837A-124C-BFCF-ACEC77945692}">
      <dgm:prSet/>
      <dgm:spPr/>
      <dgm:t>
        <a:bodyPr/>
        <a:lstStyle/>
        <a:p>
          <a:endParaRPr lang="en-US"/>
        </a:p>
      </dgm:t>
    </dgm:pt>
    <dgm:pt modelId="{7DCCCD22-C489-DA46-BD21-659AF8E042C3}">
      <dgm:prSet custT="1"/>
      <dgm:spPr>
        <a:solidFill>
          <a:schemeClr val="tx1"/>
        </a:solidFill>
      </dgm:spPr>
      <dgm:t>
        <a:bodyPr/>
        <a:lstStyle/>
        <a:p>
          <a:r>
            <a:rPr lang="en-US" sz="1600" dirty="0" err="1"/>
            <a:t>Observação</a:t>
          </a:r>
          <a:r>
            <a:rPr lang="en-US" sz="1600" dirty="0"/>
            <a:t> </a:t>
          </a:r>
          <a:r>
            <a:rPr lang="en-US" sz="1600" dirty="0" err="1"/>
            <a:t>crítica</a:t>
          </a:r>
          <a:r>
            <a:rPr lang="en-US" sz="1600" dirty="0"/>
            <a:t> e </a:t>
          </a:r>
          <a:r>
            <a:rPr lang="en-US" sz="1600" dirty="0" err="1"/>
            <a:t>experimentação</a:t>
          </a:r>
          <a:endParaRPr lang="en-US" sz="1600" dirty="0"/>
        </a:p>
      </dgm:t>
    </dgm:pt>
    <dgm:pt modelId="{457E977D-7928-2C4C-A8D1-AAFC027BC8FD}" type="parTrans" cxnId="{7F55CFA7-A53A-344F-B1E8-43771B9C0533}">
      <dgm:prSet/>
      <dgm:spPr/>
      <dgm:t>
        <a:bodyPr/>
        <a:lstStyle/>
        <a:p>
          <a:endParaRPr lang="en-US"/>
        </a:p>
      </dgm:t>
    </dgm:pt>
    <dgm:pt modelId="{53A6D525-9F16-5E41-9E80-C95EFB4B0B7A}" type="sibTrans" cxnId="{7F55CFA7-A53A-344F-B1E8-43771B9C0533}">
      <dgm:prSet/>
      <dgm:spPr/>
      <dgm:t>
        <a:bodyPr/>
        <a:lstStyle/>
        <a:p>
          <a:endParaRPr lang="en-US"/>
        </a:p>
      </dgm:t>
    </dgm:pt>
    <dgm:pt modelId="{1E730FF8-8F28-7D42-A41F-5A45C13E1532}">
      <dgm:prSet/>
      <dgm:spPr>
        <a:solidFill>
          <a:schemeClr val="tx1"/>
        </a:solidFill>
      </dgm:spPr>
      <dgm:t>
        <a:bodyPr/>
        <a:lstStyle/>
        <a:p>
          <a:r>
            <a:rPr lang="en-US" dirty="0" err="1"/>
            <a:t>Participação</a:t>
          </a:r>
          <a:r>
            <a:rPr lang="en-US" dirty="0"/>
            <a:t> </a:t>
          </a:r>
          <a:r>
            <a:rPr lang="en-US" dirty="0" err="1"/>
            <a:t>ativa</a:t>
          </a:r>
          <a:endParaRPr lang="en-US" dirty="0"/>
        </a:p>
      </dgm:t>
    </dgm:pt>
    <dgm:pt modelId="{FB94AC40-6DE6-5444-9F1C-1A7126C72B23}" type="parTrans" cxnId="{A33340B8-98BA-A74C-9B45-B1FC7C259BF5}">
      <dgm:prSet/>
      <dgm:spPr/>
      <dgm:t>
        <a:bodyPr/>
        <a:lstStyle/>
        <a:p>
          <a:endParaRPr lang="en-US"/>
        </a:p>
      </dgm:t>
    </dgm:pt>
    <dgm:pt modelId="{435C162F-D9A6-2C44-BDBB-613267F53EFB}" type="sibTrans" cxnId="{A33340B8-98BA-A74C-9B45-B1FC7C259BF5}">
      <dgm:prSet/>
      <dgm:spPr/>
      <dgm:t>
        <a:bodyPr/>
        <a:lstStyle/>
        <a:p>
          <a:endParaRPr lang="en-US"/>
        </a:p>
      </dgm:t>
    </dgm:pt>
    <dgm:pt modelId="{DEC7E5DF-89A6-F24E-9B67-4981912D7BFA}">
      <dgm:prSet custT="1"/>
      <dgm:spPr>
        <a:solidFill>
          <a:schemeClr val="tx1"/>
        </a:solidFill>
      </dgm:spPr>
      <dgm:t>
        <a:bodyPr/>
        <a:lstStyle/>
        <a:p>
          <a:r>
            <a:rPr lang="en-US" sz="1600" dirty="0" err="1"/>
            <a:t>Afetividade</a:t>
          </a:r>
          <a:r>
            <a:rPr lang="en-US" sz="1300" dirty="0"/>
            <a:t> e </a:t>
          </a:r>
          <a:r>
            <a:rPr lang="en-US" sz="1600" dirty="0" err="1"/>
            <a:t>cooperação</a:t>
          </a:r>
          <a:endParaRPr lang="en-US" sz="1600" dirty="0"/>
        </a:p>
      </dgm:t>
    </dgm:pt>
    <dgm:pt modelId="{DC4D22E2-3A99-6B41-A0B3-B5EBEFA8A733}" type="parTrans" cxnId="{DAC63282-3F75-D14A-9C15-EF2F0EBF5A54}">
      <dgm:prSet/>
      <dgm:spPr/>
      <dgm:t>
        <a:bodyPr/>
        <a:lstStyle/>
        <a:p>
          <a:endParaRPr lang="en-US"/>
        </a:p>
      </dgm:t>
    </dgm:pt>
    <dgm:pt modelId="{73AC2106-0DFA-2943-B415-A15512791F55}" type="sibTrans" cxnId="{DAC63282-3F75-D14A-9C15-EF2F0EBF5A54}">
      <dgm:prSet/>
      <dgm:spPr/>
      <dgm:t>
        <a:bodyPr/>
        <a:lstStyle/>
        <a:p>
          <a:endParaRPr lang="en-US"/>
        </a:p>
      </dgm:t>
    </dgm:pt>
    <dgm:pt modelId="{E2036F40-8681-4E48-AE3C-D96760C92325}">
      <dgm:prSet custT="1"/>
      <dgm:spPr>
        <a:solidFill>
          <a:schemeClr val="tx1"/>
        </a:solidFill>
      </dgm:spPr>
      <dgm:t>
        <a:bodyPr/>
        <a:lstStyle/>
        <a:p>
          <a:r>
            <a:rPr lang="en-US" sz="1600" dirty="0" err="1"/>
            <a:t>interatividade</a:t>
          </a:r>
          <a:endParaRPr lang="en-US" sz="1600" dirty="0"/>
        </a:p>
      </dgm:t>
    </dgm:pt>
    <dgm:pt modelId="{11D5D95A-58EF-6845-BD85-9A5EF7983B8C}" type="parTrans" cxnId="{1091EED0-FFB3-2946-AE5F-11F60EA558C4}">
      <dgm:prSet/>
      <dgm:spPr/>
      <dgm:t>
        <a:bodyPr/>
        <a:lstStyle/>
        <a:p>
          <a:endParaRPr lang="en-US"/>
        </a:p>
      </dgm:t>
    </dgm:pt>
    <dgm:pt modelId="{817EFC7D-17C3-D147-8749-338A69FC30FD}" type="sibTrans" cxnId="{1091EED0-FFB3-2946-AE5F-11F60EA558C4}">
      <dgm:prSet/>
      <dgm:spPr/>
      <dgm:t>
        <a:bodyPr/>
        <a:lstStyle/>
        <a:p>
          <a:endParaRPr lang="en-US"/>
        </a:p>
      </dgm:t>
    </dgm:pt>
    <dgm:pt modelId="{B653C2BC-004F-2642-9594-E69F04C9DD2E}">
      <dgm:prSet custT="1"/>
      <dgm:spPr>
        <a:solidFill>
          <a:schemeClr val="tx1"/>
        </a:solidFill>
      </dgm:spPr>
      <dgm:t>
        <a:bodyPr/>
        <a:lstStyle/>
        <a:p>
          <a:r>
            <a:rPr lang="en-US" sz="1600" dirty="0" err="1"/>
            <a:t>integralidade</a:t>
          </a:r>
          <a:endParaRPr lang="en-US" sz="1600" dirty="0"/>
        </a:p>
      </dgm:t>
    </dgm:pt>
    <dgm:pt modelId="{53B21A0B-C445-E842-BF77-4401A6B2D36A}" type="parTrans" cxnId="{975CB4CC-FF66-7F4D-BA7C-42493CAEA96E}">
      <dgm:prSet/>
      <dgm:spPr/>
      <dgm:t>
        <a:bodyPr/>
        <a:lstStyle/>
        <a:p>
          <a:endParaRPr lang="en-US"/>
        </a:p>
      </dgm:t>
    </dgm:pt>
    <dgm:pt modelId="{2CD2AFEB-483D-5749-A79D-28B266D6F621}" type="sibTrans" cxnId="{975CB4CC-FF66-7F4D-BA7C-42493CAEA96E}">
      <dgm:prSet/>
      <dgm:spPr/>
      <dgm:t>
        <a:bodyPr/>
        <a:lstStyle/>
        <a:p>
          <a:endParaRPr lang="en-US"/>
        </a:p>
      </dgm:t>
    </dgm:pt>
    <dgm:pt modelId="{A6C9BCC4-A1BF-3D43-A4ED-7AE6C9C94280}">
      <dgm:prSet custT="1"/>
      <dgm:spPr>
        <a:solidFill>
          <a:schemeClr val="tx1"/>
        </a:solidFill>
      </dgm:spPr>
      <dgm:t>
        <a:bodyPr/>
        <a:lstStyle/>
        <a:p>
          <a:r>
            <a:rPr lang="en-US" sz="1600" dirty="0" err="1"/>
            <a:t>Qualidade</a:t>
          </a:r>
          <a:r>
            <a:rPr lang="en-US" sz="1600" dirty="0"/>
            <a:t> </a:t>
          </a:r>
        </a:p>
      </dgm:t>
    </dgm:pt>
    <dgm:pt modelId="{87BBA233-603E-274A-BCB1-34FECF74A11B}" type="parTrans" cxnId="{17B51EB6-624C-2045-90C5-8D70952348B9}">
      <dgm:prSet/>
      <dgm:spPr/>
      <dgm:t>
        <a:bodyPr/>
        <a:lstStyle/>
        <a:p>
          <a:endParaRPr lang="en-US"/>
        </a:p>
      </dgm:t>
    </dgm:pt>
    <dgm:pt modelId="{7DD1D339-2835-084E-9032-4848B2EBB5A2}" type="sibTrans" cxnId="{17B51EB6-624C-2045-90C5-8D70952348B9}">
      <dgm:prSet/>
      <dgm:spPr/>
      <dgm:t>
        <a:bodyPr/>
        <a:lstStyle/>
        <a:p>
          <a:endParaRPr lang="en-US"/>
        </a:p>
      </dgm:t>
    </dgm:pt>
    <dgm:pt modelId="{219B0A23-6479-DD46-9BFA-AC82FD6A1ACA}" type="pres">
      <dgm:prSet presAssocID="{00803E05-1F22-1B45-9CB2-D8D700887BF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047139A-6BE6-2A44-8B44-DB1975C8725E}" type="pres">
      <dgm:prSet presAssocID="{F7C10426-051A-BE4D-957A-1022EA9F1E59}" presName="centerShape" presStyleLbl="node0" presStyleIdx="0" presStyleCnt="1" custScaleX="214174"/>
      <dgm:spPr/>
    </dgm:pt>
    <dgm:pt modelId="{A1C8401D-8BC7-5045-9D6E-AC9216E61B04}" type="pres">
      <dgm:prSet presAssocID="{3CC3C2BC-C662-0C4F-9B69-CC4C0A41F508}" presName="parTrans" presStyleLbl="bgSibTrans2D1" presStyleIdx="0" presStyleCnt="9"/>
      <dgm:spPr/>
    </dgm:pt>
    <dgm:pt modelId="{89808A64-9504-224B-BC12-3E754DF48821}" type="pres">
      <dgm:prSet presAssocID="{84460E32-10CB-9545-9865-055FCEC610AB}" presName="node" presStyleLbl="node1" presStyleIdx="0" presStyleCnt="9">
        <dgm:presLayoutVars>
          <dgm:bulletEnabled val="1"/>
        </dgm:presLayoutVars>
      </dgm:prSet>
      <dgm:spPr/>
    </dgm:pt>
    <dgm:pt modelId="{B7B7AD5A-F560-A04F-95FE-75704052E73C}" type="pres">
      <dgm:prSet presAssocID="{3B30DF55-3391-B246-B45A-3F048C8FD6C6}" presName="parTrans" presStyleLbl="bgSibTrans2D1" presStyleIdx="1" presStyleCnt="9"/>
      <dgm:spPr/>
    </dgm:pt>
    <dgm:pt modelId="{C5DF85BB-3AE8-624E-A00B-09359A40A451}" type="pres">
      <dgm:prSet presAssocID="{F419E3AD-5D5B-AA48-9A5D-355119768720}" presName="node" presStyleLbl="node1" presStyleIdx="1" presStyleCnt="9">
        <dgm:presLayoutVars>
          <dgm:bulletEnabled val="1"/>
        </dgm:presLayoutVars>
      </dgm:prSet>
      <dgm:spPr/>
    </dgm:pt>
    <dgm:pt modelId="{E3167270-A301-564C-B2FB-8CDBCB26B94B}" type="pres">
      <dgm:prSet presAssocID="{03014809-F405-894B-B1E6-C20D2BDCD550}" presName="parTrans" presStyleLbl="bgSibTrans2D1" presStyleIdx="2" presStyleCnt="9"/>
      <dgm:spPr/>
    </dgm:pt>
    <dgm:pt modelId="{A3B539E8-B168-814E-BA5D-B525284C7173}" type="pres">
      <dgm:prSet presAssocID="{26310CB0-13A9-A444-8B4A-31B8C87C216F}" presName="node" presStyleLbl="node1" presStyleIdx="2" presStyleCnt="9">
        <dgm:presLayoutVars>
          <dgm:bulletEnabled val="1"/>
        </dgm:presLayoutVars>
      </dgm:prSet>
      <dgm:spPr/>
    </dgm:pt>
    <dgm:pt modelId="{ACBCF396-FE64-C741-A6C3-53392C0E9020}" type="pres">
      <dgm:prSet presAssocID="{457E977D-7928-2C4C-A8D1-AAFC027BC8FD}" presName="parTrans" presStyleLbl="bgSibTrans2D1" presStyleIdx="3" presStyleCnt="9"/>
      <dgm:spPr/>
    </dgm:pt>
    <dgm:pt modelId="{A4EDEE3D-7343-1943-90D0-4B0DE1B7A152}" type="pres">
      <dgm:prSet presAssocID="{7DCCCD22-C489-DA46-BD21-659AF8E042C3}" presName="node" presStyleLbl="node1" presStyleIdx="3" presStyleCnt="9" custScaleX="141580">
        <dgm:presLayoutVars>
          <dgm:bulletEnabled val="1"/>
        </dgm:presLayoutVars>
      </dgm:prSet>
      <dgm:spPr/>
    </dgm:pt>
    <dgm:pt modelId="{404CE00C-37C3-5743-B90F-729A2410B0DD}" type="pres">
      <dgm:prSet presAssocID="{FB94AC40-6DE6-5444-9F1C-1A7126C72B23}" presName="parTrans" presStyleLbl="bgSibTrans2D1" presStyleIdx="4" presStyleCnt="9"/>
      <dgm:spPr/>
    </dgm:pt>
    <dgm:pt modelId="{C6DF18D4-AB95-244B-8AC0-2D1848606335}" type="pres">
      <dgm:prSet presAssocID="{1E730FF8-8F28-7D42-A41F-5A45C13E1532}" presName="node" presStyleLbl="node1" presStyleIdx="4" presStyleCnt="9">
        <dgm:presLayoutVars>
          <dgm:bulletEnabled val="1"/>
        </dgm:presLayoutVars>
      </dgm:prSet>
      <dgm:spPr/>
    </dgm:pt>
    <dgm:pt modelId="{55EAD8FA-4156-FA40-97B3-DCCD24579452}" type="pres">
      <dgm:prSet presAssocID="{DC4D22E2-3A99-6B41-A0B3-B5EBEFA8A733}" presName="parTrans" presStyleLbl="bgSibTrans2D1" presStyleIdx="5" presStyleCnt="9"/>
      <dgm:spPr/>
    </dgm:pt>
    <dgm:pt modelId="{E2EF57B9-D53E-C64B-BCBE-4C83E408EC92}" type="pres">
      <dgm:prSet presAssocID="{DEC7E5DF-89A6-F24E-9B67-4981912D7BFA}" presName="node" presStyleLbl="node1" presStyleIdx="5" presStyleCnt="9" custScaleX="135406">
        <dgm:presLayoutVars>
          <dgm:bulletEnabled val="1"/>
        </dgm:presLayoutVars>
      </dgm:prSet>
      <dgm:spPr/>
    </dgm:pt>
    <dgm:pt modelId="{C9F148A6-B416-414C-916F-E632CB7E7162}" type="pres">
      <dgm:prSet presAssocID="{11D5D95A-58EF-6845-BD85-9A5EF7983B8C}" presName="parTrans" presStyleLbl="bgSibTrans2D1" presStyleIdx="6" presStyleCnt="9"/>
      <dgm:spPr/>
    </dgm:pt>
    <dgm:pt modelId="{4EEF1C08-B4C0-DC45-8494-D1BD68265DEC}" type="pres">
      <dgm:prSet presAssocID="{E2036F40-8681-4E48-AE3C-D96760C92325}" presName="node" presStyleLbl="node1" presStyleIdx="6" presStyleCnt="9" custScaleX="155066" custScaleY="48178">
        <dgm:presLayoutVars>
          <dgm:bulletEnabled val="1"/>
        </dgm:presLayoutVars>
      </dgm:prSet>
      <dgm:spPr/>
    </dgm:pt>
    <dgm:pt modelId="{EEA08326-9813-784F-8A77-D7AB74EF8982}" type="pres">
      <dgm:prSet presAssocID="{53B21A0B-C445-E842-BF77-4401A6B2D36A}" presName="parTrans" presStyleLbl="bgSibTrans2D1" presStyleIdx="7" presStyleCnt="9"/>
      <dgm:spPr/>
    </dgm:pt>
    <dgm:pt modelId="{C4B14D21-9530-3440-8115-00C25F35F708}" type="pres">
      <dgm:prSet presAssocID="{B653C2BC-004F-2642-9594-E69F04C9DD2E}" presName="node" presStyleLbl="node1" presStyleIdx="7" presStyleCnt="9">
        <dgm:presLayoutVars>
          <dgm:bulletEnabled val="1"/>
        </dgm:presLayoutVars>
      </dgm:prSet>
      <dgm:spPr/>
    </dgm:pt>
    <dgm:pt modelId="{4473CAC9-A6CE-854D-BCCE-2D4AAC804929}" type="pres">
      <dgm:prSet presAssocID="{87BBA233-603E-274A-BCB1-34FECF74A11B}" presName="parTrans" presStyleLbl="bgSibTrans2D1" presStyleIdx="8" presStyleCnt="9"/>
      <dgm:spPr/>
    </dgm:pt>
    <dgm:pt modelId="{C9D1D8E4-5562-2846-AE1D-15E08C7E81A4}" type="pres">
      <dgm:prSet presAssocID="{A6C9BCC4-A1BF-3D43-A4ED-7AE6C9C94280}" presName="node" presStyleLbl="node1" presStyleIdx="8" presStyleCnt="9">
        <dgm:presLayoutVars>
          <dgm:bulletEnabled val="1"/>
        </dgm:presLayoutVars>
      </dgm:prSet>
      <dgm:spPr/>
    </dgm:pt>
  </dgm:ptLst>
  <dgm:cxnLst>
    <dgm:cxn modelId="{A2E2E70D-837A-124C-BFCF-ACEC77945692}" srcId="{F7C10426-051A-BE4D-957A-1022EA9F1E59}" destId="{26310CB0-13A9-A444-8B4A-31B8C87C216F}" srcOrd="2" destOrd="0" parTransId="{03014809-F405-894B-B1E6-C20D2BDCD550}" sibTransId="{CE38179F-EE3B-C041-AA9C-02C97A8E260F}"/>
    <dgm:cxn modelId="{E0E97211-CBED-4B43-A7A0-250F2608C034}" type="presOf" srcId="{26310CB0-13A9-A444-8B4A-31B8C87C216F}" destId="{A3B539E8-B168-814E-BA5D-B525284C7173}" srcOrd="0" destOrd="0" presId="urn:microsoft.com/office/officeart/2005/8/layout/radial4"/>
    <dgm:cxn modelId="{07297922-F1DE-4329-9C5B-E403548A1F89}" type="presOf" srcId="{F419E3AD-5D5B-AA48-9A5D-355119768720}" destId="{C5DF85BB-3AE8-624E-A00B-09359A40A451}" srcOrd="0" destOrd="0" presId="urn:microsoft.com/office/officeart/2005/8/layout/radial4"/>
    <dgm:cxn modelId="{03463533-0EBB-4E4F-88E7-819C906174F9}" type="presOf" srcId="{87BBA233-603E-274A-BCB1-34FECF74A11B}" destId="{4473CAC9-A6CE-854D-BCCE-2D4AAC804929}" srcOrd="0" destOrd="0" presId="urn:microsoft.com/office/officeart/2005/8/layout/radial4"/>
    <dgm:cxn modelId="{A415CB3F-117A-8C41-A481-604F5DF64D75}" srcId="{00803E05-1F22-1B45-9CB2-D8D700887BF4}" destId="{F7C10426-051A-BE4D-957A-1022EA9F1E59}" srcOrd="0" destOrd="0" parTransId="{DDA200EB-CDBF-964F-B697-8DCFDCC8C728}" sibTransId="{6A62B90A-273D-9743-8162-B4F9C54881BE}"/>
    <dgm:cxn modelId="{1A40895E-760C-4FD1-A3B6-591DCF2CF9C3}" type="presOf" srcId="{53B21A0B-C445-E842-BF77-4401A6B2D36A}" destId="{EEA08326-9813-784F-8A77-D7AB74EF8982}" srcOrd="0" destOrd="0" presId="urn:microsoft.com/office/officeart/2005/8/layout/radial4"/>
    <dgm:cxn modelId="{7B675A6B-BC60-48A0-9C40-3175149FC53E}" type="presOf" srcId="{03014809-F405-894B-B1E6-C20D2BDCD550}" destId="{E3167270-A301-564C-B2FB-8CDBCB26B94B}" srcOrd="0" destOrd="0" presId="urn:microsoft.com/office/officeart/2005/8/layout/radial4"/>
    <dgm:cxn modelId="{F510444E-09DA-445A-8821-AB2E0C7CF8EE}" type="presOf" srcId="{84460E32-10CB-9545-9865-055FCEC610AB}" destId="{89808A64-9504-224B-BC12-3E754DF48821}" srcOrd="0" destOrd="0" presId="urn:microsoft.com/office/officeart/2005/8/layout/radial4"/>
    <dgm:cxn modelId="{D3444B70-731C-9C4D-B636-2456519FEF91}" srcId="{F7C10426-051A-BE4D-957A-1022EA9F1E59}" destId="{84460E32-10CB-9545-9865-055FCEC610AB}" srcOrd="0" destOrd="0" parTransId="{3CC3C2BC-C662-0C4F-9B69-CC4C0A41F508}" sibTransId="{167644A2-D89B-B84A-8B79-A957D027FC21}"/>
    <dgm:cxn modelId="{DAC63282-3F75-D14A-9C15-EF2F0EBF5A54}" srcId="{F7C10426-051A-BE4D-957A-1022EA9F1E59}" destId="{DEC7E5DF-89A6-F24E-9B67-4981912D7BFA}" srcOrd="5" destOrd="0" parTransId="{DC4D22E2-3A99-6B41-A0B3-B5EBEFA8A733}" sibTransId="{73AC2106-0DFA-2943-B415-A15512791F55}"/>
    <dgm:cxn modelId="{D35B798A-278A-9E4D-A6F8-E845216CF66F}" srcId="{F7C10426-051A-BE4D-957A-1022EA9F1E59}" destId="{F419E3AD-5D5B-AA48-9A5D-355119768720}" srcOrd="1" destOrd="0" parTransId="{3B30DF55-3391-B246-B45A-3F048C8FD6C6}" sibTransId="{BDE73D14-5234-7C4B-A13A-619B7DC0DD9B}"/>
    <dgm:cxn modelId="{45D7538C-3F37-449B-A1FC-9D669CE8A563}" type="presOf" srcId="{00803E05-1F22-1B45-9CB2-D8D700887BF4}" destId="{219B0A23-6479-DD46-9BFA-AC82FD6A1ACA}" srcOrd="0" destOrd="0" presId="urn:microsoft.com/office/officeart/2005/8/layout/radial4"/>
    <dgm:cxn modelId="{C9D7CF8D-08F2-4F74-BB0B-E851B1BB581E}" type="presOf" srcId="{3CC3C2BC-C662-0C4F-9B69-CC4C0A41F508}" destId="{A1C8401D-8BC7-5045-9D6E-AC9216E61B04}" srcOrd="0" destOrd="0" presId="urn:microsoft.com/office/officeart/2005/8/layout/radial4"/>
    <dgm:cxn modelId="{9839C69B-FF8A-46BC-8437-3DF19998C767}" type="presOf" srcId="{B653C2BC-004F-2642-9594-E69F04C9DD2E}" destId="{C4B14D21-9530-3440-8115-00C25F35F708}" srcOrd="0" destOrd="0" presId="urn:microsoft.com/office/officeart/2005/8/layout/radial4"/>
    <dgm:cxn modelId="{523AABA1-41A3-4FAF-9D12-FEEC5CC92D13}" type="presOf" srcId="{457E977D-7928-2C4C-A8D1-AAFC027BC8FD}" destId="{ACBCF396-FE64-C741-A6C3-53392C0E9020}" srcOrd="0" destOrd="0" presId="urn:microsoft.com/office/officeart/2005/8/layout/radial4"/>
    <dgm:cxn modelId="{BC05E1A3-AC1E-435A-A88E-6A34FE5E974B}" type="presOf" srcId="{1E730FF8-8F28-7D42-A41F-5A45C13E1532}" destId="{C6DF18D4-AB95-244B-8AC0-2D1848606335}" srcOrd="0" destOrd="0" presId="urn:microsoft.com/office/officeart/2005/8/layout/radial4"/>
    <dgm:cxn modelId="{05AD55A4-DB03-4479-9B14-F69F8D10EE54}" type="presOf" srcId="{DEC7E5DF-89A6-F24E-9B67-4981912D7BFA}" destId="{E2EF57B9-D53E-C64B-BCBE-4C83E408EC92}" srcOrd="0" destOrd="0" presId="urn:microsoft.com/office/officeart/2005/8/layout/radial4"/>
    <dgm:cxn modelId="{7F55CFA7-A53A-344F-B1E8-43771B9C0533}" srcId="{F7C10426-051A-BE4D-957A-1022EA9F1E59}" destId="{7DCCCD22-C489-DA46-BD21-659AF8E042C3}" srcOrd="3" destOrd="0" parTransId="{457E977D-7928-2C4C-A8D1-AAFC027BC8FD}" sibTransId="{53A6D525-9F16-5E41-9E80-C95EFB4B0B7A}"/>
    <dgm:cxn modelId="{C6E50DAE-5913-43BD-8516-80CC2051B8A3}" type="presOf" srcId="{F7C10426-051A-BE4D-957A-1022EA9F1E59}" destId="{2047139A-6BE6-2A44-8B44-DB1975C8725E}" srcOrd="0" destOrd="0" presId="urn:microsoft.com/office/officeart/2005/8/layout/radial4"/>
    <dgm:cxn modelId="{47B376AF-9581-4952-AC95-2A08DEC86091}" type="presOf" srcId="{DC4D22E2-3A99-6B41-A0B3-B5EBEFA8A733}" destId="{55EAD8FA-4156-FA40-97B3-DCCD24579452}" srcOrd="0" destOrd="0" presId="urn:microsoft.com/office/officeart/2005/8/layout/radial4"/>
    <dgm:cxn modelId="{17B51EB6-624C-2045-90C5-8D70952348B9}" srcId="{F7C10426-051A-BE4D-957A-1022EA9F1E59}" destId="{A6C9BCC4-A1BF-3D43-A4ED-7AE6C9C94280}" srcOrd="8" destOrd="0" parTransId="{87BBA233-603E-274A-BCB1-34FECF74A11B}" sibTransId="{7DD1D339-2835-084E-9032-4848B2EBB5A2}"/>
    <dgm:cxn modelId="{A33340B8-98BA-A74C-9B45-B1FC7C259BF5}" srcId="{F7C10426-051A-BE4D-957A-1022EA9F1E59}" destId="{1E730FF8-8F28-7D42-A41F-5A45C13E1532}" srcOrd="4" destOrd="0" parTransId="{FB94AC40-6DE6-5444-9F1C-1A7126C72B23}" sibTransId="{435C162F-D9A6-2C44-BDBB-613267F53EFB}"/>
    <dgm:cxn modelId="{975CB4CC-FF66-7F4D-BA7C-42493CAEA96E}" srcId="{F7C10426-051A-BE4D-957A-1022EA9F1E59}" destId="{B653C2BC-004F-2642-9594-E69F04C9DD2E}" srcOrd="7" destOrd="0" parTransId="{53B21A0B-C445-E842-BF77-4401A6B2D36A}" sibTransId="{2CD2AFEB-483D-5749-A79D-28B266D6F621}"/>
    <dgm:cxn modelId="{1091EED0-FFB3-2946-AE5F-11F60EA558C4}" srcId="{F7C10426-051A-BE4D-957A-1022EA9F1E59}" destId="{E2036F40-8681-4E48-AE3C-D96760C92325}" srcOrd="6" destOrd="0" parTransId="{11D5D95A-58EF-6845-BD85-9A5EF7983B8C}" sibTransId="{817EFC7D-17C3-D147-8749-338A69FC30FD}"/>
    <dgm:cxn modelId="{F98A3DD3-F950-4A4C-93D4-600A9105321F}" type="presOf" srcId="{A6C9BCC4-A1BF-3D43-A4ED-7AE6C9C94280}" destId="{C9D1D8E4-5562-2846-AE1D-15E08C7E81A4}" srcOrd="0" destOrd="0" presId="urn:microsoft.com/office/officeart/2005/8/layout/radial4"/>
    <dgm:cxn modelId="{333E75DA-26C5-41BE-9744-4D0179A5732B}" type="presOf" srcId="{3B30DF55-3391-B246-B45A-3F048C8FD6C6}" destId="{B7B7AD5A-F560-A04F-95FE-75704052E73C}" srcOrd="0" destOrd="0" presId="urn:microsoft.com/office/officeart/2005/8/layout/radial4"/>
    <dgm:cxn modelId="{CC745BDE-107D-4AF8-8B7F-B5D50E51EE78}" type="presOf" srcId="{11D5D95A-58EF-6845-BD85-9A5EF7983B8C}" destId="{C9F148A6-B416-414C-916F-E632CB7E7162}" srcOrd="0" destOrd="0" presId="urn:microsoft.com/office/officeart/2005/8/layout/radial4"/>
    <dgm:cxn modelId="{9EF61DEC-3700-4031-BC13-36549271AD18}" type="presOf" srcId="{E2036F40-8681-4E48-AE3C-D96760C92325}" destId="{4EEF1C08-B4C0-DC45-8494-D1BD68265DEC}" srcOrd="0" destOrd="0" presId="urn:microsoft.com/office/officeart/2005/8/layout/radial4"/>
    <dgm:cxn modelId="{7CB93CEE-F0B4-494E-ADEC-93D1CCFE1863}" type="presOf" srcId="{7DCCCD22-C489-DA46-BD21-659AF8E042C3}" destId="{A4EDEE3D-7343-1943-90D0-4B0DE1B7A152}" srcOrd="0" destOrd="0" presId="urn:microsoft.com/office/officeart/2005/8/layout/radial4"/>
    <dgm:cxn modelId="{BF9198F8-6465-42FE-9855-D2C2E1CDE667}" type="presOf" srcId="{FB94AC40-6DE6-5444-9F1C-1A7126C72B23}" destId="{404CE00C-37C3-5743-B90F-729A2410B0DD}" srcOrd="0" destOrd="0" presId="urn:microsoft.com/office/officeart/2005/8/layout/radial4"/>
    <dgm:cxn modelId="{667C77B3-F658-4314-969C-202D9B921A42}" type="presParOf" srcId="{219B0A23-6479-DD46-9BFA-AC82FD6A1ACA}" destId="{2047139A-6BE6-2A44-8B44-DB1975C8725E}" srcOrd="0" destOrd="0" presId="urn:microsoft.com/office/officeart/2005/8/layout/radial4"/>
    <dgm:cxn modelId="{EEF52D32-AAF2-4C98-B6F7-871819DC91E9}" type="presParOf" srcId="{219B0A23-6479-DD46-9BFA-AC82FD6A1ACA}" destId="{A1C8401D-8BC7-5045-9D6E-AC9216E61B04}" srcOrd="1" destOrd="0" presId="urn:microsoft.com/office/officeart/2005/8/layout/radial4"/>
    <dgm:cxn modelId="{57D71D43-E7AD-4274-AFE4-49DB2DD63EB1}" type="presParOf" srcId="{219B0A23-6479-DD46-9BFA-AC82FD6A1ACA}" destId="{89808A64-9504-224B-BC12-3E754DF48821}" srcOrd="2" destOrd="0" presId="urn:microsoft.com/office/officeart/2005/8/layout/radial4"/>
    <dgm:cxn modelId="{59FF2120-565D-4B90-822A-5060473D492B}" type="presParOf" srcId="{219B0A23-6479-DD46-9BFA-AC82FD6A1ACA}" destId="{B7B7AD5A-F560-A04F-95FE-75704052E73C}" srcOrd="3" destOrd="0" presId="urn:microsoft.com/office/officeart/2005/8/layout/radial4"/>
    <dgm:cxn modelId="{F167886E-F0D0-45A2-AF76-4A53EAB434A5}" type="presParOf" srcId="{219B0A23-6479-DD46-9BFA-AC82FD6A1ACA}" destId="{C5DF85BB-3AE8-624E-A00B-09359A40A451}" srcOrd="4" destOrd="0" presId="urn:microsoft.com/office/officeart/2005/8/layout/radial4"/>
    <dgm:cxn modelId="{61E22E52-BA6C-4E32-B4A7-A042EBB5EE23}" type="presParOf" srcId="{219B0A23-6479-DD46-9BFA-AC82FD6A1ACA}" destId="{E3167270-A301-564C-B2FB-8CDBCB26B94B}" srcOrd="5" destOrd="0" presId="urn:microsoft.com/office/officeart/2005/8/layout/radial4"/>
    <dgm:cxn modelId="{78F3C17B-545C-4063-9498-F48F6229AA98}" type="presParOf" srcId="{219B0A23-6479-DD46-9BFA-AC82FD6A1ACA}" destId="{A3B539E8-B168-814E-BA5D-B525284C7173}" srcOrd="6" destOrd="0" presId="urn:microsoft.com/office/officeart/2005/8/layout/radial4"/>
    <dgm:cxn modelId="{65F2DCA8-7723-4A05-9083-66B03B6DD62F}" type="presParOf" srcId="{219B0A23-6479-DD46-9BFA-AC82FD6A1ACA}" destId="{ACBCF396-FE64-C741-A6C3-53392C0E9020}" srcOrd="7" destOrd="0" presId="urn:microsoft.com/office/officeart/2005/8/layout/radial4"/>
    <dgm:cxn modelId="{E4984A9C-1F02-4E3C-ACDD-AEEB3869094C}" type="presParOf" srcId="{219B0A23-6479-DD46-9BFA-AC82FD6A1ACA}" destId="{A4EDEE3D-7343-1943-90D0-4B0DE1B7A152}" srcOrd="8" destOrd="0" presId="urn:microsoft.com/office/officeart/2005/8/layout/radial4"/>
    <dgm:cxn modelId="{692F727E-B5D0-4D18-A2F5-D9EBDCFE8F8A}" type="presParOf" srcId="{219B0A23-6479-DD46-9BFA-AC82FD6A1ACA}" destId="{404CE00C-37C3-5743-B90F-729A2410B0DD}" srcOrd="9" destOrd="0" presId="urn:microsoft.com/office/officeart/2005/8/layout/radial4"/>
    <dgm:cxn modelId="{9D3B41EE-0556-4AC2-854A-EB7A61405B52}" type="presParOf" srcId="{219B0A23-6479-DD46-9BFA-AC82FD6A1ACA}" destId="{C6DF18D4-AB95-244B-8AC0-2D1848606335}" srcOrd="10" destOrd="0" presId="urn:microsoft.com/office/officeart/2005/8/layout/radial4"/>
    <dgm:cxn modelId="{92F9F3E3-582C-41AA-B8C1-7F2CBAFCA296}" type="presParOf" srcId="{219B0A23-6479-DD46-9BFA-AC82FD6A1ACA}" destId="{55EAD8FA-4156-FA40-97B3-DCCD24579452}" srcOrd="11" destOrd="0" presId="urn:microsoft.com/office/officeart/2005/8/layout/radial4"/>
    <dgm:cxn modelId="{8A46A8D8-952E-4B49-A8B0-F0C65651F944}" type="presParOf" srcId="{219B0A23-6479-DD46-9BFA-AC82FD6A1ACA}" destId="{E2EF57B9-D53E-C64B-BCBE-4C83E408EC92}" srcOrd="12" destOrd="0" presId="urn:microsoft.com/office/officeart/2005/8/layout/radial4"/>
    <dgm:cxn modelId="{22873BCC-0899-43C9-9EFB-CBED2D28EBAA}" type="presParOf" srcId="{219B0A23-6479-DD46-9BFA-AC82FD6A1ACA}" destId="{C9F148A6-B416-414C-916F-E632CB7E7162}" srcOrd="13" destOrd="0" presId="urn:microsoft.com/office/officeart/2005/8/layout/radial4"/>
    <dgm:cxn modelId="{31825780-9D02-47A8-B27A-E0A971BBCE77}" type="presParOf" srcId="{219B0A23-6479-DD46-9BFA-AC82FD6A1ACA}" destId="{4EEF1C08-B4C0-DC45-8494-D1BD68265DEC}" srcOrd="14" destOrd="0" presId="urn:microsoft.com/office/officeart/2005/8/layout/radial4"/>
    <dgm:cxn modelId="{E17B0C1C-BECC-45C4-8475-A287CB200C1C}" type="presParOf" srcId="{219B0A23-6479-DD46-9BFA-AC82FD6A1ACA}" destId="{EEA08326-9813-784F-8A77-D7AB74EF8982}" srcOrd="15" destOrd="0" presId="urn:microsoft.com/office/officeart/2005/8/layout/radial4"/>
    <dgm:cxn modelId="{9D873E3F-B9AE-4466-A1AD-00B37D295734}" type="presParOf" srcId="{219B0A23-6479-DD46-9BFA-AC82FD6A1ACA}" destId="{C4B14D21-9530-3440-8115-00C25F35F708}" srcOrd="16" destOrd="0" presId="urn:microsoft.com/office/officeart/2005/8/layout/radial4"/>
    <dgm:cxn modelId="{D443BF31-0678-4BD4-B382-32C2E4789FDA}" type="presParOf" srcId="{219B0A23-6479-DD46-9BFA-AC82FD6A1ACA}" destId="{4473CAC9-A6CE-854D-BCCE-2D4AAC804929}" srcOrd="17" destOrd="0" presId="urn:microsoft.com/office/officeart/2005/8/layout/radial4"/>
    <dgm:cxn modelId="{374BC0B1-19FF-4C0E-935C-4562CD8E7F77}" type="presParOf" srcId="{219B0A23-6479-DD46-9BFA-AC82FD6A1ACA}" destId="{C9D1D8E4-5562-2846-AE1D-15E08C7E81A4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C479CB-D0E8-4E08-8E58-6EE9A75E4C2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A43799B-B0A3-47EE-8462-F1A491BD2D43}">
      <dgm:prSet/>
      <dgm:spPr/>
      <dgm:t>
        <a:bodyPr/>
        <a:lstStyle/>
        <a:p>
          <a:r>
            <a:rPr lang="pt-BR"/>
            <a:t>Quadros de diagnóstico;</a:t>
          </a:r>
          <a:endParaRPr lang="en-US"/>
        </a:p>
      </dgm:t>
    </dgm:pt>
    <dgm:pt modelId="{2E968EB0-1AF7-48EF-984F-F6E25640827D}" type="parTrans" cxnId="{8DEEFC34-A2DF-4730-A64A-AA8C182286C8}">
      <dgm:prSet/>
      <dgm:spPr/>
      <dgm:t>
        <a:bodyPr/>
        <a:lstStyle/>
        <a:p>
          <a:endParaRPr lang="en-US"/>
        </a:p>
      </dgm:t>
    </dgm:pt>
    <dgm:pt modelId="{AF388FE4-F067-48F2-9FB6-D3022992634E}" type="sibTrans" cxnId="{8DEEFC34-A2DF-4730-A64A-AA8C182286C8}">
      <dgm:prSet/>
      <dgm:spPr/>
      <dgm:t>
        <a:bodyPr/>
        <a:lstStyle/>
        <a:p>
          <a:endParaRPr lang="en-US"/>
        </a:p>
      </dgm:t>
    </dgm:pt>
    <dgm:pt modelId="{4302FB15-6935-4955-AA60-B88286737E89}">
      <dgm:prSet/>
      <dgm:spPr/>
      <dgm:t>
        <a:bodyPr/>
        <a:lstStyle/>
        <a:p>
          <a:r>
            <a:rPr lang="pt-BR"/>
            <a:t>Quadro de prognóstico;</a:t>
          </a:r>
          <a:endParaRPr lang="en-US"/>
        </a:p>
      </dgm:t>
    </dgm:pt>
    <dgm:pt modelId="{90288A66-64AB-4A4B-89EB-33CE06DB8E6B}" type="parTrans" cxnId="{FFBA6CAC-E7BA-4127-B185-CCC7E567F6D0}">
      <dgm:prSet/>
      <dgm:spPr/>
      <dgm:t>
        <a:bodyPr/>
        <a:lstStyle/>
        <a:p>
          <a:endParaRPr lang="en-US"/>
        </a:p>
      </dgm:t>
    </dgm:pt>
    <dgm:pt modelId="{7F8A68CB-3B1A-4809-B8FD-DA18FCE2D2AB}" type="sibTrans" cxnId="{FFBA6CAC-E7BA-4127-B185-CCC7E567F6D0}">
      <dgm:prSet/>
      <dgm:spPr/>
      <dgm:t>
        <a:bodyPr/>
        <a:lstStyle/>
        <a:p>
          <a:endParaRPr lang="en-US"/>
        </a:p>
      </dgm:t>
    </dgm:pt>
    <dgm:pt modelId="{7F1645F5-E249-42F3-A570-CBA35A9A2CDF}">
      <dgm:prSet/>
      <dgm:spPr/>
      <dgm:t>
        <a:bodyPr/>
        <a:lstStyle/>
        <a:p>
          <a:r>
            <a:rPr lang="pt-BR"/>
            <a:t>Quadro de motivação. </a:t>
          </a:r>
          <a:endParaRPr lang="en-US"/>
        </a:p>
      </dgm:t>
    </dgm:pt>
    <dgm:pt modelId="{9A4056A8-4EC3-435A-B687-D7561B0799AF}" type="parTrans" cxnId="{751246A4-94D0-4FA8-9650-C96C0D490AD0}">
      <dgm:prSet/>
      <dgm:spPr/>
      <dgm:t>
        <a:bodyPr/>
        <a:lstStyle/>
        <a:p>
          <a:endParaRPr lang="en-US"/>
        </a:p>
      </dgm:t>
    </dgm:pt>
    <dgm:pt modelId="{211E4DAB-AF5B-4FA3-A579-5110684754A7}" type="sibTrans" cxnId="{751246A4-94D0-4FA8-9650-C96C0D490AD0}">
      <dgm:prSet/>
      <dgm:spPr/>
      <dgm:t>
        <a:bodyPr/>
        <a:lstStyle/>
        <a:p>
          <a:endParaRPr lang="en-US"/>
        </a:p>
      </dgm:t>
    </dgm:pt>
    <dgm:pt modelId="{5C2B7301-551A-49D4-B6F9-101E2C9DE06B}" type="pres">
      <dgm:prSet presAssocID="{54C479CB-D0E8-4E08-8E58-6EE9A75E4C29}" presName="linear" presStyleCnt="0">
        <dgm:presLayoutVars>
          <dgm:dir/>
          <dgm:animLvl val="lvl"/>
          <dgm:resizeHandles val="exact"/>
        </dgm:presLayoutVars>
      </dgm:prSet>
      <dgm:spPr/>
    </dgm:pt>
    <dgm:pt modelId="{2847A601-0E46-4713-9200-9B709B121FAA}" type="pres">
      <dgm:prSet presAssocID="{2A43799B-B0A3-47EE-8462-F1A491BD2D43}" presName="parentLin" presStyleCnt="0"/>
      <dgm:spPr/>
    </dgm:pt>
    <dgm:pt modelId="{79240F24-0837-4579-833F-FD7D205BDA5D}" type="pres">
      <dgm:prSet presAssocID="{2A43799B-B0A3-47EE-8462-F1A491BD2D43}" presName="parentLeftMargin" presStyleLbl="node1" presStyleIdx="0" presStyleCnt="3"/>
      <dgm:spPr/>
    </dgm:pt>
    <dgm:pt modelId="{B872D903-D922-4E01-BDFF-4104E12BF5EA}" type="pres">
      <dgm:prSet presAssocID="{2A43799B-B0A3-47EE-8462-F1A491BD2D4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FD12481-91ED-42FE-AA70-3F60F23A8AA8}" type="pres">
      <dgm:prSet presAssocID="{2A43799B-B0A3-47EE-8462-F1A491BD2D43}" presName="negativeSpace" presStyleCnt="0"/>
      <dgm:spPr/>
    </dgm:pt>
    <dgm:pt modelId="{3701FB47-C667-43C4-8901-FEB41D345FB4}" type="pres">
      <dgm:prSet presAssocID="{2A43799B-B0A3-47EE-8462-F1A491BD2D43}" presName="childText" presStyleLbl="conFgAcc1" presStyleIdx="0" presStyleCnt="3">
        <dgm:presLayoutVars>
          <dgm:bulletEnabled val="1"/>
        </dgm:presLayoutVars>
      </dgm:prSet>
      <dgm:spPr/>
    </dgm:pt>
    <dgm:pt modelId="{6EC639BB-7F9E-4F27-8CF6-B75DE3A05842}" type="pres">
      <dgm:prSet presAssocID="{AF388FE4-F067-48F2-9FB6-D3022992634E}" presName="spaceBetweenRectangles" presStyleCnt="0"/>
      <dgm:spPr/>
    </dgm:pt>
    <dgm:pt modelId="{484DC476-576D-4820-9F66-6C8768D67181}" type="pres">
      <dgm:prSet presAssocID="{4302FB15-6935-4955-AA60-B88286737E89}" presName="parentLin" presStyleCnt="0"/>
      <dgm:spPr/>
    </dgm:pt>
    <dgm:pt modelId="{12BB110B-D185-4093-8C0A-83E97BDE83F9}" type="pres">
      <dgm:prSet presAssocID="{4302FB15-6935-4955-AA60-B88286737E89}" presName="parentLeftMargin" presStyleLbl="node1" presStyleIdx="0" presStyleCnt="3"/>
      <dgm:spPr/>
    </dgm:pt>
    <dgm:pt modelId="{FA17D154-73B9-4EB5-9A2F-04FA3B4D2113}" type="pres">
      <dgm:prSet presAssocID="{4302FB15-6935-4955-AA60-B88286737E8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FEE2F3E-AB16-4BC3-B05E-9C5B5810D607}" type="pres">
      <dgm:prSet presAssocID="{4302FB15-6935-4955-AA60-B88286737E89}" presName="negativeSpace" presStyleCnt="0"/>
      <dgm:spPr/>
    </dgm:pt>
    <dgm:pt modelId="{8D21A6EA-82B8-4DD8-9720-6A86D910BC25}" type="pres">
      <dgm:prSet presAssocID="{4302FB15-6935-4955-AA60-B88286737E89}" presName="childText" presStyleLbl="conFgAcc1" presStyleIdx="1" presStyleCnt="3">
        <dgm:presLayoutVars>
          <dgm:bulletEnabled val="1"/>
        </dgm:presLayoutVars>
      </dgm:prSet>
      <dgm:spPr/>
    </dgm:pt>
    <dgm:pt modelId="{498AB35E-12C3-421D-B2CE-350C0E58DC03}" type="pres">
      <dgm:prSet presAssocID="{7F8A68CB-3B1A-4809-B8FD-DA18FCE2D2AB}" presName="spaceBetweenRectangles" presStyleCnt="0"/>
      <dgm:spPr/>
    </dgm:pt>
    <dgm:pt modelId="{D5CD9BC9-B43C-4A55-BE8A-70237D836A34}" type="pres">
      <dgm:prSet presAssocID="{7F1645F5-E249-42F3-A570-CBA35A9A2CDF}" presName="parentLin" presStyleCnt="0"/>
      <dgm:spPr/>
    </dgm:pt>
    <dgm:pt modelId="{4FB4C31E-5204-42CB-B3C5-7B4D566BA6D3}" type="pres">
      <dgm:prSet presAssocID="{7F1645F5-E249-42F3-A570-CBA35A9A2CDF}" presName="parentLeftMargin" presStyleLbl="node1" presStyleIdx="1" presStyleCnt="3"/>
      <dgm:spPr/>
    </dgm:pt>
    <dgm:pt modelId="{93C46558-7E3E-4AA0-9C78-7470DF2EAABE}" type="pres">
      <dgm:prSet presAssocID="{7F1645F5-E249-42F3-A570-CBA35A9A2CD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2C00997-A6BC-416A-9E23-2C0A1287005B}" type="pres">
      <dgm:prSet presAssocID="{7F1645F5-E249-42F3-A570-CBA35A9A2CDF}" presName="negativeSpace" presStyleCnt="0"/>
      <dgm:spPr/>
    </dgm:pt>
    <dgm:pt modelId="{E6AE9C46-31D9-4775-B730-B224A116B134}" type="pres">
      <dgm:prSet presAssocID="{7F1645F5-E249-42F3-A570-CBA35A9A2CD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19D4725-6621-4722-97F5-CF19C931B0CC}" type="presOf" srcId="{2A43799B-B0A3-47EE-8462-F1A491BD2D43}" destId="{79240F24-0837-4579-833F-FD7D205BDA5D}" srcOrd="0" destOrd="0" presId="urn:microsoft.com/office/officeart/2005/8/layout/list1"/>
    <dgm:cxn modelId="{EDDD722E-84CD-4B92-8D22-9C2D82ECC555}" type="presOf" srcId="{7F1645F5-E249-42F3-A570-CBA35A9A2CDF}" destId="{93C46558-7E3E-4AA0-9C78-7470DF2EAABE}" srcOrd="1" destOrd="0" presId="urn:microsoft.com/office/officeart/2005/8/layout/list1"/>
    <dgm:cxn modelId="{8DEEFC34-A2DF-4730-A64A-AA8C182286C8}" srcId="{54C479CB-D0E8-4E08-8E58-6EE9A75E4C29}" destId="{2A43799B-B0A3-47EE-8462-F1A491BD2D43}" srcOrd="0" destOrd="0" parTransId="{2E968EB0-1AF7-48EF-984F-F6E25640827D}" sibTransId="{AF388FE4-F067-48F2-9FB6-D3022992634E}"/>
    <dgm:cxn modelId="{7396F866-C0B5-4299-A428-983C08648E3F}" type="presOf" srcId="{4302FB15-6935-4955-AA60-B88286737E89}" destId="{FA17D154-73B9-4EB5-9A2F-04FA3B4D2113}" srcOrd="1" destOrd="0" presId="urn:microsoft.com/office/officeart/2005/8/layout/list1"/>
    <dgm:cxn modelId="{751246A4-94D0-4FA8-9650-C96C0D490AD0}" srcId="{54C479CB-D0E8-4E08-8E58-6EE9A75E4C29}" destId="{7F1645F5-E249-42F3-A570-CBA35A9A2CDF}" srcOrd="2" destOrd="0" parTransId="{9A4056A8-4EC3-435A-B687-D7561B0799AF}" sibTransId="{211E4DAB-AF5B-4FA3-A579-5110684754A7}"/>
    <dgm:cxn modelId="{FFBA6CAC-E7BA-4127-B185-CCC7E567F6D0}" srcId="{54C479CB-D0E8-4E08-8E58-6EE9A75E4C29}" destId="{4302FB15-6935-4955-AA60-B88286737E89}" srcOrd="1" destOrd="0" parTransId="{90288A66-64AB-4A4B-89EB-33CE06DB8E6B}" sibTransId="{7F8A68CB-3B1A-4809-B8FD-DA18FCE2D2AB}"/>
    <dgm:cxn modelId="{F7C9C4C7-0CCF-4299-B435-49CB3EB3CC19}" type="presOf" srcId="{2A43799B-B0A3-47EE-8462-F1A491BD2D43}" destId="{B872D903-D922-4E01-BDFF-4104E12BF5EA}" srcOrd="1" destOrd="0" presId="urn:microsoft.com/office/officeart/2005/8/layout/list1"/>
    <dgm:cxn modelId="{0E0D0DD9-2E5F-406D-A7AE-92A9767BE9BB}" type="presOf" srcId="{4302FB15-6935-4955-AA60-B88286737E89}" destId="{12BB110B-D185-4093-8C0A-83E97BDE83F9}" srcOrd="0" destOrd="0" presId="urn:microsoft.com/office/officeart/2005/8/layout/list1"/>
    <dgm:cxn modelId="{9AC6B3DC-9BA2-4C60-A9F7-19050F6D7936}" type="presOf" srcId="{54C479CB-D0E8-4E08-8E58-6EE9A75E4C29}" destId="{5C2B7301-551A-49D4-B6F9-101E2C9DE06B}" srcOrd="0" destOrd="0" presId="urn:microsoft.com/office/officeart/2005/8/layout/list1"/>
    <dgm:cxn modelId="{0BCCE7FE-5B1C-4145-8E56-E05D8FADE49C}" type="presOf" srcId="{7F1645F5-E249-42F3-A570-CBA35A9A2CDF}" destId="{4FB4C31E-5204-42CB-B3C5-7B4D566BA6D3}" srcOrd="0" destOrd="0" presId="urn:microsoft.com/office/officeart/2005/8/layout/list1"/>
    <dgm:cxn modelId="{9290ABAA-1076-45C2-B92A-2EA2E62F525F}" type="presParOf" srcId="{5C2B7301-551A-49D4-B6F9-101E2C9DE06B}" destId="{2847A601-0E46-4713-9200-9B709B121FAA}" srcOrd="0" destOrd="0" presId="urn:microsoft.com/office/officeart/2005/8/layout/list1"/>
    <dgm:cxn modelId="{CD205B98-4B9A-41BF-9779-37C72E691B54}" type="presParOf" srcId="{2847A601-0E46-4713-9200-9B709B121FAA}" destId="{79240F24-0837-4579-833F-FD7D205BDA5D}" srcOrd="0" destOrd="0" presId="urn:microsoft.com/office/officeart/2005/8/layout/list1"/>
    <dgm:cxn modelId="{BAA9B221-DC0A-4B76-8B42-B69089F26158}" type="presParOf" srcId="{2847A601-0E46-4713-9200-9B709B121FAA}" destId="{B872D903-D922-4E01-BDFF-4104E12BF5EA}" srcOrd="1" destOrd="0" presId="urn:microsoft.com/office/officeart/2005/8/layout/list1"/>
    <dgm:cxn modelId="{3C163E9A-BAAD-403C-B0BC-51E933828AD1}" type="presParOf" srcId="{5C2B7301-551A-49D4-B6F9-101E2C9DE06B}" destId="{2FD12481-91ED-42FE-AA70-3F60F23A8AA8}" srcOrd="1" destOrd="0" presId="urn:microsoft.com/office/officeart/2005/8/layout/list1"/>
    <dgm:cxn modelId="{45F5ADD2-F9DC-40FB-A3F5-0441E096E403}" type="presParOf" srcId="{5C2B7301-551A-49D4-B6F9-101E2C9DE06B}" destId="{3701FB47-C667-43C4-8901-FEB41D345FB4}" srcOrd="2" destOrd="0" presId="urn:microsoft.com/office/officeart/2005/8/layout/list1"/>
    <dgm:cxn modelId="{2515F88E-971A-4182-9D67-15433D7904E7}" type="presParOf" srcId="{5C2B7301-551A-49D4-B6F9-101E2C9DE06B}" destId="{6EC639BB-7F9E-4F27-8CF6-B75DE3A05842}" srcOrd="3" destOrd="0" presId="urn:microsoft.com/office/officeart/2005/8/layout/list1"/>
    <dgm:cxn modelId="{557F59CC-D8D9-4BB9-BFA6-2457F0FE69A7}" type="presParOf" srcId="{5C2B7301-551A-49D4-B6F9-101E2C9DE06B}" destId="{484DC476-576D-4820-9F66-6C8768D67181}" srcOrd="4" destOrd="0" presId="urn:microsoft.com/office/officeart/2005/8/layout/list1"/>
    <dgm:cxn modelId="{349E719C-4923-44F5-A3FE-62F6B5772403}" type="presParOf" srcId="{484DC476-576D-4820-9F66-6C8768D67181}" destId="{12BB110B-D185-4093-8C0A-83E97BDE83F9}" srcOrd="0" destOrd="0" presId="urn:microsoft.com/office/officeart/2005/8/layout/list1"/>
    <dgm:cxn modelId="{5A678F3F-5C45-42D4-9812-527AA48E4B67}" type="presParOf" srcId="{484DC476-576D-4820-9F66-6C8768D67181}" destId="{FA17D154-73B9-4EB5-9A2F-04FA3B4D2113}" srcOrd="1" destOrd="0" presId="urn:microsoft.com/office/officeart/2005/8/layout/list1"/>
    <dgm:cxn modelId="{2F3E427E-29C3-4B1A-BBF4-4942CA2EA0BD}" type="presParOf" srcId="{5C2B7301-551A-49D4-B6F9-101E2C9DE06B}" destId="{1FEE2F3E-AB16-4BC3-B05E-9C5B5810D607}" srcOrd="5" destOrd="0" presId="urn:microsoft.com/office/officeart/2005/8/layout/list1"/>
    <dgm:cxn modelId="{4382AB2A-9EA4-4C91-8874-F7BD2778E3C6}" type="presParOf" srcId="{5C2B7301-551A-49D4-B6F9-101E2C9DE06B}" destId="{8D21A6EA-82B8-4DD8-9720-6A86D910BC25}" srcOrd="6" destOrd="0" presId="urn:microsoft.com/office/officeart/2005/8/layout/list1"/>
    <dgm:cxn modelId="{A836FF35-0639-4BD0-BEBA-CBFCA198BFFA}" type="presParOf" srcId="{5C2B7301-551A-49D4-B6F9-101E2C9DE06B}" destId="{498AB35E-12C3-421D-B2CE-350C0E58DC03}" srcOrd="7" destOrd="0" presId="urn:microsoft.com/office/officeart/2005/8/layout/list1"/>
    <dgm:cxn modelId="{01286ED5-1FAB-41EB-B6A8-DB135F5925FD}" type="presParOf" srcId="{5C2B7301-551A-49D4-B6F9-101E2C9DE06B}" destId="{D5CD9BC9-B43C-4A55-BE8A-70237D836A34}" srcOrd="8" destOrd="0" presId="urn:microsoft.com/office/officeart/2005/8/layout/list1"/>
    <dgm:cxn modelId="{F6966C2C-C042-4FD2-9A86-CF8FF8EF8C0A}" type="presParOf" srcId="{D5CD9BC9-B43C-4A55-BE8A-70237D836A34}" destId="{4FB4C31E-5204-42CB-B3C5-7B4D566BA6D3}" srcOrd="0" destOrd="0" presId="urn:microsoft.com/office/officeart/2005/8/layout/list1"/>
    <dgm:cxn modelId="{12C04242-C179-46F3-81F4-FA906463E338}" type="presParOf" srcId="{D5CD9BC9-B43C-4A55-BE8A-70237D836A34}" destId="{93C46558-7E3E-4AA0-9C78-7470DF2EAABE}" srcOrd="1" destOrd="0" presId="urn:microsoft.com/office/officeart/2005/8/layout/list1"/>
    <dgm:cxn modelId="{C868ABA4-4E11-4946-AA66-4CC5EAA4999B}" type="presParOf" srcId="{5C2B7301-551A-49D4-B6F9-101E2C9DE06B}" destId="{A2C00997-A6BC-416A-9E23-2C0A1287005B}" srcOrd="9" destOrd="0" presId="urn:microsoft.com/office/officeart/2005/8/layout/list1"/>
    <dgm:cxn modelId="{6CF6A0D4-2DC0-4B22-8F3A-2FAEAB542462}" type="presParOf" srcId="{5C2B7301-551A-49D4-B6F9-101E2C9DE06B}" destId="{E6AE9C46-31D9-4775-B730-B224A116B13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A1E84-381F-4413-8D54-8B16C35B491C}">
      <dsp:nvSpPr>
        <dsp:cNvPr id="0" name=""/>
        <dsp:cNvSpPr/>
      </dsp:nvSpPr>
      <dsp:spPr>
        <a:xfrm>
          <a:off x="3080" y="369579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latin typeface="Century Gothic"/>
            </a:rPr>
            <a:t>O que é educomunicação e sua institucionalização</a:t>
          </a:r>
        </a:p>
      </dsp:txBody>
      <dsp:txXfrm>
        <a:off x="3080" y="1669817"/>
        <a:ext cx="2444055" cy="2053006"/>
      </dsp:txXfrm>
    </dsp:sp>
    <dsp:sp modelId="{FF7FE68D-F779-48FE-832D-E9BA47612620}">
      <dsp:nvSpPr>
        <dsp:cNvPr id="0" name=""/>
        <dsp:cNvSpPr/>
      </dsp:nvSpPr>
      <dsp:spPr>
        <a:xfrm>
          <a:off x="711856" y="711747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1</a:t>
          </a:r>
        </a:p>
      </dsp:txBody>
      <dsp:txXfrm>
        <a:off x="862184" y="862075"/>
        <a:ext cx="725847" cy="725847"/>
      </dsp:txXfrm>
    </dsp:sp>
    <dsp:sp modelId="{0D5A9EE1-3CCA-4280-BF96-64ABF9FAA248}">
      <dsp:nvSpPr>
        <dsp:cNvPr id="0" name=""/>
        <dsp:cNvSpPr/>
      </dsp:nvSpPr>
      <dsp:spPr>
        <a:xfrm>
          <a:off x="3080" y="3791185"/>
          <a:ext cx="244405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CC38E-84BF-4450-A9DC-C6D0E5D462DC}">
      <dsp:nvSpPr>
        <dsp:cNvPr id="0" name=""/>
        <dsp:cNvSpPr/>
      </dsp:nvSpPr>
      <dsp:spPr>
        <a:xfrm>
          <a:off x="2691541" y="369579"/>
          <a:ext cx="2444055" cy="34216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latin typeface="Century Gothic"/>
            </a:rPr>
            <a:t>Convergências entre educomunicação</a:t>
          </a:r>
          <a:r>
            <a:rPr lang="pt-BR" sz="1800" kern="1200" dirty="0">
              <a:latin typeface="Century Gothic"/>
            </a:rPr>
            <a:t> e educação ambiental</a:t>
          </a:r>
          <a:endParaRPr lang="pt-BR" sz="1800" kern="1200" dirty="0"/>
        </a:p>
      </dsp:txBody>
      <dsp:txXfrm>
        <a:off x="2691541" y="1669817"/>
        <a:ext cx="2444055" cy="2053006"/>
      </dsp:txXfrm>
    </dsp:sp>
    <dsp:sp modelId="{D107B0E1-2BE7-4D8C-BC62-91E57EA7F94A}">
      <dsp:nvSpPr>
        <dsp:cNvPr id="0" name=""/>
        <dsp:cNvSpPr/>
      </dsp:nvSpPr>
      <dsp:spPr>
        <a:xfrm>
          <a:off x="3400317" y="711747"/>
          <a:ext cx="1026503" cy="10265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2</a:t>
          </a:r>
        </a:p>
      </dsp:txBody>
      <dsp:txXfrm>
        <a:off x="3550645" y="862075"/>
        <a:ext cx="725847" cy="725847"/>
      </dsp:txXfrm>
    </dsp:sp>
    <dsp:sp modelId="{92D04FCB-59F6-4AAD-80BE-42F8C3837EA1}">
      <dsp:nvSpPr>
        <dsp:cNvPr id="0" name=""/>
        <dsp:cNvSpPr/>
      </dsp:nvSpPr>
      <dsp:spPr>
        <a:xfrm>
          <a:off x="2691541" y="3791185"/>
          <a:ext cx="244405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4418D-35A9-4185-B7FB-99D45F66700D}">
      <dsp:nvSpPr>
        <dsp:cNvPr id="0" name=""/>
        <dsp:cNvSpPr/>
      </dsp:nvSpPr>
      <dsp:spPr>
        <a:xfrm>
          <a:off x="5380002" y="369579"/>
          <a:ext cx="2444055" cy="342167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Century Gothic"/>
            </a:rPr>
            <a:t>Educomunicação e combate à desinformação</a:t>
          </a:r>
          <a:endParaRPr lang="pt-BR" sz="1800" kern="1200" dirty="0"/>
        </a:p>
      </dsp:txBody>
      <dsp:txXfrm>
        <a:off x="5380002" y="1669817"/>
        <a:ext cx="2444055" cy="2053006"/>
      </dsp:txXfrm>
    </dsp:sp>
    <dsp:sp modelId="{A71640FA-7877-4208-88D5-F9FED2205C6F}">
      <dsp:nvSpPr>
        <dsp:cNvPr id="0" name=""/>
        <dsp:cNvSpPr/>
      </dsp:nvSpPr>
      <dsp:spPr>
        <a:xfrm>
          <a:off x="6088778" y="711747"/>
          <a:ext cx="1026503" cy="10265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3</a:t>
          </a:r>
        </a:p>
      </dsp:txBody>
      <dsp:txXfrm>
        <a:off x="6239106" y="862075"/>
        <a:ext cx="725847" cy="725847"/>
      </dsp:txXfrm>
    </dsp:sp>
    <dsp:sp modelId="{4072F5C6-734A-4AB4-9A02-8F9FF83E5C75}">
      <dsp:nvSpPr>
        <dsp:cNvPr id="0" name=""/>
        <dsp:cNvSpPr/>
      </dsp:nvSpPr>
      <dsp:spPr>
        <a:xfrm>
          <a:off x="5380002" y="3791185"/>
          <a:ext cx="2444055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C2ED8-C347-4FBE-B125-4C93C1EC9B18}">
      <dsp:nvSpPr>
        <dsp:cNvPr id="0" name=""/>
        <dsp:cNvSpPr/>
      </dsp:nvSpPr>
      <dsp:spPr>
        <a:xfrm>
          <a:off x="8068463" y="369579"/>
          <a:ext cx="2444055" cy="342167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Century Gothic"/>
            </a:rPr>
            <a:t>Educomunicação e campanhas</a:t>
          </a:r>
        </a:p>
      </dsp:txBody>
      <dsp:txXfrm>
        <a:off x="8068463" y="1669817"/>
        <a:ext cx="2444055" cy="2053006"/>
      </dsp:txXfrm>
    </dsp:sp>
    <dsp:sp modelId="{0B5A1340-3AF0-474E-A391-6AA7B0C5D330}">
      <dsp:nvSpPr>
        <dsp:cNvPr id="0" name=""/>
        <dsp:cNvSpPr/>
      </dsp:nvSpPr>
      <dsp:spPr>
        <a:xfrm>
          <a:off x="8777239" y="711747"/>
          <a:ext cx="1026503" cy="10265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4</a:t>
          </a:r>
        </a:p>
      </dsp:txBody>
      <dsp:txXfrm>
        <a:off x="8927567" y="862075"/>
        <a:ext cx="725847" cy="725847"/>
      </dsp:txXfrm>
    </dsp:sp>
    <dsp:sp modelId="{2CC0DFB6-500A-4048-AAF7-54C6ED53E979}">
      <dsp:nvSpPr>
        <dsp:cNvPr id="0" name=""/>
        <dsp:cNvSpPr/>
      </dsp:nvSpPr>
      <dsp:spPr>
        <a:xfrm>
          <a:off x="8068463" y="3791185"/>
          <a:ext cx="244405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7139A-6BE6-2A44-8B44-DB1975C8725E}">
      <dsp:nvSpPr>
        <dsp:cNvPr id="0" name=""/>
        <dsp:cNvSpPr/>
      </dsp:nvSpPr>
      <dsp:spPr>
        <a:xfrm>
          <a:off x="3055267" y="4116296"/>
          <a:ext cx="4032449" cy="1882791"/>
        </a:xfrm>
        <a:prstGeom prst="ellipse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Princípios</a:t>
          </a:r>
          <a:r>
            <a:rPr lang="en-US" sz="2400" kern="1200" dirty="0"/>
            <a:t> da </a:t>
          </a:r>
          <a:r>
            <a:rPr lang="en-US" sz="2400" kern="1200" dirty="0" err="1"/>
            <a:t>prática</a:t>
          </a:r>
          <a:r>
            <a:rPr lang="en-US" sz="2400" kern="1200" dirty="0"/>
            <a:t> </a:t>
          </a:r>
          <a:r>
            <a:rPr lang="en-US" sz="2400" kern="1200" dirty="0" err="1"/>
            <a:t>educomunicativa</a:t>
          </a:r>
          <a:endParaRPr lang="en-US" sz="2400" kern="1200" dirty="0"/>
        </a:p>
      </dsp:txBody>
      <dsp:txXfrm>
        <a:off x="3645805" y="4392024"/>
        <a:ext cx="2851373" cy="1331335"/>
      </dsp:txXfrm>
    </dsp:sp>
    <dsp:sp modelId="{A1C8401D-8BC7-5045-9D6E-AC9216E61B04}">
      <dsp:nvSpPr>
        <dsp:cNvPr id="0" name=""/>
        <dsp:cNvSpPr/>
      </dsp:nvSpPr>
      <dsp:spPr>
        <a:xfrm rot="10800000">
          <a:off x="662572" y="4789394"/>
          <a:ext cx="2261096" cy="5365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808A64-9504-224B-BC12-3E754DF48821}">
      <dsp:nvSpPr>
        <dsp:cNvPr id="0" name=""/>
        <dsp:cNvSpPr/>
      </dsp:nvSpPr>
      <dsp:spPr>
        <a:xfrm>
          <a:off x="3595" y="4530510"/>
          <a:ext cx="1317953" cy="105436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inclusão</a:t>
          </a:r>
          <a:endParaRPr lang="en-US" sz="1600" kern="1200" dirty="0"/>
        </a:p>
      </dsp:txBody>
      <dsp:txXfrm>
        <a:off x="34476" y="4561391"/>
        <a:ext cx="1256191" cy="992601"/>
      </dsp:txXfrm>
    </dsp:sp>
    <dsp:sp modelId="{B7B7AD5A-F560-A04F-95FE-75704052E73C}">
      <dsp:nvSpPr>
        <dsp:cNvPr id="0" name=""/>
        <dsp:cNvSpPr/>
      </dsp:nvSpPr>
      <dsp:spPr>
        <a:xfrm rot="12150000">
          <a:off x="898323" y="3604196"/>
          <a:ext cx="2623692" cy="5365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DF85BB-3AE8-624E-A00B-09359A40A451}">
      <dsp:nvSpPr>
        <dsp:cNvPr id="0" name=""/>
        <dsp:cNvSpPr/>
      </dsp:nvSpPr>
      <dsp:spPr>
        <a:xfrm>
          <a:off x="339204" y="2843290"/>
          <a:ext cx="1317953" cy="105436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motivação</a:t>
          </a:r>
          <a:endParaRPr lang="en-US" sz="1600" kern="1200" dirty="0"/>
        </a:p>
      </dsp:txBody>
      <dsp:txXfrm>
        <a:off x="370085" y="2874171"/>
        <a:ext cx="1256191" cy="992601"/>
      </dsp:txXfrm>
    </dsp:sp>
    <dsp:sp modelId="{E3167270-A301-564C-B2FB-8CDBCB26B94B}">
      <dsp:nvSpPr>
        <dsp:cNvPr id="0" name=""/>
        <dsp:cNvSpPr/>
      </dsp:nvSpPr>
      <dsp:spPr>
        <a:xfrm rot="13500000">
          <a:off x="1510701" y="2741831"/>
          <a:ext cx="3026455" cy="5365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B539E8-B168-814E-BA5D-B525284C7173}">
      <dsp:nvSpPr>
        <dsp:cNvPr id="0" name=""/>
        <dsp:cNvSpPr/>
      </dsp:nvSpPr>
      <dsp:spPr>
        <a:xfrm>
          <a:off x="1294938" y="1412934"/>
          <a:ext cx="1317953" cy="105436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criatividade</a:t>
          </a:r>
          <a:endParaRPr lang="en-US" sz="1600" kern="1200" dirty="0"/>
        </a:p>
      </dsp:txBody>
      <dsp:txXfrm>
        <a:off x="1325819" y="1443815"/>
        <a:ext cx="1256191" cy="992601"/>
      </dsp:txXfrm>
    </dsp:sp>
    <dsp:sp modelId="{ACBCF396-FE64-C741-A6C3-53392C0E9020}">
      <dsp:nvSpPr>
        <dsp:cNvPr id="0" name=""/>
        <dsp:cNvSpPr/>
      </dsp:nvSpPr>
      <dsp:spPr>
        <a:xfrm rot="14850000">
          <a:off x="2390073" y="2204006"/>
          <a:ext cx="3221030" cy="5365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EDEE3D-7343-1943-90D0-4B0DE1B7A152}">
      <dsp:nvSpPr>
        <dsp:cNvPr id="0" name=""/>
        <dsp:cNvSpPr/>
      </dsp:nvSpPr>
      <dsp:spPr>
        <a:xfrm>
          <a:off x="2451292" y="457200"/>
          <a:ext cx="1865959" cy="105436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Observação</a:t>
          </a:r>
          <a:r>
            <a:rPr lang="en-US" sz="1600" kern="1200" dirty="0"/>
            <a:t> </a:t>
          </a:r>
          <a:r>
            <a:rPr lang="en-US" sz="1600" kern="1200" dirty="0" err="1"/>
            <a:t>crítica</a:t>
          </a:r>
          <a:r>
            <a:rPr lang="en-US" sz="1600" kern="1200" dirty="0"/>
            <a:t> e </a:t>
          </a:r>
          <a:r>
            <a:rPr lang="en-US" sz="1600" kern="1200" dirty="0" err="1"/>
            <a:t>experimentação</a:t>
          </a:r>
          <a:endParaRPr lang="en-US" sz="1600" kern="1200" dirty="0"/>
        </a:p>
      </dsp:txBody>
      <dsp:txXfrm>
        <a:off x="2482173" y="488081"/>
        <a:ext cx="1804197" cy="992601"/>
      </dsp:txXfrm>
    </dsp:sp>
    <dsp:sp modelId="{404CE00C-37C3-5743-B90F-729A2410B0DD}">
      <dsp:nvSpPr>
        <dsp:cNvPr id="0" name=""/>
        <dsp:cNvSpPr/>
      </dsp:nvSpPr>
      <dsp:spPr>
        <a:xfrm rot="16200000">
          <a:off x="3433087" y="2018880"/>
          <a:ext cx="3276809" cy="5365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DF18D4-AB95-244B-8AC0-2D1848606335}">
      <dsp:nvSpPr>
        <dsp:cNvPr id="0" name=""/>
        <dsp:cNvSpPr/>
      </dsp:nvSpPr>
      <dsp:spPr>
        <a:xfrm>
          <a:off x="4412515" y="121591"/>
          <a:ext cx="1317953" cy="105436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Participação</a:t>
          </a:r>
          <a:r>
            <a:rPr lang="en-US" sz="1700" kern="1200" dirty="0"/>
            <a:t> </a:t>
          </a:r>
          <a:r>
            <a:rPr lang="en-US" sz="1700" kern="1200" dirty="0" err="1"/>
            <a:t>ativa</a:t>
          </a:r>
          <a:endParaRPr lang="en-US" sz="1700" kern="1200" dirty="0"/>
        </a:p>
      </dsp:txBody>
      <dsp:txXfrm>
        <a:off x="4443396" y="152472"/>
        <a:ext cx="1256191" cy="992601"/>
      </dsp:txXfrm>
    </dsp:sp>
    <dsp:sp modelId="{55EAD8FA-4156-FA40-97B3-DCCD24579452}">
      <dsp:nvSpPr>
        <dsp:cNvPr id="0" name=""/>
        <dsp:cNvSpPr/>
      </dsp:nvSpPr>
      <dsp:spPr>
        <a:xfrm rot="17550000">
          <a:off x="4531879" y="2204006"/>
          <a:ext cx="3221030" cy="5365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EF57B9-D53E-C64B-BCBE-4C83E408EC92}">
      <dsp:nvSpPr>
        <dsp:cNvPr id="0" name=""/>
        <dsp:cNvSpPr/>
      </dsp:nvSpPr>
      <dsp:spPr>
        <a:xfrm>
          <a:off x="5866417" y="457200"/>
          <a:ext cx="1784588" cy="105436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Afetividade</a:t>
          </a:r>
          <a:r>
            <a:rPr lang="en-US" sz="1300" kern="1200" dirty="0"/>
            <a:t> e </a:t>
          </a:r>
          <a:r>
            <a:rPr lang="en-US" sz="1600" kern="1200" dirty="0" err="1"/>
            <a:t>cooperação</a:t>
          </a:r>
          <a:endParaRPr lang="en-US" sz="1600" kern="1200" dirty="0"/>
        </a:p>
      </dsp:txBody>
      <dsp:txXfrm>
        <a:off x="5897298" y="488081"/>
        <a:ext cx="1722826" cy="992601"/>
      </dsp:txXfrm>
    </dsp:sp>
    <dsp:sp modelId="{C9F148A6-B416-414C-916F-E632CB7E7162}">
      <dsp:nvSpPr>
        <dsp:cNvPr id="0" name=""/>
        <dsp:cNvSpPr/>
      </dsp:nvSpPr>
      <dsp:spPr>
        <a:xfrm rot="18900000">
          <a:off x="5605826" y="2741831"/>
          <a:ext cx="3026455" cy="5365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EF1C08-B4C0-DC45-8494-D1BD68265DEC}">
      <dsp:nvSpPr>
        <dsp:cNvPr id="0" name=""/>
        <dsp:cNvSpPr/>
      </dsp:nvSpPr>
      <dsp:spPr>
        <a:xfrm>
          <a:off x="7167219" y="1686130"/>
          <a:ext cx="2043698" cy="507971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interatividade</a:t>
          </a:r>
          <a:endParaRPr lang="en-US" sz="1600" kern="1200" dirty="0"/>
        </a:p>
      </dsp:txBody>
      <dsp:txXfrm>
        <a:off x="7182097" y="1701008"/>
        <a:ext cx="2013942" cy="478215"/>
      </dsp:txXfrm>
    </dsp:sp>
    <dsp:sp modelId="{EEA08326-9813-784F-8A77-D7AB74EF8982}">
      <dsp:nvSpPr>
        <dsp:cNvPr id="0" name=""/>
        <dsp:cNvSpPr/>
      </dsp:nvSpPr>
      <dsp:spPr>
        <a:xfrm rot="20250000">
          <a:off x="6620967" y="3604196"/>
          <a:ext cx="2623692" cy="5365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B14D21-9530-3440-8115-00C25F35F708}">
      <dsp:nvSpPr>
        <dsp:cNvPr id="0" name=""/>
        <dsp:cNvSpPr/>
      </dsp:nvSpPr>
      <dsp:spPr>
        <a:xfrm>
          <a:off x="8485825" y="2843290"/>
          <a:ext cx="1317953" cy="105436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integralidade</a:t>
          </a:r>
          <a:endParaRPr lang="en-US" sz="1600" kern="1200" dirty="0"/>
        </a:p>
      </dsp:txBody>
      <dsp:txXfrm>
        <a:off x="8516706" y="2874171"/>
        <a:ext cx="1256191" cy="992601"/>
      </dsp:txXfrm>
    </dsp:sp>
    <dsp:sp modelId="{4473CAC9-A6CE-854D-BCCE-2D4AAC804929}">
      <dsp:nvSpPr>
        <dsp:cNvPr id="0" name=""/>
        <dsp:cNvSpPr/>
      </dsp:nvSpPr>
      <dsp:spPr>
        <a:xfrm>
          <a:off x="7219315" y="4789394"/>
          <a:ext cx="2261096" cy="53659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1D8E4-5562-2846-AE1D-15E08C7E81A4}">
      <dsp:nvSpPr>
        <dsp:cNvPr id="0" name=""/>
        <dsp:cNvSpPr/>
      </dsp:nvSpPr>
      <dsp:spPr>
        <a:xfrm>
          <a:off x="8821434" y="4530510"/>
          <a:ext cx="1317953" cy="1054363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Qualidade</a:t>
          </a:r>
          <a:r>
            <a:rPr lang="en-US" sz="1600" kern="1200" dirty="0"/>
            <a:t> </a:t>
          </a:r>
        </a:p>
      </dsp:txBody>
      <dsp:txXfrm>
        <a:off x="8852315" y="4561391"/>
        <a:ext cx="1256191" cy="9926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1FB47-C667-43C4-8901-FEB41D345FB4}">
      <dsp:nvSpPr>
        <dsp:cNvPr id="0" name=""/>
        <dsp:cNvSpPr/>
      </dsp:nvSpPr>
      <dsp:spPr>
        <a:xfrm>
          <a:off x="0" y="1533571"/>
          <a:ext cx="580323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2D903-D922-4E01-BDFF-4104E12BF5EA}">
      <dsp:nvSpPr>
        <dsp:cNvPr id="0" name=""/>
        <dsp:cNvSpPr/>
      </dsp:nvSpPr>
      <dsp:spPr>
        <a:xfrm>
          <a:off x="290161" y="1179331"/>
          <a:ext cx="4062261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544" tIns="0" rIns="1535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Quadros de diagnóstico;</a:t>
          </a:r>
          <a:endParaRPr lang="en-US" sz="2400" kern="1200"/>
        </a:p>
      </dsp:txBody>
      <dsp:txXfrm>
        <a:off x="324746" y="1213916"/>
        <a:ext cx="3993091" cy="639310"/>
      </dsp:txXfrm>
    </dsp:sp>
    <dsp:sp modelId="{8D21A6EA-82B8-4DD8-9720-6A86D910BC25}">
      <dsp:nvSpPr>
        <dsp:cNvPr id="0" name=""/>
        <dsp:cNvSpPr/>
      </dsp:nvSpPr>
      <dsp:spPr>
        <a:xfrm>
          <a:off x="0" y="2622211"/>
          <a:ext cx="580323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498565"/>
              <a:satOff val="66"/>
              <a:lumOff val="-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7D154-73B9-4EB5-9A2F-04FA3B4D2113}">
      <dsp:nvSpPr>
        <dsp:cNvPr id="0" name=""/>
        <dsp:cNvSpPr/>
      </dsp:nvSpPr>
      <dsp:spPr>
        <a:xfrm>
          <a:off x="290161" y="2267971"/>
          <a:ext cx="4062261" cy="708480"/>
        </a:xfrm>
        <a:prstGeom prst="roundRect">
          <a:avLst/>
        </a:prstGeom>
        <a:solidFill>
          <a:schemeClr val="accent2">
            <a:hueOff val="1498565"/>
            <a:satOff val="66"/>
            <a:lumOff val="-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544" tIns="0" rIns="1535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Quadro de prognóstico;</a:t>
          </a:r>
          <a:endParaRPr lang="en-US" sz="2400" kern="1200"/>
        </a:p>
      </dsp:txBody>
      <dsp:txXfrm>
        <a:off x="324746" y="2302556"/>
        <a:ext cx="3993091" cy="639310"/>
      </dsp:txXfrm>
    </dsp:sp>
    <dsp:sp modelId="{E6AE9C46-31D9-4775-B730-B224A116B134}">
      <dsp:nvSpPr>
        <dsp:cNvPr id="0" name=""/>
        <dsp:cNvSpPr/>
      </dsp:nvSpPr>
      <dsp:spPr>
        <a:xfrm>
          <a:off x="0" y="3710851"/>
          <a:ext cx="580323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997130"/>
              <a:satOff val="133"/>
              <a:lumOff val="-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46558-7E3E-4AA0-9C78-7470DF2EAABE}">
      <dsp:nvSpPr>
        <dsp:cNvPr id="0" name=""/>
        <dsp:cNvSpPr/>
      </dsp:nvSpPr>
      <dsp:spPr>
        <a:xfrm>
          <a:off x="290161" y="3356611"/>
          <a:ext cx="4062261" cy="708480"/>
        </a:xfrm>
        <a:prstGeom prst="roundRect">
          <a:avLst/>
        </a:prstGeom>
        <a:solidFill>
          <a:schemeClr val="accent2">
            <a:hueOff val="2997130"/>
            <a:satOff val="133"/>
            <a:lumOff val="-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544" tIns="0" rIns="1535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Quadro de motivação. </a:t>
          </a:r>
          <a:endParaRPr lang="en-US" sz="2400" kern="1200"/>
        </a:p>
      </dsp:txBody>
      <dsp:txXfrm>
        <a:off x="324746" y="3391196"/>
        <a:ext cx="3993091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5" y="527563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7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1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279393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3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82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3" cy="6022259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49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3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82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4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6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1" y="0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7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5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6" y="1332238"/>
            <a:ext cx="5263732" cy="3841103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7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7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05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84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ês Fotos">
  <p:cSld name="Três Foto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>
            <a:spLocks noGrp="1"/>
          </p:cNvSpPr>
          <p:nvPr>
            <p:ph type="pic" idx="2"/>
          </p:nvPr>
        </p:nvSpPr>
        <p:spPr>
          <a:xfrm>
            <a:off x="508000" y="-666750"/>
            <a:ext cx="6985000" cy="7588912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3"/>
          <p:cNvSpPr>
            <a:spLocks noGrp="1"/>
          </p:cNvSpPr>
          <p:nvPr>
            <p:ph type="pic" idx="3"/>
          </p:nvPr>
        </p:nvSpPr>
        <p:spPr>
          <a:xfrm>
            <a:off x="7620000" y="-565150"/>
            <a:ext cx="4648200" cy="4017434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3"/>
          <p:cNvSpPr>
            <a:spLocks noGrp="1"/>
          </p:cNvSpPr>
          <p:nvPr>
            <p:ph type="pic" idx="4"/>
          </p:nvPr>
        </p:nvSpPr>
        <p:spPr>
          <a:xfrm>
            <a:off x="7620000" y="2889250"/>
            <a:ext cx="4191000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508000" y="5568950"/>
            <a:ext cx="11176001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228600" lvl="0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1pPr>
            <a:lvl2pPr marL="457200" lvl="1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2pPr>
            <a:lvl3pPr marL="685800" lvl="2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3pPr>
            <a:lvl4pPr marL="914400" lvl="3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4pPr>
            <a:lvl5pPr marL="1143000" lvl="4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5pPr>
            <a:lvl6pPr marL="1371600" lvl="5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6pPr>
            <a:lvl7pPr marL="1600200" lvl="6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7pPr>
            <a:lvl8pPr marL="1828800" lvl="7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8pPr>
            <a:lvl9pPr marL="2057400" lvl="8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474450" y="6464300"/>
            <a:ext cx="209544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573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CEE17EFC-192F-CA90-2CFE-448412332C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435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BD0998A9-C23E-5369-CFED-41D6D7E0C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697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40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06E08EA1-8536-1A62-3FBD-C15F36E6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97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271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F0A6342D-5435-DE60-C608-FD1599A2D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4"/>
            <a:ext cx="121920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379" y="288553"/>
            <a:ext cx="11009223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3379" y="1839545"/>
            <a:ext cx="11009223" cy="223753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6BB040-EA2B-B5C2-27D3-F81C342F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6074" y="6042026"/>
            <a:ext cx="91251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16A1395-5CC7-42E5-9D82-D3C2D517BF30}" type="datetime1">
              <a:rPr lang="en-US" altLang="pt-BR"/>
              <a:pPr>
                <a:defRPr/>
              </a:pPr>
              <a:t>11/22/2023</a:t>
            </a:fld>
            <a:endParaRPr lang="en-US" alt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04AA49D-0942-6248-5BB2-A6C96998E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AC4752-2494-6E58-A0A7-64B82C8D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2727" y="6042026"/>
            <a:ext cx="68297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67CE4DF-B009-42B1-BE26-F7AE9972093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97274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12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0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411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4963"/>
            <a:ext cx="5394208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430" y="1604963"/>
            <a:ext cx="5396089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6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05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7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319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4912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2743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38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3051"/>
            <a:ext cx="2741319" cy="5307013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3051"/>
            <a:ext cx="8048978" cy="5307013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3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4324031D-D620-052C-7D32-B20026C320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697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95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29183C0F-705C-DF87-3E53-CDEB2CE7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97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2296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89582A0D-2D99-BD67-A84D-5A111385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4"/>
            <a:ext cx="121920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379" y="288553"/>
            <a:ext cx="11009223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3379" y="1839545"/>
            <a:ext cx="11009223" cy="2237531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AB8018D-7476-5F57-9531-3FD7D38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6074" y="6042026"/>
            <a:ext cx="91251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299B5E9-FB2C-4A26-B9E0-9E060D00779C}" type="datetime1">
              <a:rPr lang="en-US" altLang="pt-BR"/>
              <a:pPr>
                <a:defRPr/>
              </a:pPr>
              <a:t>11/22/2023</a:t>
            </a:fld>
            <a:endParaRPr lang="en-US" alt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1B635D-B3BC-5FE1-14CA-88A43D34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CEBEE4-B679-7513-43CC-594C4366C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2727" y="6042026"/>
            <a:ext cx="68297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CD2371E-7A4A-4800-8D68-463ED14A38A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79407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497D2268-02CC-A709-0169-C69B8F354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697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789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9A43004C-C120-D979-9508-1BA349E40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35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B215610E-2588-B559-AB9F-9464F4645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379" y="6350"/>
            <a:ext cx="93697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818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38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444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502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94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66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37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698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5405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284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6789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04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747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601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03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8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63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972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8108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5696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662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66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838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191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279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45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4963"/>
            <a:ext cx="5394208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430" y="1604963"/>
            <a:ext cx="5396089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91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217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96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4877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88918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038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819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3051"/>
            <a:ext cx="2741319" cy="5307013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3051"/>
            <a:ext cx="8048978" cy="5307013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296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5A549599-8D8E-2DF9-401A-41E4AFCFD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697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6309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00031CED-CE0A-C7C5-5896-C1862F129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97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21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>
            <a:extLst>
              <a:ext uri="{FF2B5EF4-FFF2-40B4-BE49-F238E27FC236}">
                <a16:creationId xmlns:a16="http://schemas.microsoft.com/office/drawing/2014/main" id="{62530CE3-C3EB-0963-0AE7-59B5796E7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4"/>
            <a:ext cx="121920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379" y="288553"/>
            <a:ext cx="11009223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3379" y="1839545"/>
            <a:ext cx="11009223" cy="2237531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3693F3-16F0-91F2-D88C-E067509A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6074" y="6042026"/>
            <a:ext cx="91251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50CD4B-9300-41EE-9649-CC54B6D29F07}" type="datetime1">
              <a:rPr lang="en-US" altLang="pt-BR"/>
              <a:pPr>
                <a:defRPr/>
              </a:pPr>
              <a:t>11/22/2023</a:t>
            </a:fld>
            <a:endParaRPr lang="en-US" alt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41BCBA-0C06-BE68-2532-B8D9D1803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F31885-44D0-90DE-456B-9E152951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2727" y="6042026"/>
            <a:ext cx="68297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98DCF8C-11B4-451B-9978-8B2722DD5CE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490907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DD897758-7792-E288-1D2C-05E423201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697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8116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D1CAC85E-7D19-DD51-ED48-5B72D4660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3414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3B0A0550-BEB2-65F4-A629-FF58501FF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379" y="6350"/>
            <a:ext cx="93697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46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4919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4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672" r:id="rId7"/>
    <p:sldLayoutId id="2147484910" r:id="rId8"/>
    <p:sldLayoutId id="2147483670" r:id="rId9"/>
    <p:sldLayoutId id="2147484918" r:id="rId10"/>
    <p:sldLayoutId id="2147484917" r:id="rId11"/>
    <p:sldLayoutId id="2147484916" r:id="rId12"/>
    <p:sldLayoutId id="2147484915" r:id="rId13"/>
    <p:sldLayoutId id="2147483738" r:id="rId14"/>
    <p:sldLayoutId id="2147483739" r:id="rId15"/>
    <p:sldLayoutId id="2147483740" r:id="rId16"/>
    <p:sldLayoutId id="2147484914" r:id="rId17"/>
    <p:sldLayoutId id="2147484913" r:id="rId18"/>
    <p:sldLayoutId id="2147484912" r:id="rId19"/>
    <p:sldLayoutId id="2147483701" r:id="rId20"/>
    <p:sldLayoutId id="2147484911" r:id="rId21"/>
    <p:sldLayoutId id="2147484909" r:id="rId22"/>
    <p:sldLayoutId id="2147483728" r:id="rId23"/>
    <p:sldLayoutId id="2147483729" r:id="rId24"/>
    <p:sldLayoutId id="2147483730" r:id="rId25"/>
    <p:sldLayoutId id="214748373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1D232F42-9539-50D1-4F79-789B51394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67" y="1484313"/>
            <a:ext cx="1025595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pt-BR">
              <a:latin typeface="Arial" charset="0"/>
            </a:endParaRP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D1BBE2D1-815A-4FE8-F4EB-B14B02E1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355" y="3722689"/>
            <a:ext cx="7059319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pt-BR">
              <a:latin typeface="Arial" charset="0"/>
            </a:endParaRP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92A88947-DDA8-E369-9F5F-8EB9774134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0"/>
            <a:ext cx="1097091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Click to edit the title text format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59899B37-8409-AEAF-EBDD-2784D25CB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3"/>
            <a:ext cx="10970919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Click to edit the outline text format</a:t>
            </a:r>
          </a:p>
          <a:p>
            <a:pPr lvl="1"/>
            <a:r>
              <a:rPr lang="en-GB" altLang="pt-BR"/>
              <a:t>Second Outline Level</a:t>
            </a:r>
          </a:p>
          <a:p>
            <a:pPr lvl="2"/>
            <a:r>
              <a:rPr lang="en-GB" altLang="pt-BR"/>
              <a:t>Third Outline Level</a:t>
            </a:r>
          </a:p>
          <a:p>
            <a:pPr lvl="3"/>
            <a:r>
              <a:rPr lang="en-GB" altLang="pt-BR"/>
              <a:t>Fourth Outline Level</a:t>
            </a:r>
          </a:p>
          <a:p>
            <a:pPr lvl="4"/>
            <a:r>
              <a:rPr lang="en-GB" altLang="pt-BR"/>
              <a:t>Fifth Outline Level</a:t>
            </a:r>
          </a:p>
          <a:p>
            <a:pPr lvl="4"/>
            <a:r>
              <a:rPr lang="en-GB" altLang="pt-BR"/>
              <a:t>Sixth Outline Level</a:t>
            </a:r>
          </a:p>
          <a:p>
            <a:pPr lvl="4"/>
            <a:r>
              <a:rPr lang="en-GB" altLang="pt-BR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  <p:sldLayoutId id="2147484931" r:id="rId12"/>
    <p:sldLayoutId id="2147484932" r:id="rId13"/>
    <p:sldLayoutId id="2147484933" r:id="rId14"/>
    <p:sldLayoutId id="2147484934" r:id="rId15"/>
    <p:sldLayoutId id="2147484935" r:id="rId16"/>
    <p:sldLayoutId id="2147484936" r:id="rId17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11/22/2023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54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50C3F73F-2E94-A8CC-74D8-D03F9DC86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67" y="1484313"/>
            <a:ext cx="1025595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pt-BR">
              <a:latin typeface="Arial" charset="0"/>
            </a:endParaRP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C628522F-7C35-4AB4-25FC-865E4DD92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355" y="3722689"/>
            <a:ext cx="7059319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pt-BR">
              <a:latin typeface="Arial" charset="0"/>
            </a:endParaRP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A28892AF-196D-3160-E2E2-A870343BEB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0"/>
            <a:ext cx="1097091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Click to edit the title text format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987ED506-6E81-0A44-2BFF-999ABB962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3"/>
            <a:ext cx="10970919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Click to edit the outline text format</a:t>
            </a:r>
          </a:p>
          <a:p>
            <a:pPr lvl="1"/>
            <a:r>
              <a:rPr lang="en-GB" altLang="pt-BR"/>
              <a:t>Second Outline Level</a:t>
            </a:r>
          </a:p>
          <a:p>
            <a:pPr lvl="2"/>
            <a:r>
              <a:rPr lang="en-GB" altLang="pt-BR"/>
              <a:t>Third Outline Level</a:t>
            </a:r>
          </a:p>
          <a:p>
            <a:pPr lvl="3"/>
            <a:r>
              <a:rPr lang="en-GB" altLang="pt-BR"/>
              <a:t>Fourth Outline Level</a:t>
            </a:r>
          </a:p>
          <a:p>
            <a:pPr lvl="4"/>
            <a:r>
              <a:rPr lang="en-GB" altLang="pt-BR"/>
              <a:t>Fifth Outline Level</a:t>
            </a:r>
          </a:p>
          <a:p>
            <a:pPr lvl="4"/>
            <a:r>
              <a:rPr lang="en-GB" altLang="pt-BR"/>
              <a:t>Sixth Outline Level</a:t>
            </a:r>
          </a:p>
          <a:p>
            <a:pPr lvl="4"/>
            <a:r>
              <a:rPr lang="en-GB" altLang="pt-BR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  <p:sldLayoutId id="2147484858" r:id="rId12"/>
    <p:sldLayoutId id="2147484859" r:id="rId13"/>
    <p:sldLayoutId id="2147484860" r:id="rId14"/>
    <p:sldLayoutId id="2147484861" r:id="rId15"/>
    <p:sldLayoutId id="2147484862" r:id="rId16"/>
    <p:sldLayoutId id="2147484863" r:id="rId17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Relationship Id="rId5" Type="http://schemas.openxmlformats.org/officeDocument/2006/relationships/hyperlink" Target="http://m.app.vc/educomsme#/home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3.xml"/><Relationship Id="rId1" Type="http://schemas.openxmlformats.org/officeDocument/2006/relationships/video" Target="https://www.youtube.com/embed/yH4L-YsZqZY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3.xml"/><Relationship Id="rId1" Type="http://schemas.openxmlformats.org/officeDocument/2006/relationships/video" Target="https://www.youtube.com/embed/EzXJLBIH940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8.xml"/><Relationship Id="rId1" Type="http://schemas.openxmlformats.org/officeDocument/2006/relationships/video" Target="https://www.youtube.com/embed/-XtwaAQ5pcU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xLRt0mvvpBk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B6BA45-21D7-4ECD-971E-90FC03AE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icroscopic view of cells">
            <a:extLst>
              <a:ext uri="{FF2B5EF4-FFF2-40B4-BE49-F238E27FC236}">
                <a16:creationId xmlns:a16="http://schemas.microsoft.com/office/drawing/2014/main" id="{8FAB9A87-3665-BDCD-313F-7911DD6E0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30" r="-2" b="129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0202" y="3140438"/>
            <a:ext cx="4181147" cy="1606163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cs typeface="Calibri Light"/>
              </a:rPr>
              <a:t>CCA 5972 – </a:t>
            </a:r>
            <a:r>
              <a:rPr lang="de-DE" sz="4000" dirty="0" err="1">
                <a:cs typeface="Calibri Light"/>
              </a:rPr>
              <a:t>Comunicação</a:t>
            </a:r>
            <a:r>
              <a:rPr lang="de-DE" sz="4000" dirty="0">
                <a:cs typeface="Calibri Light"/>
              </a:rPr>
              <a:t>, </a:t>
            </a:r>
            <a:r>
              <a:rPr lang="de-DE" sz="4000" dirty="0" err="1">
                <a:cs typeface="Calibri Light"/>
              </a:rPr>
              <a:t>meio</a:t>
            </a:r>
            <a:r>
              <a:rPr lang="de-DE" sz="4000" dirty="0">
                <a:cs typeface="Calibri Light"/>
              </a:rPr>
              <a:t> ambiente e </a:t>
            </a:r>
            <a:r>
              <a:rPr lang="de-DE" sz="4000" dirty="0" err="1">
                <a:cs typeface="Calibri Light"/>
              </a:rPr>
              <a:t>políticas</a:t>
            </a:r>
            <a:r>
              <a:rPr lang="de-DE" sz="4000" dirty="0">
                <a:cs typeface="Calibri Light"/>
              </a:rPr>
              <a:t> </a:t>
            </a:r>
            <a:r>
              <a:rPr lang="de-DE" sz="4000" dirty="0" err="1">
                <a:cs typeface="Calibri Light"/>
              </a:rPr>
              <a:t>públicas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29380" y="5008510"/>
            <a:ext cx="3665550" cy="7754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cs typeface="Calibri"/>
              </a:rPr>
              <a:t>AULA 11 – 08/11/2023 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5687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4">
            <a:extLst>
              <a:ext uri="{FF2B5EF4-FFF2-40B4-BE49-F238E27FC236}">
                <a16:creationId xmlns:a16="http://schemas.microsoft.com/office/drawing/2014/main" id="{F6E5B9E9-EECE-4DB9-0002-70C99FCB1ECF}"/>
              </a:ext>
            </a:extLst>
          </p:cNvPr>
          <p:cNvSpPr txBox="1">
            <a:spLocks/>
          </p:cNvSpPr>
          <p:nvPr/>
        </p:nvSpPr>
        <p:spPr bwMode="auto">
          <a:xfrm>
            <a:off x="1881188" y="360364"/>
            <a:ext cx="9358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800" b="1">
                <a:latin typeface="Tahoma" panose="020B0604030504040204" pitchFamily="34" charset="0"/>
                <a:ea typeface="MS PGothic" panose="020B0600070205080204" pitchFamily="34" charset="-128"/>
              </a:rPr>
              <a:t>A experiência pioneira de São Paulo</a:t>
            </a:r>
            <a:endParaRPr lang="pt-BR" altLang="pt-BR" sz="2800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AF46EE62-BCA6-0965-DEA2-3A906CA98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874714"/>
            <a:ext cx="8559800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>
            <a:extLst>
              <a:ext uri="{FF2B5EF4-FFF2-40B4-BE49-F238E27FC236}">
                <a16:creationId xmlns:a16="http://schemas.microsoft.com/office/drawing/2014/main" id="{D11AE0C1-C2BC-0EAD-E0BB-3BEEF58B8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4" t="62149" r="30026" b="18837"/>
          <a:stretch>
            <a:fillRect/>
          </a:stretch>
        </p:blipFill>
        <p:spPr bwMode="auto">
          <a:xfrm>
            <a:off x="2236788" y="5300664"/>
            <a:ext cx="78295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m 6" descr="Imprensa Jovem (com contorno)PNG.png">
            <a:extLst>
              <a:ext uri="{FF2B5EF4-FFF2-40B4-BE49-F238E27FC236}">
                <a16:creationId xmlns:a16="http://schemas.microsoft.com/office/drawing/2014/main" id="{FDFEAED0-5B03-F1B4-203E-E52496D15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1214439"/>
            <a:ext cx="404336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CaixaDeTexto 7">
            <a:extLst>
              <a:ext uri="{FF2B5EF4-FFF2-40B4-BE49-F238E27FC236}">
                <a16:creationId xmlns:a16="http://schemas.microsoft.com/office/drawing/2014/main" id="{92188761-C3E0-3BAF-D309-7D231A50E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1285875"/>
            <a:ext cx="421481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000" dirty="0">
                <a:latin typeface="Arial" charset="0"/>
              </a:rPr>
              <a:t>Demanda relacionada a violência nas escolas – 2000 (gestão Pitta);</a:t>
            </a:r>
          </a:p>
          <a:p>
            <a:pPr>
              <a:buFont typeface="Wingdings" pitchFamily="2" charset="2"/>
              <a:buChar char="v"/>
              <a:defRPr/>
            </a:pPr>
            <a:endParaRPr lang="pt-BR" sz="2000" dirty="0">
              <a:latin typeface="Arial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pt-BR" sz="2000" dirty="0" err="1">
                <a:latin typeface="Arial" charset="0"/>
              </a:rPr>
              <a:t>Educom</a:t>
            </a:r>
            <a:r>
              <a:rPr lang="pt-BR" sz="2000" dirty="0">
                <a:latin typeface="Arial" charset="0"/>
              </a:rPr>
              <a:t>.Rádio: 2001 a 2004 (gestão Marta);</a:t>
            </a:r>
          </a:p>
          <a:p>
            <a:pPr>
              <a:buFont typeface="Wingdings" pitchFamily="2" charset="2"/>
              <a:buChar char="v"/>
              <a:defRPr/>
            </a:pPr>
            <a:endParaRPr lang="pt-BR" sz="2000" dirty="0">
              <a:latin typeface="Arial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pt-BR" sz="2000" dirty="0">
                <a:latin typeface="Arial" charset="0"/>
              </a:rPr>
              <a:t>Continuidade multimídia e Portaria 5.792/09; </a:t>
            </a:r>
          </a:p>
          <a:p>
            <a:pPr>
              <a:buFont typeface="Wingdings" pitchFamily="2" charset="2"/>
              <a:buChar char="v"/>
              <a:defRPr/>
            </a:pPr>
            <a:endParaRPr lang="pt-BR" sz="2000" dirty="0">
              <a:latin typeface="Arial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pt-BR" sz="2000" dirty="0">
                <a:latin typeface="Arial" charset="0"/>
              </a:rPr>
              <a:t>Atualmente: Núcleo Técnico de Currículo - </a:t>
            </a:r>
            <a:r>
              <a:rPr lang="pt-BR" sz="2000" dirty="0" err="1">
                <a:latin typeface="Arial" charset="0"/>
              </a:rPr>
              <a:t>Educomunicação</a:t>
            </a:r>
            <a:r>
              <a:rPr lang="pt-BR" sz="2000" dirty="0">
                <a:latin typeface="Arial" charset="0"/>
              </a:rPr>
              <a:t> (ligado à COPED/SME). </a:t>
            </a:r>
          </a:p>
          <a:p>
            <a:pPr>
              <a:defRPr/>
            </a:pPr>
            <a:r>
              <a:rPr lang="pt-BR" sz="2000" u="sng" dirty="0">
                <a:solidFill>
                  <a:schemeClr val="accent6">
                    <a:lumMod val="50000"/>
                  </a:schemeClr>
                </a:solidFill>
                <a:latin typeface="Arial" charset="0"/>
                <a:hlinkClick r:id="rId5"/>
              </a:rPr>
              <a:t>http://m.app.vc/educomsme#/home</a:t>
            </a:r>
            <a:endParaRPr lang="pt-BR" sz="2000" u="sng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pt-BR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290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42FD9-D0AA-EC6B-3337-B9F6663F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Convergências entre educomunicação e educação ambiental</a:t>
            </a:r>
          </a:p>
        </p:txBody>
      </p:sp>
    </p:spTree>
    <p:extLst>
      <p:ext uri="{BB962C8B-B14F-4D97-AF65-F5344CB8AC3E}">
        <p14:creationId xmlns:p14="http://schemas.microsoft.com/office/powerpoint/2010/main" val="137752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ntendo camisa&#10;&#10;Descrição gerada automaticamente">
            <a:extLst>
              <a:ext uri="{FF2B5EF4-FFF2-40B4-BE49-F238E27FC236}">
                <a16:creationId xmlns:a16="http://schemas.microsoft.com/office/drawing/2014/main" id="{37990022-3BDB-399D-1D89-9B685A510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" y="118310"/>
            <a:ext cx="12305070" cy="66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33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170A59-2685-132A-90CA-04F2D786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Dos meios às mediações 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BEBDC8-C62F-5DF5-ED70-FD544F7BE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dirty="0">
                <a:ea typeface="+mn-lt"/>
                <a:cs typeface="+mn-lt"/>
              </a:rPr>
              <a:t>“a crise ecológica [...] apresenta-se antes de tudo como uma revolta generalizada dos meios. Nem nada, nem ninguém quer aceitar servir como simples meio para o exercício de uma vontade qualquer, tida como fim último” (Latour, 2004, p. 351)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274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2B9CC1-19F3-4ECE-773F-63D8EA0A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3100" b="1" dirty="0">
                <a:ea typeface="+mj-lt"/>
                <a:cs typeface="+mj-lt"/>
              </a:rPr>
              <a:t>Tratado de Educação Ambiental para Sociedades Sustentáveis e Responsabilidade Global</a:t>
            </a:r>
            <a:endParaRPr lang="pt-BR" sz="31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E0641D-0FCF-A460-0031-0BB473595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t-BR" dirty="0">
                <a:ea typeface="+mn-lt"/>
                <a:cs typeface="+mn-lt"/>
              </a:rPr>
              <a:t>14º princípio: “a educação  ambiental requer a democratização dos meios de comunicação de massa  e seu comprometimento com os interesses de todos os setores da  sociedade”. 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D7711173-195A-23B3-8E25-7B1F934E3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840" b="-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831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D28805-184E-7428-1F71-705B143E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Políticas públicas no plano federal</a:t>
            </a:r>
          </a:p>
        </p:txBody>
      </p:sp>
      <p:pic>
        <p:nvPicPr>
          <p:cNvPr id="4" name="Imagem 4" descr="Diagrama&#10;&#10;Descrição gerada automaticamente">
            <a:extLst>
              <a:ext uri="{FF2B5EF4-FFF2-40B4-BE49-F238E27FC236}">
                <a16:creationId xmlns:a16="http://schemas.microsoft.com/office/drawing/2014/main" id="{4E07031F-416A-35AC-8F79-16290C28B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48" y="1844256"/>
            <a:ext cx="5271817" cy="4707866"/>
          </a:xfrm>
          <a:prstGeom prst="rect">
            <a:avLst/>
          </a:prstGeom>
        </p:spPr>
      </p:pic>
      <p:pic>
        <p:nvPicPr>
          <p:cNvPr id="5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8B943754-AC4A-743F-C28D-F51AEA1CA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725" y="1757274"/>
            <a:ext cx="5773228" cy="409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77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F5458-9883-0B8B-CC57-39C695501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Políticas públicas no plano estadual 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84F627-EB10-5BE6-00DB-803A3B2E8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>
                <a:ea typeface="+mn-lt"/>
                <a:cs typeface="+mn-lt"/>
              </a:rPr>
              <a:t>21 dos 27 estados possuíam políticas de educação ambiental instituídas; </a:t>
            </a:r>
            <a:endParaRPr lang="pt-BR"/>
          </a:p>
          <a:p>
            <a:r>
              <a:rPr lang="pt-BR" dirty="0">
                <a:ea typeface="+mn-lt"/>
                <a:cs typeface="+mn-lt"/>
              </a:rPr>
              <a:t>6 estados (Alagoas, Bahia, Espírito Santo, Paraná, São Paulo e Sergipe) já apontavam explicitamente o termo “</a:t>
            </a:r>
            <a:r>
              <a:rPr lang="pt-BR" dirty="0" err="1">
                <a:ea typeface="+mn-lt"/>
                <a:cs typeface="+mn-lt"/>
              </a:rPr>
              <a:t>educomunicação</a:t>
            </a:r>
            <a:r>
              <a:rPr lang="pt-BR" dirty="0">
                <a:ea typeface="+mn-lt"/>
                <a:cs typeface="+mn-lt"/>
              </a:rPr>
              <a:t>” em seu texto legal; </a:t>
            </a:r>
            <a:endParaRPr lang="pt-BR"/>
          </a:p>
          <a:p>
            <a:r>
              <a:rPr lang="pt-BR" dirty="0">
                <a:ea typeface="+mn-lt"/>
                <a:cs typeface="+mn-lt"/>
              </a:rPr>
              <a:t>Em 3 deles (Espírito Santo, Bahia e Alagoas) a </a:t>
            </a:r>
            <a:r>
              <a:rPr lang="pt-BR" dirty="0" err="1">
                <a:ea typeface="+mn-lt"/>
                <a:cs typeface="+mn-lt"/>
              </a:rPr>
              <a:t>educomunicação</a:t>
            </a:r>
            <a:r>
              <a:rPr lang="pt-BR" dirty="0">
                <a:ea typeface="+mn-lt"/>
                <a:cs typeface="+mn-lt"/>
              </a:rPr>
              <a:t> mereceu um capítulo específico. 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156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85373A55-EAE9-1D83-8806-1239B4570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190" y="163879"/>
            <a:ext cx="7970252" cy="661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02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railer do Imprensa Jovem Online (IJO) Direito à Cidade">
            <a:hlinkClick r:id="" action="ppaction://media"/>
            <a:extLst>
              <a:ext uri="{FF2B5EF4-FFF2-40B4-BE49-F238E27FC236}">
                <a16:creationId xmlns:a16="http://schemas.microsoft.com/office/drawing/2014/main" id="{68CC072A-8BEF-88FE-D77C-B19892E0A0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52453" y="367941"/>
            <a:ext cx="8693509" cy="63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8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4" title="Rede Mocoronga">
            <a:hlinkClick r:id="" action="ppaction://media"/>
            <a:extLst>
              <a:ext uri="{FF2B5EF4-FFF2-40B4-BE49-F238E27FC236}">
                <a16:creationId xmlns:a16="http://schemas.microsoft.com/office/drawing/2014/main" id="{7E0A566A-A1CA-5D89-A2B1-327BEDD53D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4877" y="191215"/>
            <a:ext cx="8446571" cy="63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90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A37FB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E3117F-BAC3-C376-4E85-04C67909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/>
              <a:t>Roteiro geral da aula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81C3400-696F-8113-4017-D0037F87A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116249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6937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42FD9-D0AA-EC6B-3337-B9F6663F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Educomunicação e combate à desinformação</a:t>
            </a:r>
          </a:p>
        </p:txBody>
      </p:sp>
    </p:spTree>
    <p:extLst>
      <p:ext uri="{BB962C8B-B14F-4D97-AF65-F5344CB8AC3E}">
        <p14:creationId xmlns:p14="http://schemas.microsoft.com/office/powerpoint/2010/main" val="1409940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2" descr="Foto em preto e branco de homem com óculos de grau&#10;&#10;Descrição gerada automaticamente">
            <a:extLst>
              <a:ext uri="{FF2B5EF4-FFF2-40B4-BE49-F238E27FC236}">
                <a16:creationId xmlns:a16="http://schemas.microsoft.com/office/drawing/2014/main" id="{891775E1-835C-C294-AAAB-80F2BFEA7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44" b="142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51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2" descr="Diagrama&#10;&#10;Descrição gerada automaticamente">
            <a:extLst>
              <a:ext uri="{FF2B5EF4-FFF2-40B4-BE49-F238E27FC236}">
                <a16:creationId xmlns:a16="http://schemas.microsoft.com/office/drawing/2014/main" id="{662CEACC-210C-BF4E-E0D2-0F86420AB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5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835D865-DC53-FEB0-E8A7-ACC19A57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>
            <a:normAutofit/>
          </a:bodyPr>
          <a:lstStyle/>
          <a:p>
            <a:r>
              <a:rPr lang="pt-BR" sz="3700" b="1">
                <a:ea typeface="+mj-lt"/>
                <a:cs typeface="+mj-lt"/>
              </a:rPr>
              <a:t>Problema de natureza afetiva, mais que cognitiva</a:t>
            </a:r>
            <a:endParaRPr lang="pt-BR" sz="3700" b="1">
              <a:cs typeface="Calibri Light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669ED586-18A9-D658-789C-FE1EFE597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>
                <a:ea typeface="+mn-lt"/>
                <a:cs typeface="+mn-lt"/>
              </a:rPr>
              <a:t>Ilusão: interpretação da realidade orientada pelo desejo;</a:t>
            </a:r>
            <a:endParaRPr lang="pt-BR" dirty="0">
              <a:cs typeface="Calibri"/>
            </a:endParaRPr>
          </a:p>
          <a:p>
            <a:r>
              <a:rPr lang="pt-BR" dirty="0">
                <a:ea typeface="+mn-lt"/>
                <a:cs typeface="+mn-lt"/>
              </a:rPr>
              <a:t>Desejo de pertencer a um grupo, a uma identidade política. </a:t>
            </a:r>
            <a:endParaRPr lang="pt-BR" dirty="0"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4" descr="Texto&#10;&#10;Descrição gerada automaticamente">
            <a:extLst>
              <a:ext uri="{FF2B5EF4-FFF2-40B4-BE49-F238E27FC236}">
                <a16:creationId xmlns:a16="http://schemas.microsoft.com/office/drawing/2014/main" id="{261BD7E0-05B9-50BF-7D34-6311A1F5B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864" y="833418"/>
            <a:ext cx="3323220" cy="51879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86555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FF2521-A397-BE46-007E-BF1F8B06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Certeza ou probabilidade?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4267CA4A-68B0-DF23-D6A2-594961677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99" y="773484"/>
            <a:ext cx="6912217" cy="47873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0317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2" descr="Pessoas posando para foto em frente a computador&#10;&#10;Descrição gerada automaticamente">
            <a:extLst>
              <a:ext uri="{FF2B5EF4-FFF2-40B4-BE49-F238E27FC236}">
                <a16:creationId xmlns:a16="http://schemas.microsoft.com/office/drawing/2014/main" id="{5833E8AB-6C89-7C36-3142-56CAED719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8" r="862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96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42FD9-D0AA-EC6B-3337-B9F6663F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Educomunicação e campanhas</a:t>
            </a:r>
          </a:p>
        </p:txBody>
      </p:sp>
    </p:spTree>
    <p:extLst>
      <p:ext uri="{BB962C8B-B14F-4D97-AF65-F5344CB8AC3E}">
        <p14:creationId xmlns:p14="http://schemas.microsoft.com/office/powerpoint/2010/main" val="2703725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FD00-4B4C-1CF8-9B36-C68B25E14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Vilmar Berna, da REBIA </a:t>
            </a:r>
          </a:p>
        </p:txBody>
      </p:sp>
      <p:pic>
        <p:nvPicPr>
          <p:cNvPr id="4" name="Online Media 3" title="Vilmar Berna - A democratização da Informação Ambiental no Sul da Bahia">
            <a:hlinkClick r:id="" action="ppaction://media"/>
            <a:extLst>
              <a:ext uri="{FF2B5EF4-FFF2-40B4-BE49-F238E27FC236}">
                <a16:creationId xmlns:a16="http://schemas.microsoft.com/office/drawing/2014/main" id="{0269BB2B-BDCA-806C-9363-59AA86F9169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28980" y="1403561"/>
            <a:ext cx="6944263" cy="5269301"/>
          </a:xfrm>
        </p:spPr>
      </p:pic>
    </p:spTree>
    <p:extLst>
      <p:ext uri="{BB962C8B-B14F-4D97-AF65-F5344CB8AC3E}">
        <p14:creationId xmlns:p14="http://schemas.microsoft.com/office/powerpoint/2010/main" val="2456013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966124-3042-4BFD-A766-CC3FAA78E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439C3447-84F1-4428-9F26-BF87738B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"/>
            <a:ext cx="12192000" cy="6857975"/>
          </a:xfrm>
          <a:custGeom>
            <a:avLst/>
            <a:gdLst>
              <a:gd name="connsiteX0" fmla="*/ 8105285 w 12192000"/>
              <a:gd name="connsiteY0" fmla="*/ 396820 h 6857975"/>
              <a:gd name="connsiteX1" fmla="*/ 8016195 w 12192000"/>
              <a:gd name="connsiteY1" fmla="*/ 425783 h 6857975"/>
              <a:gd name="connsiteX2" fmla="*/ 7931136 w 12192000"/>
              <a:gd name="connsiteY2" fmla="*/ 458781 h 6857975"/>
              <a:gd name="connsiteX3" fmla="*/ 7739019 w 12192000"/>
              <a:gd name="connsiteY3" fmla="*/ 552638 h 6857975"/>
              <a:gd name="connsiteX4" fmla="*/ 7582468 w 12192000"/>
              <a:gd name="connsiteY4" fmla="*/ 723857 h 6857975"/>
              <a:gd name="connsiteX5" fmla="*/ 7448646 w 12192000"/>
              <a:gd name="connsiteY5" fmla="*/ 936137 h 6857975"/>
              <a:gd name="connsiteX6" fmla="*/ 7385584 w 12192000"/>
              <a:gd name="connsiteY6" fmla="*/ 866844 h 6857975"/>
              <a:gd name="connsiteX7" fmla="*/ 7215468 w 12192000"/>
              <a:gd name="connsiteY7" fmla="*/ 1235677 h 6857975"/>
              <a:gd name="connsiteX8" fmla="*/ 7177705 w 12192000"/>
              <a:gd name="connsiteY8" fmla="*/ 919273 h 6857975"/>
              <a:gd name="connsiteX9" fmla="*/ 7147274 w 12192000"/>
              <a:gd name="connsiteY9" fmla="*/ 940904 h 6857975"/>
              <a:gd name="connsiteX10" fmla="*/ 7115743 w 12192000"/>
              <a:gd name="connsiteY10" fmla="*/ 962168 h 6857975"/>
              <a:gd name="connsiteX11" fmla="*/ 7091178 w 12192000"/>
              <a:gd name="connsiteY11" fmla="*/ 795717 h 6857975"/>
              <a:gd name="connsiteX12" fmla="*/ 7028485 w 12192000"/>
              <a:gd name="connsiteY12" fmla="*/ 869776 h 6857975"/>
              <a:gd name="connsiteX13" fmla="*/ 7023718 w 12192000"/>
              <a:gd name="connsiteY13" fmla="*/ 731556 h 6857975"/>
              <a:gd name="connsiteX14" fmla="*/ 6952591 w 12192000"/>
              <a:gd name="connsiteY14" fmla="*/ 709191 h 6857975"/>
              <a:gd name="connsiteX15" fmla="*/ 6908228 w 12192000"/>
              <a:gd name="connsiteY15" fmla="*/ 788018 h 6857975"/>
              <a:gd name="connsiteX16" fmla="*/ 6745077 w 12192000"/>
              <a:gd name="connsiteY16" fmla="*/ 1395530 h 6857975"/>
              <a:gd name="connsiteX17" fmla="*/ 6615289 w 12192000"/>
              <a:gd name="connsiteY17" fmla="*/ 2397172 h 6857975"/>
              <a:gd name="connsiteX18" fmla="*/ 6532063 w 12192000"/>
              <a:gd name="connsiteY18" fmla="*/ 3008717 h 6857975"/>
              <a:gd name="connsiteX19" fmla="*/ 6519597 w 12192000"/>
              <a:gd name="connsiteY19" fmla="*/ 3669390 h 6857975"/>
              <a:gd name="connsiteX20" fmla="*/ 6522896 w 12192000"/>
              <a:gd name="connsiteY20" fmla="*/ 4014392 h 6857975"/>
              <a:gd name="connsiteX21" fmla="*/ 6589257 w 12192000"/>
              <a:gd name="connsiteY21" fmla="*/ 4534645 h 6857975"/>
              <a:gd name="connsiteX22" fmla="*/ 6657452 w 12192000"/>
              <a:gd name="connsiteY22" fmla="*/ 4697797 h 6857975"/>
              <a:gd name="connsiteX23" fmla="*/ 6698881 w 12192000"/>
              <a:gd name="connsiteY23" fmla="*/ 4857283 h 6857975"/>
              <a:gd name="connsiteX24" fmla="*/ 6747276 w 12192000"/>
              <a:gd name="connsiteY24" fmla="*/ 4902012 h 6857975"/>
              <a:gd name="connsiteX25" fmla="*/ 6807771 w 12192000"/>
              <a:gd name="connsiteY25" fmla="*/ 4841885 h 6857975"/>
              <a:gd name="connsiteX26" fmla="*/ 6856534 w 12192000"/>
              <a:gd name="connsiteY26" fmla="*/ 4585973 h 6857975"/>
              <a:gd name="connsiteX27" fmla="*/ 6900896 w 12192000"/>
              <a:gd name="connsiteY27" fmla="*/ 4822819 h 6857975"/>
              <a:gd name="connsiteX28" fmla="*/ 6904929 w 12192000"/>
              <a:gd name="connsiteY28" fmla="*/ 4475616 h 6857975"/>
              <a:gd name="connsiteX29" fmla="*/ 6927661 w 12192000"/>
              <a:gd name="connsiteY29" fmla="*/ 4372225 h 6857975"/>
              <a:gd name="connsiteX30" fmla="*/ 6973490 w 12192000"/>
              <a:gd name="connsiteY30" fmla="*/ 4463885 h 6857975"/>
              <a:gd name="connsiteX31" fmla="*/ 7035817 w 12192000"/>
              <a:gd name="connsiteY31" fmla="*/ 4932443 h 6857975"/>
              <a:gd name="connsiteX32" fmla="*/ 7041316 w 12192000"/>
              <a:gd name="connsiteY32" fmla="*/ 4976439 h 6857975"/>
              <a:gd name="connsiteX33" fmla="*/ 7168905 w 12192000"/>
              <a:gd name="connsiteY33" fmla="*/ 5270111 h 6857975"/>
              <a:gd name="connsiteX34" fmla="*/ 7171837 w 12192000"/>
              <a:gd name="connsiteY34" fmla="*/ 5095595 h 6857975"/>
              <a:gd name="connsiteX35" fmla="*/ 7252131 w 12192000"/>
              <a:gd name="connsiteY35" fmla="*/ 5285144 h 6857975"/>
              <a:gd name="connsiteX36" fmla="*/ 7340857 w 12192000"/>
              <a:gd name="connsiteY36" fmla="*/ 5514656 h 6857975"/>
              <a:gd name="connsiteX37" fmla="*/ 7493008 w 12192000"/>
              <a:gd name="connsiteY37" fmla="*/ 5744535 h 6857975"/>
              <a:gd name="connsiteX38" fmla="*/ 7565969 w 12192000"/>
              <a:gd name="connsiteY38" fmla="*/ 5908786 h 6857975"/>
              <a:gd name="connsiteX39" fmla="*/ 7639296 w 12192000"/>
              <a:gd name="connsiteY39" fmla="*/ 5881656 h 6857975"/>
              <a:gd name="connsiteX40" fmla="*/ 7714822 w 12192000"/>
              <a:gd name="connsiteY40" fmla="*/ 5904021 h 6857975"/>
              <a:gd name="connsiteX41" fmla="*/ 7671925 w 12192000"/>
              <a:gd name="connsiteY41" fmla="*/ 5614014 h 6857975"/>
              <a:gd name="connsiteX42" fmla="*/ 7711523 w 12192000"/>
              <a:gd name="connsiteY42" fmla="*/ 5721072 h 6857975"/>
              <a:gd name="connsiteX43" fmla="*/ 7757718 w 12192000"/>
              <a:gd name="connsiteY43" fmla="*/ 5764333 h 6857975"/>
              <a:gd name="connsiteX44" fmla="*/ 7782283 w 12192000"/>
              <a:gd name="connsiteY44" fmla="*/ 5718872 h 6857975"/>
              <a:gd name="connsiteX45" fmla="*/ 7851943 w 12192000"/>
              <a:gd name="connsiteY45" fmla="*/ 5521621 h 6857975"/>
              <a:gd name="connsiteX46" fmla="*/ 7979898 w 12192000"/>
              <a:gd name="connsiteY46" fmla="*/ 6027942 h 6857975"/>
              <a:gd name="connsiteX47" fmla="*/ 8001162 w 12192000"/>
              <a:gd name="connsiteY47" fmla="*/ 5956083 h 6857975"/>
              <a:gd name="connsiteX48" fmla="*/ 8063490 w 12192000"/>
              <a:gd name="connsiteY48" fmla="*/ 5226116 h 6857975"/>
              <a:gd name="connsiteX49" fmla="*/ 8057257 w 12192000"/>
              <a:gd name="connsiteY49" fmla="*/ 5083496 h 6857975"/>
              <a:gd name="connsiteX50" fmla="*/ 8167248 w 12192000"/>
              <a:gd name="connsiteY50" fmla="*/ 5455628 h 6857975"/>
              <a:gd name="connsiteX51" fmla="*/ 8428657 w 12192000"/>
              <a:gd name="connsiteY51" fmla="*/ 6015478 h 6857975"/>
              <a:gd name="connsiteX52" fmla="*/ 8514083 w 12192000"/>
              <a:gd name="connsiteY52" fmla="*/ 5948017 h 6857975"/>
              <a:gd name="connsiteX53" fmla="*/ 8570910 w 12192000"/>
              <a:gd name="connsiteY53" fmla="*/ 6233991 h 6857975"/>
              <a:gd name="connsiteX54" fmla="*/ 8613806 w 12192000"/>
              <a:gd name="connsiteY54" fmla="*/ 6093204 h 6857975"/>
              <a:gd name="connsiteX55" fmla="*/ 8654870 w 12192000"/>
              <a:gd name="connsiteY55" fmla="*/ 6199160 h 6857975"/>
              <a:gd name="connsiteX56" fmla="*/ 8736995 w 12192000"/>
              <a:gd name="connsiteY56" fmla="*/ 6288619 h 6857975"/>
              <a:gd name="connsiteX57" fmla="*/ 8716096 w 12192000"/>
              <a:gd name="connsiteY57" fmla="*/ 5873590 h 6857975"/>
              <a:gd name="connsiteX58" fmla="*/ 8767059 w 12192000"/>
              <a:gd name="connsiteY58" fmla="*/ 5756634 h 6857975"/>
              <a:gd name="connsiteX59" fmla="*/ 8773659 w 12192000"/>
              <a:gd name="connsiteY59" fmla="*/ 5691006 h 6857975"/>
              <a:gd name="connsiteX60" fmla="*/ 8786857 w 12192000"/>
              <a:gd name="connsiteY60" fmla="*/ 5608148 h 6857975"/>
              <a:gd name="connsiteX61" fmla="*/ 8814356 w 12192000"/>
              <a:gd name="connsiteY61" fmla="*/ 5678175 h 6857975"/>
              <a:gd name="connsiteX62" fmla="*/ 8931312 w 12192000"/>
              <a:gd name="connsiteY62" fmla="*/ 6027577 h 6857975"/>
              <a:gd name="connsiteX63" fmla="*/ 9006837 w 12192000"/>
              <a:gd name="connsiteY63" fmla="*/ 6347648 h 6857975"/>
              <a:gd name="connsiteX64" fmla="*/ 9035802 w 12192000"/>
              <a:gd name="connsiteY64" fmla="*/ 6277619 h 6857975"/>
              <a:gd name="connsiteX65" fmla="*/ 9072098 w 12192000"/>
              <a:gd name="connsiteY65" fmla="*/ 6240223 h 6857975"/>
              <a:gd name="connsiteX66" fmla="*/ 9226083 w 12192000"/>
              <a:gd name="connsiteY66" fmla="*/ 6431973 h 6857975"/>
              <a:gd name="connsiteX67" fmla="*/ 9255415 w 12192000"/>
              <a:gd name="connsiteY67" fmla="*/ 6348747 h 6857975"/>
              <a:gd name="connsiteX68" fmla="*/ 9403167 w 12192000"/>
              <a:gd name="connsiteY68" fmla="*/ 5992013 h 6857975"/>
              <a:gd name="connsiteX69" fmla="*/ 9477593 w 12192000"/>
              <a:gd name="connsiteY69" fmla="*/ 6314283 h 6857975"/>
              <a:gd name="connsiteX70" fmla="*/ 9473195 w 12192000"/>
              <a:gd name="connsiteY70" fmla="*/ 6395676 h 6857975"/>
              <a:gd name="connsiteX71" fmla="*/ 9740103 w 12192000"/>
              <a:gd name="connsiteY71" fmla="*/ 5769100 h 6857975"/>
              <a:gd name="connsiteX72" fmla="*/ 9762835 w 12192000"/>
              <a:gd name="connsiteY72" fmla="*/ 5821896 h 6857975"/>
              <a:gd name="connsiteX73" fmla="*/ 9807932 w 12192000"/>
              <a:gd name="connsiteY73" fmla="*/ 5773498 h 6857975"/>
              <a:gd name="connsiteX74" fmla="*/ 9826996 w 12192000"/>
              <a:gd name="connsiteY74" fmla="*/ 5934819 h 6857975"/>
              <a:gd name="connsiteX75" fmla="*/ 9955316 w 12192000"/>
              <a:gd name="connsiteY75" fmla="*/ 6315751 h 6857975"/>
              <a:gd name="connsiteX76" fmla="*/ 9998213 w 12192000"/>
              <a:gd name="connsiteY76" fmla="*/ 6325650 h 6857975"/>
              <a:gd name="connsiteX77" fmla="*/ 10047342 w 12192000"/>
              <a:gd name="connsiteY77" fmla="*/ 5894854 h 6857975"/>
              <a:gd name="connsiteX78" fmla="*/ 10222960 w 12192000"/>
              <a:gd name="connsiteY78" fmla="*/ 5507689 h 6857975"/>
              <a:gd name="connsiteX79" fmla="*/ 10222226 w 12192000"/>
              <a:gd name="connsiteY79" fmla="*/ 5788531 h 6857975"/>
              <a:gd name="connsiteX80" fmla="*/ 10295920 w 12192000"/>
              <a:gd name="connsiteY80" fmla="*/ 5677808 h 6857975"/>
              <a:gd name="connsiteX81" fmla="*/ 10383178 w 12192000"/>
              <a:gd name="connsiteY81" fmla="*/ 5248480 h 6857975"/>
              <a:gd name="connsiteX82" fmla="*/ 10422408 w 12192000"/>
              <a:gd name="connsiteY82" fmla="*/ 5142889 h 6857975"/>
              <a:gd name="connsiteX83" fmla="*/ 10865301 w 12192000"/>
              <a:gd name="connsiteY83" fmla="*/ 4527311 h 6857975"/>
              <a:gd name="connsiteX84" fmla="*/ 11010855 w 12192000"/>
              <a:gd name="connsiteY84" fmla="*/ 3788546 h 6857975"/>
              <a:gd name="connsiteX85" fmla="*/ 11020020 w 12192000"/>
              <a:gd name="connsiteY85" fmla="*/ 3691755 h 6857975"/>
              <a:gd name="connsiteX86" fmla="*/ 11059618 w 12192000"/>
              <a:gd name="connsiteY86" fmla="*/ 3807610 h 6857975"/>
              <a:gd name="connsiteX87" fmla="*/ 11347424 w 12192000"/>
              <a:gd name="connsiteY87" fmla="*/ 2701845 h 6857975"/>
              <a:gd name="connsiteX88" fmla="*/ 11251000 w 12192000"/>
              <a:gd name="connsiteY88" fmla="*/ 1110655 h 6857975"/>
              <a:gd name="connsiteX89" fmla="*/ 10987024 w 12192000"/>
              <a:gd name="connsiteY89" fmla="*/ 876743 h 6857975"/>
              <a:gd name="connsiteX90" fmla="*/ 10073740 w 12192000"/>
              <a:gd name="connsiteY90" fmla="*/ 700392 h 6857975"/>
              <a:gd name="connsiteX91" fmla="*/ 9875758 w 12192000"/>
              <a:gd name="connsiteY91" fmla="*/ 520009 h 6857975"/>
              <a:gd name="connsiteX92" fmla="*/ 9748169 w 12192000"/>
              <a:gd name="connsiteY92" fmla="*/ 410752 h 6857975"/>
              <a:gd name="connsiteX93" fmla="*/ 9638912 w 12192000"/>
              <a:gd name="connsiteY93" fmla="*/ 522941 h 6857975"/>
              <a:gd name="connsiteX94" fmla="*/ 9556420 w 12192000"/>
              <a:gd name="connsiteY94" fmla="*/ 480778 h 6857975"/>
              <a:gd name="connsiteX95" fmla="*/ 9320308 w 12192000"/>
              <a:gd name="connsiteY95" fmla="*/ 573537 h 6857975"/>
              <a:gd name="connsiteX96" fmla="*/ 9017470 w 12192000"/>
              <a:gd name="connsiteY96" fmla="*/ 537240 h 6857975"/>
              <a:gd name="connsiteX97" fmla="*/ 8741762 w 12192000"/>
              <a:gd name="connsiteY97" fmla="*/ 573170 h 6857975"/>
              <a:gd name="connsiteX98" fmla="*/ 8702164 w 12192000"/>
              <a:gd name="connsiteY98" fmla="*/ 613499 h 6857975"/>
              <a:gd name="connsiteX99" fmla="*/ 8677600 w 12192000"/>
              <a:gd name="connsiteY99" fmla="*/ 555205 h 6857975"/>
              <a:gd name="connsiteX100" fmla="*/ 8545613 w 12192000"/>
              <a:gd name="connsiteY100" fmla="*/ 484444 h 6857975"/>
              <a:gd name="connsiteX101" fmla="*/ 8484017 w 12192000"/>
              <a:gd name="connsiteY101" fmla="*/ 460981 h 6857975"/>
              <a:gd name="connsiteX102" fmla="*/ 8347997 w 12192000"/>
              <a:gd name="connsiteY102" fmla="*/ 458781 h 6857975"/>
              <a:gd name="connsiteX103" fmla="*/ 8284204 w 12192000"/>
              <a:gd name="connsiteY103" fmla="*/ 489578 h 6857975"/>
              <a:gd name="connsiteX104" fmla="*/ 8184479 w 12192000"/>
              <a:gd name="connsiteY104" fmla="*/ 452181 h 6857975"/>
              <a:gd name="connsiteX105" fmla="*/ 8105285 w 12192000"/>
              <a:gd name="connsiteY105" fmla="*/ 396820 h 6857975"/>
              <a:gd name="connsiteX106" fmla="*/ 0 w 12192000"/>
              <a:gd name="connsiteY106" fmla="*/ 0 h 6857975"/>
              <a:gd name="connsiteX107" fmla="*/ 12192000 w 12192000"/>
              <a:gd name="connsiteY107" fmla="*/ 0 h 6857975"/>
              <a:gd name="connsiteX108" fmla="*/ 12192000 w 12192000"/>
              <a:gd name="connsiteY108" fmla="*/ 6857975 h 6857975"/>
              <a:gd name="connsiteX109" fmla="*/ 0 w 12192000"/>
              <a:gd name="connsiteY109" fmla="*/ 6857975 h 685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7975">
                <a:moveTo>
                  <a:pt x="8105285" y="396820"/>
                </a:moveTo>
                <a:cubicBezTo>
                  <a:pt x="8064224" y="394253"/>
                  <a:pt x="8038193" y="390220"/>
                  <a:pt x="8016195" y="425783"/>
                </a:cubicBezTo>
                <a:cubicBezTo>
                  <a:pt x="7998595" y="454748"/>
                  <a:pt x="7967433" y="462447"/>
                  <a:pt x="7931136" y="458781"/>
                </a:cubicBezTo>
                <a:cubicBezTo>
                  <a:pt x="7842777" y="449249"/>
                  <a:pt x="7786681" y="488110"/>
                  <a:pt x="7739019" y="552638"/>
                </a:cubicBezTo>
                <a:cubicBezTo>
                  <a:pt x="7693923" y="613866"/>
                  <a:pt x="7635628" y="667761"/>
                  <a:pt x="7582468" y="723857"/>
                </a:cubicBezTo>
                <a:cubicBezTo>
                  <a:pt x="7523072" y="786185"/>
                  <a:pt x="7483476" y="859510"/>
                  <a:pt x="7448646" y="936137"/>
                </a:cubicBezTo>
                <a:cubicBezTo>
                  <a:pt x="7411982" y="921106"/>
                  <a:pt x="7438747" y="873077"/>
                  <a:pt x="7385584" y="866844"/>
                </a:cubicBezTo>
                <a:cubicBezTo>
                  <a:pt x="7327290" y="986365"/>
                  <a:pt x="7246997" y="1100022"/>
                  <a:pt x="7215468" y="1235677"/>
                </a:cubicBezTo>
                <a:cubicBezTo>
                  <a:pt x="7235999" y="1125686"/>
                  <a:pt x="7184670" y="1024130"/>
                  <a:pt x="7177705" y="919273"/>
                </a:cubicBezTo>
                <a:cubicBezTo>
                  <a:pt x="7148373" y="908640"/>
                  <a:pt x="7154239" y="931737"/>
                  <a:pt x="7147274" y="940904"/>
                </a:cubicBezTo>
                <a:cubicBezTo>
                  <a:pt x="7140674" y="950069"/>
                  <a:pt x="7137375" y="961436"/>
                  <a:pt x="7115743" y="962168"/>
                </a:cubicBezTo>
                <a:cubicBezTo>
                  <a:pt x="7090446" y="911207"/>
                  <a:pt x="7117576" y="848512"/>
                  <a:pt x="7091178" y="795717"/>
                </a:cubicBezTo>
                <a:cubicBezTo>
                  <a:pt x="7043883" y="806350"/>
                  <a:pt x="7066980" y="851811"/>
                  <a:pt x="7028485" y="869776"/>
                </a:cubicBezTo>
                <a:cubicBezTo>
                  <a:pt x="7027017" y="821014"/>
                  <a:pt x="7028850" y="775919"/>
                  <a:pt x="7023718" y="731556"/>
                </a:cubicBezTo>
                <a:cubicBezTo>
                  <a:pt x="7019685" y="697093"/>
                  <a:pt x="6981556" y="686460"/>
                  <a:pt x="6952591" y="709191"/>
                </a:cubicBezTo>
                <a:cubicBezTo>
                  <a:pt x="6926193" y="729723"/>
                  <a:pt x="6921061" y="760519"/>
                  <a:pt x="6908228" y="788018"/>
                </a:cubicBezTo>
                <a:cubicBezTo>
                  <a:pt x="6817670" y="982333"/>
                  <a:pt x="6773307" y="1187649"/>
                  <a:pt x="6745077" y="1395530"/>
                </a:cubicBezTo>
                <a:cubicBezTo>
                  <a:pt x="6699615" y="1729166"/>
                  <a:pt x="6664417" y="2064269"/>
                  <a:pt x="6615289" y="2397172"/>
                </a:cubicBezTo>
                <a:cubicBezTo>
                  <a:pt x="6585224" y="2600653"/>
                  <a:pt x="6548562" y="2803401"/>
                  <a:pt x="6532063" y="3008717"/>
                </a:cubicBezTo>
                <a:cubicBezTo>
                  <a:pt x="6514465" y="3228330"/>
                  <a:pt x="6489534" y="3447210"/>
                  <a:pt x="6519597" y="3669390"/>
                </a:cubicBezTo>
                <a:cubicBezTo>
                  <a:pt x="6534995" y="3783047"/>
                  <a:pt x="6513364" y="3899636"/>
                  <a:pt x="6522896" y="4014392"/>
                </a:cubicBezTo>
                <a:cubicBezTo>
                  <a:pt x="6537195" y="4188544"/>
                  <a:pt x="6557727" y="4362693"/>
                  <a:pt x="6589257" y="4534645"/>
                </a:cubicBezTo>
                <a:cubicBezTo>
                  <a:pt x="6599158" y="4588540"/>
                  <a:pt x="6602090" y="4654900"/>
                  <a:pt x="6657452" y="4697797"/>
                </a:cubicBezTo>
                <a:cubicBezTo>
                  <a:pt x="6611989" y="4762691"/>
                  <a:pt x="6679817" y="4805588"/>
                  <a:pt x="6698881" y="4857283"/>
                </a:cubicBezTo>
                <a:cubicBezTo>
                  <a:pt x="6706213" y="4877447"/>
                  <a:pt x="6716846" y="4904212"/>
                  <a:pt x="6747276" y="4902012"/>
                </a:cubicBezTo>
                <a:cubicBezTo>
                  <a:pt x="6784672" y="4899078"/>
                  <a:pt x="6812538" y="4870114"/>
                  <a:pt x="6807771" y="4841885"/>
                </a:cubicBezTo>
                <a:cubicBezTo>
                  <a:pt x="6793105" y="4753524"/>
                  <a:pt x="6855433" y="4676531"/>
                  <a:pt x="6856534" y="4585973"/>
                </a:cubicBezTo>
                <a:cubicBezTo>
                  <a:pt x="6871199" y="4664799"/>
                  <a:pt x="6886230" y="4743992"/>
                  <a:pt x="6900896" y="4822819"/>
                </a:cubicBezTo>
                <a:cubicBezTo>
                  <a:pt x="6931327" y="4706597"/>
                  <a:pt x="6911162" y="4591107"/>
                  <a:pt x="6904929" y="4475616"/>
                </a:cubicBezTo>
                <a:cubicBezTo>
                  <a:pt x="6903096" y="4438221"/>
                  <a:pt x="6865332" y="4380291"/>
                  <a:pt x="6927661" y="4372225"/>
                </a:cubicBezTo>
                <a:cubicBezTo>
                  <a:pt x="6969090" y="4367093"/>
                  <a:pt x="6965791" y="4428322"/>
                  <a:pt x="6973490" y="4463885"/>
                </a:cubicBezTo>
                <a:cubicBezTo>
                  <a:pt x="7006485" y="4618970"/>
                  <a:pt x="7018219" y="4775889"/>
                  <a:pt x="7035817" y="4932443"/>
                </a:cubicBezTo>
                <a:cubicBezTo>
                  <a:pt x="7037650" y="4947474"/>
                  <a:pt x="7032518" y="4966540"/>
                  <a:pt x="7041316" y="4976439"/>
                </a:cubicBezTo>
                <a:cubicBezTo>
                  <a:pt x="7109877" y="5057830"/>
                  <a:pt x="7124175" y="5159388"/>
                  <a:pt x="7168905" y="5270111"/>
                </a:cubicBezTo>
                <a:cubicBezTo>
                  <a:pt x="7202635" y="5201184"/>
                  <a:pt x="7153507" y="5153155"/>
                  <a:pt x="7171837" y="5095595"/>
                </a:cubicBezTo>
                <a:cubicBezTo>
                  <a:pt x="7223534" y="5155722"/>
                  <a:pt x="7227200" y="5224283"/>
                  <a:pt x="7252131" y="5285144"/>
                </a:cubicBezTo>
                <a:cubicBezTo>
                  <a:pt x="7270096" y="5328406"/>
                  <a:pt x="7322890" y="5490091"/>
                  <a:pt x="7340857" y="5514656"/>
                </a:cubicBezTo>
                <a:cubicBezTo>
                  <a:pt x="7395118" y="5589450"/>
                  <a:pt x="7414549" y="5682940"/>
                  <a:pt x="7493008" y="5744535"/>
                </a:cubicBezTo>
                <a:cubicBezTo>
                  <a:pt x="7548371" y="5788164"/>
                  <a:pt x="7529672" y="5858558"/>
                  <a:pt x="7565969" y="5908786"/>
                </a:cubicBezTo>
                <a:cubicBezTo>
                  <a:pt x="7603365" y="5927485"/>
                  <a:pt x="7616564" y="5893388"/>
                  <a:pt x="7639296" y="5881656"/>
                </a:cubicBezTo>
                <a:cubicBezTo>
                  <a:pt x="7668993" y="5866624"/>
                  <a:pt x="7682191" y="5894854"/>
                  <a:pt x="7714822" y="5904021"/>
                </a:cubicBezTo>
                <a:cubicBezTo>
                  <a:pt x="7686591" y="5809797"/>
                  <a:pt x="7673758" y="5719971"/>
                  <a:pt x="7671925" y="5614014"/>
                </a:cubicBezTo>
                <a:cubicBezTo>
                  <a:pt x="7723255" y="5650311"/>
                  <a:pt x="7694657" y="5692107"/>
                  <a:pt x="7711523" y="5721072"/>
                </a:cubicBezTo>
                <a:cubicBezTo>
                  <a:pt x="7722521" y="5740135"/>
                  <a:pt x="7725088" y="5768733"/>
                  <a:pt x="7757718" y="5764333"/>
                </a:cubicBezTo>
                <a:cubicBezTo>
                  <a:pt x="7783382" y="5760667"/>
                  <a:pt x="7782648" y="5736469"/>
                  <a:pt x="7782283" y="5718872"/>
                </a:cubicBezTo>
                <a:cubicBezTo>
                  <a:pt x="7780448" y="5651043"/>
                  <a:pt x="7784483" y="5585050"/>
                  <a:pt x="7851943" y="5521621"/>
                </a:cubicBezTo>
                <a:cubicBezTo>
                  <a:pt x="7923070" y="5688441"/>
                  <a:pt x="7865507" y="5876889"/>
                  <a:pt x="7979898" y="6027942"/>
                </a:cubicBezTo>
                <a:cubicBezTo>
                  <a:pt x="8022061" y="6007777"/>
                  <a:pt x="8004096" y="5977714"/>
                  <a:pt x="8001162" y="5956083"/>
                </a:cubicBezTo>
                <a:cubicBezTo>
                  <a:pt x="7983564" y="5811995"/>
                  <a:pt x="8096120" y="5301276"/>
                  <a:pt x="8063490" y="5226116"/>
                </a:cubicBezTo>
                <a:cubicBezTo>
                  <a:pt x="8043325" y="5180287"/>
                  <a:pt x="8036725" y="5131891"/>
                  <a:pt x="8057257" y="5083496"/>
                </a:cubicBezTo>
                <a:cubicBezTo>
                  <a:pt x="8082189" y="5024834"/>
                  <a:pt x="8086589" y="5372036"/>
                  <a:pt x="8167248" y="5455628"/>
                </a:cubicBezTo>
                <a:cubicBezTo>
                  <a:pt x="8206476" y="5496324"/>
                  <a:pt x="8381727" y="5854525"/>
                  <a:pt x="8428657" y="6015478"/>
                </a:cubicBezTo>
                <a:cubicBezTo>
                  <a:pt x="8467520" y="5995679"/>
                  <a:pt x="8450288" y="5938852"/>
                  <a:pt x="8514083" y="5948017"/>
                </a:cubicBezTo>
                <a:cubicBezTo>
                  <a:pt x="8539747" y="6034542"/>
                  <a:pt x="8527648" y="6133533"/>
                  <a:pt x="8570910" y="6233991"/>
                </a:cubicBezTo>
                <a:cubicBezTo>
                  <a:pt x="8614540" y="6189995"/>
                  <a:pt x="8596575" y="6137933"/>
                  <a:pt x="8613806" y="6093204"/>
                </a:cubicBezTo>
                <a:cubicBezTo>
                  <a:pt x="8660369" y="6119968"/>
                  <a:pt x="8647903" y="6162865"/>
                  <a:pt x="8654870" y="6199160"/>
                </a:cubicBezTo>
                <a:cubicBezTo>
                  <a:pt x="8661103" y="6232158"/>
                  <a:pt x="8739562" y="6303285"/>
                  <a:pt x="8736995" y="6288619"/>
                </a:cubicBezTo>
                <a:cubicBezTo>
                  <a:pt x="8713164" y="6150766"/>
                  <a:pt x="8738828" y="6011810"/>
                  <a:pt x="8716096" y="5873590"/>
                </a:cubicBezTo>
                <a:cubicBezTo>
                  <a:pt x="8708398" y="5827760"/>
                  <a:pt x="8690432" y="5775698"/>
                  <a:pt x="8767059" y="5756634"/>
                </a:cubicBezTo>
                <a:cubicBezTo>
                  <a:pt x="8789791" y="5751135"/>
                  <a:pt x="8796389" y="5755535"/>
                  <a:pt x="8773659" y="5691006"/>
                </a:cubicBezTo>
                <a:cubicBezTo>
                  <a:pt x="8764859" y="5665709"/>
                  <a:pt x="8756061" y="5632346"/>
                  <a:pt x="8786857" y="5608148"/>
                </a:cubicBezTo>
                <a:cubicBezTo>
                  <a:pt x="8820222" y="5624645"/>
                  <a:pt x="8807022" y="5655076"/>
                  <a:pt x="8814356" y="5678175"/>
                </a:cubicBezTo>
                <a:cubicBezTo>
                  <a:pt x="8833786" y="5739402"/>
                  <a:pt x="8908213" y="5968182"/>
                  <a:pt x="8931312" y="6027577"/>
                </a:cubicBezTo>
                <a:cubicBezTo>
                  <a:pt x="8978973" y="6149298"/>
                  <a:pt x="8953309" y="6224459"/>
                  <a:pt x="9006837" y="6347648"/>
                </a:cubicBezTo>
                <a:cubicBezTo>
                  <a:pt x="9009771" y="6305852"/>
                  <a:pt x="9031402" y="6319050"/>
                  <a:pt x="9035802" y="6277619"/>
                </a:cubicBezTo>
                <a:cubicBezTo>
                  <a:pt x="9037635" y="6258922"/>
                  <a:pt x="9045701" y="6239490"/>
                  <a:pt x="9072098" y="6240223"/>
                </a:cubicBezTo>
                <a:cubicBezTo>
                  <a:pt x="9096662" y="6240957"/>
                  <a:pt x="9180254" y="6466070"/>
                  <a:pt x="9226083" y="6431973"/>
                </a:cubicBezTo>
                <a:cubicBezTo>
                  <a:pt x="9249182" y="6415107"/>
                  <a:pt x="9255415" y="6348747"/>
                  <a:pt x="9255415" y="6348747"/>
                </a:cubicBezTo>
                <a:cubicBezTo>
                  <a:pt x="9255415" y="6348747"/>
                  <a:pt x="9356239" y="5972582"/>
                  <a:pt x="9403167" y="5992013"/>
                </a:cubicBezTo>
                <a:cubicBezTo>
                  <a:pt x="9495193" y="6030509"/>
                  <a:pt x="9521224" y="6211259"/>
                  <a:pt x="9477593" y="6314283"/>
                </a:cubicBezTo>
                <a:cubicBezTo>
                  <a:pt x="9449730" y="6379911"/>
                  <a:pt x="9472094" y="6380643"/>
                  <a:pt x="9473195" y="6395676"/>
                </a:cubicBezTo>
                <a:cubicBezTo>
                  <a:pt x="9477228" y="6447738"/>
                  <a:pt x="9763202" y="5670476"/>
                  <a:pt x="9740103" y="5769100"/>
                </a:cubicBezTo>
                <a:cubicBezTo>
                  <a:pt x="9735338" y="5789265"/>
                  <a:pt x="9726905" y="5818962"/>
                  <a:pt x="9762835" y="5821896"/>
                </a:cubicBezTo>
                <a:cubicBezTo>
                  <a:pt x="9794000" y="5824461"/>
                  <a:pt x="9777134" y="5781931"/>
                  <a:pt x="9807932" y="5773498"/>
                </a:cubicBezTo>
                <a:cubicBezTo>
                  <a:pt x="9843861" y="5824828"/>
                  <a:pt x="9800231" y="5883489"/>
                  <a:pt x="9826996" y="5934819"/>
                </a:cubicBezTo>
                <a:cubicBezTo>
                  <a:pt x="9865492" y="5963782"/>
                  <a:pt x="9913154" y="6153698"/>
                  <a:pt x="9955316" y="6315751"/>
                </a:cubicBezTo>
                <a:cubicBezTo>
                  <a:pt x="9957884" y="6325650"/>
                  <a:pt x="9969982" y="6333716"/>
                  <a:pt x="9998213" y="6325650"/>
                </a:cubicBezTo>
                <a:cubicBezTo>
                  <a:pt x="10018011" y="6256355"/>
                  <a:pt x="10051008" y="5971114"/>
                  <a:pt x="10047342" y="5894854"/>
                </a:cubicBezTo>
                <a:cubicBezTo>
                  <a:pt x="10041476" y="5774966"/>
                  <a:pt x="10174564" y="5556819"/>
                  <a:pt x="10222960" y="5507689"/>
                </a:cubicBezTo>
                <a:cubicBezTo>
                  <a:pt x="10243857" y="5602281"/>
                  <a:pt x="10234692" y="5688441"/>
                  <a:pt x="10222226" y="5788531"/>
                </a:cubicBezTo>
                <a:cubicBezTo>
                  <a:pt x="10285288" y="5757001"/>
                  <a:pt x="10288954" y="5715571"/>
                  <a:pt x="10295920" y="5677808"/>
                </a:cubicBezTo>
                <a:cubicBezTo>
                  <a:pt x="10321951" y="5534087"/>
                  <a:pt x="10339916" y="5389267"/>
                  <a:pt x="10383178" y="5248480"/>
                </a:cubicBezTo>
                <a:cubicBezTo>
                  <a:pt x="10394178" y="5212551"/>
                  <a:pt x="10402978" y="5175887"/>
                  <a:pt x="10422408" y="5142889"/>
                </a:cubicBezTo>
                <a:cubicBezTo>
                  <a:pt x="10644589" y="4768190"/>
                  <a:pt x="10757145" y="4937942"/>
                  <a:pt x="10865301" y="4527311"/>
                </a:cubicBezTo>
                <a:cubicBezTo>
                  <a:pt x="10929462" y="4283867"/>
                  <a:pt x="10974558" y="4036757"/>
                  <a:pt x="11010855" y="3788546"/>
                </a:cubicBezTo>
                <a:cubicBezTo>
                  <a:pt x="11015622" y="3756282"/>
                  <a:pt x="11018187" y="3724018"/>
                  <a:pt x="11020020" y="3691755"/>
                </a:cubicBezTo>
                <a:cubicBezTo>
                  <a:pt x="11042020" y="3746016"/>
                  <a:pt x="11059618" y="3807610"/>
                  <a:pt x="11059618" y="3807610"/>
                </a:cubicBezTo>
                <a:cubicBezTo>
                  <a:pt x="11059618" y="3807610"/>
                  <a:pt x="11161174" y="3778647"/>
                  <a:pt x="11347424" y="2701845"/>
                </a:cubicBezTo>
                <a:cubicBezTo>
                  <a:pt x="11381521" y="2503862"/>
                  <a:pt x="11268598" y="1199014"/>
                  <a:pt x="11251000" y="1110655"/>
                </a:cubicBezTo>
                <a:cubicBezTo>
                  <a:pt x="11231934" y="1027796"/>
                  <a:pt x="10975292" y="925871"/>
                  <a:pt x="10987024" y="876743"/>
                </a:cubicBezTo>
                <a:cubicBezTo>
                  <a:pt x="10965392" y="864277"/>
                  <a:pt x="10512600" y="744387"/>
                  <a:pt x="10073740" y="700392"/>
                </a:cubicBezTo>
                <a:cubicBezTo>
                  <a:pt x="10017646" y="632198"/>
                  <a:pt x="9953850" y="568038"/>
                  <a:pt x="9875758" y="520009"/>
                </a:cubicBezTo>
                <a:cubicBezTo>
                  <a:pt x="9827729" y="490310"/>
                  <a:pt x="9778967" y="463180"/>
                  <a:pt x="9748169" y="410752"/>
                </a:cubicBezTo>
                <a:cubicBezTo>
                  <a:pt x="9695374" y="438249"/>
                  <a:pt x="9678876" y="487378"/>
                  <a:pt x="9638912" y="522941"/>
                </a:cubicBezTo>
                <a:cubicBezTo>
                  <a:pt x="9608483" y="525141"/>
                  <a:pt x="9623514" y="467213"/>
                  <a:pt x="9556420" y="480778"/>
                </a:cubicBezTo>
                <a:cubicBezTo>
                  <a:pt x="9466595" y="498743"/>
                  <a:pt x="9368703" y="474546"/>
                  <a:pt x="9320308" y="573537"/>
                </a:cubicBezTo>
                <a:cubicBezTo>
                  <a:pt x="9231949" y="598101"/>
                  <a:pt x="9094828" y="602501"/>
                  <a:pt x="9017470" y="537240"/>
                </a:cubicBezTo>
                <a:cubicBezTo>
                  <a:pt x="8902714" y="440082"/>
                  <a:pt x="8821688" y="453282"/>
                  <a:pt x="8741762" y="573170"/>
                </a:cubicBezTo>
                <a:cubicBezTo>
                  <a:pt x="8731496" y="588570"/>
                  <a:pt x="8724896" y="607267"/>
                  <a:pt x="8702164" y="613499"/>
                </a:cubicBezTo>
                <a:cubicBezTo>
                  <a:pt x="8673202" y="601401"/>
                  <a:pt x="8683100" y="575003"/>
                  <a:pt x="8677600" y="555205"/>
                </a:cubicBezTo>
                <a:cubicBezTo>
                  <a:pt x="8652303" y="467946"/>
                  <a:pt x="8652303" y="465380"/>
                  <a:pt x="8545613" y="484444"/>
                </a:cubicBezTo>
                <a:cubicBezTo>
                  <a:pt x="8513349" y="490310"/>
                  <a:pt x="8501984" y="474912"/>
                  <a:pt x="8484017" y="460981"/>
                </a:cubicBezTo>
                <a:cubicBezTo>
                  <a:pt x="8416191" y="407818"/>
                  <a:pt x="8415457" y="407451"/>
                  <a:pt x="8347997" y="458781"/>
                </a:cubicBezTo>
                <a:cubicBezTo>
                  <a:pt x="8328566" y="473446"/>
                  <a:pt x="8308402" y="483345"/>
                  <a:pt x="8284204" y="489578"/>
                </a:cubicBezTo>
                <a:cubicBezTo>
                  <a:pt x="8239474" y="500943"/>
                  <a:pt x="8203177" y="499844"/>
                  <a:pt x="8184479" y="452181"/>
                </a:cubicBezTo>
                <a:cubicBezTo>
                  <a:pt x="8171281" y="419185"/>
                  <a:pt x="8154048" y="399752"/>
                  <a:pt x="8105285" y="3968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75"/>
                </a:lnTo>
                <a:lnTo>
                  <a:pt x="0" y="68579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m 3" descr="Grupo de pessoas na areia da praia&#10;&#10;Descrição gerada automaticamente">
            <a:extLst>
              <a:ext uri="{FF2B5EF4-FFF2-40B4-BE49-F238E27FC236}">
                <a16:creationId xmlns:a16="http://schemas.microsoft.com/office/drawing/2014/main" id="{21F03229-6305-8D61-EE44-E86AB766B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1198663"/>
            <a:ext cx="5156833" cy="4460661"/>
          </a:xfrm>
          <a:prstGeom prst="rect">
            <a:avLst/>
          </a:prstGeom>
        </p:spPr>
      </p:pic>
      <p:pic>
        <p:nvPicPr>
          <p:cNvPr id="2" name="Imagem 2">
            <a:extLst>
              <a:ext uri="{FF2B5EF4-FFF2-40B4-BE49-F238E27FC236}">
                <a16:creationId xmlns:a16="http://schemas.microsoft.com/office/drawing/2014/main" id="{0DDEA17D-4273-6EE8-4D2D-E0DDF089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074" y="2169340"/>
            <a:ext cx="5532087" cy="218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73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m 13" descr="Uma imagem contendo ao ar livre, em pé, pessoas, grande&#10;&#10;Descrição gerada automaticamente">
            <a:extLst>
              <a:ext uri="{FF2B5EF4-FFF2-40B4-BE49-F238E27FC236}">
                <a16:creationId xmlns:a16="http://schemas.microsoft.com/office/drawing/2014/main" id="{32D19F34-3CC9-B8CC-DE13-83FE6C82A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87" r="2" b="7603"/>
          <a:stretch/>
        </p:blipFill>
        <p:spPr>
          <a:xfrm>
            <a:off x="20" y="5"/>
            <a:ext cx="7160809" cy="4182991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1" name="Imagem 11">
            <a:extLst>
              <a:ext uri="{FF2B5EF4-FFF2-40B4-BE49-F238E27FC236}">
                <a16:creationId xmlns:a16="http://schemas.microsoft.com/office/drawing/2014/main" id="{24F8425C-9CD9-D57A-E204-B4A870A16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27" r="-1" b="21468"/>
          <a:stretch/>
        </p:blipFill>
        <p:spPr>
          <a:xfrm>
            <a:off x="1" y="4316252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30A15C-02A2-1D74-E8B3-B684D991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/>
              <a:t>Movimentos antiglobalização</a:t>
            </a:r>
          </a:p>
        </p:txBody>
      </p:sp>
      <p:pic>
        <p:nvPicPr>
          <p:cNvPr id="14" name="Imagem 14" descr="Texto&#10;&#10;Descrição gerada automaticamente">
            <a:extLst>
              <a:ext uri="{FF2B5EF4-FFF2-40B4-BE49-F238E27FC236}">
                <a16:creationId xmlns:a16="http://schemas.microsoft.com/office/drawing/2014/main" id="{C90F2967-6E9E-FDF6-C485-C65C0965C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174" y="50305"/>
            <a:ext cx="5043577" cy="38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E767D-E358-A8DB-483F-D06FE901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40" y="-6404"/>
            <a:ext cx="10515600" cy="950611"/>
          </a:xfrm>
        </p:spPr>
        <p:txBody>
          <a:bodyPr/>
          <a:lstStyle/>
          <a:p>
            <a:r>
              <a:rPr lang="pt-BR" dirty="0"/>
              <a:t>Textos que fundamentam 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0325CD-0D60-4B97-D62B-E53F7DDE6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996" y="1092899"/>
            <a:ext cx="11162580" cy="515255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buNone/>
            </a:pPr>
            <a:r>
              <a:rPr lang="pt-BR" sz="1600" b="1" dirty="0"/>
              <a:t>BRIANEZI, Thaís; GATTÁS, Carmen. A educomunicação como comunicação para o desenvolvimento sustentável. Revista </a:t>
            </a:r>
            <a:r>
              <a:rPr lang="pt-BR" sz="1600" b="1" err="1"/>
              <a:t>Latinoamericana</a:t>
            </a:r>
            <a:r>
              <a:rPr lang="pt-BR" sz="1600" b="1" dirty="0"/>
              <a:t> de </a:t>
            </a:r>
            <a:r>
              <a:rPr lang="pt-BR" sz="1600" b="1" err="1"/>
              <a:t>Ciencias</a:t>
            </a:r>
            <a:r>
              <a:rPr lang="pt-BR" sz="1600" b="1" dirty="0"/>
              <a:t> de </a:t>
            </a:r>
            <a:r>
              <a:rPr lang="pt-BR" sz="1600" b="1" err="1"/>
              <a:t>la</a:t>
            </a:r>
            <a:r>
              <a:rPr lang="pt-BR" sz="1600" b="1" dirty="0"/>
              <a:t> </a:t>
            </a:r>
            <a:r>
              <a:rPr lang="pt-BR" sz="1600" b="1" err="1"/>
              <a:t>Comunicación</a:t>
            </a:r>
            <a:r>
              <a:rPr lang="pt-BR" sz="1600" b="1" dirty="0"/>
              <a:t>, [S. l.], v. 21, n. 41, 2022. ps. 33-43.</a:t>
            </a:r>
          </a:p>
          <a:p>
            <a:pPr algn="just">
              <a:buNone/>
            </a:pPr>
            <a:r>
              <a:rPr lang="pt-BR" sz="1600" dirty="0"/>
              <a:t>ALVES, B. T.; VIANA, C. E. Interface entre Educomunicação e Educação Ambiental nas políticas públicas e em teses e dissertações brasileiras. In: COSTA et al (</a:t>
            </a:r>
            <a:r>
              <a:rPr lang="pt-BR" sz="1600" err="1"/>
              <a:t>Orgs</a:t>
            </a:r>
            <a:r>
              <a:rPr lang="pt-BR" sz="1600" dirty="0"/>
              <a:t>.). </a:t>
            </a:r>
            <a:r>
              <a:rPr lang="pt-BR" sz="1600" err="1"/>
              <a:t>Imaginamundos</a:t>
            </a:r>
            <a:r>
              <a:rPr lang="pt-BR" sz="1600" dirty="0"/>
              <a:t>: Interfaces entre educação ambiental e imagens. Macaé: Editora NUPEM, 2020. p. 108-136</a:t>
            </a:r>
          </a:p>
          <a:p>
            <a:pPr algn="just">
              <a:buNone/>
            </a:pPr>
            <a:r>
              <a:rPr lang="pt-BR" sz="1600" dirty="0"/>
              <a:t>FREIRE, P. Extensão ou comunicação. 8ª edição. Rio de Janeiro: Editora Paz e Terra, 1985. </a:t>
            </a:r>
          </a:p>
          <a:p>
            <a:pPr algn="just">
              <a:buNone/>
            </a:pPr>
            <a:r>
              <a:rPr lang="pt-BR" sz="1600" dirty="0"/>
              <a:t>PRUDENCIO, K. Das redes sociais às redes digitais: a trajetória do ativismo na internet. In: MAIA, </a:t>
            </a:r>
            <a:r>
              <a:rPr lang="pt-BR" sz="1600" err="1"/>
              <a:t>Rousiley</a:t>
            </a:r>
            <a:r>
              <a:rPr lang="pt-BR" sz="1600" dirty="0"/>
              <a:t>; PRUDENCIO, Kelly. VIMIEIRO, Ana Carolina (</a:t>
            </a:r>
            <a:r>
              <a:rPr lang="pt-BR" sz="1600" err="1"/>
              <a:t>orgs</a:t>
            </a:r>
            <a:r>
              <a:rPr lang="pt-BR" sz="1600" dirty="0"/>
              <a:t>). Democracia em ambientes digitais: eleições, esfera pública e ativismo. Salvador: EDUFBA, 2019. Pg. 257 - 282</a:t>
            </a:r>
          </a:p>
          <a:p>
            <a:pPr algn="just">
              <a:buNone/>
            </a:pPr>
            <a:r>
              <a:rPr lang="pt-BR" sz="1600" dirty="0"/>
              <a:t>ROSA, R. Epistemologias do Sul: desafios teórico-metodológicos da educomunicação. Comunicação &amp; Educação, 25(2), 2020. p. 20-30 </a:t>
            </a:r>
          </a:p>
          <a:p>
            <a:pPr algn="just">
              <a:buNone/>
            </a:pPr>
            <a:r>
              <a:rPr lang="pt-BR" sz="1600" dirty="0"/>
              <a:t>SOARES, I. O. Meio Ambiente: Gestão Pública e Educomunicação. Comunicação &amp; Educação, v. 17, 2012. p. 133-137 </a:t>
            </a:r>
          </a:p>
          <a:p>
            <a:pPr algn="just">
              <a:buNone/>
            </a:pPr>
            <a:r>
              <a:rPr lang="pt-BR" sz="1600" dirty="0"/>
              <a:t>TOTH, M.; MERTENS, F.; MAKIUCHI, M. F. R. Novos espaços de participação social no contexto do desenvolvimento sustentável: as contribuições da educomunicação. Revista Ambiente e Sociedade, vol.15, n.2, 2012. p. 113-132 </a:t>
            </a:r>
          </a:p>
          <a:p>
            <a:pPr algn="just">
              <a:buNone/>
            </a:pPr>
            <a:r>
              <a:rPr lang="pt-BR" sz="1600" dirty="0"/>
              <a:t>TRAJBER, R. Educomunicação para coletivos educadores. In: FERRARO JR, Luiz </a:t>
            </a:r>
            <a:r>
              <a:rPr lang="pt-BR" sz="1600" err="1"/>
              <a:t>Antonio</a:t>
            </a:r>
            <a:r>
              <a:rPr lang="pt-BR" sz="1600" dirty="0"/>
              <a:t> (Org.). Encontros e caminhos: formação de educadoras(es) ambientais e coletivos educadores. Brasília: MMA, 2005. p.149-158</a:t>
            </a:r>
          </a:p>
          <a:p>
            <a:pPr algn="just">
              <a:buNone/>
            </a:pPr>
            <a:br>
              <a:rPr lang="en-US" dirty="0"/>
            </a:br>
            <a:endParaRPr lang="en-US" dirty="0"/>
          </a:p>
          <a:p>
            <a:pPr algn="just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8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38C271-553B-2F18-497B-EE6304E1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pt-BR" dirty="0"/>
              <a:t>Quádruplo 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30940B-4A2A-2A0A-51CD-3DC537C31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>
                <a:ea typeface="+mn-lt"/>
                <a:cs typeface="+mn-lt"/>
              </a:rPr>
              <a:t>Abstenção</a:t>
            </a:r>
          </a:p>
          <a:p>
            <a:r>
              <a:rPr lang="pt-BR" dirty="0">
                <a:ea typeface="+mn-lt"/>
                <a:cs typeface="+mn-lt"/>
              </a:rPr>
              <a:t>Ataque</a:t>
            </a:r>
          </a:p>
          <a:p>
            <a:r>
              <a:rPr lang="pt-BR" dirty="0">
                <a:ea typeface="+mn-lt"/>
                <a:cs typeface="+mn-lt"/>
              </a:rPr>
              <a:t>Adaptação</a:t>
            </a:r>
          </a:p>
          <a:p>
            <a:r>
              <a:rPr lang="pt-BR" dirty="0">
                <a:ea typeface="+mn-lt"/>
                <a:cs typeface="+mn-lt"/>
              </a:rPr>
              <a:t>Alternativa</a:t>
            </a:r>
          </a:p>
          <a:p>
            <a:pPr marL="0" indent="0">
              <a:buNone/>
            </a:pPr>
            <a:endParaRPr lang="pt-BR" sz="2000"/>
          </a:p>
          <a:p>
            <a:pPr marL="0" indent="0">
              <a:buNone/>
            </a:pPr>
            <a:br>
              <a:rPr lang="en-US" sz="2000" dirty="0"/>
            </a:br>
            <a:endParaRPr lang="en-US" sz="2000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C27E8A6E-8679-922C-1C53-4C2F112D6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70" r="26713" b="-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7096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BEC393DE-1394-4E5E-8479-8B46B8EE7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033334BC-A5C9-4E98-B2FE-3FB7AD4D0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771AFE5-F523-4D78-E5C7-CBC8B237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200400" cy="5431376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A37FBA"/>
                </a:solidFill>
                <a:ea typeface="+mj-lt"/>
                <a:cs typeface="+mj-lt"/>
              </a:rPr>
              <a:t>A estrutura da ação coletiva depende de:</a:t>
            </a:r>
            <a:endParaRPr lang="pt-BR" dirty="0">
              <a:solidFill>
                <a:srgbClr val="A37FBA"/>
              </a:solidFill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7BB91D9-FCCF-4464-A06C-903EF4F37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4081" y="-3482"/>
            <a:ext cx="8047921" cy="6861482"/>
          </a:xfrm>
          <a:custGeom>
            <a:avLst/>
            <a:gdLst>
              <a:gd name="connsiteX0" fmla="*/ 58769 w 8047921"/>
              <a:gd name="connsiteY0" fmla="*/ 4239616 h 6861482"/>
              <a:gd name="connsiteX1" fmla="*/ 58894 w 8047921"/>
              <a:gd name="connsiteY1" fmla="*/ 4240495 h 6861482"/>
              <a:gd name="connsiteX2" fmla="*/ 59045 w 8047921"/>
              <a:gd name="connsiteY2" fmla="*/ 4241609 h 6861482"/>
              <a:gd name="connsiteX3" fmla="*/ 527473 w 8047921"/>
              <a:gd name="connsiteY3" fmla="*/ 0 h 6861482"/>
              <a:gd name="connsiteX4" fmla="*/ 8047921 w 8047921"/>
              <a:gd name="connsiteY4" fmla="*/ 0 h 6861482"/>
              <a:gd name="connsiteX5" fmla="*/ 8047921 w 8047921"/>
              <a:gd name="connsiteY5" fmla="*/ 6861482 h 6861482"/>
              <a:gd name="connsiteX6" fmla="*/ 1319860 w 8047921"/>
              <a:gd name="connsiteY6" fmla="*/ 6861482 h 6861482"/>
              <a:gd name="connsiteX7" fmla="*/ 1297994 w 8047921"/>
              <a:gd name="connsiteY7" fmla="*/ 6831011 h 6861482"/>
              <a:gd name="connsiteX8" fmla="*/ 1024504 w 8047921"/>
              <a:gd name="connsiteY8" fmla="*/ 6405892 h 6861482"/>
              <a:gd name="connsiteX9" fmla="*/ 843366 w 8047921"/>
              <a:gd name="connsiteY9" fmla="*/ 6082357 h 6861482"/>
              <a:gd name="connsiteX10" fmla="*/ 690198 w 8047921"/>
              <a:gd name="connsiteY10" fmla="*/ 5793573 h 6861482"/>
              <a:gd name="connsiteX11" fmla="*/ 777021 w 8047921"/>
              <a:gd name="connsiteY11" fmla="*/ 5729320 h 6861482"/>
              <a:gd name="connsiteX12" fmla="*/ 670606 w 8047921"/>
              <a:gd name="connsiteY12" fmla="*/ 5463560 h 6861482"/>
              <a:gd name="connsiteX13" fmla="*/ 332307 w 8047921"/>
              <a:gd name="connsiteY13" fmla="*/ 4640688 h 6861482"/>
              <a:gd name="connsiteX14" fmla="*/ 178764 w 8047921"/>
              <a:gd name="connsiteY14" fmla="*/ 4440302 h 6861482"/>
              <a:gd name="connsiteX15" fmla="*/ 102405 w 8047921"/>
              <a:gd name="connsiteY15" fmla="*/ 4371063 h 6861482"/>
              <a:gd name="connsiteX16" fmla="*/ 82464 w 8047921"/>
              <a:gd name="connsiteY16" fmla="*/ 4327380 h 6861482"/>
              <a:gd name="connsiteX17" fmla="*/ 72595 w 8047921"/>
              <a:gd name="connsiteY17" fmla="*/ 4327380 h 6861482"/>
              <a:gd name="connsiteX18" fmla="*/ 71105 w 8047921"/>
              <a:gd name="connsiteY18" fmla="*/ 4319440 h 6861482"/>
              <a:gd name="connsiteX19" fmla="*/ 63234 w 8047921"/>
              <a:gd name="connsiteY19" fmla="*/ 4265601 h 6861482"/>
              <a:gd name="connsiteX20" fmla="*/ 58391 w 8047921"/>
              <a:gd name="connsiteY20" fmla="*/ 4236887 h 6861482"/>
              <a:gd name="connsiteX21" fmla="*/ 58769 w 8047921"/>
              <a:gd name="connsiteY21" fmla="*/ 4239616 h 6861482"/>
              <a:gd name="connsiteX22" fmla="*/ 57161 w 8047921"/>
              <a:gd name="connsiteY22" fmla="*/ 4228245 h 6861482"/>
              <a:gd name="connsiteX23" fmla="*/ 55444 w 8047921"/>
              <a:gd name="connsiteY23" fmla="*/ 4216187 h 6861482"/>
              <a:gd name="connsiteX24" fmla="*/ 57173 w 8047921"/>
              <a:gd name="connsiteY24" fmla="*/ 4216187 h 6861482"/>
              <a:gd name="connsiteX25" fmla="*/ 46978 w 8047921"/>
              <a:gd name="connsiteY25" fmla="*/ 4153970 h 6861482"/>
              <a:gd name="connsiteX26" fmla="*/ 23198 w 8047921"/>
              <a:gd name="connsiteY26" fmla="*/ 4042035 h 6861482"/>
              <a:gd name="connsiteX27" fmla="*/ 12577 w 8047921"/>
              <a:gd name="connsiteY27" fmla="*/ 4017890 h 6861482"/>
              <a:gd name="connsiteX28" fmla="*/ 144506 w 8047921"/>
              <a:gd name="connsiteY28" fmla="*/ 3860429 h 6861482"/>
              <a:gd name="connsiteX29" fmla="*/ 22695 w 8047921"/>
              <a:gd name="connsiteY29" fmla="*/ 3800021 h 6861482"/>
              <a:gd name="connsiteX30" fmla="*/ 24220 w 8047921"/>
              <a:gd name="connsiteY30" fmla="*/ 3771718 h 6861482"/>
              <a:gd name="connsiteX31" fmla="*/ 27584 w 8047921"/>
              <a:gd name="connsiteY31" fmla="*/ 3757935 h 6861482"/>
              <a:gd name="connsiteX32" fmla="*/ 33375 w 8047921"/>
              <a:gd name="connsiteY32" fmla="*/ 3747325 h 6861482"/>
              <a:gd name="connsiteX33" fmla="*/ 77078 w 8047921"/>
              <a:gd name="connsiteY33" fmla="*/ 3705028 h 6861482"/>
              <a:gd name="connsiteX34" fmla="*/ 31331 w 8047921"/>
              <a:gd name="connsiteY34" fmla="*/ 3445525 h 6861482"/>
              <a:gd name="connsiteX35" fmla="*/ 3341 w 8047921"/>
              <a:gd name="connsiteY35" fmla="*/ 3405686 h 6861482"/>
              <a:gd name="connsiteX36" fmla="*/ 0 w 8047921"/>
              <a:gd name="connsiteY36" fmla="*/ 3393684 h 6861482"/>
              <a:gd name="connsiteX37" fmla="*/ 5588 w 8047921"/>
              <a:gd name="connsiteY37" fmla="*/ 3363918 h 6861482"/>
              <a:gd name="connsiteX38" fmla="*/ 28563 w 8047921"/>
              <a:gd name="connsiteY38" fmla="*/ 3279721 h 6861482"/>
              <a:gd name="connsiteX39" fmla="*/ 31618 w 8047921"/>
              <a:gd name="connsiteY39" fmla="*/ 3274732 h 6861482"/>
              <a:gd name="connsiteX40" fmla="*/ 54143 w 8047921"/>
              <a:gd name="connsiteY40" fmla="*/ 3204655 h 6861482"/>
              <a:gd name="connsiteX41" fmla="*/ 54066 w 8047921"/>
              <a:gd name="connsiteY41" fmla="*/ 3198166 h 6861482"/>
              <a:gd name="connsiteX42" fmla="*/ 59893 w 8047921"/>
              <a:gd name="connsiteY42" fmla="*/ 3181568 h 6861482"/>
              <a:gd name="connsiteX43" fmla="*/ 182871 w 8047921"/>
              <a:gd name="connsiteY43" fmla="*/ 3024678 h 6861482"/>
              <a:gd name="connsiteX44" fmla="*/ 305944 w 8047921"/>
              <a:gd name="connsiteY44" fmla="*/ 2810127 h 6861482"/>
              <a:gd name="connsiteX45" fmla="*/ 326259 w 8047921"/>
              <a:gd name="connsiteY45" fmla="*/ 2596949 h 6861482"/>
              <a:gd name="connsiteX46" fmla="*/ 556280 w 8047921"/>
              <a:gd name="connsiteY46" fmla="*/ 2524080 h 6861482"/>
              <a:gd name="connsiteX47" fmla="*/ 358274 w 8047921"/>
              <a:gd name="connsiteY47" fmla="*/ 2014028 h 6861482"/>
              <a:gd name="connsiteX48" fmla="*/ 340119 w 8047921"/>
              <a:gd name="connsiteY48" fmla="*/ 1914129 h 6861482"/>
              <a:gd name="connsiteX49" fmla="*/ 478258 w 8047921"/>
              <a:gd name="connsiteY49" fmla="*/ 1606217 h 6861482"/>
              <a:gd name="connsiteX50" fmla="*/ 500664 w 8047921"/>
              <a:gd name="connsiteY50" fmla="*/ 1556554 h 6861482"/>
              <a:gd name="connsiteX51" fmla="*/ 551219 w 8047921"/>
              <a:gd name="connsiteY51" fmla="*/ 1459414 h 6861482"/>
              <a:gd name="connsiteX52" fmla="*/ 687152 w 8047921"/>
              <a:gd name="connsiteY52" fmla="*/ 1466109 h 6861482"/>
              <a:gd name="connsiteX53" fmla="*/ 619370 w 8047921"/>
              <a:gd name="connsiteY53" fmla="*/ 1372761 h 6861482"/>
              <a:gd name="connsiteX54" fmla="*/ 491520 w 8047921"/>
              <a:gd name="connsiteY54" fmla="*/ 1080052 h 6861482"/>
              <a:gd name="connsiteX55" fmla="*/ 589761 w 8047921"/>
              <a:gd name="connsiteY55" fmla="*/ 854014 h 6861482"/>
              <a:gd name="connsiteX56" fmla="*/ 617929 w 8047921"/>
              <a:gd name="connsiteY56" fmla="*/ 821285 h 6861482"/>
              <a:gd name="connsiteX57" fmla="*/ 583503 w 8047921"/>
              <a:gd name="connsiteY57" fmla="*/ 760897 h 6861482"/>
              <a:gd name="connsiteX58" fmla="*/ 515241 w 8047921"/>
              <a:gd name="connsiteY58" fmla="*/ 560313 h 6861482"/>
              <a:gd name="connsiteX59" fmla="*/ 480798 w 8047921"/>
              <a:gd name="connsiteY59" fmla="*/ 423850 h 6861482"/>
              <a:gd name="connsiteX60" fmla="*/ 436755 w 8047921"/>
              <a:gd name="connsiteY60" fmla="*/ 361124 h 6861482"/>
              <a:gd name="connsiteX61" fmla="*/ 428051 w 8047921"/>
              <a:gd name="connsiteY61" fmla="*/ 314763 h 6861482"/>
              <a:gd name="connsiteX62" fmla="*/ 457954 w 8047921"/>
              <a:gd name="connsiteY62" fmla="*/ 104693 h 6861482"/>
              <a:gd name="connsiteX63" fmla="*/ 472694 w 8047921"/>
              <a:gd name="connsiteY63" fmla="*/ 52392 h 6861482"/>
              <a:gd name="connsiteX64" fmla="*/ 512572 w 8047921"/>
              <a:gd name="connsiteY64" fmla="*/ 23688 h 686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047921" h="6861482">
                <a:moveTo>
                  <a:pt x="58769" y="4239616"/>
                </a:moveTo>
                <a:lnTo>
                  <a:pt x="58894" y="4240495"/>
                </a:lnTo>
                <a:cubicBezTo>
                  <a:pt x="59164" y="4242428"/>
                  <a:pt x="59171" y="4242505"/>
                  <a:pt x="59045" y="4241609"/>
                </a:cubicBezTo>
                <a:close/>
                <a:moveTo>
                  <a:pt x="527473" y="0"/>
                </a:moveTo>
                <a:lnTo>
                  <a:pt x="8047921" y="0"/>
                </a:lnTo>
                <a:lnTo>
                  <a:pt x="8047921" y="6861482"/>
                </a:lnTo>
                <a:lnTo>
                  <a:pt x="1319860" y="6861482"/>
                </a:lnTo>
                <a:lnTo>
                  <a:pt x="1297994" y="6831011"/>
                </a:lnTo>
                <a:cubicBezTo>
                  <a:pt x="1121436" y="6580901"/>
                  <a:pt x="1026069" y="6413841"/>
                  <a:pt x="1024504" y="6405892"/>
                </a:cubicBezTo>
                <a:cubicBezTo>
                  <a:pt x="995790" y="6256850"/>
                  <a:pt x="915502" y="6175982"/>
                  <a:pt x="843366" y="6082357"/>
                </a:cubicBezTo>
                <a:cubicBezTo>
                  <a:pt x="780556" y="6000311"/>
                  <a:pt x="713540" y="5913360"/>
                  <a:pt x="690198" y="5793573"/>
                </a:cubicBezTo>
                <a:cubicBezTo>
                  <a:pt x="659374" y="5634705"/>
                  <a:pt x="756440" y="5782527"/>
                  <a:pt x="777021" y="5729320"/>
                </a:cubicBezTo>
                <a:cubicBezTo>
                  <a:pt x="741019" y="5642157"/>
                  <a:pt x="683667" y="5556007"/>
                  <a:pt x="670606" y="5463560"/>
                </a:cubicBezTo>
                <a:cubicBezTo>
                  <a:pt x="624014" y="5129308"/>
                  <a:pt x="509280" y="4866180"/>
                  <a:pt x="332307" y="4640688"/>
                </a:cubicBezTo>
                <a:cubicBezTo>
                  <a:pt x="281557" y="4575550"/>
                  <a:pt x="249914" y="4473150"/>
                  <a:pt x="178764" y="4440302"/>
                </a:cubicBezTo>
                <a:cubicBezTo>
                  <a:pt x="144180" y="4424583"/>
                  <a:pt x="119969" y="4400506"/>
                  <a:pt x="102405" y="4371063"/>
                </a:cubicBezTo>
                <a:lnTo>
                  <a:pt x="82464" y="4327380"/>
                </a:lnTo>
                <a:lnTo>
                  <a:pt x="72595" y="4327380"/>
                </a:lnTo>
                <a:lnTo>
                  <a:pt x="71105" y="4319440"/>
                </a:lnTo>
                <a:cubicBezTo>
                  <a:pt x="68098" y="4300784"/>
                  <a:pt x="63569" y="4267782"/>
                  <a:pt x="63234" y="4265601"/>
                </a:cubicBezTo>
                <a:cubicBezTo>
                  <a:pt x="56185" y="4219786"/>
                  <a:pt x="57328" y="4229054"/>
                  <a:pt x="58391" y="4236887"/>
                </a:cubicBezTo>
                <a:lnTo>
                  <a:pt x="58769" y="4239616"/>
                </a:lnTo>
                <a:lnTo>
                  <a:pt x="57161" y="4228245"/>
                </a:lnTo>
                <a:lnTo>
                  <a:pt x="55444" y="4216187"/>
                </a:lnTo>
                <a:lnTo>
                  <a:pt x="57173" y="4216187"/>
                </a:lnTo>
                <a:lnTo>
                  <a:pt x="46978" y="4153970"/>
                </a:lnTo>
                <a:cubicBezTo>
                  <a:pt x="41098" y="4115040"/>
                  <a:pt x="34414" y="4076730"/>
                  <a:pt x="23198" y="4042035"/>
                </a:cubicBezTo>
                <a:lnTo>
                  <a:pt x="12577" y="4017890"/>
                </a:lnTo>
                <a:lnTo>
                  <a:pt x="144506" y="3860429"/>
                </a:lnTo>
                <a:cubicBezTo>
                  <a:pt x="103351" y="3777846"/>
                  <a:pt x="58276" y="3834526"/>
                  <a:pt x="22695" y="3800021"/>
                </a:cubicBezTo>
                <a:cubicBezTo>
                  <a:pt x="23786" y="3791627"/>
                  <a:pt x="23716" y="3781009"/>
                  <a:pt x="24220" y="3771718"/>
                </a:cubicBezTo>
                <a:lnTo>
                  <a:pt x="27584" y="3757935"/>
                </a:lnTo>
                <a:lnTo>
                  <a:pt x="33375" y="3747325"/>
                </a:lnTo>
                <a:lnTo>
                  <a:pt x="77078" y="3705028"/>
                </a:lnTo>
                <a:cubicBezTo>
                  <a:pt x="173055" y="3608961"/>
                  <a:pt x="158512" y="3588143"/>
                  <a:pt x="31331" y="3445525"/>
                </a:cubicBezTo>
                <a:cubicBezTo>
                  <a:pt x="18649" y="3431228"/>
                  <a:pt x="9488" y="3418102"/>
                  <a:pt x="3341" y="3405686"/>
                </a:cubicBezTo>
                <a:lnTo>
                  <a:pt x="0" y="3393684"/>
                </a:lnTo>
                <a:lnTo>
                  <a:pt x="5588" y="3363918"/>
                </a:lnTo>
                <a:lnTo>
                  <a:pt x="28563" y="3279721"/>
                </a:lnTo>
                <a:lnTo>
                  <a:pt x="31618" y="3274732"/>
                </a:lnTo>
                <a:cubicBezTo>
                  <a:pt x="41998" y="3256804"/>
                  <a:pt x="51127" y="3236251"/>
                  <a:pt x="54143" y="3204655"/>
                </a:cubicBezTo>
                <a:lnTo>
                  <a:pt x="54066" y="3198166"/>
                </a:lnTo>
                <a:lnTo>
                  <a:pt x="59893" y="3181568"/>
                </a:lnTo>
                <a:cubicBezTo>
                  <a:pt x="95562" y="3088781"/>
                  <a:pt x="138958" y="3020054"/>
                  <a:pt x="182871" y="3024678"/>
                </a:cubicBezTo>
                <a:cubicBezTo>
                  <a:pt x="138662" y="2798901"/>
                  <a:pt x="138662" y="2798901"/>
                  <a:pt x="305944" y="2810127"/>
                </a:cubicBezTo>
                <a:cubicBezTo>
                  <a:pt x="246290" y="2658988"/>
                  <a:pt x="247386" y="2624324"/>
                  <a:pt x="326259" y="2596949"/>
                </a:cubicBezTo>
                <a:cubicBezTo>
                  <a:pt x="402195" y="2570407"/>
                  <a:pt x="485357" y="2575904"/>
                  <a:pt x="556280" y="2524080"/>
                </a:cubicBezTo>
                <a:cubicBezTo>
                  <a:pt x="498302" y="2335317"/>
                  <a:pt x="486850" y="2130710"/>
                  <a:pt x="358274" y="2014028"/>
                </a:cubicBezTo>
                <a:cubicBezTo>
                  <a:pt x="338015" y="1995898"/>
                  <a:pt x="325730" y="1940125"/>
                  <a:pt x="340119" y="1914129"/>
                </a:cubicBezTo>
                <a:cubicBezTo>
                  <a:pt x="391157" y="1817105"/>
                  <a:pt x="329468" y="1592503"/>
                  <a:pt x="478258" y="1606217"/>
                </a:cubicBezTo>
                <a:cubicBezTo>
                  <a:pt x="496627" y="1607581"/>
                  <a:pt x="514137" y="1590108"/>
                  <a:pt x="500664" y="1556554"/>
                </a:cubicBezTo>
                <a:cubicBezTo>
                  <a:pt x="454384" y="1442049"/>
                  <a:pt x="514266" y="1463610"/>
                  <a:pt x="551219" y="1459414"/>
                </a:cubicBezTo>
                <a:cubicBezTo>
                  <a:pt x="595940" y="1454776"/>
                  <a:pt x="644530" y="1511622"/>
                  <a:pt x="687152" y="1466109"/>
                </a:cubicBezTo>
                <a:cubicBezTo>
                  <a:pt x="679388" y="1405223"/>
                  <a:pt x="643786" y="1397333"/>
                  <a:pt x="619370" y="1372761"/>
                </a:cubicBezTo>
                <a:cubicBezTo>
                  <a:pt x="548020" y="1300280"/>
                  <a:pt x="490448" y="1221065"/>
                  <a:pt x="491520" y="1080052"/>
                </a:cubicBezTo>
                <a:cubicBezTo>
                  <a:pt x="492222" y="966113"/>
                  <a:pt x="487698" y="864105"/>
                  <a:pt x="589761" y="854014"/>
                </a:cubicBezTo>
                <a:cubicBezTo>
                  <a:pt x="605798" y="852486"/>
                  <a:pt x="614435" y="839840"/>
                  <a:pt x="617929" y="821285"/>
                </a:cubicBezTo>
                <a:cubicBezTo>
                  <a:pt x="606975" y="799992"/>
                  <a:pt x="596528" y="778040"/>
                  <a:pt x="583503" y="760897"/>
                </a:cubicBezTo>
                <a:cubicBezTo>
                  <a:pt x="539748" y="704450"/>
                  <a:pt x="526482" y="633687"/>
                  <a:pt x="515241" y="560313"/>
                </a:cubicBezTo>
                <a:cubicBezTo>
                  <a:pt x="508001" y="513531"/>
                  <a:pt x="499292" y="467166"/>
                  <a:pt x="480798" y="423850"/>
                </a:cubicBezTo>
                <a:cubicBezTo>
                  <a:pt x="469533" y="397046"/>
                  <a:pt x="455191" y="375704"/>
                  <a:pt x="436755" y="361124"/>
                </a:cubicBezTo>
                <a:cubicBezTo>
                  <a:pt x="420701" y="347903"/>
                  <a:pt x="416284" y="334407"/>
                  <a:pt x="428051" y="314763"/>
                </a:cubicBezTo>
                <a:cubicBezTo>
                  <a:pt x="461326" y="258432"/>
                  <a:pt x="476043" y="191375"/>
                  <a:pt x="457954" y="104693"/>
                </a:cubicBezTo>
                <a:cubicBezTo>
                  <a:pt x="452484" y="78523"/>
                  <a:pt x="457495" y="58007"/>
                  <a:pt x="472694" y="52392"/>
                </a:cubicBezTo>
                <a:cubicBezTo>
                  <a:pt x="488509" y="46345"/>
                  <a:pt x="501512" y="36363"/>
                  <a:pt x="512572" y="236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6" name="Espaço Reservado para Conteúdo 2">
            <a:extLst>
              <a:ext uri="{FF2B5EF4-FFF2-40B4-BE49-F238E27FC236}">
                <a16:creationId xmlns:a16="http://schemas.microsoft.com/office/drawing/2014/main" id="{9C8AC554-6CE2-5EF0-CE14-E8DD508D54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352508"/>
              </p:ext>
            </p:extLst>
          </p:nvPr>
        </p:nvGraphicFramePr>
        <p:xfrm>
          <a:off x="5550568" y="713312"/>
          <a:ext cx="5803231" cy="5494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2492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4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565CBE11-F6CF-855E-E056-C44668677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63" b="19639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D77E2AB9-142A-D481-C31C-7CB9103A2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1" r="2" b="14868"/>
          <a:stretch/>
        </p:blipFill>
        <p:spPr>
          <a:xfrm>
            <a:off x="4636168" y="3474720"/>
            <a:ext cx="7555832" cy="3383280"/>
          </a:xfrm>
          <a:prstGeom prst="rect">
            <a:avLst/>
          </a:pr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7F38BC-F7DB-E7AB-2507-844FC57C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13" y="-430392"/>
            <a:ext cx="3992700" cy="33644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 dirty="0" err="1"/>
              <a:t>Sobre</a:t>
            </a:r>
            <a:r>
              <a:rPr lang="en-US" sz="4800" i="1" dirty="0"/>
              <a:t> a Escola de </a:t>
            </a:r>
            <a:r>
              <a:rPr lang="en-US" sz="4800" i="1" dirty="0" err="1"/>
              <a:t>Ativismo</a:t>
            </a:r>
            <a:r>
              <a:rPr lang="en-US" sz="4800" i="1" dirty="0"/>
              <a:t> </a:t>
            </a:r>
            <a:endParaRPr lang="en-US" sz="4800" i="1"/>
          </a:p>
        </p:txBody>
      </p:sp>
      <p:pic>
        <p:nvPicPr>
          <p:cNvPr id="10" name="Imagem 11">
            <a:extLst>
              <a:ext uri="{FF2B5EF4-FFF2-40B4-BE49-F238E27FC236}">
                <a16:creationId xmlns:a16="http://schemas.microsoft.com/office/drawing/2014/main" id="{94D7C024-2BDA-8E96-16DE-8B219AA97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75" y="3550345"/>
            <a:ext cx="2743200" cy="292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3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B185A-56CA-7904-6756-135576D4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1.O que é educomunicação</a:t>
            </a:r>
          </a:p>
        </p:txBody>
      </p:sp>
    </p:spTree>
    <p:extLst>
      <p:ext uri="{BB962C8B-B14F-4D97-AF65-F5344CB8AC3E}">
        <p14:creationId xmlns:p14="http://schemas.microsoft.com/office/powerpoint/2010/main" val="160070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title="Metodologia ou tecnologia">
            <a:hlinkClick r:id="" action="ppaction://media"/>
            <a:extLst>
              <a:ext uri="{FF2B5EF4-FFF2-40B4-BE49-F238E27FC236}">
                <a16:creationId xmlns:a16="http://schemas.microsoft.com/office/drawing/2014/main" id="{87B31F19-30C5-494E-DAE0-595B4A0BBE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1207" y="643467"/>
            <a:ext cx="746958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7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7">
            <a:extLst>
              <a:ext uri="{FF2B5EF4-FFF2-40B4-BE49-F238E27FC236}">
                <a16:creationId xmlns:a16="http://schemas.microsoft.com/office/drawing/2014/main" id="{9AA93719-A139-A3F5-AEEF-5A170D788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163" y="1628776"/>
            <a:ext cx="257175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000" b="1">
                <a:ea typeface="MS PGothic" panose="020B0600070205080204" pitchFamily="34" charset="-128"/>
              </a:rPr>
              <a:t>Educomunicação</a:t>
            </a:r>
          </a:p>
        </p:txBody>
      </p:sp>
      <p:sp>
        <p:nvSpPr>
          <p:cNvPr id="7" name="Seta para a direita 8">
            <a:extLst>
              <a:ext uri="{FF2B5EF4-FFF2-40B4-BE49-F238E27FC236}">
                <a16:creationId xmlns:a16="http://schemas.microsoft.com/office/drawing/2014/main" id="{559ABD45-13F1-18F1-93C7-0CE80DD88E66}"/>
              </a:ext>
            </a:extLst>
          </p:cNvPr>
          <p:cNvSpPr/>
          <p:nvPr/>
        </p:nvSpPr>
        <p:spPr>
          <a:xfrm>
            <a:off x="3930650" y="1700213"/>
            <a:ext cx="1125538" cy="188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/>
          </a:p>
        </p:txBody>
      </p:sp>
      <p:sp>
        <p:nvSpPr>
          <p:cNvPr id="8" name="Elipse 9">
            <a:extLst>
              <a:ext uri="{FF2B5EF4-FFF2-40B4-BE49-F238E27FC236}">
                <a16:creationId xmlns:a16="http://schemas.microsoft.com/office/drawing/2014/main" id="{A30E3BE3-0870-5EFC-46C9-B05C5EB494BB}"/>
              </a:ext>
            </a:extLst>
          </p:cNvPr>
          <p:cNvSpPr/>
          <p:nvPr/>
        </p:nvSpPr>
        <p:spPr>
          <a:xfrm>
            <a:off x="5297489" y="1484314"/>
            <a:ext cx="4821237" cy="714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altLang="pt-BR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Paradigma na interface comunicação/educação</a:t>
            </a:r>
          </a:p>
        </p:txBody>
      </p:sp>
      <p:sp>
        <p:nvSpPr>
          <p:cNvPr id="9" name="Seta para baixo 10">
            <a:extLst>
              <a:ext uri="{FF2B5EF4-FFF2-40B4-BE49-F238E27FC236}">
                <a16:creationId xmlns:a16="http://schemas.microsoft.com/office/drawing/2014/main" id="{EE082A24-48A8-A061-888F-25F9B0AD01F3}"/>
              </a:ext>
            </a:extLst>
          </p:cNvPr>
          <p:cNvSpPr/>
          <p:nvPr/>
        </p:nvSpPr>
        <p:spPr>
          <a:xfrm>
            <a:off x="2243138" y="2057401"/>
            <a:ext cx="1847850" cy="50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/>
          </a:p>
        </p:txBody>
      </p:sp>
      <p:sp>
        <p:nvSpPr>
          <p:cNvPr id="15366" name="CaixaDeTexto 11">
            <a:extLst>
              <a:ext uri="{FF2B5EF4-FFF2-40B4-BE49-F238E27FC236}">
                <a16:creationId xmlns:a16="http://schemas.microsoft.com/office/drawing/2014/main" id="{7708B449-32C3-5528-5A60-8470E0EE4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2555875"/>
            <a:ext cx="835818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pt-BR" altLang="pt-BR" sz="2000">
                <a:ea typeface="MS PGothic" panose="020B0600070205080204" pitchFamily="34" charset="-128"/>
              </a:rPr>
              <a:t> Orientar e sustentar o conjunto das ações inerentes ao</a:t>
            </a:r>
          </a:p>
          <a:p>
            <a:pPr lvl="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000">
                <a:ea typeface="MS PGothic" panose="020B0600070205080204" pitchFamily="34" charset="-128"/>
              </a:rPr>
              <a:t>– Planejamento;</a:t>
            </a:r>
          </a:p>
          <a:p>
            <a:pPr lvl="3" eaLnBrk="1" hangingPunct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pt-BR" altLang="pt-BR" sz="2000">
                <a:ea typeface="MS PGothic" panose="020B0600070205080204" pitchFamily="34" charset="-128"/>
              </a:rPr>
              <a:t> Implementação;</a:t>
            </a:r>
          </a:p>
          <a:p>
            <a:pPr lvl="3" eaLnBrk="1" hangingPunct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pt-BR" altLang="pt-BR" sz="2000">
                <a:ea typeface="MS PGothic" panose="020B0600070205080204" pitchFamily="34" charset="-128"/>
              </a:rPr>
              <a:t> Avaliação </a:t>
            </a:r>
          </a:p>
        </p:txBody>
      </p:sp>
      <p:sp>
        <p:nvSpPr>
          <p:cNvPr id="11" name="Chave direita 12">
            <a:extLst>
              <a:ext uri="{FF2B5EF4-FFF2-40B4-BE49-F238E27FC236}">
                <a16:creationId xmlns:a16="http://schemas.microsoft.com/office/drawing/2014/main" id="{585910DB-9236-7215-972F-2FD8F1132855}"/>
              </a:ext>
            </a:extLst>
          </p:cNvPr>
          <p:cNvSpPr/>
          <p:nvPr/>
        </p:nvSpPr>
        <p:spPr>
          <a:xfrm>
            <a:off x="4814889" y="2986089"/>
            <a:ext cx="642937" cy="714375"/>
          </a:xfrm>
          <a:prstGeom prst="rightBrace">
            <a:avLst>
              <a:gd name="adj1" fmla="val 8333"/>
              <a:gd name="adj2" fmla="val 5179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599" tIns="50799" rIns="101599" bIns="507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/>
          </a:p>
        </p:txBody>
      </p:sp>
      <p:sp>
        <p:nvSpPr>
          <p:cNvPr id="12" name="Retângulo 13">
            <a:extLst>
              <a:ext uri="{FF2B5EF4-FFF2-40B4-BE49-F238E27FC236}">
                <a16:creationId xmlns:a16="http://schemas.microsoft.com/office/drawing/2014/main" id="{7E7E833A-C19C-B6D2-6699-ED3167156020}"/>
              </a:ext>
            </a:extLst>
          </p:cNvPr>
          <p:cNvSpPr/>
          <p:nvPr/>
        </p:nvSpPr>
        <p:spPr>
          <a:xfrm>
            <a:off x="5538788" y="3057525"/>
            <a:ext cx="1928812" cy="922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pt-BR" dirty="0"/>
              <a:t>Processos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pt-BR" dirty="0"/>
              <a:t>Programas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pt-BR" dirty="0"/>
              <a:t>Produtos</a:t>
            </a:r>
          </a:p>
        </p:txBody>
      </p:sp>
      <p:cxnSp>
        <p:nvCxnSpPr>
          <p:cNvPr id="13" name="Conector de seta reta 16">
            <a:extLst>
              <a:ext uri="{FF2B5EF4-FFF2-40B4-BE49-F238E27FC236}">
                <a16:creationId xmlns:a16="http://schemas.microsoft.com/office/drawing/2014/main" id="{A5219D36-AD62-211F-511B-F3AE84E9B91F}"/>
              </a:ext>
            </a:extLst>
          </p:cNvPr>
          <p:cNvCxnSpPr/>
          <p:nvPr/>
        </p:nvCxnSpPr>
        <p:spPr>
          <a:xfrm rot="10800000" flipV="1">
            <a:off x="4573589" y="4129089"/>
            <a:ext cx="2973387" cy="3571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CaixaDeTexto 17">
            <a:extLst>
              <a:ext uri="{FF2B5EF4-FFF2-40B4-BE49-F238E27FC236}">
                <a16:creationId xmlns:a16="http://schemas.microsoft.com/office/drawing/2014/main" id="{7EAD0474-BC76-2B25-0639-D9B59E146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4341813"/>
            <a:ext cx="33766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altLang="pt-BR" sz="1600">
                <a:ea typeface="MS PGothic" panose="020B0600070205080204" pitchFamily="34" charset="-128"/>
              </a:rPr>
              <a:t> Debater condições de relacionamento dos sujeitos sociais com o sistema midiático</a:t>
            </a:r>
          </a:p>
        </p:txBody>
      </p:sp>
      <p:cxnSp>
        <p:nvCxnSpPr>
          <p:cNvPr id="15" name="Conector de seta reta 20">
            <a:extLst>
              <a:ext uri="{FF2B5EF4-FFF2-40B4-BE49-F238E27FC236}">
                <a16:creationId xmlns:a16="http://schemas.microsoft.com/office/drawing/2014/main" id="{15908D12-774D-DA42-BEC4-CC3253E7C3B5}"/>
              </a:ext>
            </a:extLst>
          </p:cNvPr>
          <p:cNvCxnSpPr/>
          <p:nvPr/>
        </p:nvCxnSpPr>
        <p:spPr>
          <a:xfrm flipH="1">
            <a:off x="8913814" y="3975100"/>
            <a:ext cx="28575" cy="368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ve dupla 22">
            <a:extLst>
              <a:ext uri="{FF2B5EF4-FFF2-40B4-BE49-F238E27FC236}">
                <a16:creationId xmlns:a16="http://schemas.microsoft.com/office/drawing/2014/main" id="{9AF0070F-8F21-20B1-9B1E-7796D04FB4CB}"/>
              </a:ext>
            </a:extLst>
          </p:cNvPr>
          <p:cNvSpPr/>
          <p:nvPr/>
        </p:nvSpPr>
        <p:spPr>
          <a:xfrm>
            <a:off x="1055440" y="5085184"/>
            <a:ext cx="9361041" cy="571504"/>
          </a:xfrm>
          <a:prstGeom prst="bracePair">
            <a:avLst/>
          </a:prstGeom>
        </p:spPr>
        <p:style>
          <a:lnRef idx="1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1599" tIns="50799" rIns="101599" bIns="50799"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altLang="pt-BR">
                <a:latin typeface="Calibri" panose="020F0502020204030204" pitchFamily="34" charset="0"/>
                <a:ea typeface="MS PGothic" panose="020B0600070205080204" pitchFamily="34" charset="-128"/>
              </a:rPr>
              <a:t>Metodologias de uso dos TIC em função da educação para a cidadania</a:t>
            </a:r>
          </a:p>
        </p:txBody>
      </p:sp>
      <p:sp>
        <p:nvSpPr>
          <p:cNvPr id="15376" name="TextBox 1">
            <a:extLst>
              <a:ext uri="{FF2B5EF4-FFF2-40B4-BE49-F238E27FC236}">
                <a16:creationId xmlns:a16="http://schemas.microsoft.com/office/drawing/2014/main" id="{C8FCCDC8-0C9B-0CAF-E19C-6FA0D9FB3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6" y="260351"/>
            <a:ext cx="87852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pt-BR" sz="2800" b="1"/>
              <a:t>O que é mesmo a educomunicação? </a:t>
            </a:r>
          </a:p>
        </p:txBody>
      </p:sp>
    </p:spTree>
    <p:extLst>
      <p:ext uri="{BB962C8B-B14F-4D97-AF65-F5344CB8AC3E}">
        <p14:creationId xmlns:p14="http://schemas.microsoft.com/office/powerpoint/2010/main" val="475675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D87A29-2F86-47A3-2DB6-36FBD90B2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513441"/>
            <a:ext cx="6096000" cy="18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2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FB0A481-AA00-60B5-D3EE-A5B6081B545E}"/>
              </a:ext>
            </a:extLst>
          </p:cNvPr>
          <p:cNvGraphicFramePr/>
          <p:nvPr/>
        </p:nvGraphicFramePr>
        <p:xfrm>
          <a:off x="1096516" y="214140"/>
          <a:ext cx="1014298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39" name="CaixaDeTexto 2">
            <a:extLst>
              <a:ext uri="{FF2B5EF4-FFF2-40B4-BE49-F238E27FC236}">
                <a16:creationId xmlns:a16="http://schemas.microsoft.com/office/drawing/2014/main" id="{FD598C1B-C33A-DD43-D71A-8169B8674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6429375"/>
            <a:ext cx="1028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/>
              <a:t>Fonte: ONG Cipó (Salvador/BA) </a:t>
            </a:r>
          </a:p>
        </p:txBody>
      </p:sp>
    </p:spTree>
    <p:extLst>
      <p:ext uri="{BB962C8B-B14F-4D97-AF65-F5344CB8AC3E}">
        <p14:creationId xmlns:p14="http://schemas.microsoft.com/office/powerpoint/2010/main" val="3035590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4">
            <a:extLst>
              <a:ext uri="{FF2B5EF4-FFF2-40B4-BE49-F238E27FC236}">
                <a16:creationId xmlns:a16="http://schemas.microsoft.com/office/drawing/2014/main" id="{C35B932A-28DF-EC74-A6FB-F8C73A3080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1589" y="1341439"/>
            <a:ext cx="8569325" cy="585787"/>
          </a:xfrm>
        </p:spPr>
        <p:txBody>
          <a:bodyPr/>
          <a:lstStyle/>
          <a:p>
            <a:pPr algn="l" eaLnBrk="1" hangingPunct="1"/>
            <a:r>
              <a:rPr lang="pt-BR" altLang="pt-BR" sz="3100" b="1">
                <a:latin typeface="Tahoma" panose="020B0604030504040204" pitchFamily="34" charset="0"/>
                <a:ea typeface="MS PGothic" panose="020B0600070205080204" pitchFamily="34" charset="-128"/>
              </a:rPr>
              <a:t>Em outras palavras...   </a:t>
            </a: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8AA0855A-89E7-A590-46E8-2DF32CB4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6" y="1878014"/>
            <a:ext cx="8558213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tângulo 10">
            <a:extLst>
              <a:ext uri="{FF2B5EF4-FFF2-40B4-BE49-F238E27FC236}">
                <a16:creationId xmlns:a16="http://schemas.microsoft.com/office/drawing/2014/main" id="{C5B22FF5-5EAD-01D4-1C5E-2F2AB034E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2716214"/>
            <a:ext cx="8748712" cy="21558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98" tIns="50798" rIns="101598" bIns="50798">
            <a:spAutoFit/>
          </a:bodyPr>
          <a:lstStyle>
            <a:lvl1pPr marL="519113" indent="-5191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120000"/>
              </a:lnSpc>
              <a:spcBef>
                <a:spcPct val="20000"/>
              </a:spcBef>
              <a:buClr>
                <a:srgbClr val="CC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800"/>
              <a:t>      A educomunicação é o exercício do </a:t>
            </a:r>
            <a:r>
              <a:rPr lang="pt-BR" altLang="pt-BR" sz="2800" b="1"/>
              <a:t>direito à comunicação</a:t>
            </a:r>
            <a:r>
              <a:rPr lang="pt-BR" altLang="pt-BR" sz="2800"/>
              <a:t>, que promove a aprendizagem individual e coletiva, favorecendo a participação e o fortalecimento da democracia.  </a:t>
            </a:r>
            <a:endParaRPr lang="pt-BR" altLang="pt-BR" sz="2800" b="1"/>
          </a:p>
        </p:txBody>
      </p:sp>
    </p:spTree>
    <p:extLst>
      <p:ext uri="{BB962C8B-B14F-4D97-AF65-F5344CB8AC3E}">
        <p14:creationId xmlns:p14="http://schemas.microsoft.com/office/powerpoint/2010/main" val="1662181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362441"/>
      </a:dk2>
      <a:lt2>
        <a:srgbClr val="E4E8E2"/>
      </a:lt2>
      <a:accent1>
        <a:srgbClr val="A37FBA"/>
      </a:accent1>
      <a:accent2>
        <a:srgbClr val="9F96C6"/>
      </a:accent2>
      <a:accent3>
        <a:srgbClr val="C492C3"/>
      </a:accent3>
      <a:accent4>
        <a:srgbClr val="BA9C7F"/>
      </a:accent4>
      <a:accent5>
        <a:srgbClr val="A8A57F"/>
      </a:accent5>
      <a:accent6>
        <a:srgbClr val="99AA74"/>
      </a:accent6>
      <a:hlink>
        <a:srgbClr val="6B8D55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JuxtaposeVTI">
  <a:themeElements>
    <a:clrScheme name="AnalogousFromDarkSeed_2SEEDS">
      <a:dk1>
        <a:srgbClr val="000000"/>
      </a:dk1>
      <a:lt1>
        <a:srgbClr val="FFFFFF"/>
      </a:lt1>
      <a:dk2>
        <a:srgbClr val="2C3A21"/>
      </a:dk2>
      <a:lt2>
        <a:srgbClr val="E2E6E8"/>
      </a:lt2>
      <a:accent1>
        <a:srgbClr val="D55517"/>
      </a:accent1>
      <a:accent2>
        <a:srgbClr val="E7293B"/>
      </a:accent2>
      <a:accent3>
        <a:srgbClr val="C89D24"/>
      </a:accent3>
      <a:accent4>
        <a:srgbClr val="51B814"/>
      </a:accent4>
      <a:accent5>
        <a:srgbClr val="21BD28"/>
      </a:accent5>
      <a:accent6>
        <a:srgbClr val="14BB61"/>
      </a:accent6>
      <a:hlink>
        <a:srgbClr val="429230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5.xml><?xml version="1.0" encoding="utf-8"?>
<a:theme xmlns:a="http://schemas.openxmlformats.org/drawingml/2006/main" name="RetrospectVTI">
  <a:themeElements>
    <a:clrScheme name="AnalogousFromDarkSeedRightStep">
      <a:dk1>
        <a:srgbClr val="000000"/>
      </a:dk1>
      <a:lt1>
        <a:srgbClr val="FFFFFF"/>
      </a:lt1>
      <a:dk2>
        <a:srgbClr val="1B302B"/>
      </a:dk2>
      <a:lt2>
        <a:srgbClr val="F3F0F2"/>
      </a:lt2>
      <a:accent1>
        <a:srgbClr val="47B571"/>
      </a:accent1>
      <a:accent2>
        <a:srgbClr val="3BB199"/>
      </a:accent2>
      <a:accent3>
        <a:srgbClr val="4DAAC3"/>
      </a:accent3>
      <a:accent4>
        <a:srgbClr val="3B67B1"/>
      </a:accent4>
      <a:accent5>
        <a:srgbClr val="524DC3"/>
      </a:accent5>
      <a:accent6>
        <a:srgbClr val="733DB2"/>
      </a:accent6>
      <a:hlink>
        <a:srgbClr val="978A32"/>
      </a:hlink>
      <a:folHlink>
        <a:srgbClr val="7F7F7F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Tema do Office</vt:lpstr>
      <vt:lpstr>BrushVTI</vt:lpstr>
      <vt:lpstr>5_Office Theme</vt:lpstr>
      <vt:lpstr>JuxtaposeVTI</vt:lpstr>
      <vt:lpstr>RetrospectVTI</vt:lpstr>
      <vt:lpstr>5_Office Theme</vt:lpstr>
      <vt:lpstr>CCA 5972 – Comunicação, meio ambiente e políticas públicas</vt:lpstr>
      <vt:lpstr>Roteiro geral da aula</vt:lpstr>
      <vt:lpstr>Textos que fundamentam a aula</vt:lpstr>
      <vt:lpstr>1.O que é educomunicação</vt:lpstr>
      <vt:lpstr>Apresentação do PowerPoint</vt:lpstr>
      <vt:lpstr>Apresentação do PowerPoint</vt:lpstr>
      <vt:lpstr>Apresentação do PowerPoint</vt:lpstr>
      <vt:lpstr>Apresentação do PowerPoint</vt:lpstr>
      <vt:lpstr>Em outras palavras...   </vt:lpstr>
      <vt:lpstr>Apresentação do PowerPoint</vt:lpstr>
      <vt:lpstr>2. Convergências entre educomunicação e educação ambiental</vt:lpstr>
      <vt:lpstr>Apresentação do PowerPoint</vt:lpstr>
      <vt:lpstr>Dos meios às mediações </vt:lpstr>
      <vt:lpstr>Tratado de Educação Ambiental para Sociedades Sustentáveis e Responsabilidade Global</vt:lpstr>
      <vt:lpstr>Políticas públicas no plano federal</vt:lpstr>
      <vt:lpstr>Políticas públicas no plano estadual </vt:lpstr>
      <vt:lpstr>Apresentação do PowerPoint</vt:lpstr>
      <vt:lpstr>Apresentação do PowerPoint</vt:lpstr>
      <vt:lpstr>Apresentação do PowerPoint</vt:lpstr>
      <vt:lpstr>3. Educomunicação e combate à desinformação</vt:lpstr>
      <vt:lpstr>Apresentação do PowerPoint</vt:lpstr>
      <vt:lpstr>Apresentação do PowerPoint</vt:lpstr>
      <vt:lpstr>Problema de natureza afetiva, mais que cognitiva</vt:lpstr>
      <vt:lpstr>Certeza ou probabilidade?</vt:lpstr>
      <vt:lpstr>Apresentação do PowerPoint</vt:lpstr>
      <vt:lpstr>4. Educomunicação e campanhas</vt:lpstr>
      <vt:lpstr>Vilmar Berna, da REBIA </vt:lpstr>
      <vt:lpstr>Apresentação do PowerPoint</vt:lpstr>
      <vt:lpstr>Movimentos antiglobalização</vt:lpstr>
      <vt:lpstr>Quádruplo A</vt:lpstr>
      <vt:lpstr>A estrutura da ação coletiva depende de:</vt:lpstr>
      <vt:lpstr>Sobre a Escola de Ativismo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/>
  <cp:revision>101</cp:revision>
  <dcterms:created xsi:type="dcterms:W3CDTF">2023-11-07T16:38:57Z</dcterms:created>
  <dcterms:modified xsi:type="dcterms:W3CDTF">2023-11-22T11:16:27Z</dcterms:modified>
</cp:coreProperties>
</file>